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tags/tag1.xml" ContentType="application/vnd.openxmlformats-officedocument.presentationml.tags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57" r:id="rId2"/>
    <p:sldId id="298" r:id="rId3"/>
    <p:sldId id="299" r:id="rId4"/>
    <p:sldId id="303" r:id="rId5"/>
    <p:sldId id="300" r:id="rId6"/>
    <p:sldId id="302" r:id="rId7"/>
    <p:sldId id="301" r:id="rId8"/>
    <p:sldId id="306" r:id="rId9"/>
    <p:sldId id="304" r:id="rId10"/>
    <p:sldId id="305" r:id="rId11"/>
    <p:sldId id="307" r:id="rId12"/>
    <p:sldId id="308" r:id="rId13"/>
    <p:sldId id="311" r:id="rId14"/>
    <p:sldId id="309" r:id="rId15"/>
    <p:sldId id="310" r:id="rId16"/>
    <p:sldId id="312" r:id="rId17"/>
    <p:sldId id="313" r:id="rId18"/>
    <p:sldId id="316" r:id="rId19"/>
    <p:sldId id="317" r:id="rId20"/>
    <p:sldId id="314" r:id="rId21"/>
    <p:sldId id="315" r:id="rId22"/>
    <p:sldId id="318" r:id="rId23"/>
    <p:sldId id="320" r:id="rId24"/>
    <p:sldId id="2007578503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597" userDrawn="1">
          <p15:clr>
            <a:srgbClr val="A4A3A4"/>
          </p15:clr>
        </p15:guide>
        <p15:guide id="4" pos="708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7534B"/>
    <a:srgbClr val="438275"/>
    <a:srgbClr val="35736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5008" autoAdjust="0"/>
  </p:normalViewPr>
  <p:slideViewPr>
    <p:cSldViewPr snapToGrid="0" showGuides="1">
      <p:cViewPr>
        <p:scale>
          <a:sx n="66" d="100"/>
          <a:sy n="66" d="100"/>
        </p:scale>
        <p:origin x="978" y="588"/>
      </p:cViewPr>
      <p:guideLst>
        <p:guide orient="horz" pos="2160"/>
        <p:guide pos="3840"/>
        <p:guide pos="597"/>
        <p:guide pos="7083"/>
      </p:guideLst>
    </p:cSldViewPr>
  </p:slideViewPr>
  <p:notesTextViewPr>
    <p:cViewPr>
      <p:scale>
        <a:sx n="20" d="100"/>
        <a:sy n="2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5643EF-B20E-4704-AC87-0903A6FF2A97}" type="datetimeFigureOut">
              <a:rPr lang="zh-CN" altLang="en-US" smtClean="0"/>
              <a:t>2024/2/25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F9ABFD-D3BD-44C6-A38D-E9BE863F3A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13378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92C6DE-800D-9667-5E3E-A1BC7C3942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CB3879AE-2D83-0AB4-375B-611D750591A3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DDA4FD50-6AA5-9AE6-6EED-4BF923F65BB9}"/>
              </a:ext>
            </a:extLst>
          </p:cNvPr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99456608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A7D5A3-2A23-A3E8-B595-23CE60B4DD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E0AC48B0-D5BB-9095-FDB4-15766883A4B7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E47E66A-970E-EFA4-FF86-101BAC25DE3B}"/>
              </a:ext>
            </a:extLst>
          </p:cNvPr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85548277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302238C-1330-E7F7-9BF2-34C6665851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CC56E330-E3E2-72DF-4431-4EC9B9A0A45B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09CC6270-39AA-4039-2280-F5293F1AF4E4}"/>
              </a:ext>
            </a:extLst>
          </p:cNvPr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26415493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5D87E6-6C74-1423-5701-8BF4D93149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CD6FB33C-1BEF-5BB3-F8ED-FB73C30A4BCC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CEBCC2B-27C5-AF8C-E7DF-FE44B530D85E}"/>
              </a:ext>
            </a:extLst>
          </p:cNvPr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76886705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BB7260-49D8-4FB5-9C9E-874827C8EC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A3089878-9D3E-2A6F-26F4-D6E2B125C644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2FA321FC-121C-538A-FF19-E3892A565343}"/>
              </a:ext>
            </a:extLst>
          </p:cNvPr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87488278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125E99-4479-39DC-3414-BA3F7B8580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11D64993-9DE0-FFEF-D65F-8DA68180C386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6407EA0-7900-9E1B-2116-F4AC5CEFF9C1}"/>
              </a:ext>
            </a:extLst>
          </p:cNvPr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40891961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F97886-DED9-B254-35D4-E11970E856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F20210DA-3206-5260-1B06-6DF06463367C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1181836A-70AD-83A3-A09E-2A2E01A391D7}"/>
              </a:ext>
            </a:extLst>
          </p:cNvPr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45246679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03152B-FBA8-5FE5-DAB0-927AE9CD1D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273B9D74-D8E1-AA8F-23B6-85CDD7AD00E9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CBBB2604-D4BB-C710-E4FB-BEA3856492BF}"/>
              </a:ext>
            </a:extLst>
          </p:cNvPr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47468091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A7E2A8-8BB3-586A-018D-E2682CB8E9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1F9BC2C8-D36B-F441-C376-2D9AEA2E858F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C1317063-8FAE-2143-5214-A0313310F7C1}"/>
              </a:ext>
            </a:extLst>
          </p:cNvPr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6767893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BACA9A-5A87-12C8-70B0-838C410ABC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54673CC6-DBA6-BD5F-3744-408CEB5FC814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8B6F641-AE8F-6549-E315-B7E2A510953F}"/>
              </a:ext>
            </a:extLst>
          </p:cNvPr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479686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AA4DC65-DB71-A661-DFFA-92B2549037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4A42D57E-7BD6-8495-DAEF-39A798977E4F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20679441-BFD4-C5B6-CF13-F93B8ED4E8DA}"/>
              </a:ext>
            </a:extLst>
          </p:cNvPr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</a:p>
        </p:txBody>
      </p:sp>
    </p:spTree>
    <p:extLst>
      <p:ext uri="{BB962C8B-B14F-4D97-AF65-F5344CB8AC3E}">
        <p14:creationId xmlns:p14="http://schemas.microsoft.com/office/powerpoint/2010/main" val="253712411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33E60E-D60B-A034-1C91-7E14FCD04A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EC7F3ADB-CF38-9E51-B084-B92610A3B758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5657579-C767-7878-2697-DB6A4C9FE060}"/>
              </a:ext>
            </a:extLst>
          </p:cNvPr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41199847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CC3F57-2E83-BA31-A285-FC26ADA16C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CF3E9EEC-D0B2-56DB-E76C-D27789A81A59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DF806865-529B-FA16-984E-A1D29E2F7A92}"/>
              </a:ext>
            </a:extLst>
          </p:cNvPr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50301499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47DBA9-4998-8548-C0BE-46D1AF8727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693771D9-E18C-2890-E9F4-168103789D9F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9919E6E6-6E4F-29FE-0064-21018D0746EB}"/>
              </a:ext>
            </a:extLst>
          </p:cNvPr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95096996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7D00EA-7357-2F09-88E6-C917FDFDD7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4531E843-E85F-A513-8937-7EDE0C80C0B8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0DBD22EE-14E0-79E8-DAF6-970667CE6939}"/>
              </a:ext>
            </a:extLst>
          </p:cNvPr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</a:p>
        </p:txBody>
      </p:sp>
    </p:spTree>
    <p:extLst>
      <p:ext uri="{BB962C8B-B14F-4D97-AF65-F5344CB8AC3E}">
        <p14:creationId xmlns:p14="http://schemas.microsoft.com/office/powerpoint/2010/main" val="165328980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65975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EFB64B-58CF-3ECF-5FE1-FDFDD85C90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BD7E6C03-B5D7-8301-DC47-4E4997CBDB14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9694D104-F396-6BBF-F331-89ABA5A7053C}"/>
              </a:ext>
            </a:extLst>
          </p:cNvPr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9282273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38D6D8D-B592-BB4C-6106-5B20E71D40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FB79B1AA-7D00-FCDD-E920-B4309249D4FF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E6CB967-8164-7E61-5870-B79D5DD84B3F}"/>
              </a:ext>
            </a:extLst>
          </p:cNvPr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60395559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5ED68B4-3B6F-BC7C-12BA-1642F8C2F7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AE514B3A-EFAD-C8BD-6A70-FFFBD1935672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C77BEAF1-AD9F-E6D5-822E-EDD09568D4EF}"/>
              </a:ext>
            </a:extLst>
          </p:cNvPr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20484268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156497-900F-50C3-C9FC-ADA9F11E2C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08372792-F551-7BEF-F33F-62297A7245DF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C763619D-F40A-E488-3C28-3D17E64E5DB9}"/>
              </a:ext>
            </a:extLst>
          </p:cNvPr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402979667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A0CF37-B68F-A813-A6E6-65EAF05052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15F13506-42BC-D484-18CD-463CE75D0D84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CA31FFCF-4FD6-2522-2ADE-C4B04D199949}"/>
              </a:ext>
            </a:extLst>
          </p:cNvPr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63735882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51712B-7F05-1879-B293-CEC77F8402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0D868BF6-2BF8-2F7C-45F5-1546903C8A62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9C4EAE52-3432-BCAA-C11B-85E722269F05}"/>
              </a:ext>
            </a:extLst>
          </p:cNvPr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71884678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1F89B4-C626-0263-5C30-3CAB4890F9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0D077937-26DD-6B86-2D7F-36F1FB015D6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D56456FF-E63B-8F47-8F01-A4D9E46A2D68}"/>
              </a:ext>
            </a:extLst>
          </p:cNvPr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2732525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B390DA8-662D-2098-D3C9-1F6AD96E28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D7DB92B6-F2A2-0F6E-38A6-94F5609A4C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A64A97-A801-4AF9-B8C0-981F6C31E681}" type="datetimeFigureOut">
              <a:rPr lang="zh-CN" altLang="en-US" smtClean="0"/>
              <a:t>2024/2/25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3CBA3A35-19CA-CCDD-47D1-272202D106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C0662B95-9FEE-4362-060F-4CD6780A8F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106051-1960-440C-9482-CF37B22AA4E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43639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内容页 www.51pptmoban.com">
    <p:bg>
      <p:bgPr>
        <a:solidFill>
          <a:srgbClr val="43827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6C9583C-23C3-3A15-AD18-53D7817F7E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A64A97-A801-4AF9-B8C0-981F6C31E681}" type="datetimeFigureOut">
              <a:rPr lang="zh-CN" altLang="en-US" smtClean="0"/>
              <a:t>2024/2/25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5DEF40E9-1471-D00E-7B24-6CADC2792C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CDBA1464-87C4-A50D-EAE8-6CDFA438BC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106051-1960-440C-9482-CF37B22AA4E0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7606443A-4674-51D1-56A3-81708902A96E}"/>
              </a:ext>
            </a:extLst>
          </p:cNvPr>
          <p:cNvSpPr/>
          <p:nvPr userDrawn="1"/>
        </p:nvSpPr>
        <p:spPr>
          <a:xfrm rot="9900000">
            <a:off x="8881179" y="5907432"/>
            <a:ext cx="3571112" cy="1367350"/>
          </a:xfrm>
          <a:custGeom>
            <a:avLst/>
            <a:gdLst>
              <a:gd name="connsiteX0" fmla="*/ 0 w 3571112"/>
              <a:gd name="connsiteY0" fmla="*/ 1356156 h 1367350"/>
              <a:gd name="connsiteX1" fmla="*/ 363381 w 3571112"/>
              <a:gd name="connsiteY1" fmla="*/ 0 h 1367350"/>
              <a:gd name="connsiteX2" fmla="*/ 3571112 w 3571112"/>
              <a:gd name="connsiteY2" fmla="*/ 859509 h 1367350"/>
              <a:gd name="connsiteX3" fmla="*/ 3437544 w 3571112"/>
              <a:gd name="connsiteY3" fmla="*/ 959390 h 1367350"/>
              <a:gd name="connsiteX4" fmla="*/ 2172054 w 3571112"/>
              <a:gd name="connsiteY4" fmla="*/ 1345944 h 1367350"/>
              <a:gd name="connsiteX5" fmla="*/ 1093182 w 3571112"/>
              <a:gd name="connsiteY5" fmla="*/ 1072763 h 1367350"/>
              <a:gd name="connsiteX6" fmla="*/ 966110 w 3571112"/>
              <a:gd name="connsiteY6" fmla="*/ 995566 h 1367350"/>
              <a:gd name="connsiteX7" fmla="*/ 924624 w 3571112"/>
              <a:gd name="connsiteY7" fmla="*/ 1045850 h 1367350"/>
              <a:gd name="connsiteX8" fmla="*/ 148450 w 3571112"/>
              <a:gd name="connsiteY8" fmla="*/ 1367350 h 1367350"/>
              <a:gd name="connsiteX9" fmla="*/ 36218 w 3571112"/>
              <a:gd name="connsiteY9" fmla="*/ 1361683 h 1367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571112" h="1367350">
                <a:moveTo>
                  <a:pt x="0" y="1356156"/>
                </a:moveTo>
                <a:lnTo>
                  <a:pt x="363381" y="0"/>
                </a:lnTo>
                <a:lnTo>
                  <a:pt x="3571112" y="859509"/>
                </a:lnTo>
                <a:lnTo>
                  <a:pt x="3437544" y="959390"/>
                </a:lnTo>
                <a:cubicBezTo>
                  <a:pt x="3076302" y="1203440"/>
                  <a:pt x="2640820" y="1345944"/>
                  <a:pt x="2172054" y="1345944"/>
                </a:cubicBezTo>
                <a:cubicBezTo>
                  <a:pt x="1781415" y="1345943"/>
                  <a:pt x="1413891" y="1246983"/>
                  <a:pt x="1093182" y="1072763"/>
                </a:cubicBezTo>
                <a:lnTo>
                  <a:pt x="966110" y="995566"/>
                </a:lnTo>
                <a:lnTo>
                  <a:pt x="924624" y="1045850"/>
                </a:lnTo>
                <a:cubicBezTo>
                  <a:pt x="725983" y="1244488"/>
                  <a:pt x="451565" y="1367350"/>
                  <a:pt x="148450" y="1367350"/>
                </a:cubicBezTo>
                <a:cubicBezTo>
                  <a:pt x="110560" y="1367350"/>
                  <a:pt x="73119" y="1365430"/>
                  <a:pt x="36218" y="1361683"/>
                </a:cubicBezTo>
                <a:close/>
              </a:path>
            </a:pathLst>
          </a:custGeom>
          <a:solidFill>
            <a:srgbClr val="27534B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990" name="组合 989">
            <a:extLst>
              <a:ext uri="{FF2B5EF4-FFF2-40B4-BE49-F238E27FC236}">
                <a16:creationId xmlns:a16="http://schemas.microsoft.com/office/drawing/2014/main" id="{6DE10B2D-72EC-068D-7CC2-84EF6059AE9C}"/>
              </a:ext>
            </a:extLst>
          </p:cNvPr>
          <p:cNvGrpSpPr/>
          <p:nvPr userDrawn="1"/>
        </p:nvGrpSpPr>
        <p:grpSpPr>
          <a:xfrm>
            <a:off x="8463080" y="5091023"/>
            <a:ext cx="3633439" cy="1763049"/>
            <a:chOff x="7530090" y="4422009"/>
            <a:chExt cx="3464036" cy="1680850"/>
          </a:xfrm>
        </p:grpSpPr>
        <p:sp>
          <p:nvSpPr>
            <p:cNvPr id="875" name="任意多边形: 形状 874">
              <a:extLst>
                <a:ext uri="{FF2B5EF4-FFF2-40B4-BE49-F238E27FC236}">
                  <a16:creationId xmlns:a16="http://schemas.microsoft.com/office/drawing/2014/main" id="{F8AB0C96-2404-1AEF-80DC-895E40984B2E}"/>
                </a:ext>
              </a:extLst>
            </p:cNvPr>
            <p:cNvSpPr/>
            <p:nvPr/>
          </p:nvSpPr>
          <p:spPr>
            <a:xfrm>
              <a:off x="8500344" y="5245498"/>
              <a:ext cx="718793" cy="852522"/>
            </a:xfrm>
            <a:custGeom>
              <a:avLst/>
              <a:gdLst>
                <a:gd name="connsiteX0" fmla="*/ 0 w 1120597"/>
                <a:gd name="connsiteY0" fmla="*/ 0 h 1329080"/>
                <a:gd name="connsiteX1" fmla="*/ 1120597 w 1120597"/>
                <a:gd name="connsiteY1" fmla="*/ 0 h 1329080"/>
                <a:gd name="connsiteX2" fmla="*/ 1120597 w 1120597"/>
                <a:gd name="connsiteY2" fmla="*/ 1329080 h 1329080"/>
                <a:gd name="connsiteX3" fmla="*/ 0 w 1120597"/>
                <a:gd name="connsiteY3" fmla="*/ 1329080 h 1329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20597" h="1329080">
                  <a:moveTo>
                    <a:pt x="0" y="0"/>
                  </a:moveTo>
                  <a:lnTo>
                    <a:pt x="1120597" y="0"/>
                  </a:lnTo>
                  <a:lnTo>
                    <a:pt x="1120597" y="1329080"/>
                  </a:lnTo>
                  <a:lnTo>
                    <a:pt x="0" y="132908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6" name="任意多边形: 形状 875">
              <a:extLst>
                <a:ext uri="{FF2B5EF4-FFF2-40B4-BE49-F238E27FC236}">
                  <a16:creationId xmlns:a16="http://schemas.microsoft.com/office/drawing/2014/main" id="{4B096471-9855-232E-7B1E-02EE21FF81FF}"/>
                </a:ext>
              </a:extLst>
            </p:cNvPr>
            <p:cNvSpPr/>
            <p:nvPr/>
          </p:nvSpPr>
          <p:spPr>
            <a:xfrm>
              <a:off x="9107403" y="5676158"/>
              <a:ext cx="79182" cy="36511"/>
            </a:xfrm>
            <a:custGeom>
              <a:avLst/>
              <a:gdLst>
                <a:gd name="connsiteX0" fmla="*/ 0 w 123444"/>
                <a:gd name="connsiteY0" fmla="*/ 0 h 56921"/>
                <a:gd name="connsiteX1" fmla="*/ 123444 w 123444"/>
                <a:gd name="connsiteY1" fmla="*/ 0 h 56921"/>
                <a:gd name="connsiteX2" fmla="*/ 123444 w 123444"/>
                <a:gd name="connsiteY2" fmla="*/ 56921 h 56921"/>
                <a:gd name="connsiteX3" fmla="*/ 0 w 123444"/>
                <a:gd name="connsiteY3" fmla="*/ 56921 h 56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444" h="56921">
                  <a:moveTo>
                    <a:pt x="0" y="0"/>
                  </a:moveTo>
                  <a:lnTo>
                    <a:pt x="123444" y="0"/>
                  </a:lnTo>
                  <a:lnTo>
                    <a:pt x="123444" y="56921"/>
                  </a:lnTo>
                  <a:lnTo>
                    <a:pt x="0" y="56921"/>
                  </a:lnTo>
                  <a:close/>
                </a:path>
              </a:pathLst>
            </a:custGeom>
            <a:blipFill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  <a:ln w="685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877" name="任意多边形: 形状 876">
              <a:extLst>
                <a:ext uri="{FF2B5EF4-FFF2-40B4-BE49-F238E27FC236}">
                  <a16:creationId xmlns:a16="http://schemas.microsoft.com/office/drawing/2014/main" id="{E0AF577F-509F-9F1B-2642-CA52BD06F97A}"/>
                </a:ext>
              </a:extLst>
            </p:cNvPr>
            <p:cNvSpPr/>
            <p:nvPr/>
          </p:nvSpPr>
          <p:spPr>
            <a:xfrm>
              <a:off x="8500344" y="5556506"/>
              <a:ext cx="79182" cy="36511"/>
            </a:xfrm>
            <a:custGeom>
              <a:avLst/>
              <a:gdLst>
                <a:gd name="connsiteX0" fmla="*/ 0 w 123444"/>
                <a:gd name="connsiteY0" fmla="*/ 0 h 56921"/>
                <a:gd name="connsiteX1" fmla="*/ 123444 w 123444"/>
                <a:gd name="connsiteY1" fmla="*/ 0 h 56921"/>
                <a:gd name="connsiteX2" fmla="*/ 123444 w 123444"/>
                <a:gd name="connsiteY2" fmla="*/ 56921 h 56921"/>
                <a:gd name="connsiteX3" fmla="*/ 0 w 123444"/>
                <a:gd name="connsiteY3" fmla="*/ 56921 h 56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444" h="56921">
                  <a:moveTo>
                    <a:pt x="0" y="0"/>
                  </a:moveTo>
                  <a:lnTo>
                    <a:pt x="123444" y="0"/>
                  </a:lnTo>
                  <a:lnTo>
                    <a:pt x="123444" y="56921"/>
                  </a:lnTo>
                  <a:lnTo>
                    <a:pt x="0" y="56921"/>
                  </a:lnTo>
                  <a:close/>
                </a:path>
              </a:pathLst>
            </a:custGeom>
            <a:blipFill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  <a:ln w="685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878" name="任意多边形: 形状 877">
              <a:extLst>
                <a:ext uri="{FF2B5EF4-FFF2-40B4-BE49-F238E27FC236}">
                  <a16:creationId xmlns:a16="http://schemas.microsoft.com/office/drawing/2014/main" id="{C2B8EA5F-412D-EFC1-A8D4-64878BCAEC69}"/>
                </a:ext>
              </a:extLst>
            </p:cNvPr>
            <p:cNvSpPr/>
            <p:nvPr/>
          </p:nvSpPr>
          <p:spPr>
            <a:xfrm>
              <a:off x="8778360" y="5922941"/>
              <a:ext cx="79182" cy="36511"/>
            </a:xfrm>
            <a:custGeom>
              <a:avLst/>
              <a:gdLst>
                <a:gd name="connsiteX0" fmla="*/ 0 w 123444"/>
                <a:gd name="connsiteY0" fmla="*/ 0 h 56921"/>
                <a:gd name="connsiteX1" fmla="*/ 123444 w 123444"/>
                <a:gd name="connsiteY1" fmla="*/ 0 h 56921"/>
                <a:gd name="connsiteX2" fmla="*/ 123444 w 123444"/>
                <a:gd name="connsiteY2" fmla="*/ 56921 h 56921"/>
                <a:gd name="connsiteX3" fmla="*/ 0 w 123444"/>
                <a:gd name="connsiteY3" fmla="*/ 56921 h 56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444" h="56921">
                  <a:moveTo>
                    <a:pt x="0" y="0"/>
                  </a:moveTo>
                  <a:lnTo>
                    <a:pt x="123444" y="0"/>
                  </a:lnTo>
                  <a:lnTo>
                    <a:pt x="123444" y="56921"/>
                  </a:lnTo>
                  <a:lnTo>
                    <a:pt x="0" y="56921"/>
                  </a:lnTo>
                  <a:close/>
                </a:path>
              </a:pathLst>
            </a:custGeom>
            <a:blipFill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  <a:ln w="685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879" name="任意多边形: 形状 878">
              <a:extLst>
                <a:ext uri="{FF2B5EF4-FFF2-40B4-BE49-F238E27FC236}">
                  <a16:creationId xmlns:a16="http://schemas.microsoft.com/office/drawing/2014/main" id="{A9C2D121-F4BB-903A-E9F3-440DFA0510FB}"/>
                </a:ext>
              </a:extLst>
            </p:cNvPr>
            <p:cNvSpPr/>
            <p:nvPr/>
          </p:nvSpPr>
          <p:spPr>
            <a:xfrm>
              <a:off x="8929684" y="6059309"/>
              <a:ext cx="79182" cy="36511"/>
            </a:xfrm>
            <a:custGeom>
              <a:avLst/>
              <a:gdLst>
                <a:gd name="connsiteX0" fmla="*/ 0 w 123444"/>
                <a:gd name="connsiteY0" fmla="*/ 0 h 56921"/>
                <a:gd name="connsiteX1" fmla="*/ 123444 w 123444"/>
                <a:gd name="connsiteY1" fmla="*/ 0 h 56921"/>
                <a:gd name="connsiteX2" fmla="*/ 123444 w 123444"/>
                <a:gd name="connsiteY2" fmla="*/ 56921 h 56921"/>
                <a:gd name="connsiteX3" fmla="*/ 0 w 123444"/>
                <a:gd name="connsiteY3" fmla="*/ 56921 h 56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444" h="56921">
                  <a:moveTo>
                    <a:pt x="0" y="0"/>
                  </a:moveTo>
                  <a:lnTo>
                    <a:pt x="123444" y="0"/>
                  </a:lnTo>
                  <a:lnTo>
                    <a:pt x="123444" y="56921"/>
                  </a:lnTo>
                  <a:lnTo>
                    <a:pt x="0" y="56921"/>
                  </a:lnTo>
                  <a:close/>
                </a:path>
              </a:pathLst>
            </a:custGeom>
            <a:blipFill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  <a:ln w="685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880" name="任意多边形: 形状 879">
              <a:extLst>
                <a:ext uri="{FF2B5EF4-FFF2-40B4-BE49-F238E27FC236}">
                  <a16:creationId xmlns:a16="http://schemas.microsoft.com/office/drawing/2014/main" id="{F3ED1500-4B29-9A2E-0E79-29854B183914}"/>
                </a:ext>
              </a:extLst>
            </p:cNvPr>
            <p:cNvSpPr/>
            <p:nvPr/>
          </p:nvSpPr>
          <p:spPr>
            <a:xfrm>
              <a:off x="9063413" y="5630849"/>
              <a:ext cx="79182" cy="36511"/>
            </a:xfrm>
            <a:custGeom>
              <a:avLst/>
              <a:gdLst>
                <a:gd name="connsiteX0" fmla="*/ 0 w 123444"/>
                <a:gd name="connsiteY0" fmla="*/ 0 h 56921"/>
                <a:gd name="connsiteX1" fmla="*/ 123444 w 123444"/>
                <a:gd name="connsiteY1" fmla="*/ 0 h 56921"/>
                <a:gd name="connsiteX2" fmla="*/ 123444 w 123444"/>
                <a:gd name="connsiteY2" fmla="*/ 56921 h 56921"/>
                <a:gd name="connsiteX3" fmla="*/ 0 w 123444"/>
                <a:gd name="connsiteY3" fmla="*/ 56921 h 56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444" h="56921">
                  <a:moveTo>
                    <a:pt x="0" y="0"/>
                  </a:moveTo>
                  <a:lnTo>
                    <a:pt x="123444" y="0"/>
                  </a:lnTo>
                  <a:lnTo>
                    <a:pt x="123444" y="56921"/>
                  </a:lnTo>
                  <a:lnTo>
                    <a:pt x="0" y="56921"/>
                  </a:lnTo>
                  <a:close/>
                </a:path>
              </a:pathLst>
            </a:custGeom>
            <a:blipFill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  <a:ln w="685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881" name="任意多边形: 形状 880">
              <a:extLst>
                <a:ext uri="{FF2B5EF4-FFF2-40B4-BE49-F238E27FC236}">
                  <a16:creationId xmlns:a16="http://schemas.microsoft.com/office/drawing/2014/main" id="{A680B90D-6993-BE06-44F1-3BA936BBC57D}"/>
                </a:ext>
              </a:extLst>
            </p:cNvPr>
            <p:cNvSpPr/>
            <p:nvPr/>
          </p:nvSpPr>
          <p:spPr>
            <a:xfrm>
              <a:off x="8500344" y="5245498"/>
              <a:ext cx="718793" cy="202352"/>
            </a:xfrm>
            <a:custGeom>
              <a:avLst/>
              <a:gdLst>
                <a:gd name="connsiteX0" fmla="*/ 0 w 1120597"/>
                <a:gd name="connsiteY0" fmla="*/ 0 h 315467"/>
                <a:gd name="connsiteX1" fmla="*/ 1120597 w 1120597"/>
                <a:gd name="connsiteY1" fmla="*/ 0 h 315467"/>
                <a:gd name="connsiteX2" fmla="*/ 1120597 w 1120597"/>
                <a:gd name="connsiteY2" fmla="*/ 315468 h 315467"/>
                <a:gd name="connsiteX3" fmla="*/ 0 w 1120597"/>
                <a:gd name="connsiteY3" fmla="*/ 315468 h 315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20597" h="315467">
                  <a:moveTo>
                    <a:pt x="0" y="0"/>
                  </a:moveTo>
                  <a:lnTo>
                    <a:pt x="1120597" y="0"/>
                  </a:lnTo>
                  <a:lnTo>
                    <a:pt x="1120597" y="315468"/>
                  </a:lnTo>
                  <a:lnTo>
                    <a:pt x="0" y="315468"/>
                  </a:lnTo>
                  <a:close/>
                </a:path>
              </a:pathLst>
            </a:custGeom>
            <a:solidFill>
              <a:srgbClr val="CE4829"/>
            </a:solidFill>
            <a:ln w="41148" cap="rnd">
              <a:solidFill>
                <a:srgbClr val="CE4829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2" name="任意多边形: 形状 881">
              <a:extLst>
                <a:ext uri="{FF2B5EF4-FFF2-40B4-BE49-F238E27FC236}">
                  <a16:creationId xmlns:a16="http://schemas.microsoft.com/office/drawing/2014/main" id="{98EC5BC1-4BF8-B6FD-180F-24AAA16BFACE}"/>
                </a:ext>
              </a:extLst>
            </p:cNvPr>
            <p:cNvSpPr/>
            <p:nvPr/>
          </p:nvSpPr>
          <p:spPr>
            <a:xfrm>
              <a:off x="8500344" y="5245498"/>
              <a:ext cx="718793" cy="852522"/>
            </a:xfrm>
            <a:custGeom>
              <a:avLst/>
              <a:gdLst>
                <a:gd name="connsiteX0" fmla="*/ 0 w 1120597"/>
                <a:gd name="connsiteY0" fmla="*/ 0 h 1329080"/>
                <a:gd name="connsiteX1" fmla="*/ 1120597 w 1120597"/>
                <a:gd name="connsiteY1" fmla="*/ 0 h 1329080"/>
                <a:gd name="connsiteX2" fmla="*/ 1120597 w 1120597"/>
                <a:gd name="connsiteY2" fmla="*/ 1329080 h 1329080"/>
                <a:gd name="connsiteX3" fmla="*/ 0 w 1120597"/>
                <a:gd name="connsiteY3" fmla="*/ 1329080 h 1329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20597" h="1329080">
                  <a:moveTo>
                    <a:pt x="0" y="0"/>
                  </a:moveTo>
                  <a:lnTo>
                    <a:pt x="1120597" y="0"/>
                  </a:lnTo>
                  <a:lnTo>
                    <a:pt x="1120597" y="1329080"/>
                  </a:lnTo>
                  <a:lnTo>
                    <a:pt x="0" y="1329080"/>
                  </a:lnTo>
                  <a:close/>
                </a:path>
              </a:pathLst>
            </a:custGeom>
            <a:noFill/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3" name="任意多边形: 形状 882">
              <a:extLst>
                <a:ext uri="{FF2B5EF4-FFF2-40B4-BE49-F238E27FC236}">
                  <a16:creationId xmlns:a16="http://schemas.microsoft.com/office/drawing/2014/main" id="{86F37CED-4A77-C4F4-4AD0-9178B9F9AD8C}"/>
                </a:ext>
              </a:extLst>
            </p:cNvPr>
            <p:cNvSpPr/>
            <p:nvPr/>
          </p:nvSpPr>
          <p:spPr>
            <a:xfrm>
              <a:off x="8339781" y="4699144"/>
              <a:ext cx="1295939" cy="703836"/>
            </a:xfrm>
            <a:custGeom>
              <a:avLst/>
              <a:gdLst>
                <a:gd name="connsiteX0" fmla="*/ 1606144 w 2020366"/>
                <a:gd name="connsiteY0" fmla="*/ 1097280 h 1097279"/>
                <a:gd name="connsiteX1" fmla="*/ 0 w 2020366"/>
                <a:gd name="connsiteY1" fmla="*/ 1097280 h 1097279"/>
                <a:gd name="connsiteX2" fmla="*/ 413537 w 2020366"/>
                <a:gd name="connsiteY2" fmla="*/ 0 h 1097279"/>
                <a:gd name="connsiteX3" fmla="*/ 2020367 w 2020366"/>
                <a:gd name="connsiteY3" fmla="*/ 0 h 1097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0366" h="1097279">
                  <a:moveTo>
                    <a:pt x="1606144" y="1097280"/>
                  </a:moveTo>
                  <a:lnTo>
                    <a:pt x="0" y="1097280"/>
                  </a:lnTo>
                  <a:lnTo>
                    <a:pt x="413537" y="0"/>
                  </a:lnTo>
                  <a:lnTo>
                    <a:pt x="2020367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4" name="任意多边形: 形状 883">
              <a:extLst>
                <a:ext uri="{FF2B5EF4-FFF2-40B4-BE49-F238E27FC236}">
                  <a16:creationId xmlns:a16="http://schemas.microsoft.com/office/drawing/2014/main" id="{D8F833FC-28AF-0C9E-9C7E-662DB281786D}"/>
                </a:ext>
              </a:extLst>
            </p:cNvPr>
            <p:cNvSpPr/>
            <p:nvPr/>
          </p:nvSpPr>
          <p:spPr>
            <a:xfrm>
              <a:off x="8432600" y="5318081"/>
              <a:ext cx="79182" cy="36511"/>
            </a:xfrm>
            <a:custGeom>
              <a:avLst/>
              <a:gdLst>
                <a:gd name="connsiteX0" fmla="*/ 0 w 123444"/>
                <a:gd name="connsiteY0" fmla="*/ 0 h 56921"/>
                <a:gd name="connsiteX1" fmla="*/ 123444 w 123444"/>
                <a:gd name="connsiteY1" fmla="*/ 0 h 56921"/>
                <a:gd name="connsiteX2" fmla="*/ 123444 w 123444"/>
                <a:gd name="connsiteY2" fmla="*/ 56921 h 56921"/>
                <a:gd name="connsiteX3" fmla="*/ 0 w 123444"/>
                <a:gd name="connsiteY3" fmla="*/ 56921 h 56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444" h="56921">
                  <a:moveTo>
                    <a:pt x="0" y="0"/>
                  </a:moveTo>
                  <a:lnTo>
                    <a:pt x="123444" y="0"/>
                  </a:lnTo>
                  <a:lnTo>
                    <a:pt x="123444" y="56921"/>
                  </a:lnTo>
                  <a:lnTo>
                    <a:pt x="0" y="56921"/>
                  </a:lnTo>
                  <a:close/>
                </a:path>
              </a:pathLst>
            </a:custGeom>
            <a:blipFill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  <a:ln w="685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885" name="任意多边形: 形状 884">
              <a:extLst>
                <a:ext uri="{FF2B5EF4-FFF2-40B4-BE49-F238E27FC236}">
                  <a16:creationId xmlns:a16="http://schemas.microsoft.com/office/drawing/2014/main" id="{2E63BCB5-B3BF-2D2E-FB36-D4B1F229DF43}"/>
                </a:ext>
              </a:extLst>
            </p:cNvPr>
            <p:cNvSpPr/>
            <p:nvPr/>
          </p:nvSpPr>
          <p:spPr>
            <a:xfrm>
              <a:off x="8477910" y="5272772"/>
              <a:ext cx="79182" cy="36511"/>
            </a:xfrm>
            <a:custGeom>
              <a:avLst/>
              <a:gdLst>
                <a:gd name="connsiteX0" fmla="*/ 0 w 123444"/>
                <a:gd name="connsiteY0" fmla="*/ 0 h 56921"/>
                <a:gd name="connsiteX1" fmla="*/ 123444 w 123444"/>
                <a:gd name="connsiteY1" fmla="*/ 0 h 56921"/>
                <a:gd name="connsiteX2" fmla="*/ 123444 w 123444"/>
                <a:gd name="connsiteY2" fmla="*/ 56921 h 56921"/>
                <a:gd name="connsiteX3" fmla="*/ 0 w 123444"/>
                <a:gd name="connsiteY3" fmla="*/ 56921 h 56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444" h="56921">
                  <a:moveTo>
                    <a:pt x="0" y="0"/>
                  </a:moveTo>
                  <a:lnTo>
                    <a:pt x="123444" y="0"/>
                  </a:lnTo>
                  <a:lnTo>
                    <a:pt x="123444" y="56921"/>
                  </a:lnTo>
                  <a:lnTo>
                    <a:pt x="0" y="56921"/>
                  </a:lnTo>
                  <a:close/>
                </a:path>
              </a:pathLst>
            </a:custGeom>
            <a:blipFill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  <a:ln w="685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886" name="任意多边形: 形状 885">
              <a:extLst>
                <a:ext uri="{FF2B5EF4-FFF2-40B4-BE49-F238E27FC236}">
                  <a16:creationId xmlns:a16="http://schemas.microsoft.com/office/drawing/2014/main" id="{53A45009-B17C-404A-B01F-FF344DFCF972}"/>
                </a:ext>
              </a:extLst>
            </p:cNvPr>
            <p:cNvSpPr/>
            <p:nvPr/>
          </p:nvSpPr>
          <p:spPr>
            <a:xfrm>
              <a:off x="8388610" y="5272772"/>
              <a:ext cx="79182" cy="36511"/>
            </a:xfrm>
            <a:custGeom>
              <a:avLst/>
              <a:gdLst>
                <a:gd name="connsiteX0" fmla="*/ 0 w 123444"/>
                <a:gd name="connsiteY0" fmla="*/ 0 h 56921"/>
                <a:gd name="connsiteX1" fmla="*/ 123444 w 123444"/>
                <a:gd name="connsiteY1" fmla="*/ 0 h 56921"/>
                <a:gd name="connsiteX2" fmla="*/ 123444 w 123444"/>
                <a:gd name="connsiteY2" fmla="*/ 56921 h 56921"/>
                <a:gd name="connsiteX3" fmla="*/ 0 w 123444"/>
                <a:gd name="connsiteY3" fmla="*/ 56921 h 56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444" h="56921">
                  <a:moveTo>
                    <a:pt x="0" y="0"/>
                  </a:moveTo>
                  <a:lnTo>
                    <a:pt x="123444" y="0"/>
                  </a:lnTo>
                  <a:lnTo>
                    <a:pt x="123444" y="56921"/>
                  </a:lnTo>
                  <a:lnTo>
                    <a:pt x="0" y="56921"/>
                  </a:lnTo>
                  <a:close/>
                </a:path>
              </a:pathLst>
            </a:custGeom>
            <a:blipFill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  <a:ln w="685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887" name="任意多边形: 形状 886">
              <a:extLst>
                <a:ext uri="{FF2B5EF4-FFF2-40B4-BE49-F238E27FC236}">
                  <a16:creationId xmlns:a16="http://schemas.microsoft.com/office/drawing/2014/main" id="{A5E05145-F759-F9AE-C3E0-01DF65C9522D}"/>
                </a:ext>
              </a:extLst>
            </p:cNvPr>
            <p:cNvSpPr/>
            <p:nvPr/>
          </p:nvSpPr>
          <p:spPr>
            <a:xfrm>
              <a:off x="8601960" y="4842111"/>
              <a:ext cx="79182" cy="36511"/>
            </a:xfrm>
            <a:custGeom>
              <a:avLst/>
              <a:gdLst>
                <a:gd name="connsiteX0" fmla="*/ 0 w 123444"/>
                <a:gd name="connsiteY0" fmla="*/ 0 h 56921"/>
                <a:gd name="connsiteX1" fmla="*/ 123444 w 123444"/>
                <a:gd name="connsiteY1" fmla="*/ 0 h 56921"/>
                <a:gd name="connsiteX2" fmla="*/ 123444 w 123444"/>
                <a:gd name="connsiteY2" fmla="*/ 56921 h 56921"/>
                <a:gd name="connsiteX3" fmla="*/ 0 w 123444"/>
                <a:gd name="connsiteY3" fmla="*/ 56921 h 56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444" h="56921">
                  <a:moveTo>
                    <a:pt x="0" y="0"/>
                  </a:moveTo>
                  <a:lnTo>
                    <a:pt x="123444" y="0"/>
                  </a:lnTo>
                  <a:lnTo>
                    <a:pt x="123444" y="56921"/>
                  </a:lnTo>
                  <a:lnTo>
                    <a:pt x="0" y="56921"/>
                  </a:lnTo>
                  <a:close/>
                </a:path>
              </a:pathLst>
            </a:custGeom>
            <a:blipFill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  <a:ln w="685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888" name="任意多边形: 形状 887">
              <a:extLst>
                <a:ext uri="{FF2B5EF4-FFF2-40B4-BE49-F238E27FC236}">
                  <a16:creationId xmlns:a16="http://schemas.microsoft.com/office/drawing/2014/main" id="{32DAB9E9-14E4-8B16-7944-B96BB036AC69}"/>
                </a:ext>
              </a:extLst>
            </p:cNvPr>
            <p:cNvSpPr/>
            <p:nvPr/>
          </p:nvSpPr>
          <p:spPr>
            <a:xfrm>
              <a:off x="8557971" y="4796362"/>
              <a:ext cx="79182" cy="36511"/>
            </a:xfrm>
            <a:custGeom>
              <a:avLst/>
              <a:gdLst>
                <a:gd name="connsiteX0" fmla="*/ 0 w 123444"/>
                <a:gd name="connsiteY0" fmla="*/ 0 h 56921"/>
                <a:gd name="connsiteX1" fmla="*/ 123444 w 123444"/>
                <a:gd name="connsiteY1" fmla="*/ 0 h 56921"/>
                <a:gd name="connsiteX2" fmla="*/ 123444 w 123444"/>
                <a:gd name="connsiteY2" fmla="*/ 56921 h 56921"/>
                <a:gd name="connsiteX3" fmla="*/ 0 w 123444"/>
                <a:gd name="connsiteY3" fmla="*/ 56921 h 56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444" h="56921">
                  <a:moveTo>
                    <a:pt x="0" y="0"/>
                  </a:moveTo>
                  <a:lnTo>
                    <a:pt x="123444" y="0"/>
                  </a:lnTo>
                  <a:lnTo>
                    <a:pt x="123444" y="56921"/>
                  </a:lnTo>
                  <a:lnTo>
                    <a:pt x="0" y="56921"/>
                  </a:lnTo>
                  <a:close/>
                </a:path>
              </a:pathLst>
            </a:custGeom>
            <a:blipFill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  <a:ln w="685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889" name="任意多边形: 形状 888">
              <a:extLst>
                <a:ext uri="{FF2B5EF4-FFF2-40B4-BE49-F238E27FC236}">
                  <a16:creationId xmlns:a16="http://schemas.microsoft.com/office/drawing/2014/main" id="{D0955516-5A49-AC0D-0F16-00D4CC5EDF58}"/>
                </a:ext>
              </a:extLst>
            </p:cNvPr>
            <p:cNvSpPr/>
            <p:nvPr/>
          </p:nvSpPr>
          <p:spPr>
            <a:xfrm>
              <a:off x="9008821" y="4779481"/>
              <a:ext cx="577191" cy="623501"/>
            </a:xfrm>
            <a:custGeom>
              <a:avLst/>
              <a:gdLst>
                <a:gd name="connsiteX0" fmla="*/ 340913 w 899839"/>
                <a:gd name="connsiteY0" fmla="*/ 972037 h 972036"/>
                <a:gd name="connsiteX1" fmla="*/ 225013 w 899839"/>
                <a:gd name="connsiteY1" fmla="*/ 521466 h 972036"/>
                <a:gd name="connsiteX2" fmla="*/ 137916 w 899839"/>
                <a:gd name="connsiteY2" fmla="*/ 592104 h 972036"/>
                <a:gd name="connsiteX3" fmla="*/ 16529 w 899839"/>
                <a:gd name="connsiteY3" fmla="*/ 577016 h 972036"/>
                <a:gd name="connsiteX4" fmla="*/ 16529 w 899839"/>
                <a:gd name="connsiteY4" fmla="*/ 577016 h 972036"/>
                <a:gd name="connsiteX5" fmla="*/ 32989 w 899839"/>
                <a:gd name="connsiteY5" fmla="*/ 459744 h 972036"/>
                <a:gd name="connsiteX6" fmla="*/ 611804 w 899839"/>
                <a:gd name="connsiteY6" fmla="*/ 17403 h 972036"/>
                <a:gd name="connsiteX7" fmla="*/ 715360 w 899839"/>
                <a:gd name="connsiteY7" fmla="*/ 18089 h 972036"/>
                <a:gd name="connsiteX8" fmla="*/ 899840 w 899839"/>
                <a:gd name="connsiteY8" fmla="*/ 163479 h 972036"/>
                <a:gd name="connsiteX9" fmla="*/ 340913 w 899839"/>
                <a:gd name="connsiteY9" fmla="*/ 972037 h 972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99839" h="972036">
                  <a:moveTo>
                    <a:pt x="340913" y="972037"/>
                  </a:moveTo>
                  <a:lnTo>
                    <a:pt x="225013" y="521466"/>
                  </a:lnTo>
                  <a:lnTo>
                    <a:pt x="137916" y="592104"/>
                  </a:lnTo>
                  <a:cubicBezTo>
                    <a:pt x="100197" y="622279"/>
                    <a:pt x="45333" y="615421"/>
                    <a:pt x="16529" y="577016"/>
                  </a:cubicBezTo>
                  <a:lnTo>
                    <a:pt x="16529" y="577016"/>
                  </a:lnTo>
                  <a:cubicBezTo>
                    <a:pt x="-10903" y="539983"/>
                    <a:pt x="-3359" y="487862"/>
                    <a:pt x="32989" y="459744"/>
                  </a:cubicBezTo>
                  <a:lnTo>
                    <a:pt x="611804" y="17403"/>
                  </a:lnTo>
                  <a:cubicBezTo>
                    <a:pt x="642665" y="-5914"/>
                    <a:pt x="685184" y="-5914"/>
                    <a:pt x="715360" y="18089"/>
                  </a:cubicBezTo>
                  <a:lnTo>
                    <a:pt x="899840" y="163479"/>
                  </a:lnTo>
                  <a:lnTo>
                    <a:pt x="340913" y="972037"/>
                  </a:lnTo>
                  <a:close/>
                </a:path>
              </a:pathLst>
            </a:custGeom>
            <a:blipFill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  <a:ln w="685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890" name="任意多边形: 形状 889">
              <a:extLst>
                <a:ext uri="{FF2B5EF4-FFF2-40B4-BE49-F238E27FC236}">
                  <a16:creationId xmlns:a16="http://schemas.microsoft.com/office/drawing/2014/main" id="{12D8109E-C578-00CC-D56C-6C08BA2BDF17}"/>
                </a:ext>
              </a:extLst>
            </p:cNvPr>
            <p:cNvSpPr/>
            <p:nvPr/>
          </p:nvSpPr>
          <p:spPr>
            <a:xfrm>
              <a:off x="8339781" y="4699144"/>
              <a:ext cx="1295939" cy="703836"/>
            </a:xfrm>
            <a:custGeom>
              <a:avLst/>
              <a:gdLst>
                <a:gd name="connsiteX0" fmla="*/ 1606144 w 2020366"/>
                <a:gd name="connsiteY0" fmla="*/ 1097280 h 1097279"/>
                <a:gd name="connsiteX1" fmla="*/ 0 w 2020366"/>
                <a:gd name="connsiteY1" fmla="*/ 1097280 h 1097279"/>
                <a:gd name="connsiteX2" fmla="*/ 413537 w 2020366"/>
                <a:gd name="connsiteY2" fmla="*/ 0 h 1097279"/>
                <a:gd name="connsiteX3" fmla="*/ 2020367 w 2020366"/>
                <a:gd name="connsiteY3" fmla="*/ 0 h 1097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0366" h="1097279">
                  <a:moveTo>
                    <a:pt x="1606144" y="1097280"/>
                  </a:moveTo>
                  <a:lnTo>
                    <a:pt x="0" y="1097280"/>
                  </a:lnTo>
                  <a:lnTo>
                    <a:pt x="413537" y="0"/>
                  </a:lnTo>
                  <a:lnTo>
                    <a:pt x="2020367" y="0"/>
                  </a:lnTo>
                  <a:close/>
                </a:path>
              </a:pathLst>
            </a:custGeom>
            <a:noFill/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1" name="任意多边形: 形状 890">
              <a:extLst>
                <a:ext uri="{FF2B5EF4-FFF2-40B4-BE49-F238E27FC236}">
                  <a16:creationId xmlns:a16="http://schemas.microsoft.com/office/drawing/2014/main" id="{82557963-AF9C-6B00-3761-C8832CBB73C8}"/>
                </a:ext>
              </a:extLst>
            </p:cNvPr>
            <p:cNvSpPr/>
            <p:nvPr/>
          </p:nvSpPr>
          <p:spPr>
            <a:xfrm>
              <a:off x="8956958" y="4539462"/>
              <a:ext cx="168921" cy="159683"/>
            </a:xfrm>
            <a:custGeom>
              <a:avLst/>
              <a:gdLst>
                <a:gd name="connsiteX0" fmla="*/ 0 w 263347"/>
                <a:gd name="connsiteY0" fmla="*/ 0 h 248945"/>
                <a:gd name="connsiteX1" fmla="*/ 263347 w 263347"/>
                <a:gd name="connsiteY1" fmla="*/ 0 h 248945"/>
                <a:gd name="connsiteX2" fmla="*/ 263347 w 263347"/>
                <a:gd name="connsiteY2" fmla="*/ 248945 h 248945"/>
                <a:gd name="connsiteX3" fmla="*/ 0 w 263347"/>
                <a:gd name="connsiteY3" fmla="*/ 248945 h 2489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3347" h="248945">
                  <a:moveTo>
                    <a:pt x="0" y="0"/>
                  </a:moveTo>
                  <a:lnTo>
                    <a:pt x="263347" y="0"/>
                  </a:lnTo>
                  <a:lnTo>
                    <a:pt x="263347" y="248945"/>
                  </a:lnTo>
                  <a:lnTo>
                    <a:pt x="0" y="248945"/>
                  </a:lnTo>
                  <a:close/>
                </a:path>
              </a:pathLst>
            </a:custGeom>
            <a:solidFill>
              <a:srgbClr val="1C1931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2" name="任意多边形: 形状 891">
              <a:extLst>
                <a:ext uri="{FF2B5EF4-FFF2-40B4-BE49-F238E27FC236}">
                  <a16:creationId xmlns:a16="http://schemas.microsoft.com/office/drawing/2014/main" id="{A753E01D-B4D4-93EE-F314-63947F8DAB01}"/>
                </a:ext>
              </a:extLst>
            </p:cNvPr>
            <p:cNvSpPr/>
            <p:nvPr/>
          </p:nvSpPr>
          <p:spPr>
            <a:xfrm>
              <a:off x="9055495" y="4641078"/>
              <a:ext cx="65105" cy="36511"/>
            </a:xfrm>
            <a:custGeom>
              <a:avLst/>
              <a:gdLst>
                <a:gd name="connsiteX0" fmla="*/ 0 w 101498"/>
                <a:gd name="connsiteY0" fmla="*/ 0 h 56921"/>
                <a:gd name="connsiteX1" fmla="*/ 101498 w 101498"/>
                <a:gd name="connsiteY1" fmla="*/ 0 h 56921"/>
                <a:gd name="connsiteX2" fmla="*/ 101498 w 101498"/>
                <a:gd name="connsiteY2" fmla="*/ 56921 h 56921"/>
                <a:gd name="connsiteX3" fmla="*/ 0 w 101498"/>
                <a:gd name="connsiteY3" fmla="*/ 56921 h 56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1498" h="56921">
                  <a:moveTo>
                    <a:pt x="0" y="0"/>
                  </a:moveTo>
                  <a:lnTo>
                    <a:pt x="101498" y="0"/>
                  </a:lnTo>
                  <a:lnTo>
                    <a:pt x="101498" y="56921"/>
                  </a:lnTo>
                  <a:lnTo>
                    <a:pt x="0" y="56921"/>
                  </a:lnTo>
                  <a:close/>
                </a:path>
              </a:pathLst>
            </a:custGeom>
            <a:solidFill>
              <a:srgbClr val="272544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3" name="任意多边形: 形状 892">
              <a:extLst>
                <a:ext uri="{FF2B5EF4-FFF2-40B4-BE49-F238E27FC236}">
                  <a16:creationId xmlns:a16="http://schemas.microsoft.com/office/drawing/2014/main" id="{6F2C6071-5010-BCD5-109C-F1B65B6C9AE3}"/>
                </a:ext>
              </a:extLst>
            </p:cNvPr>
            <p:cNvSpPr/>
            <p:nvPr/>
          </p:nvSpPr>
          <p:spPr>
            <a:xfrm>
              <a:off x="8948160" y="4604566"/>
              <a:ext cx="60706" cy="36511"/>
            </a:xfrm>
            <a:custGeom>
              <a:avLst/>
              <a:gdLst>
                <a:gd name="connsiteX0" fmla="*/ 0 w 94640"/>
                <a:gd name="connsiteY0" fmla="*/ 0 h 56921"/>
                <a:gd name="connsiteX1" fmla="*/ 94640 w 94640"/>
                <a:gd name="connsiteY1" fmla="*/ 0 h 56921"/>
                <a:gd name="connsiteX2" fmla="*/ 94640 w 94640"/>
                <a:gd name="connsiteY2" fmla="*/ 56921 h 56921"/>
                <a:gd name="connsiteX3" fmla="*/ 0 w 94640"/>
                <a:gd name="connsiteY3" fmla="*/ 56921 h 56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4640" h="56921">
                  <a:moveTo>
                    <a:pt x="0" y="0"/>
                  </a:moveTo>
                  <a:lnTo>
                    <a:pt x="94640" y="0"/>
                  </a:lnTo>
                  <a:lnTo>
                    <a:pt x="94640" y="56921"/>
                  </a:lnTo>
                  <a:lnTo>
                    <a:pt x="0" y="56921"/>
                  </a:lnTo>
                  <a:close/>
                </a:path>
              </a:pathLst>
            </a:custGeom>
            <a:solidFill>
              <a:srgbClr val="272544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4" name="任意多边形: 形状 893">
              <a:extLst>
                <a:ext uri="{FF2B5EF4-FFF2-40B4-BE49-F238E27FC236}">
                  <a16:creationId xmlns:a16="http://schemas.microsoft.com/office/drawing/2014/main" id="{82856242-FF08-4047-67B3-E23FE43D790F}"/>
                </a:ext>
              </a:extLst>
            </p:cNvPr>
            <p:cNvSpPr/>
            <p:nvPr/>
          </p:nvSpPr>
          <p:spPr>
            <a:xfrm>
              <a:off x="8956958" y="4539462"/>
              <a:ext cx="168921" cy="159683"/>
            </a:xfrm>
            <a:custGeom>
              <a:avLst/>
              <a:gdLst>
                <a:gd name="connsiteX0" fmla="*/ 0 w 263347"/>
                <a:gd name="connsiteY0" fmla="*/ 0 h 248945"/>
                <a:gd name="connsiteX1" fmla="*/ 263347 w 263347"/>
                <a:gd name="connsiteY1" fmla="*/ 0 h 248945"/>
                <a:gd name="connsiteX2" fmla="*/ 263347 w 263347"/>
                <a:gd name="connsiteY2" fmla="*/ 248945 h 248945"/>
                <a:gd name="connsiteX3" fmla="*/ 0 w 263347"/>
                <a:gd name="connsiteY3" fmla="*/ 248945 h 2489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3347" h="248945">
                  <a:moveTo>
                    <a:pt x="0" y="0"/>
                  </a:moveTo>
                  <a:lnTo>
                    <a:pt x="263347" y="0"/>
                  </a:lnTo>
                  <a:lnTo>
                    <a:pt x="263347" y="248945"/>
                  </a:lnTo>
                  <a:lnTo>
                    <a:pt x="0" y="248945"/>
                  </a:lnTo>
                  <a:close/>
                </a:path>
              </a:pathLst>
            </a:custGeom>
            <a:noFill/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5" name="任意多边形: 形状 894">
              <a:extLst>
                <a:ext uri="{FF2B5EF4-FFF2-40B4-BE49-F238E27FC236}">
                  <a16:creationId xmlns:a16="http://schemas.microsoft.com/office/drawing/2014/main" id="{3FB407B4-FC12-0987-7CBA-67F7EC728131}"/>
                </a:ext>
              </a:extLst>
            </p:cNvPr>
            <p:cNvSpPr/>
            <p:nvPr/>
          </p:nvSpPr>
          <p:spPr>
            <a:xfrm>
              <a:off x="8914728" y="4475677"/>
              <a:ext cx="253821" cy="63785"/>
            </a:xfrm>
            <a:custGeom>
              <a:avLst/>
              <a:gdLst>
                <a:gd name="connsiteX0" fmla="*/ 0 w 395706"/>
                <a:gd name="connsiteY0" fmla="*/ 0 h 99441"/>
                <a:gd name="connsiteX1" fmla="*/ 395707 w 395706"/>
                <a:gd name="connsiteY1" fmla="*/ 0 h 99441"/>
                <a:gd name="connsiteX2" fmla="*/ 395707 w 395706"/>
                <a:gd name="connsiteY2" fmla="*/ 99441 h 99441"/>
                <a:gd name="connsiteX3" fmla="*/ 0 w 395706"/>
                <a:gd name="connsiteY3" fmla="*/ 99441 h 994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5706" h="99441">
                  <a:moveTo>
                    <a:pt x="0" y="0"/>
                  </a:moveTo>
                  <a:lnTo>
                    <a:pt x="395707" y="0"/>
                  </a:lnTo>
                  <a:lnTo>
                    <a:pt x="395707" y="99441"/>
                  </a:lnTo>
                  <a:lnTo>
                    <a:pt x="0" y="99441"/>
                  </a:lnTo>
                  <a:close/>
                </a:path>
              </a:pathLst>
            </a:custGeom>
            <a:solidFill>
              <a:srgbClr val="282642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6" name="任意多边形: 形状 895">
              <a:extLst>
                <a:ext uri="{FF2B5EF4-FFF2-40B4-BE49-F238E27FC236}">
                  <a16:creationId xmlns:a16="http://schemas.microsoft.com/office/drawing/2014/main" id="{4D1ECDAC-4036-3C80-E921-A70512A6EB04}"/>
                </a:ext>
              </a:extLst>
            </p:cNvPr>
            <p:cNvSpPr/>
            <p:nvPr/>
          </p:nvSpPr>
          <p:spPr>
            <a:xfrm>
              <a:off x="8914728" y="4475677"/>
              <a:ext cx="253821" cy="63785"/>
            </a:xfrm>
            <a:custGeom>
              <a:avLst/>
              <a:gdLst>
                <a:gd name="connsiteX0" fmla="*/ 0 w 395706"/>
                <a:gd name="connsiteY0" fmla="*/ 0 h 99441"/>
                <a:gd name="connsiteX1" fmla="*/ 395707 w 395706"/>
                <a:gd name="connsiteY1" fmla="*/ 0 h 99441"/>
                <a:gd name="connsiteX2" fmla="*/ 395707 w 395706"/>
                <a:gd name="connsiteY2" fmla="*/ 99441 h 99441"/>
                <a:gd name="connsiteX3" fmla="*/ 0 w 395706"/>
                <a:gd name="connsiteY3" fmla="*/ 99441 h 994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5706" h="99441">
                  <a:moveTo>
                    <a:pt x="0" y="0"/>
                  </a:moveTo>
                  <a:lnTo>
                    <a:pt x="395707" y="0"/>
                  </a:lnTo>
                  <a:lnTo>
                    <a:pt x="395707" y="99441"/>
                  </a:lnTo>
                  <a:lnTo>
                    <a:pt x="0" y="99441"/>
                  </a:lnTo>
                  <a:close/>
                </a:path>
              </a:pathLst>
            </a:custGeom>
            <a:noFill/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7" name="任意多边形: 形状 896">
              <a:extLst>
                <a:ext uri="{FF2B5EF4-FFF2-40B4-BE49-F238E27FC236}">
                  <a16:creationId xmlns:a16="http://schemas.microsoft.com/office/drawing/2014/main" id="{D0E2D696-37A0-0D61-C1F0-CEB08B02CBB6}"/>
                </a:ext>
              </a:extLst>
            </p:cNvPr>
            <p:cNvSpPr/>
            <p:nvPr/>
          </p:nvSpPr>
          <p:spPr>
            <a:xfrm>
              <a:off x="8666186" y="5500199"/>
              <a:ext cx="387110" cy="316727"/>
            </a:xfrm>
            <a:custGeom>
              <a:avLst/>
              <a:gdLst>
                <a:gd name="connsiteX0" fmla="*/ 0 w 603504"/>
                <a:gd name="connsiteY0" fmla="*/ 0 h 493776"/>
                <a:gd name="connsiteX1" fmla="*/ 603504 w 603504"/>
                <a:gd name="connsiteY1" fmla="*/ 0 h 493776"/>
                <a:gd name="connsiteX2" fmla="*/ 603504 w 603504"/>
                <a:gd name="connsiteY2" fmla="*/ 493776 h 493776"/>
                <a:gd name="connsiteX3" fmla="*/ 0 w 603504"/>
                <a:gd name="connsiteY3" fmla="*/ 493776 h 493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3504" h="493776">
                  <a:moveTo>
                    <a:pt x="0" y="0"/>
                  </a:moveTo>
                  <a:lnTo>
                    <a:pt x="603504" y="0"/>
                  </a:lnTo>
                  <a:lnTo>
                    <a:pt x="603504" y="493776"/>
                  </a:lnTo>
                  <a:lnTo>
                    <a:pt x="0" y="493776"/>
                  </a:lnTo>
                  <a:close/>
                </a:path>
              </a:pathLst>
            </a:custGeom>
            <a:solidFill>
              <a:srgbClr val="71B8BC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8" name="任意多边形: 形状 897">
              <a:extLst>
                <a:ext uri="{FF2B5EF4-FFF2-40B4-BE49-F238E27FC236}">
                  <a16:creationId xmlns:a16="http://schemas.microsoft.com/office/drawing/2014/main" id="{E557C4FC-B019-DEE7-99DF-B7B1396D08D8}"/>
                </a:ext>
              </a:extLst>
            </p:cNvPr>
            <p:cNvSpPr/>
            <p:nvPr/>
          </p:nvSpPr>
          <p:spPr>
            <a:xfrm>
              <a:off x="8666186" y="5500199"/>
              <a:ext cx="224787" cy="296051"/>
            </a:xfrm>
            <a:custGeom>
              <a:avLst/>
              <a:gdLst>
                <a:gd name="connsiteX0" fmla="*/ 0 w 350443"/>
                <a:gd name="connsiteY0" fmla="*/ 280492 h 461543"/>
                <a:gd name="connsiteX1" fmla="*/ 0 w 350443"/>
                <a:gd name="connsiteY1" fmla="*/ 461543 h 461543"/>
                <a:gd name="connsiteX2" fmla="*/ 350444 w 350443"/>
                <a:gd name="connsiteY2" fmla="*/ 0 h 461543"/>
                <a:gd name="connsiteX3" fmla="*/ 212598 w 350443"/>
                <a:gd name="connsiteY3" fmla="*/ 0 h 4615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0443" h="461543">
                  <a:moveTo>
                    <a:pt x="0" y="280492"/>
                  </a:moveTo>
                  <a:lnTo>
                    <a:pt x="0" y="461543"/>
                  </a:lnTo>
                  <a:lnTo>
                    <a:pt x="350444" y="0"/>
                  </a:lnTo>
                  <a:lnTo>
                    <a:pt x="212598" y="0"/>
                  </a:lnTo>
                  <a:close/>
                </a:path>
              </a:pathLst>
            </a:custGeom>
            <a:solidFill>
              <a:srgbClr val="D0F6FB">
                <a:alpha val="62000"/>
              </a:srgbClr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9" name="任意多边形: 形状 898">
              <a:extLst>
                <a:ext uri="{FF2B5EF4-FFF2-40B4-BE49-F238E27FC236}">
                  <a16:creationId xmlns:a16="http://schemas.microsoft.com/office/drawing/2014/main" id="{5FC4DB33-D4CF-039F-1412-B7B048BECBC5}"/>
                </a:ext>
              </a:extLst>
            </p:cNvPr>
            <p:cNvSpPr/>
            <p:nvPr/>
          </p:nvSpPr>
          <p:spPr>
            <a:xfrm>
              <a:off x="8680702" y="5500199"/>
              <a:ext cx="284614" cy="316727"/>
            </a:xfrm>
            <a:custGeom>
              <a:avLst/>
              <a:gdLst>
                <a:gd name="connsiteX0" fmla="*/ 0 w 443712"/>
                <a:gd name="connsiteY0" fmla="*/ 493776 h 493776"/>
                <a:gd name="connsiteX1" fmla="*/ 68580 w 443712"/>
                <a:gd name="connsiteY1" fmla="*/ 493776 h 493776"/>
                <a:gd name="connsiteX2" fmla="*/ 443712 w 443712"/>
                <a:gd name="connsiteY2" fmla="*/ 0 h 493776"/>
                <a:gd name="connsiteX3" fmla="*/ 375132 w 443712"/>
                <a:gd name="connsiteY3" fmla="*/ 0 h 493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3712" h="493776">
                  <a:moveTo>
                    <a:pt x="0" y="493776"/>
                  </a:moveTo>
                  <a:lnTo>
                    <a:pt x="68580" y="493776"/>
                  </a:lnTo>
                  <a:lnTo>
                    <a:pt x="443712" y="0"/>
                  </a:lnTo>
                  <a:lnTo>
                    <a:pt x="375132" y="0"/>
                  </a:lnTo>
                  <a:close/>
                </a:path>
              </a:pathLst>
            </a:custGeom>
            <a:solidFill>
              <a:srgbClr val="D0F6FB">
                <a:alpha val="62000"/>
              </a:srgbClr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0" name="任意多边形: 形状 899">
              <a:extLst>
                <a:ext uri="{FF2B5EF4-FFF2-40B4-BE49-F238E27FC236}">
                  <a16:creationId xmlns:a16="http://schemas.microsoft.com/office/drawing/2014/main" id="{117F0861-48DC-0265-2036-26C1298417B5}"/>
                </a:ext>
              </a:extLst>
            </p:cNvPr>
            <p:cNvSpPr/>
            <p:nvPr/>
          </p:nvSpPr>
          <p:spPr>
            <a:xfrm>
              <a:off x="8666186" y="5500199"/>
              <a:ext cx="387110" cy="316727"/>
            </a:xfrm>
            <a:custGeom>
              <a:avLst/>
              <a:gdLst>
                <a:gd name="connsiteX0" fmla="*/ 0 w 603504"/>
                <a:gd name="connsiteY0" fmla="*/ 0 h 493776"/>
                <a:gd name="connsiteX1" fmla="*/ 603504 w 603504"/>
                <a:gd name="connsiteY1" fmla="*/ 0 h 493776"/>
                <a:gd name="connsiteX2" fmla="*/ 603504 w 603504"/>
                <a:gd name="connsiteY2" fmla="*/ 493776 h 493776"/>
                <a:gd name="connsiteX3" fmla="*/ 0 w 603504"/>
                <a:gd name="connsiteY3" fmla="*/ 493776 h 493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3504" h="493776">
                  <a:moveTo>
                    <a:pt x="0" y="0"/>
                  </a:moveTo>
                  <a:lnTo>
                    <a:pt x="603504" y="0"/>
                  </a:lnTo>
                  <a:lnTo>
                    <a:pt x="603504" y="493776"/>
                  </a:lnTo>
                  <a:lnTo>
                    <a:pt x="0" y="493776"/>
                  </a:lnTo>
                  <a:close/>
                </a:path>
              </a:pathLst>
            </a:custGeom>
            <a:noFill/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1" name="任意多边形: 形状 900">
              <a:extLst>
                <a:ext uri="{FF2B5EF4-FFF2-40B4-BE49-F238E27FC236}">
                  <a16:creationId xmlns:a16="http://schemas.microsoft.com/office/drawing/2014/main" id="{F216A2AE-8121-19CC-086E-4EDA29A8144B}"/>
                </a:ext>
              </a:extLst>
            </p:cNvPr>
            <p:cNvSpPr/>
            <p:nvPr/>
          </p:nvSpPr>
          <p:spPr>
            <a:xfrm>
              <a:off x="8644191" y="5834521"/>
              <a:ext cx="431100" cy="52788"/>
            </a:xfrm>
            <a:custGeom>
              <a:avLst/>
              <a:gdLst>
                <a:gd name="connsiteX0" fmla="*/ 0 w 672084"/>
                <a:gd name="connsiteY0" fmla="*/ 0 h 82296"/>
                <a:gd name="connsiteX1" fmla="*/ 672084 w 672084"/>
                <a:gd name="connsiteY1" fmla="*/ 0 h 82296"/>
                <a:gd name="connsiteX2" fmla="*/ 672084 w 672084"/>
                <a:gd name="connsiteY2" fmla="*/ 82296 h 82296"/>
                <a:gd name="connsiteX3" fmla="*/ 0 w 672084"/>
                <a:gd name="connsiteY3" fmla="*/ 82296 h 82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72084" h="82296">
                  <a:moveTo>
                    <a:pt x="0" y="0"/>
                  </a:moveTo>
                  <a:lnTo>
                    <a:pt x="672084" y="0"/>
                  </a:lnTo>
                  <a:lnTo>
                    <a:pt x="672084" y="82296"/>
                  </a:lnTo>
                  <a:lnTo>
                    <a:pt x="0" y="82296"/>
                  </a:lnTo>
                  <a:close/>
                </a:path>
              </a:pathLst>
            </a:custGeom>
            <a:solidFill>
              <a:srgbClr val="D14D2F"/>
            </a:solidFill>
            <a:ln w="41148" cap="rnd">
              <a:solidFill>
                <a:srgbClr val="CE4829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2" name="任意多边形: 形状 901">
              <a:extLst>
                <a:ext uri="{FF2B5EF4-FFF2-40B4-BE49-F238E27FC236}">
                  <a16:creationId xmlns:a16="http://schemas.microsoft.com/office/drawing/2014/main" id="{A3784E36-DA30-A32C-A22C-C685D2919EA6}"/>
                </a:ext>
              </a:extLst>
            </p:cNvPr>
            <p:cNvSpPr/>
            <p:nvPr/>
          </p:nvSpPr>
          <p:spPr>
            <a:xfrm>
              <a:off x="8644191" y="5816925"/>
              <a:ext cx="431100" cy="52788"/>
            </a:xfrm>
            <a:custGeom>
              <a:avLst/>
              <a:gdLst>
                <a:gd name="connsiteX0" fmla="*/ 0 w 672084"/>
                <a:gd name="connsiteY0" fmla="*/ 0 h 82296"/>
                <a:gd name="connsiteX1" fmla="*/ 672084 w 672084"/>
                <a:gd name="connsiteY1" fmla="*/ 0 h 82296"/>
                <a:gd name="connsiteX2" fmla="*/ 672084 w 672084"/>
                <a:gd name="connsiteY2" fmla="*/ 82296 h 82296"/>
                <a:gd name="connsiteX3" fmla="*/ 0 w 672084"/>
                <a:gd name="connsiteY3" fmla="*/ 82296 h 82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72084" h="82296">
                  <a:moveTo>
                    <a:pt x="0" y="0"/>
                  </a:moveTo>
                  <a:lnTo>
                    <a:pt x="672084" y="0"/>
                  </a:lnTo>
                  <a:lnTo>
                    <a:pt x="672084" y="82296"/>
                  </a:lnTo>
                  <a:lnTo>
                    <a:pt x="0" y="82296"/>
                  </a:lnTo>
                  <a:close/>
                </a:path>
              </a:pathLst>
            </a:custGeom>
            <a:solidFill>
              <a:srgbClr val="656B82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3" name="任意多边形: 形状 902">
              <a:extLst>
                <a:ext uri="{FF2B5EF4-FFF2-40B4-BE49-F238E27FC236}">
                  <a16:creationId xmlns:a16="http://schemas.microsoft.com/office/drawing/2014/main" id="{0466BC1D-E585-E82E-79EC-67FDFBA5A1DE}"/>
                </a:ext>
              </a:extLst>
            </p:cNvPr>
            <p:cNvSpPr/>
            <p:nvPr/>
          </p:nvSpPr>
          <p:spPr>
            <a:xfrm>
              <a:off x="8644191" y="5816925"/>
              <a:ext cx="431100" cy="52788"/>
            </a:xfrm>
            <a:custGeom>
              <a:avLst/>
              <a:gdLst>
                <a:gd name="connsiteX0" fmla="*/ 0 w 672084"/>
                <a:gd name="connsiteY0" fmla="*/ 0 h 82296"/>
                <a:gd name="connsiteX1" fmla="*/ 672084 w 672084"/>
                <a:gd name="connsiteY1" fmla="*/ 0 h 82296"/>
                <a:gd name="connsiteX2" fmla="*/ 672084 w 672084"/>
                <a:gd name="connsiteY2" fmla="*/ 82296 h 82296"/>
                <a:gd name="connsiteX3" fmla="*/ 0 w 672084"/>
                <a:gd name="connsiteY3" fmla="*/ 82296 h 82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72084" h="82296">
                  <a:moveTo>
                    <a:pt x="0" y="0"/>
                  </a:moveTo>
                  <a:lnTo>
                    <a:pt x="672084" y="0"/>
                  </a:lnTo>
                  <a:lnTo>
                    <a:pt x="672084" y="82296"/>
                  </a:lnTo>
                  <a:lnTo>
                    <a:pt x="0" y="82296"/>
                  </a:lnTo>
                  <a:close/>
                </a:path>
              </a:pathLst>
            </a:custGeom>
            <a:noFill/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4" name="任意多边形: 形状 903">
              <a:extLst>
                <a:ext uri="{FF2B5EF4-FFF2-40B4-BE49-F238E27FC236}">
                  <a16:creationId xmlns:a16="http://schemas.microsoft.com/office/drawing/2014/main" id="{724D922D-9AF6-6BD3-C826-E40BEB91DF7C}"/>
                </a:ext>
              </a:extLst>
            </p:cNvPr>
            <p:cNvSpPr/>
            <p:nvPr/>
          </p:nvSpPr>
          <p:spPr>
            <a:xfrm>
              <a:off x="10634600" y="5267053"/>
              <a:ext cx="306755" cy="551192"/>
            </a:xfrm>
            <a:custGeom>
              <a:avLst/>
              <a:gdLst>
                <a:gd name="connsiteX0" fmla="*/ 387679 w 478230"/>
                <a:gd name="connsiteY0" fmla="*/ 106299 h 859307"/>
                <a:gd name="connsiteX1" fmla="*/ 238860 w 478230"/>
                <a:gd name="connsiteY1" fmla="*/ 859307 h 859307"/>
                <a:gd name="connsiteX2" fmla="*/ 90042 w 478230"/>
                <a:gd name="connsiteY2" fmla="*/ 106299 h 859307"/>
                <a:gd name="connsiteX3" fmla="*/ 238860 w 478230"/>
                <a:gd name="connsiteY3" fmla="*/ 0 h 859307"/>
                <a:gd name="connsiteX4" fmla="*/ 387679 w 478230"/>
                <a:gd name="connsiteY4" fmla="*/ 106299 h 8593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8230" h="859307">
                  <a:moveTo>
                    <a:pt x="387679" y="106299"/>
                  </a:moveTo>
                  <a:cubicBezTo>
                    <a:pt x="493292" y="282550"/>
                    <a:pt x="570102" y="859307"/>
                    <a:pt x="238860" y="859307"/>
                  </a:cubicBezTo>
                  <a:cubicBezTo>
                    <a:pt x="-91695" y="859307"/>
                    <a:pt x="-14886" y="282550"/>
                    <a:pt x="90042" y="106299"/>
                  </a:cubicBezTo>
                  <a:cubicBezTo>
                    <a:pt x="133933" y="33604"/>
                    <a:pt x="191540" y="0"/>
                    <a:pt x="238860" y="0"/>
                  </a:cubicBezTo>
                  <a:cubicBezTo>
                    <a:pt x="286180" y="0"/>
                    <a:pt x="343788" y="33604"/>
                    <a:pt x="387679" y="106299"/>
                  </a:cubicBezTo>
                  <a:close/>
                </a:path>
              </a:pathLst>
            </a:custGeom>
            <a:solidFill>
              <a:srgbClr val="1FBE6A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5" name="任意多边形: 形状 904">
              <a:extLst>
                <a:ext uri="{FF2B5EF4-FFF2-40B4-BE49-F238E27FC236}">
                  <a16:creationId xmlns:a16="http://schemas.microsoft.com/office/drawing/2014/main" id="{BFD99AE1-B28D-5BC7-2C0F-CA2A8116E73B}"/>
                </a:ext>
              </a:extLst>
            </p:cNvPr>
            <p:cNvSpPr/>
            <p:nvPr/>
          </p:nvSpPr>
          <p:spPr>
            <a:xfrm>
              <a:off x="10634600" y="5267053"/>
              <a:ext cx="306755" cy="551192"/>
            </a:xfrm>
            <a:custGeom>
              <a:avLst/>
              <a:gdLst>
                <a:gd name="connsiteX0" fmla="*/ 387679 w 478230"/>
                <a:gd name="connsiteY0" fmla="*/ 106299 h 859307"/>
                <a:gd name="connsiteX1" fmla="*/ 238860 w 478230"/>
                <a:gd name="connsiteY1" fmla="*/ 859307 h 859307"/>
                <a:gd name="connsiteX2" fmla="*/ 90042 w 478230"/>
                <a:gd name="connsiteY2" fmla="*/ 106299 h 859307"/>
                <a:gd name="connsiteX3" fmla="*/ 238860 w 478230"/>
                <a:gd name="connsiteY3" fmla="*/ 0 h 859307"/>
                <a:gd name="connsiteX4" fmla="*/ 387679 w 478230"/>
                <a:gd name="connsiteY4" fmla="*/ 106299 h 8593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8230" h="859307">
                  <a:moveTo>
                    <a:pt x="387679" y="106299"/>
                  </a:moveTo>
                  <a:cubicBezTo>
                    <a:pt x="493292" y="282550"/>
                    <a:pt x="570102" y="859307"/>
                    <a:pt x="238860" y="859307"/>
                  </a:cubicBezTo>
                  <a:cubicBezTo>
                    <a:pt x="-91695" y="859307"/>
                    <a:pt x="-14886" y="282550"/>
                    <a:pt x="90042" y="106299"/>
                  </a:cubicBezTo>
                  <a:cubicBezTo>
                    <a:pt x="133933" y="33604"/>
                    <a:pt x="191540" y="0"/>
                    <a:pt x="238860" y="0"/>
                  </a:cubicBezTo>
                  <a:cubicBezTo>
                    <a:pt x="286180" y="0"/>
                    <a:pt x="343788" y="33604"/>
                    <a:pt x="387679" y="106299"/>
                  </a:cubicBezTo>
                  <a:close/>
                </a:path>
              </a:pathLst>
            </a:custGeom>
            <a:blipFill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  <a:ln w="685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906" name="任意多边形: 形状 905">
              <a:extLst>
                <a:ext uri="{FF2B5EF4-FFF2-40B4-BE49-F238E27FC236}">
                  <a16:creationId xmlns:a16="http://schemas.microsoft.com/office/drawing/2014/main" id="{17BEBBE5-97D7-B81E-4939-D45156C661A3}"/>
                </a:ext>
              </a:extLst>
            </p:cNvPr>
            <p:cNvSpPr/>
            <p:nvPr/>
          </p:nvSpPr>
          <p:spPr>
            <a:xfrm>
              <a:off x="10431657" y="5128045"/>
              <a:ext cx="306905" cy="643570"/>
            </a:xfrm>
            <a:custGeom>
              <a:avLst/>
              <a:gdLst>
                <a:gd name="connsiteX0" fmla="*/ 387912 w 478464"/>
                <a:gd name="connsiteY0" fmla="*/ 124130 h 1003325"/>
                <a:gd name="connsiteX1" fmla="*/ 239094 w 478464"/>
                <a:gd name="connsiteY1" fmla="*/ 1003326 h 1003325"/>
                <a:gd name="connsiteX2" fmla="*/ 90275 w 478464"/>
                <a:gd name="connsiteY2" fmla="*/ 124130 h 1003325"/>
                <a:gd name="connsiteX3" fmla="*/ 239094 w 478464"/>
                <a:gd name="connsiteY3" fmla="*/ 0 h 1003325"/>
                <a:gd name="connsiteX4" fmla="*/ 387912 w 478464"/>
                <a:gd name="connsiteY4" fmla="*/ 124130 h 1003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8464" h="1003325">
                  <a:moveTo>
                    <a:pt x="387912" y="124130"/>
                  </a:moveTo>
                  <a:cubicBezTo>
                    <a:pt x="493525" y="329870"/>
                    <a:pt x="570335" y="1003326"/>
                    <a:pt x="239094" y="1003326"/>
                  </a:cubicBezTo>
                  <a:cubicBezTo>
                    <a:pt x="-92148" y="1003326"/>
                    <a:pt x="-14652" y="329870"/>
                    <a:pt x="90275" y="124130"/>
                  </a:cubicBezTo>
                  <a:cubicBezTo>
                    <a:pt x="134166" y="39090"/>
                    <a:pt x="191773" y="0"/>
                    <a:pt x="239094" y="0"/>
                  </a:cubicBezTo>
                  <a:cubicBezTo>
                    <a:pt x="286414" y="0"/>
                    <a:pt x="344021" y="39090"/>
                    <a:pt x="387912" y="124130"/>
                  </a:cubicBezTo>
                  <a:close/>
                </a:path>
              </a:pathLst>
            </a:custGeom>
            <a:blipFill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  <a:ln w="685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907" name="任意多边形: 形状 906">
              <a:extLst>
                <a:ext uri="{FF2B5EF4-FFF2-40B4-BE49-F238E27FC236}">
                  <a16:creationId xmlns:a16="http://schemas.microsoft.com/office/drawing/2014/main" id="{F481CB37-910F-EFCB-4C7B-639481FBB297}"/>
                </a:ext>
              </a:extLst>
            </p:cNvPr>
            <p:cNvSpPr/>
            <p:nvPr/>
          </p:nvSpPr>
          <p:spPr>
            <a:xfrm>
              <a:off x="10431657" y="5128045"/>
              <a:ext cx="306905" cy="643570"/>
            </a:xfrm>
            <a:custGeom>
              <a:avLst/>
              <a:gdLst>
                <a:gd name="connsiteX0" fmla="*/ 387912 w 478464"/>
                <a:gd name="connsiteY0" fmla="*/ 124130 h 1003325"/>
                <a:gd name="connsiteX1" fmla="*/ 239094 w 478464"/>
                <a:gd name="connsiteY1" fmla="*/ 1003326 h 1003325"/>
                <a:gd name="connsiteX2" fmla="*/ 90275 w 478464"/>
                <a:gd name="connsiteY2" fmla="*/ 124130 h 1003325"/>
                <a:gd name="connsiteX3" fmla="*/ 239094 w 478464"/>
                <a:gd name="connsiteY3" fmla="*/ 0 h 1003325"/>
                <a:gd name="connsiteX4" fmla="*/ 387912 w 478464"/>
                <a:gd name="connsiteY4" fmla="*/ 124130 h 1003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8464" h="1003325">
                  <a:moveTo>
                    <a:pt x="387912" y="124130"/>
                  </a:moveTo>
                  <a:cubicBezTo>
                    <a:pt x="493525" y="329870"/>
                    <a:pt x="570335" y="1003326"/>
                    <a:pt x="239094" y="1003326"/>
                  </a:cubicBezTo>
                  <a:cubicBezTo>
                    <a:pt x="-92148" y="1003326"/>
                    <a:pt x="-14652" y="329870"/>
                    <a:pt x="90275" y="124130"/>
                  </a:cubicBezTo>
                  <a:cubicBezTo>
                    <a:pt x="134166" y="39090"/>
                    <a:pt x="191773" y="0"/>
                    <a:pt x="239094" y="0"/>
                  </a:cubicBezTo>
                  <a:cubicBezTo>
                    <a:pt x="286414" y="0"/>
                    <a:pt x="344021" y="39090"/>
                    <a:pt x="387912" y="124130"/>
                  </a:cubicBezTo>
                  <a:close/>
                </a:path>
              </a:pathLst>
            </a:custGeom>
            <a:noFill/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8" name="任意多边形: 形状 907">
              <a:extLst>
                <a:ext uri="{FF2B5EF4-FFF2-40B4-BE49-F238E27FC236}">
                  <a16:creationId xmlns:a16="http://schemas.microsoft.com/office/drawing/2014/main" id="{210D2942-2371-1B62-2263-D7F951E7DCA8}"/>
                </a:ext>
              </a:extLst>
            </p:cNvPr>
            <p:cNvSpPr/>
            <p:nvPr/>
          </p:nvSpPr>
          <p:spPr>
            <a:xfrm>
              <a:off x="8014180" y="4739114"/>
              <a:ext cx="325430" cy="1019305"/>
            </a:xfrm>
            <a:custGeom>
              <a:avLst/>
              <a:gdLst>
                <a:gd name="connsiteX0" fmla="*/ 251807 w 507344"/>
                <a:gd name="connsiteY0" fmla="*/ 1589094 h 1589094"/>
                <a:gd name="connsiteX1" fmla="*/ 251807 w 507344"/>
                <a:gd name="connsiteY1" fmla="*/ 1589094 h 1589094"/>
                <a:gd name="connsiteX2" fmla="*/ 119 w 507344"/>
                <a:gd name="connsiteY2" fmla="*/ 1282542 h 1589094"/>
                <a:gd name="connsiteX3" fmla="*/ 268267 w 507344"/>
                <a:gd name="connsiteY3" fmla="*/ 14497 h 1589094"/>
                <a:gd name="connsiteX4" fmla="*/ 307357 w 507344"/>
                <a:gd name="connsiteY4" fmla="*/ 15869 h 1589094"/>
                <a:gd name="connsiteX5" fmla="*/ 504182 w 507344"/>
                <a:gd name="connsiteY5" fmla="*/ 1292143 h 1589094"/>
                <a:gd name="connsiteX6" fmla="*/ 251807 w 507344"/>
                <a:gd name="connsiteY6" fmla="*/ 1589094 h 15890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07344" h="1589094">
                  <a:moveTo>
                    <a:pt x="251807" y="1589094"/>
                  </a:moveTo>
                  <a:lnTo>
                    <a:pt x="251807" y="1589094"/>
                  </a:lnTo>
                  <a:cubicBezTo>
                    <a:pt x="109161" y="1589094"/>
                    <a:pt x="805" y="1442333"/>
                    <a:pt x="119" y="1282542"/>
                  </a:cubicBezTo>
                  <a:cubicBezTo>
                    <a:pt x="-3996" y="879977"/>
                    <a:pt x="98874" y="452038"/>
                    <a:pt x="268267" y="14497"/>
                  </a:cubicBezTo>
                  <a:cubicBezTo>
                    <a:pt x="275810" y="-5391"/>
                    <a:pt x="300499" y="-4705"/>
                    <a:pt x="307357" y="15869"/>
                  </a:cubicBezTo>
                  <a:cubicBezTo>
                    <a:pt x="454804" y="461639"/>
                    <a:pt x="523384" y="886149"/>
                    <a:pt x="504182" y="1292143"/>
                  </a:cubicBezTo>
                  <a:cubicBezTo>
                    <a:pt x="498010" y="1449191"/>
                    <a:pt x="391025" y="1589094"/>
                    <a:pt x="251807" y="1589094"/>
                  </a:cubicBez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  <a:ln w="685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909" name="任意多边形: 形状 908">
              <a:extLst>
                <a:ext uri="{FF2B5EF4-FFF2-40B4-BE49-F238E27FC236}">
                  <a16:creationId xmlns:a16="http://schemas.microsoft.com/office/drawing/2014/main" id="{AA6B435F-FEFF-A245-6FAF-8C027E6084C1}"/>
                </a:ext>
              </a:extLst>
            </p:cNvPr>
            <p:cNvSpPr/>
            <p:nvPr/>
          </p:nvSpPr>
          <p:spPr>
            <a:xfrm>
              <a:off x="8014180" y="4739114"/>
              <a:ext cx="325430" cy="1019305"/>
            </a:xfrm>
            <a:custGeom>
              <a:avLst/>
              <a:gdLst>
                <a:gd name="connsiteX0" fmla="*/ 251807 w 507344"/>
                <a:gd name="connsiteY0" fmla="*/ 1589094 h 1589094"/>
                <a:gd name="connsiteX1" fmla="*/ 251807 w 507344"/>
                <a:gd name="connsiteY1" fmla="*/ 1589094 h 1589094"/>
                <a:gd name="connsiteX2" fmla="*/ 119 w 507344"/>
                <a:gd name="connsiteY2" fmla="*/ 1282542 h 1589094"/>
                <a:gd name="connsiteX3" fmla="*/ 268267 w 507344"/>
                <a:gd name="connsiteY3" fmla="*/ 14497 h 1589094"/>
                <a:gd name="connsiteX4" fmla="*/ 307357 w 507344"/>
                <a:gd name="connsiteY4" fmla="*/ 15869 h 1589094"/>
                <a:gd name="connsiteX5" fmla="*/ 504182 w 507344"/>
                <a:gd name="connsiteY5" fmla="*/ 1292143 h 1589094"/>
                <a:gd name="connsiteX6" fmla="*/ 251807 w 507344"/>
                <a:gd name="connsiteY6" fmla="*/ 1589094 h 15890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07344" h="1589094">
                  <a:moveTo>
                    <a:pt x="251807" y="1589094"/>
                  </a:moveTo>
                  <a:lnTo>
                    <a:pt x="251807" y="1589094"/>
                  </a:lnTo>
                  <a:cubicBezTo>
                    <a:pt x="109161" y="1589094"/>
                    <a:pt x="805" y="1442333"/>
                    <a:pt x="119" y="1282542"/>
                  </a:cubicBezTo>
                  <a:cubicBezTo>
                    <a:pt x="-3996" y="879977"/>
                    <a:pt x="98874" y="452038"/>
                    <a:pt x="268267" y="14497"/>
                  </a:cubicBezTo>
                  <a:cubicBezTo>
                    <a:pt x="275810" y="-5391"/>
                    <a:pt x="300499" y="-4705"/>
                    <a:pt x="307357" y="15869"/>
                  </a:cubicBezTo>
                  <a:cubicBezTo>
                    <a:pt x="454804" y="461639"/>
                    <a:pt x="523384" y="886149"/>
                    <a:pt x="504182" y="1292143"/>
                  </a:cubicBezTo>
                  <a:cubicBezTo>
                    <a:pt x="498010" y="1449191"/>
                    <a:pt x="391025" y="1589094"/>
                    <a:pt x="251807" y="1589094"/>
                  </a:cubicBezTo>
                  <a:close/>
                </a:path>
              </a:pathLst>
            </a:custGeom>
            <a:noFill/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0" name="任意多边形: 形状 909">
              <a:extLst>
                <a:ext uri="{FF2B5EF4-FFF2-40B4-BE49-F238E27FC236}">
                  <a16:creationId xmlns:a16="http://schemas.microsoft.com/office/drawing/2014/main" id="{8117298D-98EF-7B51-024F-A68D3499946D}"/>
                </a:ext>
              </a:extLst>
            </p:cNvPr>
            <p:cNvSpPr/>
            <p:nvPr/>
          </p:nvSpPr>
          <p:spPr>
            <a:xfrm>
              <a:off x="7732883" y="4916455"/>
              <a:ext cx="306905" cy="742107"/>
            </a:xfrm>
            <a:custGeom>
              <a:avLst/>
              <a:gdLst>
                <a:gd name="connsiteX0" fmla="*/ 387912 w 478464"/>
                <a:gd name="connsiteY0" fmla="*/ 143332 h 1156944"/>
                <a:gd name="connsiteX1" fmla="*/ 239094 w 478464"/>
                <a:gd name="connsiteY1" fmla="*/ 1156945 h 1156944"/>
                <a:gd name="connsiteX2" fmla="*/ 90275 w 478464"/>
                <a:gd name="connsiteY2" fmla="*/ 143332 h 1156944"/>
                <a:gd name="connsiteX3" fmla="*/ 239094 w 478464"/>
                <a:gd name="connsiteY3" fmla="*/ 0 h 1156944"/>
                <a:gd name="connsiteX4" fmla="*/ 387912 w 478464"/>
                <a:gd name="connsiteY4" fmla="*/ 143332 h 1156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8464" h="1156944">
                  <a:moveTo>
                    <a:pt x="387912" y="143332"/>
                  </a:moveTo>
                  <a:cubicBezTo>
                    <a:pt x="493525" y="380619"/>
                    <a:pt x="570335" y="1156945"/>
                    <a:pt x="239094" y="1156945"/>
                  </a:cubicBezTo>
                  <a:cubicBezTo>
                    <a:pt x="-92148" y="1156945"/>
                    <a:pt x="-14652" y="380619"/>
                    <a:pt x="90275" y="143332"/>
                  </a:cubicBezTo>
                  <a:cubicBezTo>
                    <a:pt x="134166" y="45263"/>
                    <a:pt x="191773" y="0"/>
                    <a:pt x="239094" y="0"/>
                  </a:cubicBezTo>
                  <a:cubicBezTo>
                    <a:pt x="286414" y="0"/>
                    <a:pt x="344707" y="45263"/>
                    <a:pt x="387912" y="143332"/>
                  </a:cubicBezTo>
                  <a:close/>
                </a:path>
              </a:pathLst>
            </a:custGeom>
            <a:blipFill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  <a:ln w="685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911" name="任意多边形: 形状 910">
              <a:extLst>
                <a:ext uri="{FF2B5EF4-FFF2-40B4-BE49-F238E27FC236}">
                  <a16:creationId xmlns:a16="http://schemas.microsoft.com/office/drawing/2014/main" id="{023B9854-4BB5-825E-37B6-CA8F371C0A10}"/>
                </a:ext>
              </a:extLst>
            </p:cNvPr>
            <p:cNvSpPr/>
            <p:nvPr/>
          </p:nvSpPr>
          <p:spPr>
            <a:xfrm>
              <a:off x="7732883" y="4916455"/>
              <a:ext cx="306905" cy="742107"/>
            </a:xfrm>
            <a:custGeom>
              <a:avLst/>
              <a:gdLst>
                <a:gd name="connsiteX0" fmla="*/ 387912 w 478464"/>
                <a:gd name="connsiteY0" fmla="*/ 143332 h 1156944"/>
                <a:gd name="connsiteX1" fmla="*/ 239094 w 478464"/>
                <a:gd name="connsiteY1" fmla="*/ 1156945 h 1156944"/>
                <a:gd name="connsiteX2" fmla="*/ 90275 w 478464"/>
                <a:gd name="connsiteY2" fmla="*/ 143332 h 1156944"/>
                <a:gd name="connsiteX3" fmla="*/ 239094 w 478464"/>
                <a:gd name="connsiteY3" fmla="*/ 0 h 1156944"/>
                <a:gd name="connsiteX4" fmla="*/ 387912 w 478464"/>
                <a:gd name="connsiteY4" fmla="*/ 143332 h 1156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8464" h="1156944">
                  <a:moveTo>
                    <a:pt x="387912" y="143332"/>
                  </a:moveTo>
                  <a:cubicBezTo>
                    <a:pt x="493525" y="380619"/>
                    <a:pt x="570335" y="1156945"/>
                    <a:pt x="239094" y="1156945"/>
                  </a:cubicBezTo>
                  <a:cubicBezTo>
                    <a:pt x="-92148" y="1156945"/>
                    <a:pt x="-14652" y="380619"/>
                    <a:pt x="90275" y="143332"/>
                  </a:cubicBezTo>
                  <a:cubicBezTo>
                    <a:pt x="134166" y="45263"/>
                    <a:pt x="191773" y="0"/>
                    <a:pt x="239094" y="0"/>
                  </a:cubicBezTo>
                  <a:cubicBezTo>
                    <a:pt x="286414" y="0"/>
                    <a:pt x="344707" y="45263"/>
                    <a:pt x="387912" y="143332"/>
                  </a:cubicBezTo>
                  <a:close/>
                </a:path>
              </a:pathLst>
            </a:custGeom>
            <a:noFill/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2" name="任意多边形: 形状 911">
              <a:extLst>
                <a:ext uri="{FF2B5EF4-FFF2-40B4-BE49-F238E27FC236}">
                  <a16:creationId xmlns:a16="http://schemas.microsoft.com/office/drawing/2014/main" id="{BAB7D8D9-CE06-5200-373C-7C0811281BD8}"/>
                </a:ext>
              </a:extLst>
            </p:cNvPr>
            <p:cNvSpPr/>
            <p:nvPr/>
          </p:nvSpPr>
          <p:spPr>
            <a:xfrm>
              <a:off x="7530090" y="5128045"/>
              <a:ext cx="306905" cy="643570"/>
            </a:xfrm>
            <a:custGeom>
              <a:avLst/>
              <a:gdLst>
                <a:gd name="connsiteX0" fmla="*/ 387912 w 478464"/>
                <a:gd name="connsiteY0" fmla="*/ 124130 h 1003325"/>
                <a:gd name="connsiteX1" fmla="*/ 239094 w 478464"/>
                <a:gd name="connsiteY1" fmla="*/ 1003326 h 1003325"/>
                <a:gd name="connsiteX2" fmla="*/ 90275 w 478464"/>
                <a:gd name="connsiteY2" fmla="*/ 124130 h 1003325"/>
                <a:gd name="connsiteX3" fmla="*/ 239094 w 478464"/>
                <a:gd name="connsiteY3" fmla="*/ 0 h 1003325"/>
                <a:gd name="connsiteX4" fmla="*/ 387912 w 478464"/>
                <a:gd name="connsiteY4" fmla="*/ 124130 h 1003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8464" h="1003325">
                  <a:moveTo>
                    <a:pt x="387912" y="124130"/>
                  </a:moveTo>
                  <a:cubicBezTo>
                    <a:pt x="493525" y="329870"/>
                    <a:pt x="570335" y="1003326"/>
                    <a:pt x="239094" y="1003326"/>
                  </a:cubicBezTo>
                  <a:cubicBezTo>
                    <a:pt x="-92148" y="1003326"/>
                    <a:pt x="-14652" y="329870"/>
                    <a:pt x="90275" y="124130"/>
                  </a:cubicBezTo>
                  <a:cubicBezTo>
                    <a:pt x="134166" y="39090"/>
                    <a:pt x="191773" y="0"/>
                    <a:pt x="239094" y="0"/>
                  </a:cubicBezTo>
                  <a:cubicBezTo>
                    <a:pt x="286414" y="0"/>
                    <a:pt x="344707" y="39090"/>
                    <a:pt x="387912" y="124130"/>
                  </a:cubicBezTo>
                  <a:close/>
                </a:path>
              </a:pathLst>
            </a:custGeom>
            <a:blipFill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  <a:ln w="685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913" name="任意多边形: 形状 912">
              <a:extLst>
                <a:ext uri="{FF2B5EF4-FFF2-40B4-BE49-F238E27FC236}">
                  <a16:creationId xmlns:a16="http://schemas.microsoft.com/office/drawing/2014/main" id="{D4079109-6791-6203-06EA-06B805BC276E}"/>
                </a:ext>
              </a:extLst>
            </p:cNvPr>
            <p:cNvSpPr/>
            <p:nvPr/>
          </p:nvSpPr>
          <p:spPr>
            <a:xfrm>
              <a:off x="7530090" y="5128045"/>
              <a:ext cx="306905" cy="643570"/>
            </a:xfrm>
            <a:custGeom>
              <a:avLst/>
              <a:gdLst>
                <a:gd name="connsiteX0" fmla="*/ 387912 w 478464"/>
                <a:gd name="connsiteY0" fmla="*/ 124130 h 1003325"/>
                <a:gd name="connsiteX1" fmla="*/ 239094 w 478464"/>
                <a:gd name="connsiteY1" fmla="*/ 1003326 h 1003325"/>
                <a:gd name="connsiteX2" fmla="*/ 90275 w 478464"/>
                <a:gd name="connsiteY2" fmla="*/ 124130 h 1003325"/>
                <a:gd name="connsiteX3" fmla="*/ 239094 w 478464"/>
                <a:gd name="connsiteY3" fmla="*/ 0 h 1003325"/>
                <a:gd name="connsiteX4" fmla="*/ 387912 w 478464"/>
                <a:gd name="connsiteY4" fmla="*/ 124130 h 1003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8464" h="1003325">
                  <a:moveTo>
                    <a:pt x="387912" y="124130"/>
                  </a:moveTo>
                  <a:cubicBezTo>
                    <a:pt x="493525" y="329870"/>
                    <a:pt x="570335" y="1003326"/>
                    <a:pt x="239094" y="1003326"/>
                  </a:cubicBezTo>
                  <a:cubicBezTo>
                    <a:pt x="-92148" y="1003326"/>
                    <a:pt x="-14652" y="329870"/>
                    <a:pt x="90275" y="124130"/>
                  </a:cubicBezTo>
                  <a:cubicBezTo>
                    <a:pt x="134166" y="39090"/>
                    <a:pt x="191773" y="0"/>
                    <a:pt x="239094" y="0"/>
                  </a:cubicBezTo>
                  <a:cubicBezTo>
                    <a:pt x="286414" y="0"/>
                    <a:pt x="344707" y="39090"/>
                    <a:pt x="387912" y="124130"/>
                  </a:cubicBezTo>
                  <a:close/>
                </a:path>
              </a:pathLst>
            </a:custGeom>
            <a:noFill/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4" name="任意多边形: 形状 913">
              <a:extLst>
                <a:ext uri="{FF2B5EF4-FFF2-40B4-BE49-F238E27FC236}">
                  <a16:creationId xmlns:a16="http://schemas.microsoft.com/office/drawing/2014/main" id="{1A3A24D4-4142-6B2F-F4FA-6B76D5502741}"/>
                </a:ext>
              </a:extLst>
            </p:cNvPr>
            <p:cNvSpPr/>
            <p:nvPr/>
          </p:nvSpPr>
          <p:spPr>
            <a:xfrm>
              <a:off x="9219138" y="4513948"/>
              <a:ext cx="1056635" cy="1584512"/>
            </a:xfrm>
            <a:custGeom>
              <a:avLst/>
              <a:gdLst>
                <a:gd name="connsiteX0" fmla="*/ 1647292 w 1647291"/>
                <a:gd name="connsiteY0" fmla="*/ 2470252 h 2470251"/>
                <a:gd name="connsiteX1" fmla="*/ 0 w 1647291"/>
                <a:gd name="connsiteY1" fmla="*/ 2470252 h 2470251"/>
                <a:gd name="connsiteX2" fmla="*/ 0 w 1647291"/>
                <a:gd name="connsiteY2" fmla="*/ 708431 h 2470251"/>
                <a:gd name="connsiteX3" fmla="*/ 823646 w 1647291"/>
                <a:gd name="connsiteY3" fmla="*/ 0 h 2470251"/>
                <a:gd name="connsiteX4" fmla="*/ 1647292 w 1647291"/>
                <a:gd name="connsiteY4" fmla="*/ 708431 h 24702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47291" h="2470251">
                  <a:moveTo>
                    <a:pt x="1647292" y="2470252"/>
                  </a:moveTo>
                  <a:lnTo>
                    <a:pt x="0" y="2470252"/>
                  </a:lnTo>
                  <a:lnTo>
                    <a:pt x="0" y="708431"/>
                  </a:lnTo>
                  <a:lnTo>
                    <a:pt x="823646" y="0"/>
                  </a:lnTo>
                  <a:lnTo>
                    <a:pt x="1647292" y="708431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5" name="任意多边形: 形状 914">
              <a:extLst>
                <a:ext uri="{FF2B5EF4-FFF2-40B4-BE49-F238E27FC236}">
                  <a16:creationId xmlns:a16="http://schemas.microsoft.com/office/drawing/2014/main" id="{74CCDFE9-14FB-B47E-D6AB-7D4AF40952F4}"/>
                </a:ext>
              </a:extLst>
            </p:cNvPr>
            <p:cNvSpPr/>
            <p:nvPr/>
          </p:nvSpPr>
          <p:spPr>
            <a:xfrm>
              <a:off x="10197911" y="5236260"/>
              <a:ext cx="79182" cy="36511"/>
            </a:xfrm>
            <a:custGeom>
              <a:avLst/>
              <a:gdLst>
                <a:gd name="connsiteX0" fmla="*/ 0 w 123444"/>
                <a:gd name="connsiteY0" fmla="*/ 0 h 56921"/>
                <a:gd name="connsiteX1" fmla="*/ 123444 w 123444"/>
                <a:gd name="connsiteY1" fmla="*/ 0 h 56921"/>
                <a:gd name="connsiteX2" fmla="*/ 123444 w 123444"/>
                <a:gd name="connsiteY2" fmla="*/ 56921 h 56921"/>
                <a:gd name="connsiteX3" fmla="*/ 0 w 123444"/>
                <a:gd name="connsiteY3" fmla="*/ 56921 h 56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444" h="56921">
                  <a:moveTo>
                    <a:pt x="0" y="0"/>
                  </a:moveTo>
                  <a:lnTo>
                    <a:pt x="123444" y="0"/>
                  </a:lnTo>
                  <a:lnTo>
                    <a:pt x="123444" y="56921"/>
                  </a:lnTo>
                  <a:lnTo>
                    <a:pt x="0" y="56921"/>
                  </a:lnTo>
                  <a:close/>
                </a:path>
              </a:pathLst>
            </a:custGeom>
            <a:blipFill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  <a:ln w="685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916" name="任意多边形: 形状 915">
              <a:extLst>
                <a:ext uri="{FF2B5EF4-FFF2-40B4-BE49-F238E27FC236}">
                  <a16:creationId xmlns:a16="http://schemas.microsoft.com/office/drawing/2014/main" id="{8C8DCA46-7F1A-BC67-AFD4-781E3B96F631}"/>
                </a:ext>
              </a:extLst>
            </p:cNvPr>
            <p:cNvSpPr/>
            <p:nvPr/>
          </p:nvSpPr>
          <p:spPr>
            <a:xfrm>
              <a:off x="10153921" y="5281570"/>
              <a:ext cx="79182" cy="36511"/>
            </a:xfrm>
            <a:custGeom>
              <a:avLst/>
              <a:gdLst>
                <a:gd name="connsiteX0" fmla="*/ 0 w 123444"/>
                <a:gd name="connsiteY0" fmla="*/ 0 h 56921"/>
                <a:gd name="connsiteX1" fmla="*/ 123444 w 123444"/>
                <a:gd name="connsiteY1" fmla="*/ 0 h 56921"/>
                <a:gd name="connsiteX2" fmla="*/ 123444 w 123444"/>
                <a:gd name="connsiteY2" fmla="*/ 56921 h 56921"/>
                <a:gd name="connsiteX3" fmla="*/ 0 w 123444"/>
                <a:gd name="connsiteY3" fmla="*/ 56921 h 56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444" h="56921">
                  <a:moveTo>
                    <a:pt x="0" y="0"/>
                  </a:moveTo>
                  <a:lnTo>
                    <a:pt x="123444" y="0"/>
                  </a:lnTo>
                  <a:lnTo>
                    <a:pt x="123444" y="56921"/>
                  </a:lnTo>
                  <a:lnTo>
                    <a:pt x="0" y="56921"/>
                  </a:lnTo>
                  <a:close/>
                </a:path>
              </a:pathLst>
            </a:custGeom>
            <a:blipFill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  <a:ln w="685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917" name="任意多边形: 形状 916">
              <a:extLst>
                <a:ext uri="{FF2B5EF4-FFF2-40B4-BE49-F238E27FC236}">
                  <a16:creationId xmlns:a16="http://schemas.microsoft.com/office/drawing/2014/main" id="{014B0C20-7206-CED8-7942-D7B2B3A90657}"/>
                </a:ext>
              </a:extLst>
            </p:cNvPr>
            <p:cNvSpPr/>
            <p:nvPr/>
          </p:nvSpPr>
          <p:spPr>
            <a:xfrm>
              <a:off x="10109931" y="5236260"/>
              <a:ext cx="79182" cy="36511"/>
            </a:xfrm>
            <a:custGeom>
              <a:avLst/>
              <a:gdLst>
                <a:gd name="connsiteX0" fmla="*/ 0 w 123444"/>
                <a:gd name="connsiteY0" fmla="*/ 0 h 56921"/>
                <a:gd name="connsiteX1" fmla="*/ 123444 w 123444"/>
                <a:gd name="connsiteY1" fmla="*/ 0 h 56921"/>
                <a:gd name="connsiteX2" fmla="*/ 123444 w 123444"/>
                <a:gd name="connsiteY2" fmla="*/ 56921 h 56921"/>
                <a:gd name="connsiteX3" fmla="*/ 0 w 123444"/>
                <a:gd name="connsiteY3" fmla="*/ 56921 h 56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444" h="56921">
                  <a:moveTo>
                    <a:pt x="0" y="0"/>
                  </a:moveTo>
                  <a:lnTo>
                    <a:pt x="123444" y="0"/>
                  </a:lnTo>
                  <a:lnTo>
                    <a:pt x="123444" y="56921"/>
                  </a:lnTo>
                  <a:lnTo>
                    <a:pt x="0" y="56921"/>
                  </a:lnTo>
                  <a:close/>
                </a:path>
              </a:pathLst>
            </a:custGeom>
            <a:blipFill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  <a:ln w="685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918" name="任意多边形: 形状 917">
              <a:extLst>
                <a:ext uri="{FF2B5EF4-FFF2-40B4-BE49-F238E27FC236}">
                  <a16:creationId xmlns:a16="http://schemas.microsoft.com/office/drawing/2014/main" id="{EF2F77E1-7EB6-EF8C-51E9-4114F3A85EBC}"/>
                </a:ext>
              </a:extLst>
            </p:cNvPr>
            <p:cNvSpPr/>
            <p:nvPr/>
          </p:nvSpPr>
          <p:spPr>
            <a:xfrm>
              <a:off x="9784846" y="4852229"/>
              <a:ext cx="79182" cy="36511"/>
            </a:xfrm>
            <a:custGeom>
              <a:avLst/>
              <a:gdLst>
                <a:gd name="connsiteX0" fmla="*/ 0 w 123444"/>
                <a:gd name="connsiteY0" fmla="*/ 0 h 56921"/>
                <a:gd name="connsiteX1" fmla="*/ 123444 w 123444"/>
                <a:gd name="connsiteY1" fmla="*/ 0 h 56921"/>
                <a:gd name="connsiteX2" fmla="*/ 123444 w 123444"/>
                <a:gd name="connsiteY2" fmla="*/ 56921 h 56921"/>
                <a:gd name="connsiteX3" fmla="*/ 0 w 123444"/>
                <a:gd name="connsiteY3" fmla="*/ 56921 h 56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444" h="56921">
                  <a:moveTo>
                    <a:pt x="0" y="0"/>
                  </a:moveTo>
                  <a:lnTo>
                    <a:pt x="123444" y="0"/>
                  </a:lnTo>
                  <a:lnTo>
                    <a:pt x="123444" y="56921"/>
                  </a:lnTo>
                  <a:lnTo>
                    <a:pt x="0" y="56921"/>
                  </a:lnTo>
                  <a:close/>
                </a:path>
              </a:pathLst>
            </a:custGeom>
            <a:blipFill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  <a:ln w="685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919" name="任意多边形: 形状 918">
              <a:extLst>
                <a:ext uri="{FF2B5EF4-FFF2-40B4-BE49-F238E27FC236}">
                  <a16:creationId xmlns:a16="http://schemas.microsoft.com/office/drawing/2014/main" id="{93DC72B2-ECEB-8FEA-7809-55773F155FA9}"/>
                </a:ext>
              </a:extLst>
            </p:cNvPr>
            <p:cNvSpPr/>
            <p:nvPr/>
          </p:nvSpPr>
          <p:spPr>
            <a:xfrm>
              <a:off x="9263127" y="5281570"/>
              <a:ext cx="79182" cy="36511"/>
            </a:xfrm>
            <a:custGeom>
              <a:avLst/>
              <a:gdLst>
                <a:gd name="connsiteX0" fmla="*/ 0 w 123444"/>
                <a:gd name="connsiteY0" fmla="*/ 0 h 56921"/>
                <a:gd name="connsiteX1" fmla="*/ 123444 w 123444"/>
                <a:gd name="connsiteY1" fmla="*/ 0 h 56921"/>
                <a:gd name="connsiteX2" fmla="*/ 123444 w 123444"/>
                <a:gd name="connsiteY2" fmla="*/ 56921 h 56921"/>
                <a:gd name="connsiteX3" fmla="*/ 0 w 123444"/>
                <a:gd name="connsiteY3" fmla="*/ 56921 h 56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444" h="56921">
                  <a:moveTo>
                    <a:pt x="0" y="0"/>
                  </a:moveTo>
                  <a:lnTo>
                    <a:pt x="123444" y="0"/>
                  </a:lnTo>
                  <a:lnTo>
                    <a:pt x="123444" y="56921"/>
                  </a:lnTo>
                  <a:lnTo>
                    <a:pt x="0" y="56921"/>
                  </a:lnTo>
                  <a:close/>
                </a:path>
              </a:pathLst>
            </a:custGeom>
            <a:blipFill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  <a:ln w="685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920" name="任意多边形: 形状 919">
              <a:extLst>
                <a:ext uri="{FF2B5EF4-FFF2-40B4-BE49-F238E27FC236}">
                  <a16:creationId xmlns:a16="http://schemas.microsoft.com/office/drawing/2014/main" id="{1DAF0C3E-B810-8ECF-F1C8-24F03A4CD2EE}"/>
                </a:ext>
              </a:extLst>
            </p:cNvPr>
            <p:cNvSpPr/>
            <p:nvPr/>
          </p:nvSpPr>
          <p:spPr>
            <a:xfrm>
              <a:off x="10098054" y="5901826"/>
              <a:ext cx="79182" cy="36511"/>
            </a:xfrm>
            <a:custGeom>
              <a:avLst/>
              <a:gdLst>
                <a:gd name="connsiteX0" fmla="*/ 0 w 123444"/>
                <a:gd name="connsiteY0" fmla="*/ 0 h 56921"/>
                <a:gd name="connsiteX1" fmla="*/ 123444 w 123444"/>
                <a:gd name="connsiteY1" fmla="*/ 0 h 56921"/>
                <a:gd name="connsiteX2" fmla="*/ 123444 w 123444"/>
                <a:gd name="connsiteY2" fmla="*/ 56921 h 56921"/>
                <a:gd name="connsiteX3" fmla="*/ 0 w 123444"/>
                <a:gd name="connsiteY3" fmla="*/ 56921 h 56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444" h="56921">
                  <a:moveTo>
                    <a:pt x="0" y="0"/>
                  </a:moveTo>
                  <a:lnTo>
                    <a:pt x="123444" y="0"/>
                  </a:lnTo>
                  <a:lnTo>
                    <a:pt x="123444" y="56921"/>
                  </a:lnTo>
                  <a:lnTo>
                    <a:pt x="0" y="56921"/>
                  </a:lnTo>
                  <a:close/>
                </a:path>
              </a:pathLst>
            </a:custGeom>
            <a:blipFill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  <a:ln w="685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921" name="任意多边形: 形状 920">
              <a:extLst>
                <a:ext uri="{FF2B5EF4-FFF2-40B4-BE49-F238E27FC236}">
                  <a16:creationId xmlns:a16="http://schemas.microsoft.com/office/drawing/2014/main" id="{904150C3-3D8D-E60B-10F0-4CE7DA38EA27}"/>
                </a:ext>
              </a:extLst>
            </p:cNvPr>
            <p:cNvSpPr/>
            <p:nvPr/>
          </p:nvSpPr>
          <p:spPr>
            <a:xfrm>
              <a:off x="9476917" y="5020710"/>
              <a:ext cx="79182" cy="36511"/>
            </a:xfrm>
            <a:custGeom>
              <a:avLst/>
              <a:gdLst>
                <a:gd name="connsiteX0" fmla="*/ 0 w 123444"/>
                <a:gd name="connsiteY0" fmla="*/ 0 h 56921"/>
                <a:gd name="connsiteX1" fmla="*/ 123444 w 123444"/>
                <a:gd name="connsiteY1" fmla="*/ 0 h 56921"/>
                <a:gd name="connsiteX2" fmla="*/ 123444 w 123444"/>
                <a:gd name="connsiteY2" fmla="*/ 56921 h 56921"/>
                <a:gd name="connsiteX3" fmla="*/ 0 w 123444"/>
                <a:gd name="connsiteY3" fmla="*/ 56921 h 56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444" h="56921">
                  <a:moveTo>
                    <a:pt x="0" y="0"/>
                  </a:moveTo>
                  <a:lnTo>
                    <a:pt x="123444" y="0"/>
                  </a:lnTo>
                  <a:lnTo>
                    <a:pt x="123444" y="56921"/>
                  </a:lnTo>
                  <a:lnTo>
                    <a:pt x="0" y="56921"/>
                  </a:lnTo>
                  <a:close/>
                </a:path>
              </a:pathLst>
            </a:custGeom>
            <a:blipFill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  <a:ln w="685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922" name="任意多边形: 形状 921">
              <a:extLst>
                <a:ext uri="{FF2B5EF4-FFF2-40B4-BE49-F238E27FC236}">
                  <a16:creationId xmlns:a16="http://schemas.microsoft.com/office/drawing/2014/main" id="{B27CB098-4007-33B9-EA2B-CC6F4F510776}"/>
                </a:ext>
              </a:extLst>
            </p:cNvPr>
            <p:cNvSpPr/>
            <p:nvPr/>
          </p:nvSpPr>
          <p:spPr>
            <a:xfrm>
              <a:off x="9219138" y="5236260"/>
              <a:ext cx="79182" cy="36511"/>
            </a:xfrm>
            <a:custGeom>
              <a:avLst/>
              <a:gdLst>
                <a:gd name="connsiteX0" fmla="*/ 0 w 123444"/>
                <a:gd name="connsiteY0" fmla="*/ 0 h 56921"/>
                <a:gd name="connsiteX1" fmla="*/ 123444 w 123444"/>
                <a:gd name="connsiteY1" fmla="*/ 0 h 56921"/>
                <a:gd name="connsiteX2" fmla="*/ 123444 w 123444"/>
                <a:gd name="connsiteY2" fmla="*/ 56921 h 56921"/>
                <a:gd name="connsiteX3" fmla="*/ 0 w 123444"/>
                <a:gd name="connsiteY3" fmla="*/ 56921 h 56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444" h="56921">
                  <a:moveTo>
                    <a:pt x="0" y="0"/>
                  </a:moveTo>
                  <a:lnTo>
                    <a:pt x="123444" y="0"/>
                  </a:lnTo>
                  <a:lnTo>
                    <a:pt x="123444" y="56921"/>
                  </a:lnTo>
                  <a:lnTo>
                    <a:pt x="0" y="56921"/>
                  </a:lnTo>
                  <a:close/>
                </a:path>
              </a:pathLst>
            </a:custGeom>
            <a:blipFill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  <a:ln w="685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923" name="任意多边形: 形状 922">
              <a:extLst>
                <a:ext uri="{FF2B5EF4-FFF2-40B4-BE49-F238E27FC236}">
                  <a16:creationId xmlns:a16="http://schemas.microsoft.com/office/drawing/2014/main" id="{1EF393B1-AA77-23E4-CBBF-7907E1624797}"/>
                </a:ext>
              </a:extLst>
            </p:cNvPr>
            <p:cNvSpPr/>
            <p:nvPr/>
          </p:nvSpPr>
          <p:spPr>
            <a:xfrm>
              <a:off x="9179547" y="4715861"/>
              <a:ext cx="79182" cy="36511"/>
            </a:xfrm>
            <a:custGeom>
              <a:avLst/>
              <a:gdLst>
                <a:gd name="connsiteX0" fmla="*/ 0 w 123444"/>
                <a:gd name="connsiteY0" fmla="*/ 0 h 56921"/>
                <a:gd name="connsiteX1" fmla="*/ 123444 w 123444"/>
                <a:gd name="connsiteY1" fmla="*/ 0 h 56921"/>
                <a:gd name="connsiteX2" fmla="*/ 123444 w 123444"/>
                <a:gd name="connsiteY2" fmla="*/ 56921 h 56921"/>
                <a:gd name="connsiteX3" fmla="*/ 0 w 123444"/>
                <a:gd name="connsiteY3" fmla="*/ 56921 h 56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444" h="56921">
                  <a:moveTo>
                    <a:pt x="0" y="0"/>
                  </a:moveTo>
                  <a:lnTo>
                    <a:pt x="123444" y="0"/>
                  </a:lnTo>
                  <a:lnTo>
                    <a:pt x="123444" y="56921"/>
                  </a:lnTo>
                  <a:lnTo>
                    <a:pt x="0" y="56921"/>
                  </a:lnTo>
                  <a:close/>
                </a:path>
              </a:pathLst>
            </a:custGeom>
            <a:blipFill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  <a:ln w="685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924" name="任意多边形: 形状 923">
              <a:extLst>
                <a:ext uri="{FF2B5EF4-FFF2-40B4-BE49-F238E27FC236}">
                  <a16:creationId xmlns:a16="http://schemas.microsoft.com/office/drawing/2014/main" id="{18BD9031-5F33-3B70-196C-C677D8C6E7B9}"/>
                </a:ext>
              </a:extLst>
            </p:cNvPr>
            <p:cNvSpPr/>
            <p:nvPr/>
          </p:nvSpPr>
          <p:spPr>
            <a:xfrm>
              <a:off x="9013705" y="5258695"/>
              <a:ext cx="79182" cy="36511"/>
            </a:xfrm>
            <a:custGeom>
              <a:avLst/>
              <a:gdLst>
                <a:gd name="connsiteX0" fmla="*/ 0 w 123444"/>
                <a:gd name="connsiteY0" fmla="*/ 0 h 56921"/>
                <a:gd name="connsiteX1" fmla="*/ 123444 w 123444"/>
                <a:gd name="connsiteY1" fmla="*/ 0 h 56921"/>
                <a:gd name="connsiteX2" fmla="*/ 123444 w 123444"/>
                <a:gd name="connsiteY2" fmla="*/ 56921 h 56921"/>
                <a:gd name="connsiteX3" fmla="*/ 0 w 123444"/>
                <a:gd name="connsiteY3" fmla="*/ 56921 h 56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444" h="56921">
                  <a:moveTo>
                    <a:pt x="0" y="0"/>
                  </a:moveTo>
                  <a:lnTo>
                    <a:pt x="123444" y="0"/>
                  </a:lnTo>
                  <a:lnTo>
                    <a:pt x="123444" y="56921"/>
                  </a:lnTo>
                  <a:lnTo>
                    <a:pt x="0" y="56921"/>
                  </a:lnTo>
                  <a:close/>
                </a:path>
              </a:pathLst>
            </a:custGeom>
            <a:blipFill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  <a:ln w="685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925" name="任意多边形: 形状 924">
              <a:extLst>
                <a:ext uri="{FF2B5EF4-FFF2-40B4-BE49-F238E27FC236}">
                  <a16:creationId xmlns:a16="http://schemas.microsoft.com/office/drawing/2014/main" id="{0F1F89C1-A127-6D1B-658F-A4A0212ED7AD}"/>
                </a:ext>
              </a:extLst>
            </p:cNvPr>
            <p:cNvSpPr/>
            <p:nvPr/>
          </p:nvSpPr>
          <p:spPr>
            <a:xfrm>
              <a:off x="9702585" y="5622051"/>
              <a:ext cx="79182" cy="36511"/>
            </a:xfrm>
            <a:custGeom>
              <a:avLst/>
              <a:gdLst>
                <a:gd name="connsiteX0" fmla="*/ 0 w 123444"/>
                <a:gd name="connsiteY0" fmla="*/ 0 h 56921"/>
                <a:gd name="connsiteX1" fmla="*/ 123444 w 123444"/>
                <a:gd name="connsiteY1" fmla="*/ 0 h 56921"/>
                <a:gd name="connsiteX2" fmla="*/ 123444 w 123444"/>
                <a:gd name="connsiteY2" fmla="*/ 56921 h 56921"/>
                <a:gd name="connsiteX3" fmla="*/ 0 w 123444"/>
                <a:gd name="connsiteY3" fmla="*/ 56921 h 56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444" h="56921">
                  <a:moveTo>
                    <a:pt x="0" y="0"/>
                  </a:moveTo>
                  <a:lnTo>
                    <a:pt x="123444" y="0"/>
                  </a:lnTo>
                  <a:lnTo>
                    <a:pt x="123444" y="56921"/>
                  </a:lnTo>
                  <a:lnTo>
                    <a:pt x="0" y="56921"/>
                  </a:lnTo>
                  <a:close/>
                </a:path>
              </a:pathLst>
            </a:custGeom>
            <a:blipFill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  <a:ln w="685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926" name="任意多边形: 形状 925">
              <a:extLst>
                <a:ext uri="{FF2B5EF4-FFF2-40B4-BE49-F238E27FC236}">
                  <a16:creationId xmlns:a16="http://schemas.microsoft.com/office/drawing/2014/main" id="{D9EBE235-347A-265E-8F8E-E8DFE376C75D}"/>
                </a:ext>
              </a:extLst>
            </p:cNvPr>
            <p:cNvSpPr/>
            <p:nvPr/>
          </p:nvSpPr>
          <p:spPr>
            <a:xfrm>
              <a:off x="9658596" y="5576741"/>
              <a:ext cx="79182" cy="36511"/>
            </a:xfrm>
            <a:custGeom>
              <a:avLst/>
              <a:gdLst>
                <a:gd name="connsiteX0" fmla="*/ 0 w 123444"/>
                <a:gd name="connsiteY0" fmla="*/ 0 h 56921"/>
                <a:gd name="connsiteX1" fmla="*/ 123444 w 123444"/>
                <a:gd name="connsiteY1" fmla="*/ 0 h 56921"/>
                <a:gd name="connsiteX2" fmla="*/ 123444 w 123444"/>
                <a:gd name="connsiteY2" fmla="*/ 56921 h 56921"/>
                <a:gd name="connsiteX3" fmla="*/ 0 w 123444"/>
                <a:gd name="connsiteY3" fmla="*/ 56921 h 56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444" h="56921">
                  <a:moveTo>
                    <a:pt x="0" y="0"/>
                  </a:moveTo>
                  <a:lnTo>
                    <a:pt x="123444" y="0"/>
                  </a:lnTo>
                  <a:lnTo>
                    <a:pt x="123444" y="56921"/>
                  </a:lnTo>
                  <a:lnTo>
                    <a:pt x="0" y="56921"/>
                  </a:lnTo>
                  <a:close/>
                </a:path>
              </a:pathLst>
            </a:custGeom>
            <a:blipFill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  <a:ln w="685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927" name="任意多边形: 形状 926">
              <a:extLst>
                <a:ext uri="{FF2B5EF4-FFF2-40B4-BE49-F238E27FC236}">
                  <a16:creationId xmlns:a16="http://schemas.microsoft.com/office/drawing/2014/main" id="{C400426B-0DD2-167F-4BB0-E8604BD42103}"/>
                </a:ext>
              </a:extLst>
            </p:cNvPr>
            <p:cNvSpPr/>
            <p:nvPr/>
          </p:nvSpPr>
          <p:spPr>
            <a:xfrm>
              <a:off x="9219138" y="4513948"/>
              <a:ext cx="1056635" cy="524798"/>
            </a:xfrm>
            <a:custGeom>
              <a:avLst/>
              <a:gdLst>
                <a:gd name="connsiteX0" fmla="*/ 0 w 1647291"/>
                <a:gd name="connsiteY0" fmla="*/ 708431 h 818159"/>
                <a:gd name="connsiteX1" fmla="*/ 0 w 1647291"/>
                <a:gd name="connsiteY1" fmla="*/ 815416 h 818159"/>
                <a:gd name="connsiteX2" fmla="*/ 821588 w 1647291"/>
                <a:gd name="connsiteY2" fmla="*/ 119329 h 818159"/>
                <a:gd name="connsiteX3" fmla="*/ 1647292 w 1647291"/>
                <a:gd name="connsiteY3" fmla="*/ 818159 h 818159"/>
                <a:gd name="connsiteX4" fmla="*/ 1647292 w 1647291"/>
                <a:gd name="connsiteY4" fmla="*/ 708431 h 818159"/>
                <a:gd name="connsiteX5" fmla="*/ 823646 w 1647291"/>
                <a:gd name="connsiteY5" fmla="*/ 0 h 818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47291" h="818159">
                  <a:moveTo>
                    <a:pt x="0" y="708431"/>
                  </a:moveTo>
                  <a:lnTo>
                    <a:pt x="0" y="815416"/>
                  </a:lnTo>
                  <a:lnTo>
                    <a:pt x="821588" y="119329"/>
                  </a:lnTo>
                  <a:lnTo>
                    <a:pt x="1647292" y="818159"/>
                  </a:lnTo>
                  <a:lnTo>
                    <a:pt x="1647292" y="708431"/>
                  </a:lnTo>
                  <a:lnTo>
                    <a:pt x="823646" y="0"/>
                  </a:lnTo>
                  <a:close/>
                </a:path>
              </a:pathLst>
            </a:custGeom>
            <a:solidFill>
              <a:srgbClr val="EA633A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8" name="任意多边形: 形状 927">
              <a:extLst>
                <a:ext uri="{FF2B5EF4-FFF2-40B4-BE49-F238E27FC236}">
                  <a16:creationId xmlns:a16="http://schemas.microsoft.com/office/drawing/2014/main" id="{7EC7B408-04AB-EF8E-A7C6-C564D0DF2CD5}"/>
                </a:ext>
              </a:extLst>
            </p:cNvPr>
            <p:cNvSpPr/>
            <p:nvPr/>
          </p:nvSpPr>
          <p:spPr>
            <a:xfrm>
              <a:off x="9219138" y="4513948"/>
              <a:ext cx="1056635" cy="1584512"/>
            </a:xfrm>
            <a:custGeom>
              <a:avLst/>
              <a:gdLst>
                <a:gd name="connsiteX0" fmla="*/ 1647292 w 1647291"/>
                <a:gd name="connsiteY0" fmla="*/ 2470252 h 2470251"/>
                <a:gd name="connsiteX1" fmla="*/ 0 w 1647291"/>
                <a:gd name="connsiteY1" fmla="*/ 2470252 h 2470251"/>
                <a:gd name="connsiteX2" fmla="*/ 0 w 1647291"/>
                <a:gd name="connsiteY2" fmla="*/ 708431 h 2470251"/>
                <a:gd name="connsiteX3" fmla="*/ 823646 w 1647291"/>
                <a:gd name="connsiteY3" fmla="*/ 0 h 2470251"/>
                <a:gd name="connsiteX4" fmla="*/ 1647292 w 1647291"/>
                <a:gd name="connsiteY4" fmla="*/ 708431 h 24702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47291" h="2470251">
                  <a:moveTo>
                    <a:pt x="1647292" y="2470252"/>
                  </a:moveTo>
                  <a:lnTo>
                    <a:pt x="0" y="2470252"/>
                  </a:lnTo>
                  <a:lnTo>
                    <a:pt x="0" y="708431"/>
                  </a:lnTo>
                  <a:lnTo>
                    <a:pt x="823646" y="0"/>
                  </a:lnTo>
                  <a:lnTo>
                    <a:pt x="1647292" y="708431"/>
                  </a:lnTo>
                  <a:close/>
                </a:path>
              </a:pathLst>
            </a:custGeom>
            <a:noFill/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9" name="任意多边形: 形状 928">
              <a:extLst>
                <a:ext uri="{FF2B5EF4-FFF2-40B4-BE49-F238E27FC236}">
                  <a16:creationId xmlns:a16="http://schemas.microsoft.com/office/drawing/2014/main" id="{5110CD1E-0B0C-D1C6-916D-5B2D1B5ACC39}"/>
                </a:ext>
              </a:extLst>
            </p:cNvPr>
            <p:cNvSpPr/>
            <p:nvPr/>
          </p:nvSpPr>
          <p:spPr>
            <a:xfrm>
              <a:off x="9781327" y="5500199"/>
              <a:ext cx="316727" cy="598261"/>
            </a:xfrm>
            <a:custGeom>
              <a:avLst/>
              <a:gdLst>
                <a:gd name="connsiteX0" fmla="*/ 0 w 493776"/>
                <a:gd name="connsiteY0" fmla="*/ 0 h 932688"/>
                <a:gd name="connsiteX1" fmla="*/ 493776 w 493776"/>
                <a:gd name="connsiteY1" fmla="*/ 0 h 932688"/>
                <a:gd name="connsiteX2" fmla="*/ 493776 w 493776"/>
                <a:gd name="connsiteY2" fmla="*/ 932688 h 932688"/>
                <a:gd name="connsiteX3" fmla="*/ 0 w 493776"/>
                <a:gd name="connsiteY3" fmla="*/ 932688 h 932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93776" h="932688">
                  <a:moveTo>
                    <a:pt x="0" y="0"/>
                  </a:moveTo>
                  <a:lnTo>
                    <a:pt x="493776" y="0"/>
                  </a:lnTo>
                  <a:lnTo>
                    <a:pt x="493776" y="932688"/>
                  </a:lnTo>
                  <a:lnTo>
                    <a:pt x="0" y="932688"/>
                  </a:lnTo>
                  <a:close/>
                </a:path>
              </a:pathLst>
            </a:custGeom>
            <a:solidFill>
              <a:srgbClr val="99393E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0" name="任意多边形: 形状 929">
              <a:extLst>
                <a:ext uri="{FF2B5EF4-FFF2-40B4-BE49-F238E27FC236}">
                  <a16:creationId xmlns:a16="http://schemas.microsoft.com/office/drawing/2014/main" id="{DDAF2AD1-96C7-1934-C261-753F232E7067}"/>
                </a:ext>
              </a:extLst>
            </p:cNvPr>
            <p:cNvSpPr/>
            <p:nvPr/>
          </p:nvSpPr>
          <p:spPr>
            <a:xfrm>
              <a:off x="10061982" y="5500199"/>
              <a:ext cx="36071" cy="598261"/>
            </a:xfrm>
            <a:custGeom>
              <a:avLst/>
              <a:gdLst>
                <a:gd name="connsiteX0" fmla="*/ 0 w 56235"/>
                <a:gd name="connsiteY0" fmla="*/ 0 h 932688"/>
                <a:gd name="connsiteX1" fmla="*/ 56236 w 56235"/>
                <a:gd name="connsiteY1" fmla="*/ 0 h 932688"/>
                <a:gd name="connsiteX2" fmla="*/ 56236 w 56235"/>
                <a:gd name="connsiteY2" fmla="*/ 932688 h 932688"/>
                <a:gd name="connsiteX3" fmla="*/ 0 w 56235"/>
                <a:gd name="connsiteY3" fmla="*/ 932688 h 932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6235" h="932688">
                  <a:moveTo>
                    <a:pt x="0" y="0"/>
                  </a:moveTo>
                  <a:lnTo>
                    <a:pt x="56236" y="0"/>
                  </a:lnTo>
                  <a:lnTo>
                    <a:pt x="56236" y="932688"/>
                  </a:lnTo>
                  <a:lnTo>
                    <a:pt x="0" y="932688"/>
                  </a:lnTo>
                  <a:close/>
                </a:path>
              </a:pathLst>
            </a:custGeom>
            <a:solidFill>
              <a:srgbClr val="822E36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1" name="任意多边形: 形状 930">
              <a:extLst>
                <a:ext uri="{FF2B5EF4-FFF2-40B4-BE49-F238E27FC236}">
                  <a16:creationId xmlns:a16="http://schemas.microsoft.com/office/drawing/2014/main" id="{88640018-0D22-86F1-73E9-AE18C58E4411}"/>
                </a:ext>
              </a:extLst>
            </p:cNvPr>
            <p:cNvSpPr/>
            <p:nvPr/>
          </p:nvSpPr>
          <p:spPr>
            <a:xfrm>
              <a:off x="9781327" y="5500199"/>
              <a:ext cx="316727" cy="598261"/>
            </a:xfrm>
            <a:custGeom>
              <a:avLst/>
              <a:gdLst>
                <a:gd name="connsiteX0" fmla="*/ 0 w 493776"/>
                <a:gd name="connsiteY0" fmla="*/ 0 h 932688"/>
                <a:gd name="connsiteX1" fmla="*/ 493776 w 493776"/>
                <a:gd name="connsiteY1" fmla="*/ 0 h 932688"/>
                <a:gd name="connsiteX2" fmla="*/ 493776 w 493776"/>
                <a:gd name="connsiteY2" fmla="*/ 932688 h 932688"/>
                <a:gd name="connsiteX3" fmla="*/ 0 w 493776"/>
                <a:gd name="connsiteY3" fmla="*/ 932688 h 932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93776" h="932688">
                  <a:moveTo>
                    <a:pt x="0" y="0"/>
                  </a:moveTo>
                  <a:lnTo>
                    <a:pt x="493776" y="0"/>
                  </a:lnTo>
                  <a:lnTo>
                    <a:pt x="493776" y="932688"/>
                  </a:lnTo>
                  <a:lnTo>
                    <a:pt x="0" y="932688"/>
                  </a:lnTo>
                  <a:close/>
                </a:path>
              </a:pathLst>
            </a:custGeom>
            <a:noFill/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2" name="任意多边形: 形状 931">
              <a:extLst>
                <a:ext uri="{FF2B5EF4-FFF2-40B4-BE49-F238E27FC236}">
                  <a16:creationId xmlns:a16="http://schemas.microsoft.com/office/drawing/2014/main" id="{F02FC931-8B40-097F-6072-C52E2A0C6BDA}"/>
                </a:ext>
              </a:extLst>
            </p:cNvPr>
            <p:cNvSpPr/>
            <p:nvPr/>
          </p:nvSpPr>
          <p:spPr>
            <a:xfrm>
              <a:off x="9385859" y="5500199"/>
              <a:ext cx="272737" cy="316727"/>
            </a:xfrm>
            <a:custGeom>
              <a:avLst/>
              <a:gdLst>
                <a:gd name="connsiteX0" fmla="*/ 0 w 425196"/>
                <a:gd name="connsiteY0" fmla="*/ 0 h 493776"/>
                <a:gd name="connsiteX1" fmla="*/ 425196 w 425196"/>
                <a:gd name="connsiteY1" fmla="*/ 0 h 493776"/>
                <a:gd name="connsiteX2" fmla="*/ 425196 w 425196"/>
                <a:gd name="connsiteY2" fmla="*/ 493776 h 493776"/>
                <a:gd name="connsiteX3" fmla="*/ 0 w 425196"/>
                <a:gd name="connsiteY3" fmla="*/ 493776 h 493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5196" h="493776">
                  <a:moveTo>
                    <a:pt x="0" y="0"/>
                  </a:moveTo>
                  <a:lnTo>
                    <a:pt x="425196" y="0"/>
                  </a:lnTo>
                  <a:lnTo>
                    <a:pt x="425196" y="493776"/>
                  </a:lnTo>
                  <a:lnTo>
                    <a:pt x="0" y="493776"/>
                  </a:lnTo>
                  <a:close/>
                </a:path>
              </a:pathLst>
            </a:custGeom>
            <a:solidFill>
              <a:srgbClr val="89C6CC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3" name="任意多边形: 形状 932">
              <a:extLst>
                <a:ext uri="{FF2B5EF4-FFF2-40B4-BE49-F238E27FC236}">
                  <a16:creationId xmlns:a16="http://schemas.microsoft.com/office/drawing/2014/main" id="{361ADCEB-23FB-DA97-AFFE-A815E8BF7E51}"/>
                </a:ext>
              </a:extLst>
            </p:cNvPr>
            <p:cNvSpPr/>
            <p:nvPr/>
          </p:nvSpPr>
          <p:spPr>
            <a:xfrm>
              <a:off x="9385859" y="5500199"/>
              <a:ext cx="200154" cy="263498"/>
            </a:xfrm>
            <a:custGeom>
              <a:avLst/>
              <a:gdLst>
                <a:gd name="connsiteX0" fmla="*/ 0 w 312039"/>
                <a:gd name="connsiteY0" fmla="*/ 410794 h 410793"/>
                <a:gd name="connsiteX1" fmla="*/ 312039 w 312039"/>
                <a:gd name="connsiteY1" fmla="*/ 0 h 410793"/>
                <a:gd name="connsiteX2" fmla="*/ 174193 w 312039"/>
                <a:gd name="connsiteY2" fmla="*/ 0 h 410793"/>
                <a:gd name="connsiteX3" fmla="*/ 0 w 312039"/>
                <a:gd name="connsiteY3" fmla="*/ 229743 h 410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2039" h="410793">
                  <a:moveTo>
                    <a:pt x="0" y="410794"/>
                  </a:moveTo>
                  <a:lnTo>
                    <a:pt x="312039" y="0"/>
                  </a:lnTo>
                  <a:lnTo>
                    <a:pt x="174193" y="0"/>
                  </a:lnTo>
                  <a:lnTo>
                    <a:pt x="0" y="229743"/>
                  </a:lnTo>
                  <a:close/>
                </a:path>
              </a:pathLst>
            </a:custGeom>
            <a:solidFill>
              <a:srgbClr val="D0F6FB">
                <a:alpha val="92000"/>
              </a:srgbClr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4" name="任意多边形: 形状 933">
              <a:extLst>
                <a:ext uri="{FF2B5EF4-FFF2-40B4-BE49-F238E27FC236}">
                  <a16:creationId xmlns:a16="http://schemas.microsoft.com/office/drawing/2014/main" id="{661918A6-21A5-DF8A-1329-3E0DC86BFEDE}"/>
                </a:ext>
              </a:extLst>
            </p:cNvPr>
            <p:cNvSpPr/>
            <p:nvPr/>
          </p:nvSpPr>
          <p:spPr>
            <a:xfrm>
              <a:off x="9385859" y="5500199"/>
              <a:ext cx="272737" cy="316727"/>
            </a:xfrm>
            <a:custGeom>
              <a:avLst/>
              <a:gdLst>
                <a:gd name="connsiteX0" fmla="*/ 425196 w 425196"/>
                <a:gd name="connsiteY0" fmla="*/ 4115 h 493776"/>
                <a:gd name="connsiteX1" fmla="*/ 425196 w 425196"/>
                <a:gd name="connsiteY1" fmla="*/ 0 h 493776"/>
                <a:gd name="connsiteX2" fmla="*/ 359359 w 425196"/>
                <a:gd name="connsiteY2" fmla="*/ 0 h 493776"/>
                <a:gd name="connsiteX3" fmla="*/ 0 w 425196"/>
                <a:gd name="connsiteY3" fmla="*/ 473202 h 493776"/>
                <a:gd name="connsiteX4" fmla="*/ 0 w 425196"/>
                <a:gd name="connsiteY4" fmla="*/ 493776 h 493776"/>
                <a:gd name="connsiteX5" fmla="*/ 52806 w 425196"/>
                <a:gd name="connsiteY5" fmla="*/ 493776 h 493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25196" h="493776">
                  <a:moveTo>
                    <a:pt x="425196" y="4115"/>
                  </a:moveTo>
                  <a:lnTo>
                    <a:pt x="425196" y="0"/>
                  </a:lnTo>
                  <a:lnTo>
                    <a:pt x="359359" y="0"/>
                  </a:lnTo>
                  <a:lnTo>
                    <a:pt x="0" y="473202"/>
                  </a:lnTo>
                  <a:lnTo>
                    <a:pt x="0" y="493776"/>
                  </a:lnTo>
                  <a:lnTo>
                    <a:pt x="52806" y="493776"/>
                  </a:lnTo>
                  <a:close/>
                </a:path>
              </a:pathLst>
            </a:custGeom>
            <a:solidFill>
              <a:srgbClr val="D0F6FB">
                <a:alpha val="92000"/>
              </a:srgbClr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5" name="任意多边形: 形状 934">
              <a:extLst>
                <a:ext uri="{FF2B5EF4-FFF2-40B4-BE49-F238E27FC236}">
                  <a16:creationId xmlns:a16="http://schemas.microsoft.com/office/drawing/2014/main" id="{922CB4EE-F4C3-4F4E-8876-FBCEB10BE5B5}"/>
                </a:ext>
              </a:extLst>
            </p:cNvPr>
            <p:cNvSpPr/>
            <p:nvPr/>
          </p:nvSpPr>
          <p:spPr>
            <a:xfrm>
              <a:off x="9355066" y="5834521"/>
              <a:ext cx="334322" cy="52788"/>
            </a:xfrm>
            <a:custGeom>
              <a:avLst/>
              <a:gdLst>
                <a:gd name="connsiteX0" fmla="*/ 0 w 521208"/>
                <a:gd name="connsiteY0" fmla="*/ 0 h 82296"/>
                <a:gd name="connsiteX1" fmla="*/ 521208 w 521208"/>
                <a:gd name="connsiteY1" fmla="*/ 0 h 82296"/>
                <a:gd name="connsiteX2" fmla="*/ 521208 w 521208"/>
                <a:gd name="connsiteY2" fmla="*/ 82296 h 82296"/>
                <a:gd name="connsiteX3" fmla="*/ 0 w 521208"/>
                <a:gd name="connsiteY3" fmla="*/ 82296 h 82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21208" h="82296">
                  <a:moveTo>
                    <a:pt x="0" y="0"/>
                  </a:moveTo>
                  <a:lnTo>
                    <a:pt x="521208" y="0"/>
                  </a:lnTo>
                  <a:lnTo>
                    <a:pt x="521208" y="82296"/>
                  </a:lnTo>
                  <a:lnTo>
                    <a:pt x="0" y="82296"/>
                  </a:lnTo>
                  <a:close/>
                </a:path>
              </a:pathLst>
            </a:custGeom>
            <a:solidFill>
              <a:srgbClr val="EA633A"/>
            </a:solidFill>
            <a:ln w="41148" cap="rnd">
              <a:solidFill>
                <a:srgbClr val="EA633A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6" name="任意多边形: 形状 935">
              <a:extLst>
                <a:ext uri="{FF2B5EF4-FFF2-40B4-BE49-F238E27FC236}">
                  <a16:creationId xmlns:a16="http://schemas.microsoft.com/office/drawing/2014/main" id="{0597455A-D10C-5D43-0CE0-457746E4BD9D}"/>
                </a:ext>
              </a:extLst>
            </p:cNvPr>
            <p:cNvSpPr/>
            <p:nvPr/>
          </p:nvSpPr>
          <p:spPr>
            <a:xfrm>
              <a:off x="9385859" y="5500199"/>
              <a:ext cx="272737" cy="316727"/>
            </a:xfrm>
            <a:custGeom>
              <a:avLst/>
              <a:gdLst>
                <a:gd name="connsiteX0" fmla="*/ 0 w 425196"/>
                <a:gd name="connsiteY0" fmla="*/ 0 h 493776"/>
                <a:gd name="connsiteX1" fmla="*/ 425196 w 425196"/>
                <a:gd name="connsiteY1" fmla="*/ 0 h 493776"/>
                <a:gd name="connsiteX2" fmla="*/ 425196 w 425196"/>
                <a:gd name="connsiteY2" fmla="*/ 493776 h 493776"/>
                <a:gd name="connsiteX3" fmla="*/ 0 w 425196"/>
                <a:gd name="connsiteY3" fmla="*/ 493776 h 493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5196" h="493776">
                  <a:moveTo>
                    <a:pt x="0" y="0"/>
                  </a:moveTo>
                  <a:lnTo>
                    <a:pt x="425196" y="0"/>
                  </a:lnTo>
                  <a:lnTo>
                    <a:pt x="425196" y="493776"/>
                  </a:lnTo>
                  <a:lnTo>
                    <a:pt x="0" y="493776"/>
                  </a:lnTo>
                  <a:close/>
                </a:path>
              </a:pathLst>
            </a:custGeom>
            <a:noFill/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7" name="任意多边形: 形状 936">
              <a:extLst>
                <a:ext uri="{FF2B5EF4-FFF2-40B4-BE49-F238E27FC236}">
                  <a16:creationId xmlns:a16="http://schemas.microsoft.com/office/drawing/2014/main" id="{5F3487E4-92E6-9AE5-9991-5C591893837A}"/>
                </a:ext>
              </a:extLst>
            </p:cNvPr>
            <p:cNvSpPr/>
            <p:nvPr/>
          </p:nvSpPr>
          <p:spPr>
            <a:xfrm>
              <a:off x="9355066" y="5816925"/>
              <a:ext cx="334322" cy="52788"/>
            </a:xfrm>
            <a:custGeom>
              <a:avLst/>
              <a:gdLst>
                <a:gd name="connsiteX0" fmla="*/ 0 w 521208"/>
                <a:gd name="connsiteY0" fmla="*/ 0 h 82296"/>
                <a:gd name="connsiteX1" fmla="*/ 521208 w 521208"/>
                <a:gd name="connsiteY1" fmla="*/ 0 h 82296"/>
                <a:gd name="connsiteX2" fmla="*/ 521208 w 521208"/>
                <a:gd name="connsiteY2" fmla="*/ 82296 h 82296"/>
                <a:gd name="connsiteX3" fmla="*/ 0 w 521208"/>
                <a:gd name="connsiteY3" fmla="*/ 82296 h 82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21208" h="82296">
                  <a:moveTo>
                    <a:pt x="0" y="0"/>
                  </a:moveTo>
                  <a:lnTo>
                    <a:pt x="521208" y="0"/>
                  </a:lnTo>
                  <a:lnTo>
                    <a:pt x="521208" y="82296"/>
                  </a:lnTo>
                  <a:lnTo>
                    <a:pt x="0" y="82296"/>
                  </a:lnTo>
                  <a:close/>
                </a:path>
              </a:pathLst>
            </a:custGeom>
            <a:solidFill>
              <a:srgbClr val="656B82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8" name="任意多边形: 形状 937">
              <a:extLst>
                <a:ext uri="{FF2B5EF4-FFF2-40B4-BE49-F238E27FC236}">
                  <a16:creationId xmlns:a16="http://schemas.microsoft.com/office/drawing/2014/main" id="{A16375BF-6DA1-32BB-60C5-BE19DC5AB8F9}"/>
                </a:ext>
              </a:extLst>
            </p:cNvPr>
            <p:cNvSpPr/>
            <p:nvPr/>
          </p:nvSpPr>
          <p:spPr>
            <a:xfrm>
              <a:off x="9355066" y="5816925"/>
              <a:ext cx="334322" cy="52788"/>
            </a:xfrm>
            <a:custGeom>
              <a:avLst/>
              <a:gdLst>
                <a:gd name="connsiteX0" fmla="*/ 0 w 521208"/>
                <a:gd name="connsiteY0" fmla="*/ 0 h 82296"/>
                <a:gd name="connsiteX1" fmla="*/ 521208 w 521208"/>
                <a:gd name="connsiteY1" fmla="*/ 0 h 82296"/>
                <a:gd name="connsiteX2" fmla="*/ 521208 w 521208"/>
                <a:gd name="connsiteY2" fmla="*/ 82296 h 82296"/>
                <a:gd name="connsiteX3" fmla="*/ 0 w 521208"/>
                <a:gd name="connsiteY3" fmla="*/ 82296 h 82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21208" h="82296">
                  <a:moveTo>
                    <a:pt x="0" y="0"/>
                  </a:moveTo>
                  <a:lnTo>
                    <a:pt x="521208" y="0"/>
                  </a:lnTo>
                  <a:lnTo>
                    <a:pt x="521208" y="82296"/>
                  </a:lnTo>
                  <a:lnTo>
                    <a:pt x="0" y="82296"/>
                  </a:lnTo>
                  <a:close/>
                </a:path>
              </a:pathLst>
            </a:custGeom>
            <a:noFill/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9" name="任意多边形: 形状 938">
              <a:extLst>
                <a:ext uri="{FF2B5EF4-FFF2-40B4-BE49-F238E27FC236}">
                  <a16:creationId xmlns:a16="http://schemas.microsoft.com/office/drawing/2014/main" id="{1DD79EF6-FBBA-6102-A033-9A1C146E3F77}"/>
                </a:ext>
              </a:extLst>
            </p:cNvPr>
            <p:cNvSpPr/>
            <p:nvPr/>
          </p:nvSpPr>
          <p:spPr>
            <a:xfrm>
              <a:off x="9619884" y="4884342"/>
              <a:ext cx="255141" cy="255141"/>
            </a:xfrm>
            <a:custGeom>
              <a:avLst/>
              <a:gdLst>
                <a:gd name="connsiteX0" fmla="*/ 397764 w 397764"/>
                <a:gd name="connsiteY0" fmla="*/ 198882 h 397764"/>
                <a:gd name="connsiteX1" fmla="*/ 198882 w 397764"/>
                <a:gd name="connsiteY1" fmla="*/ 397764 h 397764"/>
                <a:gd name="connsiteX2" fmla="*/ 0 w 397764"/>
                <a:gd name="connsiteY2" fmla="*/ 198882 h 397764"/>
                <a:gd name="connsiteX3" fmla="*/ 198882 w 397764"/>
                <a:gd name="connsiteY3" fmla="*/ 0 h 397764"/>
                <a:gd name="connsiteX4" fmla="*/ 397764 w 397764"/>
                <a:gd name="connsiteY4" fmla="*/ 198882 h 397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7764" h="397764">
                  <a:moveTo>
                    <a:pt x="397764" y="198882"/>
                  </a:moveTo>
                  <a:cubicBezTo>
                    <a:pt x="397764" y="308722"/>
                    <a:pt x="308721" y="397764"/>
                    <a:pt x="198882" y="397764"/>
                  </a:cubicBezTo>
                  <a:cubicBezTo>
                    <a:pt x="89042" y="397764"/>
                    <a:pt x="0" y="308722"/>
                    <a:pt x="0" y="198882"/>
                  </a:cubicBezTo>
                  <a:cubicBezTo>
                    <a:pt x="0" y="89043"/>
                    <a:pt x="89042" y="0"/>
                    <a:pt x="198882" y="0"/>
                  </a:cubicBezTo>
                  <a:cubicBezTo>
                    <a:pt x="308721" y="0"/>
                    <a:pt x="397764" y="89043"/>
                    <a:pt x="397764" y="198882"/>
                  </a:cubicBezTo>
                  <a:close/>
                </a:path>
              </a:pathLst>
            </a:custGeom>
            <a:solidFill>
              <a:srgbClr val="98AAB5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0" name="任意多边形: 形状 939">
              <a:extLst>
                <a:ext uri="{FF2B5EF4-FFF2-40B4-BE49-F238E27FC236}">
                  <a16:creationId xmlns:a16="http://schemas.microsoft.com/office/drawing/2014/main" id="{5F471B48-C547-61EB-259F-EC6406137605}"/>
                </a:ext>
              </a:extLst>
            </p:cNvPr>
            <p:cNvSpPr/>
            <p:nvPr/>
          </p:nvSpPr>
          <p:spPr>
            <a:xfrm>
              <a:off x="9712263" y="4884342"/>
              <a:ext cx="162762" cy="255141"/>
            </a:xfrm>
            <a:custGeom>
              <a:avLst/>
              <a:gdLst>
                <a:gd name="connsiteX0" fmla="*/ 54864 w 253746"/>
                <a:gd name="connsiteY0" fmla="*/ 0 h 397764"/>
                <a:gd name="connsiteX1" fmla="*/ 0 w 253746"/>
                <a:gd name="connsiteY1" fmla="*/ 7544 h 397764"/>
                <a:gd name="connsiteX2" fmla="*/ 144018 w 253746"/>
                <a:gd name="connsiteY2" fmla="*/ 198882 h 397764"/>
                <a:gd name="connsiteX3" fmla="*/ 0 w 253746"/>
                <a:gd name="connsiteY3" fmla="*/ 390220 h 397764"/>
                <a:gd name="connsiteX4" fmla="*/ 54864 w 253746"/>
                <a:gd name="connsiteY4" fmla="*/ 397764 h 397764"/>
                <a:gd name="connsiteX5" fmla="*/ 253746 w 253746"/>
                <a:gd name="connsiteY5" fmla="*/ 198882 h 397764"/>
                <a:gd name="connsiteX6" fmla="*/ 54864 w 253746"/>
                <a:gd name="connsiteY6" fmla="*/ 0 h 397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3746" h="397764">
                  <a:moveTo>
                    <a:pt x="54864" y="0"/>
                  </a:moveTo>
                  <a:cubicBezTo>
                    <a:pt x="35662" y="0"/>
                    <a:pt x="17145" y="2743"/>
                    <a:pt x="0" y="7544"/>
                  </a:cubicBezTo>
                  <a:cubicBezTo>
                    <a:pt x="82982" y="31547"/>
                    <a:pt x="144018" y="107670"/>
                    <a:pt x="144018" y="198882"/>
                  </a:cubicBezTo>
                  <a:cubicBezTo>
                    <a:pt x="144018" y="289407"/>
                    <a:pt x="82982" y="366217"/>
                    <a:pt x="0" y="390220"/>
                  </a:cubicBezTo>
                  <a:cubicBezTo>
                    <a:pt x="17145" y="395021"/>
                    <a:pt x="35662" y="397764"/>
                    <a:pt x="54864" y="397764"/>
                  </a:cubicBezTo>
                  <a:cubicBezTo>
                    <a:pt x="164592" y="397764"/>
                    <a:pt x="253746" y="308610"/>
                    <a:pt x="253746" y="198882"/>
                  </a:cubicBezTo>
                  <a:cubicBezTo>
                    <a:pt x="253746" y="88468"/>
                    <a:pt x="164592" y="0"/>
                    <a:pt x="54864" y="0"/>
                  </a:cubicBezTo>
                  <a:close/>
                </a:path>
              </a:pathLst>
            </a:custGeom>
            <a:solidFill>
              <a:srgbClr val="7B929E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1" name="任意多边形: 形状 940">
              <a:extLst>
                <a:ext uri="{FF2B5EF4-FFF2-40B4-BE49-F238E27FC236}">
                  <a16:creationId xmlns:a16="http://schemas.microsoft.com/office/drawing/2014/main" id="{7B91F29F-EDDF-AF2D-9CB8-70DF7FE3EAD3}"/>
                </a:ext>
              </a:extLst>
            </p:cNvPr>
            <p:cNvSpPr/>
            <p:nvPr/>
          </p:nvSpPr>
          <p:spPr>
            <a:xfrm>
              <a:off x="9619884" y="4884342"/>
              <a:ext cx="255141" cy="255141"/>
            </a:xfrm>
            <a:custGeom>
              <a:avLst/>
              <a:gdLst>
                <a:gd name="connsiteX0" fmla="*/ 397764 w 397764"/>
                <a:gd name="connsiteY0" fmla="*/ 198882 h 397764"/>
                <a:gd name="connsiteX1" fmla="*/ 198882 w 397764"/>
                <a:gd name="connsiteY1" fmla="*/ 397764 h 397764"/>
                <a:gd name="connsiteX2" fmla="*/ 0 w 397764"/>
                <a:gd name="connsiteY2" fmla="*/ 198882 h 397764"/>
                <a:gd name="connsiteX3" fmla="*/ 198882 w 397764"/>
                <a:gd name="connsiteY3" fmla="*/ 0 h 397764"/>
                <a:gd name="connsiteX4" fmla="*/ 397764 w 397764"/>
                <a:gd name="connsiteY4" fmla="*/ 198882 h 397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7764" h="397764">
                  <a:moveTo>
                    <a:pt x="397764" y="198882"/>
                  </a:moveTo>
                  <a:cubicBezTo>
                    <a:pt x="397764" y="308722"/>
                    <a:pt x="308721" y="397764"/>
                    <a:pt x="198882" y="397764"/>
                  </a:cubicBezTo>
                  <a:cubicBezTo>
                    <a:pt x="89042" y="397764"/>
                    <a:pt x="0" y="308722"/>
                    <a:pt x="0" y="198882"/>
                  </a:cubicBezTo>
                  <a:cubicBezTo>
                    <a:pt x="0" y="89043"/>
                    <a:pt x="89042" y="0"/>
                    <a:pt x="198882" y="0"/>
                  </a:cubicBezTo>
                  <a:cubicBezTo>
                    <a:pt x="308721" y="0"/>
                    <a:pt x="397764" y="89043"/>
                    <a:pt x="397764" y="198882"/>
                  </a:cubicBezTo>
                  <a:close/>
                </a:path>
              </a:pathLst>
            </a:custGeom>
            <a:noFill/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2" name="任意多边形: 形状 941">
              <a:extLst>
                <a:ext uri="{FF2B5EF4-FFF2-40B4-BE49-F238E27FC236}">
                  <a16:creationId xmlns:a16="http://schemas.microsoft.com/office/drawing/2014/main" id="{71CDE689-DD0F-5DBC-700E-5590DAC3670C}"/>
                </a:ext>
              </a:extLst>
            </p:cNvPr>
            <p:cNvSpPr/>
            <p:nvPr/>
          </p:nvSpPr>
          <p:spPr>
            <a:xfrm>
              <a:off x="9728539" y="6001682"/>
              <a:ext cx="422302" cy="96778"/>
            </a:xfrm>
            <a:custGeom>
              <a:avLst/>
              <a:gdLst>
                <a:gd name="connsiteX0" fmla="*/ 658368 w 658368"/>
                <a:gd name="connsiteY0" fmla="*/ 150876 h 150876"/>
                <a:gd name="connsiteX1" fmla="*/ 0 w 658368"/>
                <a:gd name="connsiteY1" fmla="*/ 150876 h 150876"/>
                <a:gd name="connsiteX2" fmla="*/ 0 w 658368"/>
                <a:gd name="connsiteY2" fmla="*/ 96012 h 150876"/>
                <a:gd name="connsiteX3" fmla="*/ 96012 w 658368"/>
                <a:gd name="connsiteY3" fmla="*/ 0 h 150876"/>
                <a:gd name="connsiteX4" fmla="*/ 562356 w 658368"/>
                <a:gd name="connsiteY4" fmla="*/ 0 h 150876"/>
                <a:gd name="connsiteX5" fmla="*/ 658368 w 658368"/>
                <a:gd name="connsiteY5" fmla="*/ 96012 h 150876"/>
                <a:gd name="connsiteX6" fmla="*/ 658368 w 658368"/>
                <a:gd name="connsiteY6" fmla="*/ 150876 h 150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58368" h="150876">
                  <a:moveTo>
                    <a:pt x="658368" y="150876"/>
                  </a:moveTo>
                  <a:lnTo>
                    <a:pt x="0" y="150876"/>
                  </a:lnTo>
                  <a:lnTo>
                    <a:pt x="0" y="96012"/>
                  </a:lnTo>
                  <a:cubicBezTo>
                    <a:pt x="0" y="43205"/>
                    <a:pt x="43205" y="0"/>
                    <a:pt x="96012" y="0"/>
                  </a:cubicBezTo>
                  <a:lnTo>
                    <a:pt x="562356" y="0"/>
                  </a:lnTo>
                  <a:cubicBezTo>
                    <a:pt x="615163" y="0"/>
                    <a:pt x="658368" y="43205"/>
                    <a:pt x="658368" y="96012"/>
                  </a:cubicBezTo>
                  <a:lnTo>
                    <a:pt x="658368" y="150876"/>
                  </a:lnTo>
                  <a:close/>
                </a:path>
              </a:pathLst>
            </a:custGeom>
            <a:solidFill>
              <a:srgbClr val="6E818E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3" name="任意多边形: 形状 942">
              <a:extLst>
                <a:ext uri="{FF2B5EF4-FFF2-40B4-BE49-F238E27FC236}">
                  <a16:creationId xmlns:a16="http://schemas.microsoft.com/office/drawing/2014/main" id="{30966A55-0484-D5EC-B63A-8F01BC72720F}"/>
                </a:ext>
              </a:extLst>
            </p:cNvPr>
            <p:cNvSpPr/>
            <p:nvPr/>
          </p:nvSpPr>
          <p:spPr>
            <a:xfrm>
              <a:off x="9728539" y="6057110"/>
              <a:ext cx="422302" cy="40910"/>
            </a:xfrm>
            <a:custGeom>
              <a:avLst/>
              <a:gdLst>
                <a:gd name="connsiteX0" fmla="*/ 0 w 658368"/>
                <a:gd name="connsiteY0" fmla="*/ 0 h 63779"/>
                <a:gd name="connsiteX1" fmla="*/ 658368 w 658368"/>
                <a:gd name="connsiteY1" fmla="*/ 0 h 63779"/>
                <a:gd name="connsiteX2" fmla="*/ 658368 w 658368"/>
                <a:gd name="connsiteY2" fmla="*/ 63779 h 63779"/>
                <a:gd name="connsiteX3" fmla="*/ 0 w 658368"/>
                <a:gd name="connsiteY3" fmla="*/ 63779 h 63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58368" h="63779">
                  <a:moveTo>
                    <a:pt x="0" y="0"/>
                  </a:moveTo>
                  <a:lnTo>
                    <a:pt x="658368" y="0"/>
                  </a:lnTo>
                  <a:lnTo>
                    <a:pt x="658368" y="63779"/>
                  </a:lnTo>
                  <a:lnTo>
                    <a:pt x="0" y="63779"/>
                  </a:lnTo>
                  <a:close/>
                </a:path>
              </a:pathLst>
            </a:custGeom>
            <a:solidFill>
              <a:srgbClr val="5C6F7A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4" name="任意多边形: 形状 943">
              <a:extLst>
                <a:ext uri="{FF2B5EF4-FFF2-40B4-BE49-F238E27FC236}">
                  <a16:creationId xmlns:a16="http://schemas.microsoft.com/office/drawing/2014/main" id="{15F613F2-0ADF-E812-0E1F-74B5973455B0}"/>
                </a:ext>
              </a:extLst>
            </p:cNvPr>
            <p:cNvSpPr/>
            <p:nvPr/>
          </p:nvSpPr>
          <p:spPr>
            <a:xfrm>
              <a:off x="9728539" y="6001682"/>
              <a:ext cx="422302" cy="96778"/>
            </a:xfrm>
            <a:custGeom>
              <a:avLst/>
              <a:gdLst>
                <a:gd name="connsiteX0" fmla="*/ 658368 w 658368"/>
                <a:gd name="connsiteY0" fmla="*/ 150876 h 150876"/>
                <a:gd name="connsiteX1" fmla="*/ 0 w 658368"/>
                <a:gd name="connsiteY1" fmla="*/ 150876 h 150876"/>
                <a:gd name="connsiteX2" fmla="*/ 0 w 658368"/>
                <a:gd name="connsiteY2" fmla="*/ 96012 h 150876"/>
                <a:gd name="connsiteX3" fmla="*/ 96012 w 658368"/>
                <a:gd name="connsiteY3" fmla="*/ 0 h 150876"/>
                <a:gd name="connsiteX4" fmla="*/ 562356 w 658368"/>
                <a:gd name="connsiteY4" fmla="*/ 0 h 150876"/>
                <a:gd name="connsiteX5" fmla="*/ 658368 w 658368"/>
                <a:gd name="connsiteY5" fmla="*/ 96012 h 150876"/>
                <a:gd name="connsiteX6" fmla="*/ 658368 w 658368"/>
                <a:gd name="connsiteY6" fmla="*/ 150876 h 150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58368" h="150876">
                  <a:moveTo>
                    <a:pt x="658368" y="150876"/>
                  </a:moveTo>
                  <a:lnTo>
                    <a:pt x="0" y="150876"/>
                  </a:lnTo>
                  <a:lnTo>
                    <a:pt x="0" y="96012"/>
                  </a:lnTo>
                  <a:cubicBezTo>
                    <a:pt x="0" y="43205"/>
                    <a:pt x="43205" y="0"/>
                    <a:pt x="96012" y="0"/>
                  </a:cubicBezTo>
                  <a:lnTo>
                    <a:pt x="562356" y="0"/>
                  </a:lnTo>
                  <a:cubicBezTo>
                    <a:pt x="615163" y="0"/>
                    <a:pt x="658368" y="43205"/>
                    <a:pt x="658368" y="96012"/>
                  </a:cubicBezTo>
                  <a:lnTo>
                    <a:pt x="658368" y="150876"/>
                  </a:lnTo>
                  <a:close/>
                </a:path>
              </a:pathLst>
            </a:custGeom>
            <a:noFill/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5" name="任意多边形: 形状 944">
              <a:extLst>
                <a:ext uri="{FF2B5EF4-FFF2-40B4-BE49-F238E27FC236}">
                  <a16:creationId xmlns:a16="http://schemas.microsoft.com/office/drawing/2014/main" id="{CA40B4AA-37C6-84EF-CCF2-1E95DA526337}"/>
                </a:ext>
              </a:extLst>
            </p:cNvPr>
            <p:cNvSpPr/>
            <p:nvPr/>
          </p:nvSpPr>
          <p:spPr>
            <a:xfrm>
              <a:off x="7530369" y="6098460"/>
              <a:ext cx="3463757" cy="4399"/>
            </a:xfrm>
            <a:custGeom>
              <a:avLst/>
              <a:gdLst>
                <a:gd name="connsiteX0" fmla="*/ 0 w 5399989"/>
                <a:gd name="connsiteY0" fmla="*/ 0 h 6858"/>
                <a:gd name="connsiteX1" fmla="*/ 5399989 w 5399989"/>
                <a:gd name="connsiteY1" fmla="*/ 0 h 6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399989" h="6858">
                  <a:moveTo>
                    <a:pt x="0" y="0"/>
                  </a:moveTo>
                  <a:lnTo>
                    <a:pt x="5399989" y="0"/>
                  </a:lnTo>
                </a:path>
              </a:pathLst>
            </a:custGeom>
            <a:ln w="54864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6" name="任意多边形: 形状 945">
              <a:extLst>
                <a:ext uri="{FF2B5EF4-FFF2-40B4-BE49-F238E27FC236}">
                  <a16:creationId xmlns:a16="http://schemas.microsoft.com/office/drawing/2014/main" id="{FF7809B0-0F6C-83DD-D745-FB41CF6A06BD}"/>
                </a:ext>
              </a:extLst>
            </p:cNvPr>
            <p:cNvSpPr/>
            <p:nvPr/>
          </p:nvSpPr>
          <p:spPr>
            <a:xfrm>
              <a:off x="9058361" y="4422009"/>
              <a:ext cx="1375587" cy="643966"/>
            </a:xfrm>
            <a:custGeom>
              <a:avLst/>
              <a:gdLst>
                <a:gd name="connsiteX0" fmla="*/ 2129057 w 2144537"/>
                <a:gd name="connsiteY0" fmla="*/ 980008 h 1003941"/>
                <a:gd name="connsiteX1" fmla="*/ 2129057 w 2144537"/>
                <a:gd name="connsiteY1" fmla="*/ 980008 h 1003941"/>
                <a:gd name="connsiteX2" fmla="*/ 2035102 w 2144537"/>
                <a:gd name="connsiteY2" fmla="*/ 988238 h 1003941"/>
                <a:gd name="connsiteX3" fmla="*/ 1072239 w 2144537"/>
                <a:gd name="connsiteY3" fmla="*/ 172821 h 1003941"/>
                <a:gd name="connsiteX4" fmla="*/ 109375 w 2144537"/>
                <a:gd name="connsiteY4" fmla="*/ 988238 h 1003941"/>
                <a:gd name="connsiteX5" fmla="*/ 15421 w 2144537"/>
                <a:gd name="connsiteY5" fmla="*/ 980008 h 1003941"/>
                <a:gd name="connsiteX6" fmla="*/ 15421 w 2144537"/>
                <a:gd name="connsiteY6" fmla="*/ 980008 h 1003941"/>
                <a:gd name="connsiteX7" fmla="*/ 23650 w 2144537"/>
                <a:gd name="connsiteY7" fmla="*/ 887425 h 1003941"/>
                <a:gd name="connsiteX8" fmla="*/ 970055 w 2144537"/>
                <a:gd name="connsiteY8" fmla="*/ 87096 h 1003941"/>
                <a:gd name="connsiteX9" fmla="*/ 1072925 w 2144537"/>
                <a:gd name="connsiteY9" fmla="*/ 0 h 1003941"/>
                <a:gd name="connsiteX10" fmla="*/ 1175109 w 2144537"/>
                <a:gd name="connsiteY10" fmla="*/ 87096 h 1003941"/>
                <a:gd name="connsiteX11" fmla="*/ 2121513 w 2144537"/>
                <a:gd name="connsiteY11" fmla="*/ 887425 h 1003941"/>
                <a:gd name="connsiteX12" fmla="*/ 2129057 w 2144537"/>
                <a:gd name="connsiteY12" fmla="*/ 980008 h 10039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144537" h="1003941">
                  <a:moveTo>
                    <a:pt x="2129057" y="980008"/>
                  </a:moveTo>
                  <a:lnTo>
                    <a:pt x="2129057" y="980008"/>
                  </a:lnTo>
                  <a:cubicBezTo>
                    <a:pt x="2105739" y="1008126"/>
                    <a:pt x="2063220" y="1012241"/>
                    <a:pt x="2035102" y="988238"/>
                  </a:cubicBezTo>
                  <a:lnTo>
                    <a:pt x="1072239" y="172821"/>
                  </a:lnTo>
                  <a:lnTo>
                    <a:pt x="109375" y="988238"/>
                  </a:lnTo>
                  <a:cubicBezTo>
                    <a:pt x="81257" y="1012241"/>
                    <a:pt x="39424" y="1008126"/>
                    <a:pt x="15421" y="980008"/>
                  </a:cubicBezTo>
                  <a:lnTo>
                    <a:pt x="15421" y="980008"/>
                  </a:lnTo>
                  <a:cubicBezTo>
                    <a:pt x="-7897" y="951890"/>
                    <a:pt x="-4468" y="910742"/>
                    <a:pt x="23650" y="887425"/>
                  </a:cubicBezTo>
                  <a:lnTo>
                    <a:pt x="970055" y="87096"/>
                  </a:lnTo>
                  <a:lnTo>
                    <a:pt x="1072925" y="0"/>
                  </a:lnTo>
                  <a:lnTo>
                    <a:pt x="1175109" y="87096"/>
                  </a:lnTo>
                  <a:lnTo>
                    <a:pt x="2121513" y="887425"/>
                  </a:lnTo>
                  <a:cubicBezTo>
                    <a:pt x="2148945" y="910057"/>
                    <a:pt x="2152374" y="951890"/>
                    <a:pt x="2129057" y="980008"/>
                  </a:cubicBez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  <a:ln w="685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947" name="任意多边形: 形状 946">
              <a:extLst>
                <a:ext uri="{FF2B5EF4-FFF2-40B4-BE49-F238E27FC236}">
                  <a16:creationId xmlns:a16="http://schemas.microsoft.com/office/drawing/2014/main" id="{D3AA227C-805B-D48A-6BC6-4F27F75029E6}"/>
                </a:ext>
              </a:extLst>
            </p:cNvPr>
            <p:cNvSpPr/>
            <p:nvPr/>
          </p:nvSpPr>
          <p:spPr>
            <a:xfrm>
              <a:off x="9267966" y="4865866"/>
              <a:ext cx="63345" cy="36511"/>
            </a:xfrm>
            <a:custGeom>
              <a:avLst/>
              <a:gdLst>
                <a:gd name="connsiteX0" fmla="*/ 0 w 98755"/>
                <a:gd name="connsiteY0" fmla="*/ 0 h 56921"/>
                <a:gd name="connsiteX1" fmla="*/ 98755 w 98755"/>
                <a:gd name="connsiteY1" fmla="*/ 0 h 56921"/>
                <a:gd name="connsiteX2" fmla="*/ 98755 w 98755"/>
                <a:gd name="connsiteY2" fmla="*/ 56921 h 56921"/>
                <a:gd name="connsiteX3" fmla="*/ 0 w 98755"/>
                <a:gd name="connsiteY3" fmla="*/ 56921 h 56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8755" h="56921">
                  <a:moveTo>
                    <a:pt x="0" y="0"/>
                  </a:moveTo>
                  <a:lnTo>
                    <a:pt x="98755" y="0"/>
                  </a:lnTo>
                  <a:lnTo>
                    <a:pt x="98755" y="56921"/>
                  </a:lnTo>
                  <a:lnTo>
                    <a:pt x="0" y="56921"/>
                  </a:lnTo>
                  <a:close/>
                </a:path>
              </a:pathLst>
            </a:custGeom>
            <a:blipFill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  <a:ln w="685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948" name="任意多边形: 形状 947">
              <a:extLst>
                <a:ext uri="{FF2B5EF4-FFF2-40B4-BE49-F238E27FC236}">
                  <a16:creationId xmlns:a16="http://schemas.microsoft.com/office/drawing/2014/main" id="{D3F74CDE-BC01-9A3A-A4D9-8FC03A49AEDF}"/>
                </a:ext>
              </a:extLst>
            </p:cNvPr>
            <p:cNvSpPr/>
            <p:nvPr/>
          </p:nvSpPr>
          <p:spPr>
            <a:xfrm>
              <a:off x="9739097" y="4480076"/>
              <a:ext cx="58506" cy="36511"/>
            </a:xfrm>
            <a:custGeom>
              <a:avLst/>
              <a:gdLst>
                <a:gd name="connsiteX0" fmla="*/ 0 w 91211"/>
                <a:gd name="connsiteY0" fmla="*/ 0 h 56921"/>
                <a:gd name="connsiteX1" fmla="*/ 91211 w 91211"/>
                <a:gd name="connsiteY1" fmla="*/ 0 h 56921"/>
                <a:gd name="connsiteX2" fmla="*/ 91211 w 91211"/>
                <a:gd name="connsiteY2" fmla="*/ 56921 h 56921"/>
                <a:gd name="connsiteX3" fmla="*/ 0 w 91211"/>
                <a:gd name="connsiteY3" fmla="*/ 56921 h 56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1211" h="56921">
                  <a:moveTo>
                    <a:pt x="0" y="0"/>
                  </a:moveTo>
                  <a:lnTo>
                    <a:pt x="91211" y="0"/>
                  </a:lnTo>
                  <a:lnTo>
                    <a:pt x="91211" y="56921"/>
                  </a:lnTo>
                  <a:lnTo>
                    <a:pt x="0" y="56921"/>
                  </a:lnTo>
                  <a:close/>
                </a:path>
              </a:pathLst>
            </a:custGeom>
            <a:blipFill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  <a:ln w="685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949" name="任意多边形: 形状 948">
              <a:extLst>
                <a:ext uri="{FF2B5EF4-FFF2-40B4-BE49-F238E27FC236}">
                  <a16:creationId xmlns:a16="http://schemas.microsoft.com/office/drawing/2014/main" id="{C56E5372-E0FB-5F2D-837B-6F045400A951}"/>
                </a:ext>
              </a:extLst>
            </p:cNvPr>
            <p:cNvSpPr/>
            <p:nvPr/>
          </p:nvSpPr>
          <p:spPr>
            <a:xfrm>
              <a:off x="9058361" y="4422009"/>
              <a:ext cx="1375587" cy="643966"/>
            </a:xfrm>
            <a:custGeom>
              <a:avLst/>
              <a:gdLst>
                <a:gd name="connsiteX0" fmla="*/ 2129057 w 2144537"/>
                <a:gd name="connsiteY0" fmla="*/ 980008 h 1003941"/>
                <a:gd name="connsiteX1" fmla="*/ 2129057 w 2144537"/>
                <a:gd name="connsiteY1" fmla="*/ 980008 h 1003941"/>
                <a:gd name="connsiteX2" fmla="*/ 2035102 w 2144537"/>
                <a:gd name="connsiteY2" fmla="*/ 988238 h 1003941"/>
                <a:gd name="connsiteX3" fmla="*/ 1072239 w 2144537"/>
                <a:gd name="connsiteY3" fmla="*/ 172821 h 1003941"/>
                <a:gd name="connsiteX4" fmla="*/ 109375 w 2144537"/>
                <a:gd name="connsiteY4" fmla="*/ 988238 h 1003941"/>
                <a:gd name="connsiteX5" fmla="*/ 15421 w 2144537"/>
                <a:gd name="connsiteY5" fmla="*/ 980008 h 1003941"/>
                <a:gd name="connsiteX6" fmla="*/ 15421 w 2144537"/>
                <a:gd name="connsiteY6" fmla="*/ 980008 h 1003941"/>
                <a:gd name="connsiteX7" fmla="*/ 23650 w 2144537"/>
                <a:gd name="connsiteY7" fmla="*/ 887425 h 1003941"/>
                <a:gd name="connsiteX8" fmla="*/ 970055 w 2144537"/>
                <a:gd name="connsiteY8" fmla="*/ 87096 h 1003941"/>
                <a:gd name="connsiteX9" fmla="*/ 1072925 w 2144537"/>
                <a:gd name="connsiteY9" fmla="*/ 0 h 1003941"/>
                <a:gd name="connsiteX10" fmla="*/ 1175109 w 2144537"/>
                <a:gd name="connsiteY10" fmla="*/ 87096 h 1003941"/>
                <a:gd name="connsiteX11" fmla="*/ 2121513 w 2144537"/>
                <a:gd name="connsiteY11" fmla="*/ 887425 h 1003941"/>
                <a:gd name="connsiteX12" fmla="*/ 2129057 w 2144537"/>
                <a:gd name="connsiteY12" fmla="*/ 980008 h 10039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144537" h="1003941">
                  <a:moveTo>
                    <a:pt x="2129057" y="980008"/>
                  </a:moveTo>
                  <a:lnTo>
                    <a:pt x="2129057" y="980008"/>
                  </a:lnTo>
                  <a:cubicBezTo>
                    <a:pt x="2105739" y="1008126"/>
                    <a:pt x="2063220" y="1012241"/>
                    <a:pt x="2035102" y="988238"/>
                  </a:cubicBezTo>
                  <a:lnTo>
                    <a:pt x="1072239" y="172821"/>
                  </a:lnTo>
                  <a:lnTo>
                    <a:pt x="109375" y="988238"/>
                  </a:lnTo>
                  <a:cubicBezTo>
                    <a:pt x="81257" y="1012241"/>
                    <a:pt x="39424" y="1008126"/>
                    <a:pt x="15421" y="980008"/>
                  </a:cubicBezTo>
                  <a:lnTo>
                    <a:pt x="15421" y="980008"/>
                  </a:lnTo>
                  <a:cubicBezTo>
                    <a:pt x="-7897" y="951890"/>
                    <a:pt x="-4468" y="910742"/>
                    <a:pt x="23650" y="887425"/>
                  </a:cubicBezTo>
                  <a:lnTo>
                    <a:pt x="970055" y="87096"/>
                  </a:lnTo>
                  <a:lnTo>
                    <a:pt x="1072925" y="0"/>
                  </a:lnTo>
                  <a:lnTo>
                    <a:pt x="1175109" y="87096"/>
                  </a:lnTo>
                  <a:lnTo>
                    <a:pt x="2121513" y="887425"/>
                  </a:lnTo>
                  <a:cubicBezTo>
                    <a:pt x="2148945" y="910057"/>
                    <a:pt x="2152374" y="951890"/>
                    <a:pt x="2129057" y="980008"/>
                  </a:cubicBezTo>
                  <a:close/>
                </a:path>
              </a:pathLst>
            </a:custGeom>
            <a:noFill/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0" name="任意多边形: 形状 949">
              <a:extLst>
                <a:ext uri="{FF2B5EF4-FFF2-40B4-BE49-F238E27FC236}">
                  <a16:creationId xmlns:a16="http://schemas.microsoft.com/office/drawing/2014/main" id="{4B4C44CA-B224-4B4F-DF6F-23C0E57A1910}"/>
                </a:ext>
              </a:extLst>
            </p:cNvPr>
            <p:cNvSpPr/>
            <p:nvPr/>
          </p:nvSpPr>
          <p:spPr>
            <a:xfrm>
              <a:off x="10587220" y="5427176"/>
              <a:ext cx="4399" cy="671284"/>
            </a:xfrm>
            <a:custGeom>
              <a:avLst/>
              <a:gdLst>
                <a:gd name="connsiteX0" fmla="*/ 0 w 6858"/>
                <a:gd name="connsiteY0" fmla="*/ 1046531 h 1046530"/>
                <a:gd name="connsiteX1" fmla="*/ 0 w 6858"/>
                <a:gd name="connsiteY1" fmla="*/ 0 h 1046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858" h="1046530">
                  <a:moveTo>
                    <a:pt x="0" y="1046531"/>
                  </a:moveTo>
                  <a:lnTo>
                    <a:pt x="0" y="0"/>
                  </a:lnTo>
                </a:path>
              </a:pathLst>
            </a:custGeom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1" name="任意多边形: 形状 950">
              <a:extLst>
                <a:ext uri="{FF2B5EF4-FFF2-40B4-BE49-F238E27FC236}">
                  <a16:creationId xmlns:a16="http://schemas.microsoft.com/office/drawing/2014/main" id="{339D9833-8264-FCD3-E074-38ABD85D090A}"/>
                </a:ext>
              </a:extLst>
            </p:cNvPr>
            <p:cNvSpPr/>
            <p:nvPr/>
          </p:nvSpPr>
          <p:spPr>
            <a:xfrm>
              <a:off x="10790453" y="5427176"/>
              <a:ext cx="4399" cy="671284"/>
            </a:xfrm>
            <a:custGeom>
              <a:avLst/>
              <a:gdLst>
                <a:gd name="connsiteX0" fmla="*/ 0 w 6858"/>
                <a:gd name="connsiteY0" fmla="*/ 1046531 h 1046530"/>
                <a:gd name="connsiteX1" fmla="*/ 0 w 6858"/>
                <a:gd name="connsiteY1" fmla="*/ 0 h 1046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858" h="1046530">
                  <a:moveTo>
                    <a:pt x="0" y="1046531"/>
                  </a:moveTo>
                  <a:lnTo>
                    <a:pt x="0" y="0"/>
                  </a:lnTo>
                </a:path>
              </a:pathLst>
            </a:custGeom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2" name="任意多边形: 形状 951">
              <a:extLst>
                <a:ext uri="{FF2B5EF4-FFF2-40B4-BE49-F238E27FC236}">
                  <a16:creationId xmlns:a16="http://schemas.microsoft.com/office/drawing/2014/main" id="{0B9DBF68-EC42-067E-33E4-31DB2082D7D7}"/>
                </a:ext>
              </a:extLst>
            </p:cNvPr>
            <p:cNvSpPr/>
            <p:nvPr/>
          </p:nvSpPr>
          <p:spPr>
            <a:xfrm>
              <a:off x="9747455" y="4884342"/>
              <a:ext cx="4399" cy="255141"/>
            </a:xfrm>
            <a:custGeom>
              <a:avLst/>
              <a:gdLst>
                <a:gd name="connsiteX0" fmla="*/ 0 w 6858"/>
                <a:gd name="connsiteY0" fmla="*/ 397764 h 397764"/>
                <a:gd name="connsiteX1" fmla="*/ 0 w 6858"/>
                <a:gd name="connsiteY1" fmla="*/ 0 h 397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858" h="397764">
                  <a:moveTo>
                    <a:pt x="0" y="397764"/>
                  </a:moveTo>
                  <a:lnTo>
                    <a:pt x="0" y="0"/>
                  </a:lnTo>
                </a:path>
              </a:pathLst>
            </a:custGeom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3" name="任意多边形: 形状 952">
              <a:extLst>
                <a:ext uri="{FF2B5EF4-FFF2-40B4-BE49-F238E27FC236}">
                  <a16:creationId xmlns:a16="http://schemas.microsoft.com/office/drawing/2014/main" id="{FBB5EC36-3BE2-29CD-AE9A-1A59347D1CE5}"/>
                </a:ext>
              </a:extLst>
            </p:cNvPr>
            <p:cNvSpPr/>
            <p:nvPr/>
          </p:nvSpPr>
          <p:spPr>
            <a:xfrm>
              <a:off x="9619884" y="5011912"/>
              <a:ext cx="255141" cy="4399"/>
            </a:xfrm>
            <a:custGeom>
              <a:avLst/>
              <a:gdLst>
                <a:gd name="connsiteX0" fmla="*/ 0 w 397764"/>
                <a:gd name="connsiteY0" fmla="*/ 0 h 6858"/>
                <a:gd name="connsiteX1" fmla="*/ 397764 w 397764"/>
                <a:gd name="connsiteY1" fmla="*/ 0 h 6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97764" h="6858">
                  <a:moveTo>
                    <a:pt x="0" y="0"/>
                  </a:moveTo>
                  <a:lnTo>
                    <a:pt x="397764" y="0"/>
                  </a:lnTo>
                </a:path>
              </a:pathLst>
            </a:custGeom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4" name="任意多边形: 形状 953">
              <a:extLst>
                <a:ext uri="{FF2B5EF4-FFF2-40B4-BE49-F238E27FC236}">
                  <a16:creationId xmlns:a16="http://schemas.microsoft.com/office/drawing/2014/main" id="{FD987D04-E417-3BDC-B989-1201760FBEDC}"/>
                </a:ext>
              </a:extLst>
            </p:cNvPr>
            <p:cNvSpPr/>
            <p:nvPr/>
          </p:nvSpPr>
          <p:spPr>
            <a:xfrm>
              <a:off x="7762195" y="5799329"/>
              <a:ext cx="827008" cy="17596"/>
            </a:xfrm>
            <a:custGeom>
              <a:avLst/>
              <a:gdLst>
                <a:gd name="connsiteX0" fmla="*/ 0 w 1289304"/>
                <a:gd name="connsiteY0" fmla="*/ 0 h 27432"/>
                <a:gd name="connsiteX1" fmla="*/ 1289304 w 1289304"/>
                <a:gd name="connsiteY1" fmla="*/ 0 h 27432"/>
                <a:gd name="connsiteX2" fmla="*/ 1289304 w 1289304"/>
                <a:gd name="connsiteY2" fmla="*/ 27432 h 27432"/>
                <a:gd name="connsiteX3" fmla="*/ 0 w 1289304"/>
                <a:gd name="connsiteY3" fmla="*/ 27432 h 27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89304" h="27432">
                  <a:moveTo>
                    <a:pt x="0" y="0"/>
                  </a:moveTo>
                  <a:lnTo>
                    <a:pt x="1289304" y="0"/>
                  </a:lnTo>
                  <a:lnTo>
                    <a:pt x="1289304" y="27432"/>
                  </a:lnTo>
                  <a:lnTo>
                    <a:pt x="0" y="27432"/>
                  </a:lnTo>
                  <a:close/>
                </a:path>
              </a:pathLst>
            </a:custGeom>
            <a:noFill/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5" name="任意多边形: 形状 954">
              <a:extLst>
                <a:ext uri="{FF2B5EF4-FFF2-40B4-BE49-F238E27FC236}">
                  <a16:creationId xmlns:a16="http://schemas.microsoft.com/office/drawing/2014/main" id="{5FEFEC7C-DBB1-280D-53A5-D3FE7B49B642}"/>
                </a:ext>
              </a:extLst>
            </p:cNvPr>
            <p:cNvSpPr/>
            <p:nvPr/>
          </p:nvSpPr>
          <p:spPr>
            <a:xfrm>
              <a:off x="7762195" y="5923821"/>
              <a:ext cx="827008" cy="17596"/>
            </a:xfrm>
            <a:custGeom>
              <a:avLst/>
              <a:gdLst>
                <a:gd name="connsiteX0" fmla="*/ 0 w 1289304"/>
                <a:gd name="connsiteY0" fmla="*/ 0 h 27432"/>
                <a:gd name="connsiteX1" fmla="*/ 1289304 w 1289304"/>
                <a:gd name="connsiteY1" fmla="*/ 0 h 27432"/>
                <a:gd name="connsiteX2" fmla="*/ 1289304 w 1289304"/>
                <a:gd name="connsiteY2" fmla="*/ 27432 h 27432"/>
                <a:gd name="connsiteX3" fmla="*/ 0 w 1289304"/>
                <a:gd name="connsiteY3" fmla="*/ 27432 h 27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89304" h="27432">
                  <a:moveTo>
                    <a:pt x="0" y="0"/>
                  </a:moveTo>
                  <a:lnTo>
                    <a:pt x="1289304" y="0"/>
                  </a:lnTo>
                  <a:lnTo>
                    <a:pt x="1289304" y="27432"/>
                  </a:lnTo>
                  <a:lnTo>
                    <a:pt x="0" y="27432"/>
                  </a:lnTo>
                  <a:close/>
                </a:path>
              </a:pathLst>
            </a:custGeom>
            <a:noFill/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6" name="任意多边形: 形状 955">
              <a:extLst>
                <a:ext uri="{FF2B5EF4-FFF2-40B4-BE49-F238E27FC236}">
                  <a16:creationId xmlns:a16="http://schemas.microsoft.com/office/drawing/2014/main" id="{4E68428F-9DD8-4767-2D81-728FCFC1221D}"/>
                </a:ext>
              </a:extLst>
            </p:cNvPr>
            <p:cNvSpPr/>
            <p:nvPr/>
          </p:nvSpPr>
          <p:spPr>
            <a:xfrm>
              <a:off x="7888886" y="5194910"/>
              <a:ext cx="4399" cy="903550"/>
            </a:xfrm>
            <a:custGeom>
              <a:avLst/>
              <a:gdLst>
                <a:gd name="connsiteX0" fmla="*/ 0 w 6858"/>
                <a:gd name="connsiteY0" fmla="*/ 1408633 h 1408633"/>
                <a:gd name="connsiteX1" fmla="*/ 0 w 6858"/>
                <a:gd name="connsiteY1" fmla="*/ 0 h 14086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858" h="1408633">
                  <a:moveTo>
                    <a:pt x="0" y="1408633"/>
                  </a:moveTo>
                  <a:lnTo>
                    <a:pt x="0" y="0"/>
                  </a:lnTo>
                </a:path>
              </a:pathLst>
            </a:custGeom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7" name="任意多边形: 形状 956">
              <a:extLst>
                <a:ext uri="{FF2B5EF4-FFF2-40B4-BE49-F238E27FC236}">
                  <a16:creationId xmlns:a16="http://schemas.microsoft.com/office/drawing/2014/main" id="{139EA829-C067-58FC-86F1-0139C6CD7EE8}"/>
                </a:ext>
              </a:extLst>
            </p:cNvPr>
            <p:cNvSpPr/>
            <p:nvPr/>
          </p:nvSpPr>
          <p:spPr>
            <a:xfrm>
              <a:off x="7686093" y="5427176"/>
              <a:ext cx="4399" cy="671284"/>
            </a:xfrm>
            <a:custGeom>
              <a:avLst/>
              <a:gdLst>
                <a:gd name="connsiteX0" fmla="*/ 0 w 6858"/>
                <a:gd name="connsiteY0" fmla="*/ 1046531 h 1046530"/>
                <a:gd name="connsiteX1" fmla="*/ 0 w 6858"/>
                <a:gd name="connsiteY1" fmla="*/ 0 h 1046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858" h="1046530">
                  <a:moveTo>
                    <a:pt x="0" y="1046531"/>
                  </a:moveTo>
                  <a:lnTo>
                    <a:pt x="0" y="0"/>
                  </a:lnTo>
                </a:path>
              </a:pathLst>
            </a:custGeom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8" name="任意多边形: 形状 957">
              <a:extLst>
                <a:ext uri="{FF2B5EF4-FFF2-40B4-BE49-F238E27FC236}">
                  <a16:creationId xmlns:a16="http://schemas.microsoft.com/office/drawing/2014/main" id="{3D4D02AE-BAD3-F2A7-BF9C-EECCF9471335}"/>
                </a:ext>
              </a:extLst>
            </p:cNvPr>
            <p:cNvSpPr/>
            <p:nvPr/>
          </p:nvSpPr>
          <p:spPr>
            <a:xfrm>
              <a:off x="8186257" y="5261774"/>
              <a:ext cx="4399" cy="836686"/>
            </a:xfrm>
            <a:custGeom>
              <a:avLst/>
              <a:gdLst>
                <a:gd name="connsiteX0" fmla="*/ 0 w 6858"/>
                <a:gd name="connsiteY0" fmla="*/ 1304392 h 1304391"/>
                <a:gd name="connsiteX1" fmla="*/ 0 w 6858"/>
                <a:gd name="connsiteY1" fmla="*/ 0 h 1304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858" h="1304391">
                  <a:moveTo>
                    <a:pt x="0" y="1304392"/>
                  </a:moveTo>
                  <a:lnTo>
                    <a:pt x="0" y="0"/>
                  </a:lnTo>
                </a:path>
              </a:pathLst>
            </a:custGeom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9" name="任意多边形: 形状 958">
              <a:extLst>
                <a:ext uri="{FF2B5EF4-FFF2-40B4-BE49-F238E27FC236}">
                  <a16:creationId xmlns:a16="http://schemas.microsoft.com/office/drawing/2014/main" id="{5764C670-C446-8179-1A7C-630AC39C5EA9}"/>
                </a:ext>
              </a:extLst>
            </p:cNvPr>
            <p:cNvSpPr/>
            <p:nvPr/>
          </p:nvSpPr>
          <p:spPr>
            <a:xfrm>
              <a:off x="8473071" y="5661202"/>
              <a:ext cx="61586" cy="437258"/>
            </a:xfrm>
            <a:custGeom>
              <a:avLst/>
              <a:gdLst>
                <a:gd name="connsiteX0" fmla="*/ 96012 w 96012"/>
                <a:gd name="connsiteY0" fmla="*/ 681685 h 681685"/>
                <a:gd name="connsiteX1" fmla="*/ 0 w 96012"/>
                <a:gd name="connsiteY1" fmla="*/ 681685 h 681685"/>
                <a:gd name="connsiteX2" fmla="*/ 0 w 96012"/>
                <a:gd name="connsiteY2" fmla="*/ 85039 h 681685"/>
                <a:gd name="connsiteX3" fmla="*/ 48006 w 96012"/>
                <a:gd name="connsiteY3" fmla="*/ 0 h 681685"/>
                <a:gd name="connsiteX4" fmla="*/ 96012 w 96012"/>
                <a:gd name="connsiteY4" fmla="*/ 85039 h 681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012" h="681685">
                  <a:moveTo>
                    <a:pt x="96012" y="681685"/>
                  </a:moveTo>
                  <a:lnTo>
                    <a:pt x="0" y="681685"/>
                  </a:lnTo>
                  <a:lnTo>
                    <a:pt x="0" y="85039"/>
                  </a:lnTo>
                  <a:lnTo>
                    <a:pt x="48006" y="0"/>
                  </a:lnTo>
                  <a:lnTo>
                    <a:pt x="96012" y="85039"/>
                  </a:lnTo>
                  <a:close/>
                </a:path>
              </a:pathLst>
            </a:custGeom>
            <a:solidFill>
              <a:srgbClr val="663333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0" name="任意多边形: 形状 959">
              <a:extLst>
                <a:ext uri="{FF2B5EF4-FFF2-40B4-BE49-F238E27FC236}">
                  <a16:creationId xmlns:a16="http://schemas.microsoft.com/office/drawing/2014/main" id="{6F1022C7-4529-5D31-C269-F50B47B462D8}"/>
                </a:ext>
              </a:extLst>
            </p:cNvPr>
            <p:cNvSpPr/>
            <p:nvPr/>
          </p:nvSpPr>
          <p:spPr>
            <a:xfrm>
              <a:off x="8473071" y="5661202"/>
              <a:ext cx="61586" cy="437258"/>
            </a:xfrm>
            <a:custGeom>
              <a:avLst/>
              <a:gdLst>
                <a:gd name="connsiteX0" fmla="*/ 96012 w 96012"/>
                <a:gd name="connsiteY0" fmla="*/ 681685 h 681685"/>
                <a:gd name="connsiteX1" fmla="*/ 0 w 96012"/>
                <a:gd name="connsiteY1" fmla="*/ 681685 h 681685"/>
                <a:gd name="connsiteX2" fmla="*/ 0 w 96012"/>
                <a:gd name="connsiteY2" fmla="*/ 85039 h 681685"/>
                <a:gd name="connsiteX3" fmla="*/ 48006 w 96012"/>
                <a:gd name="connsiteY3" fmla="*/ 0 h 681685"/>
                <a:gd name="connsiteX4" fmla="*/ 96012 w 96012"/>
                <a:gd name="connsiteY4" fmla="*/ 85039 h 681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012" h="681685">
                  <a:moveTo>
                    <a:pt x="96012" y="681685"/>
                  </a:moveTo>
                  <a:lnTo>
                    <a:pt x="0" y="681685"/>
                  </a:lnTo>
                  <a:lnTo>
                    <a:pt x="0" y="85039"/>
                  </a:lnTo>
                  <a:lnTo>
                    <a:pt x="48006" y="0"/>
                  </a:lnTo>
                  <a:lnTo>
                    <a:pt x="96012" y="85039"/>
                  </a:lnTo>
                  <a:close/>
                </a:path>
              </a:pathLst>
            </a:custGeom>
            <a:noFill/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1" name="任意多边形: 形状 960">
              <a:extLst>
                <a:ext uri="{FF2B5EF4-FFF2-40B4-BE49-F238E27FC236}">
                  <a16:creationId xmlns:a16="http://schemas.microsoft.com/office/drawing/2014/main" id="{83F15C23-3B33-5ECD-62C6-6DF1B41EF66F}"/>
                </a:ext>
              </a:extLst>
            </p:cNvPr>
            <p:cNvSpPr/>
            <p:nvPr/>
          </p:nvSpPr>
          <p:spPr>
            <a:xfrm>
              <a:off x="8309428" y="5661202"/>
              <a:ext cx="61586" cy="437258"/>
            </a:xfrm>
            <a:custGeom>
              <a:avLst/>
              <a:gdLst>
                <a:gd name="connsiteX0" fmla="*/ 96012 w 96012"/>
                <a:gd name="connsiteY0" fmla="*/ 681685 h 681685"/>
                <a:gd name="connsiteX1" fmla="*/ 0 w 96012"/>
                <a:gd name="connsiteY1" fmla="*/ 681685 h 681685"/>
                <a:gd name="connsiteX2" fmla="*/ 0 w 96012"/>
                <a:gd name="connsiteY2" fmla="*/ 85039 h 681685"/>
                <a:gd name="connsiteX3" fmla="*/ 48006 w 96012"/>
                <a:gd name="connsiteY3" fmla="*/ 0 h 681685"/>
                <a:gd name="connsiteX4" fmla="*/ 96012 w 96012"/>
                <a:gd name="connsiteY4" fmla="*/ 85039 h 681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012" h="681685">
                  <a:moveTo>
                    <a:pt x="96012" y="681685"/>
                  </a:moveTo>
                  <a:lnTo>
                    <a:pt x="0" y="681685"/>
                  </a:lnTo>
                  <a:lnTo>
                    <a:pt x="0" y="85039"/>
                  </a:lnTo>
                  <a:lnTo>
                    <a:pt x="48006" y="0"/>
                  </a:lnTo>
                  <a:lnTo>
                    <a:pt x="96012" y="85039"/>
                  </a:lnTo>
                  <a:close/>
                </a:path>
              </a:pathLst>
            </a:custGeom>
            <a:solidFill>
              <a:srgbClr val="663333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2" name="任意多边形: 形状 961">
              <a:extLst>
                <a:ext uri="{FF2B5EF4-FFF2-40B4-BE49-F238E27FC236}">
                  <a16:creationId xmlns:a16="http://schemas.microsoft.com/office/drawing/2014/main" id="{345B6BE1-2CEE-E4B4-16A6-77C2F3E495DE}"/>
                </a:ext>
              </a:extLst>
            </p:cNvPr>
            <p:cNvSpPr/>
            <p:nvPr/>
          </p:nvSpPr>
          <p:spPr>
            <a:xfrm>
              <a:off x="8309428" y="5661202"/>
              <a:ext cx="61586" cy="437258"/>
            </a:xfrm>
            <a:custGeom>
              <a:avLst/>
              <a:gdLst>
                <a:gd name="connsiteX0" fmla="*/ 96012 w 96012"/>
                <a:gd name="connsiteY0" fmla="*/ 681685 h 681685"/>
                <a:gd name="connsiteX1" fmla="*/ 0 w 96012"/>
                <a:gd name="connsiteY1" fmla="*/ 681685 h 681685"/>
                <a:gd name="connsiteX2" fmla="*/ 0 w 96012"/>
                <a:gd name="connsiteY2" fmla="*/ 85039 h 681685"/>
                <a:gd name="connsiteX3" fmla="*/ 48006 w 96012"/>
                <a:gd name="connsiteY3" fmla="*/ 0 h 681685"/>
                <a:gd name="connsiteX4" fmla="*/ 96012 w 96012"/>
                <a:gd name="connsiteY4" fmla="*/ 85039 h 681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012" h="681685">
                  <a:moveTo>
                    <a:pt x="96012" y="681685"/>
                  </a:moveTo>
                  <a:lnTo>
                    <a:pt x="0" y="681685"/>
                  </a:lnTo>
                  <a:lnTo>
                    <a:pt x="0" y="85039"/>
                  </a:lnTo>
                  <a:lnTo>
                    <a:pt x="48006" y="0"/>
                  </a:lnTo>
                  <a:lnTo>
                    <a:pt x="96012" y="85039"/>
                  </a:lnTo>
                  <a:close/>
                </a:path>
              </a:pathLst>
            </a:custGeom>
            <a:noFill/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3" name="任意多边形: 形状 962">
              <a:extLst>
                <a:ext uri="{FF2B5EF4-FFF2-40B4-BE49-F238E27FC236}">
                  <a16:creationId xmlns:a16="http://schemas.microsoft.com/office/drawing/2014/main" id="{43C0EE63-87E5-59B6-CADD-D278507DF5E0}"/>
                </a:ext>
              </a:extLst>
            </p:cNvPr>
            <p:cNvSpPr/>
            <p:nvPr/>
          </p:nvSpPr>
          <p:spPr>
            <a:xfrm>
              <a:off x="8146226" y="5661202"/>
              <a:ext cx="61586" cy="437258"/>
            </a:xfrm>
            <a:custGeom>
              <a:avLst/>
              <a:gdLst>
                <a:gd name="connsiteX0" fmla="*/ 96012 w 96012"/>
                <a:gd name="connsiteY0" fmla="*/ 681685 h 681685"/>
                <a:gd name="connsiteX1" fmla="*/ 0 w 96012"/>
                <a:gd name="connsiteY1" fmla="*/ 681685 h 681685"/>
                <a:gd name="connsiteX2" fmla="*/ 0 w 96012"/>
                <a:gd name="connsiteY2" fmla="*/ 85039 h 681685"/>
                <a:gd name="connsiteX3" fmla="*/ 48006 w 96012"/>
                <a:gd name="connsiteY3" fmla="*/ 0 h 681685"/>
                <a:gd name="connsiteX4" fmla="*/ 96012 w 96012"/>
                <a:gd name="connsiteY4" fmla="*/ 85039 h 681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012" h="681685">
                  <a:moveTo>
                    <a:pt x="96012" y="681685"/>
                  </a:moveTo>
                  <a:lnTo>
                    <a:pt x="0" y="681685"/>
                  </a:lnTo>
                  <a:lnTo>
                    <a:pt x="0" y="85039"/>
                  </a:lnTo>
                  <a:lnTo>
                    <a:pt x="48006" y="0"/>
                  </a:lnTo>
                  <a:lnTo>
                    <a:pt x="96012" y="85039"/>
                  </a:lnTo>
                  <a:close/>
                </a:path>
              </a:pathLst>
            </a:custGeom>
            <a:solidFill>
              <a:srgbClr val="663333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4" name="任意多边形: 形状 963">
              <a:extLst>
                <a:ext uri="{FF2B5EF4-FFF2-40B4-BE49-F238E27FC236}">
                  <a16:creationId xmlns:a16="http://schemas.microsoft.com/office/drawing/2014/main" id="{F405A3BA-58C4-A45F-E2F0-8EB00E51203E}"/>
                </a:ext>
              </a:extLst>
            </p:cNvPr>
            <p:cNvSpPr/>
            <p:nvPr/>
          </p:nvSpPr>
          <p:spPr>
            <a:xfrm>
              <a:off x="8146226" y="5661202"/>
              <a:ext cx="61586" cy="437258"/>
            </a:xfrm>
            <a:custGeom>
              <a:avLst/>
              <a:gdLst>
                <a:gd name="connsiteX0" fmla="*/ 96012 w 96012"/>
                <a:gd name="connsiteY0" fmla="*/ 681685 h 681685"/>
                <a:gd name="connsiteX1" fmla="*/ 0 w 96012"/>
                <a:gd name="connsiteY1" fmla="*/ 681685 h 681685"/>
                <a:gd name="connsiteX2" fmla="*/ 0 w 96012"/>
                <a:gd name="connsiteY2" fmla="*/ 85039 h 681685"/>
                <a:gd name="connsiteX3" fmla="*/ 48006 w 96012"/>
                <a:gd name="connsiteY3" fmla="*/ 0 h 681685"/>
                <a:gd name="connsiteX4" fmla="*/ 96012 w 96012"/>
                <a:gd name="connsiteY4" fmla="*/ 85039 h 681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012" h="681685">
                  <a:moveTo>
                    <a:pt x="96012" y="681685"/>
                  </a:moveTo>
                  <a:lnTo>
                    <a:pt x="0" y="681685"/>
                  </a:lnTo>
                  <a:lnTo>
                    <a:pt x="0" y="85039"/>
                  </a:lnTo>
                  <a:lnTo>
                    <a:pt x="48006" y="0"/>
                  </a:lnTo>
                  <a:lnTo>
                    <a:pt x="96012" y="85039"/>
                  </a:lnTo>
                  <a:close/>
                </a:path>
              </a:pathLst>
            </a:custGeom>
            <a:noFill/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5" name="任意多边形: 形状 964">
              <a:extLst>
                <a:ext uri="{FF2B5EF4-FFF2-40B4-BE49-F238E27FC236}">
                  <a16:creationId xmlns:a16="http://schemas.microsoft.com/office/drawing/2014/main" id="{BE917B2B-4EA9-6862-E662-75EE87BA9B10}"/>
                </a:ext>
              </a:extLst>
            </p:cNvPr>
            <p:cNvSpPr/>
            <p:nvPr/>
          </p:nvSpPr>
          <p:spPr>
            <a:xfrm>
              <a:off x="7983024" y="5661202"/>
              <a:ext cx="61586" cy="437258"/>
            </a:xfrm>
            <a:custGeom>
              <a:avLst/>
              <a:gdLst>
                <a:gd name="connsiteX0" fmla="*/ 96012 w 96012"/>
                <a:gd name="connsiteY0" fmla="*/ 681685 h 681685"/>
                <a:gd name="connsiteX1" fmla="*/ 0 w 96012"/>
                <a:gd name="connsiteY1" fmla="*/ 681685 h 681685"/>
                <a:gd name="connsiteX2" fmla="*/ 0 w 96012"/>
                <a:gd name="connsiteY2" fmla="*/ 85039 h 681685"/>
                <a:gd name="connsiteX3" fmla="*/ 48006 w 96012"/>
                <a:gd name="connsiteY3" fmla="*/ 0 h 681685"/>
                <a:gd name="connsiteX4" fmla="*/ 96012 w 96012"/>
                <a:gd name="connsiteY4" fmla="*/ 85039 h 681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012" h="681685">
                  <a:moveTo>
                    <a:pt x="96012" y="681685"/>
                  </a:moveTo>
                  <a:lnTo>
                    <a:pt x="0" y="681685"/>
                  </a:lnTo>
                  <a:lnTo>
                    <a:pt x="0" y="85039"/>
                  </a:lnTo>
                  <a:lnTo>
                    <a:pt x="48006" y="0"/>
                  </a:lnTo>
                  <a:lnTo>
                    <a:pt x="96012" y="85039"/>
                  </a:lnTo>
                  <a:close/>
                </a:path>
              </a:pathLst>
            </a:custGeom>
            <a:solidFill>
              <a:srgbClr val="663333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6" name="任意多边形: 形状 965">
              <a:extLst>
                <a:ext uri="{FF2B5EF4-FFF2-40B4-BE49-F238E27FC236}">
                  <a16:creationId xmlns:a16="http://schemas.microsoft.com/office/drawing/2014/main" id="{4645E735-07E7-B825-8D3A-2785EC2C92D9}"/>
                </a:ext>
              </a:extLst>
            </p:cNvPr>
            <p:cNvSpPr/>
            <p:nvPr/>
          </p:nvSpPr>
          <p:spPr>
            <a:xfrm>
              <a:off x="7983024" y="5661202"/>
              <a:ext cx="61586" cy="437258"/>
            </a:xfrm>
            <a:custGeom>
              <a:avLst/>
              <a:gdLst>
                <a:gd name="connsiteX0" fmla="*/ 96012 w 96012"/>
                <a:gd name="connsiteY0" fmla="*/ 681685 h 681685"/>
                <a:gd name="connsiteX1" fmla="*/ 0 w 96012"/>
                <a:gd name="connsiteY1" fmla="*/ 681685 h 681685"/>
                <a:gd name="connsiteX2" fmla="*/ 0 w 96012"/>
                <a:gd name="connsiteY2" fmla="*/ 85039 h 681685"/>
                <a:gd name="connsiteX3" fmla="*/ 48006 w 96012"/>
                <a:gd name="connsiteY3" fmla="*/ 0 h 681685"/>
                <a:gd name="connsiteX4" fmla="*/ 96012 w 96012"/>
                <a:gd name="connsiteY4" fmla="*/ 85039 h 681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012" h="681685">
                  <a:moveTo>
                    <a:pt x="96012" y="681685"/>
                  </a:moveTo>
                  <a:lnTo>
                    <a:pt x="0" y="681685"/>
                  </a:lnTo>
                  <a:lnTo>
                    <a:pt x="0" y="85039"/>
                  </a:lnTo>
                  <a:lnTo>
                    <a:pt x="48006" y="0"/>
                  </a:lnTo>
                  <a:lnTo>
                    <a:pt x="96012" y="85039"/>
                  </a:lnTo>
                  <a:close/>
                </a:path>
              </a:pathLst>
            </a:custGeom>
            <a:noFill/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7" name="任意多边形: 形状 966">
              <a:extLst>
                <a:ext uri="{FF2B5EF4-FFF2-40B4-BE49-F238E27FC236}">
                  <a16:creationId xmlns:a16="http://schemas.microsoft.com/office/drawing/2014/main" id="{2D3021D4-B355-1028-C28F-FF84C79CBD8B}"/>
                </a:ext>
              </a:extLst>
            </p:cNvPr>
            <p:cNvSpPr/>
            <p:nvPr/>
          </p:nvSpPr>
          <p:spPr>
            <a:xfrm>
              <a:off x="7819822" y="5661202"/>
              <a:ext cx="61586" cy="437258"/>
            </a:xfrm>
            <a:custGeom>
              <a:avLst/>
              <a:gdLst>
                <a:gd name="connsiteX0" fmla="*/ 96012 w 96012"/>
                <a:gd name="connsiteY0" fmla="*/ 681685 h 681685"/>
                <a:gd name="connsiteX1" fmla="*/ 0 w 96012"/>
                <a:gd name="connsiteY1" fmla="*/ 681685 h 681685"/>
                <a:gd name="connsiteX2" fmla="*/ 0 w 96012"/>
                <a:gd name="connsiteY2" fmla="*/ 85039 h 681685"/>
                <a:gd name="connsiteX3" fmla="*/ 48006 w 96012"/>
                <a:gd name="connsiteY3" fmla="*/ 0 h 681685"/>
                <a:gd name="connsiteX4" fmla="*/ 96012 w 96012"/>
                <a:gd name="connsiteY4" fmla="*/ 85039 h 681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012" h="681685">
                  <a:moveTo>
                    <a:pt x="96012" y="681685"/>
                  </a:moveTo>
                  <a:lnTo>
                    <a:pt x="0" y="681685"/>
                  </a:lnTo>
                  <a:lnTo>
                    <a:pt x="0" y="85039"/>
                  </a:lnTo>
                  <a:lnTo>
                    <a:pt x="48006" y="0"/>
                  </a:lnTo>
                  <a:lnTo>
                    <a:pt x="96012" y="85039"/>
                  </a:lnTo>
                  <a:close/>
                </a:path>
              </a:pathLst>
            </a:custGeom>
            <a:solidFill>
              <a:srgbClr val="663333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8" name="任意多边形: 形状 967">
              <a:extLst>
                <a:ext uri="{FF2B5EF4-FFF2-40B4-BE49-F238E27FC236}">
                  <a16:creationId xmlns:a16="http://schemas.microsoft.com/office/drawing/2014/main" id="{9B4D5CC6-E44E-87E0-BABD-BAA7F1E868A9}"/>
                </a:ext>
              </a:extLst>
            </p:cNvPr>
            <p:cNvSpPr/>
            <p:nvPr/>
          </p:nvSpPr>
          <p:spPr>
            <a:xfrm>
              <a:off x="7819822" y="5661202"/>
              <a:ext cx="61586" cy="437258"/>
            </a:xfrm>
            <a:custGeom>
              <a:avLst/>
              <a:gdLst>
                <a:gd name="connsiteX0" fmla="*/ 96012 w 96012"/>
                <a:gd name="connsiteY0" fmla="*/ 681685 h 681685"/>
                <a:gd name="connsiteX1" fmla="*/ 0 w 96012"/>
                <a:gd name="connsiteY1" fmla="*/ 681685 h 681685"/>
                <a:gd name="connsiteX2" fmla="*/ 0 w 96012"/>
                <a:gd name="connsiteY2" fmla="*/ 85039 h 681685"/>
                <a:gd name="connsiteX3" fmla="*/ 48006 w 96012"/>
                <a:gd name="connsiteY3" fmla="*/ 0 h 681685"/>
                <a:gd name="connsiteX4" fmla="*/ 96012 w 96012"/>
                <a:gd name="connsiteY4" fmla="*/ 85039 h 681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012" h="681685">
                  <a:moveTo>
                    <a:pt x="96012" y="681685"/>
                  </a:moveTo>
                  <a:lnTo>
                    <a:pt x="0" y="681685"/>
                  </a:lnTo>
                  <a:lnTo>
                    <a:pt x="0" y="85039"/>
                  </a:lnTo>
                  <a:lnTo>
                    <a:pt x="48006" y="0"/>
                  </a:lnTo>
                  <a:lnTo>
                    <a:pt x="96012" y="85039"/>
                  </a:lnTo>
                  <a:close/>
                </a:path>
              </a:pathLst>
            </a:custGeom>
            <a:noFill/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9" name="任意多边形: 形状 968">
              <a:extLst>
                <a:ext uri="{FF2B5EF4-FFF2-40B4-BE49-F238E27FC236}">
                  <a16:creationId xmlns:a16="http://schemas.microsoft.com/office/drawing/2014/main" id="{BA410425-0345-815F-E533-90D9B7605B5E}"/>
                </a:ext>
              </a:extLst>
            </p:cNvPr>
            <p:cNvSpPr/>
            <p:nvPr/>
          </p:nvSpPr>
          <p:spPr>
            <a:xfrm>
              <a:off x="9832795" y="5802849"/>
              <a:ext cx="4399" cy="98977"/>
            </a:xfrm>
            <a:custGeom>
              <a:avLst/>
              <a:gdLst>
                <a:gd name="connsiteX0" fmla="*/ 0 w 6858"/>
                <a:gd name="connsiteY0" fmla="*/ 0 h 154305"/>
                <a:gd name="connsiteX1" fmla="*/ 0 w 6858"/>
                <a:gd name="connsiteY1" fmla="*/ 154305 h 154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858" h="154305">
                  <a:moveTo>
                    <a:pt x="0" y="0"/>
                  </a:moveTo>
                  <a:lnTo>
                    <a:pt x="0" y="154305"/>
                  </a:lnTo>
                </a:path>
              </a:pathLst>
            </a:custGeom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0" name="任意多边形: 形状 969">
              <a:extLst>
                <a:ext uri="{FF2B5EF4-FFF2-40B4-BE49-F238E27FC236}">
                  <a16:creationId xmlns:a16="http://schemas.microsoft.com/office/drawing/2014/main" id="{0FC7D3DD-DC79-EF8A-DBC0-8AB9C3A3643B}"/>
                </a:ext>
              </a:extLst>
            </p:cNvPr>
            <p:cNvSpPr/>
            <p:nvPr/>
          </p:nvSpPr>
          <p:spPr>
            <a:xfrm>
              <a:off x="10794412" y="5510317"/>
              <a:ext cx="35631" cy="38711"/>
            </a:xfrm>
            <a:custGeom>
              <a:avLst/>
              <a:gdLst>
                <a:gd name="connsiteX0" fmla="*/ 0 w 55549"/>
                <a:gd name="connsiteY0" fmla="*/ 60350 h 60350"/>
                <a:gd name="connsiteX1" fmla="*/ 55550 w 55549"/>
                <a:gd name="connsiteY1" fmla="*/ 0 h 60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5549" h="60350">
                  <a:moveTo>
                    <a:pt x="0" y="60350"/>
                  </a:moveTo>
                  <a:lnTo>
                    <a:pt x="55550" y="0"/>
                  </a:lnTo>
                </a:path>
              </a:pathLst>
            </a:custGeom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1" name="任意多边形: 形状 970">
              <a:extLst>
                <a:ext uri="{FF2B5EF4-FFF2-40B4-BE49-F238E27FC236}">
                  <a16:creationId xmlns:a16="http://schemas.microsoft.com/office/drawing/2014/main" id="{4D62EF64-C79C-55D8-46A6-E2E04595A830}"/>
                </a:ext>
              </a:extLst>
            </p:cNvPr>
            <p:cNvSpPr/>
            <p:nvPr/>
          </p:nvSpPr>
          <p:spPr>
            <a:xfrm>
              <a:off x="10790453" y="5643606"/>
              <a:ext cx="55427" cy="36951"/>
            </a:xfrm>
            <a:custGeom>
              <a:avLst/>
              <a:gdLst>
                <a:gd name="connsiteX0" fmla="*/ 0 w 86410"/>
                <a:gd name="connsiteY0" fmla="*/ 57607 h 57607"/>
                <a:gd name="connsiteX1" fmla="*/ 86411 w 86410"/>
                <a:gd name="connsiteY1" fmla="*/ 0 h 576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6410" h="57607">
                  <a:moveTo>
                    <a:pt x="0" y="57607"/>
                  </a:moveTo>
                  <a:lnTo>
                    <a:pt x="86411" y="0"/>
                  </a:lnTo>
                </a:path>
              </a:pathLst>
            </a:custGeom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2" name="任意多边形: 形状 971">
              <a:extLst>
                <a:ext uri="{FF2B5EF4-FFF2-40B4-BE49-F238E27FC236}">
                  <a16:creationId xmlns:a16="http://schemas.microsoft.com/office/drawing/2014/main" id="{93540232-B6CB-1BDF-4706-47CEFC55B2D6}"/>
                </a:ext>
              </a:extLst>
            </p:cNvPr>
            <p:cNvSpPr/>
            <p:nvPr/>
          </p:nvSpPr>
          <p:spPr>
            <a:xfrm>
              <a:off x="10750862" y="5586419"/>
              <a:ext cx="36951" cy="28153"/>
            </a:xfrm>
            <a:custGeom>
              <a:avLst/>
              <a:gdLst>
                <a:gd name="connsiteX0" fmla="*/ 57607 w 57607"/>
                <a:gd name="connsiteY0" fmla="*/ 43891 h 43891"/>
                <a:gd name="connsiteX1" fmla="*/ 0 w 57607"/>
                <a:gd name="connsiteY1" fmla="*/ 0 h 43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7607" h="43891">
                  <a:moveTo>
                    <a:pt x="57607" y="43891"/>
                  </a:moveTo>
                  <a:lnTo>
                    <a:pt x="0" y="0"/>
                  </a:lnTo>
                </a:path>
              </a:pathLst>
            </a:custGeom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3" name="任意多边形: 形状 972">
              <a:extLst>
                <a:ext uri="{FF2B5EF4-FFF2-40B4-BE49-F238E27FC236}">
                  <a16:creationId xmlns:a16="http://schemas.microsoft.com/office/drawing/2014/main" id="{244C3887-5665-B512-CCBA-900B67F36E4D}"/>
                </a:ext>
              </a:extLst>
            </p:cNvPr>
            <p:cNvSpPr/>
            <p:nvPr/>
          </p:nvSpPr>
          <p:spPr>
            <a:xfrm>
              <a:off x="10587220" y="5475125"/>
              <a:ext cx="47509" cy="35192"/>
            </a:xfrm>
            <a:custGeom>
              <a:avLst/>
              <a:gdLst>
                <a:gd name="connsiteX0" fmla="*/ 0 w 74066"/>
                <a:gd name="connsiteY0" fmla="*/ 54864 h 54864"/>
                <a:gd name="connsiteX1" fmla="*/ 74066 w 74066"/>
                <a:gd name="connsiteY1" fmla="*/ 0 h 54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4066" h="54864">
                  <a:moveTo>
                    <a:pt x="0" y="54864"/>
                  </a:moveTo>
                  <a:lnTo>
                    <a:pt x="74066" y="0"/>
                  </a:lnTo>
                </a:path>
              </a:pathLst>
            </a:custGeom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4" name="任意多边形: 形状 973">
              <a:extLst>
                <a:ext uri="{FF2B5EF4-FFF2-40B4-BE49-F238E27FC236}">
                  <a16:creationId xmlns:a16="http://schemas.microsoft.com/office/drawing/2014/main" id="{80D43B91-9064-B4BB-64E8-2D87229A6C8D}"/>
                </a:ext>
              </a:extLst>
            </p:cNvPr>
            <p:cNvSpPr/>
            <p:nvPr/>
          </p:nvSpPr>
          <p:spPr>
            <a:xfrm>
              <a:off x="10587220" y="5586419"/>
              <a:ext cx="73903" cy="51468"/>
            </a:xfrm>
            <a:custGeom>
              <a:avLst/>
              <a:gdLst>
                <a:gd name="connsiteX0" fmla="*/ 0 w 115214"/>
                <a:gd name="connsiteY0" fmla="*/ 80239 h 80238"/>
                <a:gd name="connsiteX1" fmla="*/ 115214 w 115214"/>
                <a:gd name="connsiteY1" fmla="*/ 0 h 80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5214" h="80238">
                  <a:moveTo>
                    <a:pt x="0" y="80239"/>
                  </a:moveTo>
                  <a:lnTo>
                    <a:pt x="115214" y="0"/>
                  </a:lnTo>
                </a:path>
              </a:pathLst>
            </a:custGeom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5" name="任意多边形: 形状 974">
              <a:extLst>
                <a:ext uri="{FF2B5EF4-FFF2-40B4-BE49-F238E27FC236}">
                  <a16:creationId xmlns:a16="http://schemas.microsoft.com/office/drawing/2014/main" id="{0229DD4F-6C55-6BCF-8169-62A81EAC91AD}"/>
                </a:ext>
              </a:extLst>
            </p:cNvPr>
            <p:cNvSpPr/>
            <p:nvPr/>
          </p:nvSpPr>
          <p:spPr>
            <a:xfrm>
              <a:off x="10535312" y="5519115"/>
              <a:ext cx="49708" cy="47069"/>
            </a:xfrm>
            <a:custGeom>
              <a:avLst/>
              <a:gdLst>
                <a:gd name="connsiteX0" fmla="*/ 77495 w 77495"/>
                <a:gd name="connsiteY0" fmla="*/ 73381 h 73380"/>
                <a:gd name="connsiteX1" fmla="*/ 0 w 77495"/>
                <a:gd name="connsiteY1" fmla="*/ 0 h 733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7495" h="73380">
                  <a:moveTo>
                    <a:pt x="77495" y="73381"/>
                  </a:moveTo>
                  <a:lnTo>
                    <a:pt x="0" y="0"/>
                  </a:lnTo>
                </a:path>
              </a:pathLst>
            </a:custGeom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6" name="任意多边形: 形状 975">
              <a:extLst>
                <a:ext uri="{FF2B5EF4-FFF2-40B4-BE49-F238E27FC236}">
                  <a16:creationId xmlns:a16="http://schemas.microsoft.com/office/drawing/2014/main" id="{69D0EB8C-52D2-5205-6F3C-F6BC83B1C24D}"/>
                </a:ext>
              </a:extLst>
            </p:cNvPr>
            <p:cNvSpPr/>
            <p:nvPr/>
          </p:nvSpPr>
          <p:spPr>
            <a:xfrm>
              <a:off x="8186257" y="5481723"/>
              <a:ext cx="65105" cy="74783"/>
            </a:xfrm>
            <a:custGeom>
              <a:avLst/>
              <a:gdLst>
                <a:gd name="connsiteX0" fmla="*/ 101498 w 101498"/>
                <a:gd name="connsiteY0" fmla="*/ 0 h 116586"/>
                <a:gd name="connsiteX1" fmla="*/ 0 w 101498"/>
                <a:gd name="connsiteY1" fmla="*/ 116586 h 116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1498" h="116586">
                  <a:moveTo>
                    <a:pt x="101498" y="0"/>
                  </a:moveTo>
                  <a:lnTo>
                    <a:pt x="0" y="116586"/>
                  </a:lnTo>
                </a:path>
              </a:pathLst>
            </a:custGeom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7" name="任意多边形: 形状 976">
              <a:extLst>
                <a:ext uri="{FF2B5EF4-FFF2-40B4-BE49-F238E27FC236}">
                  <a16:creationId xmlns:a16="http://schemas.microsoft.com/office/drawing/2014/main" id="{0EC4F45C-A91B-7CA8-B778-B3D498C6966B}"/>
                </a:ext>
              </a:extLst>
            </p:cNvPr>
            <p:cNvSpPr/>
            <p:nvPr/>
          </p:nvSpPr>
          <p:spPr>
            <a:xfrm>
              <a:off x="8186257" y="5306204"/>
              <a:ext cx="43110" cy="63345"/>
            </a:xfrm>
            <a:custGeom>
              <a:avLst/>
              <a:gdLst>
                <a:gd name="connsiteX0" fmla="*/ 67208 w 67208"/>
                <a:gd name="connsiteY0" fmla="*/ 0 h 98755"/>
                <a:gd name="connsiteX1" fmla="*/ 0 w 67208"/>
                <a:gd name="connsiteY1" fmla="*/ 98755 h 98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7208" h="98755">
                  <a:moveTo>
                    <a:pt x="67208" y="0"/>
                  </a:moveTo>
                  <a:lnTo>
                    <a:pt x="0" y="98755"/>
                  </a:lnTo>
                </a:path>
              </a:pathLst>
            </a:custGeom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8" name="任意多边形: 形状 977">
              <a:extLst>
                <a:ext uri="{FF2B5EF4-FFF2-40B4-BE49-F238E27FC236}">
                  <a16:creationId xmlns:a16="http://schemas.microsoft.com/office/drawing/2014/main" id="{5571B99A-B413-BEAF-133E-24D420B3221B}"/>
                </a:ext>
              </a:extLst>
            </p:cNvPr>
            <p:cNvSpPr/>
            <p:nvPr/>
          </p:nvSpPr>
          <p:spPr>
            <a:xfrm>
              <a:off x="8128191" y="5427176"/>
              <a:ext cx="58066" cy="41350"/>
            </a:xfrm>
            <a:custGeom>
              <a:avLst/>
              <a:gdLst>
                <a:gd name="connsiteX0" fmla="*/ 90526 w 90525"/>
                <a:gd name="connsiteY0" fmla="*/ 64465 h 64465"/>
                <a:gd name="connsiteX1" fmla="*/ 0 w 90525"/>
                <a:gd name="connsiteY1" fmla="*/ 0 h 64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0525" h="64465">
                  <a:moveTo>
                    <a:pt x="90526" y="64465"/>
                  </a:moveTo>
                  <a:lnTo>
                    <a:pt x="0" y="0"/>
                  </a:lnTo>
                </a:path>
              </a:pathLst>
            </a:custGeom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9" name="任意多边形: 形状 978">
              <a:extLst>
                <a:ext uri="{FF2B5EF4-FFF2-40B4-BE49-F238E27FC236}">
                  <a16:creationId xmlns:a16="http://schemas.microsoft.com/office/drawing/2014/main" id="{B0448061-92D1-E514-84AF-6C089623D612}"/>
                </a:ext>
              </a:extLst>
            </p:cNvPr>
            <p:cNvSpPr/>
            <p:nvPr/>
          </p:nvSpPr>
          <p:spPr>
            <a:xfrm>
              <a:off x="9856550" y="5600496"/>
              <a:ext cx="166721" cy="162322"/>
            </a:xfrm>
            <a:custGeom>
              <a:avLst/>
              <a:gdLst>
                <a:gd name="connsiteX0" fmla="*/ 0 w 259918"/>
                <a:gd name="connsiteY0" fmla="*/ 0 h 253060"/>
                <a:gd name="connsiteX1" fmla="*/ 259919 w 259918"/>
                <a:gd name="connsiteY1" fmla="*/ 0 h 253060"/>
                <a:gd name="connsiteX2" fmla="*/ 259919 w 259918"/>
                <a:gd name="connsiteY2" fmla="*/ 253060 h 253060"/>
                <a:gd name="connsiteX3" fmla="*/ 0 w 259918"/>
                <a:gd name="connsiteY3" fmla="*/ 253060 h 253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9918" h="253060">
                  <a:moveTo>
                    <a:pt x="0" y="0"/>
                  </a:moveTo>
                  <a:lnTo>
                    <a:pt x="259919" y="0"/>
                  </a:lnTo>
                  <a:lnTo>
                    <a:pt x="259919" y="253060"/>
                  </a:lnTo>
                  <a:lnTo>
                    <a:pt x="0" y="253060"/>
                  </a:lnTo>
                  <a:close/>
                </a:path>
              </a:pathLst>
            </a:custGeom>
            <a:solidFill>
              <a:srgbClr val="89C6CC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0" name="任意多边形: 形状 979">
              <a:extLst>
                <a:ext uri="{FF2B5EF4-FFF2-40B4-BE49-F238E27FC236}">
                  <a16:creationId xmlns:a16="http://schemas.microsoft.com/office/drawing/2014/main" id="{E8863DEE-7712-9E1A-C509-F214D99B27F1}"/>
                </a:ext>
              </a:extLst>
            </p:cNvPr>
            <p:cNvSpPr/>
            <p:nvPr/>
          </p:nvSpPr>
          <p:spPr>
            <a:xfrm>
              <a:off x="9856550" y="5600496"/>
              <a:ext cx="94137" cy="124051"/>
            </a:xfrm>
            <a:custGeom>
              <a:avLst/>
              <a:gdLst>
                <a:gd name="connsiteX0" fmla="*/ 0 w 146760"/>
                <a:gd name="connsiteY0" fmla="*/ 193396 h 193395"/>
                <a:gd name="connsiteX1" fmla="*/ 146761 w 146760"/>
                <a:gd name="connsiteY1" fmla="*/ 0 h 193395"/>
                <a:gd name="connsiteX2" fmla="*/ 9601 w 146760"/>
                <a:gd name="connsiteY2" fmla="*/ 0 h 193395"/>
                <a:gd name="connsiteX3" fmla="*/ 0 w 146760"/>
                <a:gd name="connsiteY3" fmla="*/ 12344 h 193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6760" h="193395">
                  <a:moveTo>
                    <a:pt x="0" y="193396"/>
                  </a:moveTo>
                  <a:lnTo>
                    <a:pt x="146761" y="0"/>
                  </a:lnTo>
                  <a:lnTo>
                    <a:pt x="9601" y="0"/>
                  </a:lnTo>
                  <a:lnTo>
                    <a:pt x="0" y="12344"/>
                  </a:lnTo>
                  <a:close/>
                </a:path>
              </a:pathLst>
            </a:custGeom>
            <a:solidFill>
              <a:srgbClr val="D0F6FB">
                <a:alpha val="92000"/>
              </a:srgbClr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1" name="任意多边形: 形状 980">
              <a:extLst>
                <a:ext uri="{FF2B5EF4-FFF2-40B4-BE49-F238E27FC236}">
                  <a16:creationId xmlns:a16="http://schemas.microsoft.com/office/drawing/2014/main" id="{C1453C64-2E71-E7A2-64A4-99612E4EBF32}"/>
                </a:ext>
              </a:extLst>
            </p:cNvPr>
            <p:cNvSpPr/>
            <p:nvPr/>
          </p:nvSpPr>
          <p:spPr>
            <a:xfrm>
              <a:off x="9856550" y="5600496"/>
              <a:ext cx="141207" cy="162322"/>
            </a:xfrm>
            <a:custGeom>
              <a:avLst/>
              <a:gdLst>
                <a:gd name="connsiteX0" fmla="*/ 185852 w 220141"/>
                <a:gd name="connsiteY0" fmla="*/ 0 h 253060"/>
                <a:gd name="connsiteX1" fmla="*/ 0 w 220141"/>
                <a:gd name="connsiteY1" fmla="*/ 244831 h 253060"/>
                <a:gd name="connsiteX2" fmla="*/ 0 w 220141"/>
                <a:gd name="connsiteY2" fmla="*/ 253060 h 253060"/>
                <a:gd name="connsiteX3" fmla="*/ 28118 w 220141"/>
                <a:gd name="connsiteY3" fmla="*/ 253060 h 253060"/>
                <a:gd name="connsiteX4" fmla="*/ 220142 w 220141"/>
                <a:gd name="connsiteY4" fmla="*/ 0 h 253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0141" h="253060">
                  <a:moveTo>
                    <a:pt x="185852" y="0"/>
                  </a:moveTo>
                  <a:lnTo>
                    <a:pt x="0" y="244831"/>
                  </a:lnTo>
                  <a:lnTo>
                    <a:pt x="0" y="253060"/>
                  </a:lnTo>
                  <a:lnTo>
                    <a:pt x="28118" y="253060"/>
                  </a:lnTo>
                  <a:lnTo>
                    <a:pt x="220142" y="0"/>
                  </a:lnTo>
                  <a:close/>
                </a:path>
              </a:pathLst>
            </a:custGeom>
            <a:solidFill>
              <a:srgbClr val="D0F6FB">
                <a:alpha val="92000"/>
              </a:srgbClr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2" name="任意多边形: 形状 981">
              <a:extLst>
                <a:ext uri="{FF2B5EF4-FFF2-40B4-BE49-F238E27FC236}">
                  <a16:creationId xmlns:a16="http://schemas.microsoft.com/office/drawing/2014/main" id="{2ACF58EC-8535-E7B1-1B97-AFCAAFA693CC}"/>
                </a:ext>
              </a:extLst>
            </p:cNvPr>
            <p:cNvSpPr/>
            <p:nvPr/>
          </p:nvSpPr>
          <p:spPr>
            <a:xfrm>
              <a:off x="9856550" y="5600496"/>
              <a:ext cx="166721" cy="162322"/>
            </a:xfrm>
            <a:custGeom>
              <a:avLst/>
              <a:gdLst>
                <a:gd name="connsiteX0" fmla="*/ 0 w 259918"/>
                <a:gd name="connsiteY0" fmla="*/ 0 h 253060"/>
                <a:gd name="connsiteX1" fmla="*/ 259919 w 259918"/>
                <a:gd name="connsiteY1" fmla="*/ 0 h 253060"/>
                <a:gd name="connsiteX2" fmla="*/ 259919 w 259918"/>
                <a:gd name="connsiteY2" fmla="*/ 253060 h 253060"/>
                <a:gd name="connsiteX3" fmla="*/ 0 w 259918"/>
                <a:gd name="connsiteY3" fmla="*/ 253060 h 253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9918" h="253060">
                  <a:moveTo>
                    <a:pt x="0" y="0"/>
                  </a:moveTo>
                  <a:lnTo>
                    <a:pt x="259919" y="0"/>
                  </a:lnTo>
                  <a:lnTo>
                    <a:pt x="259919" y="253060"/>
                  </a:lnTo>
                  <a:lnTo>
                    <a:pt x="0" y="253060"/>
                  </a:lnTo>
                  <a:close/>
                </a:path>
              </a:pathLst>
            </a:custGeom>
            <a:noFill/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3" name="任意多边形: 形状 982">
              <a:extLst>
                <a:ext uri="{FF2B5EF4-FFF2-40B4-BE49-F238E27FC236}">
                  <a16:creationId xmlns:a16="http://schemas.microsoft.com/office/drawing/2014/main" id="{38D7373C-6BEF-D33A-FD84-6512A71032BC}"/>
                </a:ext>
              </a:extLst>
            </p:cNvPr>
            <p:cNvSpPr/>
            <p:nvPr/>
          </p:nvSpPr>
          <p:spPr>
            <a:xfrm>
              <a:off x="7888886" y="5272772"/>
              <a:ext cx="54547" cy="54987"/>
            </a:xfrm>
            <a:custGeom>
              <a:avLst/>
              <a:gdLst>
                <a:gd name="connsiteX0" fmla="*/ 85039 w 85039"/>
                <a:gd name="connsiteY0" fmla="*/ 0 h 85725"/>
                <a:gd name="connsiteX1" fmla="*/ 0 w 85039"/>
                <a:gd name="connsiteY1" fmla="*/ 85725 h 85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5039" h="85725">
                  <a:moveTo>
                    <a:pt x="85039" y="0"/>
                  </a:moveTo>
                  <a:lnTo>
                    <a:pt x="0" y="85725"/>
                  </a:lnTo>
                </a:path>
              </a:pathLst>
            </a:custGeom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4" name="任意多边形: 形状 983">
              <a:extLst>
                <a:ext uri="{FF2B5EF4-FFF2-40B4-BE49-F238E27FC236}">
                  <a16:creationId xmlns:a16="http://schemas.microsoft.com/office/drawing/2014/main" id="{54B34FA8-82CE-7854-B61B-4DC150763826}"/>
                </a:ext>
              </a:extLst>
            </p:cNvPr>
            <p:cNvSpPr/>
            <p:nvPr/>
          </p:nvSpPr>
          <p:spPr>
            <a:xfrm>
              <a:off x="7888886" y="5402981"/>
              <a:ext cx="69944" cy="65545"/>
            </a:xfrm>
            <a:custGeom>
              <a:avLst/>
              <a:gdLst>
                <a:gd name="connsiteX0" fmla="*/ 0 w 109042"/>
                <a:gd name="connsiteY0" fmla="*/ 102184 h 102184"/>
                <a:gd name="connsiteX1" fmla="*/ 109042 w 109042"/>
                <a:gd name="connsiteY1" fmla="*/ 0 h 102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9042" h="102184">
                  <a:moveTo>
                    <a:pt x="0" y="102184"/>
                  </a:moveTo>
                  <a:lnTo>
                    <a:pt x="109042" y="0"/>
                  </a:lnTo>
                </a:path>
              </a:pathLst>
            </a:custGeom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5" name="任意多边形: 形状 984">
              <a:extLst>
                <a:ext uri="{FF2B5EF4-FFF2-40B4-BE49-F238E27FC236}">
                  <a16:creationId xmlns:a16="http://schemas.microsoft.com/office/drawing/2014/main" id="{34CDB792-0105-FBC7-419E-8B86A108B3EF}"/>
                </a:ext>
              </a:extLst>
            </p:cNvPr>
            <p:cNvSpPr/>
            <p:nvPr/>
          </p:nvSpPr>
          <p:spPr>
            <a:xfrm>
              <a:off x="7836978" y="5337877"/>
              <a:ext cx="51908" cy="47069"/>
            </a:xfrm>
            <a:custGeom>
              <a:avLst/>
              <a:gdLst>
                <a:gd name="connsiteX0" fmla="*/ 80924 w 80924"/>
                <a:gd name="connsiteY0" fmla="*/ 73381 h 73380"/>
                <a:gd name="connsiteX1" fmla="*/ 0 w 80924"/>
                <a:gd name="connsiteY1" fmla="*/ 0 h 733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0924" h="73380">
                  <a:moveTo>
                    <a:pt x="80924" y="73381"/>
                  </a:moveTo>
                  <a:lnTo>
                    <a:pt x="0" y="0"/>
                  </a:lnTo>
                </a:path>
              </a:pathLst>
            </a:custGeom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6" name="任意多边形: 形状 985">
              <a:extLst>
                <a:ext uri="{FF2B5EF4-FFF2-40B4-BE49-F238E27FC236}">
                  <a16:creationId xmlns:a16="http://schemas.microsoft.com/office/drawing/2014/main" id="{4CE8DDA5-042C-3F0B-5775-87F742914406}"/>
                </a:ext>
              </a:extLst>
            </p:cNvPr>
            <p:cNvSpPr/>
            <p:nvPr/>
          </p:nvSpPr>
          <p:spPr>
            <a:xfrm>
              <a:off x="7686093" y="5547708"/>
              <a:ext cx="47069" cy="54987"/>
            </a:xfrm>
            <a:custGeom>
              <a:avLst/>
              <a:gdLst>
                <a:gd name="connsiteX0" fmla="*/ 0 w 73380"/>
                <a:gd name="connsiteY0" fmla="*/ 85725 h 85725"/>
                <a:gd name="connsiteX1" fmla="*/ 73381 w 73380"/>
                <a:gd name="connsiteY1" fmla="*/ 0 h 85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3380" h="85725">
                  <a:moveTo>
                    <a:pt x="0" y="85725"/>
                  </a:moveTo>
                  <a:lnTo>
                    <a:pt x="73381" y="0"/>
                  </a:lnTo>
                </a:path>
              </a:pathLst>
            </a:custGeom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7" name="任意多边形: 形状 986">
              <a:extLst>
                <a:ext uri="{FF2B5EF4-FFF2-40B4-BE49-F238E27FC236}">
                  <a16:creationId xmlns:a16="http://schemas.microsoft.com/office/drawing/2014/main" id="{721F2013-F10A-EFEE-9A12-5500B2BD4C3D}"/>
                </a:ext>
              </a:extLst>
            </p:cNvPr>
            <p:cNvSpPr/>
            <p:nvPr/>
          </p:nvSpPr>
          <p:spPr>
            <a:xfrm>
              <a:off x="7639904" y="5481723"/>
              <a:ext cx="43990" cy="37391"/>
            </a:xfrm>
            <a:custGeom>
              <a:avLst/>
              <a:gdLst>
                <a:gd name="connsiteX0" fmla="*/ 68580 w 68580"/>
                <a:gd name="connsiteY0" fmla="*/ 58293 h 58293"/>
                <a:gd name="connsiteX1" fmla="*/ 0 w 68580"/>
                <a:gd name="connsiteY1" fmla="*/ 0 h 58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8580" h="58293">
                  <a:moveTo>
                    <a:pt x="68580" y="58293"/>
                  </a:moveTo>
                  <a:lnTo>
                    <a:pt x="0" y="0"/>
                  </a:lnTo>
                </a:path>
              </a:pathLst>
            </a:custGeom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001" name="任意多边形: 形状 1000">
            <a:extLst>
              <a:ext uri="{FF2B5EF4-FFF2-40B4-BE49-F238E27FC236}">
                <a16:creationId xmlns:a16="http://schemas.microsoft.com/office/drawing/2014/main" id="{E67CD715-A7B3-E249-663D-85EEDBD91ACA}"/>
              </a:ext>
            </a:extLst>
          </p:cNvPr>
          <p:cNvSpPr/>
          <p:nvPr userDrawn="1"/>
        </p:nvSpPr>
        <p:spPr>
          <a:xfrm>
            <a:off x="-25400" y="-25400"/>
            <a:ext cx="3831052" cy="995668"/>
          </a:xfrm>
          <a:custGeom>
            <a:avLst/>
            <a:gdLst>
              <a:gd name="connsiteX0" fmla="*/ 0 w 3831052"/>
              <a:gd name="connsiteY0" fmla="*/ 0 h 995668"/>
              <a:gd name="connsiteX1" fmla="*/ 3831052 w 3831052"/>
              <a:gd name="connsiteY1" fmla="*/ 0 h 995668"/>
              <a:gd name="connsiteX2" fmla="*/ 3733520 w 3831052"/>
              <a:gd name="connsiteY2" fmla="*/ 80471 h 995668"/>
              <a:gd name="connsiteX3" fmla="*/ 3242876 w 3831052"/>
              <a:gd name="connsiteY3" fmla="*/ 230342 h 995668"/>
              <a:gd name="connsiteX4" fmla="*/ 3066020 w 3831052"/>
              <a:gd name="connsiteY4" fmla="*/ 212513 h 995668"/>
              <a:gd name="connsiteX5" fmla="*/ 3004509 w 3831052"/>
              <a:gd name="connsiteY5" fmla="*/ 196697 h 995668"/>
              <a:gd name="connsiteX6" fmla="*/ 3009754 w 3831052"/>
              <a:gd name="connsiteY6" fmla="*/ 226420 h 995668"/>
              <a:gd name="connsiteX7" fmla="*/ 2630652 w 3831052"/>
              <a:gd name="connsiteY7" fmla="*/ 605522 h 995668"/>
              <a:gd name="connsiteX8" fmla="*/ 2362587 w 3831052"/>
              <a:gd name="connsiteY8" fmla="*/ 494486 h 995668"/>
              <a:gd name="connsiteX9" fmla="*/ 2340790 w 3831052"/>
              <a:gd name="connsiteY9" fmla="*/ 468068 h 995668"/>
              <a:gd name="connsiteX10" fmla="*/ 2268270 w 3831052"/>
              <a:gd name="connsiteY10" fmla="*/ 547860 h 995668"/>
              <a:gd name="connsiteX11" fmla="*/ 1187167 w 3831052"/>
              <a:gd name="connsiteY11" fmla="*/ 995668 h 995668"/>
              <a:gd name="connsiteX12" fmla="*/ 458398 w 3831052"/>
              <a:gd name="connsiteY12" fmla="*/ 811137 h 995668"/>
              <a:gd name="connsiteX13" fmla="*/ 372562 w 3831052"/>
              <a:gd name="connsiteY13" fmla="*/ 758991 h 995668"/>
              <a:gd name="connsiteX14" fmla="*/ 344538 w 3831052"/>
              <a:gd name="connsiteY14" fmla="*/ 792957 h 995668"/>
              <a:gd name="connsiteX15" fmla="*/ 108853 w 3831052"/>
              <a:gd name="connsiteY15" fmla="*/ 951860 h 995668"/>
              <a:gd name="connsiteX16" fmla="*/ 0 w 3831052"/>
              <a:gd name="connsiteY16" fmla="*/ 985650 h 9956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3831052" h="995668">
                <a:moveTo>
                  <a:pt x="0" y="0"/>
                </a:moveTo>
                <a:lnTo>
                  <a:pt x="3831052" y="0"/>
                </a:lnTo>
                <a:lnTo>
                  <a:pt x="3733520" y="80471"/>
                </a:lnTo>
                <a:cubicBezTo>
                  <a:pt x="3593463" y="175092"/>
                  <a:pt x="3424622" y="230342"/>
                  <a:pt x="3242876" y="230342"/>
                </a:cubicBezTo>
                <a:cubicBezTo>
                  <a:pt x="3182294" y="230342"/>
                  <a:pt x="3123146" y="224203"/>
                  <a:pt x="3066020" y="212513"/>
                </a:cubicBezTo>
                <a:lnTo>
                  <a:pt x="3004509" y="196697"/>
                </a:lnTo>
                <a:lnTo>
                  <a:pt x="3009754" y="226420"/>
                </a:lnTo>
                <a:cubicBezTo>
                  <a:pt x="3009754" y="435792"/>
                  <a:pt x="2840024" y="605522"/>
                  <a:pt x="2630652" y="605522"/>
                </a:cubicBezTo>
                <a:cubicBezTo>
                  <a:pt x="2525966" y="605522"/>
                  <a:pt x="2431191" y="563090"/>
                  <a:pt x="2362587" y="494486"/>
                </a:cubicBezTo>
                <a:lnTo>
                  <a:pt x="2340790" y="468068"/>
                </a:lnTo>
                <a:lnTo>
                  <a:pt x="2268270" y="547860"/>
                </a:lnTo>
                <a:cubicBezTo>
                  <a:pt x="1991592" y="824539"/>
                  <a:pt x="1609364" y="995668"/>
                  <a:pt x="1187167" y="995668"/>
                </a:cubicBezTo>
                <a:cubicBezTo>
                  <a:pt x="923294" y="995668"/>
                  <a:pt x="675034" y="928821"/>
                  <a:pt x="458398" y="811137"/>
                </a:cubicBezTo>
                <a:lnTo>
                  <a:pt x="372562" y="758991"/>
                </a:lnTo>
                <a:lnTo>
                  <a:pt x="344538" y="792957"/>
                </a:lnTo>
                <a:cubicBezTo>
                  <a:pt x="277448" y="860047"/>
                  <a:pt x="197561" y="914339"/>
                  <a:pt x="108853" y="951860"/>
                </a:cubicBezTo>
                <a:lnTo>
                  <a:pt x="0" y="985650"/>
                </a:lnTo>
                <a:close/>
              </a:path>
            </a:pathLst>
          </a:custGeom>
          <a:solidFill>
            <a:srgbClr val="27534B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175037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PPT模板网，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755E9D02-03E4-2FEA-BE57-F9CC76BFC8A1}"/>
              </a:ext>
            </a:extLst>
          </p:cNvPr>
          <p:cNvSpPr/>
          <p:nvPr userDrawn="1"/>
        </p:nvSpPr>
        <p:spPr>
          <a:xfrm>
            <a:off x="2" y="3832097"/>
            <a:ext cx="12195175" cy="3022731"/>
          </a:xfrm>
          <a:custGeom>
            <a:avLst/>
            <a:gdLst>
              <a:gd name="connsiteX0" fmla="*/ 7975600 w 12192000"/>
              <a:gd name="connsiteY0" fmla="*/ 1366 h 3023966"/>
              <a:gd name="connsiteX1" fmla="*/ 11319470 w 12192000"/>
              <a:gd name="connsiteY1" fmla="*/ 330723 h 3023966"/>
              <a:gd name="connsiteX2" fmla="*/ 12192000 w 12192000"/>
              <a:gd name="connsiteY2" fmla="*/ 498201 h 3023966"/>
              <a:gd name="connsiteX3" fmla="*/ 12192000 w 12192000"/>
              <a:gd name="connsiteY3" fmla="*/ 3023966 h 3023966"/>
              <a:gd name="connsiteX4" fmla="*/ 0 w 12192000"/>
              <a:gd name="connsiteY4" fmla="*/ 3023966 h 3023966"/>
              <a:gd name="connsiteX5" fmla="*/ 0 w 12192000"/>
              <a:gd name="connsiteY5" fmla="*/ 376472 h 3023966"/>
              <a:gd name="connsiteX6" fmla="*/ 345926 w 12192000"/>
              <a:gd name="connsiteY6" fmla="*/ 450479 h 3023966"/>
              <a:gd name="connsiteX7" fmla="*/ 2908300 w 12192000"/>
              <a:gd name="connsiteY7" fmla="*/ 674466 h 3023966"/>
              <a:gd name="connsiteX8" fmla="*/ 7975600 w 12192000"/>
              <a:gd name="connsiteY8" fmla="*/ 1366 h 3023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3023966">
                <a:moveTo>
                  <a:pt x="7975600" y="1366"/>
                </a:moveTo>
                <a:cubicBezTo>
                  <a:pt x="9159875" y="-16096"/>
                  <a:pt x="10251281" y="136105"/>
                  <a:pt x="11319470" y="330723"/>
                </a:cubicBezTo>
                <a:lnTo>
                  <a:pt x="12192000" y="498201"/>
                </a:lnTo>
                <a:lnTo>
                  <a:pt x="12192000" y="3023966"/>
                </a:lnTo>
                <a:lnTo>
                  <a:pt x="0" y="3023966"/>
                </a:lnTo>
                <a:lnTo>
                  <a:pt x="0" y="376472"/>
                </a:lnTo>
                <a:lnTo>
                  <a:pt x="345926" y="450479"/>
                </a:lnTo>
                <a:cubicBezTo>
                  <a:pt x="1074142" y="599258"/>
                  <a:pt x="1865313" y="710978"/>
                  <a:pt x="2908300" y="674466"/>
                </a:cubicBezTo>
                <a:cubicBezTo>
                  <a:pt x="4298950" y="625783"/>
                  <a:pt x="6396567" y="24649"/>
                  <a:pt x="7975600" y="1366"/>
                </a:cubicBezTo>
                <a:close/>
              </a:path>
            </a:pathLst>
          </a:custGeom>
          <a:solidFill>
            <a:srgbClr val="00339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703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381F7462-B454-D9CD-1119-9123DEB0BCE3}"/>
              </a:ext>
            </a:extLst>
          </p:cNvPr>
          <p:cNvGrpSpPr/>
          <p:nvPr userDrawn="1"/>
        </p:nvGrpSpPr>
        <p:grpSpPr>
          <a:xfrm>
            <a:off x="807247" y="298818"/>
            <a:ext cx="3513983" cy="1204794"/>
            <a:chOff x="870547" y="7238685"/>
            <a:chExt cx="3333750" cy="1143000"/>
          </a:xfrm>
        </p:grpSpPr>
        <p:grpSp>
          <p:nvGrpSpPr>
            <p:cNvPr id="3" name="组合 2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CD7781A2-7670-D6F9-A580-785A1DE65734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5" name="任意多边形: 形状 4">
                <a:extLst>
                  <a:ext uri="{FF2B5EF4-FFF2-40B4-BE49-F238E27FC236}">
                    <a16:creationId xmlns:a16="http://schemas.microsoft.com/office/drawing/2014/main" id="{2A4D029E-D190-E7B4-70E0-00738435A8A5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id="{96A052D9-33D2-05C9-FE3E-8412E8D51A11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43D5FF14-27AB-8B0E-C2F9-88E9CD5F9BE2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id="{51AC798E-FE52-EC3B-FD0C-BCE3D1C1B704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1C016A87-BDD4-1C42-3316-B7A035F0EEFB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42" name="组合 41">
                <a:extLst>
                  <a:ext uri="{FF2B5EF4-FFF2-40B4-BE49-F238E27FC236}">
                    <a16:creationId xmlns:a16="http://schemas.microsoft.com/office/drawing/2014/main" id="{FFDEDDD6-5E44-BA98-3A8F-6302E2250D16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61" name="任意多边形: 形状 60">
                  <a:extLst>
                    <a:ext uri="{FF2B5EF4-FFF2-40B4-BE49-F238E27FC236}">
                      <a16:creationId xmlns:a16="http://schemas.microsoft.com/office/drawing/2014/main" id="{2D727A78-EF4B-5F83-27D0-4AD30A854A43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" name="任意多边形: 形状 61">
                  <a:extLst>
                    <a:ext uri="{FF2B5EF4-FFF2-40B4-BE49-F238E27FC236}">
                      <a16:creationId xmlns:a16="http://schemas.microsoft.com/office/drawing/2014/main" id="{D8312688-AD36-4859-1464-05EE093E5ED5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3" name="任意多边形: 形状 62">
                  <a:extLst>
                    <a:ext uri="{FF2B5EF4-FFF2-40B4-BE49-F238E27FC236}">
                      <a16:creationId xmlns:a16="http://schemas.microsoft.com/office/drawing/2014/main" id="{5CEBDC48-9E45-99AF-B97F-B59AC451A954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4" name="任意多边形: 形状 63">
                  <a:extLst>
                    <a:ext uri="{FF2B5EF4-FFF2-40B4-BE49-F238E27FC236}">
                      <a16:creationId xmlns:a16="http://schemas.microsoft.com/office/drawing/2014/main" id="{BF4A00DA-5CEF-5570-193C-250CC047DF05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3" name="组合 42">
                <a:extLst>
                  <a:ext uri="{FF2B5EF4-FFF2-40B4-BE49-F238E27FC236}">
                    <a16:creationId xmlns:a16="http://schemas.microsoft.com/office/drawing/2014/main" id="{B7DD8678-13EA-F72A-D083-27B9CF906129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59" name="任意多边形: 形状 58">
                  <a:extLst>
                    <a:ext uri="{FF2B5EF4-FFF2-40B4-BE49-F238E27FC236}">
                      <a16:creationId xmlns:a16="http://schemas.microsoft.com/office/drawing/2014/main" id="{BD14739B-AE93-27AC-8F6B-8E4874CBBADB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0" name="任意多边形: 形状 59">
                  <a:extLst>
                    <a:ext uri="{FF2B5EF4-FFF2-40B4-BE49-F238E27FC236}">
                      <a16:creationId xmlns:a16="http://schemas.microsoft.com/office/drawing/2014/main" id="{17E8D5E6-EB10-8395-9D09-57FC8601C6DF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4" name="组合 43">
                <a:extLst>
                  <a:ext uri="{FF2B5EF4-FFF2-40B4-BE49-F238E27FC236}">
                    <a16:creationId xmlns:a16="http://schemas.microsoft.com/office/drawing/2014/main" id="{29CA6F38-2E68-8F40-EE35-E5EE46CB7707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51" name="任意多边形: 形状 50">
                  <a:extLst>
                    <a:ext uri="{FF2B5EF4-FFF2-40B4-BE49-F238E27FC236}">
                      <a16:creationId xmlns:a16="http://schemas.microsoft.com/office/drawing/2014/main" id="{C8910E4C-545E-B2B4-8952-DE2A9E9F4B28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2" name="任意多边形: 形状 51">
                  <a:extLst>
                    <a:ext uri="{FF2B5EF4-FFF2-40B4-BE49-F238E27FC236}">
                      <a16:creationId xmlns:a16="http://schemas.microsoft.com/office/drawing/2014/main" id="{C6C4CFDB-CDEA-CE4C-17EA-0CC7AE0EE6E2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3" name="任意多边形: 形状 52">
                  <a:extLst>
                    <a:ext uri="{FF2B5EF4-FFF2-40B4-BE49-F238E27FC236}">
                      <a16:creationId xmlns:a16="http://schemas.microsoft.com/office/drawing/2014/main" id="{037E21AA-4DE2-74E8-2B9D-5DBC614DD1D1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4" name="任意多边形: 形状 53">
                  <a:extLst>
                    <a:ext uri="{FF2B5EF4-FFF2-40B4-BE49-F238E27FC236}">
                      <a16:creationId xmlns:a16="http://schemas.microsoft.com/office/drawing/2014/main" id="{CB991AAA-E751-57B5-EF10-7DA2B8D67B73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5" name="任意多边形: 形状 54">
                  <a:extLst>
                    <a:ext uri="{FF2B5EF4-FFF2-40B4-BE49-F238E27FC236}">
                      <a16:creationId xmlns:a16="http://schemas.microsoft.com/office/drawing/2014/main" id="{70F2B64C-7F8A-DFBC-4BAB-AFFB9B313D04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" name="任意多边形: 形状 55">
                  <a:extLst>
                    <a:ext uri="{FF2B5EF4-FFF2-40B4-BE49-F238E27FC236}">
                      <a16:creationId xmlns:a16="http://schemas.microsoft.com/office/drawing/2014/main" id="{658A6536-98F6-83EC-0AC7-A16909C846FF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7" name="任意多边形: 形状 56">
                  <a:extLst>
                    <a:ext uri="{FF2B5EF4-FFF2-40B4-BE49-F238E27FC236}">
                      <a16:creationId xmlns:a16="http://schemas.microsoft.com/office/drawing/2014/main" id="{F107A0A8-E8CB-9036-2C29-A8C9EDAD51DF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8" name="任意多边形: 形状 57">
                  <a:extLst>
                    <a:ext uri="{FF2B5EF4-FFF2-40B4-BE49-F238E27FC236}">
                      <a16:creationId xmlns:a16="http://schemas.microsoft.com/office/drawing/2014/main" id="{7D974A47-522C-A6D9-BAFC-5EF1625E71FD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45" name="组合 44">
                <a:extLst>
                  <a:ext uri="{FF2B5EF4-FFF2-40B4-BE49-F238E27FC236}">
                    <a16:creationId xmlns:a16="http://schemas.microsoft.com/office/drawing/2014/main" id="{7B13995B-738E-ACBD-B6BE-0426C80CF74F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47" name="任意多边形: 形状 46">
                  <a:extLst>
                    <a:ext uri="{FF2B5EF4-FFF2-40B4-BE49-F238E27FC236}">
                      <a16:creationId xmlns:a16="http://schemas.microsoft.com/office/drawing/2014/main" id="{7A556163-D721-AE68-9072-3045DC967237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48" name="任意多边形: 形状 47">
                  <a:extLst>
                    <a:ext uri="{FF2B5EF4-FFF2-40B4-BE49-F238E27FC236}">
                      <a16:creationId xmlns:a16="http://schemas.microsoft.com/office/drawing/2014/main" id="{B5F5FDC2-9A70-F050-F49A-B60AFBAC9CD1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49" name="任意多边形: 形状 48">
                  <a:extLst>
                    <a:ext uri="{FF2B5EF4-FFF2-40B4-BE49-F238E27FC236}">
                      <a16:creationId xmlns:a16="http://schemas.microsoft.com/office/drawing/2014/main" id="{AA099248-1CF1-EB60-4EDC-F13AF85B4E29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0" name="任意多边形: 形状 49">
                  <a:extLst>
                    <a:ext uri="{FF2B5EF4-FFF2-40B4-BE49-F238E27FC236}">
                      <a16:creationId xmlns:a16="http://schemas.microsoft.com/office/drawing/2014/main" id="{59050F47-0621-336E-4DD3-B8DC1273BC6F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id="{C87770F5-089B-B30F-292E-607E8D099FEB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4" name="矩形 3">
              <a:hlinkClick r:id="rId2"/>
              <a:extLst>
                <a:ext uri="{FF2B5EF4-FFF2-40B4-BE49-F238E27FC236}">
                  <a16:creationId xmlns:a16="http://schemas.microsoft.com/office/drawing/2014/main" id="{7EBE6C0E-6A20-538B-3A17-0396506413C5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97846435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8A99EA84-FFE6-AB10-7DE0-A7DC45F1E2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D92097FB-BB4D-9B39-B51D-A69806C6FE2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2D0B658-4D42-1A12-C53A-D879AFDD51F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A64A97-A801-4AF9-B8C0-981F6C31E681}" type="datetimeFigureOut">
              <a:rPr lang="zh-CN" altLang="en-US" smtClean="0"/>
              <a:t>2024/2/25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4F0FC68-87A9-496B-DE1F-6E15E924F9C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8AD1721-E251-C75C-E0B3-90B823ABA94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106051-1960-440C-9482-CF37B22AA4E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37472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5.sv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sv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4" Type="http://schemas.openxmlformats.org/officeDocument/2006/relationships/image" Target="../media/image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5.sv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3827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" name="任意多边形: 形状 1002">
            <a:extLst>
              <a:ext uri="{FF2B5EF4-FFF2-40B4-BE49-F238E27FC236}">
                <a16:creationId xmlns:a16="http://schemas.microsoft.com/office/drawing/2014/main" id="{B86572B4-7E1A-8AB6-56BC-E3282F6093BC}"/>
              </a:ext>
            </a:extLst>
          </p:cNvPr>
          <p:cNvSpPr/>
          <p:nvPr/>
        </p:nvSpPr>
        <p:spPr>
          <a:xfrm rot="9900000">
            <a:off x="6589376" y="4625360"/>
            <a:ext cx="6142315" cy="2928482"/>
          </a:xfrm>
          <a:custGeom>
            <a:avLst/>
            <a:gdLst>
              <a:gd name="connsiteX0" fmla="*/ 0 w 4149084"/>
              <a:gd name="connsiteY0" fmla="*/ 1964311 h 1978166"/>
              <a:gd name="connsiteX1" fmla="*/ 526336 w 4149084"/>
              <a:gd name="connsiteY1" fmla="*/ 0 h 1978166"/>
              <a:gd name="connsiteX2" fmla="*/ 4149084 w 4149084"/>
              <a:gd name="connsiteY2" fmla="*/ 970713 h 1978166"/>
              <a:gd name="connsiteX3" fmla="*/ 4054795 w 4149084"/>
              <a:gd name="connsiteY3" fmla="*/ 1048509 h 1978166"/>
              <a:gd name="connsiteX4" fmla="*/ 3564151 w 4149084"/>
              <a:gd name="connsiteY4" fmla="*/ 1198380 h 1978166"/>
              <a:gd name="connsiteX5" fmla="*/ 3387295 w 4149084"/>
              <a:gd name="connsiteY5" fmla="*/ 1180551 h 1978166"/>
              <a:gd name="connsiteX6" fmla="*/ 3325784 w 4149084"/>
              <a:gd name="connsiteY6" fmla="*/ 1164735 h 1978166"/>
              <a:gd name="connsiteX7" fmla="*/ 3331029 w 4149084"/>
              <a:gd name="connsiteY7" fmla="*/ 1194458 h 1978166"/>
              <a:gd name="connsiteX8" fmla="*/ 2951927 w 4149084"/>
              <a:gd name="connsiteY8" fmla="*/ 1573560 h 1978166"/>
              <a:gd name="connsiteX9" fmla="*/ 2683862 w 4149084"/>
              <a:gd name="connsiteY9" fmla="*/ 1462524 h 1978166"/>
              <a:gd name="connsiteX10" fmla="*/ 2662065 w 4149084"/>
              <a:gd name="connsiteY10" fmla="*/ 1436106 h 1978166"/>
              <a:gd name="connsiteX11" fmla="*/ 2589545 w 4149084"/>
              <a:gd name="connsiteY11" fmla="*/ 1515898 h 1978166"/>
              <a:gd name="connsiteX12" fmla="*/ 1508442 w 4149084"/>
              <a:gd name="connsiteY12" fmla="*/ 1963706 h 1978166"/>
              <a:gd name="connsiteX13" fmla="*/ 779673 w 4149084"/>
              <a:gd name="connsiteY13" fmla="*/ 1779175 h 1978166"/>
              <a:gd name="connsiteX14" fmla="*/ 693837 w 4149084"/>
              <a:gd name="connsiteY14" fmla="*/ 1727029 h 1978166"/>
              <a:gd name="connsiteX15" fmla="*/ 665813 w 4149084"/>
              <a:gd name="connsiteY15" fmla="*/ 1760995 h 1978166"/>
              <a:gd name="connsiteX16" fmla="*/ 141514 w 4149084"/>
              <a:gd name="connsiteY16" fmla="*/ 1978166 h 1978166"/>
              <a:gd name="connsiteX17" fmla="*/ 65703 w 4149084"/>
              <a:gd name="connsiteY17" fmla="*/ 1974338 h 19781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4149084" h="1978166">
                <a:moveTo>
                  <a:pt x="0" y="1964311"/>
                </a:moveTo>
                <a:lnTo>
                  <a:pt x="526336" y="0"/>
                </a:lnTo>
                <a:lnTo>
                  <a:pt x="4149084" y="970713"/>
                </a:lnTo>
                <a:lnTo>
                  <a:pt x="4054795" y="1048509"/>
                </a:lnTo>
                <a:cubicBezTo>
                  <a:pt x="3914738" y="1143130"/>
                  <a:pt x="3745897" y="1198380"/>
                  <a:pt x="3564151" y="1198380"/>
                </a:cubicBezTo>
                <a:cubicBezTo>
                  <a:pt x="3503569" y="1198380"/>
                  <a:pt x="3444421" y="1192241"/>
                  <a:pt x="3387295" y="1180551"/>
                </a:cubicBezTo>
                <a:lnTo>
                  <a:pt x="3325784" y="1164735"/>
                </a:lnTo>
                <a:lnTo>
                  <a:pt x="3331029" y="1194458"/>
                </a:lnTo>
                <a:cubicBezTo>
                  <a:pt x="3331029" y="1403830"/>
                  <a:pt x="3161299" y="1573560"/>
                  <a:pt x="2951927" y="1573560"/>
                </a:cubicBezTo>
                <a:cubicBezTo>
                  <a:pt x="2847241" y="1573560"/>
                  <a:pt x="2752466" y="1531128"/>
                  <a:pt x="2683862" y="1462524"/>
                </a:cubicBezTo>
                <a:lnTo>
                  <a:pt x="2662065" y="1436106"/>
                </a:lnTo>
                <a:lnTo>
                  <a:pt x="2589545" y="1515898"/>
                </a:lnTo>
                <a:cubicBezTo>
                  <a:pt x="2312867" y="1792577"/>
                  <a:pt x="1930639" y="1963706"/>
                  <a:pt x="1508442" y="1963706"/>
                </a:cubicBezTo>
                <a:cubicBezTo>
                  <a:pt x="1244569" y="1963706"/>
                  <a:pt x="996309" y="1896859"/>
                  <a:pt x="779673" y="1779175"/>
                </a:cubicBezTo>
                <a:lnTo>
                  <a:pt x="693837" y="1727029"/>
                </a:lnTo>
                <a:lnTo>
                  <a:pt x="665813" y="1760995"/>
                </a:lnTo>
                <a:cubicBezTo>
                  <a:pt x="531633" y="1895174"/>
                  <a:pt x="346266" y="1978166"/>
                  <a:pt x="141514" y="1978166"/>
                </a:cubicBezTo>
                <a:cubicBezTo>
                  <a:pt x="115920" y="1978166"/>
                  <a:pt x="90629" y="1976869"/>
                  <a:pt x="65703" y="1974338"/>
                </a:cubicBezTo>
                <a:close/>
              </a:path>
            </a:pathLst>
          </a:custGeom>
          <a:solidFill>
            <a:srgbClr val="27534B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25" name="任意多边形: 形状 724">
            <a:extLst>
              <a:ext uri="{FF2B5EF4-FFF2-40B4-BE49-F238E27FC236}">
                <a16:creationId xmlns:a16="http://schemas.microsoft.com/office/drawing/2014/main" id="{15DBCAC3-21F7-EC14-958F-D99C498A24B0}"/>
              </a:ext>
            </a:extLst>
          </p:cNvPr>
          <p:cNvSpPr/>
          <p:nvPr/>
        </p:nvSpPr>
        <p:spPr>
          <a:xfrm>
            <a:off x="2694767" y="3199237"/>
            <a:ext cx="1781091" cy="521221"/>
          </a:xfrm>
          <a:custGeom>
            <a:avLst/>
            <a:gdLst>
              <a:gd name="connsiteX0" fmla="*/ 45776 w 1781091"/>
              <a:gd name="connsiteY0" fmla="*/ 392921 h 521221"/>
              <a:gd name="connsiteX1" fmla="*/ 655680 w 1781091"/>
              <a:gd name="connsiteY1" fmla="*/ 63737 h 521221"/>
              <a:gd name="connsiteX2" fmla="*/ 1349304 w 1781091"/>
              <a:gd name="connsiteY2" fmla="*/ 465819 h 521221"/>
              <a:gd name="connsiteX3" fmla="*/ 1767286 w 1781091"/>
              <a:gd name="connsiteY3" fmla="*/ 484666 h 521221"/>
              <a:gd name="connsiteX4" fmla="*/ 1740667 w 1781091"/>
              <a:gd name="connsiteY4" fmla="*/ 439149 h 521221"/>
              <a:gd name="connsiteX5" fmla="*/ 1353926 w 1781091"/>
              <a:gd name="connsiteY5" fmla="*/ 406739 h 521221"/>
              <a:gd name="connsiteX6" fmla="*/ 1014329 w 1781091"/>
              <a:gd name="connsiteY6" fmla="*/ 178241 h 521221"/>
              <a:gd name="connsiteX7" fmla="*/ 653445 w 1781091"/>
              <a:gd name="connsiteY7" fmla="*/ 6892 h 521221"/>
              <a:gd name="connsiteX8" fmla="*/ 308666 w 1781091"/>
              <a:gd name="connsiteY8" fmla="*/ 72678 h 521221"/>
              <a:gd name="connsiteX9" fmla="*/ 6456 w 1781091"/>
              <a:gd name="connsiteY9" fmla="*/ 353602 h 521221"/>
              <a:gd name="connsiteX10" fmla="*/ 45776 w 1781091"/>
              <a:gd name="connsiteY10" fmla="*/ 392921 h 521221"/>
              <a:gd name="connsiteX11" fmla="*/ 45776 w 1781091"/>
              <a:gd name="connsiteY11" fmla="*/ 392921 h 5212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781091" h="521221">
                <a:moveTo>
                  <a:pt x="45776" y="392921"/>
                </a:moveTo>
                <a:cubicBezTo>
                  <a:pt x="192943" y="206943"/>
                  <a:pt x="397464" y="11413"/>
                  <a:pt x="655680" y="63737"/>
                </a:cubicBezTo>
                <a:cubicBezTo>
                  <a:pt x="926699" y="118703"/>
                  <a:pt x="1103635" y="357768"/>
                  <a:pt x="1349304" y="465819"/>
                </a:cubicBezTo>
                <a:cubicBezTo>
                  <a:pt x="1481587" y="523985"/>
                  <a:pt x="1632107" y="545728"/>
                  <a:pt x="1767286" y="484666"/>
                </a:cubicBezTo>
                <a:cubicBezTo>
                  <a:pt x="1798426" y="470595"/>
                  <a:pt x="1771350" y="426195"/>
                  <a:pt x="1740667" y="439149"/>
                </a:cubicBezTo>
                <a:cubicBezTo>
                  <a:pt x="1616207" y="491829"/>
                  <a:pt x="1471732" y="463635"/>
                  <a:pt x="1353926" y="406739"/>
                </a:cubicBezTo>
                <a:cubicBezTo>
                  <a:pt x="1230482" y="347100"/>
                  <a:pt x="1125072" y="257590"/>
                  <a:pt x="1014329" y="178241"/>
                </a:cubicBezTo>
                <a:cubicBezTo>
                  <a:pt x="906226" y="100771"/>
                  <a:pt x="786541" y="29295"/>
                  <a:pt x="653445" y="6892"/>
                </a:cubicBezTo>
                <a:cubicBezTo>
                  <a:pt x="532795" y="-13428"/>
                  <a:pt x="414228" y="11972"/>
                  <a:pt x="308666" y="72678"/>
                </a:cubicBezTo>
                <a:cubicBezTo>
                  <a:pt x="188524" y="141817"/>
                  <a:pt x="91648" y="245906"/>
                  <a:pt x="6456" y="353602"/>
                </a:cubicBezTo>
                <a:cubicBezTo>
                  <a:pt x="-15438" y="381390"/>
                  <a:pt x="23576" y="420963"/>
                  <a:pt x="45776" y="392921"/>
                </a:cubicBezTo>
                <a:lnTo>
                  <a:pt x="45776" y="392921"/>
                </a:lnTo>
                <a:close/>
              </a:path>
            </a:pathLst>
          </a:custGeom>
          <a:blipFill>
            <a:blip r:embed="rId3"/>
            <a:tile tx="0" ty="0" sx="100000" sy="100000" flip="none" algn="tl"/>
          </a:blipFill>
          <a:ln w="508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26" name="任意多边形: 形状 725">
            <a:extLst>
              <a:ext uri="{FF2B5EF4-FFF2-40B4-BE49-F238E27FC236}">
                <a16:creationId xmlns:a16="http://schemas.microsoft.com/office/drawing/2014/main" id="{D9F2E9C3-3A5F-3E6A-154D-76EE9D0F3874}"/>
              </a:ext>
            </a:extLst>
          </p:cNvPr>
          <p:cNvSpPr/>
          <p:nvPr/>
        </p:nvSpPr>
        <p:spPr>
          <a:xfrm>
            <a:off x="7375965" y="2935514"/>
            <a:ext cx="2908413" cy="440631"/>
          </a:xfrm>
          <a:custGeom>
            <a:avLst/>
            <a:gdLst>
              <a:gd name="connsiteX0" fmla="*/ 29233 w 2908413"/>
              <a:gd name="connsiteY0" fmla="*/ 437444 h 440631"/>
              <a:gd name="connsiteX1" fmla="*/ 1156180 w 2908413"/>
              <a:gd name="connsiteY1" fmla="*/ 52076 h 440631"/>
              <a:gd name="connsiteX2" fmla="*/ 1753791 w 2908413"/>
              <a:gd name="connsiteY2" fmla="*/ 148291 h 440631"/>
              <a:gd name="connsiteX3" fmla="*/ 2396665 w 2908413"/>
              <a:gd name="connsiteY3" fmla="*/ 345141 h 440631"/>
              <a:gd name="connsiteX4" fmla="*/ 2904818 w 2908413"/>
              <a:gd name="connsiteY4" fmla="*/ 102520 h 440631"/>
              <a:gd name="connsiteX5" fmla="*/ 2851630 w 2908413"/>
              <a:gd name="connsiteY5" fmla="*/ 71430 h 440631"/>
              <a:gd name="connsiteX6" fmla="*/ 2410788 w 2908413"/>
              <a:gd name="connsiteY6" fmla="*/ 283571 h 440631"/>
              <a:gd name="connsiteX7" fmla="*/ 1772435 w 2908413"/>
              <a:gd name="connsiteY7" fmla="*/ 97796 h 440631"/>
              <a:gd name="connsiteX8" fmla="*/ 589099 w 2908413"/>
              <a:gd name="connsiteY8" fmla="*/ 88347 h 440631"/>
              <a:gd name="connsiteX9" fmla="*/ 5763 w 2908413"/>
              <a:gd name="connsiteY9" fmla="*/ 407015 h 440631"/>
              <a:gd name="connsiteX10" fmla="*/ 29233 w 2908413"/>
              <a:gd name="connsiteY10" fmla="*/ 437444 h 440631"/>
              <a:gd name="connsiteX11" fmla="*/ 29233 w 2908413"/>
              <a:gd name="connsiteY11" fmla="*/ 437444 h 4406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908413" h="440631">
                <a:moveTo>
                  <a:pt x="29233" y="437444"/>
                </a:moveTo>
                <a:cubicBezTo>
                  <a:pt x="359585" y="202190"/>
                  <a:pt x="748104" y="56343"/>
                  <a:pt x="1156180" y="52076"/>
                </a:cubicBezTo>
                <a:cubicBezTo>
                  <a:pt x="1359532" y="49942"/>
                  <a:pt x="1561615" y="81438"/>
                  <a:pt x="1753791" y="148291"/>
                </a:cubicBezTo>
                <a:cubicBezTo>
                  <a:pt x="1964306" y="221544"/>
                  <a:pt x="2169945" y="333101"/>
                  <a:pt x="2396665" y="345141"/>
                </a:cubicBezTo>
                <a:cubicBezTo>
                  <a:pt x="2587825" y="355301"/>
                  <a:pt x="2814444" y="285451"/>
                  <a:pt x="2904818" y="102520"/>
                </a:cubicBezTo>
                <a:cubicBezTo>
                  <a:pt x="2922242" y="67316"/>
                  <a:pt x="2871747" y="36785"/>
                  <a:pt x="2851630" y="71430"/>
                </a:cubicBezTo>
                <a:cubicBezTo>
                  <a:pt x="2761714" y="226269"/>
                  <a:pt x="2582034" y="286467"/>
                  <a:pt x="2410788" y="283571"/>
                </a:cubicBezTo>
                <a:cubicBezTo>
                  <a:pt x="2186760" y="279812"/>
                  <a:pt x="1980207" y="168306"/>
                  <a:pt x="1772435" y="97796"/>
                </a:cubicBezTo>
                <a:cubicBezTo>
                  <a:pt x="1392298" y="-31186"/>
                  <a:pt x="971725" y="-30779"/>
                  <a:pt x="589099" y="88347"/>
                </a:cubicBezTo>
                <a:cubicBezTo>
                  <a:pt x="376857" y="154387"/>
                  <a:pt x="173657" y="260711"/>
                  <a:pt x="5763" y="407015"/>
                </a:cubicBezTo>
                <a:cubicBezTo>
                  <a:pt x="-10595" y="421290"/>
                  <a:pt x="11249" y="450246"/>
                  <a:pt x="29233" y="437444"/>
                </a:cubicBezTo>
                <a:lnTo>
                  <a:pt x="29233" y="437444"/>
                </a:lnTo>
                <a:close/>
              </a:path>
            </a:pathLst>
          </a:custGeom>
          <a:blipFill>
            <a:blip r:embed="rId3"/>
            <a:tile tx="0" ty="0" sx="100000" sy="100000" flip="none" algn="tl"/>
          </a:blipFill>
          <a:ln w="508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27" name="任意多边形: 形状 726">
            <a:extLst>
              <a:ext uri="{FF2B5EF4-FFF2-40B4-BE49-F238E27FC236}">
                <a16:creationId xmlns:a16="http://schemas.microsoft.com/office/drawing/2014/main" id="{3AB7B8D3-03D7-D22E-DADA-9AF12F85BEDD}"/>
              </a:ext>
            </a:extLst>
          </p:cNvPr>
          <p:cNvSpPr/>
          <p:nvPr/>
        </p:nvSpPr>
        <p:spPr>
          <a:xfrm>
            <a:off x="4990267" y="951089"/>
            <a:ext cx="2658044" cy="516059"/>
          </a:xfrm>
          <a:custGeom>
            <a:avLst/>
            <a:gdLst>
              <a:gd name="connsiteX0" fmla="*/ 5719 w 2658044"/>
              <a:gd name="connsiteY0" fmla="*/ 292307 h 516059"/>
              <a:gd name="connsiteX1" fmla="*/ 211206 w 2658044"/>
              <a:gd name="connsiteY1" fmla="*/ 419765 h 516059"/>
              <a:gd name="connsiteX2" fmla="*/ 440669 w 2658044"/>
              <a:gd name="connsiteY2" fmla="*/ 491545 h 516059"/>
              <a:gd name="connsiteX3" fmla="*/ 949635 w 2658044"/>
              <a:gd name="connsiteY3" fmla="*/ 496523 h 516059"/>
              <a:gd name="connsiteX4" fmla="*/ 2015672 w 2658044"/>
              <a:gd name="connsiteY4" fmla="*/ 169727 h 516059"/>
              <a:gd name="connsiteX5" fmla="*/ 2623697 w 2658044"/>
              <a:gd name="connsiteY5" fmla="*/ 71429 h 516059"/>
              <a:gd name="connsiteX6" fmla="*/ 2623697 w 2658044"/>
              <a:gd name="connsiteY6" fmla="*/ 309 h 516059"/>
              <a:gd name="connsiteX7" fmla="*/ 1581027 w 2658044"/>
              <a:gd name="connsiteY7" fmla="*/ 263199 h 516059"/>
              <a:gd name="connsiteX8" fmla="*/ 535107 w 2658044"/>
              <a:gd name="connsiteY8" fmla="*/ 453293 h 516059"/>
              <a:gd name="connsiteX9" fmla="*/ 27868 w 2658044"/>
              <a:gd name="connsiteY9" fmla="*/ 263656 h 516059"/>
              <a:gd name="connsiteX10" fmla="*/ 5719 w 2658044"/>
              <a:gd name="connsiteY10" fmla="*/ 292307 h 516059"/>
              <a:gd name="connsiteX11" fmla="*/ 5719 w 2658044"/>
              <a:gd name="connsiteY11" fmla="*/ 292307 h 5160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658044" h="516059">
                <a:moveTo>
                  <a:pt x="5719" y="292307"/>
                </a:moveTo>
                <a:cubicBezTo>
                  <a:pt x="70032" y="342447"/>
                  <a:pt x="136428" y="386643"/>
                  <a:pt x="211206" y="419765"/>
                </a:cubicBezTo>
                <a:cubicBezTo>
                  <a:pt x="284612" y="452277"/>
                  <a:pt x="361980" y="475797"/>
                  <a:pt x="440669" y="491545"/>
                </a:cubicBezTo>
                <a:cubicBezTo>
                  <a:pt x="608563" y="525124"/>
                  <a:pt x="780877" y="521669"/>
                  <a:pt x="949635" y="496523"/>
                </a:cubicBezTo>
                <a:cubicBezTo>
                  <a:pt x="1319662" y="441405"/>
                  <a:pt x="1659565" y="275493"/>
                  <a:pt x="2015672" y="169727"/>
                </a:cubicBezTo>
                <a:cubicBezTo>
                  <a:pt x="2214148" y="110799"/>
                  <a:pt x="2415977" y="70464"/>
                  <a:pt x="2623697" y="71429"/>
                </a:cubicBezTo>
                <a:cubicBezTo>
                  <a:pt x="2669519" y="71632"/>
                  <a:pt x="2669468" y="1325"/>
                  <a:pt x="2623697" y="309"/>
                </a:cubicBezTo>
                <a:cubicBezTo>
                  <a:pt x="2259106" y="-7718"/>
                  <a:pt x="1917273" y="142244"/>
                  <a:pt x="1581027" y="263199"/>
                </a:cubicBezTo>
                <a:cubicBezTo>
                  <a:pt x="1247475" y="383189"/>
                  <a:pt x="894008" y="495253"/>
                  <a:pt x="535107" y="453293"/>
                </a:cubicBezTo>
                <a:cubicBezTo>
                  <a:pt x="356849" y="432465"/>
                  <a:pt x="171988" y="373384"/>
                  <a:pt x="27868" y="263656"/>
                </a:cubicBezTo>
                <a:cubicBezTo>
                  <a:pt x="11511" y="251210"/>
                  <a:pt x="-10587" y="279557"/>
                  <a:pt x="5719" y="292307"/>
                </a:cubicBezTo>
                <a:lnTo>
                  <a:pt x="5719" y="292307"/>
                </a:lnTo>
                <a:close/>
              </a:path>
            </a:pathLst>
          </a:custGeom>
          <a:blipFill>
            <a:blip r:embed="rId3"/>
            <a:tile tx="0" ty="0" sx="100000" sy="100000" flip="none" algn="tl"/>
          </a:blipFill>
          <a:ln w="508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28" name="任意多边形: 形状 727">
            <a:extLst>
              <a:ext uri="{FF2B5EF4-FFF2-40B4-BE49-F238E27FC236}">
                <a16:creationId xmlns:a16="http://schemas.microsoft.com/office/drawing/2014/main" id="{E16EFDF8-7C69-EADC-4083-C454DA114D8F}"/>
              </a:ext>
            </a:extLst>
          </p:cNvPr>
          <p:cNvSpPr/>
          <p:nvPr/>
        </p:nvSpPr>
        <p:spPr>
          <a:xfrm>
            <a:off x="4046740" y="1627162"/>
            <a:ext cx="660405" cy="425545"/>
          </a:xfrm>
          <a:custGeom>
            <a:avLst/>
            <a:gdLst>
              <a:gd name="connsiteX0" fmla="*/ 18130 w 660405"/>
              <a:gd name="connsiteY0" fmla="*/ 425361 h 425545"/>
              <a:gd name="connsiteX1" fmla="*/ 206344 w 660405"/>
              <a:gd name="connsiteY1" fmla="*/ 387464 h 425545"/>
              <a:gd name="connsiteX2" fmla="*/ 378657 w 660405"/>
              <a:gd name="connsiteY2" fmla="*/ 308216 h 425545"/>
              <a:gd name="connsiteX3" fmla="*/ 655315 w 660405"/>
              <a:gd name="connsiteY3" fmla="*/ 44412 h 425545"/>
              <a:gd name="connsiteX4" fmla="*/ 602686 w 660405"/>
              <a:gd name="connsiteY4" fmla="*/ 13627 h 425545"/>
              <a:gd name="connsiteX5" fmla="*/ 349701 w 660405"/>
              <a:gd name="connsiteY5" fmla="*/ 258635 h 425545"/>
              <a:gd name="connsiteX6" fmla="*/ 18180 w 660405"/>
              <a:gd name="connsiteY6" fmla="*/ 387312 h 425545"/>
              <a:gd name="connsiteX7" fmla="*/ 18130 w 660405"/>
              <a:gd name="connsiteY7" fmla="*/ 425361 h 425545"/>
              <a:gd name="connsiteX8" fmla="*/ 18130 w 660405"/>
              <a:gd name="connsiteY8" fmla="*/ 425361 h 4255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0405" h="425545">
                <a:moveTo>
                  <a:pt x="18130" y="425361"/>
                </a:moveTo>
                <a:cubicBezTo>
                  <a:pt x="82392" y="417131"/>
                  <a:pt x="144419" y="407581"/>
                  <a:pt x="206344" y="387464"/>
                </a:cubicBezTo>
                <a:cubicBezTo>
                  <a:pt x="266441" y="367906"/>
                  <a:pt x="324454" y="340576"/>
                  <a:pt x="378657" y="308216"/>
                </a:cubicBezTo>
                <a:cubicBezTo>
                  <a:pt x="488030" y="242938"/>
                  <a:pt x="586430" y="151803"/>
                  <a:pt x="655315" y="44412"/>
                </a:cubicBezTo>
                <a:cubicBezTo>
                  <a:pt x="676752" y="10985"/>
                  <a:pt x="624937" y="-18022"/>
                  <a:pt x="602686" y="13627"/>
                </a:cubicBezTo>
                <a:cubicBezTo>
                  <a:pt x="533953" y="111315"/>
                  <a:pt x="450540" y="194221"/>
                  <a:pt x="349701" y="258635"/>
                </a:cubicBezTo>
                <a:cubicBezTo>
                  <a:pt x="251962" y="321068"/>
                  <a:pt x="134055" y="372427"/>
                  <a:pt x="18180" y="387312"/>
                </a:cubicBezTo>
                <a:cubicBezTo>
                  <a:pt x="-5899" y="390360"/>
                  <a:pt x="-6204" y="428510"/>
                  <a:pt x="18130" y="425361"/>
                </a:cubicBezTo>
                <a:lnTo>
                  <a:pt x="18130" y="425361"/>
                </a:lnTo>
                <a:close/>
              </a:path>
            </a:pathLst>
          </a:custGeom>
          <a:blipFill>
            <a:blip r:embed="rId3"/>
            <a:tile tx="0" ty="0" sx="100000" sy="100000" flip="none" algn="tl"/>
          </a:blipFill>
          <a:ln w="508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29" name="任意多边形: 形状 728">
            <a:extLst>
              <a:ext uri="{FF2B5EF4-FFF2-40B4-BE49-F238E27FC236}">
                <a16:creationId xmlns:a16="http://schemas.microsoft.com/office/drawing/2014/main" id="{222062EB-C38D-5DB8-A9A1-A03D44CD706E}"/>
              </a:ext>
            </a:extLst>
          </p:cNvPr>
          <p:cNvSpPr/>
          <p:nvPr/>
        </p:nvSpPr>
        <p:spPr>
          <a:xfrm>
            <a:off x="10427621" y="2592772"/>
            <a:ext cx="621735" cy="297750"/>
          </a:xfrm>
          <a:custGeom>
            <a:avLst/>
            <a:gdLst>
              <a:gd name="connsiteX0" fmla="*/ 34792 w 621735"/>
              <a:gd name="connsiteY0" fmla="*/ 291241 h 297750"/>
              <a:gd name="connsiteX1" fmla="*/ 590646 w 621735"/>
              <a:gd name="connsiteY1" fmla="*/ 65181 h 297750"/>
              <a:gd name="connsiteX2" fmla="*/ 590646 w 621735"/>
              <a:gd name="connsiteY2" fmla="*/ 716 h 297750"/>
              <a:gd name="connsiteX3" fmla="*/ 5379 w 621735"/>
              <a:gd name="connsiteY3" fmla="*/ 261828 h 297750"/>
              <a:gd name="connsiteX4" fmla="*/ 34792 w 621735"/>
              <a:gd name="connsiteY4" fmla="*/ 291241 h 297750"/>
              <a:gd name="connsiteX5" fmla="*/ 34792 w 621735"/>
              <a:gd name="connsiteY5" fmla="*/ 291241 h 297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21735" h="297750">
                <a:moveTo>
                  <a:pt x="34792" y="291241"/>
                </a:moveTo>
                <a:cubicBezTo>
                  <a:pt x="180741" y="139349"/>
                  <a:pt x="381807" y="63555"/>
                  <a:pt x="590646" y="65181"/>
                </a:cubicBezTo>
                <a:cubicBezTo>
                  <a:pt x="632302" y="65486"/>
                  <a:pt x="631895" y="2697"/>
                  <a:pt x="590646" y="716"/>
                </a:cubicBezTo>
                <a:cubicBezTo>
                  <a:pt x="370022" y="-9749"/>
                  <a:pt x="147619" y="95356"/>
                  <a:pt x="5379" y="261828"/>
                </a:cubicBezTo>
                <a:cubicBezTo>
                  <a:pt x="-11791" y="281945"/>
                  <a:pt x="15996" y="310799"/>
                  <a:pt x="34792" y="291241"/>
                </a:cubicBezTo>
                <a:lnTo>
                  <a:pt x="34792" y="291241"/>
                </a:lnTo>
                <a:close/>
              </a:path>
            </a:pathLst>
          </a:custGeom>
          <a:blipFill>
            <a:blip r:embed="rId3"/>
            <a:tile tx="0" ty="0" sx="100000" sy="100000" flip="none" algn="tl"/>
          </a:blipFill>
          <a:ln w="508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30" name="任意多边形: 形状 729">
            <a:extLst>
              <a:ext uri="{FF2B5EF4-FFF2-40B4-BE49-F238E27FC236}">
                <a16:creationId xmlns:a16="http://schemas.microsoft.com/office/drawing/2014/main" id="{B11F457B-BBD0-1D41-6E9C-8EC9A690A706}"/>
              </a:ext>
            </a:extLst>
          </p:cNvPr>
          <p:cNvSpPr/>
          <p:nvPr/>
        </p:nvSpPr>
        <p:spPr>
          <a:xfrm>
            <a:off x="260257" y="3284841"/>
            <a:ext cx="807841" cy="279613"/>
          </a:xfrm>
          <a:custGeom>
            <a:avLst/>
            <a:gdLst>
              <a:gd name="connsiteX0" fmla="*/ 47395 w 807841"/>
              <a:gd name="connsiteY0" fmla="*/ 172380 h 279613"/>
              <a:gd name="connsiteX1" fmla="*/ 375157 w 807841"/>
              <a:gd name="connsiteY1" fmla="*/ 69764 h 279613"/>
              <a:gd name="connsiteX2" fmla="*/ 763878 w 807841"/>
              <a:gd name="connsiteY2" fmla="*/ 273878 h 279613"/>
              <a:gd name="connsiteX3" fmla="*/ 794816 w 807841"/>
              <a:gd name="connsiteY3" fmla="*/ 220944 h 279613"/>
              <a:gd name="connsiteX4" fmla="*/ 366521 w 807841"/>
              <a:gd name="connsiteY4" fmla="*/ 4028 h 279613"/>
              <a:gd name="connsiteX5" fmla="*/ 4520 w 807841"/>
              <a:gd name="connsiteY5" fmla="*/ 139258 h 279613"/>
              <a:gd name="connsiteX6" fmla="*/ 47395 w 807841"/>
              <a:gd name="connsiteY6" fmla="*/ 172380 h 279613"/>
              <a:gd name="connsiteX7" fmla="*/ 47395 w 807841"/>
              <a:gd name="connsiteY7" fmla="*/ 172380 h 279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07841" h="279613">
                <a:moveTo>
                  <a:pt x="47395" y="172380"/>
                </a:moveTo>
                <a:cubicBezTo>
                  <a:pt x="125018" y="76672"/>
                  <a:pt x="257961" y="48682"/>
                  <a:pt x="375157" y="69764"/>
                </a:cubicBezTo>
                <a:cubicBezTo>
                  <a:pt x="522375" y="96281"/>
                  <a:pt x="644854" y="189347"/>
                  <a:pt x="763878" y="273878"/>
                </a:cubicBezTo>
                <a:cubicBezTo>
                  <a:pt x="796441" y="296992"/>
                  <a:pt x="825550" y="244312"/>
                  <a:pt x="794816" y="220944"/>
                </a:cubicBezTo>
                <a:cubicBezTo>
                  <a:pt x="668222" y="124932"/>
                  <a:pt x="528217" y="25212"/>
                  <a:pt x="366521" y="4028"/>
                </a:cubicBezTo>
                <a:cubicBezTo>
                  <a:pt x="231291" y="-13701"/>
                  <a:pt x="87781" y="26330"/>
                  <a:pt x="4520" y="139258"/>
                </a:cubicBezTo>
                <a:cubicBezTo>
                  <a:pt x="-13717" y="163997"/>
                  <a:pt x="27837" y="196459"/>
                  <a:pt x="47395" y="172380"/>
                </a:cubicBezTo>
                <a:lnTo>
                  <a:pt x="47395" y="172380"/>
                </a:lnTo>
                <a:close/>
              </a:path>
            </a:pathLst>
          </a:custGeom>
          <a:blipFill>
            <a:blip r:embed="rId3"/>
            <a:tile tx="0" ty="0" sx="100000" sy="100000" flip="none" algn="tl"/>
          </a:blipFill>
          <a:ln w="508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31" name="任意多边形: 形状 730">
            <a:extLst>
              <a:ext uri="{FF2B5EF4-FFF2-40B4-BE49-F238E27FC236}">
                <a16:creationId xmlns:a16="http://schemas.microsoft.com/office/drawing/2014/main" id="{55782823-F89B-3C74-8C1C-7B5138C39318}"/>
              </a:ext>
            </a:extLst>
          </p:cNvPr>
          <p:cNvSpPr/>
          <p:nvPr/>
        </p:nvSpPr>
        <p:spPr>
          <a:xfrm>
            <a:off x="2021313" y="6291980"/>
            <a:ext cx="460474" cy="267870"/>
          </a:xfrm>
          <a:custGeom>
            <a:avLst/>
            <a:gdLst>
              <a:gd name="connsiteX0" fmla="*/ 48035 w 460474"/>
              <a:gd name="connsiteY0" fmla="*/ 257211 h 267870"/>
              <a:gd name="connsiteX1" fmla="*/ 434318 w 460474"/>
              <a:gd name="connsiteY1" fmla="*/ 54316 h 267870"/>
              <a:gd name="connsiteX2" fmla="*/ 434318 w 460474"/>
              <a:gd name="connsiteY2" fmla="*/ 10 h 267870"/>
              <a:gd name="connsiteX3" fmla="*/ 4702 w 460474"/>
              <a:gd name="connsiteY3" fmla="*/ 231912 h 267870"/>
              <a:gd name="connsiteX4" fmla="*/ 48035 w 460474"/>
              <a:gd name="connsiteY4" fmla="*/ 257211 h 267870"/>
              <a:gd name="connsiteX5" fmla="*/ 48035 w 460474"/>
              <a:gd name="connsiteY5" fmla="*/ 257211 h 267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60474" h="267870">
                <a:moveTo>
                  <a:pt x="48035" y="257211"/>
                </a:moveTo>
                <a:cubicBezTo>
                  <a:pt x="139475" y="136662"/>
                  <a:pt x="284153" y="63714"/>
                  <a:pt x="434318" y="54316"/>
                </a:cubicBezTo>
                <a:cubicBezTo>
                  <a:pt x="468862" y="52131"/>
                  <a:pt x="469522" y="-853"/>
                  <a:pt x="434318" y="10"/>
                </a:cubicBezTo>
                <a:cubicBezTo>
                  <a:pt x="263325" y="4227"/>
                  <a:pt x="103762" y="93584"/>
                  <a:pt x="4702" y="231912"/>
                </a:cubicBezTo>
                <a:cubicBezTo>
                  <a:pt x="-14246" y="258430"/>
                  <a:pt x="28934" y="282408"/>
                  <a:pt x="48035" y="257211"/>
                </a:cubicBezTo>
                <a:lnTo>
                  <a:pt x="48035" y="257211"/>
                </a:lnTo>
                <a:close/>
              </a:path>
            </a:pathLst>
          </a:custGeom>
          <a:blipFill>
            <a:blip r:embed="rId3"/>
            <a:tile tx="0" ty="0" sx="100000" sy="100000" flip="none" algn="tl"/>
          </a:blipFill>
          <a:ln w="508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32" name="任意多边形: 形状 731">
            <a:extLst>
              <a:ext uri="{FF2B5EF4-FFF2-40B4-BE49-F238E27FC236}">
                <a16:creationId xmlns:a16="http://schemas.microsoft.com/office/drawing/2014/main" id="{8C2095BA-A1A1-3DB4-538E-38DEAD6EFB76}"/>
              </a:ext>
            </a:extLst>
          </p:cNvPr>
          <p:cNvSpPr/>
          <p:nvPr/>
        </p:nvSpPr>
        <p:spPr>
          <a:xfrm>
            <a:off x="7419215" y="1013973"/>
            <a:ext cx="2563480" cy="362625"/>
          </a:xfrm>
          <a:custGeom>
            <a:avLst/>
            <a:gdLst>
              <a:gd name="connsiteX0" fmla="*/ 54205 w 2563480"/>
              <a:gd name="connsiteY0" fmla="*/ 339840 h 362625"/>
              <a:gd name="connsiteX1" fmla="*/ 471426 w 2563480"/>
              <a:gd name="connsiteY1" fmla="*/ 85332 h 362625"/>
              <a:gd name="connsiteX2" fmla="*/ 988265 w 2563480"/>
              <a:gd name="connsiteY2" fmla="*/ 126429 h 362625"/>
              <a:gd name="connsiteX3" fmla="*/ 1504901 w 2563480"/>
              <a:gd name="connsiteY3" fmla="*/ 322517 h 362625"/>
              <a:gd name="connsiteX4" fmla="*/ 2023264 w 2563480"/>
              <a:gd name="connsiteY4" fmla="*/ 344818 h 362625"/>
              <a:gd name="connsiteX5" fmla="*/ 2553007 w 2563480"/>
              <a:gd name="connsiteY5" fmla="*/ 113628 h 362625"/>
              <a:gd name="connsiteX6" fmla="*/ 2512418 w 2563480"/>
              <a:gd name="connsiteY6" fmla="*/ 60999 h 362625"/>
              <a:gd name="connsiteX7" fmla="*/ 1525526 w 2563480"/>
              <a:gd name="connsiteY7" fmla="*/ 264047 h 362625"/>
              <a:gd name="connsiteX8" fmla="*/ 1007823 w 2563480"/>
              <a:gd name="connsiteY8" fmla="*/ 71718 h 362625"/>
              <a:gd name="connsiteX9" fmla="*/ 488545 w 2563480"/>
              <a:gd name="connsiteY9" fmla="*/ 13857 h 362625"/>
              <a:gd name="connsiteX10" fmla="*/ 8130 w 2563480"/>
              <a:gd name="connsiteY10" fmla="*/ 293765 h 362625"/>
              <a:gd name="connsiteX11" fmla="*/ 54205 w 2563480"/>
              <a:gd name="connsiteY11" fmla="*/ 339840 h 362625"/>
              <a:gd name="connsiteX12" fmla="*/ 54205 w 2563480"/>
              <a:gd name="connsiteY12" fmla="*/ 339840 h 362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563480" h="362625">
                <a:moveTo>
                  <a:pt x="54205" y="339840"/>
                </a:moveTo>
                <a:cubicBezTo>
                  <a:pt x="162968" y="214263"/>
                  <a:pt x="310085" y="124804"/>
                  <a:pt x="471426" y="85332"/>
                </a:cubicBezTo>
                <a:cubicBezTo>
                  <a:pt x="646737" y="42457"/>
                  <a:pt x="819964" y="66587"/>
                  <a:pt x="988265" y="126429"/>
                </a:cubicBezTo>
                <a:cubicBezTo>
                  <a:pt x="1161849" y="188151"/>
                  <a:pt x="1326441" y="274511"/>
                  <a:pt x="1504901" y="322517"/>
                </a:cubicBezTo>
                <a:cubicBezTo>
                  <a:pt x="1673710" y="367933"/>
                  <a:pt x="1851204" y="373927"/>
                  <a:pt x="2023264" y="344818"/>
                </a:cubicBezTo>
                <a:cubicBezTo>
                  <a:pt x="2215491" y="312307"/>
                  <a:pt x="2399641" y="234227"/>
                  <a:pt x="2553007" y="113628"/>
                </a:cubicBezTo>
                <a:cubicBezTo>
                  <a:pt x="2582623" y="90361"/>
                  <a:pt x="2543151" y="38545"/>
                  <a:pt x="2512418" y="60999"/>
                </a:cubicBezTo>
                <a:cubicBezTo>
                  <a:pt x="2230020" y="267349"/>
                  <a:pt x="1867156" y="351067"/>
                  <a:pt x="1525526" y="264047"/>
                </a:cubicBezTo>
                <a:cubicBezTo>
                  <a:pt x="1346557" y="218428"/>
                  <a:pt x="1181508" y="132779"/>
                  <a:pt x="1007823" y="71718"/>
                </a:cubicBezTo>
                <a:cubicBezTo>
                  <a:pt x="840335" y="12841"/>
                  <a:pt x="665126" y="-20484"/>
                  <a:pt x="488545" y="13857"/>
                </a:cubicBezTo>
                <a:cubicBezTo>
                  <a:pt x="302871" y="49975"/>
                  <a:pt x="130151" y="148985"/>
                  <a:pt x="8130" y="293765"/>
                </a:cubicBezTo>
                <a:cubicBezTo>
                  <a:pt x="-18540" y="325565"/>
                  <a:pt x="26621" y="371692"/>
                  <a:pt x="54205" y="339840"/>
                </a:cubicBezTo>
                <a:lnTo>
                  <a:pt x="54205" y="339840"/>
                </a:lnTo>
                <a:close/>
              </a:path>
            </a:pathLst>
          </a:custGeom>
          <a:blipFill>
            <a:blip r:embed="rId3"/>
            <a:tile tx="0" ty="0" sx="100000" sy="100000" flip="none" algn="tl"/>
          </a:blipFill>
          <a:ln w="508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33" name="任意多边形: 形状 732">
            <a:extLst>
              <a:ext uri="{FF2B5EF4-FFF2-40B4-BE49-F238E27FC236}">
                <a16:creationId xmlns:a16="http://schemas.microsoft.com/office/drawing/2014/main" id="{D36BDE17-F166-D1BF-8E16-E3F6E24F61ED}"/>
              </a:ext>
            </a:extLst>
          </p:cNvPr>
          <p:cNvSpPr/>
          <p:nvPr/>
        </p:nvSpPr>
        <p:spPr>
          <a:xfrm>
            <a:off x="5031360" y="3008531"/>
            <a:ext cx="1701378" cy="603496"/>
          </a:xfrm>
          <a:custGeom>
            <a:avLst/>
            <a:gdLst>
              <a:gd name="connsiteX0" fmla="*/ 42149 w 1701378"/>
              <a:gd name="connsiteY0" fmla="*/ 596411 h 603496"/>
              <a:gd name="connsiteX1" fmla="*/ 611211 w 1701378"/>
              <a:gd name="connsiteY1" fmla="*/ 346171 h 603496"/>
              <a:gd name="connsiteX2" fmla="*/ 979816 w 1701378"/>
              <a:gd name="connsiteY2" fmla="*/ 348761 h 603496"/>
              <a:gd name="connsiteX3" fmla="*/ 1337041 w 1701378"/>
              <a:gd name="connsiteY3" fmla="*/ 260014 h 603496"/>
              <a:gd name="connsiteX4" fmla="*/ 1686850 w 1701378"/>
              <a:gd name="connsiteY4" fmla="*/ 55747 h 603496"/>
              <a:gd name="connsiteX5" fmla="*/ 1656726 w 1701378"/>
              <a:gd name="connsiteY5" fmla="*/ 4185 h 603496"/>
              <a:gd name="connsiteX6" fmla="*/ 1342985 w 1701378"/>
              <a:gd name="connsiteY6" fmla="*/ 191840 h 603496"/>
              <a:gd name="connsiteX7" fmla="*/ 979816 w 1701378"/>
              <a:gd name="connsiteY7" fmla="*/ 292272 h 603496"/>
              <a:gd name="connsiteX8" fmla="*/ 611211 w 1701378"/>
              <a:gd name="connsiteY8" fmla="*/ 291205 h 603496"/>
              <a:gd name="connsiteX9" fmla="*/ 307072 w 1701378"/>
              <a:gd name="connsiteY9" fmla="*/ 360293 h 603496"/>
              <a:gd name="connsiteX10" fmla="*/ 7402 w 1701378"/>
              <a:gd name="connsiteY10" fmla="*/ 561563 h 603496"/>
              <a:gd name="connsiteX11" fmla="*/ 42149 w 1701378"/>
              <a:gd name="connsiteY11" fmla="*/ 596411 h 603496"/>
              <a:gd name="connsiteX12" fmla="*/ 42149 w 1701378"/>
              <a:gd name="connsiteY12" fmla="*/ 596411 h 6034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701378" h="603496">
                <a:moveTo>
                  <a:pt x="42149" y="596411"/>
                </a:moveTo>
                <a:cubicBezTo>
                  <a:pt x="197699" y="445383"/>
                  <a:pt x="395667" y="362071"/>
                  <a:pt x="611211" y="346171"/>
                </a:cubicBezTo>
                <a:cubicBezTo>
                  <a:pt x="734147" y="337077"/>
                  <a:pt x="856828" y="351555"/>
                  <a:pt x="979816" y="348761"/>
                </a:cubicBezTo>
                <a:cubicBezTo>
                  <a:pt x="1106410" y="345917"/>
                  <a:pt x="1223453" y="315487"/>
                  <a:pt x="1337041" y="260014"/>
                </a:cubicBezTo>
                <a:cubicBezTo>
                  <a:pt x="1458555" y="200679"/>
                  <a:pt x="1569553" y="122549"/>
                  <a:pt x="1686850" y="55747"/>
                </a:cubicBezTo>
                <a:cubicBezTo>
                  <a:pt x="1720226" y="36748"/>
                  <a:pt x="1690101" y="-14967"/>
                  <a:pt x="1656726" y="4185"/>
                </a:cubicBezTo>
                <a:cubicBezTo>
                  <a:pt x="1551062" y="64942"/>
                  <a:pt x="1450732" y="134690"/>
                  <a:pt x="1342985" y="191840"/>
                </a:cubicBezTo>
                <a:cubicBezTo>
                  <a:pt x="1228177" y="252749"/>
                  <a:pt x="1110270" y="288868"/>
                  <a:pt x="979816" y="292272"/>
                </a:cubicBezTo>
                <a:cubicBezTo>
                  <a:pt x="856828" y="295472"/>
                  <a:pt x="734096" y="281604"/>
                  <a:pt x="611211" y="291205"/>
                </a:cubicBezTo>
                <a:cubicBezTo>
                  <a:pt x="507020" y="299333"/>
                  <a:pt x="403845" y="320313"/>
                  <a:pt x="307072" y="360293"/>
                </a:cubicBezTo>
                <a:cubicBezTo>
                  <a:pt x="194499" y="406826"/>
                  <a:pt x="94067" y="476269"/>
                  <a:pt x="7402" y="561563"/>
                </a:cubicBezTo>
                <a:cubicBezTo>
                  <a:pt x="-15306" y="583864"/>
                  <a:pt x="19391" y="618509"/>
                  <a:pt x="42149" y="596411"/>
                </a:cubicBezTo>
                <a:lnTo>
                  <a:pt x="42149" y="596411"/>
                </a:lnTo>
                <a:close/>
              </a:path>
            </a:pathLst>
          </a:custGeom>
          <a:blipFill>
            <a:blip r:embed="rId3"/>
            <a:tile tx="0" ty="0" sx="100000" sy="100000" flip="none" algn="tl"/>
          </a:blipFill>
          <a:ln w="508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712" name="组合 711">
            <a:extLst>
              <a:ext uri="{FF2B5EF4-FFF2-40B4-BE49-F238E27FC236}">
                <a16:creationId xmlns:a16="http://schemas.microsoft.com/office/drawing/2014/main" id="{DF2F2431-628D-487C-AA77-266428D58B48}"/>
              </a:ext>
            </a:extLst>
          </p:cNvPr>
          <p:cNvGrpSpPr/>
          <p:nvPr/>
        </p:nvGrpSpPr>
        <p:grpSpPr>
          <a:xfrm>
            <a:off x="4808571" y="1643508"/>
            <a:ext cx="5447549" cy="1317047"/>
            <a:chOff x="4755391" y="1568793"/>
            <a:chExt cx="5447549" cy="1317047"/>
          </a:xfrm>
          <a:noFill/>
        </p:grpSpPr>
        <p:sp>
          <p:nvSpPr>
            <p:cNvPr id="713" name="文本框 712">
              <a:extLst>
                <a:ext uri="{FF2B5EF4-FFF2-40B4-BE49-F238E27FC236}">
                  <a16:creationId xmlns:a16="http://schemas.microsoft.com/office/drawing/2014/main" id="{20BEA8B0-3E12-C849-DFCC-57932313B040}"/>
                </a:ext>
              </a:extLst>
            </p:cNvPr>
            <p:cNvSpPr txBox="1"/>
            <p:nvPr/>
          </p:nvSpPr>
          <p:spPr>
            <a:xfrm rot="20481633">
              <a:off x="4755391" y="1809243"/>
              <a:ext cx="1099606" cy="1076597"/>
            </a:xfrm>
            <a:custGeom>
              <a:avLst/>
              <a:gdLst>
                <a:gd name="connsiteX0" fmla="*/ 437177 w 1099606"/>
                <a:gd name="connsiteY0" fmla="*/ 78715 h 1076597"/>
                <a:gd name="connsiteX1" fmla="*/ 433544 w 1099606"/>
                <a:gd name="connsiteY1" fmla="*/ 471086 h 1076597"/>
                <a:gd name="connsiteX2" fmla="*/ 674537 w 1099606"/>
                <a:gd name="connsiteY2" fmla="*/ 471086 h 1076597"/>
                <a:gd name="connsiteX3" fmla="*/ 674537 w 1099606"/>
                <a:gd name="connsiteY3" fmla="*/ 78715 h 1076597"/>
                <a:gd name="connsiteX4" fmla="*/ 437177 w 1099606"/>
                <a:gd name="connsiteY4" fmla="*/ 78715 h 1076597"/>
                <a:gd name="connsiteX5" fmla="*/ 29064 w 1099606"/>
                <a:gd name="connsiteY5" fmla="*/ 0 h 1076597"/>
                <a:gd name="connsiteX6" fmla="*/ 576929 w 1099606"/>
                <a:gd name="connsiteY6" fmla="*/ 629 h 1076597"/>
                <a:gd name="connsiteX7" fmla="*/ 1082651 w 1099606"/>
                <a:gd name="connsiteY7" fmla="*/ 1210 h 1076597"/>
                <a:gd name="connsiteX8" fmla="*/ 1082651 w 1099606"/>
                <a:gd name="connsiteY8" fmla="*/ 78715 h 1076597"/>
                <a:gd name="connsiteX9" fmla="*/ 905842 w 1099606"/>
                <a:gd name="connsiteY9" fmla="*/ 78715 h 1076597"/>
                <a:gd name="connsiteX10" fmla="*/ 913108 w 1099606"/>
                <a:gd name="connsiteY10" fmla="*/ 471086 h 1076597"/>
                <a:gd name="connsiteX11" fmla="*/ 1099606 w 1099606"/>
                <a:gd name="connsiteY11" fmla="*/ 471086 h 1076597"/>
                <a:gd name="connsiteX12" fmla="*/ 1098394 w 1099606"/>
                <a:gd name="connsiteY12" fmla="*/ 555857 h 1076597"/>
                <a:gd name="connsiteX13" fmla="*/ 909475 w 1099606"/>
                <a:gd name="connsiteY13" fmla="*/ 555857 h 1076597"/>
                <a:gd name="connsiteX14" fmla="*/ 909475 w 1099606"/>
                <a:gd name="connsiteY14" fmla="*/ 1074174 h 1076597"/>
                <a:gd name="connsiteX15" fmla="*/ 672115 w 1099606"/>
                <a:gd name="connsiteY15" fmla="*/ 1074174 h 1076597"/>
                <a:gd name="connsiteX16" fmla="*/ 672115 w 1099606"/>
                <a:gd name="connsiteY16" fmla="*/ 555857 h 1076597"/>
                <a:gd name="connsiteX17" fmla="*/ 427489 w 1099606"/>
                <a:gd name="connsiteY17" fmla="*/ 555857 h 1076597"/>
                <a:gd name="connsiteX18" fmla="*/ 320919 w 1099606"/>
                <a:gd name="connsiteY18" fmla="*/ 1076597 h 1076597"/>
                <a:gd name="connsiteX19" fmla="*/ 73871 w 1099606"/>
                <a:gd name="connsiteY19" fmla="*/ 1076597 h 1076597"/>
                <a:gd name="connsiteX20" fmla="*/ 161671 w 1099606"/>
                <a:gd name="connsiteY20" fmla="*/ 801089 h 1076597"/>
                <a:gd name="connsiteX21" fmla="*/ 202240 w 1099606"/>
                <a:gd name="connsiteY21" fmla="*/ 555857 h 1076597"/>
                <a:gd name="connsiteX22" fmla="*/ 0 w 1099606"/>
                <a:gd name="connsiteY22" fmla="*/ 555857 h 1076597"/>
                <a:gd name="connsiteX23" fmla="*/ 0 w 1099606"/>
                <a:gd name="connsiteY23" fmla="*/ 471086 h 1076597"/>
                <a:gd name="connsiteX24" fmla="*/ 202240 w 1099606"/>
                <a:gd name="connsiteY24" fmla="*/ 471086 h 1076597"/>
                <a:gd name="connsiteX25" fmla="*/ 209506 w 1099606"/>
                <a:gd name="connsiteY25" fmla="*/ 78715 h 1076597"/>
                <a:gd name="connsiteX26" fmla="*/ 29064 w 1099606"/>
                <a:gd name="connsiteY26" fmla="*/ 78715 h 1076597"/>
                <a:gd name="connsiteX27" fmla="*/ 29064 w 1099606"/>
                <a:gd name="connsiteY27" fmla="*/ 0 h 10765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1099606" h="1076597" fill="none" extrusionOk="0">
                  <a:moveTo>
                    <a:pt x="437177" y="78715"/>
                  </a:moveTo>
                  <a:cubicBezTo>
                    <a:pt x="448112" y="222091"/>
                    <a:pt x="439404" y="344748"/>
                    <a:pt x="433544" y="471086"/>
                  </a:cubicBezTo>
                  <a:cubicBezTo>
                    <a:pt x="511226" y="465129"/>
                    <a:pt x="599609" y="474971"/>
                    <a:pt x="674537" y="471086"/>
                  </a:cubicBezTo>
                  <a:cubicBezTo>
                    <a:pt x="660004" y="292915"/>
                    <a:pt x="691358" y="223761"/>
                    <a:pt x="674537" y="78715"/>
                  </a:cubicBezTo>
                  <a:cubicBezTo>
                    <a:pt x="572949" y="101229"/>
                    <a:pt x="533433" y="57221"/>
                    <a:pt x="437177" y="78715"/>
                  </a:cubicBezTo>
                  <a:close/>
                  <a:moveTo>
                    <a:pt x="29064" y="0"/>
                  </a:moveTo>
                  <a:cubicBezTo>
                    <a:pt x="273852" y="-7813"/>
                    <a:pt x="387094" y="27129"/>
                    <a:pt x="576929" y="629"/>
                  </a:cubicBezTo>
                  <a:cubicBezTo>
                    <a:pt x="766764" y="-25871"/>
                    <a:pt x="862445" y="4920"/>
                    <a:pt x="1082651" y="1210"/>
                  </a:cubicBezTo>
                  <a:cubicBezTo>
                    <a:pt x="1085286" y="20608"/>
                    <a:pt x="1080933" y="49978"/>
                    <a:pt x="1082651" y="78715"/>
                  </a:cubicBezTo>
                  <a:cubicBezTo>
                    <a:pt x="997244" y="83872"/>
                    <a:pt x="941778" y="77398"/>
                    <a:pt x="905842" y="78715"/>
                  </a:cubicBezTo>
                  <a:cubicBezTo>
                    <a:pt x="933976" y="234497"/>
                    <a:pt x="906603" y="352340"/>
                    <a:pt x="913108" y="471086"/>
                  </a:cubicBezTo>
                  <a:cubicBezTo>
                    <a:pt x="992750" y="448754"/>
                    <a:pt x="1013997" y="480641"/>
                    <a:pt x="1099606" y="471086"/>
                  </a:cubicBezTo>
                  <a:cubicBezTo>
                    <a:pt x="1108412" y="497530"/>
                    <a:pt x="1090247" y="532378"/>
                    <a:pt x="1098394" y="555857"/>
                  </a:cubicBezTo>
                  <a:cubicBezTo>
                    <a:pt x="1057410" y="572748"/>
                    <a:pt x="953327" y="548741"/>
                    <a:pt x="909475" y="555857"/>
                  </a:cubicBezTo>
                  <a:cubicBezTo>
                    <a:pt x="959066" y="678093"/>
                    <a:pt x="872812" y="846525"/>
                    <a:pt x="909475" y="1074174"/>
                  </a:cubicBezTo>
                  <a:cubicBezTo>
                    <a:pt x="827325" y="1101494"/>
                    <a:pt x="729503" y="1068637"/>
                    <a:pt x="672115" y="1074174"/>
                  </a:cubicBezTo>
                  <a:cubicBezTo>
                    <a:pt x="670517" y="858471"/>
                    <a:pt x="681952" y="813039"/>
                    <a:pt x="672115" y="555857"/>
                  </a:cubicBezTo>
                  <a:cubicBezTo>
                    <a:pt x="599343" y="576434"/>
                    <a:pt x="489335" y="549900"/>
                    <a:pt x="427489" y="555857"/>
                  </a:cubicBezTo>
                  <a:cubicBezTo>
                    <a:pt x="421881" y="697663"/>
                    <a:pt x="371139" y="930054"/>
                    <a:pt x="320919" y="1076597"/>
                  </a:cubicBezTo>
                  <a:cubicBezTo>
                    <a:pt x="212033" y="1092279"/>
                    <a:pt x="166353" y="1051575"/>
                    <a:pt x="73871" y="1076597"/>
                  </a:cubicBezTo>
                  <a:cubicBezTo>
                    <a:pt x="126502" y="967976"/>
                    <a:pt x="140102" y="873452"/>
                    <a:pt x="161671" y="801089"/>
                  </a:cubicBezTo>
                  <a:cubicBezTo>
                    <a:pt x="174832" y="728894"/>
                    <a:pt x="174574" y="642822"/>
                    <a:pt x="202240" y="555857"/>
                  </a:cubicBezTo>
                  <a:cubicBezTo>
                    <a:pt x="135970" y="576649"/>
                    <a:pt x="87330" y="553628"/>
                    <a:pt x="0" y="555857"/>
                  </a:cubicBezTo>
                  <a:cubicBezTo>
                    <a:pt x="-1380" y="529377"/>
                    <a:pt x="6774" y="500809"/>
                    <a:pt x="0" y="471086"/>
                  </a:cubicBezTo>
                  <a:cubicBezTo>
                    <a:pt x="66535" y="461195"/>
                    <a:pt x="144594" y="475425"/>
                    <a:pt x="202240" y="471086"/>
                  </a:cubicBezTo>
                  <a:cubicBezTo>
                    <a:pt x="208850" y="209691"/>
                    <a:pt x="210987" y="79039"/>
                    <a:pt x="209506" y="78715"/>
                  </a:cubicBezTo>
                  <a:cubicBezTo>
                    <a:pt x="139380" y="89321"/>
                    <a:pt x="108362" y="72773"/>
                    <a:pt x="29064" y="78715"/>
                  </a:cubicBezTo>
                  <a:cubicBezTo>
                    <a:pt x="23007" y="53216"/>
                    <a:pt x="36797" y="18204"/>
                    <a:pt x="29064" y="0"/>
                  </a:cubicBezTo>
                  <a:close/>
                </a:path>
                <a:path w="1099606" h="1076597" stroke="0" extrusionOk="0">
                  <a:moveTo>
                    <a:pt x="437177" y="78715"/>
                  </a:moveTo>
                  <a:cubicBezTo>
                    <a:pt x="421303" y="200461"/>
                    <a:pt x="403404" y="352062"/>
                    <a:pt x="433544" y="471086"/>
                  </a:cubicBezTo>
                  <a:cubicBezTo>
                    <a:pt x="517112" y="446324"/>
                    <a:pt x="564804" y="481595"/>
                    <a:pt x="674537" y="471086"/>
                  </a:cubicBezTo>
                  <a:cubicBezTo>
                    <a:pt x="632587" y="372635"/>
                    <a:pt x="676164" y="211110"/>
                    <a:pt x="674537" y="78715"/>
                  </a:cubicBezTo>
                  <a:cubicBezTo>
                    <a:pt x="600232" y="81066"/>
                    <a:pt x="553990" y="68829"/>
                    <a:pt x="437177" y="78715"/>
                  </a:cubicBezTo>
                  <a:close/>
                  <a:moveTo>
                    <a:pt x="29064" y="0"/>
                  </a:moveTo>
                  <a:cubicBezTo>
                    <a:pt x="218698" y="-20198"/>
                    <a:pt x="337960" y="20256"/>
                    <a:pt x="534786" y="581"/>
                  </a:cubicBezTo>
                  <a:cubicBezTo>
                    <a:pt x="731612" y="-19094"/>
                    <a:pt x="941420" y="29257"/>
                    <a:pt x="1082651" y="1210"/>
                  </a:cubicBezTo>
                  <a:cubicBezTo>
                    <a:pt x="1091889" y="33657"/>
                    <a:pt x="1076480" y="42258"/>
                    <a:pt x="1082651" y="78715"/>
                  </a:cubicBezTo>
                  <a:cubicBezTo>
                    <a:pt x="1002396" y="82917"/>
                    <a:pt x="972257" y="78174"/>
                    <a:pt x="905842" y="78715"/>
                  </a:cubicBezTo>
                  <a:cubicBezTo>
                    <a:pt x="916448" y="257791"/>
                    <a:pt x="913985" y="349983"/>
                    <a:pt x="913108" y="471086"/>
                  </a:cubicBezTo>
                  <a:cubicBezTo>
                    <a:pt x="965215" y="458587"/>
                    <a:pt x="1022260" y="477609"/>
                    <a:pt x="1099606" y="471086"/>
                  </a:cubicBezTo>
                  <a:cubicBezTo>
                    <a:pt x="1104345" y="509144"/>
                    <a:pt x="1096182" y="523325"/>
                    <a:pt x="1098394" y="555857"/>
                  </a:cubicBezTo>
                  <a:cubicBezTo>
                    <a:pt x="1016329" y="572542"/>
                    <a:pt x="959291" y="555264"/>
                    <a:pt x="909475" y="555857"/>
                  </a:cubicBezTo>
                  <a:cubicBezTo>
                    <a:pt x="925484" y="669411"/>
                    <a:pt x="898449" y="947964"/>
                    <a:pt x="909475" y="1074174"/>
                  </a:cubicBezTo>
                  <a:cubicBezTo>
                    <a:pt x="861706" y="1090090"/>
                    <a:pt x="735090" y="1072271"/>
                    <a:pt x="672115" y="1074174"/>
                  </a:cubicBezTo>
                  <a:cubicBezTo>
                    <a:pt x="617040" y="899766"/>
                    <a:pt x="707010" y="678698"/>
                    <a:pt x="672115" y="555857"/>
                  </a:cubicBezTo>
                  <a:cubicBezTo>
                    <a:pt x="608631" y="560829"/>
                    <a:pt x="514708" y="534032"/>
                    <a:pt x="427489" y="555857"/>
                  </a:cubicBezTo>
                  <a:cubicBezTo>
                    <a:pt x="426724" y="692715"/>
                    <a:pt x="374547" y="912221"/>
                    <a:pt x="320919" y="1076597"/>
                  </a:cubicBezTo>
                  <a:cubicBezTo>
                    <a:pt x="222317" y="1097446"/>
                    <a:pt x="175961" y="1061609"/>
                    <a:pt x="73871" y="1076597"/>
                  </a:cubicBezTo>
                  <a:cubicBezTo>
                    <a:pt x="122111" y="983235"/>
                    <a:pt x="149073" y="875255"/>
                    <a:pt x="161671" y="801089"/>
                  </a:cubicBezTo>
                  <a:cubicBezTo>
                    <a:pt x="180990" y="740069"/>
                    <a:pt x="209817" y="640730"/>
                    <a:pt x="202240" y="555857"/>
                  </a:cubicBezTo>
                  <a:cubicBezTo>
                    <a:pt x="160916" y="561451"/>
                    <a:pt x="87978" y="550756"/>
                    <a:pt x="0" y="555857"/>
                  </a:cubicBezTo>
                  <a:cubicBezTo>
                    <a:pt x="-2837" y="519608"/>
                    <a:pt x="6511" y="504059"/>
                    <a:pt x="0" y="471086"/>
                  </a:cubicBezTo>
                  <a:cubicBezTo>
                    <a:pt x="88529" y="468007"/>
                    <a:pt x="157395" y="488369"/>
                    <a:pt x="202240" y="471086"/>
                  </a:cubicBezTo>
                  <a:cubicBezTo>
                    <a:pt x="208436" y="209653"/>
                    <a:pt x="211269" y="79119"/>
                    <a:pt x="209506" y="78715"/>
                  </a:cubicBezTo>
                  <a:cubicBezTo>
                    <a:pt x="120930" y="89146"/>
                    <a:pt x="108035" y="59283"/>
                    <a:pt x="29064" y="78715"/>
                  </a:cubicBezTo>
                  <a:cubicBezTo>
                    <a:pt x="25460" y="59947"/>
                    <a:pt x="29940" y="29979"/>
                    <a:pt x="29064" y="0"/>
                  </a:cubicBezTo>
                  <a:close/>
                </a:path>
              </a:pathLst>
            </a:custGeom>
            <a:grpFill/>
            <a:ln w="12700">
              <a:solidFill>
                <a:schemeClr val="bg1">
                  <a:alpha val="99000"/>
                </a:schemeClr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925411" h="906047">
                          <a:moveTo>
                            <a:pt x="367922" y="66246"/>
                          </a:moveTo>
                          <a:lnTo>
                            <a:pt x="364864" y="396459"/>
                          </a:lnTo>
                          <a:lnTo>
                            <a:pt x="567680" y="396459"/>
                          </a:lnTo>
                          <a:lnTo>
                            <a:pt x="567680" y="66246"/>
                          </a:lnTo>
                          <a:close/>
                          <a:moveTo>
                            <a:pt x="24460" y="0"/>
                          </a:moveTo>
                          <a:lnTo>
                            <a:pt x="911142" y="1019"/>
                          </a:lnTo>
                          <a:lnTo>
                            <a:pt x="911142" y="66246"/>
                          </a:lnTo>
                          <a:lnTo>
                            <a:pt x="762343" y="66246"/>
                          </a:lnTo>
                          <a:cubicBezTo>
                            <a:pt x="762343" y="189227"/>
                            <a:pt x="764381" y="299298"/>
                            <a:pt x="768458" y="396459"/>
                          </a:cubicBezTo>
                          <a:lnTo>
                            <a:pt x="925411" y="396459"/>
                          </a:lnTo>
                          <a:lnTo>
                            <a:pt x="924391" y="467801"/>
                          </a:lnTo>
                          <a:lnTo>
                            <a:pt x="765400" y="467801"/>
                          </a:lnTo>
                          <a:lnTo>
                            <a:pt x="765400" y="904008"/>
                          </a:lnTo>
                          <a:lnTo>
                            <a:pt x="565642" y="904008"/>
                          </a:lnTo>
                          <a:lnTo>
                            <a:pt x="565642" y="467801"/>
                          </a:lnTo>
                          <a:lnTo>
                            <a:pt x="359768" y="467801"/>
                          </a:lnTo>
                          <a:cubicBezTo>
                            <a:pt x="352294" y="622037"/>
                            <a:pt x="322399" y="768118"/>
                            <a:pt x="270081" y="906047"/>
                          </a:cubicBezTo>
                          <a:lnTo>
                            <a:pt x="62169" y="906047"/>
                          </a:lnTo>
                          <a:cubicBezTo>
                            <a:pt x="98180" y="812962"/>
                            <a:pt x="122810" y="735675"/>
                            <a:pt x="136060" y="674184"/>
                          </a:cubicBezTo>
                          <a:cubicBezTo>
                            <a:pt x="149309" y="612694"/>
                            <a:pt x="160690" y="543900"/>
                            <a:pt x="170202" y="467801"/>
                          </a:cubicBezTo>
                          <a:lnTo>
                            <a:pt x="0" y="467801"/>
                          </a:lnTo>
                          <a:lnTo>
                            <a:pt x="0" y="396459"/>
                          </a:lnTo>
                          <a:lnTo>
                            <a:pt x="170202" y="396459"/>
                          </a:lnTo>
                          <a:cubicBezTo>
                            <a:pt x="175637" y="176317"/>
                            <a:pt x="177676" y="66246"/>
                            <a:pt x="176317" y="66246"/>
                          </a:cubicBezTo>
                          <a:lnTo>
                            <a:pt x="24460" y="66246"/>
                          </a:lnTo>
                          <a:close/>
                        </a:path>
                      </a:pathLst>
                    </a:custGeom>
                    <ask:type>
                      <ask:lineSketchScribble/>
                    </ask:type>
                  </ask:lineSketchStyleProps>
                </a:ext>
              </a:extLst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8000" dirty="0">
                <a:blipFill dpi="0" rotWithShape="1">
                  <a:blip r:embed="rId3"/>
                  <a:srcRect/>
                  <a:tile tx="0" ty="0" sx="100000" sy="100000" flip="none" algn="tl"/>
                </a:blipFill>
                <a:latin typeface="阿里汉仪智能黑体" panose="00020600040101010101" pitchFamily="18" charset="-122"/>
                <a:ea typeface="阿里汉仪智能黑体" panose="00020600040101010101" pitchFamily="18" charset="-122"/>
                <a:cs typeface="+mn-ea"/>
                <a:sym typeface="+mn-lt"/>
              </a:endParaRPr>
            </a:p>
          </p:txBody>
        </p:sp>
        <p:sp>
          <p:nvSpPr>
            <p:cNvPr id="714" name="文本框 713">
              <a:extLst>
                <a:ext uri="{FF2B5EF4-FFF2-40B4-BE49-F238E27FC236}">
                  <a16:creationId xmlns:a16="http://schemas.microsoft.com/office/drawing/2014/main" id="{0DE76817-4138-E2FB-D13D-C297BFC3B1E3}"/>
                </a:ext>
              </a:extLst>
            </p:cNvPr>
            <p:cNvSpPr txBox="1"/>
            <p:nvPr/>
          </p:nvSpPr>
          <p:spPr>
            <a:xfrm>
              <a:off x="5882049" y="1769989"/>
              <a:ext cx="924392" cy="934584"/>
            </a:xfrm>
            <a:custGeom>
              <a:avLst/>
              <a:gdLst>
                <a:gd name="connsiteX0" fmla="*/ 54016 w 924392"/>
                <a:gd name="connsiteY0" fmla="*/ 338366 h 934584"/>
                <a:gd name="connsiteX1" fmla="*/ 421571 w 924392"/>
                <a:gd name="connsiteY1" fmla="*/ 338366 h 934584"/>
                <a:gd name="connsiteX2" fmla="*/ 804129 w 924392"/>
                <a:gd name="connsiteY2" fmla="*/ 338366 h 934584"/>
                <a:gd name="connsiteX3" fmla="*/ 804129 w 924392"/>
                <a:gd name="connsiteY3" fmla="*/ 395440 h 934584"/>
                <a:gd name="connsiteX4" fmla="*/ 618639 w 924392"/>
                <a:gd name="connsiteY4" fmla="*/ 577873 h 934584"/>
                <a:gd name="connsiteX5" fmla="*/ 924392 w 924392"/>
                <a:gd name="connsiteY5" fmla="*/ 577873 h 934584"/>
                <a:gd name="connsiteX6" fmla="*/ 924392 w 924392"/>
                <a:gd name="connsiteY6" fmla="*/ 639023 h 934584"/>
                <a:gd name="connsiteX7" fmla="*/ 587045 w 924392"/>
                <a:gd name="connsiteY7" fmla="*/ 639023 h 934584"/>
                <a:gd name="connsiteX8" fmla="*/ 587045 w 924392"/>
                <a:gd name="connsiteY8" fmla="*/ 934584 h 934584"/>
                <a:gd name="connsiteX9" fmla="*/ 364864 w 924392"/>
                <a:gd name="connsiteY9" fmla="*/ 934584 h 934584"/>
                <a:gd name="connsiteX10" fmla="*/ 158991 w 924392"/>
                <a:gd name="connsiteY10" fmla="*/ 861203 h 934584"/>
                <a:gd name="connsiteX11" fmla="*/ 157972 w 924392"/>
                <a:gd name="connsiteY11" fmla="*/ 789861 h 934584"/>
                <a:gd name="connsiteX12" fmla="*/ 367922 w 924392"/>
                <a:gd name="connsiteY12" fmla="*/ 853050 h 934584"/>
                <a:gd name="connsiteX13" fmla="*/ 367922 w 924392"/>
                <a:gd name="connsiteY13" fmla="*/ 639023 h 934584"/>
                <a:gd name="connsiteX14" fmla="*/ 0 w 924392"/>
                <a:gd name="connsiteY14" fmla="*/ 639023 h 934584"/>
                <a:gd name="connsiteX15" fmla="*/ 0 w 924392"/>
                <a:gd name="connsiteY15" fmla="*/ 577873 h 934584"/>
                <a:gd name="connsiteX16" fmla="*/ 377094 w 924392"/>
                <a:gd name="connsiteY16" fmla="*/ 577873 h 934584"/>
                <a:gd name="connsiteX17" fmla="*/ 559527 w 924392"/>
                <a:gd name="connsiteY17" fmla="*/ 400536 h 934584"/>
                <a:gd name="connsiteX18" fmla="*/ 54016 w 924392"/>
                <a:gd name="connsiteY18" fmla="*/ 400536 h 934584"/>
                <a:gd name="connsiteX19" fmla="*/ 54016 w 924392"/>
                <a:gd name="connsiteY19" fmla="*/ 338366 h 934584"/>
                <a:gd name="connsiteX20" fmla="*/ 865279 w 924392"/>
                <a:gd name="connsiteY20" fmla="*/ 0 h 934584"/>
                <a:gd name="connsiteX21" fmla="*/ 821455 w 924392"/>
                <a:gd name="connsiteY21" fmla="*/ 123320 h 934584"/>
                <a:gd name="connsiteX22" fmla="*/ 892797 w 924392"/>
                <a:gd name="connsiteY22" fmla="*/ 123320 h 934584"/>
                <a:gd name="connsiteX23" fmla="*/ 892797 w 924392"/>
                <a:gd name="connsiteY23" fmla="*/ 305753 h 934584"/>
                <a:gd name="connsiteX24" fmla="*/ 701192 w 924392"/>
                <a:gd name="connsiteY24" fmla="*/ 305753 h 934584"/>
                <a:gd name="connsiteX25" fmla="*/ 701192 w 924392"/>
                <a:gd name="connsiteY25" fmla="*/ 198740 h 934584"/>
                <a:gd name="connsiteX26" fmla="*/ 204854 w 924392"/>
                <a:gd name="connsiteY26" fmla="*/ 198740 h 934584"/>
                <a:gd name="connsiteX27" fmla="*/ 204854 w 924392"/>
                <a:gd name="connsiteY27" fmla="*/ 311868 h 934584"/>
                <a:gd name="connsiteX28" fmla="*/ 3057 w 924392"/>
                <a:gd name="connsiteY28" fmla="*/ 311868 h 934584"/>
                <a:gd name="connsiteX29" fmla="*/ 3057 w 924392"/>
                <a:gd name="connsiteY29" fmla="*/ 123320 h 934584"/>
                <a:gd name="connsiteX30" fmla="*/ 86630 w 924392"/>
                <a:gd name="connsiteY30" fmla="*/ 123320 h 934584"/>
                <a:gd name="connsiteX31" fmla="*/ 41786 w 924392"/>
                <a:gd name="connsiteY31" fmla="*/ 10192 h 934584"/>
                <a:gd name="connsiteX32" fmla="*/ 239506 w 924392"/>
                <a:gd name="connsiteY32" fmla="*/ 4077 h 934584"/>
                <a:gd name="connsiteX33" fmla="*/ 296580 w 924392"/>
                <a:gd name="connsiteY33" fmla="*/ 123320 h 934584"/>
                <a:gd name="connsiteX34" fmla="*/ 378114 w 924392"/>
                <a:gd name="connsiteY34" fmla="*/ 123320 h 934584"/>
                <a:gd name="connsiteX35" fmla="*/ 323078 w 924392"/>
                <a:gd name="connsiteY35" fmla="*/ 2039 h 934584"/>
                <a:gd name="connsiteX36" fmla="*/ 524875 w 924392"/>
                <a:gd name="connsiteY36" fmla="*/ 2039 h 934584"/>
                <a:gd name="connsiteX37" fmla="*/ 574815 w 924392"/>
                <a:gd name="connsiteY37" fmla="*/ 123320 h 934584"/>
                <a:gd name="connsiteX38" fmla="*/ 638003 w 924392"/>
                <a:gd name="connsiteY38" fmla="*/ 123320 h 934584"/>
                <a:gd name="connsiteX39" fmla="*/ 688962 w 924392"/>
                <a:gd name="connsiteY39" fmla="*/ 3058 h 934584"/>
                <a:gd name="connsiteX40" fmla="*/ 865279 w 924392"/>
                <a:gd name="connsiteY40" fmla="*/ 0 h 934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924392" h="934584" fill="none" extrusionOk="0">
                  <a:moveTo>
                    <a:pt x="54016" y="338366"/>
                  </a:moveTo>
                  <a:cubicBezTo>
                    <a:pt x="185121" y="305897"/>
                    <a:pt x="265407" y="358539"/>
                    <a:pt x="421571" y="338366"/>
                  </a:cubicBezTo>
                  <a:cubicBezTo>
                    <a:pt x="577735" y="318193"/>
                    <a:pt x="637733" y="373163"/>
                    <a:pt x="804129" y="338366"/>
                  </a:cubicBezTo>
                  <a:cubicBezTo>
                    <a:pt x="805400" y="353053"/>
                    <a:pt x="802973" y="383230"/>
                    <a:pt x="804129" y="395440"/>
                  </a:cubicBezTo>
                  <a:cubicBezTo>
                    <a:pt x="726766" y="486515"/>
                    <a:pt x="670234" y="502480"/>
                    <a:pt x="618639" y="577873"/>
                  </a:cubicBezTo>
                  <a:cubicBezTo>
                    <a:pt x="693654" y="561301"/>
                    <a:pt x="793143" y="581312"/>
                    <a:pt x="924392" y="577873"/>
                  </a:cubicBezTo>
                  <a:cubicBezTo>
                    <a:pt x="925260" y="597553"/>
                    <a:pt x="919203" y="612067"/>
                    <a:pt x="924392" y="639023"/>
                  </a:cubicBezTo>
                  <a:cubicBezTo>
                    <a:pt x="762966" y="678147"/>
                    <a:pt x="738827" y="607517"/>
                    <a:pt x="587045" y="639023"/>
                  </a:cubicBezTo>
                  <a:cubicBezTo>
                    <a:pt x="613651" y="779397"/>
                    <a:pt x="586984" y="808109"/>
                    <a:pt x="587045" y="934584"/>
                  </a:cubicBezTo>
                  <a:cubicBezTo>
                    <a:pt x="531745" y="940762"/>
                    <a:pt x="463085" y="925861"/>
                    <a:pt x="364864" y="934584"/>
                  </a:cubicBezTo>
                  <a:cubicBezTo>
                    <a:pt x="260681" y="907965"/>
                    <a:pt x="205918" y="864816"/>
                    <a:pt x="158991" y="861203"/>
                  </a:cubicBezTo>
                  <a:cubicBezTo>
                    <a:pt x="159520" y="838564"/>
                    <a:pt x="164798" y="815446"/>
                    <a:pt x="157972" y="789861"/>
                  </a:cubicBezTo>
                  <a:cubicBezTo>
                    <a:pt x="209929" y="779392"/>
                    <a:pt x="283762" y="847572"/>
                    <a:pt x="367922" y="853050"/>
                  </a:cubicBezTo>
                  <a:cubicBezTo>
                    <a:pt x="355529" y="804115"/>
                    <a:pt x="378704" y="729315"/>
                    <a:pt x="367922" y="639023"/>
                  </a:cubicBezTo>
                  <a:cubicBezTo>
                    <a:pt x="248875" y="641449"/>
                    <a:pt x="93217" y="603107"/>
                    <a:pt x="0" y="639023"/>
                  </a:cubicBezTo>
                  <a:cubicBezTo>
                    <a:pt x="-6864" y="609867"/>
                    <a:pt x="6633" y="605633"/>
                    <a:pt x="0" y="577873"/>
                  </a:cubicBezTo>
                  <a:cubicBezTo>
                    <a:pt x="124210" y="558073"/>
                    <a:pt x="268995" y="594248"/>
                    <a:pt x="377094" y="577873"/>
                  </a:cubicBezTo>
                  <a:cubicBezTo>
                    <a:pt x="455446" y="485851"/>
                    <a:pt x="493174" y="468249"/>
                    <a:pt x="559527" y="400536"/>
                  </a:cubicBezTo>
                  <a:cubicBezTo>
                    <a:pt x="392230" y="419276"/>
                    <a:pt x="205607" y="380240"/>
                    <a:pt x="54016" y="400536"/>
                  </a:cubicBezTo>
                  <a:cubicBezTo>
                    <a:pt x="50304" y="372152"/>
                    <a:pt x="56905" y="366740"/>
                    <a:pt x="54016" y="338366"/>
                  </a:cubicBezTo>
                  <a:close/>
                  <a:moveTo>
                    <a:pt x="865279" y="0"/>
                  </a:moveTo>
                  <a:cubicBezTo>
                    <a:pt x="852477" y="45968"/>
                    <a:pt x="839439" y="87941"/>
                    <a:pt x="821455" y="123320"/>
                  </a:cubicBezTo>
                  <a:cubicBezTo>
                    <a:pt x="838778" y="119570"/>
                    <a:pt x="877088" y="123435"/>
                    <a:pt x="892797" y="123320"/>
                  </a:cubicBezTo>
                  <a:cubicBezTo>
                    <a:pt x="902305" y="186284"/>
                    <a:pt x="874456" y="237201"/>
                    <a:pt x="892797" y="305753"/>
                  </a:cubicBezTo>
                  <a:cubicBezTo>
                    <a:pt x="826940" y="315817"/>
                    <a:pt x="779088" y="304928"/>
                    <a:pt x="701192" y="305753"/>
                  </a:cubicBezTo>
                  <a:cubicBezTo>
                    <a:pt x="689192" y="262634"/>
                    <a:pt x="711638" y="226242"/>
                    <a:pt x="701192" y="198740"/>
                  </a:cubicBezTo>
                  <a:cubicBezTo>
                    <a:pt x="505930" y="223129"/>
                    <a:pt x="382987" y="186607"/>
                    <a:pt x="204854" y="198740"/>
                  </a:cubicBezTo>
                  <a:cubicBezTo>
                    <a:pt x="215965" y="239300"/>
                    <a:pt x="198557" y="276960"/>
                    <a:pt x="204854" y="311868"/>
                  </a:cubicBezTo>
                  <a:cubicBezTo>
                    <a:pt x="103958" y="314339"/>
                    <a:pt x="52111" y="302343"/>
                    <a:pt x="3057" y="311868"/>
                  </a:cubicBezTo>
                  <a:cubicBezTo>
                    <a:pt x="-10812" y="272508"/>
                    <a:pt x="7517" y="170834"/>
                    <a:pt x="3057" y="123320"/>
                  </a:cubicBezTo>
                  <a:cubicBezTo>
                    <a:pt x="44717" y="118686"/>
                    <a:pt x="65259" y="133097"/>
                    <a:pt x="86630" y="123320"/>
                  </a:cubicBezTo>
                  <a:cubicBezTo>
                    <a:pt x="64821" y="100721"/>
                    <a:pt x="62304" y="54614"/>
                    <a:pt x="41786" y="10192"/>
                  </a:cubicBezTo>
                  <a:cubicBezTo>
                    <a:pt x="102939" y="5681"/>
                    <a:pt x="184608" y="8765"/>
                    <a:pt x="239506" y="4077"/>
                  </a:cubicBezTo>
                  <a:cubicBezTo>
                    <a:pt x="252287" y="15637"/>
                    <a:pt x="260908" y="51791"/>
                    <a:pt x="296580" y="123320"/>
                  </a:cubicBezTo>
                  <a:cubicBezTo>
                    <a:pt x="323268" y="122910"/>
                    <a:pt x="342029" y="124152"/>
                    <a:pt x="378114" y="123320"/>
                  </a:cubicBezTo>
                  <a:cubicBezTo>
                    <a:pt x="341607" y="53859"/>
                    <a:pt x="321423" y="10319"/>
                    <a:pt x="323078" y="2039"/>
                  </a:cubicBezTo>
                  <a:cubicBezTo>
                    <a:pt x="422374" y="1444"/>
                    <a:pt x="468880" y="25901"/>
                    <a:pt x="524875" y="2039"/>
                  </a:cubicBezTo>
                  <a:cubicBezTo>
                    <a:pt x="552046" y="26797"/>
                    <a:pt x="553663" y="98169"/>
                    <a:pt x="574815" y="123320"/>
                  </a:cubicBezTo>
                  <a:cubicBezTo>
                    <a:pt x="591250" y="121814"/>
                    <a:pt x="613187" y="128528"/>
                    <a:pt x="638003" y="123320"/>
                  </a:cubicBezTo>
                  <a:cubicBezTo>
                    <a:pt x="661115" y="67398"/>
                    <a:pt x="683622" y="47852"/>
                    <a:pt x="688962" y="3058"/>
                  </a:cubicBezTo>
                  <a:cubicBezTo>
                    <a:pt x="745695" y="-6474"/>
                    <a:pt x="795417" y="4156"/>
                    <a:pt x="865279" y="0"/>
                  </a:cubicBezTo>
                  <a:close/>
                </a:path>
                <a:path w="924392" h="934584" stroke="0" extrusionOk="0">
                  <a:moveTo>
                    <a:pt x="54016" y="338366"/>
                  </a:moveTo>
                  <a:cubicBezTo>
                    <a:pt x="180514" y="337699"/>
                    <a:pt x="331504" y="355694"/>
                    <a:pt x="406569" y="338366"/>
                  </a:cubicBezTo>
                  <a:cubicBezTo>
                    <a:pt x="481634" y="321038"/>
                    <a:pt x="655686" y="362535"/>
                    <a:pt x="804129" y="338366"/>
                  </a:cubicBezTo>
                  <a:cubicBezTo>
                    <a:pt x="808790" y="363119"/>
                    <a:pt x="801032" y="367075"/>
                    <a:pt x="804129" y="395440"/>
                  </a:cubicBezTo>
                  <a:cubicBezTo>
                    <a:pt x="782291" y="448625"/>
                    <a:pt x="662641" y="527535"/>
                    <a:pt x="618639" y="577873"/>
                  </a:cubicBezTo>
                  <a:cubicBezTo>
                    <a:pt x="751065" y="559648"/>
                    <a:pt x="846510" y="598497"/>
                    <a:pt x="924392" y="577873"/>
                  </a:cubicBezTo>
                  <a:cubicBezTo>
                    <a:pt x="925291" y="605379"/>
                    <a:pt x="918063" y="614414"/>
                    <a:pt x="924392" y="639023"/>
                  </a:cubicBezTo>
                  <a:cubicBezTo>
                    <a:pt x="777175" y="667089"/>
                    <a:pt x="724564" y="605079"/>
                    <a:pt x="587045" y="639023"/>
                  </a:cubicBezTo>
                  <a:cubicBezTo>
                    <a:pt x="594336" y="776975"/>
                    <a:pt x="579339" y="825756"/>
                    <a:pt x="587045" y="934584"/>
                  </a:cubicBezTo>
                  <a:cubicBezTo>
                    <a:pt x="521106" y="953304"/>
                    <a:pt x="462803" y="909918"/>
                    <a:pt x="364864" y="934584"/>
                  </a:cubicBezTo>
                  <a:cubicBezTo>
                    <a:pt x="296024" y="937349"/>
                    <a:pt x="234716" y="887529"/>
                    <a:pt x="158991" y="861203"/>
                  </a:cubicBezTo>
                  <a:cubicBezTo>
                    <a:pt x="153928" y="832088"/>
                    <a:pt x="158057" y="814386"/>
                    <a:pt x="157972" y="789861"/>
                  </a:cubicBezTo>
                  <a:cubicBezTo>
                    <a:pt x="222551" y="786677"/>
                    <a:pt x="264849" y="848137"/>
                    <a:pt x="367922" y="853050"/>
                  </a:cubicBezTo>
                  <a:cubicBezTo>
                    <a:pt x="357858" y="796257"/>
                    <a:pt x="387162" y="712981"/>
                    <a:pt x="367922" y="639023"/>
                  </a:cubicBezTo>
                  <a:cubicBezTo>
                    <a:pt x="265344" y="681912"/>
                    <a:pt x="95345" y="612990"/>
                    <a:pt x="0" y="639023"/>
                  </a:cubicBezTo>
                  <a:cubicBezTo>
                    <a:pt x="-7099" y="625960"/>
                    <a:pt x="5583" y="604708"/>
                    <a:pt x="0" y="577873"/>
                  </a:cubicBezTo>
                  <a:cubicBezTo>
                    <a:pt x="92207" y="567179"/>
                    <a:pt x="248493" y="604375"/>
                    <a:pt x="377094" y="577873"/>
                  </a:cubicBezTo>
                  <a:cubicBezTo>
                    <a:pt x="441571" y="481318"/>
                    <a:pt x="523855" y="473069"/>
                    <a:pt x="559527" y="400536"/>
                  </a:cubicBezTo>
                  <a:cubicBezTo>
                    <a:pt x="365187" y="414667"/>
                    <a:pt x="250528" y="387495"/>
                    <a:pt x="54016" y="400536"/>
                  </a:cubicBezTo>
                  <a:cubicBezTo>
                    <a:pt x="52587" y="385740"/>
                    <a:pt x="59692" y="360502"/>
                    <a:pt x="54016" y="338366"/>
                  </a:cubicBezTo>
                  <a:close/>
                  <a:moveTo>
                    <a:pt x="865279" y="0"/>
                  </a:moveTo>
                  <a:cubicBezTo>
                    <a:pt x="846900" y="39201"/>
                    <a:pt x="842238" y="81708"/>
                    <a:pt x="821455" y="123320"/>
                  </a:cubicBezTo>
                  <a:cubicBezTo>
                    <a:pt x="841431" y="115481"/>
                    <a:pt x="862690" y="125628"/>
                    <a:pt x="892797" y="123320"/>
                  </a:cubicBezTo>
                  <a:cubicBezTo>
                    <a:pt x="893746" y="190159"/>
                    <a:pt x="883262" y="214890"/>
                    <a:pt x="892797" y="305753"/>
                  </a:cubicBezTo>
                  <a:cubicBezTo>
                    <a:pt x="833259" y="326734"/>
                    <a:pt x="779824" y="290040"/>
                    <a:pt x="701192" y="305753"/>
                  </a:cubicBezTo>
                  <a:cubicBezTo>
                    <a:pt x="696231" y="260226"/>
                    <a:pt x="708617" y="222278"/>
                    <a:pt x="701192" y="198740"/>
                  </a:cubicBezTo>
                  <a:cubicBezTo>
                    <a:pt x="499302" y="222928"/>
                    <a:pt x="318225" y="190201"/>
                    <a:pt x="204854" y="198740"/>
                  </a:cubicBezTo>
                  <a:cubicBezTo>
                    <a:pt x="212412" y="250610"/>
                    <a:pt x="201622" y="276123"/>
                    <a:pt x="204854" y="311868"/>
                  </a:cubicBezTo>
                  <a:cubicBezTo>
                    <a:pt x="104788" y="334412"/>
                    <a:pt x="60981" y="288401"/>
                    <a:pt x="3057" y="311868"/>
                  </a:cubicBezTo>
                  <a:cubicBezTo>
                    <a:pt x="-12936" y="259550"/>
                    <a:pt x="11247" y="207904"/>
                    <a:pt x="3057" y="123320"/>
                  </a:cubicBezTo>
                  <a:cubicBezTo>
                    <a:pt x="27330" y="115529"/>
                    <a:pt x="49023" y="126313"/>
                    <a:pt x="86630" y="123320"/>
                  </a:cubicBezTo>
                  <a:cubicBezTo>
                    <a:pt x="65807" y="79427"/>
                    <a:pt x="64730" y="47872"/>
                    <a:pt x="41786" y="10192"/>
                  </a:cubicBezTo>
                  <a:cubicBezTo>
                    <a:pt x="103610" y="-8339"/>
                    <a:pt x="197064" y="9255"/>
                    <a:pt x="239506" y="4077"/>
                  </a:cubicBezTo>
                  <a:cubicBezTo>
                    <a:pt x="236033" y="11231"/>
                    <a:pt x="259494" y="52379"/>
                    <a:pt x="296580" y="123320"/>
                  </a:cubicBezTo>
                  <a:cubicBezTo>
                    <a:pt x="328457" y="122684"/>
                    <a:pt x="358271" y="132426"/>
                    <a:pt x="378114" y="123320"/>
                  </a:cubicBezTo>
                  <a:cubicBezTo>
                    <a:pt x="339990" y="54910"/>
                    <a:pt x="320543" y="11620"/>
                    <a:pt x="323078" y="2039"/>
                  </a:cubicBezTo>
                  <a:cubicBezTo>
                    <a:pt x="415517" y="-21295"/>
                    <a:pt x="467351" y="6616"/>
                    <a:pt x="524875" y="2039"/>
                  </a:cubicBezTo>
                  <a:cubicBezTo>
                    <a:pt x="550470" y="49416"/>
                    <a:pt x="558281" y="85262"/>
                    <a:pt x="574815" y="123320"/>
                  </a:cubicBezTo>
                  <a:cubicBezTo>
                    <a:pt x="589954" y="122214"/>
                    <a:pt x="607096" y="130708"/>
                    <a:pt x="638003" y="123320"/>
                  </a:cubicBezTo>
                  <a:cubicBezTo>
                    <a:pt x="650744" y="84414"/>
                    <a:pt x="681582" y="42167"/>
                    <a:pt x="688962" y="3058"/>
                  </a:cubicBezTo>
                  <a:cubicBezTo>
                    <a:pt x="756404" y="-16760"/>
                    <a:pt x="795424" y="5731"/>
                    <a:pt x="865279" y="0"/>
                  </a:cubicBezTo>
                  <a:close/>
                </a:path>
              </a:pathLst>
            </a:custGeom>
            <a:grpFill/>
            <a:ln w="12700">
              <a:solidFill>
                <a:schemeClr val="bg1">
                  <a:alpha val="99000"/>
                </a:schemeClr>
              </a:solidFill>
              <a:extLst>
                <a:ext uri="{C807C97D-BFC1-408E-A445-0C87EB9F89A2}">
                  <ask:lineSketchStyleProps xmlns:ask="http://schemas.microsoft.com/office/drawing/2018/sketchyshapes" sd="3582967651"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924392" h="934584">
                          <a:moveTo>
                            <a:pt x="54016" y="338366"/>
                          </a:moveTo>
                          <a:lnTo>
                            <a:pt x="804129" y="338366"/>
                          </a:lnTo>
                          <a:lnTo>
                            <a:pt x="804129" y="395440"/>
                          </a:lnTo>
                          <a:lnTo>
                            <a:pt x="618639" y="577873"/>
                          </a:lnTo>
                          <a:lnTo>
                            <a:pt x="924392" y="577873"/>
                          </a:lnTo>
                          <a:lnTo>
                            <a:pt x="924392" y="639023"/>
                          </a:lnTo>
                          <a:lnTo>
                            <a:pt x="587045" y="639023"/>
                          </a:lnTo>
                          <a:lnTo>
                            <a:pt x="587045" y="934584"/>
                          </a:lnTo>
                          <a:lnTo>
                            <a:pt x="364864" y="934584"/>
                          </a:lnTo>
                          <a:lnTo>
                            <a:pt x="158991" y="861203"/>
                          </a:lnTo>
                          <a:lnTo>
                            <a:pt x="157972" y="789861"/>
                          </a:lnTo>
                          <a:lnTo>
                            <a:pt x="367922" y="853050"/>
                          </a:lnTo>
                          <a:lnTo>
                            <a:pt x="367922" y="639023"/>
                          </a:lnTo>
                          <a:lnTo>
                            <a:pt x="0" y="639023"/>
                          </a:lnTo>
                          <a:lnTo>
                            <a:pt x="0" y="577873"/>
                          </a:lnTo>
                          <a:lnTo>
                            <a:pt x="377094" y="577873"/>
                          </a:lnTo>
                          <a:lnTo>
                            <a:pt x="559527" y="400536"/>
                          </a:lnTo>
                          <a:lnTo>
                            <a:pt x="54016" y="400536"/>
                          </a:lnTo>
                          <a:close/>
                          <a:moveTo>
                            <a:pt x="865279" y="0"/>
                          </a:moveTo>
                          <a:cubicBezTo>
                            <a:pt x="851690" y="43485"/>
                            <a:pt x="837082" y="84592"/>
                            <a:pt x="821455" y="123320"/>
                          </a:cubicBezTo>
                          <a:lnTo>
                            <a:pt x="892797" y="123320"/>
                          </a:lnTo>
                          <a:lnTo>
                            <a:pt x="892797" y="305753"/>
                          </a:lnTo>
                          <a:lnTo>
                            <a:pt x="701192" y="305753"/>
                          </a:lnTo>
                          <a:lnTo>
                            <a:pt x="701192" y="198740"/>
                          </a:lnTo>
                          <a:lnTo>
                            <a:pt x="204854" y="198740"/>
                          </a:lnTo>
                          <a:lnTo>
                            <a:pt x="204854" y="311868"/>
                          </a:lnTo>
                          <a:lnTo>
                            <a:pt x="3057" y="311868"/>
                          </a:lnTo>
                          <a:lnTo>
                            <a:pt x="3057" y="123320"/>
                          </a:lnTo>
                          <a:lnTo>
                            <a:pt x="86630" y="123320"/>
                          </a:lnTo>
                          <a:lnTo>
                            <a:pt x="41786" y="10192"/>
                          </a:lnTo>
                          <a:lnTo>
                            <a:pt x="239506" y="4077"/>
                          </a:lnTo>
                          <a:cubicBezTo>
                            <a:pt x="241544" y="9513"/>
                            <a:pt x="260569" y="49260"/>
                            <a:pt x="296580" y="123320"/>
                          </a:cubicBezTo>
                          <a:lnTo>
                            <a:pt x="378114" y="123320"/>
                          </a:lnTo>
                          <a:cubicBezTo>
                            <a:pt x="341423" y="53337"/>
                            <a:pt x="323078" y="12910"/>
                            <a:pt x="323078" y="2039"/>
                          </a:cubicBezTo>
                          <a:lnTo>
                            <a:pt x="524875" y="2039"/>
                          </a:lnTo>
                          <a:lnTo>
                            <a:pt x="574815" y="123320"/>
                          </a:lnTo>
                          <a:lnTo>
                            <a:pt x="638003" y="123320"/>
                          </a:lnTo>
                          <a:lnTo>
                            <a:pt x="688962" y="3058"/>
                          </a:lnTo>
                          <a:close/>
                        </a:path>
                      </a:pathLst>
                    </a:custGeom>
                    <ask:type>
                      <ask:lineSketchScribble/>
                    </ask:type>
                  </ask:lineSketchStyleProps>
                </a:ext>
              </a:extLst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8000" dirty="0">
                <a:blipFill dpi="0" rotWithShape="1">
                  <a:blip r:embed="rId3"/>
                  <a:srcRect/>
                  <a:tile tx="0" ty="0" sx="100000" sy="100000" flip="none" algn="tl"/>
                </a:blipFill>
                <a:latin typeface="阿里汉仪智能黑体" panose="00020600040101010101" pitchFamily="18" charset="-122"/>
                <a:ea typeface="阿里汉仪智能黑体" panose="00020600040101010101" pitchFamily="18" charset="-122"/>
                <a:cs typeface="+mn-ea"/>
                <a:sym typeface="+mn-lt"/>
              </a:endParaRPr>
            </a:p>
          </p:txBody>
        </p:sp>
        <p:sp>
          <p:nvSpPr>
            <p:cNvPr id="715" name="文本框 714">
              <a:extLst>
                <a:ext uri="{FF2B5EF4-FFF2-40B4-BE49-F238E27FC236}">
                  <a16:creationId xmlns:a16="http://schemas.microsoft.com/office/drawing/2014/main" id="{67AD952C-5515-7F31-597A-8B5200CD76B1}"/>
                </a:ext>
              </a:extLst>
            </p:cNvPr>
            <p:cNvSpPr txBox="1"/>
            <p:nvPr/>
          </p:nvSpPr>
          <p:spPr>
            <a:xfrm rot="21250241">
              <a:off x="6858388" y="1568793"/>
              <a:ext cx="1080882" cy="1077349"/>
            </a:xfrm>
            <a:custGeom>
              <a:avLst/>
              <a:gdLst>
                <a:gd name="connsiteX0" fmla="*/ 190744 w 1080882"/>
                <a:gd name="connsiteY0" fmla="*/ 762974 h 1077349"/>
                <a:gd name="connsiteX1" fmla="*/ 217825 w 1080882"/>
                <a:gd name="connsiteY1" fmla="*/ 764151 h 1077349"/>
                <a:gd name="connsiteX2" fmla="*/ 408568 w 1080882"/>
                <a:gd name="connsiteY2" fmla="*/ 767684 h 1077349"/>
                <a:gd name="connsiteX3" fmla="*/ 393262 w 1080882"/>
                <a:gd name="connsiteY3" fmla="*/ 817725 h 1077349"/>
                <a:gd name="connsiteX4" fmla="*/ 341455 w 1080882"/>
                <a:gd name="connsiteY4" fmla="*/ 927226 h 1077349"/>
                <a:gd name="connsiteX5" fmla="*/ 262567 w 1080882"/>
                <a:gd name="connsiteY5" fmla="*/ 1073817 h 1077349"/>
                <a:gd name="connsiteX6" fmla="*/ 18839 w 1080882"/>
                <a:gd name="connsiteY6" fmla="*/ 1074994 h 1077349"/>
                <a:gd name="connsiteX7" fmla="*/ 88307 w 1080882"/>
                <a:gd name="connsiteY7" fmla="*/ 969614 h 1077349"/>
                <a:gd name="connsiteX8" fmla="*/ 190744 w 1080882"/>
                <a:gd name="connsiteY8" fmla="*/ 762974 h 1077349"/>
                <a:gd name="connsiteX9" fmla="*/ 660538 w 1080882"/>
                <a:gd name="connsiteY9" fmla="*/ 730006 h 1077349"/>
                <a:gd name="connsiteX10" fmla="*/ 659361 w 1080882"/>
                <a:gd name="connsiteY10" fmla="*/ 899557 h 1077349"/>
                <a:gd name="connsiteX11" fmla="*/ 727064 w 1080882"/>
                <a:gd name="connsiteY11" fmla="*/ 923105 h 1077349"/>
                <a:gd name="connsiteX12" fmla="*/ 814782 w 1080882"/>
                <a:gd name="connsiteY12" fmla="*/ 954896 h 1077349"/>
                <a:gd name="connsiteX13" fmla="*/ 813604 w 1080882"/>
                <a:gd name="connsiteY13" fmla="*/ 730006 h 1077349"/>
                <a:gd name="connsiteX14" fmla="*/ 660538 w 1080882"/>
                <a:gd name="connsiteY14" fmla="*/ 730006 h 1077349"/>
                <a:gd name="connsiteX15" fmla="*/ 430939 w 1080882"/>
                <a:gd name="connsiteY15" fmla="*/ 536908 h 1077349"/>
                <a:gd name="connsiteX16" fmla="*/ 307309 w 1080882"/>
                <a:gd name="connsiteY16" fmla="*/ 539263 h 1077349"/>
                <a:gd name="connsiteX17" fmla="*/ 296712 w 1080882"/>
                <a:gd name="connsiteY17" fmla="*/ 654651 h 1077349"/>
                <a:gd name="connsiteX18" fmla="*/ 430939 w 1080882"/>
                <a:gd name="connsiteY18" fmla="*/ 655828 h 1077349"/>
                <a:gd name="connsiteX19" fmla="*/ 430939 w 1080882"/>
                <a:gd name="connsiteY19" fmla="*/ 536908 h 1077349"/>
                <a:gd name="connsiteX20" fmla="*/ 660538 w 1080882"/>
                <a:gd name="connsiteY20" fmla="*/ 343809 h 1077349"/>
                <a:gd name="connsiteX21" fmla="*/ 660538 w 1080882"/>
                <a:gd name="connsiteY21" fmla="*/ 462730 h 1077349"/>
                <a:gd name="connsiteX22" fmla="*/ 801830 w 1080882"/>
                <a:gd name="connsiteY22" fmla="*/ 462730 h 1077349"/>
                <a:gd name="connsiteX23" fmla="*/ 801830 w 1080882"/>
                <a:gd name="connsiteY23" fmla="*/ 343809 h 1077349"/>
                <a:gd name="connsiteX24" fmla="*/ 660538 w 1080882"/>
                <a:gd name="connsiteY24" fmla="*/ 343809 h 1077349"/>
                <a:gd name="connsiteX25" fmla="*/ 527489 w 1080882"/>
                <a:gd name="connsiteY25" fmla="*/ 263744 h 1077349"/>
                <a:gd name="connsiteX26" fmla="*/ 1016122 w 1080882"/>
                <a:gd name="connsiteY26" fmla="*/ 263744 h 1077349"/>
                <a:gd name="connsiteX27" fmla="*/ 1019655 w 1080882"/>
                <a:gd name="connsiteY27" fmla="*/ 541617 h 1077349"/>
                <a:gd name="connsiteX28" fmla="*/ 689975 w 1080882"/>
                <a:gd name="connsiteY28" fmla="*/ 538085 h 1077349"/>
                <a:gd name="connsiteX29" fmla="*/ 660538 w 1080882"/>
                <a:gd name="connsiteY29" fmla="*/ 538085 h 1077349"/>
                <a:gd name="connsiteX30" fmla="*/ 660538 w 1080882"/>
                <a:gd name="connsiteY30" fmla="*/ 654651 h 1077349"/>
                <a:gd name="connsiteX31" fmla="*/ 1037316 w 1080882"/>
                <a:gd name="connsiteY31" fmla="*/ 659361 h 1077349"/>
                <a:gd name="connsiteX32" fmla="*/ 1039672 w 1080882"/>
                <a:gd name="connsiteY32" fmla="*/ 1019654 h 1077349"/>
                <a:gd name="connsiteX33" fmla="*/ 1039672 w 1080882"/>
                <a:gd name="connsiteY33" fmla="*/ 1037316 h 1077349"/>
                <a:gd name="connsiteX34" fmla="*/ 824202 w 1080882"/>
                <a:gd name="connsiteY34" fmla="*/ 1039670 h 1077349"/>
                <a:gd name="connsiteX35" fmla="*/ 662894 w 1080882"/>
                <a:gd name="connsiteY35" fmla="*/ 976090 h 1077349"/>
                <a:gd name="connsiteX36" fmla="*/ 662894 w 1080882"/>
                <a:gd name="connsiteY36" fmla="*/ 1077349 h 1077349"/>
                <a:gd name="connsiteX37" fmla="*/ 433295 w 1080882"/>
                <a:gd name="connsiteY37" fmla="*/ 1073817 h 1077349"/>
                <a:gd name="connsiteX38" fmla="*/ 432706 w 1080882"/>
                <a:gd name="connsiteY38" fmla="*/ 928403 h 1077349"/>
                <a:gd name="connsiteX39" fmla="*/ 434472 w 1080882"/>
                <a:gd name="connsiteY39" fmla="*/ 844217 h 1077349"/>
                <a:gd name="connsiteX40" fmla="*/ 434472 w 1080882"/>
                <a:gd name="connsiteY40" fmla="*/ 733539 h 1077349"/>
                <a:gd name="connsiteX41" fmla="*/ 71823 w 1080882"/>
                <a:gd name="connsiteY41" fmla="*/ 733539 h 1077349"/>
                <a:gd name="connsiteX42" fmla="*/ 102436 w 1080882"/>
                <a:gd name="connsiteY42" fmla="*/ 461553 h 1077349"/>
                <a:gd name="connsiteX43" fmla="*/ 432118 w 1080882"/>
                <a:gd name="connsiteY43" fmla="*/ 461553 h 1077349"/>
                <a:gd name="connsiteX44" fmla="*/ 432118 w 1080882"/>
                <a:gd name="connsiteY44" fmla="*/ 342632 h 1077349"/>
                <a:gd name="connsiteX45" fmla="*/ 67113 w 1080882"/>
                <a:gd name="connsiteY45" fmla="*/ 343809 h 1077349"/>
                <a:gd name="connsiteX46" fmla="*/ 67113 w 1080882"/>
                <a:gd name="connsiteY46" fmla="*/ 266098 h 1077349"/>
                <a:gd name="connsiteX47" fmla="*/ 527489 w 1080882"/>
                <a:gd name="connsiteY47" fmla="*/ 263744 h 1077349"/>
                <a:gd name="connsiteX48" fmla="*/ 262567 w 1080882"/>
                <a:gd name="connsiteY48" fmla="*/ 1177 h 1077349"/>
                <a:gd name="connsiteX49" fmla="*/ 257856 w 1080882"/>
                <a:gd name="connsiteY49" fmla="*/ 43564 h 1077349"/>
                <a:gd name="connsiteX50" fmla="*/ 534554 w 1080882"/>
                <a:gd name="connsiteY50" fmla="*/ 41209 h 1077349"/>
                <a:gd name="connsiteX51" fmla="*/ 536908 w 1080882"/>
                <a:gd name="connsiteY51" fmla="*/ 109500 h 1077349"/>
                <a:gd name="connsiteX52" fmla="*/ 468617 w 1080882"/>
                <a:gd name="connsiteY52" fmla="*/ 111855 h 1077349"/>
                <a:gd name="connsiteX53" fmla="*/ 502763 w 1080882"/>
                <a:gd name="connsiteY53" fmla="*/ 234308 h 1077349"/>
                <a:gd name="connsiteX54" fmla="*/ 294358 w 1080882"/>
                <a:gd name="connsiteY54" fmla="*/ 231953 h 1077349"/>
                <a:gd name="connsiteX55" fmla="*/ 268454 w 1080882"/>
                <a:gd name="connsiteY55" fmla="*/ 116565 h 1077349"/>
                <a:gd name="connsiteX56" fmla="*/ 246083 w 1080882"/>
                <a:gd name="connsiteY56" fmla="*/ 116565 h 1077349"/>
                <a:gd name="connsiteX57" fmla="*/ 217825 w 1080882"/>
                <a:gd name="connsiteY57" fmla="*/ 233131 h 1077349"/>
                <a:gd name="connsiteX58" fmla="*/ 0 w 1080882"/>
                <a:gd name="connsiteY58" fmla="*/ 230776 h 1077349"/>
                <a:gd name="connsiteX59" fmla="*/ 55340 w 1080882"/>
                <a:gd name="connsiteY59" fmla="*/ 3531 h 1077349"/>
                <a:gd name="connsiteX60" fmla="*/ 262567 w 1080882"/>
                <a:gd name="connsiteY60" fmla="*/ 1177 h 1077349"/>
                <a:gd name="connsiteX61" fmla="*/ 591070 w 1080882"/>
                <a:gd name="connsiteY61" fmla="*/ 0 h 1077349"/>
                <a:gd name="connsiteX62" fmla="*/ 799475 w 1080882"/>
                <a:gd name="connsiteY62" fmla="*/ 2354 h 1077349"/>
                <a:gd name="connsiteX63" fmla="*/ 793588 w 1080882"/>
                <a:gd name="connsiteY63" fmla="*/ 40032 h 1077349"/>
                <a:gd name="connsiteX64" fmla="*/ 1080882 w 1080882"/>
                <a:gd name="connsiteY64" fmla="*/ 42387 h 1077349"/>
                <a:gd name="connsiteX65" fmla="*/ 1079704 w 1080882"/>
                <a:gd name="connsiteY65" fmla="*/ 113033 h 1077349"/>
                <a:gd name="connsiteX66" fmla="*/ 1006703 w 1080882"/>
                <a:gd name="connsiteY66" fmla="*/ 111855 h 1077349"/>
                <a:gd name="connsiteX67" fmla="*/ 1049091 w 1080882"/>
                <a:gd name="connsiteY67" fmla="*/ 234308 h 1077349"/>
                <a:gd name="connsiteX68" fmla="*/ 850105 w 1080882"/>
                <a:gd name="connsiteY68" fmla="*/ 234308 h 1077349"/>
                <a:gd name="connsiteX69" fmla="*/ 815959 w 1080882"/>
                <a:gd name="connsiteY69" fmla="*/ 115388 h 1077349"/>
                <a:gd name="connsiteX70" fmla="*/ 781813 w 1080882"/>
                <a:gd name="connsiteY70" fmla="*/ 115388 h 1077349"/>
                <a:gd name="connsiteX71" fmla="*/ 754733 w 1080882"/>
                <a:gd name="connsiteY71" fmla="*/ 231953 h 1077349"/>
                <a:gd name="connsiteX72" fmla="*/ 536908 w 1080882"/>
                <a:gd name="connsiteY72" fmla="*/ 231953 h 1077349"/>
                <a:gd name="connsiteX73" fmla="*/ 542796 w 1080882"/>
                <a:gd name="connsiteY73" fmla="*/ 210759 h 1077349"/>
                <a:gd name="connsiteX74" fmla="*/ 591070 w 1080882"/>
                <a:gd name="connsiteY74" fmla="*/ 0 h 10773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</a:cxnLst>
              <a:rect l="l" t="t" r="r" b="b"/>
              <a:pathLst>
                <a:path w="1080882" h="1077349" fill="none" extrusionOk="0">
                  <a:moveTo>
                    <a:pt x="190744" y="762974"/>
                  </a:moveTo>
                  <a:cubicBezTo>
                    <a:pt x="200945" y="761944"/>
                    <a:pt x="206491" y="765959"/>
                    <a:pt x="217825" y="764151"/>
                  </a:cubicBezTo>
                  <a:cubicBezTo>
                    <a:pt x="265225" y="758722"/>
                    <a:pt x="354637" y="767603"/>
                    <a:pt x="408568" y="767684"/>
                  </a:cubicBezTo>
                  <a:cubicBezTo>
                    <a:pt x="400693" y="786303"/>
                    <a:pt x="401092" y="806435"/>
                    <a:pt x="393262" y="817725"/>
                  </a:cubicBezTo>
                  <a:cubicBezTo>
                    <a:pt x="387166" y="831769"/>
                    <a:pt x="371089" y="864204"/>
                    <a:pt x="341455" y="927226"/>
                  </a:cubicBezTo>
                  <a:cubicBezTo>
                    <a:pt x="320713" y="993196"/>
                    <a:pt x="275926" y="1044657"/>
                    <a:pt x="262567" y="1073817"/>
                  </a:cubicBezTo>
                  <a:cubicBezTo>
                    <a:pt x="205037" y="1094057"/>
                    <a:pt x="123492" y="1051644"/>
                    <a:pt x="18839" y="1074994"/>
                  </a:cubicBezTo>
                  <a:cubicBezTo>
                    <a:pt x="51958" y="1026116"/>
                    <a:pt x="67933" y="996044"/>
                    <a:pt x="88307" y="969614"/>
                  </a:cubicBezTo>
                  <a:cubicBezTo>
                    <a:pt x="101412" y="951461"/>
                    <a:pt x="136459" y="881962"/>
                    <a:pt x="190744" y="762974"/>
                  </a:cubicBezTo>
                  <a:close/>
                  <a:moveTo>
                    <a:pt x="660538" y="730006"/>
                  </a:moveTo>
                  <a:cubicBezTo>
                    <a:pt x="670283" y="778679"/>
                    <a:pt x="660581" y="839963"/>
                    <a:pt x="659361" y="899557"/>
                  </a:cubicBezTo>
                  <a:cubicBezTo>
                    <a:pt x="678443" y="907870"/>
                    <a:pt x="705616" y="917411"/>
                    <a:pt x="727064" y="923105"/>
                  </a:cubicBezTo>
                  <a:cubicBezTo>
                    <a:pt x="747988" y="929089"/>
                    <a:pt x="769265" y="945356"/>
                    <a:pt x="814782" y="954896"/>
                  </a:cubicBezTo>
                  <a:cubicBezTo>
                    <a:pt x="810267" y="869215"/>
                    <a:pt x="808285" y="801742"/>
                    <a:pt x="813604" y="730006"/>
                  </a:cubicBezTo>
                  <a:cubicBezTo>
                    <a:pt x="760357" y="743691"/>
                    <a:pt x="722068" y="727487"/>
                    <a:pt x="660538" y="730006"/>
                  </a:cubicBezTo>
                  <a:close/>
                  <a:moveTo>
                    <a:pt x="430939" y="536908"/>
                  </a:moveTo>
                  <a:cubicBezTo>
                    <a:pt x="370733" y="539741"/>
                    <a:pt x="333736" y="536751"/>
                    <a:pt x="307309" y="539263"/>
                  </a:cubicBezTo>
                  <a:cubicBezTo>
                    <a:pt x="304167" y="572049"/>
                    <a:pt x="301985" y="614660"/>
                    <a:pt x="296712" y="654651"/>
                  </a:cubicBezTo>
                  <a:cubicBezTo>
                    <a:pt x="363142" y="639847"/>
                    <a:pt x="384376" y="661465"/>
                    <a:pt x="430939" y="655828"/>
                  </a:cubicBezTo>
                  <a:cubicBezTo>
                    <a:pt x="421758" y="605723"/>
                    <a:pt x="443937" y="563119"/>
                    <a:pt x="430939" y="536908"/>
                  </a:cubicBezTo>
                  <a:close/>
                  <a:moveTo>
                    <a:pt x="660538" y="343809"/>
                  </a:moveTo>
                  <a:cubicBezTo>
                    <a:pt x="661544" y="393667"/>
                    <a:pt x="651597" y="408380"/>
                    <a:pt x="660538" y="462730"/>
                  </a:cubicBezTo>
                  <a:cubicBezTo>
                    <a:pt x="690546" y="451898"/>
                    <a:pt x="739371" y="476182"/>
                    <a:pt x="801830" y="462730"/>
                  </a:cubicBezTo>
                  <a:cubicBezTo>
                    <a:pt x="801345" y="424793"/>
                    <a:pt x="815524" y="375467"/>
                    <a:pt x="801830" y="343809"/>
                  </a:cubicBezTo>
                  <a:cubicBezTo>
                    <a:pt x="766821" y="358594"/>
                    <a:pt x="713550" y="338408"/>
                    <a:pt x="660538" y="343809"/>
                  </a:cubicBezTo>
                  <a:close/>
                  <a:moveTo>
                    <a:pt x="527489" y="263744"/>
                  </a:moveTo>
                  <a:cubicBezTo>
                    <a:pt x="721832" y="252357"/>
                    <a:pt x="850123" y="306206"/>
                    <a:pt x="1016122" y="263744"/>
                  </a:cubicBezTo>
                  <a:cubicBezTo>
                    <a:pt x="995102" y="369192"/>
                    <a:pt x="1023518" y="427098"/>
                    <a:pt x="1019655" y="541617"/>
                  </a:cubicBezTo>
                  <a:cubicBezTo>
                    <a:pt x="903237" y="547306"/>
                    <a:pt x="824703" y="506729"/>
                    <a:pt x="689975" y="538085"/>
                  </a:cubicBezTo>
                  <a:cubicBezTo>
                    <a:pt x="679947" y="538838"/>
                    <a:pt x="673857" y="536016"/>
                    <a:pt x="660538" y="538085"/>
                  </a:cubicBezTo>
                  <a:cubicBezTo>
                    <a:pt x="669519" y="586767"/>
                    <a:pt x="650524" y="601700"/>
                    <a:pt x="660538" y="654651"/>
                  </a:cubicBezTo>
                  <a:cubicBezTo>
                    <a:pt x="814913" y="638345"/>
                    <a:pt x="865284" y="679721"/>
                    <a:pt x="1037316" y="659361"/>
                  </a:cubicBezTo>
                  <a:cubicBezTo>
                    <a:pt x="1038999" y="895623"/>
                    <a:pt x="1039357" y="1015184"/>
                    <a:pt x="1039672" y="1019654"/>
                  </a:cubicBezTo>
                  <a:cubicBezTo>
                    <a:pt x="1041373" y="1027084"/>
                    <a:pt x="1039611" y="1031042"/>
                    <a:pt x="1039672" y="1037316"/>
                  </a:cubicBezTo>
                  <a:cubicBezTo>
                    <a:pt x="981911" y="1047141"/>
                    <a:pt x="902878" y="1030769"/>
                    <a:pt x="824202" y="1039670"/>
                  </a:cubicBezTo>
                  <a:cubicBezTo>
                    <a:pt x="728222" y="998144"/>
                    <a:pt x="674465" y="979846"/>
                    <a:pt x="662894" y="976090"/>
                  </a:cubicBezTo>
                  <a:cubicBezTo>
                    <a:pt x="671350" y="1011077"/>
                    <a:pt x="656901" y="1028569"/>
                    <a:pt x="662894" y="1077349"/>
                  </a:cubicBezTo>
                  <a:cubicBezTo>
                    <a:pt x="610539" y="1092122"/>
                    <a:pt x="548062" y="1062691"/>
                    <a:pt x="433295" y="1073817"/>
                  </a:cubicBezTo>
                  <a:cubicBezTo>
                    <a:pt x="435780" y="1005798"/>
                    <a:pt x="429154" y="951223"/>
                    <a:pt x="432706" y="928403"/>
                  </a:cubicBezTo>
                  <a:cubicBezTo>
                    <a:pt x="439548" y="895605"/>
                    <a:pt x="437316" y="870946"/>
                    <a:pt x="434472" y="844217"/>
                  </a:cubicBezTo>
                  <a:cubicBezTo>
                    <a:pt x="426167" y="788941"/>
                    <a:pt x="446140" y="766477"/>
                    <a:pt x="434472" y="733539"/>
                  </a:cubicBezTo>
                  <a:cubicBezTo>
                    <a:pt x="296774" y="774079"/>
                    <a:pt x="203575" y="712098"/>
                    <a:pt x="71823" y="733539"/>
                  </a:cubicBezTo>
                  <a:cubicBezTo>
                    <a:pt x="80489" y="634400"/>
                    <a:pt x="100187" y="586000"/>
                    <a:pt x="102436" y="461553"/>
                  </a:cubicBezTo>
                  <a:cubicBezTo>
                    <a:pt x="229523" y="460385"/>
                    <a:pt x="359279" y="464586"/>
                    <a:pt x="432118" y="461553"/>
                  </a:cubicBezTo>
                  <a:cubicBezTo>
                    <a:pt x="418657" y="415964"/>
                    <a:pt x="441636" y="395088"/>
                    <a:pt x="432118" y="342632"/>
                  </a:cubicBezTo>
                  <a:cubicBezTo>
                    <a:pt x="344989" y="375820"/>
                    <a:pt x="181021" y="310203"/>
                    <a:pt x="67113" y="343809"/>
                  </a:cubicBezTo>
                  <a:cubicBezTo>
                    <a:pt x="59158" y="326219"/>
                    <a:pt x="72408" y="295264"/>
                    <a:pt x="67113" y="266098"/>
                  </a:cubicBezTo>
                  <a:cubicBezTo>
                    <a:pt x="180738" y="266818"/>
                    <a:pt x="349360" y="287096"/>
                    <a:pt x="527489" y="263744"/>
                  </a:cubicBezTo>
                  <a:close/>
                  <a:moveTo>
                    <a:pt x="262567" y="1177"/>
                  </a:moveTo>
                  <a:cubicBezTo>
                    <a:pt x="263573" y="20438"/>
                    <a:pt x="256391" y="31835"/>
                    <a:pt x="257856" y="43564"/>
                  </a:cubicBezTo>
                  <a:cubicBezTo>
                    <a:pt x="381624" y="12839"/>
                    <a:pt x="421291" y="63102"/>
                    <a:pt x="534554" y="41209"/>
                  </a:cubicBezTo>
                  <a:cubicBezTo>
                    <a:pt x="536055" y="63583"/>
                    <a:pt x="538724" y="84573"/>
                    <a:pt x="536908" y="109500"/>
                  </a:cubicBezTo>
                  <a:cubicBezTo>
                    <a:pt x="515477" y="110457"/>
                    <a:pt x="483329" y="110072"/>
                    <a:pt x="468617" y="111855"/>
                  </a:cubicBezTo>
                  <a:cubicBezTo>
                    <a:pt x="481665" y="142145"/>
                    <a:pt x="483373" y="191972"/>
                    <a:pt x="502763" y="234308"/>
                  </a:cubicBezTo>
                  <a:cubicBezTo>
                    <a:pt x="398883" y="254891"/>
                    <a:pt x="341237" y="227752"/>
                    <a:pt x="294358" y="231953"/>
                  </a:cubicBezTo>
                  <a:cubicBezTo>
                    <a:pt x="280522" y="194538"/>
                    <a:pt x="288474" y="172442"/>
                    <a:pt x="268454" y="116565"/>
                  </a:cubicBezTo>
                  <a:cubicBezTo>
                    <a:pt x="261219" y="118566"/>
                    <a:pt x="250605" y="116352"/>
                    <a:pt x="246083" y="116565"/>
                  </a:cubicBezTo>
                  <a:cubicBezTo>
                    <a:pt x="242132" y="175693"/>
                    <a:pt x="229409" y="175184"/>
                    <a:pt x="217825" y="233131"/>
                  </a:cubicBezTo>
                  <a:cubicBezTo>
                    <a:pt x="169469" y="255598"/>
                    <a:pt x="91308" y="207882"/>
                    <a:pt x="0" y="230776"/>
                  </a:cubicBezTo>
                  <a:cubicBezTo>
                    <a:pt x="32872" y="132887"/>
                    <a:pt x="50336" y="54699"/>
                    <a:pt x="55340" y="3531"/>
                  </a:cubicBezTo>
                  <a:cubicBezTo>
                    <a:pt x="140703" y="-10439"/>
                    <a:pt x="161663" y="13191"/>
                    <a:pt x="262567" y="1177"/>
                  </a:cubicBezTo>
                  <a:close/>
                  <a:moveTo>
                    <a:pt x="591070" y="0"/>
                  </a:moveTo>
                  <a:cubicBezTo>
                    <a:pt x="667924" y="-16820"/>
                    <a:pt x="704591" y="13760"/>
                    <a:pt x="799475" y="2354"/>
                  </a:cubicBezTo>
                  <a:cubicBezTo>
                    <a:pt x="798728" y="15395"/>
                    <a:pt x="794033" y="27099"/>
                    <a:pt x="793588" y="40032"/>
                  </a:cubicBezTo>
                  <a:cubicBezTo>
                    <a:pt x="877398" y="22597"/>
                    <a:pt x="1016656" y="70848"/>
                    <a:pt x="1080882" y="42387"/>
                  </a:cubicBezTo>
                  <a:cubicBezTo>
                    <a:pt x="1084610" y="66048"/>
                    <a:pt x="1076874" y="91863"/>
                    <a:pt x="1079704" y="113033"/>
                  </a:cubicBezTo>
                  <a:cubicBezTo>
                    <a:pt x="1050009" y="113150"/>
                    <a:pt x="1037011" y="112191"/>
                    <a:pt x="1006703" y="111855"/>
                  </a:cubicBezTo>
                  <a:cubicBezTo>
                    <a:pt x="1036057" y="169619"/>
                    <a:pt x="1020806" y="183961"/>
                    <a:pt x="1049091" y="234308"/>
                  </a:cubicBezTo>
                  <a:cubicBezTo>
                    <a:pt x="985053" y="249242"/>
                    <a:pt x="942619" y="221368"/>
                    <a:pt x="850105" y="234308"/>
                  </a:cubicBezTo>
                  <a:cubicBezTo>
                    <a:pt x="841028" y="210103"/>
                    <a:pt x="830426" y="138158"/>
                    <a:pt x="815959" y="115388"/>
                  </a:cubicBezTo>
                  <a:cubicBezTo>
                    <a:pt x="806353" y="118495"/>
                    <a:pt x="792285" y="111416"/>
                    <a:pt x="781813" y="115388"/>
                  </a:cubicBezTo>
                  <a:cubicBezTo>
                    <a:pt x="781965" y="157703"/>
                    <a:pt x="751607" y="188297"/>
                    <a:pt x="754733" y="231953"/>
                  </a:cubicBezTo>
                  <a:cubicBezTo>
                    <a:pt x="706359" y="243360"/>
                    <a:pt x="613096" y="222314"/>
                    <a:pt x="536908" y="231953"/>
                  </a:cubicBezTo>
                  <a:cubicBezTo>
                    <a:pt x="537975" y="220866"/>
                    <a:pt x="541263" y="219837"/>
                    <a:pt x="542796" y="210759"/>
                  </a:cubicBezTo>
                  <a:cubicBezTo>
                    <a:pt x="560887" y="142023"/>
                    <a:pt x="579435" y="82081"/>
                    <a:pt x="591070" y="0"/>
                  </a:cubicBezTo>
                  <a:close/>
                </a:path>
                <a:path w="1080882" h="1077349" stroke="0" extrusionOk="0">
                  <a:moveTo>
                    <a:pt x="190744" y="762974"/>
                  </a:moveTo>
                  <a:cubicBezTo>
                    <a:pt x="199473" y="762255"/>
                    <a:pt x="207801" y="765545"/>
                    <a:pt x="217825" y="764151"/>
                  </a:cubicBezTo>
                  <a:cubicBezTo>
                    <a:pt x="273866" y="751980"/>
                    <a:pt x="326315" y="776114"/>
                    <a:pt x="408568" y="767684"/>
                  </a:cubicBezTo>
                  <a:cubicBezTo>
                    <a:pt x="403534" y="787663"/>
                    <a:pt x="398822" y="804442"/>
                    <a:pt x="393262" y="817725"/>
                  </a:cubicBezTo>
                  <a:cubicBezTo>
                    <a:pt x="390029" y="826758"/>
                    <a:pt x="364823" y="871204"/>
                    <a:pt x="341455" y="927226"/>
                  </a:cubicBezTo>
                  <a:cubicBezTo>
                    <a:pt x="318510" y="988651"/>
                    <a:pt x="282149" y="1043279"/>
                    <a:pt x="262567" y="1073817"/>
                  </a:cubicBezTo>
                  <a:cubicBezTo>
                    <a:pt x="153088" y="1080125"/>
                    <a:pt x="122177" y="1054826"/>
                    <a:pt x="18839" y="1074994"/>
                  </a:cubicBezTo>
                  <a:cubicBezTo>
                    <a:pt x="55071" y="1025866"/>
                    <a:pt x="71162" y="989491"/>
                    <a:pt x="88307" y="969614"/>
                  </a:cubicBezTo>
                  <a:cubicBezTo>
                    <a:pt x="119646" y="940263"/>
                    <a:pt x="132468" y="878778"/>
                    <a:pt x="190744" y="762974"/>
                  </a:cubicBezTo>
                  <a:close/>
                  <a:moveTo>
                    <a:pt x="660538" y="730006"/>
                  </a:moveTo>
                  <a:cubicBezTo>
                    <a:pt x="672144" y="783269"/>
                    <a:pt x="663317" y="843049"/>
                    <a:pt x="659361" y="899557"/>
                  </a:cubicBezTo>
                  <a:cubicBezTo>
                    <a:pt x="676957" y="905975"/>
                    <a:pt x="697150" y="914051"/>
                    <a:pt x="727064" y="923105"/>
                  </a:cubicBezTo>
                  <a:cubicBezTo>
                    <a:pt x="767738" y="933289"/>
                    <a:pt x="786587" y="952281"/>
                    <a:pt x="814782" y="954896"/>
                  </a:cubicBezTo>
                  <a:cubicBezTo>
                    <a:pt x="817157" y="884250"/>
                    <a:pt x="797189" y="818937"/>
                    <a:pt x="813604" y="730006"/>
                  </a:cubicBezTo>
                  <a:cubicBezTo>
                    <a:pt x="771710" y="731456"/>
                    <a:pt x="704929" y="722054"/>
                    <a:pt x="660538" y="730006"/>
                  </a:cubicBezTo>
                  <a:close/>
                  <a:moveTo>
                    <a:pt x="430939" y="536908"/>
                  </a:moveTo>
                  <a:cubicBezTo>
                    <a:pt x="394197" y="542916"/>
                    <a:pt x="355196" y="530720"/>
                    <a:pt x="307309" y="539263"/>
                  </a:cubicBezTo>
                  <a:cubicBezTo>
                    <a:pt x="296783" y="581434"/>
                    <a:pt x="292094" y="609982"/>
                    <a:pt x="296712" y="654651"/>
                  </a:cubicBezTo>
                  <a:cubicBezTo>
                    <a:pt x="362291" y="651887"/>
                    <a:pt x="376838" y="665248"/>
                    <a:pt x="430939" y="655828"/>
                  </a:cubicBezTo>
                  <a:cubicBezTo>
                    <a:pt x="419083" y="608554"/>
                    <a:pt x="435629" y="579200"/>
                    <a:pt x="430939" y="536908"/>
                  </a:cubicBezTo>
                  <a:close/>
                  <a:moveTo>
                    <a:pt x="660538" y="343809"/>
                  </a:moveTo>
                  <a:cubicBezTo>
                    <a:pt x="667015" y="378605"/>
                    <a:pt x="658286" y="424085"/>
                    <a:pt x="660538" y="462730"/>
                  </a:cubicBezTo>
                  <a:cubicBezTo>
                    <a:pt x="696474" y="458797"/>
                    <a:pt x="773306" y="468435"/>
                    <a:pt x="801830" y="462730"/>
                  </a:cubicBezTo>
                  <a:cubicBezTo>
                    <a:pt x="792010" y="432564"/>
                    <a:pt x="804539" y="374222"/>
                    <a:pt x="801830" y="343809"/>
                  </a:cubicBezTo>
                  <a:cubicBezTo>
                    <a:pt x="741311" y="344424"/>
                    <a:pt x="727761" y="331373"/>
                    <a:pt x="660538" y="343809"/>
                  </a:cubicBezTo>
                  <a:close/>
                  <a:moveTo>
                    <a:pt x="527489" y="263744"/>
                  </a:moveTo>
                  <a:cubicBezTo>
                    <a:pt x="742199" y="224527"/>
                    <a:pt x="855395" y="285161"/>
                    <a:pt x="1016122" y="263744"/>
                  </a:cubicBezTo>
                  <a:cubicBezTo>
                    <a:pt x="992478" y="361765"/>
                    <a:pt x="1010581" y="469813"/>
                    <a:pt x="1019655" y="541617"/>
                  </a:cubicBezTo>
                  <a:cubicBezTo>
                    <a:pt x="875787" y="549365"/>
                    <a:pt x="767893" y="519005"/>
                    <a:pt x="689975" y="538085"/>
                  </a:cubicBezTo>
                  <a:cubicBezTo>
                    <a:pt x="682341" y="539007"/>
                    <a:pt x="667941" y="535793"/>
                    <a:pt x="660538" y="538085"/>
                  </a:cubicBezTo>
                  <a:cubicBezTo>
                    <a:pt x="661008" y="562133"/>
                    <a:pt x="656347" y="624133"/>
                    <a:pt x="660538" y="654651"/>
                  </a:cubicBezTo>
                  <a:cubicBezTo>
                    <a:pt x="770646" y="641812"/>
                    <a:pt x="946881" y="697300"/>
                    <a:pt x="1037316" y="659361"/>
                  </a:cubicBezTo>
                  <a:cubicBezTo>
                    <a:pt x="1039845" y="895139"/>
                    <a:pt x="1039218" y="1014759"/>
                    <a:pt x="1039672" y="1019654"/>
                  </a:cubicBezTo>
                  <a:cubicBezTo>
                    <a:pt x="1040967" y="1025499"/>
                    <a:pt x="1037965" y="1033326"/>
                    <a:pt x="1039672" y="1037316"/>
                  </a:cubicBezTo>
                  <a:cubicBezTo>
                    <a:pt x="984941" y="1057505"/>
                    <a:pt x="906550" y="1033449"/>
                    <a:pt x="824202" y="1039670"/>
                  </a:cubicBezTo>
                  <a:cubicBezTo>
                    <a:pt x="727407" y="999705"/>
                    <a:pt x="674121" y="979285"/>
                    <a:pt x="662894" y="976090"/>
                  </a:cubicBezTo>
                  <a:cubicBezTo>
                    <a:pt x="669889" y="1022605"/>
                    <a:pt x="662654" y="1050955"/>
                    <a:pt x="662894" y="1077349"/>
                  </a:cubicBezTo>
                  <a:cubicBezTo>
                    <a:pt x="599532" y="1101318"/>
                    <a:pt x="532568" y="1058446"/>
                    <a:pt x="433295" y="1073817"/>
                  </a:cubicBezTo>
                  <a:cubicBezTo>
                    <a:pt x="429480" y="1001398"/>
                    <a:pt x="429198" y="957799"/>
                    <a:pt x="432706" y="928403"/>
                  </a:cubicBezTo>
                  <a:cubicBezTo>
                    <a:pt x="436365" y="902474"/>
                    <a:pt x="430811" y="873242"/>
                    <a:pt x="434472" y="844217"/>
                  </a:cubicBezTo>
                  <a:cubicBezTo>
                    <a:pt x="425795" y="810022"/>
                    <a:pt x="441910" y="778001"/>
                    <a:pt x="434472" y="733539"/>
                  </a:cubicBezTo>
                  <a:cubicBezTo>
                    <a:pt x="272187" y="776985"/>
                    <a:pt x="219942" y="704852"/>
                    <a:pt x="71823" y="733539"/>
                  </a:cubicBezTo>
                  <a:cubicBezTo>
                    <a:pt x="61303" y="620566"/>
                    <a:pt x="105034" y="518212"/>
                    <a:pt x="102436" y="461553"/>
                  </a:cubicBezTo>
                  <a:cubicBezTo>
                    <a:pt x="244796" y="460720"/>
                    <a:pt x="353850" y="473377"/>
                    <a:pt x="432118" y="461553"/>
                  </a:cubicBezTo>
                  <a:cubicBezTo>
                    <a:pt x="421318" y="407493"/>
                    <a:pt x="434735" y="369647"/>
                    <a:pt x="432118" y="342632"/>
                  </a:cubicBezTo>
                  <a:cubicBezTo>
                    <a:pt x="253807" y="375490"/>
                    <a:pt x="220287" y="306827"/>
                    <a:pt x="67113" y="343809"/>
                  </a:cubicBezTo>
                  <a:cubicBezTo>
                    <a:pt x="61757" y="315134"/>
                    <a:pt x="70887" y="292702"/>
                    <a:pt x="67113" y="266098"/>
                  </a:cubicBezTo>
                  <a:cubicBezTo>
                    <a:pt x="228599" y="255169"/>
                    <a:pt x="379002" y="291798"/>
                    <a:pt x="527489" y="263744"/>
                  </a:cubicBezTo>
                  <a:close/>
                  <a:moveTo>
                    <a:pt x="262567" y="1177"/>
                  </a:moveTo>
                  <a:cubicBezTo>
                    <a:pt x="262476" y="18097"/>
                    <a:pt x="259804" y="25079"/>
                    <a:pt x="257856" y="43564"/>
                  </a:cubicBezTo>
                  <a:cubicBezTo>
                    <a:pt x="375720" y="22072"/>
                    <a:pt x="428386" y="51584"/>
                    <a:pt x="534554" y="41209"/>
                  </a:cubicBezTo>
                  <a:cubicBezTo>
                    <a:pt x="540851" y="60932"/>
                    <a:pt x="539404" y="85096"/>
                    <a:pt x="536908" y="109500"/>
                  </a:cubicBezTo>
                  <a:cubicBezTo>
                    <a:pt x="509652" y="110717"/>
                    <a:pt x="490731" y="104564"/>
                    <a:pt x="468617" y="111855"/>
                  </a:cubicBezTo>
                  <a:cubicBezTo>
                    <a:pt x="490986" y="160442"/>
                    <a:pt x="480305" y="181601"/>
                    <a:pt x="502763" y="234308"/>
                  </a:cubicBezTo>
                  <a:cubicBezTo>
                    <a:pt x="435492" y="239059"/>
                    <a:pt x="370360" y="214859"/>
                    <a:pt x="294358" y="231953"/>
                  </a:cubicBezTo>
                  <a:cubicBezTo>
                    <a:pt x="274409" y="201061"/>
                    <a:pt x="281490" y="167221"/>
                    <a:pt x="268454" y="116565"/>
                  </a:cubicBezTo>
                  <a:cubicBezTo>
                    <a:pt x="260363" y="116602"/>
                    <a:pt x="256211" y="115321"/>
                    <a:pt x="246083" y="116565"/>
                  </a:cubicBezTo>
                  <a:cubicBezTo>
                    <a:pt x="238835" y="154195"/>
                    <a:pt x="217655" y="180096"/>
                    <a:pt x="217825" y="233131"/>
                  </a:cubicBezTo>
                  <a:cubicBezTo>
                    <a:pt x="143106" y="251781"/>
                    <a:pt x="76711" y="215377"/>
                    <a:pt x="0" y="230776"/>
                  </a:cubicBezTo>
                  <a:cubicBezTo>
                    <a:pt x="19803" y="161303"/>
                    <a:pt x="58251" y="87746"/>
                    <a:pt x="55340" y="3531"/>
                  </a:cubicBezTo>
                  <a:cubicBezTo>
                    <a:pt x="111529" y="-15716"/>
                    <a:pt x="198362" y="17157"/>
                    <a:pt x="262567" y="1177"/>
                  </a:cubicBezTo>
                  <a:close/>
                  <a:moveTo>
                    <a:pt x="591070" y="0"/>
                  </a:moveTo>
                  <a:cubicBezTo>
                    <a:pt x="636654" y="-14304"/>
                    <a:pt x="722066" y="19626"/>
                    <a:pt x="799475" y="2354"/>
                  </a:cubicBezTo>
                  <a:cubicBezTo>
                    <a:pt x="799770" y="13220"/>
                    <a:pt x="794198" y="29666"/>
                    <a:pt x="793588" y="40032"/>
                  </a:cubicBezTo>
                  <a:cubicBezTo>
                    <a:pt x="890870" y="28945"/>
                    <a:pt x="1007279" y="69596"/>
                    <a:pt x="1080882" y="42387"/>
                  </a:cubicBezTo>
                  <a:cubicBezTo>
                    <a:pt x="1081751" y="68580"/>
                    <a:pt x="1080677" y="89464"/>
                    <a:pt x="1079704" y="113033"/>
                  </a:cubicBezTo>
                  <a:cubicBezTo>
                    <a:pt x="1057359" y="114538"/>
                    <a:pt x="1038795" y="108854"/>
                    <a:pt x="1006703" y="111855"/>
                  </a:cubicBezTo>
                  <a:cubicBezTo>
                    <a:pt x="1019116" y="143785"/>
                    <a:pt x="1020567" y="177065"/>
                    <a:pt x="1049091" y="234308"/>
                  </a:cubicBezTo>
                  <a:cubicBezTo>
                    <a:pt x="979778" y="241097"/>
                    <a:pt x="940185" y="229387"/>
                    <a:pt x="850105" y="234308"/>
                  </a:cubicBezTo>
                  <a:cubicBezTo>
                    <a:pt x="824629" y="197315"/>
                    <a:pt x="836206" y="155996"/>
                    <a:pt x="815959" y="115388"/>
                  </a:cubicBezTo>
                  <a:cubicBezTo>
                    <a:pt x="799359" y="115996"/>
                    <a:pt x="789988" y="112542"/>
                    <a:pt x="781813" y="115388"/>
                  </a:cubicBezTo>
                  <a:cubicBezTo>
                    <a:pt x="781520" y="173830"/>
                    <a:pt x="758550" y="183394"/>
                    <a:pt x="754733" y="231953"/>
                  </a:cubicBezTo>
                  <a:cubicBezTo>
                    <a:pt x="703987" y="238148"/>
                    <a:pt x="586784" y="217922"/>
                    <a:pt x="536908" y="231953"/>
                  </a:cubicBezTo>
                  <a:cubicBezTo>
                    <a:pt x="537587" y="226252"/>
                    <a:pt x="542350" y="220341"/>
                    <a:pt x="542796" y="210759"/>
                  </a:cubicBezTo>
                  <a:cubicBezTo>
                    <a:pt x="546820" y="144831"/>
                    <a:pt x="559262" y="78320"/>
                    <a:pt x="591070" y="0"/>
                  </a:cubicBezTo>
                  <a:close/>
                </a:path>
              </a:pathLst>
            </a:custGeom>
            <a:grpFill/>
            <a:ln w="12700">
              <a:solidFill>
                <a:schemeClr val="bg1">
                  <a:alpha val="99000"/>
                </a:schemeClr>
              </a:solidFill>
              <a:extLst>
                <a:ext uri="{C807C97D-BFC1-408E-A445-0C87EB9F89A2}">
                  <ask:lineSketchStyleProps xmlns:ask="http://schemas.microsoft.com/office/drawing/2018/sketchyshapes" sd="3767600821"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935603" h="932545">
                          <a:moveTo>
                            <a:pt x="165107" y="660425"/>
                          </a:moveTo>
                          <a:lnTo>
                            <a:pt x="188548" y="661444"/>
                          </a:lnTo>
                          <a:lnTo>
                            <a:pt x="353654" y="664502"/>
                          </a:lnTo>
                          <a:cubicBezTo>
                            <a:pt x="349577" y="682168"/>
                            <a:pt x="345161" y="696606"/>
                            <a:pt x="340405" y="707817"/>
                          </a:cubicBezTo>
                          <a:cubicBezTo>
                            <a:pt x="335648" y="719028"/>
                            <a:pt x="320701" y="750622"/>
                            <a:pt x="295561" y="802600"/>
                          </a:cubicBezTo>
                          <a:cubicBezTo>
                            <a:pt x="270421" y="854578"/>
                            <a:pt x="247660" y="896874"/>
                            <a:pt x="227276" y="929488"/>
                          </a:cubicBezTo>
                          <a:lnTo>
                            <a:pt x="16307" y="930507"/>
                          </a:lnTo>
                          <a:cubicBezTo>
                            <a:pt x="43485" y="888381"/>
                            <a:pt x="63529" y="857975"/>
                            <a:pt x="76438" y="839291"/>
                          </a:cubicBezTo>
                          <a:cubicBezTo>
                            <a:pt x="89348" y="820606"/>
                            <a:pt x="118904" y="760984"/>
                            <a:pt x="165107" y="660425"/>
                          </a:cubicBezTo>
                          <a:close/>
                          <a:moveTo>
                            <a:pt x="571757" y="631888"/>
                          </a:moveTo>
                          <a:cubicBezTo>
                            <a:pt x="569719" y="678770"/>
                            <a:pt x="569379" y="727691"/>
                            <a:pt x="570738" y="778650"/>
                          </a:cubicBezTo>
                          <a:cubicBezTo>
                            <a:pt x="587045" y="784085"/>
                            <a:pt x="606579" y="790880"/>
                            <a:pt x="629341" y="799033"/>
                          </a:cubicBezTo>
                          <a:cubicBezTo>
                            <a:pt x="652102" y="807187"/>
                            <a:pt x="677412" y="816359"/>
                            <a:pt x="705269" y="826551"/>
                          </a:cubicBezTo>
                          <a:lnTo>
                            <a:pt x="704250" y="631888"/>
                          </a:lnTo>
                          <a:close/>
                          <a:moveTo>
                            <a:pt x="373018" y="464744"/>
                          </a:moveTo>
                          <a:lnTo>
                            <a:pt x="266005" y="466782"/>
                          </a:lnTo>
                          <a:cubicBezTo>
                            <a:pt x="262608" y="499396"/>
                            <a:pt x="259550" y="532689"/>
                            <a:pt x="256832" y="566661"/>
                          </a:cubicBezTo>
                          <a:lnTo>
                            <a:pt x="373018" y="567680"/>
                          </a:lnTo>
                          <a:close/>
                          <a:moveTo>
                            <a:pt x="571757" y="297599"/>
                          </a:moveTo>
                          <a:lnTo>
                            <a:pt x="571757" y="400536"/>
                          </a:lnTo>
                          <a:lnTo>
                            <a:pt x="694058" y="400536"/>
                          </a:lnTo>
                          <a:lnTo>
                            <a:pt x="694058" y="297599"/>
                          </a:lnTo>
                          <a:close/>
                          <a:moveTo>
                            <a:pt x="456591" y="228295"/>
                          </a:moveTo>
                          <a:cubicBezTo>
                            <a:pt x="595198" y="229654"/>
                            <a:pt x="736184" y="229654"/>
                            <a:pt x="879548" y="228295"/>
                          </a:cubicBezTo>
                          <a:lnTo>
                            <a:pt x="882606" y="468820"/>
                          </a:lnTo>
                          <a:cubicBezTo>
                            <a:pt x="699834" y="466782"/>
                            <a:pt x="604711" y="465763"/>
                            <a:pt x="597237" y="465763"/>
                          </a:cubicBezTo>
                          <a:lnTo>
                            <a:pt x="571757" y="465763"/>
                          </a:lnTo>
                          <a:lnTo>
                            <a:pt x="571757" y="566661"/>
                          </a:lnTo>
                          <a:cubicBezTo>
                            <a:pt x="786464" y="568020"/>
                            <a:pt x="895175" y="569379"/>
                            <a:pt x="897893" y="570738"/>
                          </a:cubicBezTo>
                          <a:cubicBezTo>
                            <a:pt x="899252" y="775252"/>
                            <a:pt x="899932" y="879208"/>
                            <a:pt x="899932" y="882605"/>
                          </a:cubicBezTo>
                          <a:lnTo>
                            <a:pt x="899932" y="897893"/>
                          </a:lnTo>
                          <a:cubicBezTo>
                            <a:pt x="836063" y="898573"/>
                            <a:pt x="773894" y="899252"/>
                            <a:pt x="713423" y="899931"/>
                          </a:cubicBezTo>
                          <a:cubicBezTo>
                            <a:pt x="629171" y="865279"/>
                            <a:pt x="582629" y="846934"/>
                            <a:pt x="573796" y="844896"/>
                          </a:cubicBezTo>
                          <a:lnTo>
                            <a:pt x="573796" y="932545"/>
                          </a:lnTo>
                          <a:lnTo>
                            <a:pt x="375057" y="929488"/>
                          </a:lnTo>
                          <a:cubicBezTo>
                            <a:pt x="373698" y="870375"/>
                            <a:pt x="373528" y="828419"/>
                            <a:pt x="374547" y="803619"/>
                          </a:cubicBezTo>
                          <a:cubicBezTo>
                            <a:pt x="375566" y="778820"/>
                            <a:pt x="376076" y="754529"/>
                            <a:pt x="376076" y="730748"/>
                          </a:cubicBezTo>
                          <a:lnTo>
                            <a:pt x="376076" y="634946"/>
                          </a:lnTo>
                          <a:lnTo>
                            <a:pt x="62170" y="634946"/>
                          </a:lnTo>
                          <a:lnTo>
                            <a:pt x="88668" y="399517"/>
                          </a:lnTo>
                          <a:lnTo>
                            <a:pt x="374038" y="399517"/>
                          </a:lnTo>
                          <a:lnTo>
                            <a:pt x="374038" y="296580"/>
                          </a:lnTo>
                          <a:lnTo>
                            <a:pt x="58093" y="297599"/>
                          </a:lnTo>
                          <a:lnTo>
                            <a:pt x="58093" y="230333"/>
                          </a:lnTo>
                          <a:cubicBezTo>
                            <a:pt x="181753" y="232372"/>
                            <a:pt x="314586" y="231692"/>
                            <a:pt x="456591" y="228295"/>
                          </a:cubicBezTo>
                          <a:close/>
                          <a:moveTo>
                            <a:pt x="227276" y="1019"/>
                          </a:moveTo>
                          <a:lnTo>
                            <a:pt x="223199" y="37709"/>
                          </a:lnTo>
                          <a:lnTo>
                            <a:pt x="462706" y="35671"/>
                          </a:lnTo>
                          <a:lnTo>
                            <a:pt x="464744" y="94783"/>
                          </a:lnTo>
                          <a:lnTo>
                            <a:pt x="405632" y="96821"/>
                          </a:lnTo>
                          <a:lnTo>
                            <a:pt x="435188" y="202816"/>
                          </a:lnTo>
                          <a:lnTo>
                            <a:pt x="254794" y="200777"/>
                          </a:lnTo>
                          <a:lnTo>
                            <a:pt x="232372" y="100898"/>
                          </a:lnTo>
                          <a:lnTo>
                            <a:pt x="213008" y="100898"/>
                          </a:lnTo>
                          <a:lnTo>
                            <a:pt x="188548" y="201797"/>
                          </a:lnTo>
                          <a:lnTo>
                            <a:pt x="0" y="199758"/>
                          </a:lnTo>
                          <a:cubicBezTo>
                            <a:pt x="21742" y="130454"/>
                            <a:pt x="37710" y="64887"/>
                            <a:pt x="47902" y="3057"/>
                          </a:cubicBezTo>
                          <a:close/>
                          <a:moveTo>
                            <a:pt x="511626" y="0"/>
                          </a:moveTo>
                          <a:lnTo>
                            <a:pt x="692020" y="2038"/>
                          </a:lnTo>
                          <a:lnTo>
                            <a:pt x="686924" y="34652"/>
                          </a:lnTo>
                          <a:lnTo>
                            <a:pt x="935603" y="36690"/>
                          </a:lnTo>
                          <a:lnTo>
                            <a:pt x="934584" y="97841"/>
                          </a:lnTo>
                          <a:lnTo>
                            <a:pt x="871395" y="96821"/>
                          </a:lnTo>
                          <a:lnTo>
                            <a:pt x="908085" y="202816"/>
                          </a:lnTo>
                          <a:lnTo>
                            <a:pt x="735845" y="202816"/>
                          </a:lnTo>
                          <a:lnTo>
                            <a:pt x="706288" y="99879"/>
                          </a:lnTo>
                          <a:lnTo>
                            <a:pt x="676732" y="99879"/>
                          </a:lnTo>
                          <a:lnTo>
                            <a:pt x="653291" y="200777"/>
                          </a:lnTo>
                          <a:lnTo>
                            <a:pt x="464744" y="200777"/>
                          </a:lnTo>
                          <a:lnTo>
                            <a:pt x="469840" y="182432"/>
                          </a:lnTo>
                          <a:cubicBezTo>
                            <a:pt x="486147" y="120602"/>
                            <a:pt x="500075" y="59791"/>
                            <a:pt x="511626" y="0"/>
                          </a:cubicBezTo>
                          <a:close/>
                        </a:path>
                      </a:pathLst>
                    </a:custGeom>
                    <ask:type>
                      <ask:lineSketchScribble/>
                    </ask:type>
                  </ask:lineSketchStyleProps>
                </a:ext>
              </a:extLst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8000" dirty="0">
                <a:blipFill dpi="0" rotWithShape="1">
                  <a:blip r:embed="rId3"/>
                  <a:srcRect/>
                  <a:tile tx="0" ty="0" sx="100000" sy="100000" flip="none" algn="tl"/>
                </a:blipFill>
                <a:latin typeface="阿里汉仪智能黑体" panose="00020600040101010101" pitchFamily="18" charset="-122"/>
                <a:ea typeface="阿里汉仪智能黑体" panose="00020600040101010101" pitchFamily="18" charset="-122"/>
                <a:cs typeface="+mn-ea"/>
                <a:sym typeface="+mn-lt"/>
              </a:endParaRPr>
            </a:p>
          </p:txBody>
        </p:sp>
        <p:sp>
          <p:nvSpPr>
            <p:cNvPr id="716" name="文本框 715">
              <a:extLst>
                <a:ext uri="{FF2B5EF4-FFF2-40B4-BE49-F238E27FC236}">
                  <a16:creationId xmlns:a16="http://schemas.microsoft.com/office/drawing/2014/main" id="{D974897C-3D54-F341-54D4-5A8C05756DBC}"/>
                </a:ext>
              </a:extLst>
            </p:cNvPr>
            <p:cNvSpPr txBox="1"/>
            <p:nvPr/>
          </p:nvSpPr>
          <p:spPr>
            <a:xfrm>
              <a:off x="8081893" y="2060421"/>
              <a:ext cx="925411" cy="89687"/>
            </a:xfrm>
            <a:custGeom>
              <a:avLst/>
              <a:gdLst>
                <a:gd name="connsiteX0" fmla="*/ 0 w 925411"/>
                <a:gd name="connsiteY0" fmla="*/ 0 h 89687"/>
                <a:gd name="connsiteX1" fmla="*/ 462706 w 925411"/>
                <a:gd name="connsiteY1" fmla="*/ 0 h 89687"/>
                <a:gd name="connsiteX2" fmla="*/ 925411 w 925411"/>
                <a:gd name="connsiteY2" fmla="*/ 0 h 89687"/>
                <a:gd name="connsiteX3" fmla="*/ 925411 w 925411"/>
                <a:gd name="connsiteY3" fmla="*/ 89687 h 89687"/>
                <a:gd name="connsiteX4" fmla="*/ 453451 w 925411"/>
                <a:gd name="connsiteY4" fmla="*/ 89687 h 89687"/>
                <a:gd name="connsiteX5" fmla="*/ 0 w 925411"/>
                <a:gd name="connsiteY5" fmla="*/ 89687 h 89687"/>
                <a:gd name="connsiteX6" fmla="*/ 0 w 925411"/>
                <a:gd name="connsiteY6" fmla="*/ 0 h 896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25411" h="89687" fill="none" extrusionOk="0">
                  <a:moveTo>
                    <a:pt x="0" y="0"/>
                  </a:moveTo>
                  <a:cubicBezTo>
                    <a:pt x="194537" y="-10957"/>
                    <a:pt x="364117" y="16415"/>
                    <a:pt x="462706" y="0"/>
                  </a:cubicBezTo>
                  <a:cubicBezTo>
                    <a:pt x="561295" y="-16415"/>
                    <a:pt x="780344" y="47875"/>
                    <a:pt x="925411" y="0"/>
                  </a:cubicBezTo>
                  <a:cubicBezTo>
                    <a:pt x="929624" y="30167"/>
                    <a:pt x="919529" y="46162"/>
                    <a:pt x="925411" y="89687"/>
                  </a:cubicBezTo>
                  <a:cubicBezTo>
                    <a:pt x="771670" y="99253"/>
                    <a:pt x="634198" y="63775"/>
                    <a:pt x="453451" y="89687"/>
                  </a:cubicBezTo>
                  <a:cubicBezTo>
                    <a:pt x="272704" y="115599"/>
                    <a:pt x="134640" y="56673"/>
                    <a:pt x="0" y="89687"/>
                  </a:cubicBezTo>
                  <a:cubicBezTo>
                    <a:pt x="-249" y="48458"/>
                    <a:pt x="3464" y="31444"/>
                    <a:pt x="0" y="0"/>
                  </a:cubicBezTo>
                  <a:close/>
                </a:path>
                <a:path w="925411" h="89687" stroke="0" extrusionOk="0">
                  <a:moveTo>
                    <a:pt x="0" y="0"/>
                  </a:moveTo>
                  <a:cubicBezTo>
                    <a:pt x="211371" y="-50428"/>
                    <a:pt x="340723" y="22297"/>
                    <a:pt x="471960" y="0"/>
                  </a:cubicBezTo>
                  <a:cubicBezTo>
                    <a:pt x="603197" y="-22297"/>
                    <a:pt x="812186" y="14058"/>
                    <a:pt x="925411" y="0"/>
                  </a:cubicBezTo>
                  <a:cubicBezTo>
                    <a:pt x="932993" y="27783"/>
                    <a:pt x="924942" y="58254"/>
                    <a:pt x="925411" y="89687"/>
                  </a:cubicBezTo>
                  <a:cubicBezTo>
                    <a:pt x="792750" y="91561"/>
                    <a:pt x="644521" y="37415"/>
                    <a:pt x="462706" y="89687"/>
                  </a:cubicBezTo>
                  <a:cubicBezTo>
                    <a:pt x="280891" y="141959"/>
                    <a:pt x="115918" y="62506"/>
                    <a:pt x="0" y="89687"/>
                  </a:cubicBezTo>
                  <a:cubicBezTo>
                    <a:pt x="-10682" y="62921"/>
                    <a:pt x="2384" y="34532"/>
                    <a:pt x="0" y="0"/>
                  </a:cubicBezTo>
                  <a:close/>
                </a:path>
              </a:pathLst>
            </a:custGeom>
            <a:grpFill/>
            <a:ln w="12700">
              <a:solidFill>
                <a:schemeClr val="bg1">
                  <a:alpha val="99000"/>
                </a:schemeClr>
              </a:solidFill>
              <a:extLst>
                <a:ext uri="{C807C97D-BFC1-408E-A445-0C87EB9F89A2}">
                  <ask:lineSketchStyleProps xmlns:ask="http://schemas.microsoft.com/office/drawing/2018/sketchyshapes" sd="4271228884"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925411" h="89687">
                          <a:moveTo>
                            <a:pt x="0" y="0"/>
                          </a:moveTo>
                          <a:lnTo>
                            <a:pt x="925411" y="0"/>
                          </a:lnTo>
                          <a:lnTo>
                            <a:pt x="925411" y="89687"/>
                          </a:lnTo>
                          <a:lnTo>
                            <a:pt x="0" y="89687"/>
                          </a:lnTo>
                          <a:close/>
                        </a:path>
                      </a:pathLst>
                    </a:custGeom>
                    <ask:type>
                      <ask:lineSketchScribble/>
                    </ask:type>
                  </ask:lineSketchStyleProps>
                </a:ext>
              </a:extLst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8000" dirty="0">
                <a:blipFill dpi="0" rotWithShape="1">
                  <a:blip r:embed="rId3"/>
                  <a:srcRect/>
                  <a:tile tx="0" ty="0" sx="100000" sy="100000" flip="none" algn="tl"/>
                </a:blipFill>
                <a:latin typeface="阿里汉仪智能黑体" panose="00020600040101010101" pitchFamily="18" charset="-122"/>
                <a:ea typeface="阿里汉仪智能黑体" panose="00020600040101010101" pitchFamily="18" charset="-122"/>
                <a:cs typeface="+mn-ea"/>
                <a:sym typeface="+mn-lt"/>
              </a:endParaRPr>
            </a:p>
          </p:txBody>
        </p:sp>
        <p:sp>
          <p:nvSpPr>
            <p:cNvPr id="717" name="文本框 716">
              <a:extLst>
                <a:ext uri="{FF2B5EF4-FFF2-40B4-BE49-F238E27FC236}">
                  <a16:creationId xmlns:a16="http://schemas.microsoft.com/office/drawing/2014/main" id="{71500486-A352-DFFC-AE0D-99B6BA16C6A2}"/>
                </a:ext>
              </a:extLst>
            </p:cNvPr>
            <p:cNvSpPr txBox="1"/>
            <p:nvPr/>
          </p:nvSpPr>
          <p:spPr>
            <a:xfrm rot="537013">
              <a:off x="9064459" y="1656795"/>
              <a:ext cx="1138481" cy="1136018"/>
            </a:xfrm>
            <a:custGeom>
              <a:avLst/>
              <a:gdLst>
                <a:gd name="connsiteX0" fmla="*/ 837842 w 1138481"/>
                <a:gd name="connsiteY0" fmla="*/ 752827 h 1136018"/>
                <a:gd name="connsiteX1" fmla="*/ 1027589 w 1138481"/>
                <a:gd name="connsiteY1" fmla="*/ 752827 h 1136018"/>
                <a:gd name="connsiteX2" fmla="*/ 1123695 w 1138481"/>
                <a:gd name="connsiteY2" fmla="*/ 1132321 h 1136018"/>
                <a:gd name="connsiteX3" fmla="*/ 920396 w 1138481"/>
                <a:gd name="connsiteY3" fmla="*/ 1134784 h 1136018"/>
                <a:gd name="connsiteX4" fmla="*/ 837842 w 1138481"/>
                <a:gd name="connsiteY4" fmla="*/ 752827 h 1136018"/>
                <a:gd name="connsiteX5" fmla="*/ 436171 w 1138481"/>
                <a:gd name="connsiteY5" fmla="*/ 752827 h 1136018"/>
                <a:gd name="connsiteX6" fmla="*/ 623453 w 1138481"/>
                <a:gd name="connsiteY6" fmla="*/ 752827 h 1136018"/>
                <a:gd name="connsiteX7" fmla="*/ 560615 w 1138481"/>
                <a:gd name="connsiteY7" fmla="*/ 1136018 h 1136018"/>
                <a:gd name="connsiteX8" fmla="*/ 362243 w 1138481"/>
                <a:gd name="connsiteY8" fmla="*/ 1136018 h 1136018"/>
                <a:gd name="connsiteX9" fmla="*/ 436171 w 1138481"/>
                <a:gd name="connsiteY9" fmla="*/ 752827 h 1136018"/>
                <a:gd name="connsiteX10" fmla="*/ 815664 w 1138481"/>
                <a:gd name="connsiteY10" fmla="*/ 328977 h 1136018"/>
                <a:gd name="connsiteX11" fmla="*/ 815664 w 1138481"/>
                <a:gd name="connsiteY11" fmla="*/ 471902 h 1136018"/>
                <a:gd name="connsiteX12" fmla="*/ 924090 w 1138481"/>
                <a:gd name="connsiteY12" fmla="*/ 471902 h 1136018"/>
                <a:gd name="connsiteX13" fmla="*/ 924090 w 1138481"/>
                <a:gd name="connsiteY13" fmla="*/ 328977 h 1136018"/>
                <a:gd name="connsiteX14" fmla="*/ 815664 w 1138481"/>
                <a:gd name="connsiteY14" fmla="*/ 328977 h 1136018"/>
                <a:gd name="connsiteX15" fmla="*/ 538437 w 1138481"/>
                <a:gd name="connsiteY15" fmla="*/ 328977 h 1136018"/>
                <a:gd name="connsiteX16" fmla="*/ 538437 w 1138481"/>
                <a:gd name="connsiteY16" fmla="*/ 471902 h 1136018"/>
                <a:gd name="connsiteX17" fmla="*/ 643167 w 1138481"/>
                <a:gd name="connsiteY17" fmla="*/ 471902 h 1136018"/>
                <a:gd name="connsiteX18" fmla="*/ 643167 w 1138481"/>
                <a:gd name="connsiteY18" fmla="*/ 328977 h 1136018"/>
                <a:gd name="connsiteX19" fmla="*/ 538437 w 1138481"/>
                <a:gd name="connsiteY19" fmla="*/ 328977 h 1136018"/>
                <a:gd name="connsiteX20" fmla="*/ 43432 w 1138481"/>
                <a:gd name="connsiteY20" fmla="*/ 200528 h 1136018"/>
                <a:gd name="connsiteX21" fmla="*/ 303101 w 1138481"/>
                <a:gd name="connsiteY21" fmla="*/ 203300 h 1136018"/>
                <a:gd name="connsiteX22" fmla="*/ 304334 w 1138481"/>
                <a:gd name="connsiteY22" fmla="*/ 1030055 h 1136018"/>
                <a:gd name="connsiteX23" fmla="*/ 369636 w 1138481"/>
                <a:gd name="connsiteY23" fmla="*/ 943805 h 1136018"/>
                <a:gd name="connsiteX24" fmla="*/ 370869 w 1138481"/>
                <a:gd name="connsiteY24" fmla="*/ 1049768 h 1136018"/>
                <a:gd name="connsiteX25" fmla="*/ 300637 w 1138481"/>
                <a:gd name="connsiteY25" fmla="*/ 1132321 h 1136018"/>
                <a:gd name="connsiteX26" fmla="*/ 76390 w 1138481"/>
                <a:gd name="connsiteY26" fmla="*/ 1132321 h 1136018"/>
                <a:gd name="connsiteX27" fmla="*/ 78855 w 1138481"/>
                <a:gd name="connsiteY27" fmla="*/ 283387 h 1136018"/>
                <a:gd name="connsiteX28" fmla="*/ 0 w 1138481"/>
                <a:gd name="connsiteY28" fmla="*/ 283387 h 1136018"/>
                <a:gd name="connsiteX29" fmla="*/ 0 w 1138481"/>
                <a:gd name="connsiteY29" fmla="*/ 200836 h 1136018"/>
                <a:gd name="connsiteX30" fmla="*/ 43432 w 1138481"/>
                <a:gd name="connsiteY30" fmla="*/ 200528 h 1136018"/>
                <a:gd name="connsiteX31" fmla="*/ 815664 w 1138481"/>
                <a:gd name="connsiteY31" fmla="*/ 104730 h 1136018"/>
                <a:gd name="connsiteX32" fmla="*/ 815664 w 1138481"/>
                <a:gd name="connsiteY32" fmla="*/ 247656 h 1136018"/>
                <a:gd name="connsiteX33" fmla="*/ 924090 w 1138481"/>
                <a:gd name="connsiteY33" fmla="*/ 247656 h 1136018"/>
                <a:gd name="connsiteX34" fmla="*/ 924090 w 1138481"/>
                <a:gd name="connsiteY34" fmla="*/ 104730 h 1136018"/>
                <a:gd name="connsiteX35" fmla="*/ 815664 w 1138481"/>
                <a:gd name="connsiteY35" fmla="*/ 104730 h 1136018"/>
                <a:gd name="connsiteX36" fmla="*/ 538437 w 1138481"/>
                <a:gd name="connsiteY36" fmla="*/ 102266 h 1136018"/>
                <a:gd name="connsiteX37" fmla="*/ 538437 w 1138481"/>
                <a:gd name="connsiteY37" fmla="*/ 247656 h 1136018"/>
                <a:gd name="connsiteX38" fmla="*/ 643167 w 1138481"/>
                <a:gd name="connsiteY38" fmla="*/ 247656 h 1136018"/>
                <a:gd name="connsiteX39" fmla="*/ 643167 w 1138481"/>
                <a:gd name="connsiteY39" fmla="*/ 102266 h 1136018"/>
                <a:gd name="connsiteX40" fmla="*/ 538437 w 1138481"/>
                <a:gd name="connsiteY40" fmla="*/ 102266 h 1136018"/>
                <a:gd name="connsiteX41" fmla="*/ 364708 w 1138481"/>
                <a:gd name="connsiteY41" fmla="*/ 24643 h 1136018"/>
                <a:gd name="connsiteX42" fmla="*/ 712462 w 1138481"/>
                <a:gd name="connsiteY42" fmla="*/ 24643 h 1136018"/>
                <a:gd name="connsiteX43" fmla="*/ 1089196 w 1138481"/>
                <a:gd name="connsiteY43" fmla="*/ 24643 h 1136018"/>
                <a:gd name="connsiteX44" fmla="*/ 1089196 w 1138481"/>
                <a:gd name="connsiteY44" fmla="*/ 559384 h 1136018"/>
                <a:gd name="connsiteX45" fmla="*/ 815664 w 1138481"/>
                <a:gd name="connsiteY45" fmla="*/ 559384 h 1136018"/>
                <a:gd name="connsiteX46" fmla="*/ 815664 w 1138481"/>
                <a:gd name="connsiteY46" fmla="*/ 634543 h 1136018"/>
                <a:gd name="connsiteX47" fmla="*/ 1138481 w 1138481"/>
                <a:gd name="connsiteY47" fmla="*/ 634543 h 1136018"/>
                <a:gd name="connsiteX48" fmla="*/ 1138481 w 1138481"/>
                <a:gd name="connsiteY48" fmla="*/ 712166 h 1136018"/>
                <a:gd name="connsiteX49" fmla="*/ 815664 w 1138481"/>
                <a:gd name="connsiteY49" fmla="*/ 712166 h 1136018"/>
                <a:gd name="connsiteX50" fmla="*/ 815664 w 1138481"/>
                <a:gd name="connsiteY50" fmla="*/ 1128625 h 1136018"/>
                <a:gd name="connsiteX51" fmla="*/ 643167 w 1138481"/>
                <a:gd name="connsiteY51" fmla="*/ 1128625 h 1136018"/>
                <a:gd name="connsiteX52" fmla="*/ 643167 w 1138481"/>
                <a:gd name="connsiteY52" fmla="*/ 714631 h 1136018"/>
                <a:gd name="connsiteX53" fmla="*/ 326512 w 1138481"/>
                <a:gd name="connsiteY53" fmla="*/ 714631 h 1136018"/>
                <a:gd name="connsiteX54" fmla="*/ 326512 w 1138481"/>
                <a:gd name="connsiteY54" fmla="*/ 634543 h 1136018"/>
                <a:gd name="connsiteX55" fmla="*/ 643167 w 1138481"/>
                <a:gd name="connsiteY55" fmla="*/ 634543 h 1136018"/>
                <a:gd name="connsiteX56" fmla="*/ 643167 w 1138481"/>
                <a:gd name="connsiteY56" fmla="*/ 559384 h 1136018"/>
                <a:gd name="connsiteX57" fmla="*/ 364708 w 1138481"/>
                <a:gd name="connsiteY57" fmla="*/ 559384 h 1136018"/>
                <a:gd name="connsiteX58" fmla="*/ 364708 w 1138481"/>
                <a:gd name="connsiteY58" fmla="*/ 24643 h 1136018"/>
                <a:gd name="connsiteX59" fmla="*/ 25873 w 1138481"/>
                <a:gd name="connsiteY59" fmla="*/ 0 h 1136018"/>
                <a:gd name="connsiteX60" fmla="*/ 72694 w 1138481"/>
                <a:gd name="connsiteY60" fmla="*/ 0 h 1136018"/>
                <a:gd name="connsiteX61" fmla="*/ 278459 w 1138481"/>
                <a:gd name="connsiteY61" fmla="*/ 1231 h 1136018"/>
                <a:gd name="connsiteX62" fmla="*/ 317886 w 1138481"/>
                <a:gd name="connsiteY62" fmla="*/ 161408 h 1136018"/>
                <a:gd name="connsiteX63" fmla="*/ 132452 w 1138481"/>
                <a:gd name="connsiteY63" fmla="*/ 164488 h 1136018"/>
                <a:gd name="connsiteX64" fmla="*/ 64070 w 1138481"/>
                <a:gd name="connsiteY64" fmla="*/ 165105 h 1136018"/>
                <a:gd name="connsiteX65" fmla="*/ 25873 w 1138481"/>
                <a:gd name="connsiteY65" fmla="*/ 0 h 1136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</a:cxnLst>
              <a:rect l="l" t="t" r="r" b="b"/>
              <a:pathLst>
                <a:path w="1138481" h="1136018" fill="none" extrusionOk="0">
                  <a:moveTo>
                    <a:pt x="837842" y="752827"/>
                  </a:moveTo>
                  <a:cubicBezTo>
                    <a:pt x="903213" y="736688"/>
                    <a:pt x="964909" y="769877"/>
                    <a:pt x="1027589" y="752827"/>
                  </a:cubicBezTo>
                  <a:cubicBezTo>
                    <a:pt x="1107988" y="880508"/>
                    <a:pt x="1061566" y="954750"/>
                    <a:pt x="1123695" y="1132321"/>
                  </a:cubicBezTo>
                  <a:cubicBezTo>
                    <a:pt x="1044719" y="1136934"/>
                    <a:pt x="1019454" y="1133573"/>
                    <a:pt x="920396" y="1134784"/>
                  </a:cubicBezTo>
                  <a:cubicBezTo>
                    <a:pt x="884737" y="1037009"/>
                    <a:pt x="876956" y="847724"/>
                    <a:pt x="837842" y="752827"/>
                  </a:cubicBezTo>
                  <a:close/>
                  <a:moveTo>
                    <a:pt x="436171" y="752827"/>
                  </a:moveTo>
                  <a:cubicBezTo>
                    <a:pt x="504270" y="739883"/>
                    <a:pt x="536274" y="754752"/>
                    <a:pt x="623453" y="752827"/>
                  </a:cubicBezTo>
                  <a:cubicBezTo>
                    <a:pt x="625955" y="903057"/>
                    <a:pt x="581661" y="946903"/>
                    <a:pt x="560615" y="1136018"/>
                  </a:cubicBezTo>
                  <a:cubicBezTo>
                    <a:pt x="502434" y="1159301"/>
                    <a:pt x="420153" y="1115850"/>
                    <a:pt x="362243" y="1136018"/>
                  </a:cubicBezTo>
                  <a:cubicBezTo>
                    <a:pt x="347473" y="988402"/>
                    <a:pt x="411738" y="895375"/>
                    <a:pt x="436171" y="752827"/>
                  </a:cubicBezTo>
                  <a:close/>
                  <a:moveTo>
                    <a:pt x="815664" y="328977"/>
                  </a:moveTo>
                  <a:cubicBezTo>
                    <a:pt x="826954" y="393597"/>
                    <a:pt x="811373" y="424688"/>
                    <a:pt x="815664" y="471902"/>
                  </a:cubicBezTo>
                  <a:cubicBezTo>
                    <a:pt x="861130" y="467438"/>
                    <a:pt x="870446" y="479574"/>
                    <a:pt x="924090" y="471902"/>
                  </a:cubicBezTo>
                  <a:cubicBezTo>
                    <a:pt x="913071" y="439360"/>
                    <a:pt x="939896" y="375907"/>
                    <a:pt x="924090" y="328977"/>
                  </a:cubicBezTo>
                  <a:cubicBezTo>
                    <a:pt x="900529" y="330482"/>
                    <a:pt x="859051" y="323148"/>
                    <a:pt x="815664" y="328977"/>
                  </a:cubicBezTo>
                  <a:close/>
                  <a:moveTo>
                    <a:pt x="538437" y="328977"/>
                  </a:moveTo>
                  <a:cubicBezTo>
                    <a:pt x="549163" y="392979"/>
                    <a:pt x="535003" y="426258"/>
                    <a:pt x="538437" y="471902"/>
                  </a:cubicBezTo>
                  <a:cubicBezTo>
                    <a:pt x="584588" y="466033"/>
                    <a:pt x="594366" y="478315"/>
                    <a:pt x="643167" y="471902"/>
                  </a:cubicBezTo>
                  <a:cubicBezTo>
                    <a:pt x="630844" y="425702"/>
                    <a:pt x="656104" y="384756"/>
                    <a:pt x="643167" y="328977"/>
                  </a:cubicBezTo>
                  <a:cubicBezTo>
                    <a:pt x="610786" y="338047"/>
                    <a:pt x="584876" y="323689"/>
                    <a:pt x="538437" y="328977"/>
                  </a:cubicBezTo>
                  <a:close/>
                  <a:moveTo>
                    <a:pt x="43432" y="200528"/>
                  </a:moveTo>
                  <a:cubicBezTo>
                    <a:pt x="81103" y="209734"/>
                    <a:pt x="192635" y="204154"/>
                    <a:pt x="303101" y="203300"/>
                  </a:cubicBezTo>
                  <a:cubicBezTo>
                    <a:pt x="274288" y="572118"/>
                    <a:pt x="322112" y="808859"/>
                    <a:pt x="304334" y="1030055"/>
                  </a:cubicBezTo>
                  <a:cubicBezTo>
                    <a:pt x="336296" y="1005471"/>
                    <a:pt x="351424" y="979071"/>
                    <a:pt x="369636" y="943805"/>
                  </a:cubicBezTo>
                  <a:cubicBezTo>
                    <a:pt x="374610" y="989540"/>
                    <a:pt x="363336" y="1000924"/>
                    <a:pt x="370869" y="1049768"/>
                  </a:cubicBezTo>
                  <a:cubicBezTo>
                    <a:pt x="346278" y="1076649"/>
                    <a:pt x="325499" y="1107967"/>
                    <a:pt x="300637" y="1132321"/>
                  </a:cubicBezTo>
                  <a:cubicBezTo>
                    <a:pt x="254432" y="1136957"/>
                    <a:pt x="141009" y="1119619"/>
                    <a:pt x="76390" y="1132321"/>
                  </a:cubicBezTo>
                  <a:cubicBezTo>
                    <a:pt x="49658" y="793642"/>
                    <a:pt x="142115" y="540700"/>
                    <a:pt x="78855" y="283387"/>
                  </a:cubicBezTo>
                  <a:cubicBezTo>
                    <a:pt x="51168" y="283912"/>
                    <a:pt x="36900" y="277947"/>
                    <a:pt x="0" y="283387"/>
                  </a:cubicBezTo>
                  <a:cubicBezTo>
                    <a:pt x="-1898" y="255626"/>
                    <a:pt x="9518" y="220376"/>
                    <a:pt x="0" y="200836"/>
                  </a:cubicBezTo>
                  <a:cubicBezTo>
                    <a:pt x="12478" y="198675"/>
                    <a:pt x="23943" y="201239"/>
                    <a:pt x="43432" y="200528"/>
                  </a:cubicBezTo>
                  <a:close/>
                  <a:moveTo>
                    <a:pt x="815664" y="104730"/>
                  </a:moveTo>
                  <a:cubicBezTo>
                    <a:pt x="820817" y="156111"/>
                    <a:pt x="798517" y="200603"/>
                    <a:pt x="815664" y="247656"/>
                  </a:cubicBezTo>
                  <a:cubicBezTo>
                    <a:pt x="841736" y="242321"/>
                    <a:pt x="878721" y="250437"/>
                    <a:pt x="924090" y="247656"/>
                  </a:cubicBezTo>
                  <a:cubicBezTo>
                    <a:pt x="919977" y="189605"/>
                    <a:pt x="933957" y="170136"/>
                    <a:pt x="924090" y="104730"/>
                  </a:cubicBezTo>
                  <a:cubicBezTo>
                    <a:pt x="875457" y="109880"/>
                    <a:pt x="846988" y="100104"/>
                    <a:pt x="815664" y="104730"/>
                  </a:cubicBezTo>
                  <a:close/>
                  <a:moveTo>
                    <a:pt x="538437" y="102266"/>
                  </a:moveTo>
                  <a:cubicBezTo>
                    <a:pt x="538966" y="152227"/>
                    <a:pt x="535413" y="187906"/>
                    <a:pt x="538437" y="247656"/>
                  </a:cubicBezTo>
                  <a:cubicBezTo>
                    <a:pt x="573715" y="236672"/>
                    <a:pt x="615055" y="254991"/>
                    <a:pt x="643167" y="247656"/>
                  </a:cubicBezTo>
                  <a:cubicBezTo>
                    <a:pt x="633781" y="179173"/>
                    <a:pt x="643742" y="137688"/>
                    <a:pt x="643167" y="102266"/>
                  </a:cubicBezTo>
                  <a:cubicBezTo>
                    <a:pt x="621414" y="110515"/>
                    <a:pt x="562952" y="98671"/>
                    <a:pt x="538437" y="102266"/>
                  </a:cubicBezTo>
                  <a:close/>
                  <a:moveTo>
                    <a:pt x="364708" y="24643"/>
                  </a:moveTo>
                  <a:cubicBezTo>
                    <a:pt x="499003" y="17852"/>
                    <a:pt x="567280" y="37681"/>
                    <a:pt x="712462" y="24643"/>
                  </a:cubicBezTo>
                  <a:cubicBezTo>
                    <a:pt x="857644" y="11605"/>
                    <a:pt x="966310" y="25231"/>
                    <a:pt x="1089196" y="24643"/>
                  </a:cubicBezTo>
                  <a:cubicBezTo>
                    <a:pt x="1102983" y="158510"/>
                    <a:pt x="1083928" y="346803"/>
                    <a:pt x="1089196" y="559384"/>
                  </a:cubicBezTo>
                  <a:cubicBezTo>
                    <a:pt x="1022896" y="579509"/>
                    <a:pt x="933957" y="557893"/>
                    <a:pt x="815664" y="559384"/>
                  </a:cubicBezTo>
                  <a:cubicBezTo>
                    <a:pt x="819172" y="588031"/>
                    <a:pt x="809251" y="599630"/>
                    <a:pt x="815664" y="634543"/>
                  </a:cubicBezTo>
                  <a:cubicBezTo>
                    <a:pt x="974496" y="615257"/>
                    <a:pt x="1029643" y="643882"/>
                    <a:pt x="1138481" y="634543"/>
                  </a:cubicBezTo>
                  <a:cubicBezTo>
                    <a:pt x="1146702" y="669958"/>
                    <a:pt x="1134973" y="687839"/>
                    <a:pt x="1138481" y="712166"/>
                  </a:cubicBezTo>
                  <a:cubicBezTo>
                    <a:pt x="997287" y="737358"/>
                    <a:pt x="881043" y="701329"/>
                    <a:pt x="815664" y="712166"/>
                  </a:cubicBezTo>
                  <a:cubicBezTo>
                    <a:pt x="844324" y="888144"/>
                    <a:pt x="791575" y="943130"/>
                    <a:pt x="815664" y="1128625"/>
                  </a:cubicBezTo>
                  <a:cubicBezTo>
                    <a:pt x="741994" y="1146804"/>
                    <a:pt x="680542" y="1119773"/>
                    <a:pt x="643167" y="1128625"/>
                  </a:cubicBezTo>
                  <a:cubicBezTo>
                    <a:pt x="639318" y="946814"/>
                    <a:pt x="656389" y="877999"/>
                    <a:pt x="643167" y="714631"/>
                  </a:cubicBezTo>
                  <a:cubicBezTo>
                    <a:pt x="522486" y="747060"/>
                    <a:pt x="448836" y="679844"/>
                    <a:pt x="326512" y="714631"/>
                  </a:cubicBezTo>
                  <a:cubicBezTo>
                    <a:pt x="326277" y="676590"/>
                    <a:pt x="327230" y="668422"/>
                    <a:pt x="326512" y="634543"/>
                  </a:cubicBezTo>
                  <a:cubicBezTo>
                    <a:pt x="419447" y="596773"/>
                    <a:pt x="506955" y="660458"/>
                    <a:pt x="643167" y="634543"/>
                  </a:cubicBezTo>
                  <a:cubicBezTo>
                    <a:pt x="640702" y="617398"/>
                    <a:pt x="647117" y="579421"/>
                    <a:pt x="643167" y="559384"/>
                  </a:cubicBezTo>
                  <a:cubicBezTo>
                    <a:pt x="581380" y="564358"/>
                    <a:pt x="500258" y="555401"/>
                    <a:pt x="364708" y="559384"/>
                  </a:cubicBezTo>
                  <a:cubicBezTo>
                    <a:pt x="322947" y="311221"/>
                    <a:pt x="403589" y="275060"/>
                    <a:pt x="364708" y="24643"/>
                  </a:cubicBezTo>
                  <a:close/>
                  <a:moveTo>
                    <a:pt x="25873" y="0"/>
                  </a:moveTo>
                  <a:cubicBezTo>
                    <a:pt x="42952" y="-4563"/>
                    <a:pt x="53705" y="1359"/>
                    <a:pt x="72694" y="0"/>
                  </a:cubicBezTo>
                  <a:cubicBezTo>
                    <a:pt x="175556" y="-12346"/>
                    <a:pt x="186707" y="24267"/>
                    <a:pt x="278459" y="1231"/>
                  </a:cubicBezTo>
                  <a:cubicBezTo>
                    <a:pt x="288328" y="47858"/>
                    <a:pt x="301537" y="96860"/>
                    <a:pt x="317886" y="161408"/>
                  </a:cubicBezTo>
                  <a:cubicBezTo>
                    <a:pt x="279195" y="182659"/>
                    <a:pt x="202785" y="143987"/>
                    <a:pt x="132452" y="164488"/>
                  </a:cubicBezTo>
                  <a:cubicBezTo>
                    <a:pt x="114725" y="162155"/>
                    <a:pt x="91639" y="170513"/>
                    <a:pt x="64070" y="165105"/>
                  </a:cubicBezTo>
                  <a:cubicBezTo>
                    <a:pt x="49676" y="103675"/>
                    <a:pt x="38129" y="38275"/>
                    <a:pt x="25873" y="0"/>
                  </a:cubicBezTo>
                  <a:close/>
                </a:path>
                <a:path w="1138481" h="1136018" stroke="0" extrusionOk="0">
                  <a:moveTo>
                    <a:pt x="837842" y="752827"/>
                  </a:moveTo>
                  <a:cubicBezTo>
                    <a:pt x="931054" y="750728"/>
                    <a:pt x="946683" y="760982"/>
                    <a:pt x="1027589" y="752827"/>
                  </a:cubicBezTo>
                  <a:cubicBezTo>
                    <a:pt x="1073161" y="893429"/>
                    <a:pt x="1070205" y="1048901"/>
                    <a:pt x="1123695" y="1132321"/>
                  </a:cubicBezTo>
                  <a:cubicBezTo>
                    <a:pt x="1052225" y="1138886"/>
                    <a:pt x="994161" y="1118702"/>
                    <a:pt x="920396" y="1134784"/>
                  </a:cubicBezTo>
                  <a:cubicBezTo>
                    <a:pt x="878733" y="1042143"/>
                    <a:pt x="904222" y="875969"/>
                    <a:pt x="837842" y="752827"/>
                  </a:cubicBezTo>
                  <a:close/>
                  <a:moveTo>
                    <a:pt x="436171" y="752827"/>
                  </a:moveTo>
                  <a:cubicBezTo>
                    <a:pt x="514428" y="751013"/>
                    <a:pt x="560554" y="773782"/>
                    <a:pt x="623453" y="752827"/>
                  </a:cubicBezTo>
                  <a:cubicBezTo>
                    <a:pt x="616354" y="946068"/>
                    <a:pt x="561765" y="1013855"/>
                    <a:pt x="560615" y="1136018"/>
                  </a:cubicBezTo>
                  <a:cubicBezTo>
                    <a:pt x="476813" y="1157578"/>
                    <a:pt x="447697" y="1112565"/>
                    <a:pt x="362243" y="1136018"/>
                  </a:cubicBezTo>
                  <a:cubicBezTo>
                    <a:pt x="376785" y="1049015"/>
                    <a:pt x="418559" y="849727"/>
                    <a:pt x="436171" y="752827"/>
                  </a:cubicBezTo>
                  <a:close/>
                  <a:moveTo>
                    <a:pt x="815664" y="328977"/>
                  </a:moveTo>
                  <a:cubicBezTo>
                    <a:pt x="823073" y="395901"/>
                    <a:pt x="815138" y="405312"/>
                    <a:pt x="815664" y="471902"/>
                  </a:cubicBezTo>
                  <a:cubicBezTo>
                    <a:pt x="869609" y="468507"/>
                    <a:pt x="901842" y="477001"/>
                    <a:pt x="924090" y="471902"/>
                  </a:cubicBezTo>
                  <a:cubicBezTo>
                    <a:pt x="923905" y="409006"/>
                    <a:pt x="937610" y="373745"/>
                    <a:pt x="924090" y="328977"/>
                  </a:cubicBezTo>
                  <a:cubicBezTo>
                    <a:pt x="872579" y="341645"/>
                    <a:pt x="864687" y="328582"/>
                    <a:pt x="815664" y="328977"/>
                  </a:cubicBezTo>
                  <a:close/>
                  <a:moveTo>
                    <a:pt x="538437" y="328977"/>
                  </a:moveTo>
                  <a:cubicBezTo>
                    <a:pt x="538923" y="375442"/>
                    <a:pt x="532399" y="402300"/>
                    <a:pt x="538437" y="471902"/>
                  </a:cubicBezTo>
                  <a:cubicBezTo>
                    <a:pt x="566952" y="467472"/>
                    <a:pt x="604001" y="472554"/>
                    <a:pt x="643167" y="471902"/>
                  </a:cubicBezTo>
                  <a:cubicBezTo>
                    <a:pt x="633597" y="435223"/>
                    <a:pt x="660064" y="367147"/>
                    <a:pt x="643167" y="328977"/>
                  </a:cubicBezTo>
                  <a:cubicBezTo>
                    <a:pt x="615485" y="339126"/>
                    <a:pt x="586255" y="318132"/>
                    <a:pt x="538437" y="328977"/>
                  </a:cubicBezTo>
                  <a:close/>
                  <a:moveTo>
                    <a:pt x="43432" y="200528"/>
                  </a:moveTo>
                  <a:cubicBezTo>
                    <a:pt x="114341" y="212243"/>
                    <a:pt x="193186" y="188292"/>
                    <a:pt x="303101" y="203300"/>
                  </a:cubicBezTo>
                  <a:cubicBezTo>
                    <a:pt x="305167" y="585883"/>
                    <a:pt x="277857" y="851440"/>
                    <a:pt x="304334" y="1030055"/>
                  </a:cubicBezTo>
                  <a:cubicBezTo>
                    <a:pt x="329060" y="1007417"/>
                    <a:pt x="349915" y="970454"/>
                    <a:pt x="369636" y="943805"/>
                  </a:cubicBezTo>
                  <a:cubicBezTo>
                    <a:pt x="377210" y="982737"/>
                    <a:pt x="363751" y="999384"/>
                    <a:pt x="370869" y="1049768"/>
                  </a:cubicBezTo>
                  <a:cubicBezTo>
                    <a:pt x="357458" y="1075551"/>
                    <a:pt x="315887" y="1099332"/>
                    <a:pt x="300637" y="1132321"/>
                  </a:cubicBezTo>
                  <a:cubicBezTo>
                    <a:pt x="230064" y="1147618"/>
                    <a:pt x="157926" y="1108460"/>
                    <a:pt x="76390" y="1132321"/>
                  </a:cubicBezTo>
                  <a:cubicBezTo>
                    <a:pt x="84572" y="802498"/>
                    <a:pt x="45947" y="543825"/>
                    <a:pt x="78855" y="283387"/>
                  </a:cubicBezTo>
                  <a:cubicBezTo>
                    <a:pt x="42016" y="288731"/>
                    <a:pt x="19832" y="282354"/>
                    <a:pt x="0" y="283387"/>
                  </a:cubicBezTo>
                  <a:cubicBezTo>
                    <a:pt x="-9398" y="249210"/>
                    <a:pt x="7967" y="226926"/>
                    <a:pt x="0" y="200836"/>
                  </a:cubicBezTo>
                  <a:cubicBezTo>
                    <a:pt x="12664" y="200198"/>
                    <a:pt x="27891" y="199442"/>
                    <a:pt x="43432" y="200528"/>
                  </a:cubicBezTo>
                  <a:close/>
                  <a:moveTo>
                    <a:pt x="815664" y="104730"/>
                  </a:moveTo>
                  <a:cubicBezTo>
                    <a:pt x="822851" y="152111"/>
                    <a:pt x="805892" y="214834"/>
                    <a:pt x="815664" y="247656"/>
                  </a:cubicBezTo>
                  <a:cubicBezTo>
                    <a:pt x="847449" y="237062"/>
                    <a:pt x="889007" y="252148"/>
                    <a:pt x="924090" y="247656"/>
                  </a:cubicBezTo>
                  <a:cubicBezTo>
                    <a:pt x="921670" y="193667"/>
                    <a:pt x="940472" y="158041"/>
                    <a:pt x="924090" y="104730"/>
                  </a:cubicBezTo>
                  <a:cubicBezTo>
                    <a:pt x="879005" y="107270"/>
                    <a:pt x="857392" y="97475"/>
                    <a:pt x="815664" y="104730"/>
                  </a:cubicBezTo>
                  <a:close/>
                  <a:moveTo>
                    <a:pt x="538437" y="102266"/>
                  </a:moveTo>
                  <a:cubicBezTo>
                    <a:pt x="544426" y="170093"/>
                    <a:pt x="534655" y="185602"/>
                    <a:pt x="538437" y="247656"/>
                  </a:cubicBezTo>
                  <a:cubicBezTo>
                    <a:pt x="575481" y="247466"/>
                    <a:pt x="590998" y="255440"/>
                    <a:pt x="643167" y="247656"/>
                  </a:cubicBezTo>
                  <a:cubicBezTo>
                    <a:pt x="640081" y="202722"/>
                    <a:pt x="644118" y="148087"/>
                    <a:pt x="643167" y="102266"/>
                  </a:cubicBezTo>
                  <a:cubicBezTo>
                    <a:pt x="613418" y="111960"/>
                    <a:pt x="574701" y="90832"/>
                    <a:pt x="538437" y="102266"/>
                  </a:cubicBezTo>
                  <a:close/>
                  <a:moveTo>
                    <a:pt x="364708" y="24643"/>
                  </a:moveTo>
                  <a:cubicBezTo>
                    <a:pt x="494559" y="3138"/>
                    <a:pt x="648472" y="61076"/>
                    <a:pt x="719707" y="24643"/>
                  </a:cubicBezTo>
                  <a:cubicBezTo>
                    <a:pt x="790942" y="-11790"/>
                    <a:pt x="965076" y="40626"/>
                    <a:pt x="1089196" y="24643"/>
                  </a:cubicBezTo>
                  <a:cubicBezTo>
                    <a:pt x="1133237" y="268162"/>
                    <a:pt x="1039279" y="389911"/>
                    <a:pt x="1089196" y="559384"/>
                  </a:cubicBezTo>
                  <a:cubicBezTo>
                    <a:pt x="985358" y="573097"/>
                    <a:pt x="947782" y="537157"/>
                    <a:pt x="815664" y="559384"/>
                  </a:cubicBezTo>
                  <a:cubicBezTo>
                    <a:pt x="824462" y="584081"/>
                    <a:pt x="812908" y="604418"/>
                    <a:pt x="815664" y="634543"/>
                  </a:cubicBezTo>
                  <a:cubicBezTo>
                    <a:pt x="955949" y="601655"/>
                    <a:pt x="1025121" y="669263"/>
                    <a:pt x="1138481" y="634543"/>
                  </a:cubicBezTo>
                  <a:cubicBezTo>
                    <a:pt x="1146611" y="672599"/>
                    <a:pt x="1137940" y="688785"/>
                    <a:pt x="1138481" y="712166"/>
                  </a:cubicBezTo>
                  <a:cubicBezTo>
                    <a:pt x="1063353" y="725512"/>
                    <a:pt x="903024" y="673602"/>
                    <a:pt x="815664" y="712166"/>
                  </a:cubicBezTo>
                  <a:cubicBezTo>
                    <a:pt x="830884" y="866305"/>
                    <a:pt x="772853" y="1039827"/>
                    <a:pt x="815664" y="1128625"/>
                  </a:cubicBezTo>
                  <a:cubicBezTo>
                    <a:pt x="764074" y="1140319"/>
                    <a:pt x="686248" y="1128242"/>
                    <a:pt x="643167" y="1128625"/>
                  </a:cubicBezTo>
                  <a:cubicBezTo>
                    <a:pt x="637330" y="1029096"/>
                    <a:pt x="662568" y="809665"/>
                    <a:pt x="643167" y="714631"/>
                  </a:cubicBezTo>
                  <a:cubicBezTo>
                    <a:pt x="536099" y="745862"/>
                    <a:pt x="397248" y="711987"/>
                    <a:pt x="326512" y="714631"/>
                  </a:cubicBezTo>
                  <a:cubicBezTo>
                    <a:pt x="318082" y="696548"/>
                    <a:pt x="334482" y="668196"/>
                    <a:pt x="326512" y="634543"/>
                  </a:cubicBezTo>
                  <a:cubicBezTo>
                    <a:pt x="467956" y="598124"/>
                    <a:pt x="519080" y="641403"/>
                    <a:pt x="643167" y="634543"/>
                  </a:cubicBezTo>
                  <a:cubicBezTo>
                    <a:pt x="637527" y="615744"/>
                    <a:pt x="649543" y="596955"/>
                    <a:pt x="643167" y="559384"/>
                  </a:cubicBezTo>
                  <a:cubicBezTo>
                    <a:pt x="505358" y="591445"/>
                    <a:pt x="463832" y="537473"/>
                    <a:pt x="364708" y="559384"/>
                  </a:cubicBezTo>
                  <a:cubicBezTo>
                    <a:pt x="339305" y="408680"/>
                    <a:pt x="400197" y="210364"/>
                    <a:pt x="364708" y="24643"/>
                  </a:cubicBezTo>
                  <a:close/>
                  <a:moveTo>
                    <a:pt x="25873" y="0"/>
                  </a:moveTo>
                  <a:cubicBezTo>
                    <a:pt x="47575" y="-1363"/>
                    <a:pt x="50991" y="2483"/>
                    <a:pt x="72694" y="0"/>
                  </a:cubicBezTo>
                  <a:cubicBezTo>
                    <a:pt x="114326" y="-15139"/>
                    <a:pt x="194532" y="22396"/>
                    <a:pt x="278459" y="1231"/>
                  </a:cubicBezTo>
                  <a:cubicBezTo>
                    <a:pt x="296155" y="46551"/>
                    <a:pt x="305655" y="104613"/>
                    <a:pt x="317886" y="161408"/>
                  </a:cubicBezTo>
                  <a:cubicBezTo>
                    <a:pt x="253345" y="163128"/>
                    <a:pt x="197567" y="153504"/>
                    <a:pt x="132452" y="164488"/>
                  </a:cubicBezTo>
                  <a:cubicBezTo>
                    <a:pt x="110495" y="161343"/>
                    <a:pt x="94266" y="161948"/>
                    <a:pt x="64070" y="165105"/>
                  </a:cubicBezTo>
                  <a:cubicBezTo>
                    <a:pt x="52578" y="100915"/>
                    <a:pt x="41869" y="47525"/>
                    <a:pt x="25873" y="0"/>
                  </a:cubicBezTo>
                  <a:close/>
                </a:path>
              </a:pathLst>
            </a:custGeom>
            <a:grpFill/>
            <a:ln w="12700">
              <a:solidFill>
                <a:schemeClr val="bg1">
                  <a:alpha val="99000"/>
                </a:schemeClr>
              </a:solidFill>
              <a:extLst>
                <a:ext uri="{C807C97D-BFC1-408E-A445-0C87EB9F89A2}">
                  <ask:lineSketchStyleProps xmlns:ask="http://schemas.microsoft.com/office/drawing/2018/sketchyshapes" sd="4036311954"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941717" h="939680">
                          <a:moveTo>
                            <a:pt x="693038" y="622716"/>
                          </a:moveTo>
                          <a:lnTo>
                            <a:pt x="849991" y="622716"/>
                          </a:lnTo>
                          <a:lnTo>
                            <a:pt x="929487" y="936622"/>
                          </a:lnTo>
                          <a:lnTo>
                            <a:pt x="761324" y="938660"/>
                          </a:lnTo>
                          <a:close/>
                          <a:moveTo>
                            <a:pt x="360788" y="622716"/>
                          </a:moveTo>
                          <a:lnTo>
                            <a:pt x="515702" y="622716"/>
                          </a:lnTo>
                          <a:lnTo>
                            <a:pt x="463724" y="939680"/>
                          </a:lnTo>
                          <a:lnTo>
                            <a:pt x="299637" y="939680"/>
                          </a:lnTo>
                          <a:close/>
                          <a:moveTo>
                            <a:pt x="674693" y="272120"/>
                          </a:moveTo>
                          <a:lnTo>
                            <a:pt x="674693" y="390344"/>
                          </a:lnTo>
                          <a:lnTo>
                            <a:pt x="764380" y="390344"/>
                          </a:lnTo>
                          <a:lnTo>
                            <a:pt x="764380" y="272120"/>
                          </a:lnTo>
                          <a:close/>
                          <a:moveTo>
                            <a:pt x="445379" y="272120"/>
                          </a:moveTo>
                          <a:lnTo>
                            <a:pt x="445379" y="390344"/>
                          </a:lnTo>
                          <a:lnTo>
                            <a:pt x="532009" y="390344"/>
                          </a:lnTo>
                          <a:lnTo>
                            <a:pt x="532009" y="272120"/>
                          </a:lnTo>
                          <a:close/>
                          <a:moveTo>
                            <a:pt x="35926" y="165871"/>
                          </a:moveTo>
                          <a:cubicBezTo>
                            <a:pt x="80769" y="165871"/>
                            <a:pt x="152366" y="166635"/>
                            <a:pt x="250716" y="168164"/>
                          </a:cubicBezTo>
                          <a:cubicBezTo>
                            <a:pt x="251396" y="464404"/>
                            <a:pt x="251736" y="692360"/>
                            <a:pt x="251736" y="852031"/>
                          </a:cubicBezTo>
                          <a:cubicBezTo>
                            <a:pt x="270081" y="831647"/>
                            <a:pt x="288086" y="807866"/>
                            <a:pt x="305752" y="780688"/>
                          </a:cubicBezTo>
                          <a:lnTo>
                            <a:pt x="306772" y="868337"/>
                          </a:lnTo>
                          <a:cubicBezTo>
                            <a:pt x="287067" y="890759"/>
                            <a:pt x="267703" y="913521"/>
                            <a:pt x="248678" y="936622"/>
                          </a:cubicBezTo>
                          <a:lnTo>
                            <a:pt x="63188" y="936622"/>
                          </a:lnTo>
                          <a:lnTo>
                            <a:pt x="65227" y="234410"/>
                          </a:lnTo>
                          <a:lnTo>
                            <a:pt x="0" y="234410"/>
                          </a:lnTo>
                          <a:lnTo>
                            <a:pt x="0" y="166126"/>
                          </a:lnTo>
                          <a:cubicBezTo>
                            <a:pt x="9002" y="165956"/>
                            <a:pt x="20978" y="165871"/>
                            <a:pt x="35926" y="165871"/>
                          </a:cubicBezTo>
                          <a:close/>
                          <a:moveTo>
                            <a:pt x="674693" y="86630"/>
                          </a:moveTo>
                          <a:lnTo>
                            <a:pt x="674693" y="204854"/>
                          </a:lnTo>
                          <a:lnTo>
                            <a:pt x="764380" y="204854"/>
                          </a:lnTo>
                          <a:lnTo>
                            <a:pt x="764380" y="86630"/>
                          </a:lnTo>
                          <a:close/>
                          <a:moveTo>
                            <a:pt x="445379" y="84592"/>
                          </a:moveTo>
                          <a:lnTo>
                            <a:pt x="445379" y="204854"/>
                          </a:lnTo>
                          <a:lnTo>
                            <a:pt x="532009" y="204854"/>
                          </a:lnTo>
                          <a:lnTo>
                            <a:pt x="532009" y="84592"/>
                          </a:lnTo>
                          <a:close/>
                          <a:moveTo>
                            <a:pt x="301676" y="20384"/>
                          </a:moveTo>
                          <a:lnTo>
                            <a:pt x="900950" y="20384"/>
                          </a:lnTo>
                          <a:lnTo>
                            <a:pt x="900950" y="462706"/>
                          </a:lnTo>
                          <a:lnTo>
                            <a:pt x="674693" y="462706"/>
                          </a:lnTo>
                          <a:lnTo>
                            <a:pt x="674693" y="524875"/>
                          </a:lnTo>
                          <a:lnTo>
                            <a:pt x="941717" y="524875"/>
                          </a:lnTo>
                          <a:lnTo>
                            <a:pt x="941717" y="589083"/>
                          </a:lnTo>
                          <a:lnTo>
                            <a:pt x="674693" y="589083"/>
                          </a:lnTo>
                          <a:lnTo>
                            <a:pt x="674693" y="933565"/>
                          </a:lnTo>
                          <a:lnTo>
                            <a:pt x="532009" y="933565"/>
                          </a:lnTo>
                          <a:lnTo>
                            <a:pt x="532009" y="591122"/>
                          </a:lnTo>
                          <a:lnTo>
                            <a:pt x="270081" y="591122"/>
                          </a:lnTo>
                          <a:lnTo>
                            <a:pt x="270081" y="524875"/>
                          </a:lnTo>
                          <a:lnTo>
                            <a:pt x="532009" y="524875"/>
                          </a:lnTo>
                          <a:lnTo>
                            <a:pt x="532009" y="462706"/>
                          </a:lnTo>
                          <a:lnTo>
                            <a:pt x="301676" y="462706"/>
                          </a:lnTo>
                          <a:close/>
                          <a:moveTo>
                            <a:pt x="21402" y="0"/>
                          </a:moveTo>
                          <a:lnTo>
                            <a:pt x="60131" y="0"/>
                          </a:lnTo>
                          <a:lnTo>
                            <a:pt x="230333" y="1019"/>
                          </a:lnTo>
                          <a:cubicBezTo>
                            <a:pt x="241204" y="39068"/>
                            <a:pt x="252076" y="83233"/>
                            <a:pt x="262946" y="133512"/>
                          </a:cubicBezTo>
                          <a:cubicBezTo>
                            <a:pt x="175298" y="135550"/>
                            <a:pt x="124169" y="136400"/>
                            <a:pt x="109561" y="136060"/>
                          </a:cubicBezTo>
                          <a:cubicBezTo>
                            <a:pt x="94952" y="135720"/>
                            <a:pt x="76098" y="135890"/>
                            <a:pt x="52997" y="136570"/>
                          </a:cubicBezTo>
                          <a:cubicBezTo>
                            <a:pt x="42126" y="85611"/>
                            <a:pt x="31594" y="40088"/>
                            <a:pt x="21402" y="0"/>
                          </a:cubicBezTo>
                          <a:close/>
                        </a:path>
                      </a:pathLst>
                    </a:custGeom>
                    <ask:type>
                      <ask:lineSketchScribble/>
                    </ask:type>
                  </ask:lineSketchStyleProps>
                </a:ext>
              </a:extLst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8000" dirty="0">
                <a:blipFill dpi="0" rotWithShape="1">
                  <a:blip r:embed="rId3"/>
                  <a:srcRect/>
                  <a:tile tx="0" ty="0" sx="100000" sy="100000" flip="none" algn="tl"/>
                </a:blipFill>
                <a:latin typeface="阿里汉仪智能黑体" panose="00020600040101010101" pitchFamily="18" charset="-122"/>
                <a:ea typeface="阿里汉仪智能黑体" panose="00020600040101010101" pitchFamily="18" charset="-122"/>
                <a:cs typeface="+mn-ea"/>
                <a:sym typeface="+mn-lt"/>
              </a:endParaRPr>
            </a:p>
          </p:txBody>
        </p:sp>
      </p:grpSp>
      <p:sp>
        <p:nvSpPr>
          <p:cNvPr id="2" name="文本框-2" hidden="1">
            <a:extLst>
              <a:ext uri="{FF2B5EF4-FFF2-40B4-BE49-F238E27FC236}">
                <a16:creationId xmlns:a16="http://schemas.microsoft.com/office/drawing/2014/main" id="{490DDA5E-8D2D-DCBB-DE21-F4F7E409862F}"/>
              </a:ext>
            </a:extLst>
          </p:cNvPr>
          <p:cNvSpPr txBox="1"/>
          <p:nvPr/>
        </p:nvSpPr>
        <p:spPr>
          <a:xfrm>
            <a:off x="4795339" y="1808162"/>
            <a:ext cx="5314275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0" dirty="0">
                <a:blipFill dpi="0" rotWithShape="1">
                  <a:blip r:embed="rId3"/>
                  <a:srcRect/>
                  <a:tile tx="0" ty="0" sx="100000" sy="100000" flip="none" algn="tl"/>
                </a:blipFill>
                <a:latin typeface="阿里汉仪智能黑体" panose="00020600040101010101" pitchFamily="18" charset="-122"/>
                <a:ea typeface="阿里汉仪智能黑体" panose="00020600040101010101" pitchFamily="18" charset="-122"/>
                <a:cs typeface="+mn-ea"/>
                <a:sym typeface="+mn-lt"/>
              </a:rPr>
              <a:t>开学第一课</a:t>
            </a:r>
          </a:p>
        </p:txBody>
      </p:sp>
      <p:grpSp>
        <p:nvGrpSpPr>
          <p:cNvPr id="539" name="图形 7" descr="D:\51PPT模板网\51pptmoban.com\图片.jpg">
            <a:extLst>
              <a:ext uri="{FF2B5EF4-FFF2-40B4-BE49-F238E27FC236}">
                <a16:creationId xmlns:a16="http://schemas.microsoft.com/office/drawing/2014/main" id="{8F16574D-8C6D-989A-41C1-D59A35AD96FF}"/>
              </a:ext>
            </a:extLst>
          </p:cNvPr>
          <p:cNvGrpSpPr/>
          <p:nvPr/>
        </p:nvGrpSpPr>
        <p:grpSpPr>
          <a:xfrm>
            <a:off x="652224" y="949191"/>
            <a:ext cx="5123543" cy="5923323"/>
            <a:chOff x="2226587" y="1847505"/>
            <a:chExt cx="4333966" cy="5010494"/>
          </a:xfrm>
        </p:grpSpPr>
        <p:grpSp>
          <p:nvGrpSpPr>
            <p:cNvPr id="540" name="图形 7">
              <a:extLst>
                <a:ext uri="{FF2B5EF4-FFF2-40B4-BE49-F238E27FC236}">
                  <a16:creationId xmlns:a16="http://schemas.microsoft.com/office/drawing/2014/main" id="{07C00ACB-B1CE-63F6-1991-234690636B52}"/>
                </a:ext>
              </a:extLst>
            </p:cNvPr>
            <p:cNvGrpSpPr/>
            <p:nvPr/>
          </p:nvGrpSpPr>
          <p:grpSpPr>
            <a:xfrm>
              <a:off x="5733021" y="3949716"/>
              <a:ext cx="827532" cy="1110686"/>
              <a:chOff x="5733021" y="3949716"/>
              <a:chExt cx="827532" cy="1110686"/>
            </a:xfrm>
          </p:grpSpPr>
          <p:sp>
            <p:nvSpPr>
              <p:cNvPr id="541" name="任意多边形: 形状 540">
                <a:extLst>
                  <a:ext uri="{FF2B5EF4-FFF2-40B4-BE49-F238E27FC236}">
                    <a16:creationId xmlns:a16="http://schemas.microsoft.com/office/drawing/2014/main" id="{DACD087E-8083-D410-C180-59E28082F492}"/>
                  </a:ext>
                </a:extLst>
              </p:cNvPr>
              <p:cNvSpPr/>
              <p:nvPr/>
            </p:nvSpPr>
            <p:spPr>
              <a:xfrm>
                <a:off x="5733021" y="3949716"/>
                <a:ext cx="827532" cy="1110686"/>
              </a:xfrm>
              <a:custGeom>
                <a:avLst/>
                <a:gdLst>
                  <a:gd name="connsiteX0" fmla="*/ 827532 w 827532"/>
                  <a:gd name="connsiteY0" fmla="*/ 476817 h 1110686"/>
                  <a:gd name="connsiteX1" fmla="*/ 827113 w 827532"/>
                  <a:gd name="connsiteY1" fmla="*/ 480361 h 1110686"/>
                  <a:gd name="connsiteX2" fmla="*/ 807187 w 827532"/>
                  <a:gd name="connsiteY2" fmla="*/ 526843 h 1110686"/>
                  <a:gd name="connsiteX3" fmla="*/ 807034 w 827532"/>
                  <a:gd name="connsiteY3" fmla="*/ 527071 h 1110686"/>
                  <a:gd name="connsiteX4" fmla="*/ 612000 w 827532"/>
                  <a:gd name="connsiteY4" fmla="*/ 688920 h 1110686"/>
                  <a:gd name="connsiteX5" fmla="*/ 473812 w 827532"/>
                  <a:gd name="connsiteY5" fmla="*/ 766568 h 1110686"/>
                  <a:gd name="connsiteX6" fmla="*/ 221818 w 827532"/>
                  <a:gd name="connsiteY6" fmla="*/ 1102305 h 1110686"/>
                  <a:gd name="connsiteX7" fmla="*/ 215532 w 827532"/>
                  <a:gd name="connsiteY7" fmla="*/ 1110687 h 1110686"/>
                  <a:gd name="connsiteX8" fmla="*/ 28385 w 827532"/>
                  <a:gd name="connsiteY8" fmla="*/ 811869 h 1110686"/>
                  <a:gd name="connsiteX9" fmla="*/ 0 w 827532"/>
                  <a:gd name="connsiteY9" fmla="*/ 766568 h 1110686"/>
                  <a:gd name="connsiteX10" fmla="*/ 56769 w 827532"/>
                  <a:gd name="connsiteY10" fmla="*/ 720543 h 1110686"/>
                  <a:gd name="connsiteX11" fmla="*/ 276911 w 827532"/>
                  <a:gd name="connsiteY11" fmla="*/ 542044 h 1110686"/>
                  <a:gd name="connsiteX12" fmla="*/ 473812 w 827532"/>
                  <a:gd name="connsiteY12" fmla="*/ 212556 h 1110686"/>
                  <a:gd name="connsiteX13" fmla="*/ 807377 w 827532"/>
                  <a:gd name="connsiteY13" fmla="*/ 9711 h 1110686"/>
                  <a:gd name="connsiteX14" fmla="*/ 603199 w 827532"/>
                  <a:gd name="connsiteY14" fmla="*/ 259952 h 1110686"/>
                  <a:gd name="connsiteX15" fmla="*/ 603809 w 827532"/>
                  <a:gd name="connsiteY15" fmla="*/ 260104 h 1110686"/>
                  <a:gd name="connsiteX16" fmla="*/ 619239 w 827532"/>
                  <a:gd name="connsiteY16" fmla="*/ 264372 h 1110686"/>
                  <a:gd name="connsiteX17" fmla="*/ 690753 w 827532"/>
                  <a:gd name="connsiteY17" fmla="*/ 292528 h 1110686"/>
                  <a:gd name="connsiteX18" fmla="*/ 701193 w 827532"/>
                  <a:gd name="connsiteY18" fmla="*/ 298091 h 1110686"/>
                  <a:gd name="connsiteX19" fmla="*/ 774116 w 827532"/>
                  <a:gd name="connsiteY19" fmla="*/ 355621 h 1110686"/>
                  <a:gd name="connsiteX20" fmla="*/ 782727 w 827532"/>
                  <a:gd name="connsiteY20" fmla="*/ 365870 h 1110686"/>
                  <a:gd name="connsiteX21" fmla="*/ 824979 w 827532"/>
                  <a:gd name="connsiteY21" fmla="*/ 455748 h 1110686"/>
                  <a:gd name="connsiteX22" fmla="*/ 827532 w 827532"/>
                  <a:gd name="connsiteY22" fmla="*/ 476817 h 11106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827532" h="1110686">
                    <a:moveTo>
                      <a:pt x="827532" y="476817"/>
                    </a:moveTo>
                    <a:cubicBezTo>
                      <a:pt x="827418" y="477999"/>
                      <a:pt x="827303" y="479179"/>
                      <a:pt x="827113" y="480361"/>
                    </a:cubicBezTo>
                    <a:cubicBezTo>
                      <a:pt x="824979" y="495258"/>
                      <a:pt x="817931" y="510879"/>
                      <a:pt x="807187" y="526843"/>
                    </a:cubicBezTo>
                    <a:cubicBezTo>
                      <a:pt x="807148" y="526919"/>
                      <a:pt x="807073" y="526995"/>
                      <a:pt x="807034" y="527071"/>
                    </a:cubicBezTo>
                    <a:cubicBezTo>
                      <a:pt x="769125" y="583193"/>
                      <a:pt x="685838" y="643086"/>
                      <a:pt x="612000" y="688920"/>
                    </a:cubicBezTo>
                    <a:cubicBezTo>
                      <a:pt x="538163" y="734755"/>
                      <a:pt x="473812" y="766568"/>
                      <a:pt x="473812" y="766568"/>
                    </a:cubicBezTo>
                    <a:lnTo>
                      <a:pt x="221818" y="1102305"/>
                    </a:lnTo>
                    <a:lnTo>
                      <a:pt x="215532" y="1110687"/>
                    </a:lnTo>
                    <a:lnTo>
                      <a:pt x="28385" y="811869"/>
                    </a:lnTo>
                    <a:lnTo>
                      <a:pt x="0" y="766568"/>
                    </a:lnTo>
                    <a:lnTo>
                      <a:pt x="56769" y="720543"/>
                    </a:lnTo>
                    <a:lnTo>
                      <a:pt x="276911" y="542044"/>
                    </a:lnTo>
                    <a:cubicBezTo>
                      <a:pt x="361950" y="293480"/>
                      <a:pt x="473812" y="212556"/>
                      <a:pt x="473812" y="212556"/>
                    </a:cubicBezTo>
                    <a:cubicBezTo>
                      <a:pt x="771449" y="-67327"/>
                      <a:pt x="807377" y="9711"/>
                      <a:pt x="807377" y="9711"/>
                    </a:cubicBezTo>
                    <a:cubicBezTo>
                      <a:pt x="830237" y="36343"/>
                      <a:pt x="603199" y="259952"/>
                      <a:pt x="603199" y="259952"/>
                    </a:cubicBezTo>
                    <a:cubicBezTo>
                      <a:pt x="603390" y="259991"/>
                      <a:pt x="603619" y="260067"/>
                      <a:pt x="603809" y="260104"/>
                    </a:cubicBezTo>
                    <a:cubicBezTo>
                      <a:pt x="609067" y="261476"/>
                      <a:pt x="614248" y="262924"/>
                      <a:pt x="619239" y="264372"/>
                    </a:cubicBezTo>
                    <a:cubicBezTo>
                      <a:pt x="646519" y="272411"/>
                      <a:pt x="670179" y="281974"/>
                      <a:pt x="690753" y="292528"/>
                    </a:cubicBezTo>
                    <a:cubicBezTo>
                      <a:pt x="694334" y="294357"/>
                      <a:pt x="697802" y="296224"/>
                      <a:pt x="701193" y="298091"/>
                    </a:cubicBezTo>
                    <a:cubicBezTo>
                      <a:pt x="732701" y="315655"/>
                      <a:pt x="756361" y="335581"/>
                      <a:pt x="774116" y="355621"/>
                    </a:cubicBezTo>
                    <a:cubicBezTo>
                      <a:pt x="777164" y="359012"/>
                      <a:pt x="780021" y="362441"/>
                      <a:pt x="782727" y="365870"/>
                    </a:cubicBezTo>
                    <a:cubicBezTo>
                      <a:pt x="810349" y="400770"/>
                      <a:pt x="820941" y="434793"/>
                      <a:pt x="824979" y="455748"/>
                    </a:cubicBezTo>
                    <a:cubicBezTo>
                      <a:pt x="827532" y="468816"/>
                      <a:pt x="827532" y="476817"/>
                      <a:pt x="827532" y="476817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AF8C"/>
                  </a:gs>
                  <a:gs pos="50000">
                    <a:srgbClr val="FFB99E"/>
                  </a:gs>
                  <a:gs pos="100000">
                    <a:srgbClr val="FFC3B0"/>
                  </a:gs>
                </a:gsLst>
                <a:lin ang="18826476" scaled="1"/>
              </a:gra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2" name="任意多边形: 形状 541">
                <a:extLst>
                  <a:ext uri="{FF2B5EF4-FFF2-40B4-BE49-F238E27FC236}">
                    <a16:creationId xmlns:a16="http://schemas.microsoft.com/office/drawing/2014/main" id="{D8518B58-85D8-EDA6-7993-2A8A6C1DD152}"/>
                  </a:ext>
                </a:extLst>
              </p:cNvPr>
              <p:cNvSpPr/>
              <p:nvPr/>
            </p:nvSpPr>
            <p:spPr>
              <a:xfrm>
                <a:off x="6122746" y="4209859"/>
                <a:ext cx="437387" cy="329374"/>
              </a:xfrm>
              <a:custGeom>
                <a:avLst/>
                <a:gdLst>
                  <a:gd name="connsiteX0" fmla="*/ 307124 w 437387"/>
                  <a:gd name="connsiteY0" fmla="*/ 315849 h 329374"/>
                  <a:gd name="connsiteX1" fmla="*/ 342328 w 437387"/>
                  <a:gd name="connsiteY1" fmla="*/ 187757 h 329374"/>
                  <a:gd name="connsiteX2" fmla="*/ 393002 w 437387"/>
                  <a:gd name="connsiteY2" fmla="*/ 105728 h 329374"/>
                  <a:gd name="connsiteX3" fmla="*/ 384391 w 437387"/>
                  <a:gd name="connsiteY3" fmla="*/ 95479 h 329374"/>
                  <a:gd name="connsiteX4" fmla="*/ 333375 w 437387"/>
                  <a:gd name="connsiteY4" fmla="*/ 180442 h 329374"/>
                  <a:gd name="connsiteX5" fmla="*/ 248907 w 437387"/>
                  <a:gd name="connsiteY5" fmla="*/ 251880 h 329374"/>
                  <a:gd name="connsiteX6" fmla="*/ 248869 w 437387"/>
                  <a:gd name="connsiteY6" fmla="*/ 251880 h 329374"/>
                  <a:gd name="connsiteX7" fmla="*/ 227609 w 437387"/>
                  <a:gd name="connsiteY7" fmla="*/ 239764 h 329374"/>
                  <a:gd name="connsiteX8" fmla="*/ 226809 w 437387"/>
                  <a:gd name="connsiteY8" fmla="*/ 238201 h 329374"/>
                  <a:gd name="connsiteX9" fmla="*/ 225285 w 437387"/>
                  <a:gd name="connsiteY9" fmla="*/ 237363 h 329374"/>
                  <a:gd name="connsiteX10" fmla="*/ 222352 w 437387"/>
                  <a:gd name="connsiteY10" fmla="*/ 232943 h 329374"/>
                  <a:gd name="connsiteX11" fmla="*/ 242468 w 437387"/>
                  <a:gd name="connsiteY11" fmla="*/ 162573 h 329374"/>
                  <a:gd name="connsiteX12" fmla="*/ 249060 w 437387"/>
                  <a:gd name="connsiteY12" fmla="*/ 165202 h 329374"/>
                  <a:gd name="connsiteX13" fmla="*/ 250202 w 437387"/>
                  <a:gd name="connsiteY13" fmla="*/ 165735 h 329374"/>
                  <a:gd name="connsiteX14" fmla="*/ 251460 w 437387"/>
                  <a:gd name="connsiteY14" fmla="*/ 165888 h 329374"/>
                  <a:gd name="connsiteX15" fmla="*/ 316840 w 437387"/>
                  <a:gd name="connsiteY15" fmla="*/ 150343 h 329374"/>
                  <a:gd name="connsiteX16" fmla="*/ 288112 w 437387"/>
                  <a:gd name="connsiteY16" fmla="*/ 89878 h 329374"/>
                  <a:gd name="connsiteX17" fmla="*/ 287312 w 437387"/>
                  <a:gd name="connsiteY17" fmla="*/ 89230 h 329374"/>
                  <a:gd name="connsiteX18" fmla="*/ 282512 w 437387"/>
                  <a:gd name="connsiteY18" fmla="*/ 85954 h 329374"/>
                  <a:gd name="connsiteX19" fmla="*/ 283616 w 437387"/>
                  <a:gd name="connsiteY19" fmla="*/ 84011 h 329374"/>
                  <a:gd name="connsiteX20" fmla="*/ 311468 w 437387"/>
                  <a:gd name="connsiteY20" fmla="*/ 37986 h 329374"/>
                  <a:gd name="connsiteX21" fmla="*/ 301028 w 437387"/>
                  <a:gd name="connsiteY21" fmla="*/ 32423 h 329374"/>
                  <a:gd name="connsiteX22" fmla="*/ 272834 w 437387"/>
                  <a:gd name="connsiteY22" fmla="*/ 79629 h 329374"/>
                  <a:gd name="connsiteX23" fmla="*/ 190728 w 437387"/>
                  <a:gd name="connsiteY23" fmla="*/ 44692 h 329374"/>
                  <a:gd name="connsiteX24" fmla="*/ 223609 w 437387"/>
                  <a:gd name="connsiteY24" fmla="*/ 6592 h 329374"/>
                  <a:gd name="connsiteX25" fmla="*/ 229514 w 437387"/>
                  <a:gd name="connsiteY25" fmla="*/ 4267 h 329374"/>
                  <a:gd name="connsiteX26" fmla="*/ 214084 w 437387"/>
                  <a:gd name="connsiteY26" fmla="*/ 0 h 329374"/>
                  <a:gd name="connsiteX27" fmla="*/ 178156 w 437387"/>
                  <a:gd name="connsiteY27" fmla="*/ 42024 h 329374"/>
                  <a:gd name="connsiteX28" fmla="*/ 12573 w 437387"/>
                  <a:gd name="connsiteY28" fmla="*/ 68275 h 329374"/>
                  <a:gd name="connsiteX29" fmla="*/ 12687 w 437387"/>
                  <a:gd name="connsiteY29" fmla="*/ 85573 h 329374"/>
                  <a:gd name="connsiteX30" fmla="*/ 167449 w 437387"/>
                  <a:gd name="connsiteY30" fmla="*/ 56769 h 329374"/>
                  <a:gd name="connsiteX31" fmla="*/ 130416 w 437387"/>
                  <a:gd name="connsiteY31" fmla="*/ 129350 h 329374"/>
                  <a:gd name="connsiteX32" fmla="*/ 3315 w 437387"/>
                  <a:gd name="connsiteY32" fmla="*/ 158229 h 329374"/>
                  <a:gd name="connsiteX33" fmla="*/ 0 w 437387"/>
                  <a:gd name="connsiteY33" fmla="*/ 177660 h 329374"/>
                  <a:gd name="connsiteX34" fmla="*/ 125920 w 437387"/>
                  <a:gd name="connsiteY34" fmla="*/ 148666 h 329374"/>
                  <a:gd name="connsiteX35" fmla="*/ 130721 w 437387"/>
                  <a:gd name="connsiteY35" fmla="*/ 199682 h 329374"/>
                  <a:gd name="connsiteX36" fmla="*/ 130988 w 437387"/>
                  <a:gd name="connsiteY36" fmla="*/ 200254 h 329374"/>
                  <a:gd name="connsiteX37" fmla="*/ 154038 w 437387"/>
                  <a:gd name="connsiteY37" fmla="*/ 212522 h 329374"/>
                  <a:gd name="connsiteX38" fmla="*/ 154343 w 437387"/>
                  <a:gd name="connsiteY38" fmla="*/ 212522 h 329374"/>
                  <a:gd name="connsiteX39" fmla="*/ 230086 w 437387"/>
                  <a:gd name="connsiteY39" fmla="*/ 158610 h 329374"/>
                  <a:gd name="connsiteX40" fmla="*/ 231496 w 437387"/>
                  <a:gd name="connsiteY40" fmla="*/ 159029 h 329374"/>
                  <a:gd name="connsiteX41" fmla="*/ 211302 w 437387"/>
                  <a:gd name="connsiteY41" fmla="*/ 235839 h 329374"/>
                  <a:gd name="connsiteX42" fmla="*/ 218351 w 437387"/>
                  <a:gd name="connsiteY42" fmla="*/ 246545 h 329374"/>
                  <a:gd name="connsiteX43" fmla="*/ 248564 w 437387"/>
                  <a:gd name="connsiteY43" fmla="*/ 263347 h 329374"/>
                  <a:gd name="connsiteX44" fmla="*/ 248907 w 437387"/>
                  <a:gd name="connsiteY44" fmla="*/ 263347 h 329374"/>
                  <a:gd name="connsiteX45" fmla="*/ 309753 w 437387"/>
                  <a:gd name="connsiteY45" fmla="*/ 227876 h 329374"/>
                  <a:gd name="connsiteX46" fmla="*/ 300761 w 437387"/>
                  <a:gd name="connsiteY46" fmla="*/ 325412 h 329374"/>
                  <a:gd name="connsiteX47" fmla="*/ 301562 w 437387"/>
                  <a:gd name="connsiteY47" fmla="*/ 325908 h 329374"/>
                  <a:gd name="connsiteX48" fmla="*/ 319621 w 437387"/>
                  <a:gd name="connsiteY48" fmla="*/ 329375 h 329374"/>
                  <a:gd name="connsiteX49" fmla="*/ 417309 w 437387"/>
                  <a:gd name="connsiteY49" fmla="*/ 266967 h 329374"/>
                  <a:gd name="connsiteX50" fmla="*/ 417462 w 437387"/>
                  <a:gd name="connsiteY50" fmla="*/ 266738 h 329374"/>
                  <a:gd name="connsiteX51" fmla="*/ 437388 w 437387"/>
                  <a:gd name="connsiteY51" fmla="*/ 220256 h 329374"/>
                  <a:gd name="connsiteX52" fmla="*/ 307124 w 437387"/>
                  <a:gd name="connsiteY52" fmla="*/ 315849 h 329374"/>
                  <a:gd name="connsiteX53" fmla="*/ 278130 w 437387"/>
                  <a:gd name="connsiteY53" fmla="*/ 101385 h 329374"/>
                  <a:gd name="connsiteX54" fmla="*/ 303009 w 437387"/>
                  <a:gd name="connsiteY54" fmla="*/ 143980 h 329374"/>
                  <a:gd name="connsiteX55" fmla="*/ 254356 w 437387"/>
                  <a:gd name="connsiteY55" fmla="*/ 150876 h 329374"/>
                  <a:gd name="connsiteX56" fmla="*/ 249136 w 437387"/>
                  <a:gd name="connsiteY56" fmla="*/ 148552 h 329374"/>
                  <a:gd name="connsiteX57" fmla="*/ 275006 w 437387"/>
                  <a:gd name="connsiteY57" fmla="*/ 99289 h 329374"/>
                  <a:gd name="connsiteX58" fmla="*/ 278130 w 437387"/>
                  <a:gd name="connsiteY58" fmla="*/ 101385 h 329374"/>
                  <a:gd name="connsiteX59" fmla="*/ 180175 w 437387"/>
                  <a:gd name="connsiteY59" fmla="*/ 58903 h 329374"/>
                  <a:gd name="connsiteX60" fmla="*/ 264604 w 437387"/>
                  <a:gd name="connsiteY60" fmla="*/ 92469 h 329374"/>
                  <a:gd name="connsiteX61" fmla="*/ 229781 w 437387"/>
                  <a:gd name="connsiteY61" fmla="*/ 141237 h 329374"/>
                  <a:gd name="connsiteX62" fmla="*/ 142608 w 437387"/>
                  <a:gd name="connsiteY62" fmla="*/ 128931 h 329374"/>
                  <a:gd name="connsiteX63" fmla="*/ 180175 w 437387"/>
                  <a:gd name="connsiteY63" fmla="*/ 58903 h 329374"/>
                  <a:gd name="connsiteX64" fmla="*/ 154495 w 437387"/>
                  <a:gd name="connsiteY64" fmla="*/ 201092 h 329374"/>
                  <a:gd name="connsiteX65" fmla="*/ 141123 w 437387"/>
                  <a:gd name="connsiteY65" fmla="*/ 194920 h 329374"/>
                  <a:gd name="connsiteX66" fmla="*/ 137655 w 437387"/>
                  <a:gd name="connsiteY66" fmla="*/ 148095 h 329374"/>
                  <a:gd name="connsiteX67" fmla="*/ 218008 w 437387"/>
                  <a:gd name="connsiteY67" fmla="*/ 155486 h 329374"/>
                  <a:gd name="connsiteX68" fmla="*/ 154495 w 437387"/>
                  <a:gd name="connsiteY68" fmla="*/ 201092 h 3293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</a:cxnLst>
                <a:rect l="l" t="t" r="r" b="b"/>
                <a:pathLst>
                  <a:path w="437387" h="329374">
                    <a:moveTo>
                      <a:pt x="307124" y="315849"/>
                    </a:moveTo>
                    <a:cubicBezTo>
                      <a:pt x="289598" y="301638"/>
                      <a:pt x="311201" y="245821"/>
                      <a:pt x="342328" y="187757"/>
                    </a:cubicBezTo>
                    <a:cubicBezTo>
                      <a:pt x="358293" y="165354"/>
                      <a:pt x="375209" y="137999"/>
                      <a:pt x="393002" y="105728"/>
                    </a:cubicBezTo>
                    <a:cubicBezTo>
                      <a:pt x="390296" y="102299"/>
                      <a:pt x="387439" y="98870"/>
                      <a:pt x="384391" y="95479"/>
                    </a:cubicBezTo>
                    <a:cubicBezTo>
                      <a:pt x="374027" y="111329"/>
                      <a:pt x="352882" y="144475"/>
                      <a:pt x="333375" y="180442"/>
                    </a:cubicBezTo>
                    <a:cubicBezTo>
                      <a:pt x="290398" y="240678"/>
                      <a:pt x="263157" y="251880"/>
                      <a:pt x="248907" y="251880"/>
                    </a:cubicBezTo>
                    <a:lnTo>
                      <a:pt x="248869" y="251880"/>
                    </a:lnTo>
                    <a:cubicBezTo>
                      <a:pt x="234239" y="251841"/>
                      <a:pt x="227876" y="240259"/>
                      <a:pt x="227609" y="239764"/>
                    </a:cubicBezTo>
                    <a:lnTo>
                      <a:pt x="226809" y="238201"/>
                    </a:lnTo>
                    <a:lnTo>
                      <a:pt x="225285" y="237363"/>
                    </a:lnTo>
                    <a:cubicBezTo>
                      <a:pt x="224371" y="236906"/>
                      <a:pt x="223113" y="235915"/>
                      <a:pt x="222352" y="232943"/>
                    </a:cubicBezTo>
                    <a:cubicBezTo>
                      <a:pt x="219075" y="220218"/>
                      <a:pt x="228295" y="193319"/>
                      <a:pt x="242468" y="162573"/>
                    </a:cubicBezTo>
                    <a:cubicBezTo>
                      <a:pt x="246621" y="164097"/>
                      <a:pt x="248945" y="165126"/>
                      <a:pt x="249060" y="165202"/>
                    </a:cubicBezTo>
                    <a:lnTo>
                      <a:pt x="250202" y="165735"/>
                    </a:lnTo>
                    <a:lnTo>
                      <a:pt x="251460" y="165888"/>
                    </a:lnTo>
                    <a:cubicBezTo>
                      <a:pt x="289293" y="170040"/>
                      <a:pt x="310058" y="165088"/>
                      <a:pt x="316840" y="150343"/>
                    </a:cubicBezTo>
                    <a:cubicBezTo>
                      <a:pt x="327165" y="127788"/>
                      <a:pt x="294703" y="96012"/>
                      <a:pt x="288112" y="89878"/>
                    </a:cubicBezTo>
                    <a:lnTo>
                      <a:pt x="287312" y="89230"/>
                    </a:lnTo>
                    <a:cubicBezTo>
                      <a:pt x="285712" y="88087"/>
                      <a:pt x="284112" y="87021"/>
                      <a:pt x="282512" y="85954"/>
                    </a:cubicBezTo>
                    <a:cubicBezTo>
                      <a:pt x="282893" y="85306"/>
                      <a:pt x="283235" y="84659"/>
                      <a:pt x="283616" y="84011"/>
                    </a:cubicBezTo>
                    <a:cubicBezTo>
                      <a:pt x="292646" y="69799"/>
                      <a:pt x="301943" y="54445"/>
                      <a:pt x="311468" y="37986"/>
                    </a:cubicBezTo>
                    <a:cubicBezTo>
                      <a:pt x="308077" y="36119"/>
                      <a:pt x="304609" y="34252"/>
                      <a:pt x="301028" y="32423"/>
                    </a:cubicBezTo>
                    <a:cubicBezTo>
                      <a:pt x="294703" y="42558"/>
                      <a:pt x="284340" y="59550"/>
                      <a:pt x="272834" y="79629"/>
                    </a:cubicBezTo>
                    <a:cubicBezTo>
                      <a:pt x="244412" y="61874"/>
                      <a:pt x="216751" y="50902"/>
                      <a:pt x="190728" y="44692"/>
                    </a:cubicBezTo>
                    <a:cubicBezTo>
                      <a:pt x="206387" y="24460"/>
                      <a:pt x="220180" y="10058"/>
                      <a:pt x="223609" y="6592"/>
                    </a:cubicBezTo>
                    <a:lnTo>
                      <a:pt x="229514" y="4267"/>
                    </a:lnTo>
                    <a:cubicBezTo>
                      <a:pt x="224523" y="2819"/>
                      <a:pt x="219342" y="1372"/>
                      <a:pt x="214084" y="0"/>
                    </a:cubicBezTo>
                    <a:cubicBezTo>
                      <a:pt x="208445" y="5791"/>
                      <a:pt x="193891" y="21222"/>
                      <a:pt x="178156" y="42024"/>
                    </a:cubicBezTo>
                    <a:cubicBezTo>
                      <a:pt x="83629" y="24422"/>
                      <a:pt x="13601" y="67666"/>
                      <a:pt x="12573" y="68275"/>
                    </a:cubicBezTo>
                    <a:lnTo>
                      <a:pt x="12687" y="85573"/>
                    </a:lnTo>
                    <a:cubicBezTo>
                      <a:pt x="13601" y="85001"/>
                      <a:pt x="79896" y="44539"/>
                      <a:pt x="167449" y="56769"/>
                    </a:cubicBezTo>
                    <a:cubicBezTo>
                      <a:pt x="152628" y="78219"/>
                      <a:pt x="138227" y="103556"/>
                      <a:pt x="130416" y="129350"/>
                    </a:cubicBezTo>
                    <a:cubicBezTo>
                      <a:pt x="94755" y="131140"/>
                      <a:pt x="52159" y="138989"/>
                      <a:pt x="3315" y="158229"/>
                    </a:cubicBezTo>
                    <a:lnTo>
                      <a:pt x="0" y="177660"/>
                    </a:lnTo>
                    <a:cubicBezTo>
                      <a:pt x="47511" y="158954"/>
                      <a:pt x="90030" y="150952"/>
                      <a:pt x="125920" y="148666"/>
                    </a:cubicBezTo>
                    <a:cubicBezTo>
                      <a:pt x="123101" y="166230"/>
                      <a:pt x="124015" y="183604"/>
                      <a:pt x="130721" y="199682"/>
                    </a:cubicBezTo>
                    <a:lnTo>
                      <a:pt x="130988" y="200254"/>
                    </a:lnTo>
                    <a:cubicBezTo>
                      <a:pt x="131254" y="200749"/>
                      <a:pt x="137846" y="212369"/>
                      <a:pt x="154038" y="212522"/>
                    </a:cubicBezTo>
                    <a:lnTo>
                      <a:pt x="154343" y="212522"/>
                    </a:lnTo>
                    <a:cubicBezTo>
                      <a:pt x="174574" y="212522"/>
                      <a:pt x="200101" y="194158"/>
                      <a:pt x="230086" y="158610"/>
                    </a:cubicBezTo>
                    <a:cubicBezTo>
                      <a:pt x="230581" y="158763"/>
                      <a:pt x="231000" y="158877"/>
                      <a:pt x="231496" y="159029"/>
                    </a:cubicBezTo>
                    <a:cubicBezTo>
                      <a:pt x="216941" y="191110"/>
                      <a:pt x="207302" y="220409"/>
                      <a:pt x="211302" y="235839"/>
                    </a:cubicBezTo>
                    <a:cubicBezTo>
                      <a:pt x="212522" y="240563"/>
                      <a:pt x="214884" y="244183"/>
                      <a:pt x="218351" y="246545"/>
                    </a:cubicBezTo>
                    <a:cubicBezTo>
                      <a:pt x="221094" y="250927"/>
                      <a:pt x="230505" y="263195"/>
                      <a:pt x="248564" y="263347"/>
                    </a:cubicBezTo>
                    <a:lnTo>
                      <a:pt x="248907" y="263347"/>
                    </a:lnTo>
                    <a:cubicBezTo>
                      <a:pt x="266890" y="263347"/>
                      <a:pt x="287236" y="251460"/>
                      <a:pt x="309753" y="227876"/>
                    </a:cubicBezTo>
                    <a:cubicBezTo>
                      <a:pt x="286322" y="280492"/>
                      <a:pt x="283426" y="312534"/>
                      <a:pt x="300761" y="325412"/>
                    </a:cubicBezTo>
                    <a:lnTo>
                      <a:pt x="301562" y="325908"/>
                    </a:lnTo>
                    <a:cubicBezTo>
                      <a:pt x="302362" y="326288"/>
                      <a:pt x="308686" y="329375"/>
                      <a:pt x="319621" y="329375"/>
                    </a:cubicBezTo>
                    <a:cubicBezTo>
                      <a:pt x="339204" y="329337"/>
                      <a:pt x="373608" y="319545"/>
                      <a:pt x="417309" y="266967"/>
                    </a:cubicBezTo>
                    <a:cubicBezTo>
                      <a:pt x="417348" y="266891"/>
                      <a:pt x="417423" y="266814"/>
                      <a:pt x="417462" y="266738"/>
                    </a:cubicBezTo>
                    <a:cubicBezTo>
                      <a:pt x="428206" y="250774"/>
                      <a:pt x="435254" y="235154"/>
                      <a:pt x="437388" y="220256"/>
                    </a:cubicBezTo>
                    <a:cubicBezTo>
                      <a:pt x="362750" y="334252"/>
                      <a:pt x="311772" y="317678"/>
                      <a:pt x="307124" y="315849"/>
                    </a:cubicBezTo>
                    <a:close/>
                    <a:moveTo>
                      <a:pt x="278130" y="101385"/>
                    </a:moveTo>
                    <a:cubicBezTo>
                      <a:pt x="290779" y="113272"/>
                      <a:pt x="307200" y="134798"/>
                      <a:pt x="303009" y="143980"/>
                    </a:cubicBezTo>
                    <a:cubicBezTo>
                      <a:pt x="301752" y="146685"/>
                      <a:pt x="294589" y="155105"/>
                      <a:pt x="254356" y="150876"/>
                    </a:cubicBezTo>
                    <a:cubicBezTo>
                      <a:pt x="253212" y="150381"/>
                      <a:pt x="251460" y="149543"/>
                      <a:pt x="249136" y="148552"/>
                    </a:cubicBezTo>
                    <a:cubicBezTo>
                      <a:pt x="257099" y="132284"/>
                      <a:pt x="266052" y="115367"/>
                      <a:pt x="275006" y="99289"/>
                    </a:cubicBezTo>
                    <a:cubicBezTo>
                      <a:pt x="276034" y="99937"/>
                      <a:pt x="277101" y="100660"/>
                      <a:pt x="278130" y="101385"/>
                    </a:cubicBezTo>
                    <a:close/>
                    <a:moveTo>
                      <a:pt x="180175" y="58903"/>
                    </a:moveTo>
                    <a:cubicBezTo>
                      <a:pt x="206997" y="64123"/>
                      <a:pt x="235534" y="74486"/>
                      <a:pt x="264604" y="92469"/>
                    </a:cubicBezTo>
                    <a:cubicBezTo>
                      <a:pt x="251803" y="111938"/>
                      <a:pt x="240220" y="127978"/>
                      <a:pt x="229781" y="141237"/>
                    </a:cubicBezTo>
                    <a:cubicBezTo>
                      <a:pt x="210579" y="135065"/>
                      <a:pt x="181165" y="128435"/>
                      <a:pt x="142608" y="128931"/>
                    </a:cubicBezTo>
                    <a:cubicBezTo>
                      <a:pt x="150838" y="104089"/>
                      <a:pt x="165506" y="79515"/>
                      <a:pt x="180175" y="58903"/>
                    </a:cubicBezTo>
                    <a:close/>
                    <a:moveTo>
                      <a:pt x="154495" y="201092"/>
                    </a:moveTo>
                    <a:cubicBezTo>
                      <a:pt x="145809" y="201283"/>
                      <a:pt x="141808" y="195949"/>
                      <a:pt x="141123" y="194920"/>
                    </a:cubicBezTo>
                    <a:cubicBezTo>
                      <a:pt x="135179" y="180366"/>
                      <a:pt x="134683" y="164402"/>
                      <a:pt x="137655" y="148095"/>
                    </a:cubicBezTo>
                    <a:cubicBezTo>
                      <a:pt x="171603" y="147066"/>
                      <a:pt x="198920" y="151067"/>
                      <a:pt x="218008" y="155486"/>
                    </a:cubicBezTo>
                    <a:cubicBezTo>
                      <a:pt x="185661" y="192977"/>
                      <a:pt x="165621" y="201016"/>
                      <a:pt x="154495" y="201092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9263"/>
                  </a:gs>
                  <a:gs pos="50000">
                    <a:srgbClr val="FF9D77"/>
                  </a:gs>
                  <a:gs pos="100000">
                    <a:srgbClr val="FFA88C"/>
                  </a:gs>
                </a:gsLst>
                <a:lin ang="0" scaled="1"/>
              </a:gra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3" name="任意多边形: 形状 542">
                <a:extLst>
                  <a:ext uri="{FF2B5EF4-FFF2-40B4-BE49-F238E27FC236}">
                    <a16:creationId xmlns:a16="http://schemas.microsoft.com/office/drawing/2014/main" id="{288E1F76-06B6-A0A6-25B8-EA5E611A0D07}"/>
                  </a:ext>
                </a:extLst>
              </p:cNvPr>
              <p:cNvSpPr/>
              <p:nvPr/>
            </p:nvSpPr>
            <p:spPr>
              <a:xfrm>
                <a:off x="6118555" y="4258175"/>
                <a:ext cx="310696" cy="120390"/>
              </a:xfrm>
              <a:custGeom>
                <a:avLst/>
                <a:gdLst>
                  <a:gd name="connsiteX0" fmla="*/ 12535 w 310696"/>
                  <a:gd name="connsiteY0" fmla="*/ 31427 h 120390"/>
                  <a:gd name="connsiteX1" fmla="*/ 283235 w 310696"/>
                  <a:gd name="connsiteY1" fmla="*/ 47543 h 120390"/>
                  <a:gd name="connsiteX2" fmla="*/ 253555 w 310696"/>
                  <a:gd name="connsiteY2" fmla="*/ 108503 h 120390"/>
                  <a:gd name="connsiteX3" fmla="*/ 0 w 310696"/>
                  <a:gd name="connsiteY3" fmla="*/ 120390 h 120390"/>
                  <a:gd name="connsiteX4" fmla="*/ 12535 w 310696"/>
                  <a:gd name="connsiteY4" fmla="*/ 31427 h 1203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0696" h="120390">
                    <a:moveTo>
                      <a:pt x="12535" y="31427"/>
                    </a:moveTo>
                    <a:cubicBezTo>
                      <a:pt x="12535" y="31427"/>
                      <a:pt x="145504" y="-49040"/>
                      <a:pt x="283235" y="47543"/>
                    </a:cubicBezTo>
                    <a:cubicBezTo>
                      <a:pt x="283235" y="47543"/>
                      <a:pt x="361607" y="120352"/>
                      <a:pt x="253555" y="108503"/>
                    </a:cubicBezTo>
                    <a:cubicBezTo>
                      <a:pt x="253555" y="108503"/>
                      <a:pt x="148780" y="61793"/>
                      <a:pt x="0" y="120390"/>
                    </a:cubicBezTo>
                    <a:lnTo>
                      <a:pt x="12535" y="31427"/>
                    </a:lnTo>
                    <a:close/>
                  </a:path>
                </a:pathLst>
              </a:custGeom>
              <a:gradFill>
                <a:gsLst>
                  <a:gs pos="0">
                    <a:srgbClr val="FFAF8C"/>
                  </a:gs>
                  <a:gs pos="50000">
                    <a:srgbClr val="FFB99E"/>
                  </a:gs>
                  <a:gs pos="100000">
                    <a:srgbClr val="FFC3B0"/>
                  </a:gs>
                </a:gsLst>
                <a:lin ang="18826474" scaled="1"/>
              </a:gra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4" name="任意多边形: 形状 543">
                <a:extLst>
                  <a:ext uri="{FF2B5EF4-FFF2-40B4-BE49-F238E27FC236}">
                    <a16:creationId xmlns:a16="http://schemas.microsoft.com/office/drawing/2014/main" id="{0E32E81A-88C0-6E0D-9C7D-806D52CC797F}"/>
                  </a:ext>
                </a:extLst>
              </p:cNvPr>
              <p:cNvSpPr/>
              <p:nvPr/>
            </p:nvSpPr>
            <p:spPr>
              <a:xfrm>
                <a:off x="6348565" y="4293870"/>
                <a:ext cx="71969" cy="64791"/>
              </a:xfrm>
              <a:custGeom>
                <a:avLst/>
                <a:gdLst>
                  <a:gd name="connsiteX0" fmla="*/ 13868 w 71969"/>
                  <a:gd name="connsiteY0" fmla="*/ 0 h 64791"/>
                  <a:gd name="connsiteX1" fmla="*/ 0 w 71969"/>
                  <a:gd name="connsiteY1" fmla="*/ 49796 h 64791"/>
                  <a:gd name="connsiteX2" fmla="*/ 69380 w 71969"/>
                  <a:gd name="connsiteY2" fmla="*/ 59588 h 64791"/>
                  <a:gd name="connsiteX3" fmla="*/ 13868 w 71969"/>
                  <a:gd name="connsiteY3" fmla="*/ 0 h 647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1969" h="64791">
                    <a:moveTo>
                      <a:pt x="13868" y="0"/>
                    </a:moveTo>
                    <a:lnTo>
                      <a:pt x="0" y="49796"/>
                    </a:lnTo>
                    <a:cubicBezTo>
                      <a:pt x="0" y="49796"/>
                      <a:pt x="55092" y="75514"/>
                      <a:pt x="69380" y="59588"/>
                    </a:cubicBezTo>
                    <a:cubicBezTo>
                      <a:pt x="69380" y="59588"/>
                      <a:pt x="90182" y="32385"/>
                      <a:pt x="13868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9263"/>
                  </a:gs>
                  <a:gs pos="50000">
                    <a:srgbClr val="FF9D77"/>
                  </a:gs>
                  <a:gs pos="100000">
                    <a:srgbClr val="FFA88C"/>
                  </a:gs>
                </a:gsLst>
                <a:lin ang="0" scaled="1"/>
              </a:gra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545" name="任意多边形: 形状 544">
              <a:extLst>
                <a:ext uri="{FF2B5EF4-FFF2-40B4-BE49-F238E27FC236}">
                  <a16:creationId xmlns:a16="http://schemas.microsoft.com/office/drawing/2014/main" id="{1EF5CC99-B5CE-9D88-D0F2-7C76A3BC9797}"/>
                </a:ext>
              </a:extLst>
            </p:cNvPr>
            <p:cNvSpPr/>
            <p:nvPr/>
          </p:nvSpPr>
          <p:spPr>
            <a:xfrm>
              <a:off x="5733021" y="4476788"/>
              <a:ext cx="807034" cy="575233"/>
            </a:xfrm>
            <a:custGeom>
              <a:avLst/>
              <a:gdLst>
                <a:gd name="connsiteX0" fmla="*/ 807034 w 807034"/>
                <a:gd name="connsiteY0" fmla="*/ 0 h 575233"/>
                <a:gd name="connsiteX1" fmla="*/ 612000 w 807034"/>
                <a:gd name="connsiteY1" fmla="*/ 161849 h 575233"/>
                <a:gd name="connsiteX2" fmla="*/ 473812 w 807034"/>
                <a:gd name="connsiteY2" fmla="*/ 239497 h 575233"/>
                <a:gd name="connsiteX3" fmla="*/ 221818 w 807034"/>
                <a:gd name="connsiteY3" fmla="*/ 575234 h 575233"/>
                <a:gd name="connsiteX4" fmla="*/ 28385 w 807034"/>
                <a:gd name="connsiteY4" fmla="*/ 284798 h 575233"/>
                <a:gd name="connsiteX5" fmla="*/ 0 w 807034"/>
                <a:gd name="connsiteY5" fmla="*/ 239497 h 575233"/>
                <a:gd name="connsiteX6" fmla="*/ 56769 w 807034"/>
                <a:gd name="connsiteY6" fmla="*/ 193472 h 575233"/>
                <a:gd name="connsiteX7" fmla="*/ 685838 w 807034"/>
                <a:gd name="connsiteY7" fmla="*/ 53912 h 575233"/>
                <a:gd name="connsiteX8" fmla="*/ 690486 w 807034"/>
                <a:gd name="connsiteY8" fmla="*/ 58445 h 575233"/>
                <a:gd name="connsiteX9" fmla="*/ 691287 w 807034"/>
                <a:gd name="connsiteY9" fmla="*/ 58941 h 575233"/>
                <a:gd name="connsiteX10" fmla="*/ 709346 w 807034"/>
                <a:gd name="connsiteY10" fmla="*/ 62408 h 575233"/>
                <a:gd name="connsiteX11" fmla="*/ 807034 w 807034"/>
                <a:gd name="connsiteY11" fmla="*/ 0 h 5752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07034" h="575233">
                  <a:moveTo>
                    <a:pt x="807034" y="0"/>
                  </a:moveTo>
                  <a:cubicBezTo>
                    <a:pt x="769125" y="56121"/>
                    <a:pt x="685838" y="116014"/>
                    <a:pt x="612000" y="161849"/>
                  </a:cubicBezTo>
                  <a:cubicBezTo>
                    <a:pt x="538163" y="207683"/>
                    <a:pt x="473812" y="239497"/>
                    <a:pt x="473812" y="239497"/>
                  </a:cubicBezTo>
                  <a:lnTo>
                    <a:pt x="221818" y="575234"/>
                  </a:lnTo>
                  <a:lnTo>
                    <a:pt x="28385" y="284798"/>
                  </a:lnTo>
                  <a:lnTo>
                    <a:pt x="0" y="239497"/>
                  </a:lnTo>
                  <a:lnTo>
                    <a:pt x="56769" y="193472"/>
                  </a:lnTo>
                  <a:cubicBezTo>
                    <a:pt x="200292" y="196825"/>
                    <a:pt x="481013" y="184137"/>
                    <a:pt x="685838" y="53912"/>
                  </a:cubicBezTo>
                  <a:cubicBezTo>
                    <a:pt x="687172" y="55626"/>
                    <a:pt x="688734" y="57150"/>
                    <a:pt x="690486" y="58445"/>
                  </a:cubicBezTo>
                  <a:lnTo>
                    <a:pt x="691287" y="58941"/>
                  </a:lnTo>
                  <a:cubicBezTo>
                    <a:pt x="692087" y="59321"/>
                    <a:pt x="698411" y="62408"/>
                    <a:pt x="709346" y="62408"/>
                  </a:cubicBezTo>
                  <a:cubicBezTo>
                    <a:pt x="728929" y="62370"/>
                    <a:pt x="763333" y="52578"/>
                    <a:pt x="807034" y="0"/>
                  </a:cubicBezTo>
                  <a:close/>
                </a:path>
              </a:pathLst>
            </a:custGeom>
            <a:gradFill>
              <a:gsLst>
                <a:gs pos="0">
                  <a:srgbClr val="FF9263"/>
                </a:gs>
                <a:gs pos="50000">
                  <a:srgbClr val="FF9D77"/>
                </a:gs>
                <a:gs pos="100000">
                  <a:srgbClr val="FFA88C"/>
                </a:gs>
              </a:gsLst>
              <a:lin ang="17524823" scaled="1"/>
            </a:gradFill>
            <a:ln w="38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6" name="任意多边形: 形状 545">
              <a:extLst>
                <a:ext uri="{FF2B5EF4-FFF2-40B4-BE49-F238E27FC236}">
                  <a16:creationId xmlns:a16="http://schemas.microsoft.com/office/drawing/2014/main" id="{A126047D-9CA6-6D47-5EAD-CD1640085294}"/>
                </a:ext>
              </a:extLst>
            </p:cNvPr>
            <p:cNvSpPr/>
            <p:nvPr/>
          </p:nvSpPr>
          <p:spPr>
            <a:xfrm>
              <a:off x="2832277" y="2229954"/>
              <a:ext cx="2096033" cy="1724406"/>
            </a:xfrm>
            <a:custGeom>
              <a:avLst/>
              <a:gdLst>
                <a:gd name="connsiteX0" fmla="*/ 2096034 w 2096033"/>
                <a:gd name="connsiteY0" fmla="*/ 1022528 h 1724406"/>
                <a:gd name="connsiteX1" fmla="*/ 1739608 w 2096033"/>
                <a:gd name="connsiteY1" fmla="*/ 554469 h 1724406"/>
                <a:gd name="connsiteX2" fmla="*/ 1249947 w 2096033"/>
                <a:gd name="connsiteY2" fmla="*/ 0 h 1724406"/>
                <a:gd name="connsiteX3" fmla="*/ 306629 w 2096033"/>
                <a:gd name="connsiteY3" fmla="*/ 298818 h 1724406"/>
                <a:gd name="connsiteX4" fmla="*/ 117577 w 2096033"/>
                <a:gd name="connsiteY4" fmla="*/ 1312774 h 1724406"/>
                <a:gd name="connsiteX5" fmla="*/ 0 w 2096033"/>
                <a:gd name="connsiteY5" fmla="*/ 1312774 h 1724406"/>
                <a:gd name="connsiteX6" fmla="*/ 0 w 2096033"/>
                <a:gd name="connsiteY6" fmla="*/ 1448981 h 1724406"/>
                <a:gd name="connsiteX7" fmla="*/ 85649 w 2096033"/>
                <a:gd name="connsiteY7" fmla="*/ 1448981 h 1724406"/>
                <a:gd name="connsiteX8" fmla="*/ 439103 w 2096033"/>
                <a:gd name="connsiteY8" fmla="*/ 1699717 h 1724406"/>
                <a:gd name="connsiteX9" fmla="*/ 116091 w 2096033"/>
                <a:gd name="connsiteY9" fmla="*/ 1448981 h 1724406"/>
                <a:gd name="connsiteX10" fmla="*/ 150990 w 2096033"/>
                <a:gd name="connsiteY10" fmla="*/ 1448981 h 1724406"/>
                <a:gd name="connsiteX11" fmla="*/ 143332 w 2096033"/>
                <a:gd name="connsiteY11" fmla="*/ 1452753 h 1724406"/>
                <a:gd name="connsiteX12" fmla="*/ 385801 w 2096033"/>
                <a:gd name="connsiteY12" fmla="*/ 1616659 h 1724406"/>
                <a:gd name="connsiteX13" fmla="*/ 598894 w 2096033"/>
                <a:gd name="connsiteY13" fmla="*/ 1690383 h 1724406"/>
                <a:gd name="connsiteX14" fmla="*/ 580225 w 2096033"/>
                <a:gd name="connsiteY14" fmla="*/ 1600276 h 1724406"/>
                <a:gd name="connsiteX15" fmla="*/ 767448 w 2096033"/>
                <a:gd name="connsiteY15" fmla="*/ 1616393 h 1724406"/>
                <a:gd name="connsiteX16" fmla="*/ 997877 w 2096033"/>
                <a:gd name="connsiteY16" fmla="*/ 1616393 h 1724406"/>
                <a:gd name="connsiteX17" fmla="*/ 1267892 w 2096033"/>
                <a:gd name="connsiteY17" fmla="*/ 1564272 h 1724406"/>
                <a:gd name="connsiteX18" fmla="*/ 1217486 w 2096033"/>
                <a:gd name="connsiteY18" fmla="*/ 1656169 h 1724406"/>
                <a:gd name="connsiteX19" fmla="*/ 1748447 w 2096033"/>
                <a:gd name="connsiteY19" fmla="*/ 1538631 h 1724406"/>
                <a:gd name="connsiteX20" fmla="*/ 1815656 w 2096033"/>
                <a:gd name="connsiteY20" fmla="*/ 1538631 h 1724406"/>
                <a:gd name="connsiteX21" fmla="*/ 1682382 w 2096033"/>
                <a:gd name="connsiteY21" fmla="*/ 1620165 h 1724406"/>
                <a:gd name="connsiteX22" fmla="*/ 1441056 w 2096033"/>
                <a:gd name="connsiteY22" fmla="*/ 1724406 h 1724406"/>
                <a:gd name="connsiteX23" fmla="*/ 1849374 w 2096033"/>
                <a:gd name="connsiteY23" fmla="*/ 1538631 h 1724406"/>
                <a:gd name="connsiteX24" fmla="*/ 1902523 w 2096033"/>
                <a:gd name="connsiteY24" fmla="*/ 1538631 h 1724406"/>
                <a:gd name="connsiteX25" fmla="*/ 1902523 w 2096033"/>
                <a:gd name="connsiteY25" fmla="*/ 1391069 h 1724406"/>
                <a:gd name="connsiteX26" fmla="*/ 1848574 w 2096033"/>
                <a:gd name="connsiteY26" fmla="*/ 1391069 h 1724406"/>
                <a:gd name="connsiteX27" fmla="*/ 2096034 w 2096033"/>
                <a:gd name="connsiteY27" fmla="*/ 1022528 h 17244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096033" h="1724406">
                  <a:moveTo>
                    <a:pt x="2096034" y="1022528"/>
                  </a:moveTo>
                  <a:lnTo>
                    <a:pt x="1739608" y="554469"/>
                  </a:lnTo>
                  <a:lnTo>
                    <a:pt x="1249947" y="0"/>
                  </a:lnTo>
                  <a:lnTo>
                    <a:pt x="306629" y="298818"/>
                  </a:lnTo>
                  <a:lnTo>
                    <a:pt x="117577" y="1312774"/>
                  </a:lnTo>
                  <a:lnTo>
                    <a:pt x="0" y="1312774"/>
                  </a:lnTo>
                  <a:lnTo>
                    <a:pt x="0" y="1448981"/>
                  </a:lnTo>
                  <a:lnTo>
                    <a:pt x="85649" y="1448981"/>
                  </a:lnTo>
                  <a:cubicBezTo>
                    <a:pt x="156134" y="1580769"/>
                    <a:pt x="291351" y="1680591"/>
                    <a:pt x="439103" y="1699717"/>
                  </a:cubicBezTo>
                  <a:cubicBezTo>
                    <a:pt x="309944" y="1645272"/>
                    <a:pt x="199225" y="1558976"/>
                    <a:pt x="116091" y="1448981"/>
                  </a:cubicBezTo>
                  <a:lnTo>
                    <a:pt x="150990" y="1448981"/>
                  </a:lnTo>
                  <a:lnTo>
                    <a:pt x="143332" y="1452753"/>
                  </a:lnTo>
                  <a:lnTo>
                    <a:pt x="385801" y="1616659"/>
                  </a:lnTo>
                  <a:cubicBezTo>
                    <a:pt x="385801" y="1616659"/>
                    <a:pt x="470306" y="1694307"/>
                    <a:pt x="598894" y="1690383"/>
                  </a:cubicBezTo>
                  <a:cubicBezTo>
                    <a:pt x="598894" y="1690383"/>
                    <a:pt x="569709" y="1643139"/>
                    <a:pt x="580225" y="1600276"/>
                  </a:cubicBezTo>
                  <a:cubicBezTo>
                    <a:pt x="633755" y="1607706"/>
                    <a:pt x="695820" y="1613497"/>
                    <a:pt x="767448" y="1616393"/>
                  </a:cubicBezTo>
                  <a:lnTo>
                    <a:pt x="997877" y="1616393"/>
                  </a:lnTo>
                  <a:cubicBezTo>
                    <a:pt x="997877" y="1616393"/>
                    <a:pt x="1120292" y="1645196"/>
                    <a:pt x="1267892" y="1564272"/>
                  </a:cubicBezTo>
                  <a:cubicBezTo>
                    <a:pt x="1267892" y="1564272"/>
                    <a:pt x="1289495" y="1598562"/>
                    <a:pt x="1217486" y="1656169"/>
                  </a:cubicBezTo>
                  <a:cubicBezTo>
                    <a:pt x="1217486" y="1656169"/>
                    <a:pt x="1389698" y="1778127"/>
                    <a:pt x="1748447" y="1538631"/>
                  </a:cubicBezTo>
                  <a:lnTo>
                    <a:pt x="1815656" y="1538631"/>
                  </a:lnTo>
                  <a:cubicBezTo>
                    <a:pt x="1772641" y="1568006"/>
                    <a:pt x="1728673" y="1595514"/>
                    <a:pt x="1682382" y="1620165"/>
                  </a:cubicBezTo>
                  <a:cubicBezTo>
                    <a:pt x="1605001" y="1662189"/>
                    <a:pt x="1524419" y="1694460"/>
                    <a:pt x="1441056" y="1724406"/>
                  </a:cubicBezTo>
                  <a:cubicBezTo>
                    <a:pt x="1590561" y="1717091"/>
                    <a:pt x="1742770" y="1646606"/>
                    <a:pt x="1849374" y="1538631"/>
                  </a:cubicBezTo>
                  <a:lnTo>
                    <a:pt x="1902523" y="1538631"/>
                  </a:lnTo>
                  <a:lnTo>
                    <a:pt x="1902523" y="1391069"/>
                  </a:lnTo>
                  <a:lnTo>
                    <a:pt x="1848574" y="1391069"/>
                  </a:lnTo>
                  <a:lnTo>
                    <a:pt x="2096034" y="1022528"/>
                  </a:lnTo>
                  <a:close/>
                </a:path>
              </a:pathLst>
            </a:custGeom>
            <a:gradFill>
              <a:gsLst>
                <a:gs pos="535">
                  <a:srgbClr val="6E260E"/>
                </a:gs>
                <a:gs pos="100000">
                  <a:srgbClr val="CC3C10"/>
                </a:gs>
              </a:gsLst>
              <a:lin ang="17117177" scaled="1"/>
            </a:gradFill>
            <a:ln w="38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7" name="任意多边形: 形状 546">
              <a:extLst>
                <a:ext uri="{FF2B5EF4-FFF2-40B4-BE49-F238E27FC236}">
                  <a16:creationId xmlns:a16="http://schemas.microsoft.com/office/drawing/2014/main" id="{AD1295A9-38EE-EAB7-3D08-1EF2EC5BA208}"/>
                </a:ext>
              </a:extLst>
            </p:cNvPr>
            <p:cNvSpPr/>
            <p:nvPr/>
          </p:nvSpPr>
          <p:spPr>
            <a:xfrm>
              <a:off x="2572131" y="4010000"/>
              <a:ext cx="3516934" cy="2847999"/>
            </a:xfrm>
            <a:custGeom>
              <a:avLst/>
              <a:gdLst>
                <a:gd name="connsiteX0" fmla="*/ 3516935 w 3516934"/>
                <a:gd name="connsiteY0" fmla="*/ 1029944 h 2847999"/>
                <a:gd name="connsiteX1" fmla="*/ 2529002 w 3516934"/>
                <a:gd name="connsiteY1" fmla="*/ 1797507 h 2847999"/>
                <a:gd name="connsiteX2" fmla="*/ 2239480 w 3516934"/>
                <a:gd name="connsiteY2" fmla="*/ 1689150 h 2847999"/>
                <a:gd name="connsiteX3" fmla="*/ 2069325 w 3516934"/>
                <a:gd name="connsiteY3" fmla="*/ 1553781 h 2847999"/>
                <a:gd name="connsiteX4" fmla="*/ 1989239 w 3516934"/>
                <a:gd name="connsiteY4" fmla="*/ 1470151 h 2847999"/>
                <a:gd name="connsiteX5" fmla="*/ 2002079 w 3516934"/>
                <a:gd name="connsiteY5" fmla="*/ 2016353 h 2847999"/>
                <a:gd name="connsiteX6" fmla="*/ 2225154 w 3516934"/>
                <a:gd name="connsiteY6" fmla="*/ 2814433 h 2847999"/>
                <a:gd name="connsiteX7" fmla="*/ 2232241 w 3516934"/>
                <a:gd name="connsiteY7" fmla="*/ 2830588 h 2847999"/>
                <a:gd name="connsiteX8" fmla="*/ 2239937 w 3516934"/>
                <a:gd name="connsiteY8" fmla="*/ 2848000 h 2847999"/>
                <a:gd name="connsiteX9" fmla="*/ 0 w 3516934"/>
                <a:gd name="connsiteY9" fmla="*/ 2848000 h 2847999"/>
                <a:gd name="connsiteX10" fmla="*/ 349225 w 3516934"/>
                <a:gd name="connsiteY10" fmla="*/ 149186 h 2847999"/>
                <a:gd name="connsiteX11" fmla="*/ 919429 w 3516934"/>
                <a:gd name="connsiteY11" fmla="*/ 3720 h 2847999"/>
                <a:gd name="connsiteX12" fmla="*/ 1268806 w 3516934"/>
                <a:gd name="connsiteY12" fmla="*/ 4825 h 2847999"/>
                <a:gd name="connsiteX13" fmla="*/ 1633919 w 3516934"/>
                <a:gd name="connsiteY13" fmla="*/ 63004 h 2847999"/>
                <a:gd name="connsiteX14" fmla="*/ 1841221 w 3516934"/>
                <a:gd name="connsiteY14" fmla="*/ 173989 h 2847999"/>
                <a:gd name="connsiteX15" fmla="*/ 1841259 w 3516934"/>
                <a:gd name="connsiteY15" fmla="*/ 174028 h 2847999"/>
                <a:gd name="connsiteX16" fmla="*/ 1955673 w 3516934"/>
                <a:gd name="connsiteY16" fmla="*/ 259714 h 2847999"/>
                <a:gd name="connsiteX17" fmla="*/ 2104873 w 3516934"/>
                <a:gd name="connsiteY17" fmla="*/ 400151 h 2847999"/>
                <a:gd name="connsiteX18" fmla="*/ 2300021 w 3516934"/>
                <a:gd name="connsiteY18" fmla="*/ 639419 h 2847999"/>
                <a:gd name="connsiteX19" fmla="*/ 2375459 w 3516934"/>
                <a:gd name="connsiteY19" fmla="*/ 751318 h 2847999"/>
                <a:gd name="connsiteX20" fmla="*/ 2609164 w 3516934"/>
                <a:gd name="connsiteY20" fmla="*/ 1029944 h 2847999"/>
                <a:gd name="connsiteX21" fmla="*/ 3184360 w 3516934"/>
                <a:gd name="connsiteY21" fmla="*/ 634504 h 2847999"/>
                <a:gd name="connsiteX22" fmla="*/ 3389567 w 3516934"/>
                <a:gd name="connsiteY22" fmla="*/ 945171 h 2847999"/>
                <a:gd name="connsiteX23" fmla="*/ 3516935 w 3516934"/>
                <a:gd name="connsiteY23" fmla="*/ 1029944 h 2847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3516934" h="2847999">
                  <a:moveTo>
                    <a:pt x="3516935" y="1029944"/>
                  </a:moveTo>
                  <a:cubicBezTo>
                    <a:pt x="3516935" y="1029944"/>
                    <a:pt x="2924442" y="1734604"/>
                    <a:pt x="2529002" y="1797507"/>
                  </a:cubicBezTo>
                  <a:cubicBezTo>
                    <a:pt x="2529002" y="1797507"/>
                    <a:pt x="2390051" y="1778419"/>
                    <a:pt x="2239480" y="1689150"/>
                  </a:cubicBezTo>
                  <a:cubicBezTo>
                    <a:pt x="2182101" y="1655203"/>
                    <a:pt x="2123046" y="1611007"/>
                    <a:pt x="2069325" y="1553781"/>
                  </a:cubicBezTo>
                  <a:cubicBezTo>
                    <a:pt x="2055571" y="1539188"/>
                    <a:pt x="2002117" y="1486496"/>
                    <a:pt x="1989239" y="1470151"/>
                  </a:cubicBezTo>
                  <a:cubicBezTo>
                    <a:pt x="1989239" y="1470151"/>
                    <a:pt x="1957883" y="1684388"/>
                    <a:pt x="2002079" y="2016353"/>
                  </a:cubicBezTo>
                  <a:cubicBezTo>
                    <a:pt x="2031682" y="2239086"/>
                    <a:pt x="2095309" y="2514815"/>
                    <a:pt x="2225154" y="2814433"/>
                  </a:cubicBezTo>
                  <a:cubicBezTo>
                    <a:pt x="2227440" y="2819806"/>
                    <a:pt x="2229803" y="2825178"/>
                    <a:pt x="2232241" y="2830588"/>
                  </a:cubicBezTo>
                  <a:cubicBezTo>
                    <a:pt x="2234756" y="2836379"/>
                    <a:pt x="2237346" y="2842170"/>
                    <a:pt x="2239937" y="2848000"/>
                  </a:cubicBezTo>
                  <a:lnTo>
                    <a:pt x="0" y="2848000"/>
                  </a:lnTo>
                  <a:cubicBezTo>
                    <a:pt x="304952" y="1811070"/>
                    <a:pt x="-140475" y="745375"/>
                    <a:pt x="349225" y="149186"/>
                  </a:cubicBezTo>
                  <a:cubicBezTo>
                    <a:pt x="449275" y="27418"/>
                    <a:pt x="753047" y="12293"/>
                    <a:pt x="919429" y="3720"/>
                  </a:cubicBezTo>
                  <a:lnTo>
                    <a:pt x="1268806" y="4825"/>
                  </a:lnTo>
                  <a:cubicBezTo>
                    <a:pt x="1268806" y="4825"/>
                    <a:pt x="1416101" y="-24855"/>
                    <a:pt x="1633919" y="63004"/>
                  </a:cubicBezTo>
                  <a:cubicBezTo>
                    <a:pt x="1697622" y="88722"/>
                    <a:pt x="1767383" y="124498"/>
                    <a:pt x="1841221" y="173989"/>
                  </a:cubicBezTo>
                  <a:cubicBezTo>
                    <a:pt x="1841221" y="173989"/>
                    <a:pt x="1841221" y="174028"/>
                    <a:pt x="1841259" y="174028"/>
                  </a:cubicBezTo>
                  <a:cubicBezTo>
                    <a:pt x="1878444" y="198945"/>
                    <a:pt x="1916659" y="227329"/>
                    <a:pt x="1955673" y="259714"/>
                  </a:cubicBezTo>
                  <a:cubicBezTo>
                    <a:pt x="2004327" y="300100"/>
                    <a:pt x="2054238" y="346582"/>
                    <a:pt x="2104873" y="400151"/>
                  </a:cubicBezTo>
                  <a:cubicBezTo>
                    <a:pt x="2169033" y="467969"/>
                    <a:pt x="2234413" y="547102"/>
                    <a:pt x="2300021" y="639419"/>
                  </a:cubicBezTo>
                  <a:cubicBezTo>
                    <a:pt x="2325167" y="674737"/>
                    <a:pt x="2350313" y="712038"/>
                    <a:pt x="2375459" y="751318"/>
                  </a:cubicBezTo>
                  <a:lnTo>
                    <a:pt x="2609164" y="1029944"/>
                  </a:lnTo>
                  <a:cubicBezTo>
                    <a:pt x="2609164" y="1029944"/>
                    <a:pt x="2896362" y="849578"/>
                    <a:pt x="3184360" y="634504"/>
                  </a:cubicBezTo>
                  <a:cubicBezTo>
                    <a:pt x="3184360" y="634504"/>
                    <a:pt x="3227603" y="807554"/>
                    <a:pt x="3389567" y="945171"/>
                  </a:cubicBezTo>
                  <a:cubicBezTo>
                    <a:pt x="3425800" y="976033"/>
                    <a:pt x="3467976" y="1005027"/>
                    <a:pt x="3516935" y="1029944"/>
                  </a:cubicBez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50000">
                  <a:srgbClr val="FFC2C2"/>
                </a:gs>
                <a:gs pos="100000">
                  <a:srgbClr val="FF8585"/>
                </a:gs>
              </a:gsLst>
              <a:lin ang="7281714" scaled="1"/>
            </a:gradFill>
            <a:ln w="38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8" name="任意多边形: 形状 547">
              <a:extLst>
                <a:ext uri="{FF2B5EF4-FFF2-40B4-BE49-F238E27FC236}">
                  <a16:creationId xmlns:a16="http://schemas.microsoft.com/office/drawing/2014/main" id="{CB4C3E72-ED7A-C882-FEF0-F1FB5F1E4FA8}"/>
                </a:ext>
              </a:extLst>
            </p:cNvPr>
            <p:cNvSpPr/>
            <p:nvPr/>
          </p:nvSpPr>
          <p:spPr>
            <a:xfrm>
              <a:off x="4206049" y="4073004"/>
              <a:ext cx="1883016" cy="2784995"/>
            </a:xfrm>
            <a:custGeom>
              <a:avLst/>
              <a:gdLst>
                <a:gd name="connsiteX0" fmla="*/ 1883017 w 1883016"/>
                <a:gd name="connsiteY0" fmla="*/ 966940 h 2784995"/>
                <a:gd name="connsiteX1" fmla="*/ 895083 w 1883016"/>
                <a:gd name="connsiteY1" fmla="*/ 1734503 h 2784995"/>
                <a:gd name="connsiteX2" fmla="*/ 584682 w 1883016"/>
                <a:gd name="connsiteY2" fmla="*/ 1613383 h 2784995"/>
                <a:gd name="connsiteX3" fmla="*/ 583311 w 1883016"/>
                <a:gd name="connsiteY3" fmla="*/ 1612506 h 2784995"/>
                <a:gd name="connsiteX4" fmla="*/ 574662 w 1883016"/>
                <a:gd name="connsiteY4" fmla="*/ 1606906 h 2784995"/>
                <a:gd name="connsiteX5" fmla="*/ 572224 w 1883016"/>
                <a:gd name="connsiteY5" fmla="*/ 1605343 h 2784995"/>
                <a:gd name="connsiteX6" fmla="*/ 564528 w 1883016"/>
                <a:gd name="connsiteY6" fmla="*/ 1600200 h 2784995"/>
                <a:gd name="connsiteX7" fmla="*/ 561442 w 1883016"/>
                <a:gd name="connsiteY7" fmla="*/ 1598104 h 2784995"/>
                <a:gd name="connsiteX8" fmla="*/ 554317 w 1883016"/>
                <a:gd name="connsiteY8" fmla="*/ 1593189 h 2784995"/>
                <a:gd name="connsiteX9" fmla="*/ 550850 w 1883016"/>
                <a:gd name="connsiteY9" fmla="*/ 1590751 h 2784995"/>
                <a:gd name="connsiteX10" fmla="*/ 543725 w 1883016"/>
                <a:gd name="connsiteY10" fmla="*/ 1585684 h 2784995"/>
                <a:gd name="connsiteX11" fmla="*/ 540372 w 1883016"/>
                <a:gd name="connsiteY11" fmla="*/ 1583245 h 2784995"/>
                <a:gd name="connsiteX12" fmla="*/ 530390 w 1883016"/>
                <a:gd name="connsiteY12" fmla="*/ 1575854 h 2784995"/>
                <a:gd name="connsiteX13" fmla="*/ 525475 w 1883016"/>
                <a:gd name="connsiteY13" fmla="*/ 1572082 h 2784995"/>
                <a:gd name="connsiteX14" fmla="*/ 520179 w 1883016"/>
                <a:gd name="connsiteY14" fmla="*/ 1568005 h 2784995"/>
                <a:gd name="connsiteX15" fmla="*/ 514921 w 1883016"/>
                <a:gd name="connsiteY15" fmla="*/ 1563853 h 2784995"/>
                <a:gd name="connsiteX16" fmla="*/ 509968 w 1883016"/>
                <a:gd name="connsiteY16" fmla="*/ 1559890 h 2784995"/>
                <a:gd name="connsiteX17" fmla="*/ 504711 w 1883016"/>
                <a:gd name="connsiteY17" fmla="*/ 1555585 h 2784995"/>
                <a:gd name="connsiteX18" fmla="*/ 499758 w 1883016"/>
                <a:gd name="connsiteY18" fmla="*/ 1551508 h 2784995"/>
                <a:gd name="connsiteX19" fmla="*/ 494614 w 1883016"/>
                <a:gd name="connsiteY19" fmla="*/ 1547127 h 2784995"/>
                <a:gd name="connsiteX20" fmla="*/ 489585 w 1883016"/>
                <a:gd name="connsiteY20" fmla="*/ 1542821 h 2784995"/>
                <a:gd name="connsiteX21" fmla="*/ 484556 w 1883016"/>
                <a:gd name="connsiteY21" fmla="*/ 1538402 h 2784995"/>
                <a:gd name="connsiteX22" fmla="*/ 479412 w 1883016"/>
                <a:gd name="connsiteY22" fmla="*/ 1533830 h 2784995"/>
                <a:gd name="connsiteX23" fmla="*/ 474574 w 1883016"/>
                <a:gd name="connsiteY23" fmla="*/ 1529448 h 2784995"/>
                <a:gd name="connsiteX24" fmla="*/ 469278 w 1883016"/>
                <a:gd name="connsiteY24" fmla="*/ 1524534 h 2784995"/>
                <a:gd name="connsiteX25" fmla="*/ 464667 w 1883016"/>
                <a:gd name="connsiteY25" fmla="*/ 1520190 h 2784995"/>
                <a:gd name="connsiteX26" fmla="*/ 459067 w 1883016"/>
                <a:gd name="connsiteY26" fmla="*/ 1514780 h 2784995"/>
                <a:gd name="connsiteX27" fmla="*/ 454838 w 1883016"/>
                <a:gd name="connsiteY27" fmla="*/ 1510665 h 2784995"/>
                <a:gd name="connsiteX28" fmla="*/ 448513 w 1883016"/>
                <a:gd name="connsiteY28" fmla="*/ 1504340 h 2784995"/>
                <a:gd name="connsiteX29" fmla="*/ 445084 w 1883016"/>
                <a:gd name="connsiteY29" fmla="*/ 1500873 h 2784995"/>
                <a:gd name="connsiteX30" fmla="*/ 435407 w 1883016"/>
                <a:gd name="connsiteY30" fmla="*/ 1490777 h 2784995"/>
                <a:gd name="connsiteX31" fmla="*/ 355321 w 1883016"/>
                <a:gd name="connsiteY31" fmla="*/ 1407147 h 2784995"/>
                <a:gd name="connsiteX32" fmla="*/ 368160 w 1883016"/>
                <a:gd name="connsiteY32" fmla="*/ 1953349 h 2784995"/>
                <a:gd name="connsiteX33" fmla="*/ 591236 w 1883016"/>
                <a:gd name="connsiteY33" fmla="*/ 2751429 h 2784995"/>
                <a:gd name="connsiteX34" fmla="*/ 598322 w 1883016"/>
                <a:gd name="connsiteY34" fmla="*/ 2767584 h 2784995"/>
                <a:gd name="connsiteX35" fmla="*/ 606019 w 1883016"/>
                <a:gd name="connsiteY35" fmla="*/ 2784996 h 2784995"/>
                <a:gd name="connsiteX36" fmla="*/ 47625 w 1883016"/>
                <a:gd name="connsiteY36" fmla="*/ 2784996 h 2784995"/>
                <a:gd name="connsiteX37" fmla="*/ 232220 w 1883016"/>
                <a:gd name="connsiteY37" fmla="*/ 1459802 h 2784995"/>
                <a:gd name="connsiteX38" fmla="*/ 0 w 1883016"/>
                <a:gd name="connsiteY38" fmla="*/ 0 h 2784995"/>
                <a:gd name="connsiteX39" fmla="*/ 207302 w 1883016"/>
                <a:gd name="connsiteY39" fmla="*/ 110985 h 2784995"/>
                <a:gd name="connsiteX40" fmla="*/ 207340 w 1883016"/>
                <a:gd name="connsiteY40" fmla="*/ 111023 h 2784995"/>
                <a:gd name="connsiteX41" fmla="*/ 321755 w 1883016"/>
                <a:gd name="connsiteY41" fmla="*/ 196710 h 2784995"/>
                <a:gd name="connsiteX42" fmla="*/ 470954 w 1883016"/>
                <a:gd name="connsiteY42" fmla="*/ 337147 h 2784995"/>
                <a:gd name="connsiteX43" fmla="*/ 666102 w 1883016"/>
                <a:gd name="connsiteY43" fmla="*/ 576415 h 2784995"/>
                <a:gd name="connsiteX44" fmla="*/ 665378 w 1883016"/>
                <a:gd name="connsiteY44" fmla="*/ 1289494 h 2784995"/>
                <a:gd name="connsiteX45" fmla="*/ 1755648 w 1883016"/>
                <a:gd name="connsiteY45" fmla="*/ 882167 h 2784995"/>
                <a:gd name="connsiteX46" fmla="*/ 1883017 w 1883016"/>
                <a:gd name="connsiteY46" fmla="*/ 966940 h 27849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1883016" h="2784995">
                  <a:moveTo>
                    <a:pt x="1883017" y="966940"/>
                  </a:moveTo>
                  <a:cubicBezTo>
                    <a:pt x="1883017" y="966940"/>
                    <a:pt x="1290523" y="1671599"/>
                    <a:pt x="895083" y="1734503"/>
                  </a:cubicBezTo>
                  <a:cubicBezTo>
                    <a:pt x="895083" y="1734503"/>
                    <a:pt x="743026" y="1713586"/>
                    <a:pt x="584682" y="1613383"/>
                  </a:cubicBezTo>
                  <a:cubicBezTo>
                    <a:pt x="584225" y="1613078"/>
                    <a:pt x="583768" y="1612811"/>
                    <a:pt x="583311" y="1612506"/>
                  </a:cubicBezTo>
                  <a:cubicBezTo>
                    <a:pt x="580415" y="1610678"/>
                    <a:pt x="577558" y="1608811"/>
                    <a:pt x="574662" y="1606906"/>
                  </a:cubicBezTo>
                  <a:cubicBezTo>
                    <a:pt x="573824" y="1606372"/>
                    <a:pt x="573024" y="1605877"/>
                    <a:pt x="572224" y="1605343"/>
                  </a:cubicBezTo>
                  <a:cubicBezTo>
                    <a:pt x="569671" y="1603629"/>
                    <a:pt x="567118" y="1601914"/>
                    <a:pt x="564528" y="1600200"/>
                  </a:cubicBezTo>
                  <a:cubicBezTo>
                    <a:pt x="563499" y="1599514"/>
                    <a:pt x="562470" y="1598829"/>
                    <a:pt x="561442" y="1598104"/>
                  </a:cubicBezTo>
                  <a:cubicBezTo>
                    <a:pt x="559079" y="1596504"/>
                    <a:pt x="556717" y="1594828"/>
                    <a:pt x="554317" y="1593189"/>
                  </a:cubicBezTo>
                  <a:cubicBezTo>
                    <a:pt x="553174" y="1592389"/>
                    <a:pt x="551993" y="1591589"/>
                    <a:pt x="550850" y="1590751"/>
                  </a:cubicBezTo>
                  <a:cubicBezTo>
                    <a:pt x="548450" y="1589075"/>
                    <a:pt x="546087" y="1587399"/>
                    <a:pt x="543725" y="1585684"/>
                  </a:cubicBezTo>
                  <a:cubicBezTo>
                    <a:pt x="542620" y="1584884"/>
                    <a:pt x="541477" y="1584084"/>
                    <a:pt x="540372" y="1583245"/>
                  </a:cubicBezTo>
                  <a:cubicBezTo>
                    <a:pt x="537020" y="1580845"/>
                    <a:pt x="533705" y="1578369"/>
                    <a:pt x="530390" y="1575854"/>
                  </a:cubicBezTo>
                  <a:lnTo>
                    <a:pt x="525475" y="1572082"/>
                  </a:lnTo>
                  <a:cubicBezTo>
                    <a:pt x="523685" y="1570711"/>
                    <a:pt x="521932" y="1569377"/>
                    <a:pt x="520179" y="1568005"/>
                  </a:cubicBezTo>
                  <a:cubicBezTo>
                    <a:pt x="518427" y="1566634"/>
                    <a:pt x="516674" y="1565262"/>
                    <a:pt x="514921" y="1563853"/>
                  </a:cubicBezTo>
                  <a:cubicBezTo>
                    <a:pt x="513283" y="1562557"/>
                    <a:pt x="511607" y="1561224"/>
                    <a:pt x="509968" y="1559890"/>
                  </a:cubicBezTo>
                  <a:cubicBezTo>
                    <a:pt x="508216" y="1558480"/>
                    <a:pt x="506463" y="1557032"/>
                    <a:pt x="504711" y="1555585"/>
                  </a:cubicBezTo>
                  <a:cubicBezTo>
                    <a:pt x="503072" y="1554251"/>
                    <a:pt x="501396" y="1552880"/>
                    <a:pt x="499758" y="1551508"/>
                  </a:cubicBezTo>
                  <a:cubicBezTo>
                    <a:pt x="498043" y="1550060"/>
                    <a:pt x="496329" y="1548574"/>
                    <a:pt x="494614" y="1547127"/>
                  </a:cubicBezTo>
                  <a:cubicBezTo>
                    <a:pt x="492938" y="1545717"/>
                    <a:pt x="491261" y="1544269"/>
                    <a:pt x="489585" y="1542821"/>
                  </a:cubicBezTo>
                  <a:cubicBezTo>
                    <a:pt x="487909" y="1541373"/>
                    <a:pt x="486232" y="1539887"/>
                    <a:pt x="484556" y="1538402"/>
                  </a:cubicBezTo>
                  <a:cubicBezTo>
                    <a:pt x="482841" y="1536916"/>
                    <a:pt x="481127" y="1535354"/>
                    <a:pt x="479412" y="1533830"/>
                  </a:cubicBezTo>
                  <a:cubicBezTo>
                    <a:pt x="477812" y="1532382"/>
                    <a:pt x="476174" y="1530896"/>
                    <a:pt x="474574" y="1529448"/>
                  </a:cubicBezTo>
                  <a:cubicBezTo>
                    <a:pt x="472821" y="1527810"/>
                    <a:pt x="471030" y="1526172"/>
                    <a:pt x="469278" y="1524534"/>
                  </a:cubicBezTo>
                  <a:cubicBezTo>
                    <a:pt x="467754" y="1523086"/>
                    <a:pt x="466192" y="1521638"/>
                    <a:pt x="464667" y="1520190"/>
                  </a:cubicBezTo>
                  <a:cubicBezTo>
                    <a:pt x="462801" y="1518399"/>
                    <a:pt x="460934" y="1516608"/>
                    <a:pt x="459067" y="1514780"/>
                  </a:cubicBezTo>
                  <a:cubicBezTo>
                    <a:pt x="457657" y="1513408"/>
                    <a:pt x="456248" y="1512075"/>
                    <a:pt x="454838" y="1510665"/>
                  </a:cubicBezTo>
                  <a:cubicBezTo>
                    <a:pt x="452704" y="1508569"/>
                    <a:pt x="450609" y="1506474"/>
                    <a:pt x="448513" y="1504340"/>
                  </a:cubicBezTo>
                  <a:cubicBezTo>
                    <a:pt x="447370" y="1503159"/>
                    <a:pt x="446227" y="1502054"/>
                    <a:pt x="445084" y="1500873"/>
                  </a:cubicBezTo>
                  <a:cubicBezTo>
                    <a:pt x="441846" y="1497558"/>
                    <a:pt x="438607" y="1494206"/>
                    <a:pt x="435407" y="1490777"/>
                  </a:cubicBezTo>
                  <a:cubicBezTo>
                    <a:pt x="421653" y="1476184"/>
                    <a:pt x="368198" y="1423492"/>
                    <a:pt x="355321" y="1407147"/>
                  </a:cubicBezTo>
                  <a:cubicBezTo>
                    <a:pt x="355321" y="1407147"/>
                    <a:pt x="323964" y="1621383"/>
                    <a:pt x="368160" y="1953349"/>
                  </a:cubicBezTo>
                  <a:cubicBezTo>
                    <a:pt x="397764" y="2176082"/>
                    <a:pt x="461391" y="2451811"/>
                    <a:pt x="591236" y="2751429"/>
                  </a:cubicBezTo>
                  <a:cubicBezTo>
                    <a:pt x="593522" y="2756802"/>
                    <a:pt x="595884" y="2762174"/>
                    <a:pt x="598322" y="2767584"/>
                  </a:cubicBezTo>
                  <a:cubicBezTo>
                    <a:pt x="600837" y="2773375"/>
                    <a:pt x="603428" y="2779166"/>
                    <a:pt x="606019" y="2784996"/>
                  </a:cubicBezTo>
                  <a:lnTo>
                    <a:pt x="47625" y="2784996"/>
                  </a:lnTo>
                  <a:cubicBezTo>
                    <a:pt x="162687" y="2429256"/>
                    <a:pt x="232220" y="1966188"/>
                    <a:pt x="232220" y="1459802"/>
                  </a:cubicBezTo>
                  <a:cubicBezTo>
                    <a:pt x="232220" y="886854"/>
                    <a:pt x="143218" y="369341"/>
                    <a:pt x="0" y="0"/>
                  </a:cubicBezTo>
                  <a:cubicBezTo>
                    <a:pt x="63703" y="25718"/>
                    <a:pt x="133464" y="61493"/>
                    <a:pt x="207302" y="110985"/>
                  </a:cubicBezTo>
                  <a:cubicBezTo>
                    <a:pt x="207302" y="110985"/>
                    <a:pt x="207302" y="111023"/>
                    <a:pt x="207340" y="111023"/>
                  </a:cubicBezTo>
                  <a:cubicBezTo>
                    <a:pt x="244526" y="135941"/>
                    <a:pt x="282740" y="164325"/>
                    <a:pt x="321755" y="196710"/>
                  </a:cubicBezTo>
                  <a:cubicBezTo>
                    <a:pt x="370408" y="237096"/>
                    <a:pt x="420319" y="283578"/>
                    <a:pt x="470954" y="337147"/>
                  </a:cubicBezTo>
                  <a:cubicBezTo>
                    <a:pt x="535115" y="404965"/>
                    <a:pt x="600494" y="484098"/>
                    <a:pt x="666102" y="576415"/>
                  </a:cubicBezTo>
                  <a:cubicBezTo>
                    <a:pt x="701726" y="788746"/>
                    <a:pt x="710184" y="1028814"/>
                    <a:pt x="665378" y="1289494"/>
                  </a:cubicBezTo>
                  <a:cubicBezTo>
                    <a:pt x="1150125" y="1553070"/>
                    <a:pt x="1613078" y="1057237"/>
                    <a:pt x="1755648" y="882167"/>
                  </a:cubicBezTo>
                  <a:cubicBezTo>
                    <a:pt x="1791881" y="913028"/>
                    <a:pt x="1834058" y="942023"/>
                    <a:pt x="1883017" y="966940"/>
                  </a:cubicBez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50000">
                  <a:srgbClr val="FFC2C2"/>
                </a:gs>
                <a:gs pos="100000">
                  <a:srgbClr val="FF8585"/>
                </a:gs>
              </a:gsLst>
              <a:lin ang="7118010" scaled="1"/>
            </a:gradFill>
            <a:ln w="38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549" name="图形 7">
              <a:extLst>
                <a:ext uri="{FF2B5EF4-FFF2-40B4-BE49-F238E27FC236}">
                  <a16:creationId xmlns:a16="http://schemas.microsoft.com/office/drawing/2014/main" id="{22654164-BEBD-4EA8-F56C-E7EA3B46941C}"/>
                </a:ext>
              </a:extLst>
            </p:cNvPr>
            <p:cNvGrpSpPr/>
            <p:nvPr/>
          </p:nvGrpSpPr>
          <p:grpSpPr>
            <a:xfrm>
              <a:off x="2572131" y="4010002"/>
              <a:ext cx="2239975" cy="2847997"/>
              <a:chOff x="2572131" y="4010002"/>
              <a:chExt cx="2239975" cy="2847997"/>
            </a:xfrm>
          </p:grpSpPr>
          <p:sp>
            <p:nvSpPr>
              <p:cNvPr id="550" name="任意多边形: 形状 549">
                <a:extLst>
                  <a:ext uri="{FF2B5EF4-FFF2-40B4-BE49-F238E27FC236}">
                    <a16:creationId xmlns:a16="http://schemas.microsoft.com/office/drawing/2014/main" id="{D814917A-FE5E-A703-1BCA-71011D0B4ED7}"/>
                  </a:ext>
                </a:extLst>
              </p:cNvPr>
              <p:cNvSpPr/>
              <p:nvPr/>
            </p:nvSpPr>
            <p:spPr>
              <a:xfrm>
                <a:off x="2572131" y="4010002"/>
                <a:ext cx="2239975" cy="2847997"/>
              </a:xfrm>
              <a:custGeom>
                <a:avLst/>
                <a:gdLst>
                  <a:gd name="connsiteX0" fmla="*/ 0 w 2239975"/>
                  <a:gd name="connsiteY0" fmla="*/ 2847997 h 2847997"/>
                  <a:gd name="connsiteX1" fmla="*/ 349225 w 2239975"/>
                  <a:gd name="connsiteY1" fmla="*/ 149184 h 2847997"/>
                  <a:gd name="connsiteX2" fmla="*/ 351968 w 2239975"/>
                  <a:gd name="connsiteY2" fmla="*/ 145984 h 2847997"/>
                  <a:gd name="connsiteX3" fmla="*/ 352425 w 2239975"/>
                  <a:gd name="connsiteY3" fmla="*/ 145412 h 2847997"/>
                  <a:gd name="connsiteX4" fmla="*/ 721309 w 2239975"/>
                  <a:gd name="connsiteY4" fmla="*/ 18043 h 2847997"/>
                  <a:gd name="connsiteX5" fmla="*/ 769810 w 2239975"/>
                  <a:gd name="connsiteY5" fmla="*/ 13319 h 2847997"/>
                  <a:gd name="connsiteX6" fmla="*/ 919429 w 2239975"/>
                  <a:gd name="connsiteY6" fmla="*/ 3718 h 2847997"/>
                  <a:gd name="connsiteX7" fmla="*/ 954938 w 2239975"/>
                  <a:gd name="connsiteY7" fmla="*/ 3832 h 2847997"/>
                  <a:gd name="connsiteX8" fmla="*/ 1268806 w 2239975"/>
                  <a:gd name="connsiteY8" fmla="*/ 4823 h 2847997"/>
                  <a:gd name="connsiteX9" fmla="*/ 1498054 w 2239975"/>
                  <a:gd name="connsiteY9" fmla="*/ 19796 h 2847997"/>
                  <a:gd name="connsiteX10" fmla="*/ 1498092 w 2239975"/>
                  <a:gd name="connsiteY10" fmla="*/ 19796 h 2847997"/>
                  <a:gd name="connsiteX11" fmla="*/ 1585189 w 2239975"/>
                  <a:gd name="connsiteY11" fmla="*/ 44828 h 2847997"/>
                  <a:gd name="connsiteX12" fmla="*/ 1841221 w 2239975"/>
                  <a:gd name="connsiteY12" fmla="*/ 173987 h 2847997"/>
                  <a:gd name="connsiteX13" fmla="*/ 1841259 w 2239975"/>
                  <a:gd name="connsiteY13" fmla="*/ 174025 h 2847997"/>
                  <a:gd name="connsiteX14" fmla="*/ 1955673 w 2239975"/>
                  <a:gd name="connsiteY14" fmla="*/ 259712 h 2847997"/>
                  <a:gd name="connsiteX15" fmla="*/ 2001507 w 2239975"/>
                  <a:gd name="connsiteY15" fmla="*/ 1553779 h 2847997"/>
                  <a:gd name="connsiteX16" fmla="*/ 2136458 w 2239975"/>
                  <a:gd name="connsiteY16" fmla="*/ 2587850 h 2847997"/>
                  <a:gd name="connsiteX17" fmla="*/ 2225154 w 2239975"/>
                  <a:gd name="connsiteY17" fmla="*/ 2814431 h 2847997"/>
                  <a:gd name="connsiteX18" fmla="*/ 2232241 w 2239975"/>
                  <a:gd name="connsiteY18" fmla="*/ 2830586 h 2847997"/>
                  <a:gd name="connsiteX19" fmla="*/ 2239975 w 2239975"/>
                  <a:gd name="connsiteY19" fmla="*/ 2847997 h 2847997"/>
                  <a:gd name="connsiteX20" fmla="*/ 0 w 2239975"/>
                  <a:gd name="connsiteY20" fmla="*/ 2847997 h 2847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2239975" h="2847997">
                    <a:moveTo>
                      <a:pt x="0" y="2847997"/>
                    </a:moveTo>
                    <a:cubicBezTo>
                      <a:pt x="304952" y="1811068"/>
                      <a:pt x="-140475" y="745373"/>
                      <a:pt x="349225" y="149184"/>
                    </a:cubicBezTo>
                    <a:cubicBezTo>
                      <a:pt x="350101" y="148117"/>
                      <a:pt x="351015" y="147050"/>
                      <a:pt x="351968" y="145984"/>
                    </a:cubicBezTo>
                    <a:cubicBezTo>
                      <a:pt x="352120" y="145793"/>
                      <a:pt x="352273" y="145602"/>
                      <a:pt x="352425" y="145412"/>
                    </a:cubicBezTo>
                    <a:cubicBezTo>
                      <a:pt x="421119" y="66697"/>
                      <a:pt x="576453" y="33741"/>
                      <a:pt x="721309" y="18043"/>
                    </a:cubicBezTo>
                    <a:cubicBezTo>
                      <a:pt x="737654" y="16253"/>
                      <a:pt x="753885" y="14691"/>
                      <a:pt x="769810" y="13319"/>
                    </a:cubicBezTo>
                    <a:cubicBezTo>
                      <a:pt x="824903" y="8557"/>
                      <a:pt x="876681" y="5928"/>
                      <a:pt x="919429" y="3718"/>
                    </a:cubicBezTo>
                    <a:lnTo>
                      <a:pt x="954938" y="3832"/>
                    </a:lnTo>
                    <a:lnTo>
                      <a:pt x="1268806" y="4823"/>
                    </a:lnTo>
                    <a:cubicBezTo>
                      <a:pt x="1268806" y="4823"/>
                      <a:pt x="1357122" y="-12970"/>
                      <a:pt x="1498054" y="19796"/>
                    </a:cubicBezTo>
                    <a:cubicBezTo>
                      <a:pt x="1498092" y="19796"/>
                      <a:pt x="1498092" y="19796"/>
                      <a:pt x="1498092" y="19796"/>
                    </a:cubicBezTo>
                    <a:cubicBezTo>
                      <a:pt x="1525257" y="26082"/>
                      <a:pt x="1554366" y="34274"/>
                      <a:pt x="1585189" y="44828"/>
                    </a:cubicBezTo>
                    <a:cubicBezTo>
                      <a:pt x="1661427" y="70964"/>
                      <a:pt x="1748028" y="111541"/>
                      <a:pt x="1841221" y="173987"/>
                    </a:cubicBezTo>
                    <a:cubicBezTo>
                      <a:pt x="1841221" y="173987"/>
                      <a:pt x="1841221" y="174025"/>
                      <a:pt x="1841259" y="174025"/>
                    </a:cubicBezTo>
                    <a:cubicBezTo>
                      <a:pt x="1878444" y="198942"/>
                      <a:pt x="1916659" y="227327"/>
                      <a:pt x="1955673" y="259712"/>
                    </a:cubicBezTo>
                    <a:cubicBezTo>
                      <a:pt x="2068944" y="590839"/>
                      <a:pt x="2143963" y="1038552"/>
                      <a:pt x="2001507" y="1553779"/>
                    </a:cubicBezTo>
                    <a:cubicBezTo>
                      <a:pt x="2001507" y="1553779"/>
                      <a:pt x="1922107" y="1970097"/>
                      <a:pt x="2136458" y="2587850"/>
                    </a:cubicBezTo>
                    <a:cubicBezTo>
                      <a:pt x="2161756" y="2660698"/>
                      <a:pt x="2191093" y="2736326"/>
                      <a:pt x="2225154" y="2814431"/>
                    </a:cubicBezTo>
                    <a:cubicBezTo>
                      <a:pt x="2227440" y="2819803"/>
                      <a:pt x="2229803" y="2825175"/>
                      <a:pt x="2232241" y="2830586"/>
                    </a:cubicBezTo>
                    <a:cubicBezTo>
                      <a:pt x="2234756" y="2836377"/>
                      <a:pt x="2237346" y="2842206"/>
                      <a:pt x="2239975" y="2847997"/>
                    </a:cubicBezTo>
                    <a:lnTo>
                      <a:pt x="0" y="2847997"/>
                    </a:lnTo>
                    <a:close/>
                  </a:path>
                </a:pathLst>
              </a:custGeom>
              <a:gradFill>
                <a:gsLst>
                  <a:gs pos="2410">
                    <a:srgbClr val="C9363D"/>
                  </a:gs>
                  <a:gs pos="99470">
                    <a:srgbClr val="FF8589"/>
                  </a:gs>
                </a:gsLst>
                <a:lin ang="18673890" scaled="1"/>
              </a:gra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1" name="任意多边形: 形状 550">
                <a:extLst>
                  <a:ext uri="{FF2B5EF4-FFF2-40B4-BE49-F238E27FC236}">
                    <a16:creationId xmlns:a16="http://schemas.microsoft.com/office/drawing/2014/main" id="{9D40ACCD-D5EA-9CD5-BA37-7238CBD6EC44}"/>
                  </a:ext>
                </a:extLst>
              </p:cNvPr>
              <p:cNvSpPr/>
              <p:nvPr/>
            </p:nvSpPr>
            <p:spPr>
              <a:xfrm>
                <a:off x="2572131" y="4123370"/>
                <a:ext cx="2239975" cy="2734629"/>
              </a:xfrm>
              <a:custGeom>
                <a:avLst/>
                <a:gdLst>
                  <a:gd name="connsiteX0" fmla="*/ 0 w 2239975"/>
                  <a:gd name="connsiteY0" fmla="*/ 2734630 h 2734629"/>
                  <a:gd name="connsiteX1" fmla="*/ 349225 w 2239975"/>
                  <a:gd name="connsiteY1" fmla="*/ 35816 h 2734629"/>
                  <a:gd name="connsiteX2" fmla="*/ 351968 w 2239975"/>
                  <a:gd name="connsiteY2" fmla="*/ 32616 h 2734629"/>
                  <a:gd name="connsiteX3" fmla="*/ 352425 w 2239975"/>
                  <a:gd name="connsiteY3" fmla="*/ 32044 h 2734629"/>
                  <a:gd name="connsiteX4" fmla="*/ 656044 w 2239975"/>
                  <a:gd name="connsiteY4" fmla="*/ 23548 h 2734629"/>
                  <a:gd name="connsiteX5" fmla="*/ 2136458 w 2239975"/>
                  <a:gd name="connsiteY5" fmla="*/ 2474483 h 2734629"/>
                  <a:gd name="connsiteX6" fmla="*/ 2225154 w 2239975"/>
                  <a:gd name="connsiteY6" fmla="*/ 2701063 h 2734629"/>
                  <a:gd name="connsiteX7" fmla="*/ 2232241 w 2239975"/>
                  <a:gd name="connsiteY7" fmla="*/ 2717218 h 2734629"/>
                  <a:gd name="connsiteX8" fmla="*/ 2239975 w 2239975"/>
                  <a:gd name="connsiteY8" fmla="*/ 2734630 h 2734629"/>
                  <a:gd name="connsiteX9" fmla="*/ 0 w 2239975"/>
                  <a:gd name="connsiteY9" fmla="*/ 2734630 h 27346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239975" h="2734629">
                    <a:moveTo>
                      <a:pt x="0" y="2734630"/>
                    </a:moveTo>
                    <a:cubicBezTo>
                      <a:pt x="304952" y="1697700"/>
                      <a:pt x="-140475" y="632005"/>
                      <a:pt x="349225" y="35816"/>
                    </a:cubicBezTo>
                    <a:cubicBezTo>
                      <a:pt x="350101" y="34749"/>
                      <a:pt x="351015" y="33682"/>
                      <a:pt x="351968" y="32616"/>
                    </a:cubicBezTo>
                    <a:cubicBezTo>
                      <a:pt x="352120" y="32425"/>
                      <a:pt x="352273" y="32234"/>
                      <a:pt x="352425" y="32044"/>
                    </a:cubicBezTo>
                    <a:cubicBezTo>
                      <a:pt x="419138" y="-42899"/>
                      <a:pt x="511264" y="39245"/>
                      <a:pt x="656044" y="23548"/>
                    </a:cubicBezTo>
                    <a:cubicBezTo>
                      <a:pt x="487109" y="519572"/>
                      <a:pt x="-71171" y="2706664"/>
                      <a:pt x="2136458" y="2474483"/>
                    </a:cubicBezTo>
                    <a:cubicBezTo>
                      <a:pt x="2161756" y="2547330"/>
                      <a:pt x="2191093" y="2622958"/>
                      <a:pt x="2225154" y="2701063"/>
                    </a:cubicBezTo>
                    <a:cubicBezTo>
                      <a:pt x="2227440" y="2706436"/>
                      <a:pt x="2229803" y="2711808"/>
                      <a:pt x="2232241" y="2717218"/>
                    </a:cubicBezTo>
                    <a:cubicBezTo>
                      <a:pt x="2234756" y="2723009"/>
                      <a:pt x="2237346" y="2728838"/>
                      <a:pt x="2239975" y="2734630"/>
                    </a:cubicBezTo>
                    <a:lnTo>
                      <a:pt x="0" y="2734630"/>
                    </a:lnTo>
                    <a:close/>
                  </a:path>
                </a:pathLst>
              </a:custGeom>
              <a:gradFill>
                <a:gsLst>
                  <a:gs pos="2410">
                    <a:srgbClr val="C9363D"/>
                  </a:gs>
                  <a:gs pos="99470">
                    <a:srgbClr val="FF8589"/>
                  </a:gs>
                </a:gsLst>
                <a:lin ang="18673890" scaled="1"/>
              </a:gra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552" name="图形 7">
              <a:extLst>
                <a:ext uri="{FF2B5EF4-FFF2-40B4-BE49-F238E27FC236}">
                  <a16:creationId xmlns:a16="http://schemas.microsoft.com/office/drawing/2014/main" id="{F99E19B7-29BD-B99E-1B27-DF891492BBE1}"/>
                </a:ext>
              </a:extLst>
            </p:cNvPr>
            <p:cNvGrpSpPr/>
            <p:nvPr/>
          </p:nvGrpSpPr>
          <p:grpSpPr>
            <a:xfrm>
              <a:off x="3503142" y="3621024"/>
              <a:ext cx="518045" cy="615281"/>
              <a:chOff x="3503142" y="3621024"/>
              <a:chExt cx="518045" cy="615281"/>
            </a:xfrm>
          </p:grpSpPr>
          <p:sp>
            <p:nvSpPr>
              <p:cNvPr id="553" name="任意多边形: 形状 552">
                <a:extLst>
                  <a:ext uri="{FF2B5EF4-FFF2-40B4-BE49-F238E27FC236}">
                    <a16:creationId xmlns:a16="http://schemas.microsoft.com/office/drawing/2014/main" id="{B5A986D9-D16E-D889-A67F-416AFFB41232}"/>
                  </a:ext>
                </a:extLst>
              </p:cNvPr>
              <p:cNvSpPr/>
              <p:nvPr/>
            </p:nvSpPr>
            <p:spPr>
              <a:xfrm>
                <a:off x="3503142" y="3621024"/>
                <a:ext cx="518045" cy="615281"/>
              </a:xfrm>
              <a:custGeom>
                <a:avLst/>
                <a:gdLst>
                  <a:gd name="connsiteX0" fmla="*/ 518046 w 518045"/>
                  <a:gd name="connsiteY0" fmla="*/ 440322 h 615281"/>
                  <a:gd name="connsiteX1" fmla="*/ 411632 w 518045"/>
                  <a:gd name="connsiteY1" fmla="*/ 605904 h 615281"/>
                  <a:gd name="connsiteX2" fmla="*/ 384086 w 518045"/>
                  <a:gd name="connsiteY2" fmla="*/ 614743 h 615281"/>
                  <a:gd name="connsiteX3" fmla="*/ 350406 w 518045"/>
                  <a:gd name="connsiteY3" fmla="*/ 611619 h 615281"/>
                  <a:gd name="connsiteX4" fmla="*/ 0 w 518045"/>
                  <a:gd name="connsiteY4" fmla="*/ 440322 h 615281"/>
                  <a:gd name="connsiteX5" fmla="*/ 10820 w 518045"/>
                  <a:gd name="connsiteY5" fmla="*/ 431102 h 615281"/>
                  <a:gd name="connsiteX6" fmla="*/ 91440 w 518045"/>
                  <a:gd name="connsiteY6" fmla="*/ 0 h 615281"/>
                  <a:gd name="connsiteX7" fmla="*/ 426606 w 518045"/>
                  <a:gd name="connsiteY7" fmla="*/ 0 h 615281"/>
                  <a:gd name="connsiteX8" fmla="*/ 419595 w 518045"/>
                  <a:gd name="connsiteY8" fmla="*/ 50444 h 615281"/>
                  <a:gd name="connsiteX9" fmla="*/ 518046 w 518045"/>
                  <a:gd name="connsiteY9" fmla="*/ 440322 h 6152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18045" h="615281">
                    <a:moveTo>
                      <a:pt x="518046" y="440322"/>
                    </a:moveTo>
                    <a:cubicBezTo>
                      <a:pt x="475678" y="465849"/>
                      <a:pt x="452361" y="577748"/>
                      <a:pt x="411632" y="605904"/>
                    </a:cubicBezTo>
                    <a:cubicBezTo>
                      <a:pt x="405193" y="610362"/>
                      <a:pt x="394487" y="613943"/>
                      <a:pt x="384086" y="614743"/>
                    </a:cubicBezTo>
                    <a:cubicBezTo>
                      <a:pt x="372618" y="615582"/>
                      <a:pt x="361569" y="616001"/>
                      <a:pt x="350406" y="611619"/>
                    </a:cubicBezTo>
                    <a:cubicBezTo>
                      <a:pt x="227952" y="563461"/>
                      <a:pt x="0" y="440322"/>
                      <a:pt x="0" y="440322"/>
                    </a:cubicBezTo>
                    <a:cubicBezTo>
                      <a:pt x="3772" y="437769"/>
                      <a:pt x="7391" y="434683"/>
                      <a:pt x="10820" y="431102"/>
                    </a:cubicBezTo>
                    <a:cubicBezTo>
                      <a:pt x="91440" y="347853"/>
                      <a:pt x="91440" y="0"/>
                      <a:pt x="91440" y="0"/>
                    </a:cubicBezTo>
                    <a:lnTo>
                      <a:pt x="426606" y="0"/>
                    </a:lnTo>
                    <a:cubicBezTo>
                      <a:pt x="422567" y="15469"/>
                      <a:pt x="420357" y="32461"/>
                      <a:pt x="419595" y="50444"/>
                    </a:cubicBezTo>
                    <a:cubicBezTo>
                      <a:pt x="413004" y="206845"/>
                      <a:pt x="518046" y="440322"/>
                      <a:pt x="518046" y="440322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AF8C"/>
                  </a:gs>
                  <a:gs pos="50000">
                    <a:srgbClr val="FFB99E"/>
                  </a:gs>
                  <a:gs pos="100000">
                    <a:srgbClr val="FFC3B0"/>
                  </a:gs>
                </a:gsLst>
                <a:lin ang="0" scaled="1"/>
              </a:gra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4" name="任意多边形: 形状 553">
                <a:extLst>
                  <a:ext uri="{FF2B5EF4-FFF2-40B4-BE49-F238E27FC236}">
                    <a16:creationId xmlns:a16="http://schemas.microsoft.com/office/drawing/2014/main" id="{EC29F2F3-9FB2-AD4E-C128-15E6FDF760DE}"/>
                  </a:ext>
                </a:extLst>
              </p:cNvPr>
              <p:cNvSpPr/>
              <p:nvPr/>
            </p:nvSpPr>
            <p:spPr>
              <a:xfrm>
                <a:off x="3513962" y="3621024"/>
                <a:ext cx="415785" cy="478954"/>
              </a:xfrm>
              <a:custGeom>
                <a:avLst/>
                <a:gdLst>
                  <a:gd name="connsiteX0" fmla="*/ 415785 w 415785"/>
                  <a:gd name="connsiteY0" fmla="*/ 0 h 478954"/>
                  <a:gd name="connsiteX1" fmla="*/ 408775 w 415785"/>
                  <a:gd name="connsiteY1" fmla="*/ 50444 h 478954"/>
                  <a:gd name="connsiteX2" fmla="*/ 117043 w 415785"/>
                  <a:gd name="connsiteY2" fmla="*/ 478955 h 478954"/>
                  <a:gd name="connsiteX3" fmla="*/ 0 w 415785"/>
                  <a:gd name="connsiteY3" fmla="*/ 431102 h 478954"/>
                  <a:gd name="connsiteX4" fmla="*/ 80620 w 415785"/>
                  <a:gd name="connsiteY4" fmla="*/ 0 h 478954"/>
                  <a:gd name="connsiteX5" fmla="*/ 415785 w 415785"/>
                  <a:gd name="connsiteY5" fmla="*/ 0 h 4789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15785" h="478954">
                    <a:moveTo>
                      <a:pt x="415785" y="0"/>
                    </a:moveTo>
                    <a:cubicBezTo>
                      <a:pt x="411747" y="15469"/>
                      <a:pt x="409537" y="32461"/>
                      <a:pt x="408775" y="50444"/>
                    </a:cubicBezTo>
                    <a:cubicBezTo>
                      <a:pt x="317335" y="115329"/>
                      <a:pt x="131102" y="271882"/>
                      <a:pt x="117043" y="478955"/>
                    </a:cubicBezTo>
                    <a:lnTo>
                      <a:pt x="0" y="431102"/>
                    </a:lnTo>
                    <a:cubicBezTo>
                      <a:pt x="80620" y="347853"/>
                      <a:pt x="80620" y="0"/>
                      <a:pt x="80620" y="0"/>
                    </a:cubicBezTo>
                    <a:lnTo>
                      <a:pt x="415785" y="0"/>
                    </a:lnTo>
                    <a:close/>
                  </a:path>
                </a:pathLst>
              </a:custGeom>
              <a:gradFill>
                <a:gsLst>
                  <a:gs pos="0">
                    <a:srgbClr val="FF9263"/>
                  </a:gs>
                  <a:gs pos="50000">
                    <a:srgbClr val="FF9D77"/>
                  </a:gs>
                  <a:gs pos="100000">
                    <a:srgbClr val="FFA88C"/>
                  </a:gs>
                </a:gsLst>
                <a:lin ang="0" scaled="1"/>
              </a:gra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555" name="任意多边形: 形状 554">
              <a:extLst>
                <a:ext uri="{FF2B5EF4-FFF2-40B4-BE49-F238E27FC236}">
                  <a16:creationId xmlns:a16="http://schemas.microsoft.com/office/drawing/2014/main" id="{9FF399E7-94D7-307F-EB4D-2A60664DBD87}"/>
                </a:ext>
              </a:extLst>
            </p:cNvPr>
            <p:cNvSpPr/>
            <p:nvPr/>
          </p:nvSpPr>
          <p:spPr>
            <a:xfrm>
              <a:off x="2226587" y="4074457"/>
              <a:ext cx="1218007" cy="2155756"/>
            </a:xfrm>
            <a:custGeom>
              <a:avLst/>
              <a:gdLst>
                <a:gd name="connsiteX0" fmla="*/ 675071 w 1218007"/>
                <a:gd name="connsiteY0" fmla="*/ 1435945 h 2155756"/>
                <a:gd name="connsiteX1" fmla="*/ 667641 w 1218007"/>
                <a:gd name="connsiteY1" fmla="*/ 1489323 h 2155756"/>
                <a:gd name="connsiteX2" fmla="*/ 668556 w 1218007"/>
                <a:gd name="connsiteY2" fmla="*/ 1492638 h 2155756"/>
                <a:gd name="connsiteX3" fmla="*/ 669775 w 1218007"/>
                <a:gd name="connsiteY3" fmla="*/ 1496296 h 2155756"/>
                <a:gd name="connsiteX4" fmla="*/ 670918 w 1218007"/>
                <a:gd name="connsiteY4" fmla="*/ 1499229 h 2155756"/>
                <a:gd name="connsiteX5" fmla="*/ 672289 w 1218007"/>
                <a:gd name="connsiteY5" fmla="*/ 1502430 h 2155756"/>
                <a:gd name="connsiteX6" fmla="*/ 673851 w 1218007"/>
                <a:gd name="connsiteY6" fmla="*/ 1505554 h 2155756"/>
                <a:gd name="connsiteX7" fmla="*/ 675375 w 1218007"/>
                <a:gd name="connsiteY7" fmla="*/ 1508373 h 2155756"/>
                <a:gd name="connsiteX8" fmla="*/ 675528 w 1218007"/>
                <a:gd name="connsiteY8" fmla="*/ 1508602 h 2155756"/>
                <a:gd name="connsiteX9" fmla="*/ 677357 w 1218007"/>
                <a:gd name="connsiteY9" fmla="*/ 1511574 h 2155756"/>
                <a:gd name="connsiteX10" fmla="*/ 679300 w 1218007"/>
                <a:gd name="connsiteY10" fmla="*/ 1514431 h 2155756"/>
                <a:gd name="connsiteX11" fmla="*/ 686005 w 1218007"/>
                <a:gd name="connsiteY11" fmla="*/ 1522508 h 2155756"/>
                <a:gd name="connsiteX12" fmla="*/ 691111 w 1218007"/>
                <a:gd name="connsiteY12" fmla="*/ 1527309 h 2155756"/>
                <a:gd name="connsiteX13" fmla="*/ 693816 w 1218007"/>
                <a:gd name="connsiteY13" fmla="*/ 1529519 h 2155756"/>
                <a:gd name="connsiteX14" fmla="*/ 702312 w 1218007"/>
                <a:gd name="connsiteY14" fmla="*/ 1535234 h 2155756"/>
                <a:gd name="connsiteX15" fmla="*/ 702769 w 1218007"/>
                <a:gd name="connsiteY15" fmla="*/ 1535501 h 2155756"/>
                <a:gd name="connsiteX16" fmla="*/ 705627 w 1218007"/>
                <a:gd name="connsiteY16" fmla="*/ 1537024 h 2155756"/>
                <a:gd name="connsiteX17" fmla="*/ 706008 w 1218007"/>
                <a:gd name="connsiteY17" fmla="*/ 1537215 h 2155756"/>
                <a:gd name="connsiteX18" fmla="*/ 709056 w 1218007"/>
                <a:gd name="connsiteY18" fmla="*/ 1538625 h 2155756"/>
                <a:gd name="connsiteX19" fmla="*/ 712409 w 1218007"/>
                <a:gd name="connsiteY19" fmla="*/ 1539996 h 2155756"/>
                <a:gd name="connsiteX20" fmla="*/ 715838 w 1218007"/>
                <a:gd name="connsiteY20" fmla="*/ 1541177 h 2155756"/>
                <a:gd name="connsiteX21" fmla="*/ 722238 w 1218007"/>
                <a:gd name="connsiteY21" fmla="*/ 1542930 h 2155756"/>
                <a:gd name="connsiteX22" fmla="*/ 723000 w 1218007"/>
                <a:gd name="connsiteY22" fmla="*/ 1543082 h 2155756"/>
                <a:gd name="connsiteX23" fmla="*/ 726658 w 1218007"/>
                <a:gd name="connsiteY23" fmla="*/ 1543768 h 2155756"/>
                <a:gd name="connsiteX24" fmla="*/ 730430 w 1218007"/>
                <a:gd name="connsiteY24" fmla="*/ 1544263 h 2155756"/>
                <a:gd name="connsiteX25" fmla="*/ 740336 w 1218007"/>
                <a:gd name="connsiteY25" fmla="*/ 1544606 h 2155756"/>
                <a:gd name="connsiteX26" fmla="*/ 741517 w 1218007"/>
                <a:gd name="connsiteY26" fmla="*/ 1544568 h 2155756"/>
                <a:gd name="connsiteX27" fmla="*/ 1099047 w 1218007"/>
                <a:gd name="connsiteY27" fmla="*/ 1534662 h 2155756"/>
                <a:gd name="connsiteX28" fmla="*/ 985243 w 1218007"/>
                <a:gd name="connsiteY28" fmla="*/ 1851045 h 2155756"/>
                <a:gd name="connsiteX29" fmla="*/ 1065672 w 1218007"/>
                <a:gd name="connsiteY29" fmla="*/ 2122164 h 2155756"/>
                <a:gd name="connsiteX30" fmla="*/ 199468 w 1218007"/>
                <a:gd name="connsiteY30" fmla="*/ 2057737 h 2155756"/>
                <a:gd name="connsiteX31" fmla="*/ 199316 w 1218007"/>
                <a:gd name="connsiteY31" fmla="*/ 2057661 h 2155756"/>
                <a:gd name="connsiteX32" fmla="*/ 186095 w 1218007"/>
                <a:gd name="connsiteY32" fmla="*/ 2047946 h 2155756"/>
                <a:gd name="connsiteX33" fmla="*/ 167159 w 1218007"/>
                <a:gd name="connsiteY33" fmla="*/ 2032781 h 2155756"/>
                <a:gd name="connsiteX34" fmla="*/ 155196 w 1218007"/>
                <a:gd name="connsiteY34" fmla="*/ 2022304 h 2155756"/>
                <a:gd name="connsiteX35" fmla="*/ 149405 w 1218007"/>
                <a:gd name="connsiteY35" fmla="*/ 2016932 h 2155756"/>
                <a:gd name="connsiteX36" fmla="*/ 138203 w 1218007"/>
                <a:gd name="connsiteY36" fmla="*/ 2005997 h 2155756"/>
                <a:gd name="connsiteX37" fmla="*/ 96217 w 1218007"/>
                <a:gd name="connsiteY37" fmla="*/ 1956848 h 2155756"/>
                <a:gd name="connsiteX38" fmla="*/ 91074 w 1218007"/>
                <a:gd name="connsiteY38" fmla="*/ 1949686 h 2155756"/>
                <a:gd name="connsiteX39" fmla="*/ 64404 w 1218007"/>
                <a:gd name="connsiteY39" fmla="*/ 1906594 h 2155756"/>
                <a:gd name="connsiteX40" fmla="*/ 56212 w 1218007"/>
                <a:gd name="connsiteY40" fmla="*/ 1890745 h 2155756"/>
                <a:gd name="connsiteX41" fmla="*/ 50688 w 1218007"/>
                <a:gd name="connsiteY41" fmla="*/ 1879086 h 2155756"/>
                <a:gd name="connsiteX42" fmla="*/ 42725 w 1218007"/>
                <a:gd name="connsiteY42" fmla="*/ 1860874 h 2155756"/>
                <a:gd name="connsiteX43" fmla="*/ 27294 w 1218007"/>
                <a:gd name="connsiteY43" fmla="*/ 1817707 h 2155756"/>
                <a:gd name="connsiteX44" fmla="*/ 22989 w 1218007"/>
                <a:gd name="connsiteY44" fmla="*/ 1803001 h 2155756"/>
                <a:gd name="connsiteX45" fmla="*/ 13883 w 1218007"/>
                <a:gd name="connsiteY45" fmla="*/ 1765129 h 2155756"/>
                <a:gd name="connsiteX46" fmla="*/ 10911 w 1218007"/>
                <a:gd name="connsiteY46" fmla="*/ 1749661 h 2155756"/>
                <a:gd name="connsiteX47" fmla="*/ 9540 w 1218007"/>
                <a:gd name="connsiteY47" fmla="*/ 1741736 h 2155756"/>
                <a:gd name="connsiteX48" fmla="*/ 53 w 1218007"/>
                <a:gd name="connsiteY48" fmla="*/ 1610253 h 2155756"/>
                <a:gd name="connsiteX49" fmla="*/ 53 w 1218007"/>
                <a:gd name="connsiteY49" fmla="*/ 1610024 h 2155756"/>
                <a:gd name="connsiteX50" fmla="*/ 205 w 1218007"/>
                <a:gd name="connsiteY50" fmla="*/ 1601299 h 2155756"/>
                <a:gd name="connsiteX51" fmla="*/ 243 w 1218007"/>
                <a:gd name="connsiteY51" fmla="*/ 1598518 h 2155756"/>
                <a:gd name="connsiteX52" fmla="*/ 472 w 1218007"/>
                <a:gd name="connsiteY52" fmla="*/ 1590860 h 2155756"/>
                <a:gd name="connsiteX53" fmla="*/ 815 w 1218007"/>
                <a:gd name="connsiteY53" fmla="*/ 1581182 h 2155756"/>
                <a:gd name="connsiteX54" fmla="*/ 611291 w 1218007"/>
                <a:gd name="connsiteY54" fmla="*/ 161919 h 2155756"/>
                <a:gd name="connsiteX55" fmla="*/ 1023114 w 1218007"/>
                <a:gd name="connsiteY55" fmla="*/ 26626 h 2155756"/>
                <a:gd name="connsiteX56" fmla="*/ 1169799 w 1218007"/>
                <a:gd name="connsiteY56" fmla="*/ 157004 h 2155756"/>
                <a:gd name="connsiteX57" fmla="*/ 1173571 w 1218007"/>
                <a:gd name="connsiteY57" fmla="*/ 558693 h 2155756"/>
                <a:gd name="connsiteX58" fmla="*/ 675071 w 1218007"/>
                <a:gd name="connsiteY58" fmla="*/ 1435945 h 2155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</a:cxnLst>
              <a:rect l="l" t="t" r="r" b="b"/>
              <a:pathLst>
                <a:path w="1218007" h="2155756">
                  <a:moveTo>
                    <a:pt x="675071" y="1435945"/>
                  </a:moveTo>
                  <a:cubicBezTo>
                    <a:pt x="665165" y="1453357"/>
                    <a:pt x="663336" y="1472254"/>
                    <a:pt x="667641" y="1489323"/>
                  </a:cubicBezTo>
                  <a:cubicBezTo>
                    <a:pt x="667908" y="1490428"/>
                    <a:pt x="668251" y="1491533"/>
                    <a:pt x="668556" y="1492638"/>
                  </a:cubicBezTo>
                  <a:cubicBezTo>
                    <a:pt x="668937" y="1493857"/>
                    <a:pt x="669317" y="1495076"/>
                    <a:pt x="669775" y="1496296"/>
                  </a:cubicBezTo>
                  <a:cubicBezTo>
                    <a:pt x="670118" y="1497286"/>
                    <a:pt x="670499" y="1498277"/>
                    <a:pt x="670918" y="1499229"/>
                  </a:cubicBezTo>
                  <a:cubicBezTo>
                    <a:pt x="671337" y="1500296"/>
                    <a:pt x="671794" y="1501363"/>
                    <a:pt x="672289" y="1502430"/>
                  </a:cubicBezTo>
                  <a:cubicBezTo>
                    <a:pt x="672785" y="1503497"/>
                    <a:pt x="673318" y="1504525"/>
                    <a:pt x="673851" y="1505554"/>
                  </a:cubicBezTo>
                  <a:cubicBezTo>
                    <a:pt x="674347" y="1506506"/>
                    <a:pt x="674880" y="1507459"/>
                    <a:pt x="675375" y="1508373"/>
                  </a:cubicBezTo>
                  <a:cubicBezTo>
                    <a:pt x="675452" y="1508449"/>
                    <a:pt x="675490" y="1508526"/>
                    <a:pt x="675528" y="1508602"/>
                  </a:cubicBezTo>
                  <a:cubicBezTo>
                    <a:pt x="676137" y="1509592"/>
                    <a:pt x="676747" y="1510583"/>
                    <a:pt x="677357" y="1511574"/>
                  </a:cubicBezTo>
                  <a:cubicBezTo>
                    <a:pt x="678004" y="1512526"/>
                    <a:pt x="678652" y="1513479"/>
                    <a:pt x="679300" y="1514431"/>
                  </a:cubicBezTo>
                  <a:cubicBezTo>
                    <a:pt x="681357" y="1517289"/>
                    <a:pt x="683567" y="1519994"/>
                    <a:pt x="686005" y="1522508"/>
                  </a:cubicBezTo>
                  <a:cubicBezTo>
                    <a:pt x="687644" y="1524185"/>
                    <a:pt x="689320" y="1525785"/>
                    <a:pt x="691111" y="1527309"/>
                  </a:cubicBezTo>
                  <a:cubicBezTo>
                    <a:pt x="691987" y="1528071"/>
                    <a:pt x="692901" y="1528795"/>
                    <a:pt x="693816" y="1529519"/>
                  </a:cubicBezTo>
                  <a:cubicBezTo>
                    <a:pt x="696483" y="1531614"/>
                    <a:pt x="699340" y="1533519"/>
                    <a:pt x="702312" y="1535234"/>
                  </a:cubicBezTo>
                  <a:cubicBezTo>
                    <a:pt x="702464" y="1535310"/>
                    <a:pt x="702617" y="1535424"/>
                    <a:pt x="702769" y="1535501"/>
                  </a:cubicBezTo>
                  <a:cubicBezTo>
                    <a:pt x="703722" y="1535996"/>
                    <a:pt x="704674" y="1536529"/>
                    <a:pt x="705627" y="1537024"/>
                  </a:cubicBezTo>
                  <a:cubicBezTo>
                    <a:pt x="705741" y="1537101"/>
                    <a:pt x="705893" y="1537139"/>
                    <a:pt x="706008" y="1537215"/>
                  </a:cubicBezTo>
                  <a:cubicBezTo>
                    <a:pt x="706998" y="1537710"/>
                    <a:pt x="708027" y="1538167"/>
                    <a:pt x="709056" y="1538625"/>
                  </a:cubicBezTo>
                  <a:cubicBezTo>
                    <a:pt x="710161" y="1539082"/>
                    <a:pt x="711266" y="1539539"/>
                    <a:pt x="712409" y="1539996"/>
                  </a:cubicBezTo>
                  <a:cubicBezTo>
                    <a:pt x="713513" y="1540415"/>
                    <a:pt x="714657" y="1540796"/>
                    <a:pt x="715838" y="1541177"/>
                  </a:cubicBezTo>
                  <a:cubicBezTo>
                    <a:pt x="717933" y="1541863"/>
                    <a:pt x="720067" y="1542435"/>
                    <a:pt x="722238" y="1542930"/>
                  </a:cubicBezTo>
                  <a:cubicBezTo>
                    <a:pt x="722467" y="1543006"/>
                    <a:pt x="722734" y="1543044"/>
                    <a:pt x="723000" y="1543082"/>
                  </a:cubicBezTo>
                  <a:cubicBezTo>
                    <a:pt x="724220" y="1543349"/>
                    <a:pt x="725439" y="1543578"/>
                    <a:pt x="726658" y="1543768"/>
                  </a:cubicBezTo>
                  <a:cubicBezTo>
                    <a:pt x="727915" y="1543959"/>
                    <a:pt x="729173" y="1544111"/>
                    <a:pt x="730430" y="1544263"/>
                  </a:cubicBezTo>
                  <a:cubicBezTo>
                    <a:pt x="733668" y="1544568"/>
                    <a:pt x="736945" y="1544682"/>
                    <a:pt x="740336" y="1544606"/>
                  </a:cubicBezTo>
                  <a:lnTo>
                    <a:pt x="741517" y="1544568"/>
                  </a:lnTo>
                  <a:lnTo>
                    <a:pt x="1099047" y="1534662"/>
                  </a:lnTo>
                  <a:cubicBezTo>
                    <a:pt x="1027953" y="1620578"/>
                    <a:pt x="985243" y="1730801"/>
                    <a:pt x="985243" y="1851045"/>
                  </a:cubicBezTo>
                  <a:cubicBezTo>
                    <a:pt x="985243" y="1951095"/>
                    <a:pt x="1014808" y="2044211"/>
                    <a:pt x="1065672" y="2122164"/>
                  </a:cubicBezTo>
                  <a:cubicBezTo>
                    <a:pt x="523471" y="2224196"/>
                    <a:pt x="206936" y="2061623"/>
                    <a:pt x="199468" y="2057737"/>
                  </a:cubicBezTo>
                  <a:cubicBezTo>
                    <a:pt x="199354" y="2057699"/>
                    <a:pt x="199316" y="2057661"/>
                    <a:pt x="199316" y="2057661"/>
                  </a:cubicBezTo>
                  <a:cubicBezTo>
                    <a:pt x="194820" y="2054461"/>
                    <a:pt x="190400" y="2051222"/>
                    <a:pt x="186095" y="2047946"/>
                  </a:cubicBezTo>
                  <a:cubicBezTo>
                    <a:pt x="179580" y="2042992"/>
                    <a:pt x="173294" y="2037963"/>
                    <a:pt x="167159" y="2032781"/>
                  </a:cubicBezTo>
                  <a:cubicBezTo>
                    <a:pt x="163121" y="2029315"/>
                    <a:pt x="159120" y="2025847"/>
                    <a:pt x="155196" y="2022304"/>
                  </a:cubicBezTo>
                  <a:cubicBezTo>
                    <a:pt x="153253" y="2020513"/>
                    <a:pt x="151310" y="2018761"/>
                    <a:pt x="149405" y="2016932"/>
                  </a:cubicBezTo>
                  <a:cubicBezTo>
                    <a:pt x="145595" y="2013351"/>
                    <a:pt x="141861" y="2009693"/>
                    <a:pt x="138203" y="2005997"/>
                  </a:cubicBezTo>
                  <a:cubicBezTo>
                    <a:pt x="122773" y="1990452"/>
                    <a:pt x="108790" y="1974032"/>
                    <a:pt x="96217" y="1956848"/>
                  </a:cubicBezTo>
                  <a:cubicBezTo>
                    <a:pt x="94465" y="1954486"/>
                    <a:pt x="92750" y="1952086"/>
                    <a:pt x="91074" y="1949686"/>
                  </a:cubicBezTo>
                  <a:cubicBezTo>
                    <a:pt x="81320" y="1935817"/>
                    <a:pt x="72443" y="1921415"/>
                    <a:pt x="64404" y="1906594"/>
                  </a:cubicBezTo>
                  <a:cubicBezTo>
                    <a:pt x="61584" y="1901375"/>
                    <a:pt x="58841" y="1896079"/>
                    <a:pt x="56212" y="1890745"/>
                  </a:cubicBezTo>
                  <a:cubicBezTo>
                    <a:pt x="54307" y="1886897"/>
                    <a:pt x="52440" y="1883011"/>
                    <a:pt x="50688" y="1879086"/>
                  </a:cubicBezTo>
                  <a:cubicBezTo>
                    <a:pt x="47906" y="1873105"/>
                    <a:pt x="45239" y="1867008"/>
                    <a:pt x="42725" y="1860874"/>
                  </a:cubicBezTo>
                  <a:cubicBezTo>
                    <a:pt x="36972" y="1846816"/>
                    <a:pt x="31828" y="1832414"/>
                    <a:pt x="27294" y="1817707"/>
                  </a:cubicBezTo>
                  <a:cubicBezTo>
                    <a:pt x="25808" y="1812830"/>
                    <a:pt x="24361" y="1807916"/>
                    <a:pt x="22989" y="1803001"/>
                  </a:cubicBezTo>
                  <a:cubicBezTo>
                    <a:pt x="19522" y="1790580"/>
                    <a:pt x="16512" y="1777931"/>
                    <a:pt x="13883" y="1765129"/>
                  </a:cubicBezTo>
                  <a:cubicBezTo>
                    <a:pt x="12816" y="1759986"/>
                    <a:pt x="11826" y="1754842"/>
                    <a:pt x="10911" y="1749661"/>
                  </a:cubicBezTo>
                  <a:cubicBezTo>
                    <a:pt x="10416" y="1746993"/>
                    <a:pt x="9959" y="1744365"/>
                    <a:pt x="9540" y="1741736"/>
                  </a:cubicBezTo>
                  <a:cubicBezTo>
                    <a:pt x="2529" y="1699712"/>
                    <a:pt x="-442" y="1655706"/>
                    <a:pt x="53" y="1610253"/>
                  </a:cubicBezTo>
                  <a:lnTo>
                    <a:pt x="53" y="1610024"/>
                  </a:lnTo>
                  <a:cubicBezTo>
                    <a:pt x="91" y="1607128"/>
                    <a:pt x="129" y="1604195"/>
                    <a:pt x="205" y="1601299"/>
                  </a:cubicBezTo>
                  <a:cubicBezTo>
                    <a:pt x="205" y="1600385"/>
                    <a:pt x="243" y="1599432"/>
                    <a:pt x="243" y="1598518"/>
                  </a:cubicBezTo>
                  <a:cubicBezTo>
                    <a:pt x="320" y="1595965"/>
                    <a:pt x="396" y="1593412"/>
                    <a:pt x="472" y="1590860"/>
                  </a:cubicBezTo>
                  <a:cubicBezTo>
                    <a:pt x="548" y="1587621"/>
                    <a:pt x="662" y="1584421"/>
                    <a:pt x="815" y="1581182"/>
                  </a:cubicBezTo>
                  <a:cubicBezTo>
                    <a:pt x="25618" y="985527"/>
                    <a:pt x="611291" y="161919"/>
                    <a:pt x="611291" y="161919"/>
                  </a:cubicBezTo>
                  <a:cubicBezTo>
                    <a:pt x="783732" y="-22409"/>
                    <a:pt x="925540" y="-20008"/>
                    <a:pt x="1023114" y="26626"/>
                  </a:cubicBezTo>
                  <a:cubicBezTo>
                    <a:pt x="1116878" y="71394"/>
                    <a:pt x="1169799" y="157004"/>
                    <a:pt x="1169799" y="157004"/>
                  </a:cubicBezTo>
                  <a:cubicBezTo>
                    <a:pt x="1276022" y="366897"/>
                    <a:pt x="1173571" y="558693"/>
                    <a:pt x="1173571" y="558693"/>
                  </a:cubicBezTo>
                  <a:lnTo>
                    <a:pt x="675071" y="1435945"/>
                  </a:ln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50000">
                  <a:srgbClr val="FFC2C2"/>
                </a:gs>
                <a:gs pos="100000">
                  <a:srgbClr val="FF8585"/>
                </a:gs>
              </a:gsLst>
              <a:lin ang="7677432" scaled="1"/>
            </a:gradFill>
            <a:ln w="38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6" name="任意多边形: 形状 555">
              <a:extLst>
                <a:ext uri="{FF2B5EF4-FFF2-40B4-BE49-F238E27FC236}">
                  <a16:creationId xmlns:a16="http://schemas.microsoft.com/office/drawing/2014/main" id="{C9B19D55-B467-4215-D562-1275F01F2CFF}"/>
                </a:ext>
              </a:extLst>
            </p:cNvPr>
            <p:cNvSpPr/>
            <p:nvPr/>
          </p:nvSpPr>
          <p:spPr>
            <a:xfrm>
              <a:off x="3910698" y="4166730"/>
              <a:ext cx="83919" cy="60160"/>
            </a:xfrm>
            <a:custGeom>
              <a:avLst/>
              <a:gdLst>
                <a:gd name="connsiteX0" fmla="*/ 0 w 83919"/>
                <a:gd name="connsiteY0" fmla="*/ 9068 h 60160"/>
                <a:gd name="connsiteX1" fmla="*/ 4077 w 83919"/>
                <a:gd name="connsiteY1" fmla="*/ 60160 h 60160"/>
                <a:gd name="connsiteX2" fmla="*/ 75933 w 83919"/>
                <a:gd name="connsiteY2" fmla="*/ 36081 h 60160"/>
                <a:gd name="connsiteX3" fmla="*/ 39205 w 83919"/>
                <a:gd name="connsiteY3" fmla="*/ 0 h 60160"/>
                <a:gd name="connsiteX4" fmla="*/ 0 w 83919"/>
                <a:gd name="connsiteY4" fmla="*/ 9068 h 60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3919" h="60160">
                  <a:moveTo>
                    <a:pt x="0" y="9068"/>
                  </a:moveTo>
                  <a:lnTo>
                    <a:pt x="4077" y="60160"/>
                  </a:lnTo>
                  <a:cubicBezTo>
                    <a:pt x="4077" y="60160"/>
                    <a:pt x="45301" y="30366"/>
                    <a:pt x="75933" y="36081"/>
                  </a:cubicBezTo>
                  <a:cubicBezTo>
                    <a:pt x="106566" y="41796"/>
                    <a:pt x="39205" y="0"/>
                    <a:pt x="39205" y="0"/>
                  </a:cubicBezTo>
                  <a:lnTo>
                    <a:pt x="0" y="9068"/>
                  </a:lnTo>
                  <a:close/>
                </a:path>
              </a:pathLst>
            </a:custGeom>
            <a:solidFill>
              <a:srgbClr val="FFD2C4"/>
            </a:solidFill>
            <a:ln w="38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7" name="任意多边形: 形状 556">
              <a:extLst>
                <a:ext uri="{FF2B5EF4-FFF2-40B4-BE49-F238E27FC236}">
                  <a16:creationId xmlns:a16="http://schemas.microsoft.com/office/drawing/2014/main" id="{1FC4D12B-9017-23BB-D0A5-2CF640464E23}"/>
                </a:ext>
              </a:extLst>
            </p:cNvPr>
            <p:cNvSpPr/>
            <p:nvPr/>
          </p:nvSpPr>
          <p:spPr>
            <a:xfrm>
              <a:off x="3769189" y="4180788"/>
              <a:ext cx="84320" cy="51854"/>
            </a:xfrm>
            <a:custGeom>
              <a:avLst/>
              <a:gdLst>
                <a:gd name="connsiteX0" fmla="*/ 79939 w 84320"/>
                <a:gd name="connsiteY0" fmla="*/ 0 h 51854"/>
                <a:gd name="connsiteX1" fmla="*/ 84321 w 84320"/>
                <a:gd name="connsiteY1" fmla="*/ 51855 h 51854"/>
                <a:gd name="connsiteX2" fmla="*/ 8387 w 84320"/>
                <a:gd name="connsiteY2" fmla="*/ 28575 h 51854"/>
                <a:gd name="connsiteX3" fmla="*/ 79939 w 84320"/>
                <a:gd name="connsiteY3" fmla="*/ 0 h 51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4320" h="51854">
                  <a:moveTo>
                    <a:pt x="79939" y="0"/>
                  </a:moveTo>
                  <a:lnTo>
                    <a:pt x="84321" y="51855"/>
                  </a:lnTo>
                  <a:cubicBezTo>
                    <a:pt x="84321" y="51855"/>
                    <a:pt x="47592" y="34900"/>
                    <a:pt x="8387" y="28575"/>
                  </a:cubicBezTo>
                  <a:cubicBezTo>
                    <a:pt x="-30779" y="22251"/>
                    <a:pt x="79939" y="0"/>
                    <a:pt x="79939" y="0"/>
                  </a:cubicBezTo>
                  <a:close/>
                </a:path>
              </a:pathLst>
            </a:custGeom>
            <a:solidFill>
              <a:srgbClr val="FFD2C4"/>
            </a:solidFill>
            <a:ln w="38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558" name="图形 7">
              <a:extLst>
                <a:ext uri="{FF2B5EF4-FFF2-40B4-BE49-F238E27FC236}">
                  <a16:creationId xmlns:a16="http://schemas.microsoft.com/office/drawing/2014/main" id="{B77BFD0D-BDC9-F4E0-F49A-9DFBF987E94C}"/>
                </a:ext>
              </a:extLst>
            </p:cNvPr>
            <p:cNvGrpSpPr/>
            <p:nvPr/>
          </p:nvGrpSpPr>
          <p:grpSpPr>
            <a:xfrm>
              <a:off x="3293440" y="4013720"/>
              <a:ext cx="863879" cy="433768"/>
              <a:chOff x="3293440" y="4013720"/>
              <a:chExt cx="863879" cy="433768"/>
            </a:xfrm>
          </p:grpSpPr>
          <p:sp>
            <p:nvSpPr>
              <p:cNvPr id="559" name="任意多边形: 形状 558">
                <a:extLst>
                  <a:ext uri="{FF2B5EF4-FFF2-40B4-BE49-F238E27FC236}">
                    <a16:creationId xmlns:a16="http://schemas.microsoft.com/office/drawing/2014/main" id="{ADDD9D79-312B-A902-FB26-F21B16A01E55}"/>
                  </a:ext>
                </a:extLst>
              </p:cNvPr>
              <p:cNvSpPr/>
              <p:nvPr/>
            </p:nvSpPr>
            <p:spPr>
              <a:xfrm>
                <a:off x="3293440" y="4013720"/>
                <a:ext cx="558126" cy="433768"/>
              </a:xfrm>
              <a:custGeom>
                <a:avLst/>
                <a:gdLst>
                  <a:gd name="connsiteX0" fmla="*/ 558127 w 558126"/>
                  <a:gd name="connsiteY0" fmla="*/ 219647 h 433768"/>
                  <a:gd name="connsiteX1" fmla="*/ 475793 w 558126"/>
                  <a:gd name="connsiteY1" fmla="*/ 433768 h 433768"/>
                  <a:gd name="connsiteX2" fmla="*/ 39929 w 558126"/>
                  <a:gd name="connsiteY2" fmla="*/ 34519 h 433768"/>
                  <a:gd name="connsiteX3" fmla="*/ 0 w 558126"/>
                  <a:gd name="connsiteY3" fmla="*/ 14326 h 433768"/>
                  <a:gd name="connsiteX4" fmla="*/ 48501 w 558126"/>
                  <a:gd name="connsiteY4" fmla="*/ 9601 h 433768"/>
                  <a:gd name="connsiteX5" fmla="*/ 198120 w 558126"/>
                  <a:gd name="connsiteY5" fmla="*/ 0 h 433768"/>
                  <a:gd name="connsiteX6" fmla="*/ 233629 w 558126"/>
                  <a:gd name="connsiteY6" fmla="*/ 114 h 433768"/>
                  <a:gd name="connsiteX7" fmla="*/ 558127 w 558126"/>
                  <a:gd name="connsiteY7" fmla="*/ 219647 h 4337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58126" h="433768">
                    <a:moveTo>
                      <a:pt x="558127" y="219647"/>
                    </a:moveTo>
                    <a:cubicBezTo>
                      <a:pt x="558127" y="219647"/>
                      <a:pt x="517931" y="240944"/>
                      <a:pt x="475793" y="433768"/>
                    </a:cubicBezTo>
                    <a:cubicBezTo>
                      <a:pt x="475793" y="433768"/>
                      <a:pt x="246888" y="149771"/>
                      <a:pt x="39929" y="34519"/>
                    </a:cubicBezTo>
                    <a:cubicBezTo>
                      <a:pt x="26518" y="27013"/>
                      <a:pt x="13183" y="20231"/>
                      <a:pt x="0" y="14326"/>
                    </a:cubicBezTo>
                    <a:cubicBezTo>
                      <a:pt x="16345" y="12535"/>
                      <a:pt x="32575" y="10973"/>
                      <a:pt x="48501" y="9601"/>
                    </a:cubicBezTo>
                    <a:cubicBezTo>
                      <a:pt x="103594" y="4839"/>
                      <a:pt x="155372" y="2210"/>
                      <a:pt x="198120" y="0"/>
                    </a:cubicBezTo>
                    <a:lnTo>
                      <a:pt x="233629" y="114"/>
                    </a:lnTo>
                    <a:cubicBezTo>
                      <a:pt x="323545" y="33147"/>
                      <a:pt x="474955" y="102870"/>
                      <a:pt x="558127" y="219647"/>
                    </a:cubicBezTo>
                    <a:close/>
                  </a:path>
                </a:pathLst>
              </a:custGeom>
              <a:gradFill>
                <a:gsLst>
                  <a:gs pos="2410">
                    <a:srgbClr val="C9363D"/>
                  </a:gs>
                  <a:gs pos="99470">
                    <a:srgbClr val="FF8589"/>
                  </a:gs>
                </a:gsLst>
                <a:lin ang="15749112" scaled="1"/>
              </a:gra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0" name="任意多边形: 形状 559">
                <a:extLst>
                  <a:ext uri="{FF2B5EF4-FFF2-40B4-BE49-F238E27FC236}">
                    <a16:creationId xmlns:a16="http://schemas.microsoft.com/office/drawing/2014/main" id="{7171D043-2694-7BC8-3B6F-EE5A229156C1}"/>
                  </a:ext>
                </a:extLst>
              </p:cNvPr>
              <p:cNvSpPr/>
              <p:nvPr/>
            </p:nvSpPr>
            <p:spPr>
              <a:xfrm>
                <a:off x="3917556" y="4029781"/>
                <a:ext cx="239763" cy="417707"/>
              </a:xfrm>
              <a:custGeom>
                <a:avLst/>
                <a:gdLst>
                  <a:gd name="connsiteX0" fmla="*/ 153162 w 239763"/>
                  <a:gd name="connsiteY0" fmla="*/ 417707 h 417707"/>
                  <a:gd name="connsiteX1" fmla="*/ 0 w 239763"/>
                  <a:gd name="connsiteY1" fmla="*/ 198251 h 417707"/>
                  <a:gd name="connsiteX2" fmla="*/ 101575 w 239763"/>
                  <a:gd name="connsiteY2" fmla="*/ 27144 h 417707"/>
                  <a:gd name="connsiteX3" fmla="*/ 152629 w 239763"/>
                  <a:gd name="connsiteY3" fmla="*/ 17 h 417707"/>
                  <a:gd name="connsiteX4" fmla="*/ 152667 w 239763"/>
                  <a:gd name="connsiteY4" fmla="*/ 17 h 417707"/>
                  <a:gd name="connsiteX5" fmla="*/ 239763 w 239763"/>
                  <a:gd name="connsiteY5" fmla="*/ 25049 h 417707"/>
                  <a:gd name="connsiteX6" fmla="*/ 153162 w 239763"/>
                  <a:gd name="connsiteY6" fmla="*/ 417707 h 4177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39763" h="417707">
                    <a:moveTo>
                      <a:pt x="153162" y="417707"/>
                    </a:moveTo>
                    <a:cubicBezTo>
                      <a:pt x="103632" y="300017"/>
                      <a:pt x="91326" y="255935"/>
                      <a:pt x="0" y="198251"/>
                    </a:cubicBezTo>
                    <a:cubicBezTo>
                      <a:pt x="0" y="198251"/>
                      <a:pt x="55169" y="70959"/>
                      <a:pt x="101575" y="27144"/>
                    </a:cubicBezTo>
                    <a:cubicBezTo>
                      <a:pt x="101575" y="27144"/>
                      <a:pt x="124168" y="11257"/>
                      <a:pt x="152629" y="17"/>
                    </a:cubicBezTo>
                    <a:cubicBezTo>
                      <a:pt x="152629" y="-21"/>
                      <a:pt x="152667" y="17"/>
                      <a:pt x="152667" y="17"/>
                    </a:cubicBezTo>
                    <a:cubicBezTo>
                      <a:pt x="179832" y="6303"/>
                      <a:pt x="208941" y="14495"/>
                      <a:pt x="239763" y="25049"/>
                    </a:cubicBezTo>
                    <a:cubicBezTo>
                      <a:pt x="151486" y="70197"/>
                      <a:pt x="162954" y="242867"/>
                      <a:pt x="153162" y="417707"/>
                    </a:cubicBezTo>
                    <a:close/>
                  </a:path>
                </a:pathLst>
              </a:custGeom>
              <a:gradFill>
                <a:gsLst>
                  <a:gs pos="2410">
                    <a:srgbClr val="C9363D"/>
                  </a:gs>
                  <a:gs pos="99470">
                    <a:srgbClr val="FF8589"/>
                  </a:gs>
                </a:gsLst>
                <a:lin ang="15749112" scaled="1"/>
              </a:gra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561" name="图形 7">
              <a:extLst>
                <a:ext uri="{FF2B5EF4-FFF2-40B4-BE49-F238E27FC236}">
                  <a16:creationId xmlns:a16="http://schemas.microsoft.com/office/drawing/2014/main" id="{31ACFC01-46EF-5FF1-7209-2597938ACCD1}"/>
                </a:ext>
              </a:extLst>
            </p:cNvPr>
            <p:cNvGrpSpPr/>
            <p:nvPr/>
          </p:nvGrpSpPr>
          <p:grpSpPr>
            <a:xfrm>
              <a:off x="2725026" y="4534052"/>
              <a:ext cx="1701622" cy="1912810"/>
              <a:chOff x="2725026" y="4534052"/>
              <a:chExt cx="1701622" cy="1912810"/>
            </a:xfrm>
          </p:grpSpPr>
          <p:sp>
            <p:nvSpPr>
              <p:cNvPr id="562" name="任意多边形: 形状 561">
                <a:extLst>
                  <a:ext uri="{FF2B5EF4-FFF2-40B4-BE49-F238E27FC236}">
                    <a16:creationId xmlns:a16="http://schemas.microsoft.com/office/drawing/2014/main" id="{673DFEC6-144B-80D8-0FB8-8181A4E83E7B}"/>
                  </a:ext>
                </a:extLst>
              </p:cNvPr>
              <p:cNvSpPr/>
              <p:nvPr/>
            </p:nvSpPr>
            <p:spPr>
              <a:xfrm>
                <a:off x="2725026" y="4534052"/>
                <a:ext cx="1701622" cy="1912810"/>
              </a:xfrm>
              <a:custGeom>
                <a:avLst/>
                <a:gdLst>
                  <a:gd name="connsiteX0" fmla="*/ 1701622 w 1701622"/>
                  <a:gd name="connsiteY0" fmla="*/ 1620964 h 1912810"/>
                  <a:gd name="connsiteX1" fmla="*/ 368313 w 1701622"/>
                  <a:gd name="connsiteY1" fmla="*/ 1912810 h 1912810"/>
                  <a:gd name="connsiteX2" fmla="*/ 0 w 1701622"/>
                  <a:gd name="connsiteY2" fmla="*/ 275920 h 1912810"/>
                  <a:gd name="connsiteX3" fmla="*/ 220104 w 1701622"/>
                  <a:gd name="connsiteY3" fmla="*/ 227609 h 1912810"/>
                  <a:gd name="connsiteX4" fmla="*/ 1256614 w 1701622"/>
                  <a:gd name="connsiteY4" fmla="*/ 0 h 1912810"/>
                  <a:gd name="connsiteX5" fmla="*/ 1658341 w 1701622"/>
                  <a:gd name="connsiteY5" fmla="*/ 1463230 h 19128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701622" h="1912810">
                    <a:moveTo>
                      <a:pt x="1701622" y="1620964"/>
                    </a:moveTo>
                    <a:lnTo>
                      <a:pt x="368313" y="1912810"/>
                    </a:lnTo>
                    <a:lnTo>
                      <a:pt x="0" y="275920"/>
                    </a:lnTo>
                    <a:lnTo>
                      <a:pt x="220104" y="227609"/>
                    </a:lnTo>
                    <a:lnTo>
                      <a:pt x="1256614" y="0"/>
                    </a:lnTo>
                    <a:lnTo>
                      <a:pt x="1658341" y="1463230"/>
                    </a:lnTo>
                    <a:close/>
                  </a:path>
                </a:pathLst>
              </a:custGeom>
              <a:gradFill>
                <a:gsLst>
                  <a:gs pos="1340">
                    <a:srgbClr val="3E3A91"/>
                  </a:gs>
                  <a:gs pos="100000">
                    <a:srgbClr val="8381B5"/>
                  </a:gs>
                </a:gsLst>
                <a:lin ang="18217315" scaled="1"/>
              </a:gra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3" name="任意多边形: 形状 562">
                <a:extLst>
                  <a:ext uri="{FF2B5EF4-FFF2-40B4-BE49-F238E27FC236}">
                    <a16:creationId xmlns:a16="http://schemas.microsoft.com/office/drawing/2014/main" id="{938E034B-6024-3DA7-85A8-0156676CCBF6}"/>
                  </a:ext>
                </a:extLst>
              </p:cNvPr>
              <p:cNvSpPr/>
              <p:nvPr/>
            </p:nvSpPr>
            <p:spPr>
              <a:xfrm>
                <a:off x="2725064" y="4761585"/>
                <a:ext cx="1701584" cy="1685238"/>
              </a:xfrm>
              <a:custGeom>
                <a:avLst/>
                <a:gdLst>
                  <a:gd name="connsiteX0" fmla="*/ 1701584 w 1701584"/>
                  <a:gd name="connsiteY0" fmla="*/ 1393431 h 1685238"/>
                  <a:gd name="connsiteX1" fmla="*/ 368275 w 1701584"/>
                  <a:gd name="connsiteY1" fmla="*/ 1685239 h 1685238"/>
                  <a:gd name="connsiteX2" fmla="*/ 0 w 1701584"/>
                  <a:gd name="connsiteY2" fmla="*/ 48349 h 1685238"/>
                  <a:gd name="connsiteX3" fmla="*/ 220104 w 1701584"/>
                  <a:gd name="connsiteY3" fmla="*/ 0 h 1685238"/>
                  <a:gd name="connsiteX4" fmla="*/ 1658341 w 1701584"/>
                  <a:gd name="connsiteY4" fmla="*/ 1235659 h 1685238"/>
                  <a:gd name="connsiteX5" fmla="*/ 1701584 w 1701584"/>
                  <a:gd name="connsiteY5" fmla="*/ 1393431 h 16852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701584" h="1685238">
                    <a:moveTo>
                      <a:pt x="1701584" y="1393431"/>
                    </a:moveTo>
                    <a:lnTo>
                      <a:pt x="368275" y="1685239"/>
                    </a:lnTo>
                    <a:lnTo>
                      <a:pt x="0" y="48349"/>
                    </a:lnTo>
                    <a:lnTo>
                      <a:pt x="220104" y="0"/>
                    </a:lnTo>
                    <a:cubicBezTo>
                      <a:pt x="235991" y="279844"/>
                      <a:pt x="378638" y="1475004"/>
                      <a:pt x="1658341" y="1235659"/>
                    </a:cubicBezTo>
                    <a:lnTo>
                      <a:pt x="1701584" y="1393431"/>
                    </a:lnTo>
                    <a:close/>
                  </a:path>
                </a:pathLst>
              </a:custGeom>
              <a:gradFill>
                <a:gsLst>
                  <a:gs pos="1340">
                    <a:srgbClr val="3E3A91"/>
                  </a:gs>
                  <a:gs pos="100000">
                    <a:srgbClr val="8381B5"/>
                  </a:gs>
                </a:gsLst>
                <a:lin ang="18217313" scaled="1"/>
              </a:gra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4" name="任意多边形: 形状 563">
                <a:extLst>
                  <a:ext uri="{FF2B5EF4-FFF2-40B4-BE49-F238E27FC236}">
                    <a16:creationId xmlns:a16="http://schemas.microsoft.com/office/drawing/2014/main" id="{5A30C9D2-CAE5-DC5C-B3B3-8F197DF601C2}"/>
                  </a:ext>
                </a:extLst>
              </p:cNvPr>
              <p:cNvSpPr/>
              <p:nvPr/>
            </p:nvSpPr>
            <p:spPr>
              <a:xfrm>
                <a:off x="3138411" y="4917948"/>
                <a:ext cx="641680" cy="370598"/>
              </a:xfrm>
              <a:custGeom>
                <a:avLst/>
                <a:gdLst>
                  <a:gd name="connsiteX0" fmla="*/ 0 w 641680"/>
                  <a:gd name="connsiteY0" fmla="*/ 132588 h 370598"/>
                  <a:gd name="connsiteX1" fmla="*/ 585330 w 641680"/>
                  <a:gd name="connsiteY1" fmla="*/ 0 h 370598"/>
                  <a:gd name="connsiteX2" fmla="*/ 641680 w 641680"/>
                  <a:gd name="connsiteY2" fmla="*/ 238011 h 370598"/>
                  <a:gd name="connsiteX3" fmla="*/ 56388 w 641680"/>
                  <a:gd name="connsiteY3" fmla="*/ 370598 h 3705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1680" h="370598">
                    <a:moveTo>
                      <a:pt x="0" y="132588"/>
                    </a:moveTo>
                    <a:lnTo>
                      <a:pt x="585330" y="0"/>
                    </a:lnTo>
                    <a:lnTo>
                      <a:pt x="641680" y="238011"/>
                    </a:lnTo>
                    <a:lnTo>
                      <a:pt x="56388" y="370598"/>
                    </a:lnTo>
                    <a:close/>
                  </a:path>
                </a:pathLst>
              </a:custGeom>
              <a:gradFill>
                <a:gsLst>
                  <a:gs pos="0">
                    <a:srgbClr val="FFFFFF"/>
                  </a:gs>
                  <a:gs pos="50000">
                    <a:srgbClr val="BAB9D6"/>
                  </a:gs>
                  <a:gs pos="100000">
                    <a:srgbClr val="7674AE"/>
                  </a:gs>
                </a:gsLst>
                <a:lin ang="7682162" scaled="1"/>
              </a:gra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5" name="任意多边形: 形状 564">
                <a:extLst>
                  <a:ext uri="{FF2B5EF4-FFF2-40B4-BE49-F238E27FC236}">
                    <a16:creationId xmlns:a16="http://schemas.microsoft.com/office/drawing/2014/main" id="{BEB4652D-AE35-E061-F855-FF9424857070}"/>
                  </a:ext>
                </a:extLst>
              </p:cNvPr>
              <p:cNvSpPr/>
              <p:nvPr/>
            </p:nvSpPr>
            <p:spPr>
              <a:xfrm>
                <a:off x="3206610" y="5222252"/>
                <a:ext cx="594664" cy="172021"/>
              </a:xfrm>
              <a:custGeom>
                <a:avLst/>
                <a:gdLst>
                  <a:gd name="connsiteX0" fmla="*/ 0 w 594664"/>
                  <a:gd name="connsiteY0" fmla="*/ 132550 h 172021"/>
                  <a:gd name="connsiteX1" fmla="*/ 585330 w 594664"/>
                  <a:gd name="connsiteY1" fmla="*/ 0 h 172021"/>
                  <a:gd name="connsiteX2" fmla="*/ 594665 w 594664"/>
                  <a:gd name="connsiteY2" fmla="*/ 39472 h 172021"/>
                  <a:gd name="connsiteX3" fmla="*/ 9373 w 594664"/>
                  <a:gd name="connsiteY3" fmla="*/ 172021 h 1720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4664" h="172021">
                    <a:moveTo>
                      <a:pt x="0" y="132550"/>
                    </a:moveTo>
                    <a:lnTo>
                      <a:pt x="585330" y="0"/>
                    </a:lnTo>
                    <a:lnTo>
                      <a:pt x="594665" y="39472"/>
                    </a:lnTo>
                    <a:lnTo>
                      <a:pt x="9373" y="172021"/>
                    </a:lnTo>
                    <a:close/>
                  </a:path>
                </a:pathLst>
              </a:custGeom>
              <a:gradFill>
                <a:gsLst>
                  <a:gs pos="0">
                    <a:srgbClr val="FFFFFF"/>
                  </a:gs>
                  <a:gs pos="50000">
                    <a:srgbClr val="BAB9D6"/>
                  </a:gs>
                  <a:gs pos="100000">
                    <a:srgbClr val="7674AE"/>
                  </a:gs>
                </a:gsLst>
                <a:lin ang="9559850" scaled="1"/>
              </a:gra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6" name="任意多边形: 形状 565">
                <a:extLst>
                  <a:ext uri="{FF2B5EF4-FFF2-40B4-BE49-F238E27FC236}">
                    <a16:creationId xmlns:a16="http://schemas.microsoft.com/office/drawing/2014/main" id="{AF94FB48-B4AA-D5D2-E53B-19C17CC2C7ED}"/>
                  </a:ext>
                </a:extLst>
              </p:cNvPr>
              <p:cNvSpPr/>
              <p:nvPr/>
            </p:nvSpPr>
            <p:spPr>
              <a:xfrm>
                <a:off x="3225584" y="5285994"/>
                <a:ext cx="594626" cy="172059"/>
              </a:xfrm>
              <a:custGeom>
                <a:avLst/>
                <a:gdLst>
                  <a:gd name="connsiteX0" fmla="*/ 0 w 594626"/>
                  <a:gd name="connsiteY0" fmla="*/ 132588 h 172059"/>
                  <a:gd name="connsiteX1" fmla="*/ 585292 w 594626"/>
                  <a:gd name="connsiteY1" fmla="*/ 0 h 172059"/>
                  <a:gd name="connsiteX2" fmla="*/ 594627 w 594626"/>
                  <a:gd name="connsiteY2" fmla="*/ 39472 h 172059"/>
                  <a:gd name="connsiteX3" fmla="*/ 9335 w 594626"/>
                  <a:gd name="connsiteY3" fmla="*/ 172060 h 1720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4626" h="172059">
                    <a:moveTo>
                      <a:pt x="0" y="132588"/>
                    </a:moveTo>
                    <a:lnTo>
                      <a:pt x="585292" y="0"/>
                    </a:lnTo>
                    <a:lnTo>
                      <a:pt x="594627" y="39472"/>
                    </a:lnTo>
                    <a:lnTo>
                      <a:pt x="9335" y="172060"/>
                    </a:lnTo>
                    <a:close/>
                  </a:path>
                </a:pathLst>
              </a:custGeom>
              <a:gradFill>
                <a:gsLst>
                  <a:gs pos="0">
                    <a:srgbClr val="FFFFFF"/>
                  </a:gs>
                  <a:gs pos="50000">
                    <a:srgbClr val="BAB9D6"/>
                  </a:gs>
                  <a:gs pos="100000">
                    <a:srgbClr val="7674AE"/>
                  </a:gs>
                </a:gsLst>
                <a:lin ang="9559850" scaled="1"/>
              </a:gra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567" name="图形 7">
              <a:extLst>
                <a:ext uri="{FF2B5EF4-FFF2-40B4-BE49-F238E27FC236}">
                  <a16:creationId xmlns:a16="http://schemas.microsoft.com/office/drawing/2014/main" id="{7E35CBE9-FB57-8AD2-3E09-31703902836C}"/>
                </a:ext>
              </a:extLst>
            </p:cNvPr>
            <p:cNvGrpSpPr/>
            <p:nvPr/>
          </p:nvGrpSpPr>
          <p:grpSpPr>
            <a:xfrm>
              <a:off x="3508476" y="5330163"/>
              <a:ext cx="961556" cy="736918"/>
              <a:chOff x="3508476" y="5330163"/>
              <a:chExt cx="961556" cy="736918"/>
            </a:xfrm>
          </p:grpSpPr>
          <p:sp>
            <p:nvSpPr>
              <p:cNvPr id="568" name="任意多边形: 形状 567">
                <a:extLst>
                  <a:ext uri="{FF2B5EF4-FFF2-40B4-BE49-F238E27FC236}">
                    <a16:creationId xmlns:a16="http://schemas.microsoft.com/office/drawing/2014/main" id="{1A9E3CD2-A858-A345-477B-CA96AAB6248C}"/>
                  </a:ext>
                </a:extLst>
              </p:cNvPr>
              <p:cNvSpPr/>
              <p:nvPr/>
            </p:nvSpPr>
            <p:spPr>
              <a:xfrm>
                <a:off x="3508476" y="5330163"/>
                <a:ext cx="961556" cy="736918"/>
              </a:xfrm>
              <a:custGeom>
                <a:avLst/>
                <a:gdLst>
                  <a:gd name="connsiteX0" fmla="*/ 955662 w 961556"/>
                  <a:gd name="connsiteY0" fmla="*/ 425718 h 736918"/>
                  <a:gd name="connsiteX1" fmla="*/ 952767 w 961556"/>
                  <a:gd name="connsiteY1" fmla="*/ 433185 h 736918"/>
                  <a:gd name="connsiteX2" fmla="*/ 479146 w 961556"/>
                  <a:gd name="connsiteY2" fmla="*/ 586081 h 736918"/>
                  <a:gd name="connsiteX3" fmla="*/ 398678 w 961556"/>
                  <a:gd name="connsiteY3" fmla="*/ 586843 h 736918"/>
                  <a:gd name="connsiteX4" fmla="*/ 398526 w 961556"/>
                  <a:gd name="connsiteY4" fmla="*/ 585700 h 736918"/>
                  <a:gd name="connsiteX5" fmla="*/ 73495 w 961556"/>
                  <a:gd name="connsiteY5" fmla="*/ 736919 h 736918"/>
                  <a:gd name="connsiteX6" fmla="*/ 0 w 961556"/>
                  <a:gd name="connsiteY6" fmla="*/ 308294 h 736918"/>
                  <a:gd name="connsiteX7" fmla="*/ 131216 w 961556"/>
                  <a:gd name="connsiteY7" fmla="*/ 292178 h 736918"/>
                  <a:gd name="connsiteX8" fmla="*/ 350977 w 961556"/>
                  <a:gd name="connsiteY8" fmla="*/ 265241 h 736918"/>
                  <a:gd name="connsiteX9" fmla="*/ 350901 w 961556"/>
                  <a:gd name="connsiteY9" fmla="*/ 264860 h 736918"/>
                  <a:gd name="connsiteX10" fmla="*/ 467944 w 961556"/>
                  <a:gd name="connsiteY10" fmla="*/ 110936 h 736918"/>
                  <a:gd name="connsiteX11" fmla="*/ 509435 w 961556"/>
                  <a:gd name="connsiteY11" fmla="*/ 70664 h 736918"/>
                  <a:gd name="connsiteX12" fmla="*/ 595084 w 961556"/>
                  <a:gd name="connsiteY12" fmla="*/ 8523 h 736918"/>
                  <a:gd name="connsiteX13" fmla="*/ 644919 w 961556"/>
                  <a:gd name="connsiteY13" fmla="*/ 4446 h 736918"/>
                  <a:gd name="connsiteX14" fmla="*/ 713689 w 961556"/>
                  <a:gd name="connsiteY14" fmla="*/ 1360 h 736918"/>
                  <a:gd name="connsiteX15" fmla="*/ 714870 w 961556"/>
                  <a:gd name="connsiteY15" fmla="*/ 1094 h 736918"/>
                  <a:gd name="connsiteX16" fmla="*/ 722643 w 961556"/>
                  <a:gd name="connsiteY16" fmla="*/ 179 h 736918"/>
                  <a:gd name="connsiteX17" fmla="*/ 732015 w 961556"/>
                  <a:gd name="connsiteY17" fmla="*/ 13057 h 736918"/>
                  <a:gd name="connsiteX18" fmla="*/ 719747 w 961556"/>
                  <a:gd name="connsiteY18" fmla="*/ 67121 h 736918"/>
                  <a:gd name="connsiteX19" fmla="*/ 643204 w 961556"/>
                  <a:gd name="connsiteY19" fmla="*/ 103849 h 736918"/>
                  <a:gd name="connsiteX20" fmla="*/ 598932 w 961556"/>
                  <a:gd name="connsiteY20" fmla="*/ 200356 h 736918"/>
                  <a:gd name="connsiteX21" fmla="*/ 658825 w 961556"/>
                  <a:gd name="connsiteY21" fmla="*/ 167705 h 736918"/>
                  <a:gd name="connsiteX22" fmla="*/ 803567 w 961556"/>
                  <a:gd name="connsiteY22" fmla="*/ 43765 h 736918"/>
                  <a:gd name="connsiteX23" fmla="*/ 864146 w 961556"/>
                  <a:gd name="connsiteY23" fmla="*/ 120804 h 736918"/>
                  <a:gd name="connsiteX24" fmla="*/ 862013 w 961556"/>
                  <a:gd name="connsiteY24" fmla="*/ 130405 h 736918"/>
                  <a:gd name="connsiteX25" fmla="*/ 871690 w 961556"/>
                  <a:gd name="connsiteY25" fmla="*/ 129452 h 736918"/>
                  <a:gd name="connsiteX26" fmla="*/ 907275 w 961556"/>
                  <a:gd name="connsiteY26" fmla="*/ 215406 h 736918"/>
                  <a:gd name="connsiteX27" fmla="*/ 907275 w 961556"/>
                  <a:gd name="connsiteY27" fmla="*/ 215444 h 736918"/>
                  <a:gd name="connsiteX28" fmla="*/ 902780 w 961556"/>
                  <a:gd name="connsiteY28" fmla="*/ 227865 h 736918"/>
                  <a:gd name="connsiteX29" fmla="*/ 909523 w 961556"/>
                  <a:gd name="connsiteY29" fmla="*/ 228398 h 736918"/>
                  <a:gd name="connsiteX30" fmla="*/ 918439 w 961556"/>
                  <a:gd name="connsiteY30" fmla="*/ 346127 h 736918"/>
                  <a:gd name="connsiteX31" fmla="*/ 916038 w 961556"/>
                  <a:gd name="connsiteY31" fmla="*/ 349899 h 736918"/>
                  <a:gd name="connsiteX32" fmla="*/ 929793 w 961556"/>
                  <a:gd name="connsiteY32" fmla="*/ 351995 h 736918"/>
                  <a:gd name="connsiteX33" fmla="*/ 955662 w 961556"/>
                  <a:gd name="connsiteY33" fmla="*/ 425718 h 7369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961556" h="736918">
                    <a:moveTo>
                      <a:pt x="955662" y="425718"/>
                    </a:moveTo>
                    <a:cubicBezTo>
                      <a:pt x="954062" y="430328"/>
                      <a:pt x="952767" y="433185"/>
                      <a:pt x="952767" y="433185"/>
                    </a:cubicBezTo>
                    <a:cubicBezTo>
                      <a:pt x="841667" y="619800"/>
                      <a:pt x="479146" y="586081"/>
                      <a:pt x="479146" y="586081"/>
                    </a:cubicBezTo>
                    <a:lnTo>
                      <a:pt x="398678" y="586843"/>
                    </a:lnTo>
                    <a:lnTo>
                      <a:pt x="398526" y="585700"/>
                    </a:lnTo>
                    <a:lnTo>
                      <a:pt x="73495" y="736919"/>
                    </a:lnTo>
                    <a:lnTo>
                      <a:pt x="0" y="308294"/>
                    </a:lnTo>
                    <a:lnTo>
                      <a:pt x="131216" y="292178"/>
                    </a:lnTo>
                    <a:lnTo>
                      <a:pt x="350977" y="265241"/>
                    </a:lnTo>
                    <a:lnTo>
                      <a:pt x="350901" y="264860"/>
                    </a:lnTo>
                    <a:cubicBezTo>
                      <a:pt x="384772" y="210034"/>
                      <a:pt x="423253" y="157456"/>
                      <a:pt x="467944" y="110936"/>
                    </a:cubicBezTo>
                    <a:cubicBezTo>
                      <a:pt x="481432" y="96915"/>
                      <a:pt x="496710" y="85066"/>
                      <a:pt x="509435" y="70664"/>
                    </a:cubicBezTo>
                    <a:cubicBezTo>
                      <a:pt x="532829" y="44146"/>
                      <a:pt x="559880" y="17705"/>
                      <a:pt x="595084" y="8523"/>
                    </a:cubicBezTo>
                    <a:cubicBezTo>
                      <a:pt x="611315" y="4294"/>
                      <a:pt x="628079" y="4027"/>
                      <a:pt x="644919" y="4446"/>
                    </a:cubicBezTo>
                    <a:cubicBezTo>
                      <a:pt x="668084" y="5018"/>
                      <a:pt x="691401" y="6885"/>
                      <a:pt x="713689" y="1360"/>
                    </a:cubicBezTo>
                    <a:cubicBezTo>
                      <a:pt x="714070" y="1284"/>
                      <a:pt x="714489" y="1208"/>
                      <a:pt x="714870" y="1094"/>
                    </a:cubicBezTo>
                    <a:cubicBezTo>
                      <a:pt x="717423" y="408"/>
                      <a:pt x="720090" y="-354"/>
                      <a:pt x="722643" y="179"/>
                    </a:cubicBezTo>
                    <a:cubicBezTo>
                      <a:pt x="728167" y="1284"/>
                      <a:pt x="730911" y="7532"/>
                      <a:pt x="732015" y="13057"/>
                    </a:cubicBezTo>
                    <a:cubicBezTo>
                      <a:pt x="735825" y="31726"/>
                      <a:pt x="731215" y="51957"/>
                      <a:pt x="719747" y="67121"/>
                    </a:cubicBezTo>
                    <a:cubicBezTo>
                      <a:pt x="699897" y="93334"/>
                      <a:pt x="669569" y="89600"/>
                      <a:pt x="643204" y="103849"/>
                    </a:cubicBezTo>
                    <a:cubicBezTo>
                      <a:pt x="626174" y="113031"/>
                      <a:pt x="558013" y="188965"/>
                      <a:pt x="598932" y="200356"/>
                    </a:cubicBezTo>
                    <a:cubicBezTo>
                      <a:pt x="616268" y="205195"/>
                      <a:pt x="649567" y="181725"/>
                      <a:pt x="658825" y="167705"/>
                    </a:cubicBezTo>
                    <a:cubicBezTo>
                      <a:pt x="720966" y="73407"/>
                      <a:pt x="803567" y="43765"/>
                      <a:pt x="803567" y="43765"/>
                    </a:cubicBezTo>
                    <a:cubicBezTo>
                      <a:pt x="874205" y="31459"/>
                      <a:pt x="868794" y="95810"/>
                      <a:pt x="864146" y="120804"/>
                    </a:cubicBezTo>
                    <a:cubicBezTo>
                      <a:pt x="863079" y="126709"/>
                      <a:pt x="862013" y="130405"/>
                      <a:pt x="862013" y="130405"/>
                    </a:cubicBezTo>
                    <a:cubicBezTo>
                      <a:pt x="865442" y="129910"/>
                      <a:pt x="868680" y="129567"/>
                      <a:pt x="871690" y="129452"/>
                    </a:cubicBezTo>
                    <a:cubicBezTo>
                      <a:pt x="929754" y="126671"/>
                      <a:pt x="916076" y="188279"/>
                      <a:pt x="907275" y="215406"/>
                    </a:cubicBezTo>
                    <a:lnTo>
                      <a:pt x="907275" y="215444"/>
                    </a:lnTo>
                    <a:cubicBezTo>
                      <a:pt x="904837" y="222988"/>
                      <a:pt x="902780" y="227865"/>
                      <a:pt x="902780" y="227865"/>
                    </a:cubicBezTo>
                    <a:cubicBezTo>
                      <a:pt x="905142" y="227979"/>
                      <a:pt x="907390" y="228170"/>
                      <a:pt x="909523" y="228398"/>
                    </a:cubicBezTo>
                    <a:cubicBezTo>
                      <a:pt x="982218" y="236933"/>
                      <a:pt x="930631" y="326582"/>
                      <a:pt x="918439" y="346127"/>
                    </a:cubicBezTo>
                    <a:cubicBezTo>
                      <a:pt x="916953" y="348565"/>
                      <a:pt x="916038" y="349899"/>
                      <a:pt x="916038" y="349899"/>
                    </a:cubicBezTo>
                    <a:cubicBezTo>
                      <a:pt x="921144" y="350242"/>
                      <a:pt x="925716" y="350966"/>
                      <a:pt x="929793" y="351995"/>
                    </a:cubicBezTo>
                    <a:cubicBezTo>
                      <a:pt x="972579" y="362739"/>
                      <a:pt x="961835" y="407735"/>
                      <a:pt x="955662" y="425718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AF8C"/>
                  </a:gs>
                  <a:gs pos="50000">
                    <a:srgbClr val="FFB99E"/>
                  </a:gs>
                  <a:gs pos="100000">
                    <a:srgbClr val="FFC3B0"/>
                  </a:gs>
                </a:gsLst>
                <a:lin ang="0" scaled="1"/>
              </a:gra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9" name="任意多边形: 形状 568">
                <a:extLst>
                  <a:ext uri="{FF2B5EF4-FFF2-40B4-BE49-F238E27FC236}">
                    <a16:creationId xmlns:a16="http://schemas.microsoft.com/office/drawing/2014/main" id="{CA205B62-37E4-585B-B1C8-4EBCEE2C3998}"/>
                  </a:ext>
                </a:extLst>
              </p:cNvPr>
              <p:cNvSpPr/>
              <p:nvPr/>
            </p:nvSpPr>
            <p:spPr>
              <a:xfrm>
                <a:off x="3508476" y="5622341"/>
                <a:ext cx="955662" cy="444741"/>
              </a:xfrm>
              <a:custGeom>
                <a:avLst/>
                <a:gdLst>
                  <a:gd name="connsiteX0" fmla="*/ 955662 w 955662"/>
                  <a:gd name="connsiteY0" fmla="*/ 133540 h 444741"/>
                  <a:gd name="connsiteX1" fmla="*/ 952767 w 955662"/>
                  <a:gd name="connsiteY1" fmla="*/ 141008 h 444741"/>
                  <a:gd name="connsiteX2" fmla="*/ 479146 w 955662"/>
                  <a:gd name="connsiteY2" fmla="*/ 293903 h 444741"/>
                  <a:gd name="connsiteX3" fmla="*/ 398678 w 955662"/>
                  <a:gd name="connsiteY3" fmla="*/ 294665 h 444741"/>
                  <a:gd name="connsiteX4" fmla="*/ 398526 w 955662"/>
                  <a:gd name="connsiteY4" fmla="*/ 293522 h 444741"/>
                  <a:gd name="connsiteX5" fmla="*/ 73495 w 955662"/>
                  <a:gd name="connsiteY5" fmla="*/ 444741 h 444741"/>
                  <a:gd name="connsiteX6" fmla="*/ 0 w 955662"/>
                  <a:gd name="connsiteY6" fmla="*/ 16116 h 444741"/>
                  <a:gd name="connsiteX7" fmla="*/ 131216 w 955662"/>
                  <a:gd name="connsiteY7" fmla="*/ 0 h 444741"/>
                  <a:gd name="connsiteX8" fmla="*/ 955662 w 955662"/>
                  <a:gd name="connsiteY8" fmla="*/ 133540 h 4447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55662" h="444741">
                    <a:moveTo>
                      <a:pt x="955662" y="133540"/>
                    </a:moveTo>
                    <a:cubicBezTo>
                      <a:pt x="954062" y="138150"/>
                      <a:pt x="952767" y="141008"/>
                      <a:pt x="952767" y="141008"/>
                    </a:cubicBezTo>
                    <a:cubicBezTo>
                      <a:pt x="841667" y="327622"/>
                      <a:pt x="479146" y="293903"/>
                      <a:pt x="479146" y="293903"/>
                    </a:cubicBezTo>
                    <a:lnTo>
                      <a:pt x="398678" y="294665"/>
                    </a:lnTo>
                    <a:lnTo>
                      <a:pt x="398526" y="293522"/>
                    </a:lnTo>
                    <a:lnTo>
                      <a:pt x="73495" y="444741"/>
                    </a:lnTo>
                    <a:lnTo>
                      <a:pt x="0" y="16116"/>
                    </a:lnTo>
                    <a:lnTo>
                      <a:pt x="131216" y="0"/>
                    </a:lnTo>
                    <a:cubicBezTo>
                      <a:pt x="252374" y="94450"/>
                      <a:pt x="596646" y="317335"/>
                      <a:pt x="955662" y="133540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9263"/>
                  </a:gs>
                  <a:gs pos="50000">
                    <a:srgbClr val="FF9D77"/>
                  </a:gs>
                  <a:gs pos="100000">
                    <a:srgbClr val="FFA88C"/>
                  </a:gs>
                </a:gsLst>
                <a:lin ang="17524825" scaled="1"/>
              </a:gra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0" name="任意多边形: 形状 569">
                <a:extLst>
                  <a:ext uri="{FF2B5EF4-FFF2-40B4-BE49-F238E27FC236}">
                    <a16:creationId xmlns:a16="http://schemas.microsoft.com/office/drawing/2014/main" id="{BBF3B9F5-84DE-D7E6-A85E-B96A41DDB240}"/>
                  </a:ext>
                </a:extLst>
              </p:cNvPr>
              <p:cNvSpPr/>
              <p:nvPr/>
            </p:nvSpPr>
            <p:spPr>
              <a:xfrm>
                <a:off x="4216565" y="5450966"/>
                <a:ext cx="163601" cy="128778"/>
              </a:xfrm>
              <a:custGeom>
                <a:avLst/>
                <a:gdLst>
                  <a:gd name="connsiteX0" fmla="*/ 163601 w 163601"/>
                  <a:gd name="connsiteY0" fmla="*/ 8649 h 128778"/>
                  <a:gd name="connsiteX1" fmla="*/ 6972 w 163601"/>
                  <a:gd name="connsiteY1" fmla="*/ 128778 h 128778"/>
                  <a:gd name="connsiteX2" fmla="*/ 0 w 163601"/>
                  <a:gd name="connsiteY2" fmla="*/ 119710 h 128778"/>
                  <a:gd name="connsiteX3" fmla="*/ 156057 w 163601"/>
                  <a:gd name="connsiteY3" fmla="*/ 0 h 128778"/>
                  <a:gd name="connsiteX4" fmla="*/ 153924 w 163601"/>
                  <a:gd name="connsiteY4" fmla="*/ 9601 h 128778"/>
                  <a:gd name="connsiteX5" fmla="*/ 163601 w 163601"/>
                  <a:gd name="connsiteY5" fmla="*/ 8649 h 1287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3601" h="128778">
                    <a:moveTo>
                      <a:pt x="163601" y="8649"/>
                    </a:moveTo>
                    <a:lnTo>
                      <a:pt x="6972" y="128778"/>
                    </a:lnTo>
                    <a:lnTo>
                      <a:pt x="0" y="119710"/>
                    </a:lnTo>
                    <a:lnTo>
                      <a:pt x="156057" y="0"/>
                    </a:lnTo>
                    <a:cubicBezTo>
                      <a:pt x="154991" y="5906"/>
                      <a:pt x="153924" y="9601"/>
                      <a:pt x="153924" y="9601"/>
                    </a:cubicBezTo>
                    <a:cubicBezTo>
                      <a:pt x="157353" y="9106"/>
                      <a:pt x="160591" y="8763"/>
                      <a:pt x="163601" y="8649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9263"/>
                  </a:gs>
                  <a:gs pos="50000">
                    <a:srgbClr val="FF9D77"/>
                  </a:gs>
                  <a:gs pos="100000">
                    <a:srgbClr val="FFA88C"/>
                  </a:gs>
                </a:gsLst>
                <a:lin ang="0" scaled="1"/>
              </a:gra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1" name="任意多边形: 形状 570">
                <a:extLst>
                  <a:ext uri="{FF2B5EF4-FFF2-40B4-BE49-F238E27FC236}">
                    <a16:creationId xmlns:a16="http://schemas.microsoft.com/office/drawing/2014/main" id="{075A981E-162E-EEEC-E054-8F76CFFF16CF}"/>
                  </a:ext>
                </a:extLst>
              </p:cNvPr>
              <p:cNvSpPr/>
              <p:nvPr/>
            </p:nvSpPr>
            <p:spPr>
              <a:xfrm>
                <a:off x="4268114" y="5545607"/>
                <a:ext cx="149885" cy="131216"/>
              </a:xfrm>
              <a:custGeom>
                <a:avLst/>
                <a:gdLst>
                  <a:gd name="connsiteX0" fmla="*/ 149886 w 149885"/>
                  <a:gd name="connsiteY0" fmla="*/ 12954 h 131216"/>
                  <a:gd name="connsiteX1" fmla="*/ 7277 w 149885"/>
                  <a:gd name="connsiteY1" fmla="*/ 131216 h 131216"/>
                  <a:gd name="connsiteX2" fmla="*/ 0 w 149885"/>
                  <a:gd name="connsiteY2" fmla="*/ 122415 h 131216"/>
                  <a:gd name="connsiteX3" fmla="*/ 147638 w 149885"/>
                  <a:gd name="connsiteY3" fmla="*/ 0 h 131216"/>
                  <a:gd name="connsiteX4" fmla="*/ 143142 w 149885"/>
                  <a:gd name="connsiteY4" fmla="*/ 12421 h 131216"/>
                  <a:gd name="connsiteX5" fmla="*/ 149886 w 149885"/>
                  <a:gd name="connsiteY5" fmla="*/ 12954 h 1312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9885" h="131216">
                    <a:moveTo>
                      <a:pt x="149886" y="12954"/>
                    </a:moveTo>
                    <a:lnTo>
                      <a:pt x="7277" y="131216"/>
                    </a:lnTo>
                    <a:lnTo>
                      <a:pt x="0" y="122415"/>
                    </a:lnTo>
                    <a:lnTo>
                      <a:pt x="147638" y="0"/>
                    </a:lnTo>
                    <a:cubicBezTo>
                      <a:pt x="145199" y="7544"/>
                      <a:pt x="143142" y="12421"/>
                      <a:pt x="143142" y="12421"/>
                    </a:cubicBezTo>
                    <a:cubicBezTo>
                      <a:pt x="145504" y="12535"/>
                      <a:pt x="147752" y="12725"/>
                      <a:pt x="149886" y="12954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9263"/>
                  </a:gs>
                  <a:gs pos="50000">
                    <a:srgbClr val="FF9D77"/>
                  </a:gs>
                  <a:gs pos="100000">
                    <a:srgbClr val="FFA88C"/>
                  </a:gs>
                </a:gsLst>
                <a:lin ang="0" scaled="1"/>
              </a:gra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2" name="任意多边形: 形状 571">
                <a:extLst>
                  <a:ext uri="{FF2B5EF4-FFF2-40B4-BE49-F238E27FC236}">
                    <a16:creationId xmlns:a16="http://schemas.microsoft.com/office/drawing/2014/main" id="{0C9CE8B9-27B0-A384-D5C6-AC14281FA35D}"/>
                  </a:ext>
                </a:extLst>
              </p:cNvPr>
              <p:cNvSpPr/>
              <p:nvPr/>
            </p:nvSpPr>
            <p:spPr>
              <a:xfrm>
                <a:off x="4297032" y="5676290"/>
                <a:ext cx="141236" cy="104813"/>
              </a:xfrm>
              <a:custGeom>
                <a:avLst/>
                <a:gdLst>
                  <a:gd name="connsiteX0" fmla="*/ 141237 w 141236"/>
                  <a:gd name="connsiteY0" fmla="*/ 5868 h 104813"/>
                  <a:gd name="connsiteX1" fmla="*/ 6782 w 141236"/>
                  <a:gd name="connsiteY1" fmla="*/ 104813 h 104813"/>
                  <a:gd name="connsiteX2" fmla="*/ 0 w 141236"/>
                  <a:gd name="connsiteY2" fmla="*/ 95593 h 104813"/>
                  <a:gd name="connsiteX3" fmla="*/ 129883 w 141236"/>
                  <a:gd name="connsiteY3" fmla="*/ 0 h 104813"/>
                  <a:gd name="connsiteX4" fmla="*/ 127482 w 141236"/>
                  <a:gd name="connsiteY4" fmla="*/ 3772 h 104813"/>
                  <a:gd name="connsiteX5" fmla="*/ 141237 w 141236"/>
                  <a:gd name="connsiteY5" fmla="*/ 5868 h 1048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1236" h="104813">
                    <a:moveTo>
                      <a:pt x="141237" y="5868"/>
                    </a:moveTo>
                    <a:lnTo>
                      <a:pt x="6782" y="104813"/>
                    </a:lnTo>
                    <a:lnTo>
                      <a:pt x="0" y="95593"/>
                    </a:lnTo>
                    <a:lnTo>
                      <a:pt x="129883" y="0"/>
                    </a:lnTo>
                    <a:cubicBezTo>
                      <a:pt x="128397" y="2438"/>
                      <a:pt x="127482" y="3772"/>
                      <a:pt x="127482" y="3772"/>
                    </a:cubicBezTo>
                    <a:cubicBezTo>
                      <a:pt x="132588" y="4115"/>
                      <a:pt x="137160" y="4839"/>
                      <a:pt x="141237" y="5868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9263"/>
                  </a:gs>
                  <a:gs pos="50000">
                    <a:srgbClr val="FF9D77"/>
                  </a:gs>
                  <a:gs pos="100000">
                    <a:srgbClr val="FFA88C"/>
                  </a:gs>
                </a:gsLst>
                <a:lin ang="0" scaled="1"/>
              </a:gra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3" name="任意多边形: 形状 572">
                <a:extLst>
                  <a:ext uri="{FF2B5EF4-FFF2-40B4-BE49-F238E27FC236}">
                    <a16:creationId xmlns:a16="http://schemas.microsoft.com/office/drawing/2014/main" id="{E0DB2320-7966-FA41-3E22-4959A184C4C7}"/>
                  </a:ext>
                </a:extLst>
              </p:cNvPr>
              <p:cNvSpPr/>
              <p:nvPr/>
            </p:nvSpPr>
            <p:spPr>
              <a:xfrm>
                <a:off x="4153395" y="5331523"/>
                <a:ext cx="69529" cy="45268"/>
              </a:xfrm>
              <a:custGeom>
                <a:avLst/>
                <a:gdLst>
                  <a:gd name="connsiteX0" fmla="*/ 16726 w 69529"/>
                  <a:gd name="connsiteY0" fmla="*/ 44539 h 45268"/>
                  <a:gd name="connsiteX1" fmla="*/ 0 w 69529"/>
                  <a:gd name="connsiteY1" fmla="*/ 3086 h 45268"/>
                  <a:gd name="connsiteX2" fmla="*/ 68770 w 69529"/>
                  <a:gd name="connsiteY2" fmla="*/ 0 h 45268"/>
                  <a:gd name="connsiteX3" fmla="*/ 16726 w 69529"/>
                  <a:gd name="connsiteY3" fmla="*/ 44539 h 452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9529" h="45268">
                    <a:moveTo>
                      <a:pt x="16726" y="44539"/>
                    </a:moveTo>
                    <a:cubicBezTo>
                      <a:pt x="15011" y="24041"/>
                      <a:pt x="5563" y="9830"/>
                      <a:pt x="0" y="3086"/>
                    </a:cubicBezTo>
                    <a:cubicBezTo>
                      <a:pt x="23165" y="3658"/>
                      <a:pt x="46482" y="5525"/>
                      <a:pt x="68770" y="0"/>
                    </a:cubicBezTo>
                    <a:cubicBezTo>
                      <a:pt x="76924" y="54598"/>
                      <a:pt x="16726" y="44539"/>
                      <a:pt x="16726" y="44539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9263"/>
                  </a:gs>
                  <a:gs pos="50000">
                    <a:srgbClr val="FF9D77"/>
                  </a:gs>
                  <a:gs pos="100000">
                    <a:srgbClr val="FFA88C"/>
                  </a:gs>
                </a:gsLst>
                <a:lin ang="0" scaled="1"/>
              </a:gra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574" name="任意多边形: 形状 573">
              <a:extLst>
                <a:ext uri="{FF2B5EF4-FFF2-40B4-BE49-F238E27FC236}">
                  <a16:creationId xmlns:a16="http://schemas.microsoft.com/office/drawing/2014/main" id="{6C3E9408-7EDE-C6CC-7492-30641E4D8E1F}"/>
                </a:ext>
              </a:extLst>
            </p:cNvPr>
            <p:cNvSpPr/>
            <p:nvPr/>
          </p:nvSpPr>
          <p:spPr>
            <a:xfrm>
              <a:off x="3118180" y="2154326"/>
              <a:ext cx="1279969" cy="1528381"/>
            </a:xfrm>
            <a:custGeom>
              <a:avLst/>
              <a:gdLst>
                <a:gd name="connsiteX0" fmla="*/ 1279969 w 1279969"/>
                <a:gd name="connsiteY0" fmla="*/ 764210 h 1528381"/>
                <a:gd name="connsiteX1" fmla="*/ 1276655 w 1279969"/>
                <a:gd name="connsiteY1" fmla="*/ 842429 h 1528381"/>
                <a:gd name="connsiteX2" fmla="*/ 640004 w 1279969"/>
                <a:gd name="connsiteY2" fmla="*/ 1528382 h 1528381"/>
                <a:gd name="connsiteX3" fmla="*/ 19469 w 1279969"/>
                <a:gd name="connsiteY3" fmla="*/ 951891 h 1528381"/>
                <a:gd name="connsiteX4" fmla="*/ 0 w 1279969"/>
                <a:gd name="connsiteY4" fmla="*/ 764210 h 1528381"/>
                <a:gd name="connsiteX5" fmla="*/ 640004 w 1279969"/>
                <a:gd name="connsiteY5" fmla="*/ 0 h 1528381"/>
                <a:gd name="connsiteX6" fmla="*/ 1279969 w 1279969"/>
                <a:gd name="connsiteY6" fmla="*/ 764210 h 1528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79969" h="1528381">
                  <a:moveTo>
                    <a:pt x="1279969" y="764210"/>
                  </a:moveTo>
                  <a:cubicBezTo>
                    <a:pt x="1279969" y="790613"/>
                    <a:pt x="1278865" y="816712"/>
                    <a:pt x="1276655" y="842429"/>
                  </a:cubicBezTo>
                  <a:cubicBezTo>
                    <a:pt x="1243851" y="1227696"/>
                    <a:pt x="971359" y="1528382"/>
                    <a:pt x="640004" y="1528382"/>
                  </a:cubicBezTo>
                  <a:cubicBezTo>
                    <a:pt x="340804" y="1528382"/>
                    <a:pt x="89535" y="1283208"/>
                    <a:pt x="19469" y="951891"/>
                  </a:cubicBezTo>
                  <a:cubicBezTo>
                    <a:pt x="6744" y="891845"/>
                    <a:pt x="0" y="828980"/>
                    <a:pt x="0" y="764210"/>
                  </a:cubicBezTo>
                  <a:cubicBezTo>
                    <a:pt x="0" y="342138"/>
                    <a:pt x="286550" y="0"/>
                    <a:pt x="640004" y="0"/>
                  </a:cubicBezTo>
                  <a:cubicBezTo>
                    <a:pt x="993457" y="0"/>
                    <a:pt x="1279969" y="342138"/>
                    <a:pt x="1279969" y="764210"/>
                  </a:cubicBezTo>
                  <a:close/>
                </a:path>
              </a:pathLst>
            </a:custGeom>
            <a:gradFill>
              <a:gsLst>
                <a:gs pos="0">
                  <a:srgbClr val="FFAF8C"/>
                </a:gs>
                <a:gs pos="50000">
                  <a:srgbClr val="FFB99E"/>
                </a:gs>
                <a:gs pos="100000">
                  <a:srgbClr val="FFC3B0"/>
                </a:gs>
              </a:gsLst>
              <a:lin ang="18872053" scaled="1"/>
            </a:gradFill>
            <a:ln w="38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5" name="任意多边形: 形状 574">
              <a:extLst>
                <a:ext uri="{FF2B5EF4-FFF2-40B4-BE49-F238E27FC236}">
                  <a16:creationId xmlns:a16="http://schemas.microsoft.com/office/drawing/2014/main" id="{44E4E6A1-881D-F609-33E1-EF2A02396EC9}"/>
                </a:ext>
              </a:extLst>
            </p:cNvPr>
            <p:cNvSpPr/>
            <p:nvPr/>
          </p:nvSpPr>
          <p:spPr>
            <a:xfrm>
              <a:off x="3118180" y="2154326"/>
              <a:ext cx="1280083" cy="1528419"/>
            </a:xfrm>
            <a:custGeom>
              <a:avLst/>
              <a:gdLst>
                <a:gd name="connsiteX0" fmla="*/ 653301 w 1280083"/>
                <a:gd name="connsiteY0" fmla="*/ 190 h 1528419"/>
                <a:gd name="connsiteX1" fmla="*/ 653339 w 1280083"/>
                <a:gd name="connsiteY1" fmla="*/ 190 h 1528419"/>
                <a:gd name="connsiteX2" fmla="*/ 640004 w 1280083"/>
                <a:gd name="connsiteY2" fmla="*/ 0 h 1528419"/>
                <a:gd name="connsiteX3" fmla="*/ 0 w 1280083"/>
                <a:gd name="connsiteY3" fmla="*/ 764210 h 1528419"/>
                <a:gd name="connsiteX4" fmla="*/ 305 w 1280083"/>
                <a:gd name="connsiteY4" fmla="*/ 786460 h 1528419"/>
                <a:gd name="connsiteX5" fmla="*/ 533 w 1280083"/>
                <a:gd name="connsiteY5" fmla="*/ 793509 h 1528419"/>
                <a:gd name="connsiteX6" fmla="*/ 1143 w 1280083"/>
                <a:gd name="connsiteY6" fmla="*/ 808749 h 1528419"/>
                <a:gd name="connsiteX7" fmla="*/ 1562 w 1280083"/>
                <a:gd name="connsiteY7" fmla="*/ 816712 h 1528419"/>
                <a:gd name="connsiteX8" fmla="*/ 2514 w 1280083"/>
                <a:gd name="connsiteY8" fmla="*/ 831418 h 1528419"/>
                <a:gd name="connsiteX9" fmla="*/ 3086 w 1280083"/>
                <a:gd name="connsiteY9" fmla="*/ 838886 h 1528419"/>
                <a:gd name="connsiteX10" fmla="*/ 4686 w 1280083"/>
                <a:gd name="connsiteY10" fmla="*/ 856259 h 1528419"/>
                <a:gd name="connsiteX11" fmla="*/ 5105 w 1280083"/>
                <a:gd name="connsiteY11" fmla="*/ 860603 h 1528419"/>
                <a:gd name="connsiteX12" fmla="*/ 7658 w 1280083"/>
                <a:gd name="connsiteY12" fmla="*/ 882282 h 1528419"/>
                <a:gd name="connsiteX13" fmla="*/ 8306 w 1280083"/>
                <a:gd name="connsiteY13" fmla="*/ 886892 h 1528419"/>
                <a:gd name="connsiteX14" fmla="*/ 10782 w 1280083"/>
                <a:gd name="connsiteY14" fmla="*/ 903961 h 1528419"/>
                <a:gd name="connsiteX15" fmla="*/ 11773 w 1280083"/>
                <a:gd name="connsiteY15" fmla="*/ 910057 h 1528419"/>
                <a:gd name="connsiteX16" fmla="*/ 14554 w 1280083"/>
                <a:gd name="connsiteY16" fmla="*/ 926211 h 1528419"/>
                <a:gd name="connsiteX17" fmla="*/ 15507 w 1280083"/>
                <a:gd name="connsiteY17" fmla="*/ 931469 h 1528419"/>
                <a:gd name="connsiteX18" fmla="*/ 19355 w 1280083"/>
                <a:gd name="connsiteY18" fmla="*/ 950824 h 1528419"/>
                <a:gd name="connsiteX19" fmla="*/ 19583 w 1280083"/>
                <a:gd name="connsiteY19" fmla="*/ 951928 h 1528419"/>
                <a:gd name="connsiteX20" fmla="*/ 19583 w 1280083"/>
                <a:gd name="connsiteY20" fmla="*/ 951928 h 1528419"/>
                <a:gd name="connsiteX21" fmla="*/ 640118 w 1280083"/>
                <a:gd name="connsiteY21" fmla="*/ 1528420 h 1528419"/>
                <a:gd name="connsiteX22" fmla="*/ 771182 w 1280083"/>
                <a:gd name="connsiteY22" fmla="*/ 1512380 h 1528419"/>
                <a:gd name="connsiteX23" fmla="*/ 144475 w 1280083"/>
                <a:gd name="connsiteY23" fmla="*/ 748398 h 1528419"/>
                <a:gd name="connsiteX24" fmla="*/ 384124 w 1280083"/>
                <a:gd name="connsiteY24" fmla="*/ 152133 h 1528419"/>
                <a:gd name="connsiteX25" fmla="*/ 1136371 w 1280083"/>
                <a:gd name="connsiteY25" fmla="*/ 729043 h 1528419"/>
                <a:gd name="connsiteX26" fmla="*/ 1276769 w 1280083"/>
                <a:gd name="connsiteY26" fmla="*/ 842467 h 1528419"/>
                <a:gd name="connsiteX27" fmla="*/ 1280084 w 1280083"/>
                <a:gd name="connsiteY27" fmla="*/ 764248 h 1528419"/>
                <a:gd name="connsiteX28" fmla="*/ 653301 w 1280083"/>
                <a:gd name="connsiteY28" fmla="*/ 190 h 15284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280083" h="1528419">
                  <a:moveTo>
                    <a:pt x="653301" y="190"/>
                  </a:moveTo>
                  <a:cubicBezTo>
                    <a:pt x="653301" y="190"/>
                    <a:pt x="653339" y="190"/>
                    <a:pt x="653339" y="190"/>
                  </a:cubicBezTo>
                  <a:cubicBezTo>
                    <a:pt x="648881" y="38"/>
                    <a:pt x="644462" y="0"/>
                    <a:pt x="640004" y="0"/>
                  </a:cubicBezTo>
                  <a:cubicBezTo>
                    <a:pt x="286550" y="0"/>
                    <a:pt x="0" y="342138"/>
                    <a:pt x="0" y="764210"/>
                  </a:cubicBezTo>
                  <a:cubicBezTo>
                    <a:pt x="0" y="771639"/>
                    <a:pt x="114" y="779069"/>
                    <a:pt x="305" y="786460"/>
                  </a:cubicBezTo>
                  <a:cubicBezTo>
                    <a:pt x="343" y="788822"/>
                    <a:pt x="457" y="791147"/>
                    <a:pt x="533" y="793509"/>
                  </a:cubicBezTo>
                  <a:cubicBezTo>
                    <a:pt x="686" y="798614"/>
                    <a:pt x="876" y="803681"/>
                    <a:pt x="1143" y="808749"/>
                  </a:cubicBezTo>
                  <a:cubicBezTo>
                    <a:pt x="1257" y="811416"/>
                    <a:pt x="1410" y="814045"/>
                    <a:pt x="1562" y="816712"/>
                  </a:cubicBezTo>
                  <a:cubicBezTo>
                    <a:pt x="1829" y="821627"/>
                    <a:pt x="2172" y="826503"/>
                    <a:pt x="2514" y="831418"/>
                  </a:cubicBezTo>
                  <a:cubicBezTo>
                    <a:pt x="2705" y="833895"/>
                    <a:pt x="2858" y="836409"/>
                    <a:pt x="3086" y="838886"/>
                  </a:cubicBezTo>
                  <a:cubicBezTo>
                    <a:pt x="3543" y="844677"/>
                    <a:pt x="4077" y="850468"/>
                    <a:pt x="4686" y="856259"/>
                  </a:cubicBezTo>
                  <a:cubicBezTo>
                    <a:pt x="4839" y="857707"/>
                    <a:pt x="4953" y="859155"/>
                    <a:pt x="5105" y="860603"/>
                  </a:cubicBezTo>
                  <a:cubicBezTo>
                    <a:pt x="5867" y="867880"/>
                    <a:pt x="6744" y="875081"/>
                    <a:pt x="7658" y="882282"/>
                  </a:cubicBezTo>
                  <a:cubicBezTo>
                    <a:pt x="7849" y="883806"/>
                    <a:pt x="8077" y="885368"/>
                    <a:pt x="8306" y="886892"/>
                  </a:cubicBezTo>
                  <a:cubicBezTo>
                    <a:pt x="9068" y="892607"/>
                    <a:pt x="9906" y="898284"/>
                    <a:pt x="10782" y="903961"/>
                  </a:cubicBezTo>
                  <a:cubicBezTo>
                    <a:pt x="11087" y="905980"/>
                    <a:pt x="11430" y="907999"/>
                    <a:pt x="11773" y="910057"/>
                  </a:cubicBezTo>
                  <a:cubicBezTo>
                    <a:pt x="12649" y="915467"/>
                    <a:pt x="13564" y="920839"/>
                    <a:pt x="14554" y="926211"/>
                  </a:cubicBezTo>
                  <a:cubicBezTo>
                    <a:pt x="14859" y="927964"/>
                    <a:pt x="15202" y="929716"/>
                    <a:pt x="15507" y="931469"/>
                  </a:cubicBezTo>
                  <a:cubicBezTo>
                    <a:pt x="16726" y="937946"/>
                    <a:pt x="17983" y="944423"/>
                    <a:pt x="19355" y="950824"/>
                  </a:cubicBezTo>
                  <a:cubicBezTo>
                    <a:pt x="19431" y="951205"/>
                    <a:pt x="19507" y="951586"/>
                    <a:pt x="19583" y="951928"/>
                  </a:cubicBezTo>
                  <a:cubicBezTo>
                    <a:pt x="19583" y="951928"/>
                    <a:pt x="19583" y="951928"/>
                    <a:pt x="19583" y="951928"/>
                  </a:cubicBezTo>
                  <a:cubicBezTo>
                    <a:pt x="89649" y="1283208"/>
                    <a:pt x="340881" y="1528420"/>
                    <a:pt x="640118" y="1528420"/>
                  </a:cubicBezTo>
                  <a:cubicBezTo>
                    <a:pt x="685038" y="1528420"/>
                    <a:pt x="728891" y="1522895"/>
                    <a:pt x="771182" y="1512380"/>
                  </a:cubicBezTo>
                  <a:cubicBezTo>
                    <a:pt x="423862" y="1503998"/>
                    <a:pt x="144475" y="1165136"/>
                    <a:pt x="144475" y="748398"/>
                  </a:cubicBezTo>
                  <a:cubicBezTo>
                    <a:pt x="144475" y="507263"/>
                    <a:pt x="238011" y="292189"/>
                    <a:pt x="384124" y="152133"/>
                  </a:cubicBezTo>
                  <a:cubicBezTo>
                    <a:pt x="462001" y="303581"/>
                    <a:pt x="660006" y="507949"/>
                    <a:pt x="1136371" y="729043"/>
                  </a:cubicBezTo>
                  <a:cubicBezTo>
                    <a:pt x="1136371" y="729043"/>
                    <a:pt x="1201293" y="769125"/>
                    <a:pt x="1276769" y="842467"/>
                  </a:cubicBezTo>
                  <a:cubicBezTo>
                    <a:pt x="1278979" y="816750"/>
                    <a:pt x="1280084" y="790651"/>
                    <a:pt x="1280084" y="764248"/>
                  </a:cubicBezTo>
                  <a:cubicBezTo>
                    <a:pt x="1279969" y="347434"/>
                    <a:pt x="1000620" y="8649"/>
                    <a:pt x="653301" y="190"/>
                  </a:cubicBezTo>
                  <a:close/>
                </a:path>
              </a:pathLst>
            </a:custGeom>
            <a:gradFill>
              <a:gsLst>
                <a:gs pos="0">
                  <a:srgbClr val="FF9263"/>
                </a:gs>
                <a:gs pos="50000">
                  <a:srgbClr val="FF9D77"/>
                </a:gs>
                <a:gs pos="100000">
                  <a:srgbClr val="FFA88C"/>
                </a:gs>
              </a:gsLst>
              <a:lin ang="17154635" scaled="1"/>
            </a:gradFill>
            <a:ln w="38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6" name="任意多边形: 形状 575">
              <a:extLst>
                <a:ext uri="{FF2B5EF4-FFF2-40B4-BE49-F238E27FC236}">
                  <a16:creationId xmlns:a16="http://schemas.microsoft.com/office/drawing/2014/main" id="{08E6E7D9-EBD1-9837-B037-C45A42438312}"/>
                </a:ext>
              </a:extLst>
            </p:cNvPr>
            <p:cNvSpPr/>
            <p:nvPr/>
          </p:nvSpPr>
          <p:spPr>
            <a:xfrm>
              <a:off x="3728618" y="3116580"/>
              <a:ext cx="137160" cy="41590"/>
            </a:xfrm>
            <a:custGeom>
              <a:avLst/>
              <a:gdLst>
                <a:gd name="connsiteX0" fmla="*/ 0 w 137160"/>
                <a:gd name="connsiteY0" fmla="*/ 0 h 41590"/>
                <a:gd name="connsiteX1" fmla="*/ 137160 w 137160"/>
                <a:gd name="connsiteY1" fmla="*/ 17145 h 41590"/>
                <a:gd name="connsiteX2" fmla="*/ 0 w 137160"/>
                <a:gd name="connsiteY2" fmla="*/ 0 h 41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7160" h="41590">
                  <a:moveTo>
                    <a:pt x="0" y="0"/>
                  </a:moveTo>
                  <a:cubicBezTo>
                    <a:pt x="0" y="0"/>
                    <a:pt x="61227" y="80810"/>
                    <a:pt x="137160" y="1714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95F38"/>
            </a:solidFill>
            <a:ln w="38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577" name="图形 7">
              <a:extLst>
                <a:ext uri="{FF2B5EF4-FFF2-40B4-BE49-F238E27FC236}">
                  <a16:creationId xmlns:a16="http://schemas.microsoft.com/office/drawing/2014/main" id="{BE2185CF-37D4-5E04-7C7E-D7022F1B9955}"/>
                </a:ext>
              </a:extLst>
            </p:cNvPr>
            <p:cNvGrpSpPr/>
            <p:nvPr/>
          </p:nvGrpSpPr>
          <p:grpSpPr>
            <a:xfrm>
              <a:off x="3590828" y="3251301"/>
              <a:ext cx="311678" cy="177711"/>
              <a:chOff x="3590828" y="3251301"/>
              <a:chExt cx="311678" cy="177711"/>
            </a:xfrm>
          </p:grpSpPr>
          <p:sp>
            <p:nvSpPr>
              <p:cNvPr id="578" name="任意多边形: 形状 577">
                <a:extLst>
                  <a:ext uri="{FF2B5EF4-FFF2-40B4-BE49-F238E27FC236}">
                    <a16:creationId xmlns:a16="http://schemas.microsoft.com/office/drawing/2014/main" id="{90966E50-56EB-F68E-9773-0DB9E44F79CF}"/>
                  </a:ext>
                </a:extLst>
              </p:cNvPr>
              <p:cNvSpPr/>
              <p:nvPr/>
            </p:nvSpPr>
            <p:spPr>
              <a:xfrm>
                <a:off x="3590828" y="3251301"/>
                <a:ext cx="311678" cy="177711"/>
              </a:xfrm>
              <a:custGeom>
                <a:avLst/>
                <a:gdLst>
                  <a:gd name="connsiteX0" fmla="*/ 311679 w 311678"/>
                  <a:gd name="connsiteY0" fmla="*/ 69914 h 177711"/>
                  <a:gd name="connsiteX1" fmla="*/ 228392 w 311678"/>
                  <a:gd name="connsiteY1" fmla="*/ 169469 h 177711"/>
                  <a:gd name="connsiteX2" fmla="*/ 216086 w 311678"/>
                  <a:gd name="connsiteY2" fmla="*/ 173241 h 177711"/>
                  <a:gd name="connsiteX3" fmla="*/ 97785 w 311678"/>
                  <a:gd name="connsiteY3" fmla="*/ 162458 h 177711"/>
                  <a:gd name="connsiteX4" fmla="*/ 16099 w 311678"/>
                  <a:gd name="connsiteY4" fmla="*/ 99213 h 177711"/>
                  <a:gd name="connsiteX5" fmla="*/ 7069 w 311678"/>
                  <a:gd name="connsiteY5" fmla="*/ 81496 h 177711"/>
                  <a:gd name="connsiteX6" fmla="*/ 8250 w 311678"/>
                  <a:gd name="connsiteY6" fmla="*/ 0 h 177711"/>
                  <a:gd name="connsiteX7" fmla="*/ 311679 w 311678"/>
                  <a:gd name="connsiteY7" fmla="*/ 69914 h 1777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11678" h="177711">
                    <a:moveTo>
                      <a:pt x="311679" y="69914"/>
                    </a:moveTo>
                    <a:cubicBezTo>
                      <a:pt x="311679" y="69914"/>
                      <a:pt x="297696" y="144247"/>
                      <a:pt x="228392" y="169469"/>
                    </a:cubicBezTo>
                    <a:cubicBezTo>
                      <a:pt x="224468" y="170879"/>
                      <a:pt x="220353" y="172174"/>
                      <a:pt x="216086" y="173241"/>
                    </a:cubicBezTo>
                    <a:cubicBezTo>
                      <a:pt x="186406" y="180823"/>
                      <a:pt x="147811" y="179718"/>
                      <a:pt x="97785" y="162458"/>
                    </a:cubicBezTo>
                    <a:cubicBezTo>
                      <a:pt x="97785" y="162458"/>
                      <a:pt x="43760" y="143485"/>
                      <a:pt x="16099" y="99213"/>
                    </a:cubicBezTo>
                    <a:cubicBezTo>
                      <a:pt x="12594" y="93688"/>
                      <a:pt x="9546" y="87783"/>
                      <a:pt x="7069" y="81496"/>
                    </a:cubicBezTo>
                    <a:cubicBezTo>
                      <a:pt x="-1656" y="59436"/>
                      <a:pt x="-3446" y="32461"/>
                      <a:pt x="8250" y="0"/>
                    </a:cubicBezTo>
                    <a:cubicBezTo>
                      <a:pt x="8250" y="0"/>
                      <a:pt x="117216" y="73571"/>
                      <a:pt x="311679" y="69914"/>
                    </a:cubicBezTo>
                    <a:close/>
                  </a:path>
                </a:pathLst>
              </a:custGeom>
              <a:solidFill>
                <a:srgbClr val="240206"/>
              </a:soli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9" name="任意多边形: 形状 578">
                <a:extLst>
                  <a:ext uri="{FF2B5EF4-FFF2-40B4-BE49-F238E27FC236}">
                    <a16:creationId xmlns:a16="http://schemas.microsoft.com/office/drawing/2014/main" id="{64ABDF22-ABEA-F41B-1481-A61CA5B85813}"/>
                  </a:ext>
                </a:extLst>
              </p:cNvPr>
              <p:cNvSpPr/>
              <p:nvPr/>
            </p:nvSpPr>
            <p:spPr>
              <a:xfrm>
                <a:off x="3606927" y="3340149"/>
                <a:ext cx="199986" cy="88863"/>
              </a:xfrm>
              <a:custGeom>
                <a:avLst/>
                <a:gdLst>
                  <a:gd name="connsiteX0" fmla="*/ 199987 w 199986"/>
                  <a:gd name="connsiteY0" fmla="*/ 84393 h 88863"/>
                  <a:gd name="connsiteX1" fmla="*/ 81686 w 199986"/>
                  <a:gd name="connsiteY1" fmla="*/ 73610 h 88863"/>
                  <a:gd name="connsiteX2" fmla="*/ 0 w 199986"/>
                  <a:gd name="connsiteY2" fmla="*/ 10365 h 88863"/>
                  <a:gd name="connsiteX3" fmla="*/ 84010 w 199986"/>
                  <a:gd name="connsiteY3" fmla="*/ 1983 h 88863"/>
                  <a:gd name="connsiteX4" fmla="*/ 199987 w 199986"/>
                  <a:gd name="connsiteY4" fmla="*/ 84393 h 88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9986" h="88863">
                    <a:moveTo>
                      <a:pt x="199987" y="84393"/>
                    </a:moveTo>
                    <a:cubicBezTo>
                      <a:pt x="170307" y="91975"/>
                      <a:pt x="131712" y="90870"/>
                      <a:pt x="81686" y="73610"/>
                    </a:cubicBezTo>
                    <a:cubicBezTo>
                      <a:pt x="81686" y="73610"/>
                      <a:pt x="27661" y="54637"/>
                      <a:pt x="0" y="10365"/>
                    </a:cubicBezTo>
                    <a:cubicBezTo>
                      <a:pt x="24575" y="877"/>
                      <a:pt x="53683" y="-2551"/>
                      <a:pt x="84010" y="1983"/>
                    </a:cubicBezTo>
                    <a:cubicBezTo>
                      <a:pt x="140284" y="10365"/>
                      <a:pt x="184747" y="43816"/>
                      <a:pt x="199987" y="84393"/>
                    </a:cubicBezTo>
                    <a:close/>
                  </a:path>
                </a:pathLst>
              </a:custGeom>
              <a:solidFill>
                <a:srgbClr val="D4333A"/>
              </a:soli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580" name="图形 7">
              <a:extLst>
                <a:ext uri="{FF2B5EF4-FFF2-40B4-BE49-F238E27FC236}">
                  <a16:creationId xmlns:a16="http://schemas.microsoft.com/office/drawing/2014/main" id="{24D554B0-963C-9CB2-9CA2-EF717281EF8F}"/>
                </a:ext>
              </a:extLst>
            </p:cNvPr>
            <p:cNvGrpSpPr/>
            <p:nvPr/>
          </p:nvGrpSpPr>
          <p:grpSpPr>
            <a:xfrm>
              <a:off x="3251568" y="2628178"/>
              <a:ext cx="379479" cy="319758"/>
              <a:chOff x="3251568" y="2628178"/>
              <a:chExt cx="379479" cy="319758"/>
            </a:xfrm>
          </p:grpSpPr>
          <p:sp>
            <p:nvSpPr>
              <p:cNvPr id="581" name="任意多边形: 形状 580">
                <a:extLst>
                  <a:ext uri="{FF2B5EF4-FFF2-40B4-BE49-F238E27FC236}">
                    <a16:creationId xmlns:a16="http://schemas.microsoft.com/office/drawing/2014/main" id="{9BB3A01B-75E6-9524-9612-7AA32CE9D98E}"/>
                  </a:ext>
                </a:extLst>
              </p:cNvPr>
              <p:cNvSpPr/>
              <p:nvPr/>
            </p:nvSpPr>
            <p:spPr>
              <a:xfrm>
                <a:off x="3251568" y="2628178"/>
                <a:ext cx="379479" cy="78559"/>
              </a:xfrm>
              <a:custGeom>
                <a:avLst/>
                <a:gdLst>
                  <a:gd name="connsiteX0" fmla="*/ 373418 w 379479"/>
                  <a:gd name="connsiteY0" fmla="*/ 70406 h 78559"/>
                  <a:gd name="connsiteX1" fmla="*/ 352273 w 379479"/>
                  <a:gd name="connsiteY1" fmla="*/ 67663 h 78559"/>
                  <a:gd name="connsiteX2" fmla="*/ 277978 w 379479"/>
                  <a:gd name="connsiteY2" fmla="*/ 45756 h 78559"/>
                  <a:gd name="connsiteX3" fmla="*/ 54331 w 379479"/>
                  <a:gd name="connsiteY3" fmla="*/ 53338 h 78559"/>
                  <a:gd name="connsiteX4" fmla="*/ 0 w 379479"/>
                  <a:gd name="connsiteY4" fmla="*/ 78560 h 78559"/>
                  <a:gd name="connsiteX5" fmla="*/ 36500 w 379479"/>
                  <a:gd name="connsiteY5" fmla="*/ 46403 h 78559"/>
                  <a:gd name="connsiteX6" fmla="*/ 158420 w 379479"/>
                  <a:gd name="connsiteY6" fmla="*/ 2969 h 78559"/>
                  <a:gd name="connsiteX7" fmla="*/ 261061 w 379479"/>
                  <a:gd name="connsiteY7" fmla="*/ 3312 h 78559"/>
                  <a:gd name="connsiteX8" fmla="*/ 323469 w 379479"/>
                  <a:gd name="connsiteY8" fmla="*/ 14323 h 78559"/>
                  <a:gd name="connsiteX9" fmla="*/ 361683 w 379479"/>
                  <a:gd name="connsiteY9" fmla="*/ 27658 h 78559"/>
                  <a:gd name="connsiteX10" fmla="*/ 379476 w 379479"/>
                  <a:gd name="connsiteY10" fmla="*/ 55471 h 78559"/>
                  <a:gd name="connsiteX11" fmla="*/ 373418 w 379479"/>
                  <a:gd name="connsiteY11" fmla="*/ 70406 h 785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79479" h="78559">
                    <a:moveTo>
                      <a:pt x="373418" y="70406"/>
                    </a:moveTo>
                    <a:cubicBezTo>
                      <a:pt x="368275" y="73302"/>
                      <a:pt x="360388" y="71168"/>
                      <a:pt x="352273" y="67663"/>
                    </a:cubicBezTo>
                    <a:cubicBezTo>
                      <a:pt x="328879" y="57528"/>
                      <a:pt x="302819" y="51242"/>
                      <a:pt x="277978" y="45756"/>
                    </a:cubicBezTo>
                    <a:cubicBezTo>
                      <a:pt x="204483" y="29601"/>
                      <a:pt x="125997" y="28153"/>
                      <a:pt x="54331" y="53338"/>
                    </a:cubicBezTo>
                    <a:cubicBezTo>
                      <a:pt x="35471" y="59967"/>
                      <a:pt x="17221" y="68425"/>
                      <a:pt x="0" y="78560"/>
                    </a:cubicBezTo>
                    <a:cubicBezTo>
                      <a:pt x="12802" y="71016"/>
                      <a:pt x="23584" y="55128"/>
                      <a:pt x="36500" y="46403"/>
                    </a:cubicBezTo>
                    <a:cubicBezTo>
                      <a:pt x="72657" y="21981"/>
                      <a:pt x="115367" y="8456"/>
                      <a:pt x="158420" y="2969"/>
                    </a:cubicBezTo>
                    <a:cubicBezTo>
                      <a:pt x="192481" y="-1374"/>
                      <a:pt x="227038" y="-688"/>
                      <a:pt x="261061" y="3312"/>
                    </a:cubicBezTo>
                    <a:cubicBezTo>
                      <a:pt x="282054" y="5789"/>
                      <a:pt x="302857" y="9561"/>
                      <a:pt x="323469" y="14323"/>
                    </a:cubicBezTo>
                    <a:cubicBezTo>
                      <a:pt x="334785" y="16952"/>
                      <a:pt x="351206" y="22515"/>
                      <a:pt x="361683" y="27658"/>
                    </a:cubicBezTo>
                    <a:cubicBezTo>
                      <a:pt x="374676" y="34021"/>
                      <a:pt x="379628" y="42593"/>
                      <a:pt x="379476" y="55471"/>
                    </a:cubicBezTo>
                    <a:cubicBezTo>
                      <a:pt x="379324" y="63815"/>
                      <a:pt x="377038" y="68349"/>
                      <a:pt x="373418" y="70406"/>
                    </a:cubicBezTo>
                    <a:close/>
                  </a:path>
                </a:pathLst>
              </a:custGeom>
              <a:solidFill>
                <a:srgbClr val="240206"/>
              </a:soli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582" name="图形 7">
                <a:extLst>
                  <a:ext uri="{FF2B5EF4-FFF2-40B4-BE49-F238E27FC236}">
                    <a16:creationId xmlns:a16="http://schemas.microsoft.com/office/drawing/2014/main" id="{EBC7A722-D050-B37E-77FD-FE0E1EF84CDC}"/>
                  </a:ext>
                </a:extLst>
              </p:cNvPr>
              <p:cNvGrpSpPr/>
              <p:nvPr/>
            </p:nvGrpSpPr>
            <p:grpSpPr>
              <a:xfrm>
                <a:off x="3310346" y="2785814"/>
                <a:ext cx="292693" cy="162122"/>
                <a:chOff x="3310346" y="2785814"/>
                <a:chExt cx="292693" cy="162122"/>
              </a:xfrm>
            </p:grpSpPr>
            <p:grpSp>
              <p:nvGrpSpPr>
                <p:cNvPr id="583" name="图形 7">
                  <a:extLst>
                    <a:ext uri="{FF2B5EF4-FFF2-40B4-BE49-F238E27FC236}">
                      <a16:creationId xmlns:a16="http://schemas.microsoft.com/office/drawing/2014/main" id="{44AC692B-4F31-BFFE-A861-A2CB264A0241}"/>
                    </a:ext>
                  </a:extLst>
                </p:cNvPr>
                <p:cNvGrpSpPr/>
                <p:nvPr/>
              </p:nvGrpSpPr>
              <p:grpSpPr>
                <a:xfrm>
                  <a:off x="3310346" y="2793720"/>
                  <a:ext cx="82191" cy="87633"/>
                  <a:chOff x="3310346" y="2793720"/>
                  <a:chExt cx="82191" cy="87633"/>
                </a:xfrm>
                <a:solidFill>
                  <a:srgbClr val="240206"/>
                </a:solidFill>
              </p:grpSpPr>
              <p:sp>
                <p:nvSpPr>
                  <p:cNvPr id="584" name="任意多边形: 形状 583">
                    <a:extLst>
                      <a:ext uri="{FF2B5EF4-FFF2-40B4-BE49-F238E27FC236}">
                        <a16:creationId xmlns:a16="http://schemas.microsoft.com/office/drawing/2014/main" id="{582372F4-36D7-6B08-A247-002C44ABB9E2}"/>
                      </a:ext>
                    </a:extLst>
                  </p:cNvPr>
                  <p:cNvSpPr/>
                  <p:nvPr/>
                </p:nvSpPr>
                <p:spPr>
                  <a:xfrm>
                    <a:off x="3310346" y="2849003"/>
                    <a:ext cx="40548" cy="32350"/>
                  </a:xfrm>
                  <a:custGeom>
                    <a:avLst/>
                    <a:gdLst>
                      <a:gd name="connsiteX0" fmla="*/ 40548 w 40548"/>
                      <a:gd name="connsiteY0" fmla="*/ 31318 h 32350"/>
                      <a:gd name="connsiteX1" fmla="*/ 10 w 40548"/>
                      <a:gd name="connsiteY1" fmla="*/ 0 h 32350"/>
                      <a:gd name="connsiteX2" fmla="*/ 40548 w 40548"/>
                      <a:gd name="connsiteY2" fmla="*/ 31318 h 32350"/>
                      <a:gd name="connsiteX3" fmla="*/ 40548 w 40548"/>
                      <a:gd name="connsiteY3" fmla="*/ 31318 h 323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0548" h="32350">
                        <a:moveTo>
                          <a:pt x="40548" y="31318"/>
                        </a:moveTo>
                        <a:cubicBezTo>
                          <a:pt x="21308" y="36728"/>
                          <a:pt x="-524" y="20079"/>
                          <a:pt x="10" y="0"/>
                        </a:cubicBezTo>
                        <a:cubicBezTo>
                          <a:pt x="10297" y="15316"/>
                          <a:pt x="22717" y="24994"/>
                          <a:pt x="40548" y="31318"/>
                        </a:cubicBezTo>
                        <a:lnTo>
                          <a:pt x="40548" y="31318"/>
                        </a:lnTo>
                        <a:close/>
                      </a:path>
                    </a:pathLst>
                  </a:custGeom>
                  <a:solidFill>
                    <a:srgbClr val="240206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85" name="任意多边形: 形状 584">
                    <a:extLst>
                      <a:ext uri="{FF2B5EF4-FFF2-40B4-BE49-F238E27FC236}">
                        <a16:creationId xmlns:a16="http://schemas.microsoft.com/office/drawing/2014/main" id="{D68387DA-0CA0-2107-EE94-4131BBE5255F}"/>
                      </a:ext>
                    </a:extLst>
                  </p:cNvPr>
                  <p:cNvSpPr/>
                  <p:nvPr/>
                </p:nvSpPr>
                <p:spPr>
                  <a:xfrm>
                    <a:off x="3326425" y="2817685"/>
                    <a:ext cx="40548" cy="32350"/>
                  </a:xfrm>
                  <a:custGeom>
                    <a:avLst/>
                    <a:gdLst>
                      <a:gd name="connsiteX0" fmla="*/ 40548 w 40548"/>
                      <a:gd name="connsiteY0" fmla="*/ 31318 h 32350"/>
                      <a:gd name="connsiteX1" fmla="*/ 10 w 40548"/>
                      <a:gd name="connsiteY1" fmla="*/ 0 h 32350"/>
                      <a:gd name="connsiteX2" fmla="*/ 40548 w 40548"/>
                      <a:gd name="connsiteY2" fmla="*/ 31318 h 32350"/>
                      <a:gd name="connsiteX3" fmla="*/ 40548 w 40548"/>
                      <a:gd name="connsiteY3" fmla="*/ 31318 h 323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0548" h="32350">
                        <a:moveTo>
                          <a:pt x="40548" y="31318"/>
                        </a:moveTo>
                        <a:cubicBezTo>
                          <a:pt x="21308" y="36728"/>
                          <a:pt x="-524" y="20079"/>
                          <a:pt x="10" y="0"/>
                        </a:cubicBezTo>
                        <a:cubicBezTo>
                          <a:pt x="10258" y="15354"/>
                          <a:pt x="22717" y="24994"/>
                          <a:pt x="40548" y="31318"/>
                        </a:cubicBezTo>
                        <a:lnTo>
                          <a:pt x="40548" y="31318"/>
                        </a:lnTo>
                        <a:close/>
                      </a:path>
                    </a:pathLst>
                  </a:custGeom>
                  <a:solidFill>
                    <a:srgbClr val="240206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86" name="任意多边形: 形状 585">
                    <a:extLst>
                      <a:ext uri="{FF2B5EF4-FFF2-40B4-BE49-F238E27FC236}">
                        <a16:creationId xmlns:a16="http://schemas.microsoft.com/office/drawing/2014/main" id="{6AD61EA3-685F-A09E-53E4-BAE317D0488B}"/>
                      </a:ext>
                    </a:extLst>
                  </p:cNvPr>
                  <p:cNvSpPr/>
                  <p:nvPr/>
                </p:nvSpPr>
                <p:spPr>
                  <a:xfrm>
                    <a:off x="3351990" y="2793720"/>
                    <a:ext cx="40547" cy="32350"/>
                  </a:xfrm>
                  <a:custGeom>
                    <a:avLst/>
                    <a:gdLst>
                      <a:gd name="connsiteX0" fmla="*/ 40548 w 40547"/>
                      <a:gd name="connsiteY0" fmla="*/ 31318 h 32350"/>
                      <a:gd name="connsiteX1" fmla="*/ 10 w 40547"/>
                      <a:gd name="connsiteY1" fmla="*/ 0 h 32350"/>
                      <a:gd name="connsiteX2" fmla="*/ 40548 w 40547"/>
                      <a:gd name="connsiteY2" fmla="*/ 31318 h 32350"/>
                      <a:gd name="connsiteX3" fmla="*/ 40548 w 40547"/>
                      <a:gd name="connsiteY3" fmla="*/ 31318 h 323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0547" h="32350">
                        <a:moveTo>
                          <a:pt x="40548" y="31318"/>
                        </a:moveTo>
                        <a:cubicBezTo>
                          <a:pt x="21307" y="36728"/>
                          <a:pt x="-524" y="20079"/>
                          <a:pt x="10" y="0"/>
                        </a:cubicBezTo>
                        <a:cubicBezTo>
                          <a:pt x="10297" y="15354"/>
                          <a:pt x="22755" y="25032"/>
                          <a:pt x="40548" y="31318"/>
                        </a:cubicBezTo>
                        <a:lnTo>
                          <a:pt x="40548" y="31318"/>
                        </a:lnTo>
                        <a:close/>
                      </a:path>
                    </a:pathLst>
                  </a:custGeom>
                  <a:solidFill>
                    <a:srgbClr val="240206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587" name="图形 7">
                  <a:extLst>
                    <a:ext uri="{FF2B5EF4-FFF2-40B4-BE49-F238E27FC236}">
                      <a16:creationId xmlns:a16="http://schemas.microsoft.com/office/drawing/2014/main" id="{A0F742FD-49EC-D987-0508-821F586A455C}"/>
                    </a:ext>
                  </a:extLst>
                </p:cNvPr>
                <p:cNvGrpSpPr/>
                <p:nvPr/>
              </p:nvGrpSpPr>
              <p:grpSpPr>
                <a:xfrm>
                  <a:off x="3342132" y="2785814"/>
                  <a:ext cx="260908" cy="162122"/>
                  <a:chOff x="3342132" y="2785814"/>
                  <a:chExt cx="260908" cy="162122"/>
                </a:xfrm>
              </p:grpSpPr>
              <p:sp>
                <p:nvSpPr>
                  <p:cNvPr id="588" name="任意多边形: 形状 587">
                    <a:extLst>
                      <a:ext uri="{FF2B5EF4-FFF2-40B4-BE49-F238E27FC236}">
                        <a16:creationId xmlns:a16="http://schemas.microsoft.com/office/drawing/2014/main" id="{648A51FC-6E27-A608-8835-C6736BED2216}"/>
                      </a:ext>
                    </a:extLst>
                  </p:cNvPr>
                  <p:cNvSpPr/>
                  <p:nvPr/>
                </p:nvSpPr>
                <p:spPr>
                  <a:xfrm>
                    <a:off x="3342132" y="2794520"/>
                    <a:ext cx="260908" cy="153416"/>
                  </a:xfrm>
                  <a:custGeom>
                    <a:avLst/>
                    <a:gdLst>
                      <a:gd name="connsiteX0" fmla="*/ 260909 w 260908"/>
                      <a:gd name="connsiteY0" fmla="*/ 98260 h 153416"/>
                      <a:gd name="connsiteX1" fmla="*/ 186728 w 260908"/>
                      <a:gd name="connsiteY1" fmla="*/ 146609 h 153416"/>
                      <a:gd name="connsiteX2" fmla="*/ 175298 w 260908"/>
                      <a:gd name="connsiteY2" fmla="*/ 150076 h 153416"/>
                      <a:gd name="connsiteX3" fmla="*/ 90145 w 260908"/>
                      <a:gd name="connsiteY3" fmla="*/ 150533 h 153416"/>
                      <a:gd name="connsiteX4" fmla="*/ 78676 w 260908"/>
                      <a:gd name="connsiteY4" fmla="*/ 147142 h 153416"/>
                      <a:gd name="connsiteX5" fmla="*/ 0 w 260908"/>
                      <a:gd name="connsiteY5" fmla="*/ 87478 h 153416"/>
                      <a:gd name="connsiteX6" fmla="*/ 19279 w 260908"/>
                      <a:gd name="connsiteY6" fmla="*/ 42291 h 153416"/>
                      <a:gd name="connsiteX7" fmla="*/ 19317 w 260908"/>
                      <a:gd name="connsiteY7" fmla="*/ 42253 h 153416"/>
                      <a:gd name="connsiteX8" fmla="*/ 81420 w 260908"/>
                      <a:gd name="connsiteY8" fmla="*/ 8077 h 153416"/>
                      <a:gd name="connsiteX9" fmla="*/ 83058 w 260908"/>
                      <a:gd name="connsiteY9" fmla="*/ 7544 h 153416"/>
                      <a:gd name="connsiteX10" fmla="*/ 119139 w 260908"/>
                      <a:gd name="connsiteY10" fmla="*/ 533 h 153416"/>
                      <a:gd name="connsiteX11" fmla="*/ 119520 w 260908"/>
                      <a:gd name="connsiteY11" fmla="*/ 495 h 153416"/>
                      <a:gd name="connsiteX12" fmla="*/ 122720 w 260908"/>
                      <a:gd name="connsiteY12" fmla="*/ 305 h 153416"/>
                      <a:gd name="connsiteX13" fmla="*/ 132512 w 260908"/>
                      <a:gd name="connsiteY13" fmla="*/ 0 h 153416"/>
                      <a:gd name="connsiteX14" fmla="*/ 142303 w 260908"/>
                      <a:gd name="connsiteY14" fmla="*/ 305 h 153416"/>
                      <a:gd name="connsiteX15" fmla="*/ 145504 w 260908"/>
                      <a:gd name="connsiteY15" fmla="*/ 495 h 153416"/>
                      <a:gd name="connsiteX16" fmla="*/ 145885 w 260908"/>
                      <a:gd name="connsiteY16" fmla="*/ 533 h 153416"/>
                      <a:gd name="connsiteX17" fmla="*/ 181966 w 260908"/>
                      <a:gd name="connsiteY17" fmla="*/ 7544 h 153416"/>
                      <a:gd name="connsiteX18" fmla="*/ 183642 w 260908"/>
                      <a:gd name="connsiteY18" fmla="*/ 8115 h 153416"/>
                      <a:gd name="connsiteX19" fmla="*/ 260909 w 260908"/>
                      <a:gd name="connsiteY19" fmla="*/ 98260 h 1534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</a:cxnLst>
                    <a:rect l="l" t="t" r="r" b="b"/>
                    <a:pathLst>
                      <a:path w="260908" h="153416">
                        <a:moveTo>
                          <a:pt x="260909" y="98260"/>
                        </a:moveTo>
                        <a:cubicBezTo>
                          <a:pt x="260909" y="98260"/>
                          <a:pt x="229591" y="131559"/>
                          <a:pt x="186728" y="146609"/>
                        </a:cubicBezTo>
                        <a:cubicBezTo>
                          <a:pt x="182994" y="147942"/>
                          <a:pt x="179184" y="149123"/>
                          <a:pt x="175298" y="150076"/>
                        </a:cubicBezTo>
                        <a:cubicBezTo>
                          <a:pt x="155448" y="155181"/>
                          <a:pt x="103060" y="153696"/>
                          <a:pt x="90145" y="150533"/>
                        </a:cubicBezTo>
                        <a:cubicBezTo>
                          <a:pt x="86182" y="149581"/>
                          <a:pt x="82372" y="148438"/>
                          <a:pt x="78676" y="147142"/>
                        </a:cubicBezTo>
                        <a:cubicBezTo>
                          <a:pt x="27851" y="129807"/>
                          <a:pt x="0" y="87478"/>
                          <a:pt x="0" y="87478"/>
                        </a:cubicBezTo>
                        <a:cubicBezTo>
                          <a:pt x="2095" y="70904"/>
                          <a:pt x="9106" y="55474"/>
                          <a:pt x="19279" y="42291"/>
                        </a:cubicBezTo>
                        <a:cubicBezTo>
                          <a:pt x="19317" y="42291"/>
                          <a:pt x="19317" y="42291"/>
                          <a:pt x="19317" y="42253"/>
                        </a:cubicBezTo>
                        <a:cubicBezTo>
                          <a:pt x="34138" y="27280"/>
                          <a:pt x="56312" y="16269"/>
                          <a:pt x="81420" y="8077"/>
                        </a:cubicBezTo>
                        <a:cubicBezTo>
                          <a:pt x="81953" y="7887"/>
                          <a:pt x="82525" y="7696"/>
                          <a:pt x="83058" y="7544"/>
                        </a:cubicBezTo>
                        <a:cubicBezTo>
                          <a:pt x="94336" y="3924"/>
                          <a:pt x="106451" y="1524"/>
                          <a:pt x="119139" y="533"/>
                        </a:cubicBezTo>
                        <a:cubicBezTo>
                          <a:pt x="119253" y="495"/>
                          <a:pt x="119405" y="495"/>
                          <a:pt x="119520" y="495"/>
                        </a:cubicBezTo>
                        <a:cubicBezTo>
                          <a:pt x="120586" y="419"/>
                          <a:pt x="121653" y="343"/>
                          <a:pt x="122720" y="305"/>
                        </a:cubicBezTo>
                        <a:cubicBezTo>
                          <a:pt x="125959" y="114"/>
                          <a:pt x="129235" y="0"/>
                          <a:pt x="132512" y="0"/>
                        </a:cubicBezTo>
                        <a:cubicBezTo>
                          <a:pt x="135788" y="0"/>
                          <a:pt x="139065" y="114"/>
                          <a:pt x="142303" y="305"/>
                        </a:cubicBezTo>
                        <a:cubicBezTo>
                          <a:pt x="143370" y="343"/>
                          <a:pt x="144437" y="419"/>
                          <a:pt x="145504" y="495"/>
                        </a:cubicBezTo>
                        <a:cubicBezTo>
                          <a:pt x="145618" y="495"/>
                          <a:pt x="145771" y="495"/>
                          <a:pt x="145885" y="533"/>
                        </a:cubicBezTo>
                        <a:cubicBezTo>
                          <a:pt x="158534" y="1562"/>
                          <a:pt x="170650" y="3924"/>
                          <a:pt x="181966" y="7544"/>
                        </a:cubicBezTo>
                        <a:cubicBezTo>
                          <a:pt x="182499" y="7734"/>
                          <a:pt x="183070" y="7925"/>
                          <a:pt x="183642" y="8115"/>
                        </a:cubicBezTo>
                        <a:cubicBezTo>
                          <a:pt x="228829" y="23165"/>
                          <a:pt x="249441" y="57912"/>
                          <a:pt x="260909" y="9826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89" name="任意多边形: 形状 588">
                    <a:extLst>
                      <a:ext uri="{FF2B5EF4-FFF2-40B4-BE49-F238E27FC236}">
                        <a16:creationId xmlns:a16="http://schemas.microsoft.com/office/drawing/2014/main" id="{C96C9885-15C4-9B9E-70B6-5531005DEF36}"/>
                      </a:ext>
                    </a:extLst>
                  </p:cNvPr>
                  <p:cNvSpPr/>
                  <p:nvPr/>
                </p:nvSpPr>
                <p:spPr>
                  <a:xfrm>
                    <a:off x="3396691" y="2794482"/>
                    <a:ext cx="155790" cy="153416"/>
                  </a:xfrm>
                  <a:custGeom>
                    <a:avLst/>
                    <a:gdLst>
                      <a:gd name="connsiteX0" fmla="*/ 155791 w 155790"/>
                      <a:gd name="connsiteY0" fmla="*/ 79134 h 153416"/>
                      <a:gd name="connsiteX1" fmla="*/ 132169 w 155790"/>
                      <a:gd name="connsiteY1" fmla="*/ 146609 h 153416"/>
                      <a:gd name="connsiteX2" fmla="*/ 120739 w 155790"/>
                      <a:gd name="connsiteY2" fmla="*/ 150076 h 153416"/>
                      <a:gd name="connsiteX3" fmla="*/ 35585 w 155790"/>
                      <a:gd name="connsiteY3" fmla="*/ 150533 h 153416"/>
                      <a:gd name="connsiteX4" fmla="*/ 24117 w 155790"/>
                      <a:gd name="connsiteY4" fmla="*/ 147142 h 153416"/>
                      <a:gd name="connsiteX5" fmla="*/ 0 w 155790"/>
                      <a:gd name="connsiteY5" fmla="*/ 79134 h 153416"/>
                      <a:gd name="connsiteX6" fmla="*/ 26822 w 155790"/>
                      <a:gd name="connsiteY6" fmla="*/ 8077 h 153416"/>
                      <a:gd name="connsiteX7" fmla="*/ 27013 w 155790"/>
                      <a:gd name="connsiteY7" fmla="*/ 7887 h 153416"/>
                      <a:gd name="connsiteX8" fmla="*/ 64541 w 155790"/>
                      <a:gd name="connsiteY8" fmla="*/ 533 h 153416"/>
                      <a:gd name="connsiteX9" fmla="*/ 64922 w 155790"/>
                      <a:gd name="connsiteY9" fmla="*/ 495 h 153416"/>
                      <a:gd name="connsiteX10" fmla="*/ 68123 w 155790"/>
                      <a:gd name="connsiteY10" fmla="*/ 305 h 153416"/>
                      <a:gd name="connsiteX11" fmla="*/ 77915 w 155790"/>
                      <a:gd name="connsiteY11" fmla="*/ 0 h 153416"/>
                      <a:gd name="connsiteX12" fmla="*/ 87706 w 155790"/>
                      <a:gd name="connsiteY12" fmla="*/ 305 h 153416"/>
                      <a:gd name="connsiteX13" fmla="*/ 90907 w 155790"/>
                      <a:gd name="connsiteY13" fmla="*/ 495 h 153416"/>
                      <a:gd name="connsiteX14" fmla="*/ 91288 w 155790"/>
                      <a:gd name="connsiteY14" fmla="*/ 533 h 153416"/>
                      <a:gd name="connsiteX15" fmla="*/ 128816 w 155790"/>
                      <a:gd name="connsiteY15" fmla="*/ 7887 h 153416"/>
                      <a:gd name="connsiteX16" fmla="*/ 129007 w 155790"/>
                      <a:gd name="connsiteY16" fmla="*/ 8115 h 153416"/>
                      <a:gd name="connsiteX17" fmla="*/ 155791 w 155790"/>
                      <a:gd name="connsiteY17" fmla="*/ 79134 h 1534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</a:cxnLst>
                    <a:rect l="l" t="t" r="r" b="b"/>
                    <a:pathLst>
                      <a:path w="155790" h="153416">
                        <a:moveTo>
                          <a:pt x="155791" y="79134"/>
                        </a:moveTo>
                        <a:cubicBezTo>
                          <a:pt x="155791" y="105613"/>
                          <a:pt x="146723" y="129540"/>
                          <a:pt x="132169" y="146609"/>
                        </a:cubicBezTo>
                        <a:cubicBezTo>
                          <a:pt x="128435" y="147942"/>
                          <a:pt x="124625" y="149123"/>
                          <a:pt x="120739" y="150076"/>
                        </a:cubicBezTo>
                        <a:cubicBezTo>
                          <a:pt x="100889" y="155181"/>
                          <a:pt x="48501" y="153695"/>
                          <a:pt x="35585" y="150533"/>
                        </a:cubicBezTo>
                        <a:cubicBezTo>
                          <a:pt x="31623" y="149580"/>
                          <a:pt x="27813" y="148437"/>
                          <a:pt x="24117" y="147142"/>
                        </a:cubicBezTo>
                        <a:cubicBezTo>
                          <a:pt x="9258" y="130035"/>
                          <a:pt x="0" y="105880"/>
                          <a:pt x="0" y="79134"/>
                        </a:cubicBezTo>
                        <a:cubicBezTo>
                          <a:pt x="0" y="50749"/>
                          <a:pt x="10401" y="25336"/>
                          <a:pt x="26822" y="8077"/>
                        </a:cubicBezTo>
                        <a:cubicBezTo>
                          <a:pt x="26861" y="8001"/>
                          <a:pt x="26937" y="7963"/>
                          <a:pt x="27013" y="7887"/>
                        </a:cubicBezTo>
                        <a:cubicBezTo>
                          <a:pt x="38748" y="4077"/>
                          <a:pt x="51359" y="1524"/>
                          <a:pt x="64541" y="533"/>
                        </a:cubicBezTo>
                        <a:cubicBezTo>
                          <a:pt x="64656" y="495"/>
                          <a:pt x="64808" y="495"/>
                          <a:pt x="64922" y="495"/>
                        </a:cubicBezTo>
                        <a:cubicBezTo>
                          <a:pt x="65989" y="419"/>
                          <a:pt x="67056" y="343"/>
                          <a:pt x="68123" y="305"/>
                        </a:cubicBezTo>
                        <a:cubicBezTo>
                          <a:pt x="71361" y="114"/>
                          <a:pt x="74638" y="0"/>
                          <a:pt x="77915" y="0"/>
                        </a:cubicBezTo>
                        <a:cubicBezTo>
                          <a:pt x="81191" y="0"/>
                          <a:pt x="84468" y="114"/>
                          <a:pt x="87706" y="305"/>
                        </a:cubicBezTo>
                        <a:cubicBezTo>
                          <a:pt x="88773" y="343"/>
                          <a:pt x="89840" y="419"/>
                          <a:pt x="90907" y="495"/>
                        </a:cubicBezTo>
                        <a:cubicBezTo>
                          <a:pt x="91021" y="495"/>
                          <a:pt x="91173" y="495"/>
                          <a:pt x="91288" y="533"/>
                        </a:cubicBezTo>
                        <a:cubicBezTo>
                          <a:pt x="104470" y="1562"/>
                          <a:pt x="117043" y="4077"/>
                          <a:pt x="128816" y="7887"/>
                        </a:cubicBezTo>
                        <a:cubicBezTo>
                          <a:pt x="128892" y="7963"/>
                          <a:pt x="128969" y="8039"/>
                          <a:pt x="129007" y="8115"/>
                        </a:cubicBezTo>
                        <a:cubicBezTo>
                          <a:pt x="145428" y="25374"/>
                          <a:pt x="155791" y="50825"/>
                          <a:pt x="155791" y="79134"/>
                        </a:cubicBezTo>
                        <a:close/>
                      </a:path>
                    </a:pathLst>
                  </a:custGeom>
                  <a:solidFill>
                    <a:srgbClr val="57151D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90" name="任意多边形: 形状 589">
                    <a:extLst>
                      <a:ext uri="{FF2B5EF4-FFF2-40B4-BE49-F238E27FC236}">
                        <a16:creationId xmlns:a16="http://schemas.microsoft.com/office/drawing/2014/main" id="{015947BF-1843-445D-EBD7-94152167A1FC}"/>
                      </a:ext>
                    </a:extLst>
                  </p:cNvPr>
                  <p:cNvSpPr/>
                  <p:nvPr/>
                </p:nvSpPr>
                <p:spPr>
                  <a:xfrm>
                    <a:off x="3410864" y="2803436"/>
                    <a:ext cx="123443" cy="133654"/>
                  </a:xfrm>
                  <a:custGeom>
                    <a:avLst/>
                    <a:gdLst>
                      <a:gd name="connsiteX0" fmla="*/ 123444 w 123443"/>
                      <a:gd name="connsiteY0" fmla="*/ 66827 h 133654"/>
                      <a:gd name="connsiteX1" fmla="*/ 61722 w 123443"/>
                      <a:gd name="connsiteY1" fmla="*/ 133655 h 133654"/>
                      <a:gd name="connsiteX2" fmla="*/ 0 w 123443"/>
                      <a:gd name="connsiteY2" fmla="*/ 66827 h 133654"/>
                      <a:gd name="connsiteX3" fmla="*/ 61722 w 123443"/>
                      <a:gd name="connsiteY3" fmla="*/ 0 h 133654"/>
                      <a:gd name="connsiteX4" fmla="*/ 123444 w 123443"/>
                      <a:gd name="connsiteY4" fmla="*/ 66827 h 1336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23443" h="133654">
                        <a:moveTo>
                          <a:pt x="123444" y="66827"/>
                        </a:moveTo>
                        <a:cubicBezTo>
                          <a:pt x="123444" y="103735"/>
                          <a:pt x="95810" y="133655"/>
                          <a:pt x="61722" y="133655"/>
                        </a:cubicBezTo>
                        <a:cubicBezTo>
                          <a:pt x="27634" y="133655"/>
                          <a:pt x="0" y="103735"/>
                          <a:pt x="0" y="66827"/>
                        </a:cubicBezTo>
                        <a:cubicBezTo>
                          <a:pt x="0" y="29920"/>
                          <a:pt x="27634" y="0"/>
                          <a:pt x="61722" y="0"/>
                        </a:cubicBezTo>
                        <a:cubicBezTo>
                          <a:pt x="95810" y="0"/>
                          <a:pt x="123444" y="29920"/>
                          <a:pt x="123444" y="66827"/>
                        </a:cubicBezTo>
                        <a:close/>
                      </a:path>
                    </a:pathLst>
                  </a:custGeom>
                  <a:solidFill>
                    <a:srgbClr val="2B0A0E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91" name="任意多边形: 形状 590">
                    <a:extLst>
                      <a:ext uri="{FF2B5EF4-FFF2-40B4-BE49-F238E27FC236}">
                        <a16:creationId xmlns:a16="http://schemas.microsoft.com/office/drawing/2014/main" id="{86FA0328-C3A6-FA26-5537-32A014D789B4}"/>
                      </a:ext>
                    </a:extLst>
                  </p:cNvPr>
                  <p:cNvSpPr/>
                  <p:nvPr/>
                </p:nvSpPr>
                <p:spPr>
                  <a:xfrm>
                    <a:off x="3428085" y="2814904"/>
                    <a:ext cx="93040" cy="111632"/>
                  </a:xfrm>
                  <a:custGeom>
                    <a:avLst/>
                    <a:gdLst>
                      <a:gd name="connsiteX0" fmla="*/ 93040 w 93040"/>
                      <a:gd name="connsiteY0" fmla="*/ 55816 h 111632"/>
                      <a:gd name="connsiteX1" fmla="*/ 46520 w 93040"/>
                      <a:gd name="connsiteY1" fmla="*/ 111633 h 111632"/>
                      <a:gd name="connsiteX2" fmla="*/ 0 w 93040"/>
                      <a:gd name="connsiteY2" fmla="*/ 55816 h 111632"/>
                      <a:gd name="connsiteX3" fmla="*/ 46520 w 93040"/>
                      <a:gd name="connsiteY3" fmla="*/ 0 h 111632"/>
                      <a:gd name="connsiteX4" fmla="*/ 93040 w 93040"/>
                      <a:gd name="connsiteY4" fmla="*/ 55816 h 11163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3040" h="111632">
                        <a:moveTo>
                          <a:pt x="93040" y="55816"/>
                        </a:moveTo>
                        <a:cubicBezTo>
                          <a:pt x="93040" y="86643"/>
                          <a:pt x="72212" y="111633"/>
                          <a:pt x="46520" y="111633"/>
                        </a:cubicBezTo>
                        <a:cubicBezTo>
                          <a:pt x="20828" y="111633"/>
                          <a:pt x="0" y="86643"/>
                          <a:pt x="0" y="55816"/>
                        </a:cubicBezTo>
                        <a:cubicBezTo>
                          <a:pt x="0" y="24990"/>
                          <a:pt x="20828" y="0"/>
                          <a:pt x="46520" y="0"/>
                        </a:cubicBezTo>
                        <a:cubicBezTo>
                          <a:pt x="72212" y="0"/>
                          <a:pt x="93040" y="24990"/>
                          <a:pt x="93040" y="55816"/>
                        </a:cubicBezTo>
                        <a:close/>
                      </a:path>
                    </a:pathLst>
                  </a:custGeom>
                  <a:solidFill>
                    <a:srgbClr val="000000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92" name="任意多边形: 形状 591">
                    <a:extLst>
                      <a:ext uri="{FF2B5EF4-FFF2-40B4-BE49-F238E27FC236}">
                        <a16:creationId xmlns:a16="http://schemas.microsoft.com/office/drawing/2014/main" id="{453755BF-3DAD-634D-2533-2DD76CE91AC4}"/>
                      </a:ext>
                    </a:extLst>
                  </p:cNvPr>
                  <p:cNvSpPr/>
                  <p:nvPr/>
                </p:nvSpPr>
                <p:spPr>
                  <a:xfrm>
                    <a:off x="3342132" y="2785814"/>
                    <a:ext cx="260908" cy="106965"/>
                  </a:xfrm>
                  <a:custGeom>
                    <a:avLst/>
                    <a:gdLst>
                      <a:gd name="connsiteX0" fmla="*/ 260909 w 260908"/>
                      <a:gd name="connsiteY0" fmla="*/ 106966 h 106965"/>
                      <a:gd name="connsiteX1" fmla="*/ 242773 w 260908"/>
                      <a:gd name="connsiteY1" fmla="*/ 68180 h 106965"/>
                      <a:gd name="connsiteX2" fmla="*/ 134874 w 260908"/>
                      <a:gd name="connsiteY2" fmla="*/ 15564 h 106965"/>
                      <a:gd name="connsiteX3" fmla="*/ 0 w 260908"/>
                      <a:gd name="connsiteY3" fmla="*/ 96145 h 106965"/>
                      <a:gd name="connsiteX4" fmla="*/ 19279 w 260908"/>
                      <a:gd name="connsiteY4" fmla="*/ 50959 h 106965"/>
                      <a:gd name="connsiteX5" fmla="*/ 19317 w 260908"/>
                      <a:gd name="connsiteY5" fmla="*/ 50921 h 106965"/>
                      <a:gd name="connsiteX6" fmla="*/ 63665 w 260908"/>
                      <a:gd name="connsiteY6" fmla="*/ 16555 h 106965"/>
                      <a:gd name="connsiteX7" fmla="*/ 132512 w 260908"/>
                      <a:gd name="connsiteY7" fmla="*/ 19 h 106965"/>
                      <a:gd name="connsiteX8" fmla="*/ 219494 w 260908"/>
                      <a:gd name="connsiteY8" fmla="*/ 30461 h 106965"/>
                      <a:gd name="connsiteX9" fmla="*/ 260909 w 260908"/>
                      <a:gd name="connsiteY9" fmla="*/ 106966 h 1069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260908" h="106965">
                        <a:moveTo>
                          <a:pt x="260909" y="106966"/>
                        </a:moveTo>
                        <a:cubicBezTo>
                          <a:pt x="256565" y="93097"/>
                          <a:pt x="250850" y="79801"/>
                          <a:pt x="242773" y="68180"/>
                        </a:cubicBezTo>
                        <a:cubicBezTo>
                          <a:pt x="219227" y="33242"/>
                          <a:pt x="176213" y="14840"/>
                          <a:pt x="134874" y="15564"/>
                        </a:cubicBezTo>
                        <a:cubicBezTo>
                          <a:pt x="77648" y="14802"/>
                          <a:pt x="19012" y="38081"/>
                          <a:pt x="0" y="96145"/>
                        </a:cubicBezTo>
                        <a:cubicBezTo>
                          <a:pt x="2095" y="79572"/>
                          <a:pt x="9106" y="64142"/>
                          <a:pt x="19279" y="50959"/>
                        </a:cubicBezTo>
                        <a:cubicBezTo>
                          <a:pt x="19317" y="50959"/>
                          <a:pt x="19317" y="50959"/>
                          <a:pt x="19317" y="50921"/>
                        </a:cubicBezTo>
                        <a:cubicBezTo>
                          <a:pt x="30899" y="35986"/>
                          <a:pt x="46520" y="24022"/>
                          <a:pt x="63665" y="16555"/>
                        </a:cubicBezTo>
                        <a:cubicBezTo>
                          <a:pt x="85877" y="6534"/>
                          <a:pt x="108356" y="171"/>
                          <a:pt x="132512" y="19"/>
                        </a:cubicBezTo>
                        <a:cubicBezTo>
                          <a:pt x="162763" y="-552"/>
                          <a:pt x="195643" y="11716"/>
                          <a:pt x="219494" y="30461"/>
                        </a:cubicBezTo>
                        <a:cubicBezTo>
                          <a:pt x="243116" y="48749"/>
                          <a:pt x="258128" y="77553"/>
                          <a:pt x="260909" y="106966"/>
                        </a:cubicBezTo>
                        <a:close/>
                      </a:path>
                    </a:pathLst>
                  </a:custGeom>
                  <a:solidFill>
                    <a:srgbClr val="240206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93" name="任意多边形: 形状 592">
                    <a:extLst>
                      <a:ext uri="{FF2B5EF4-FFF2-40B4-BE49-F238E27FC236}">
                        <a16:creationId xmlns:a16="http://schemas.microsoft.com/office/drawing/2014/main" id="{3799CAD5-9850-7129-F3D4-C8A2989EC66E}"/>
                      </a:ext>
                    </a:extLst>
                  </p:cNvPr>
                  <p:cNvSpPr/>
                  <p:nvPr/>
                </p:nvSpPr>
                <p:spPr>
                  <a:xfrm>
                    <a:off x="3503980" y="2825419"/>
                    <a:ext cx="30937" cy="30937"/>
                  </a:xfrm>
                  <a:custGeom>
                    <a:avLst/>
                    <a:gdLst>
                      <a:gd name="connsiteX0" fmla="*/ 30937 w 30937"/>
                      <a:gd name="connsiteY0" fmla="*/ 15469 h 30937"/>
                      <a:gd name="connsiteX1" fmla="*/ 15469 w 30937"/>
                      <a:gd name="connsiteY1" fmla="*/ 30937 h 30937"/>
                      <a:gd name="connsiteX2" fmla="*/ 0 w 30937"/>
                      <a:gd name="connsiteY2" fmla="*/ 15469 h 30937"/>
                      <a:gd name="connsiteX3" fmla="*/ 15469 w 30937"/>
                      <a:gd name="connsiteY3" fmla="*/ 0 h 30937"/>
                      <a:gd name="connsiteX4" fmla="*/ 30937 w 30937"/>
                      <a:gd name="connsiteY4" fmla="*/ 15469 h 309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0937" h="30937">
                        <a:moveTo>
                          <a:pt x="30937" y="15469"/>
                        </a:moveTo>
                        <a:cubicBezTo>
                          <a:pt x="30937" y="24012"/>
                          <a:pt x="24012" y="30937"/>
                          <a:pt x="15469" y="30937"/>
                        </a:cubicBezTo>
                        <a:cubicBezTo>
                          <a:pt x="6926" y="30937"/>
                          <a:pt x="0" y="24012"/>
                          <a:pt x="0" y="15469"/>
                        </a:cubicBezTo>
                        <a:cubicBezTo>
                          <a:pt x="0" y="6926"/>
                          <a:pt x="6926" y="0"/>
                          <a:pt x="15469" y="0"/>
                        </a:cubicBezTo>
                        <a:cubicBezTo>
                          <a:pt x="24012" y="0"/>
                          <a:pt x="30937" y="6926"/>
                          <a:pt x="30937" y="15469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94" name="任意多边形: 形状 593">
                    <a:extLst>
                      <a:ext uri="{FF2B5EF4-FFF2-40B4-BE49-F238E27FC236}">
                        <a16:creationId xmlns:a16="http://schemas.microsoft.com/office/drawing/2014/main" id="{A029FD3A-73CE-531D-4C7E-CCDB083C7206}"/>
                      </a:ext>
                    </a:extLst>
                  </p:cNvPr>
                  <p:cNvSpPr/>
                  <p:nvPr/>
                </p:nvSpPr>
                <p:spPr>
                  <a:xfrm>
                    <a:off x="3468928" y="2825419"/>
                    <a:ext cx="19202" cy="19202"/>
                  </a:xfrm>
                  <a:custGeom>
                    <a:avLst/>
                    <a:gdLst>
                      <a:gd name="connsiteX0" fmla="*/ 19202 w 19202"/>
                      <a:gd name="connsiteY0" fmla="*/ 9601 h 19202"/>
                      <a:gd name="connsiteX1" fmla="*/ 9601 w 19202"/>
                      <a:gd name="connsiteY1" fmla="*/ 19202 h 19202"/>
                      <a:gd name="connsiteX2" fmla="*/ 0 w 19202"/>
                      <a:gd name="connsiteY2" fmla="*/ 9601 h 19202"/>
                      <a:gd name="connsiteX3" fmla="*/ 9601 w 19202"/>
                      <a:gd name="connsiteY3" fmla="*/ 0 h 19202"/>
                      <a:gd name="connsiteX4" fmla="*/ 19202 w 19202"/>
                      <a:gd name="connsiteY4" fmla="*/ 9601 h 1920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9202" h="19202">
                        <a:moveTo>
                          <a:pt x="19202" y="9601"/>
                        </a:moveTo>
                        <a:cubicBezTo>
                          <a:pt x="19202" y="14897"/>
                          <a:pt x="14897" y="19202"/>
                          <a:pt x="9601" y="19202"/>
                        </a:cubicBezTo>
                        <a:cubicBezTo>
                          <a:pt x="4305" y="19202"/>
                          <a:pt x="0" y="14897"/>
                          <a:pt x="0" y="9601"/>
                        </a:cubicBezTo>
                        <a:cubicBezTo>
                          <a:pt x="0" y="4305"/>
                          <a:pt x="4305" y="0"/>
                          <a:pt x="9601" y="0"/>
                        </a:cubicBezTo>
                        <a:cubicBezTo>
                          <a:pt x="14897" y="0"/>
                          <a:pt x="19202" y="4305"/>
                          <a:pt x="19202" y="960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95" name="任意多边形: 形状 594">
                    <a:extLst>
                      <a:ext uri="{FF2B5EF4-FFF2-40B4-BE49-F238E27FC236}">
                        <a16:creationId xmlns:a16="http://schemas.microsoft.com/office/drawing/2014/main" id="{BB065184-0467-AA11-7FE6-0FFD8F42D494}"/>
                      </a:ext>
                    </a:extLst>
                  </p:cNvPr>
                  <p:cNvSpPr/>
                  <p:nvPr/>
                </p:nvSpPr>
                <p:spPr>
                  <a:xfrm>
                    <a:off x="3488969" y="2861119"/>
                    <a:ext cx="19202" cy="19202"/>
                  </a:xfrm>
                  <a:custGeom>
                    <a:avLst/>
                    <a:gdLst>
                      <a:gd name="connsiteX0" fmla="*/ 19203 w 19202"/>
                      <a:gd name="connsiteY0" fmla="*/ 9601 h 19202"/>
                      <a:gd name="connsiteX1" fmla="*/ 9601 w 19202"/>
                      <a:gd name="connsiteY1" fmla="*/ 19203 h 19202"/>
                      <a:gd name="connsiteX2" fmla="*/ 0 w 19202"/>
                      <a:gd name="connsiteY2" fmla="*/ 9601 h 19202"/>
                      <a:gd name="connsiteX3" fmla="*/ 9601 w 19202"/>
                      <a:gd name="connsiteY3" fmla="*/ 0 h 19202"/>
                      <a:gd name="connsiteX4" fmla="*/ 19203 w 19202"/>
                      <a:gd name="connsiteY4" fmla="*/ 9601 h 1920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9202" h="19202">
                        <a:moveTo>
                          <a:pt x="19203" y="9601"/>
                        </a:moveTo>
                        <a:cubicBezTo>
                          <a:pt x="19203" y="14897"/>
                          <a:pt x="14897" y="19203"/>
                          <a:pt x="9601" y="19203"/>
                        </a:cubicBezTo>
                        <a:cubicBezTo>
                          <a:pt x="4305" y="19203"/>
                          <a:pt x="0" y="14897"/>
                          <a:pt x="0" y="9601"/>
                        </a:cubicBezTo>
                        <a:cubicBezTo>
                          <a:pt x="0" y="4306"/>
                          <a:pt x="4305" y="0"/>
                          <a:pt x="9601" y="0"/>
                        </a:cubicBezTo>
                        <a:cubicBezTo>
                          <a:pt x="14897" y="-38"/>
                          <a:pt x="19203" y="4267"/>
                          <a:pt x="19203" y="960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</p:grpSp>
        <p:grpSp>
          <p:nvGrpSpPr>
            <p:cNvPr id="596" name="图形 7">
              <a:extLst>
                <a:ext uri="{FF2B5EF4-FFF2-40B4-BE49-F238E27FC236}">
                  <a16:creationId xmlns:a16="http://schemas.microsoft.com/office/drawing/2014/main" id="{F359D080-4E77-FB1E-5447-F0B9C16D64C2}"/>
                </a:ext>
              </a:extLst>
            </p:cNvPr>
            <p:cNvGrpSpPr/>
            <p:nvPr/>
          </p:nvGrpSpPr>
          <p:grpSpPr>
            <a:xfrm>
              <a:off x="3926980" y="2662908"/>
              <a:ext cx="376147" cy="320174"/>
              <a:chOff x="3926980" y="2662908"/>
              <a:chExt cx="376147" cy="320174"/>
            </a:xfrm>
          </p:grpSpPr>
          <p:sp>
            <p:nvSpPr>
              <p:cNvPr id="597" name="任意多边形: 形状 596">
                <a:extLst>
                  <a:ext uri="{FF2B5EF4-FFF2-40B4-BE49-F238E27FC236}">
                    <a16:creationId xmlns:a16="http://schemas.microsoft.com/office/drawing/2014/main" id="{8259BB6C-AE4A-D18F-720A-46676004F1C5}"/>
                  </a:ext>
                </a:extLst>
              </p:cNvPr>
              <p:cNvSpPr/>
              <p:nvPr/>
            </p:nvSpPr>
            <p:spPr>
              <a:xfrm>
                <a:off x="3926980" y="2662908"/>
                <a:ext cx="376147" cy="97779"/>
              </a:xfrm>
              <a:custGeom>
                <a:avLst/>
                <a:gdLst>
                  <a:gd name="connsiteX0" fmla="*/ 4787 w 376147"/>
                  <a:gd name="connsiteY0" fmla="*/ 57356 h 97779"/>
                  <a:gd name="connsiteX1" fmla="*/ 26123 w 376147"/>
                  <a:gd name="connsiteY1" fmla="*/ 56441 h 97779"/>
                  <a:gd name="connsiteX2" fmla="*/ 102018 w 376147"/>
                  <a:gd name="connsiteY2" fmla="*/ 41049 h 97779"/>
                  <a:gd name="connsiteX3" fmla="*/ 324179 w 376147"/>
                  <a:gd name="connsiteY3" fmla="*/ 67947 h 97779"/>
                  <a:gd name="connsiteX4" fmla="*/ 376148 w 376147"/>
                  <a:gd name="connsiteY4" fmla="*/ 97780 h 97779"/>
                  <a:gd name="connsiteX5" fmla="*/ 342582 w 376147"/>
                  <a:gd name="connsiteY5" fmla="*/ 62575 h 97779"/>
                  <a:gd name="connsiteX6" fmla="*/ 224891 w 376147"/>
                  <a:gd name="connsiteY6" fmla="*/ 8778 h 97779"/>
                  <a:gd name="connsiteX7" fmla="*/ 122592 w 376147"/>
                  <a:gd name="connsiteY7" fmla="*/ 244 h 97779"/>
                  <a:gd name="connsiteX8" fmla="*/ 59460 w 376147"/>
                  <a:gd name="connsiteY8" fmla="*/ 5806 h 97779"/>
                  <a:gd name="connsiteX9" fmla="*/ 20256 w 376147"/>
                  <a:gd name="connsiteY9" fmla="*/ 15789 h 97779"/>
                  <a:gd name="connsiteX10" fmla="*/ 139 w 376147"/>
                  <a:gd name="connsiteY10" fmla="*/ 41963 h 97779"/>
                  <a:gd name="connsiteX11" fmla="*/ 4787 w 376147"/>
                  <a:gd name="connsiteY11" fmla="*/ 57356 h 977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76147" h="97779">
                    <a:moveTo>
                      <a:pt x="4787" y="57356"/>
                    </a:moveTo>
                    <a:cubicBezTo>
                      <a:pt x="9664" y="60708"/>
                      <a:pt x="17665" y="59261"/>
                      <a:pt x="26123" y="56441"/>
                    </a:cubicBezTo>
                    <a:cubicBezTo>
                      <a:pt x="50316" y="48364"/>
                      <a:pt x="76834" y="44364"/>
                      <a:pt x="102018" y="41049"/>
                    </a:cubicBezTo>
                    <a:cubicBezTo>
                      <a:pt x="176618" y="31295"/>
                      <a:pt x="254952" y="36629"/>
                      <a:pt x="324179" y="67947"/>
                    </a:cubicBezTo>
                    <a:cubicBezTo>
                      <a:pt x="342391" y="76177"/>
                      <a:pt x="359841" y="86159"/>
                      <a:pt x="376148" y="97780"/>
                    </a:cubicBezTo>
                    <a:cubicBezTo>
                      <a:pt x="364032" y="89169"/>
                      <a:pt x="354697" y="72367"/>
                      <a:pt x="342582" y="62575"/>
                    </a:cubicBezTo>
                    <a:cubicBezTo>
                      <a:pt x="308672" y="35143"/>
                      <a:pt x="267296" y="17960"/>
                      <a:pt x="224891" y="8778"/>
                    </a:cubicBezTo>
                    <a:cubicBezTo>
                      <a:pt x="191363" y="1539"/>
                      <a:pt x="156844" y="-823"/>
                      <a:pt x="122592" y="244"/>
                    </a:cubicBezTo>
                    <a:cubicBezTo>
                      <a:pt x="101485" y="891"/>
                      <a:pt x="80377" y="2834"/>
                      <a:pt x="59460" y="5806"/>
                    </a:cubicBezTo>
                    <a:cubicBezTo>
                      <a:pt x="47954" y="7445"/>
                      <a:pt x="31114" y="11597"/>
                      <a:pt x="20256" y="15789"/>
                    </a:cubicBezTo>
                    <a:cubicBezTo>
                      <a:pt x="6730" y="21008"/>
                      <a:pt x="1091" y="29085"/>
                      <a:pt x="139" y="41963"/>
                    </a:cubicBezTo>
                    <a:cubicBezTo>
                      <a:pt x="-547" y="50307"/>
                      <a:pt x="1358" y="55031"/>
                      <a:pt x="4787" y="57356"/>
                    </a:cubicBezTo>
                    <a:close/>
                  </a:path>
                </a:pathLst>
              </a:custGeom>
              <a:solidFill>
                <a:srgbClr val="240206"/>
              </a:soli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598" name="图形 7">
                <a:extLst>
                  <a:ext uri="{FF2B5EF4-FFF2-40B4-BE49-F238E27FC236}">
                    <a16:creationId xmlns:a16="http://schemas.microsoft.com/office/drawing/2014/main" id="{270117C4-479F-84AD-8CFE-2C35F711B66D}"/>
                  </a:ext>
                </a:extLst>
              </p:cNvPr>
              <p:cNvGrpSpPr/>
              <p:nvPr/>
            </p:nvGrpSpPr>
            <p:grpSpPr>
              <a:xfrm>
                <a:off x="3936796" y="2819541"/>
                <a:ext cx="295389" cy="163541"/>
                <a:chOff x="3936796" y="2819541"/>
                <a:chExt cx="295389" cy="163541"/>
              </a:xfrm>
            </p:grpSpPr>
            <p:grpSp>
              <p:nvGrpSpPr>
                <p:cNvPr id="599" name="图形 7">
                  <a:extLst>
                    <a:ext uri="{FF2B5EF4-FFF2-40B4-BE49-F238E27FC236}">
                      <a16:creationId xmlns:a16="http://schemas.microsoft.com/office/drawing/2014/main" id="{9F89949A-779A-533A-0B98-5E502975582A}"/>
                    </a:ext>
                  </a:extLst>
                </p:cNvPr>
                <p:cNvGrpSpPr/>
                <p:nvPr/>
              </p:nvGrpSpPr>
              <p:grpSpPr>
                <a:xfrm>
                  <a:off x="4152366" y="2838678"/>
                  <a:ext cx="79819" cy="88124"/>
                  <a:chOff x="4152366" y="2838678"/>
                  <a:chExt cx="79819" cy="88124"/>
                </a:xfrm>
                <a:solidFill>
                  <a:srgbClr val="240206"/>
                </a:solidFill>
              </p:grpSpPr>
              <p:sp>
                <p:nvSpPr>
                  <p:cNvPr id="600" name="任意多边形: 形状 599">
                    <a:extLst>
                      <a:ext uri="{FF2B5EF4-FFF2-40B4-BE49-F238E27FC236}">
                        <a16:creationId xmlns:a16="http://schemas.microsoft.com/office/drawing/2014/main" id="{2108BE57-C453-7538-0FB1-06D9F2CF98A3}"/>
                      </a:ext>
                    </a:extLst>
                  </p:cNvPr>
                  <p:cNvSpPr/>
                  <p:nvPr/>
                </p:nvSpPr>
                <p:spPr>
                  <a:xfrm>
                    <a:off x="4189095" y="2897314"/>
                    <a:ext cx="43091" cy="29488"/>
                  </a:xfrm>
                  <a:custGeom>
                    <a:avLst/>
                    <a:gdLst>
                      <a:gd name="connsiteX0" fmla="*/ 0 w 43091"/>
                      <a:gd name="connsiteY0" fmla="*/ 27699 h 29488"/>
                      <a:gd name="connsiteX1" fmla="*/ 43091 w 43091"/>
                      <a:gd name="connsiteY1" fmla="*/ 0 h 29488"/>
                      <a:gd name="connsiteX2" fmla="*/ 0 w 43091"/>
                      <a:gd name="connsiteY2" fmla="*/ 27699 h 29488"/>
                      <a:gd name="connsiteX3" fmla="*/ 0 w 43091"/>
                      <a:gd name="connsiteY3" fmla="*/ 27699 h 294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3091" h="29488">
                        <a:moveTo>
                          <a:pt x="0" y="27699"/>
                        </a:moveTo>
                        <a:cubicBezTo>
                          <a:pt x="18707" y="34747"/>
                          <a:pt x="41872" y="20041"/>
                          <a:pt x="43091" y="0"/>
                        </a:cubicBezTo>
                        <a:cubicBezTo>
                          <a:pt x="31547" y="14402"/>
                          <a:pt x="18326" y="22936"/>
                          <a:pt x="0" y="27699"/>
                        </a:cubicBezTo>
                        <a:lnTo>
                          <a:pt x="0" y="27699"/>
                        </a:lnTo>
                        <a:close/>
                      </a:path>
                    </a:pathLst>
                  </a:custGeom>
                  <a:solidFill>
                    <a:srgbClr val="240206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01" name="任意多边形: 形状 600">
                    <a:extLst>
                      <a:ext uri="{FF2B5EF4-FFF2-40B4-BE49-F238E27FC236}">
                        <a16:creationId xmlns:a16="http://schemas.microsoft.com/office/drawing/2014/main" id="{B9610C6E-DA09-08F5-5D7D-12476FDEBD2B}"/>
                      </a:ext>
                    </a:extLst>
                  </p:cNvPr>
                  <p:cNvSpPr/>
                  <p:nvPr/>
                </p:nvSpPr>
                <p:spPr>
                  <a:xfrm>
                    <a:off x="4175798" y="2864739"/>
                    <a:ext cx="43091" cy="29488"/>
                  </a:xfrm>
                  <a:custGeom>
                    <a:avLst/>
                    <a:gdLst>
                      <a:gd name="connsiteX0" fmla="*/ 0 w 43091"/>
                      <a:gd name="connsiteY0" fmla="*/ 27699 h 29488"/>
                      <a:gd name="connsiteX1" fmla="*/ 43091 w 43091"/>
                      <a:gd name="connsiteY1" fmla="*/ 0 h 29488"/>
                      <a:gd name="connsiteX2" fmla="*/ 0 w 43091"/>
                      <a:gd name="connsiteY2" fmla="*/ 27699 h 29488"/>
                      <a:gd name="connsiteX3" fmla="*/ 0 w 43091"/>
                      <a:gd name="connsiteY3" fmla="*/ 27699 h 294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3091" h="29488">
                        <a:moveTo>
                          <a:pt x="0" y="27699"/>
                        </a:moveTo>
                        <a:cubicBezTo>
                          <a:pt x="18707" y="34747"/>
                          <a:pt x="41872" y="20040"/>
                          <a:pt x="43091" y="0"/>
                        </a:cubicBezTo>
                        <a:cubicBezTo>
                          <a:pt x="31547" y="14402"/>
                          <a:pt x="18326" y="22936"/>
                          <a:pt x="0" y="27699"/>
                        </a:cubicBezTo>
                        <a:lnTo>
                          <a:pt x="0" y="27699"/>
                        </a:lnTo>
                        <a:close/>
                      </a:path>
                    </a:pathLst>
                  </a:custGeom>
                  <a:solidFill>
                    <a:srgbClr val="240206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02" name="任意多边形: 形状 601">
                    <a:extLst>
                      <a:ext uri="{FF2B5EF4-FFF2-40B4-BE49-F238E27FC236}">
                        <a16:creationId xmlns:a16="http://schemas.microsoft.com/office/drawing/2014/main" id="{FD4BEC10-BA81-DFB0-43DF-DB8C71C8D982}"/>
                      </a:ext>
                    </a:extLst>
                  </p:cNvPr>
                  <p:cNvSpPr/>
                  <p:nvPr/>
                </p:nvSpPr>
                <p:spPr>
                  <a:xfrm>
                    <a:off x="4152366" y="2838678"/>
                    <a:ext cx="43091" cy="29488"/>
                  </a:xfrm>
                  <a:custGeom>
                    <a:avLst/>
                    <a:gdLst>
                      <a:gd name="connsiteX0" fmla="*/ 0 w 43091"/>
                      <a:gd name="connsiteY0" fmla="*/ 27699 h 29488"/>
                      <a:gd name="connsiteX1" fmla="*/ 43091 w 43091"/>
                      <a:gd name="connsiteY1" fmla="*/ 0 h 29488"/>
                      <a:gd name="connsiteX2" fmla="*/ 0 w 43091"/>
                      <a:gd name="connsiteY2" fmla="*/ 27699 h 29488"/>
                      <a:gd name="connsiteX3" fmla="*/ 0 w 43091"/>
                      <a:gd name="connsiteY3" fmla="*/ 27699 h 294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3091" h="29488">
                        <a:moveTo>
                          <a:pt x="0" y="27699"/>
                        </a:moveTo>
                        <a:cubicBezTo>
                          <a:pt x="18707" y="34747"/>
                          <a:pt x="41872" y="20041"/>
                          <a:pt x="43091" y="0"/>
                        </a:cubicBezTo>
                        <a:cubicBezTo>
                          <a:pt x="31547" y="14364"/>
                          <a:pt x="18326" y="22936"/>
                          <a:pt x="0" y="27699"/>
                        </a:cubicBezTo>
                        <a:lnTo>
                          <a:pt x="0" y="27699"/>
                        </a:lnTo>
                        <a:close/>
                      </a:path>
                    </a:pathLst>
                  </a:custGeom>
                  <a:solidFill>
                    <a:srgbClr val="240206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603" name="图形 7">
                  <a:extLst>
                    <a:ext uri="{FF2B5EF4-FFF2-40B4-BE49-F238E27FC236}">
                      <a16:creationId xmlns:a16="http://schemas.microsoft.com/office/drawing/2014/main" id="{72D96B33-B1B4-BE82-5092-F20126515B90}"/>
                    </a:ext>
                  </a:extLst>
                </p:cNvPr>
                <p:cNvGrpSpPr/>
                <p:nvPr/>
              </p:nvGrpSpPr>
              <p:grpSpPr>
                <a:xfrm>
                  <a:off x="3936796" y="2819541"/>
                  <a:ext cx="260908" cy="163541"/>
                  <a:chOff x="3936796" y="2819541"/>
                  <a:chExt cx="260908" cy="163541"/>
                </a:xfrm>
              </p:grpSpPr>
              <p:sp>
                <p:nvSpPr>
                  <p:cNvPr id="604" name="任意多边形: 形状 603">
                    <a:extLst>
                      <a:ext uri="{FF2B5EF4-FFF2-40B4-BE49-F238E27FC236}">
                        <a16:creationId xmlns:a16="http://schemas.microsoft.com/office/drawing/2014/main" id="{9DAAA404-CEE1-C49A-7BD9-37D52B9B1DA5}"/>
                      </a:ext>
                    </a:extLst>
                  </p:cNvPr>
                  <p:cNvSpPr/>
                  <p:nvPr/>
                </p:nvSpPr>
                <p:spPr>
                  <a:xfrm>
                    <a:off x="3936796" y="2828146"/>
                    <a:ext cx="260908" cy="154936"/>
                  </a:xfrm>
                  <a:custGeom>
                    <a:avLst/>
                    <a:gdLst>
                      <a:gd name="connsiteX0" fmla="*/ 0 w 260908"/>
                      <a:gd name="connsiteY0" fmla="*/ 87495 h 154936"/>
                      <a:gd name="connsiteX1" fmla="*/ 69723 w 260908"/>
                      <a:gd name="connsiteY1" fmla="*/ 142054 h 154936"/>
                      <a:gd name="connsiteX2" fmla="*/ 80810 w 260908"/>
                      <a:gd name="connsiteY2" fmla="*/ 146512 h 154936"/>
                      <a:gd name="connsiteX3" fmla="*/ 165621 w 260908"/>
                      <a:gd name="connsiteY3" fmla="*/ 154322 h 154936"/>
                      <a:gd name="connsiteX4" fmla="*/ 177355 w 260908"/>
                      <a:gd name="connsiteY4" fmla="*/ 151960 h 154936"/>
                      <a:gd name="connsiteX5" fmla="*/ 260909 w 260908"/>
                      <a:gd name="connsiteY5" fmla="*/ 99306 h 154936"/>
                      <a:gd name="connsiteX6" fmla="*/ 245631 w 260908"/>
                      <a:gd name="connsiteY6" fmla="*/ 52595 h 154936"/>
                      <a:gd name="connsiteX7" fmla="*/ 245592 w 260908"/>
                      <a:gd name="connsiteY7" fmla="*/ 52557 h 154936"/>
                      <a:gd name="connsiteX8" fmla="*/ 186690 w 260908"/>
                      <a:gd name="connsiteY8" fmla="*/ 13161 h 154936"/>
                      <a:gd name="connsiteX9" fmla="*/ 185090 w 260908"/>
                      <a:gd name="connsiteY9" fmla="*/ 12476 h 154936"/>
                      <a:gd name="connsiteX10" fmla="*/ 149771 w 260908"/>
                      <a:gd name="connsiteY10" fmla="*/ 2379 h 154936"/>
                      <a:gd name="connsiteX11" fmla="*/ 149390 w 260908"/>
                      <a:gd name="connsiteY11" fmla="*/ 2303 h 154936"/>
                      <a:gd name="connsiteX12" fmla="*/ 146228 w 260908"/>
                      <a:gd name="connsiteY12" fmla="*/ 1808 h 154936"/>
                      <a:gd name="connsiteX13" fmla="*/ 136512 w 260908"/>
                      <a:gd name="connsiteY13" fmla="*/ 665 h 154936"/>
                      <a:gd name="connsiteX14" fmla="*/ 126759 w 260908"/>
                      <a:gd name="connsiteY14" fmla="*/ 93 h 154936"/>
                      <a:gd name="connsiteX15" fmla="*/ 123558 w 260908"/>
                      <a:gd name="connsiteY15" fmla="*/ 17 h 154936"/>
                      <a:gd name="connsiteX16" fmla="*/ 123177 w 260908"/>
                      <a:gd name="connsiteY16" fmla="*/ 17 h 154936"/>
                      <a:gd name="connsiteX17" fmla="*/ 86639 w 260908"/>
                      <a:gd name="connsiteY17" fmla="*/ 3903 h 154936"/>
                      <a:gd name="connsiteX18" fmla="*/ 84925 w 260908"/>
                      <a:gd name="connsiteY18" fmla="*/ 4322 h 154936"/>
                      <a:gd name="connsiteX19" fmla="*/ 0 w 260908"/>
                      <a:gd name="connsiteY19" fmla="*/ 87495 h 1549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</a:cxnLst>
                    <a:rect l="l" t="t" r="r" b="b"/>
                    <a:pathLst>
                      <a:path w="260908" h="154936">
                        <a:moveTo>
                          <a:pt x="0" y="87495"/>
                        </a:moveTo>
                        <a:cubicBezTo>
                          <a:pt x="0" y="87495"/>
                          <a:pt x="28308" y="123385"/>
                          <a:pt x="69723" y="142054"/>
                        </a:cubicBezTo>
                        <a:cubicBezTo>
                          <a:pt x="73304" y="143692"/>
                          <a:pt x="77038" y="145178"/>
                          <a:pt x="80810" y="146512"/>
                        </a:cubicBezTo>
                        <a:cubicBezTo>
                          <a:pt x="100165" y="153293"/>
                          <a:pt x="152476" y="156341"/>
                          <a:pt x="165621" y="154322"/>
                        </a:cubicBezTo>
                        <a:cubicBezTo>
                          <a:pt x="169659" y="153712"/>
                          <a:pt x="173545" y="152912"/>
                          <a:pt x="177355" y="151960"/>
                        </a:cubicBezTo>
                        <a:cubicBezTo>
                          <a:pt x="229514" y="139082"/>
                          <a:pt x="260909" y="99306"/>
                          <a:pt x="260909" y="99306"/>
                        </a:cubicBezTo>
                        <a:cubicBezTo>
                          <a:pt x="260261" y="82580"/>
                          <a:pt x="254622" y="66616"/>
                          <a:pt x="245631" y="52595"/>
                        </a:cubicBezTo>
                        <a:cubicBezTo>
                          <a:pt x="245592" y="52595"/>
                          <a:pt x="245592" y="52595"/>
                          <a:pt x="245592" y="52557"/>
                        </a:cubicBezTo>
                        <a:cubicBezTo>
                          <a:pt x="232105" y="36365"/>
                          <a:pt x="210998" y="23487"/>
                          <a:pt x="186690" y="13161"/>
                        </a:cubicBezTo>
                        <a:cubicBezTo>
                          <a:pt x="186157" y="12933"/>
                          <a:pt x="185623" y="12704"/>
                          <a:pt x="185090" y="12476"/>
                        </a:cubicBezTo>
                        <a:cubicBezTo>
                          <a:pt x="174155" y="7904"/>
                          <a:pt x="162306" y="4475"/>
                          <a:pt x="149771" y="2379"/>
                        </a:cubicBezTo>
                        <a:cubicBezTo>
                          <a:pt x="149657" y="2341"/>
                          <a:pt x="149504" y="2341"/>
                          <a:pt x="149390" y="2303"/>
                        </a:cubicBezTo>
                        <a:cubicBezTo>
                          <a:pt x="148323" y="2151"/>
                          <a:pt x="147295" y="1960"/>
                          <a:pt x="146228" y="1808"/>
                        </a:cubicBezTo>
                        <a:cubicBezTo>
                          <a:pt x="143027" y="1351"/>
                          <a:pt x="139789" y="969"/>
                          <a:pt x="136512" y="665"/>
                        </a:cubicBezTo>
                        <a:cubicBezTo>
                          <a:pt x="133236" y="398"/>
                          <a:pt x="129959" y="207"/>
                          <a:pt x="126759" y="93"/>
                        </a:cubicBezTo>
                        <a:cubicBezTo>
                          <a:pt x="125692" y="55"/>
                          <a:pt x="124625" y="55"/>
                          <a:pt x="123558" y="17"/>
                        </a:cubicBezTo>
                        <a:cubicBezTo>
                          <a:pt x="123444" y="17"/>
                          <a:pt x="123292" y="-21"/>
                          <a:pt x="123177" y="17"/>
                        </a:cubicBezTo>
                        <a:cubicBezTo>
                          <a:pt x="110490" y="-59"/>
                          <a:pt x="98184" y="1274"/>
                          <a:pt x="86639" y="3903"/>
                        </a:cubicBezTo>
                        <a:cubicBezTo>
                          <a:pt x="86068" y="4056"/>
                          <a:pt x="85496" y="4170"/>
                          <a:pt x="84925" y="4322"/>
                        </a:cubicBezTo>
                        <a:cubicBezTo>
                          <a:pt x="38481" y="15486"/>
                          <a:pt x="14935" y="48252"/>
                          <a:pt x="0" y="87495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05" name="任意多边形: 形状 604">
                    <a:extLst>
                      <a:ext uri="{FF2B5EF4-FFF2-40B4-BE49-F238E27FC236}">
                        <a16:creationId xmlns:a16="http://schemas.microsoft.com/office/drawing/2014/main" id="{B57A2351-ACCD-16EC-6F60-DD79FDFE3C6E}"/>
                      </a:ext>
                    </a:extLst>
                  </p:cNvPr>
                  <p:cNvSpPr/>
                  <p:nvPr/>
                </p:nvSpPr>
                <p:spPr>
                  <a:xfrm>
                    <a:off x="3988410" y="2828107"/>
                    <a:ext cx="156077" cy="154974"/>
                  </a:xfrm>
                  <a:custGeom>
                    <a:avLst/>
                    <a:gdLst>
                      <a:gd name="connsiteX0" fmla="*/ 431 w 156077"/>
                      <a:gd name="connsiteY0" fmla="*/ 72826 h 154974"/>
                      <a:gd name="connsiteX1" fmla="*/ 18110 w 156077"/>
                      <a:gd name="connsiteY1" fmla="*/ 142092 h 154974"/>
                      <a:gd name="connsiteX2" fmla="*/ 29197 w 156077"/>
                      <a:gd name="connsiteY2" fmla="*/ 146550 h 154974"/>
                      <a:gd name="connsiteX3" fmla="*/ 114007 w 156077"/>
                      <a:gd name="connsiteY3" fmla="*/ 154360 h 154974"/>
                      <a:gd name="connsiteX4" fmla="*/ 125742 w 156077"/>
                      <a:gd name="connsiteY4" fmla="*/ 151998 h 154974"/>
                      <a:gd name="connsiteX5" fmla="*/ 155651 w 156077"/>
                      <a:gd name="connsiteY5" fmla="*/ 86313 h 154974"/>
                      <a:gd name="connsiteX6" fmla="*/ 135077 w 156077"/>
                      <a:gd name="connsiteY6" fmla="*/ 13200 h 154974"/>
                      <a:gd name="connsiteX7" fmla="*/ 134924 w 156077"/>
                      <a:gd name="connsiteY7" fmla="*/ 12971 h 154974"/>
                      <a:gd name="connsiteX8" fmla="*/ 98196 w 156077"/>
                      <a:gd name="connsiteY8" fmla="*/ 2379 h 154974"/>
                      <a:gd name="connsiteX9" fmla="*/ 97815 w 156077"/>
                      <a:gd name="connsiteY9" fmla="*/ 2303 h 154974"/>
                      <a:gd name="connsiteX10" fmla="*/ 94652 w 156077"/>
                      <a:gd name="connsiteY10" fmla="*/ 1808 h 154974"/>
                      <a:gd name="connsiteX11" fmla="*/ 84937 w 156077"/>
                      <a:gd name="connsiteY11" fmla="*/ 665 h 154974"/>
                      <a:gd name="connsiteX12" fmla="*/ 75183 w 156077"/>
                      <a:gd name="connsiteY12" fmla="*/ 93 h 154974"/>
                      <a:gd name="connsiteX13" fmla="*/ 71983 w 156077"/>
                      <a:gd name="connsiteY13" fmla="*/ 17 h 154974"/>
                      <a:gd name="connsiteX14" fmla="*/ 71602 w 156077"/>
                      <a:gd name="connsiteY14" fmla="*/ 17 h 154974"/>
                      <a:gd name="connsiteX15" fmla="*/ 33578 w 156077"/>
                      <a:gd name="connsiteY15" fmla="*/ 4094 h 154974"/>
                      <a:gd name="connsiteX16" fmla="*/ 33350 w 156077"/>
                      <a:gd name="connsiteY16" fmla="*/ 4322 h 154974"/>
                      <a:gd name="connsiteX17" fmla="*/ 431 w 156077"/>
                      <a:gd name="connsiteY17" fmla="*/ 72826 h 1549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</a:cxnLst>
                    <a:rect l="l" t="t" r="r" b="b"/>
                    <a:pathLst>
                      <a:path w="156077" h="154974">
                        <a:moveTo>
                          <a:pt x="431" y="72826"/>
                        </a:moveTo>
                        <a:cubicBezTo>
                          <a:pt x="-1855" y="99191"/>
                          <a:pt x="5079" y="123804"/>
                          <a:pt x="18110" y="142092"/>
                        </a:cubicBezTo>
                        <a:cubicBezTo>
                          <a:pt x="21691" y="143730"/>
                          <a:pt x="25425" y="145216"/>
                          <a:pt x="29197" y="146550"/>
                        </a:cubicBezTo>
                        <a:cubicBezTo>
                          <a:pt x="48552" y="153331"/>
                          <a:pt x="100863" y="156379"/>
                          <a:pt x="114007" y="154360"/>
                        </a:cubicBezTo>
                        <a:cubicBezTo>
                          <a:pt x="118046" y="153750"/>
                          <a:pt x="121932" y="152950"/>
                          <a:pt x="125742" y="151998"/>
                        </a:cubicBezTo>
                        <a:cubicBezTo>
                          <a:pt x="142011" y="136224"/>
                          <a:pt x="153327" y="112983"/>
                          <a:pt x="155651" y="86313"/>
                        </a:cubicBezTo>
                        <a:cubicBezTo>
                          <a:pt x="158089" y="58043"/>
                          <a:pt x="149936" y="31830"/>
                          <a:pt x="135077" y="13200"/>
                        </a:cubicBezTo>
                        <a:cubicBezTo>
                          <a:pt x="135039" y="13123"/>
                          <a:pt x="134962" y="13047"/>
                          <a:pt x="134924" y="12971"/>
                        </a:cubicBezTo>
                        <a:cubicBezTo>
                          <a:pt x="123532" y="8132"/>
                          <a:pt x="111226" y="4551"/>
                          <a:pt x="98196" y="2379"/>
                        </a:cubicBezTo>
                        <a:cubicBezTo>
                          <a:pt x="98082" y="2341"/>
                          <a:pt x="97929" y="2341"/>
                          <a:pt x="97815" y="2303"/>
                        </a:cubicBezTo>
                        <a:cubicBezTo>
                          <a:pt x="96748" y="2150"/>
                          <a:pt x="95719" y="1960"/>
                          <a:pt x="94652" y="1808"/>
                        </a:cubicBezTo>
                        <a:cubicBezTo>
                          <a:pt x="91452" y="1350"/>
                          <a:pt x="88214" y="969"/>
                          <a:pt x="84937" y="665"/>
                        </a:cubicBezTo>
                        <a:cubicBezTo>
                          <a:pt x="81660" y="398"/>
                          <a:pt x="78384" y="208"/>
                          <a:pt x="75183" y="93"/>
                        </a:cubicBezTo>
                        <a:cubicBezTo>
                          <a:pt x="74117" y="55"/>
                          <a:pt x="73050" y="55"/>
                          <a:pt x="71983" y="17"/>
                        </a:cubicBezTo>
                        <a:cubicBezTo>
                          <a:pt x="71869" y="17"/>
                          <a:pt x="71716" y="-21"/>
                          <a:pt x="71602" y="17"/>
                        </a:cubicBezTo>
                        <a:cubicBezTo>
                          <a:pt x="58381" y="-97"/>
                          <a:pt x="45618" y="1312"/>
                          <a:pt x="33578" y="4094"/>
                        </a:cubicBezTo>
                        <a:cubicBezTo>
                          <a:pt x="33502" y="4170"/>
                          <a:pt x="33426" y="4246"/>
                          <a:pt x="33350" y="4322"/>
                        </a:cubicBezTo>
                        <a:cubicBezTo>
                          <a:pt x="15443" y="20134"/>
                          <a:pt x="2908" y="44594"/>
                          <a:pt x="431" y="72826"/>
                        </a:cubicBezTo>
                        <a:close/>
                      </a:path>
                    </a:pathLst>
                  </a:custGeom>
                  <a:solidFill>
                    <a:srgbClr val="57151D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06" name="任意多边形: 形状 605">
                    <a:extLst>
                      <a:ext uri="{FF2B5EF4-FFF2-40B4-BE49-F238E27FC236}">
                        <a16:creationId xmlns:a16="http://schemas.microsoft.com/office/drawing/2014/main" id="{75C52B76-F465-9313-7A0B-AF2886CB7223}"/>
                      </a:ext>
                    </a:extLst>
                  </p:cNvPr>
                  <p:cNvSpPr/>
                  <p:nvPr/>
                </p:nvSpPr>
                <p:spPr>
                  <a:xfrm rot="-5102277">
                    <a:off x="4002156" y="2842765"/>
                    <a:ext cx="133661" cy="123449"/>
                  </a:xfrm>
                  <a:custGeom>
                    <a:avLst/>
                    <a:gdLst>
                      <a:gd name="connsiteX0" fmla="*/ 133661 w 133661"/>
                      <a:gd name="connsiteY0" fmla="*/ 61725 h 123449"/>
                      <a:gd name="connsiteX1" fmla="*/ 66831 w 133661"/>
                      <a:gd name="connsiteY1" fmla="*/ 123450 h 123449"/>
                      <a:gd name="connsiteX2" fmla="*/ 0 w 133661"/>
                      <a:gd name="connsiteY2" fmla="*/ 61725 h 123449"/>
                      <a:gd name="connsiteX3" fmla="*/ 66831 w 133661"/>
                      <a:gd name="connsiteY3" fmla="*/ 0 h 123449"/>
                      <a:gd name="connsiteX4" fmla="*/ 133661 w 133661"/>
                      <a:gd name="connsiteY4" fmla="*/ 61725 h 1234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3661" h="123449">
                        <a:moveTo>
                          <a:pt x="133661" y="61725"/>
                        </a:moveTo>
                        <a:cubicBezTo>
                          <a:pt x="133661" y="95815"/>
                          <a:pt x="103740" y="123450"/>
                          <a:pt x="66831" y="123450"/>
                        </a:cubicBezTo>
                        <a:cubicBezTo>
                          <a:pt x="29921" y="123450"/>
                          <a:pt x="0" y="95815"/>
                          <a:pt x="0" y="61725"/>
                        </a:cubicBezTo>
                        <a:cubicBezTo>
                          <a:pt x="0" y="27635"/>
                          <a:pt x="29921" y="0"/>
                          <a:pt x="66831" y="0"/>
                        </a:cubicBezTo>
                        <a:cubicBezTo>
                          <a:pt x="103740" y="0"/>
                          <a:pt x="133661" y="27635"/>
                          <a:pt x="133661" y="61725"/>
                        </a:cubicBezTo>
                        <a:close/>
                      </a:path>
                    </a:pathLst>
                  </a:custGeom>
                  <a:solidFill>
                    <a:srgbClr val="2B0A0E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07" name="任意多边形: 形状 606">
                    <a:extLst>
                      <a:ext uri="{FF2B5EF4-FFF2-40B4-BE49-F238E27FC236}">
                        <a16:creationId xmlns:a16="http://schemas.microsoft.com/office/drawing/2014/main" id="{571FBD62-3AF3-0580-078A-1215097FC3F3}"/>
                      </a:ext>
                    </a:extLst>
                  </p:cNvPr>
                  <p:cNvSpPr/>
                  <p:nvPr/>
                </p:nvSpPr>
                <p:spPr>
                  <a:xfrm rot="-5102620">
                    <a:off x="4010839" y="2857991"/>
                    <a:ext cx="111713" cy="93043"/>
                  </a:xfrm>
                  <a:custGeom>
                    <a:avLst/>
                    <a:gdLst>
                      <a:gd name="connsiteX0" fmla="*/ 111714 w 111713"/>
                      <a:gd name="connsiteY0" fmla="*/ 46522 h 93043"/>
                      <a:gd name="connsiteX1" fmla="*/ 55857 w 111713"/>
                      <a:gd name="connsiteY1" fmla="*/ 93044 h 93043"/>
                      <a:gd name="connsiteX2" fmla="*/ 0 w 111713"/>
                      <a:gd name="connsiteY2" fmla="*/ 46522 h 93043"/>
                      <a:gd name="connsiteX3" fmla="*/ 55857 w 111713"/>
                      <a:gd name="connsiteY3" fmla="*/ 0 h 93043"/>
                      <a:gd name="connsiteX4" fmla="*/ 111714 w 111713"/>
                      <a:gd name="connsiteY4" fmla="*/ 46522 h 930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11713" h="93043">
                        <a:moveTo>
                          <a:pt x="111714" y="46522"/>
                        </a:moveTo>
                        <a:cubicBezTo>
                          <a:pt x="111714" y="72215"/>
                          <a:pt x="86706" y="93044"/>
                          <a:pt x="55857" y="93044"/>
                        </a:cubicBezTo>
                        <a:cubicBezTo>
                          <a:pt x="25008" y="93044"/>
                          <a:pt x="0" y="72215"/>
                          <a:pt x="0" y="46522"/>
                        </a:cubicBezTo>
                        <a:cubicBezTo>
                          <a:pt x="0" y="20829"/>
                          <a:pt x="25008" y="0"/>
                          <a:pt x="55857" y="0"/>
                        </a:cubicBezTo>
                        <a:cubicBezTo>
                          <a:pt x="86706" y="0"/>
                          <a:pt x="111714" y="20829"/>
                          <a:pt x="111714" y="46522"/>
                        </a:cubicBezTo>
                        <a:close/>
                      </a:path>
                    </a:pathLst>
                  </a:custGeom>
                  <a:solidFill>
                    <a:srgbClr val="000000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08" name="任意多边形: 形状 607">
                    <a:extLst>
                      <a:ext uri="{FF2B5EF4-FFF2-40B4-BE49-F238E27FC236}">
                        <a16:creationId xmlns:a16="http://schemas.microsoft.com/office/drawing/2014/main" id="{D3204E5F-6120-BA64-6EE7-0F09B3136827}"/>
                      </a:ext>
                    </a:extLst>
                  </p:cNvPr>
                  <p:cNvSpPr/>
                  <p:nvPr/>
                </p:nvSpPr>
                <p:spPr>
                  <a:xfrm>
                    <a:off x="3936796" y="2819541"/>
                    <a:ext cx="260908" cy="107872"/>
                  </a:xfrm>
                  <a:custGeom>
                    <a:avLst/>
                    <a:gdLst>
                      <a:gd name="connsiteX0" fmla="*/ 0 w 260908"/>
                      <a:gd name="connsiteY0" fmla="*/ 96099 h 107872"/>
                      <a:gd name="connsiteX1" fmla="*/ 21450 w 260908"/>
                      <a:gd name="connsiteY1" fmla="*/ 59028 h 107872"/>
                      <a:gd name="connsiteX2" fmla="*/ 133502 w 260908"/>
                      <a:gd name="connsiteY2" fmla="*/ 15937 h 107872"/>
                      <a:gd name="connsiteX3" fmla="*/ 260909 w 260908"/>
                      <a:gd name="connsiteY3" fmla="*/ 107872 h 107872"/>
                      <a:gd name="connsiteX4" fmla="*/ 245631 w 260908"/>
                      <a:gd name="connsiteY4" fmla="*/ 61162 h 107872"/>
                      <a:gd name="connsiteX5" fmla="*/ 245592 w 260908"/>
                      <a:gd name="connsiteY5" fmla="*/ 61124 h 107872"/>
                      <a:gd name="connsiteX6" fmla="*/ 204406 w 260908"/>
                      <a:gd name="connsiteY6" fmla="*/ 23024 h 107872"/>
                      <a:gd name="connsiteX7" fmla="*/ 137236 w 260908"/>
                      <a:gd name="connsiteY7" fmla="*/ 621 h 107872"/>
                      <a:gd name="connsiteX8" fmla="*/ 47968 w 260908"/>
                      <a:gd name="connsiteY8" fmla="*/ 23443 h 107872"/>
                      <a:gd name="connsiteX9" fmla="*/ 0 w 260908"/>
                      <a:gd name="connsiteY9" fmla="*/ 96099 h 1078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260908" h="107872">
                        <a:moveTo>
                          <a:pt x="0" y="96099"/>
                        </a:moveTo>
                        <a:cubicBezTo>
                          <a:pt x="5524" y="82650"/>
                          <a:pt x="12383" y="69886"/>
                          <a:pt x="21450" y="59028"/>
                        </a:cubicBezTo>
                        <a:cubicBezTo>
                          <a:pt x="47930" y="26262"/>
                          <a:pt x="92354" y="11632"/>
                          <a:pt x="133502" y="15937"/>
                        </a:cubicBezTo>
                        <a:cubicBezTo>
                          <a:pt x="190576" y="20090"/>
                          <a:pt x="246964" y="48398"/>
                          <a:pt x="260909" y="107872"/>
                        </a:cubicBezTo>
                        <a:cubicBezTo>
                          <a:pt x="260261" y="91146"/>
                          <a:pt x="254622" y="75182"/>
                          <a:pt x="245631" y="61162"/>
                        </a:cubicBezTo>
                        <a:cubicBezTo>
                          <a:pt x="245592" y="61162"/>
                          <a:pt x="245592" y="61162"/>
                          <a:pt x="245592" y="61124"/>
                        </a:cubicBezTo>
                        <a:cubicBezTo>
                          <a:pt x="235344" y="45236"/>
                          <a:pt x="220827" y="31977"/>
                          <a:pt x="204406" y="23024"/>
                        </a:cubicBezTo>
                        <a:cubicBezTo>
                          <a:pt x="183147" y="11098"/>
                          <a:pt x="161315" y="2831"/>
                          <a:pt x="137236" y="621"/>
                        </a:cubicBezTo>
                        <a:cubicBezTo>
                          <a:pt x="107137" y="-2580"/>
                          <a:pt x="73343" y="6831"/>
                          <a:pt x="47968" y="23443"/>
                        </a:cubicBezTo>
                        <a:cubicBezTo>
                          <a:pt x="22784" y="39635"/>
                          <a:pt x="5334" y="67029"/>
                          <a:pt x="0" y="96099"/>
                        </a:cubicBezTo>
                        <a:close/>
                      </a:path>
                    </a:pathLst>
                  </a:custGeom>
                  <a:solidFill>
                    <a:srgbClr val="240206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09" name="任意多边形: 形状 608">
                    <a:extLst>
                      <a:ext uri="{FF2B5EF4-FFF2-40B4-BE49-F238E27FC236}">
                        <a16:creationId xmlns:a16="http://schemas.microsoft.com/office/drawing/2014/main" id="{8F404908-1DAE-BCF7-B109-0C3ED6C94C55}"/>
                      </a:ext>
                    </a:extLst>
                  </p:cNvPr>
                  <p:cNvSpPr/>
                  <p:nvPr/>
                </p:nvSpPr>
                <p:spPr>
                  <a:xfrm>
                    <a:off x="4009130" y="2855722"/>
                    <a:ext cx="30898" cy="30904"/>
                  </a:xfrm>
                  <a:custGeom>
                    <a:avLst/>
                    <a:gdLst>
                      <a:gd name="connsiteX0" fmla="*/ 57 w 30898"/>
                      <a:gd name="connsiteY0" fmla="*/ 14121 h 30904"/>
                      <a:gd name="connsiteX1" fmla="*/ 14115 w 30898"/>
                      <a:gd name="connsiteY1" fmla="*/ 30847 h 30904"/>
                      <a:gd name="connsiteX2" fmla="*/ 30841 w 30898"/>
                      <a:gd name="connsiteY2" fmla="*/ 16789 h 30904"/>
                      <a:gd name="connsiteX3" fmla="*/ 16782 w 30898"/>
                      <a:gd name="connsiteY3" fmla="*/ 63 h 30904"/>
                      <a:gd name="connsiteX4" fmla="*/ 57 w 30898"/>
                      <a:gd name="connsiteY4" fmla="*/ 14121 h 3090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0898" h="30904">
                        <a:moveTo>
                          <a:pt x="57" y="14121"/>
                        </a:moveTo>
                        <a:cubicBezTo>
                          <a:pt x="-667" y="22618"/>
                          <a:pt x="5619" y="30124"/>
                          <a:pt x="14115" y="30847"/>
                        </a:cubicBezTo>
                        <a:cubicBezTo>
                          <a:pt x="22612" y="31571"/>
                          <a:pt x="30117" y="25285"/>
                          <a:pt x="30841" y="16789"/>
                        </a:cubicBezTo>
                        <a:cubicBezTo>
                          <a:pt x="31565" y="8292"/>
                          <a:pt x="25279" y="786"/>
                          <a:pt x="16782" y="63"/>
                        </a:cubicBezTo>
                        <a:cubicBezTo>
                          <a:pt x="8286" y="-699"/>
                          <a:pt x="780" y="5587"/>
                          <a:pt x="57" y="1412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10" name="任意多边形: 形状 609">
                    <a:extLst>
                      <a:ext uri="{FF2B5EF4-FFF2-40B4-BE49-F238E27FC236}">
                        <a16:creationId xmlns:a16="http://schemas.microsoft.com/office/drawing/2014/main" id="{E9AEF730-F34D-0CFD-EF4C-827D05B1C136}"/>
                      </a:ext>
                    </a:extLst>
                  </p:cNvPr>
                  <p:cNvSpPr/>
                  <p:nvPr/>
                </p:nvSpPr>
                <p:spPr>
                  <a:xfrm>
                    <a:off x="4056280" y="2859254"/>
                    <a:ext cx="19236" cy="19236"/>
                  </a:xfrm>
                  <a:custGeom>
                    <a:avLst/>
                    <a:gdLst>
                      <a:gd name="connsiteX0" fmla="*/ 36 w 19236"/>
                      <a:gd name="connsiteY0" fmla="*/ 8799 h 19236"/>
                      <a:gd name="connsiteX1" fmla="*/ 8799 w 19236"/>
                      <a:gd name="connsiteY1" fmla="*/ 19201 h 19236"/>
                      <a:gd name="connsiteX2" fmla="*/ 19200 w 19236"/>
                      <a:gd name="connsiteY2" fmla="*/ 10438 h 19236"/>
                      <a:gd name="connsiteX3" fmla="*/ 10437 w 19236"/>
                      <a:gd name="connsiteY3" fmla="*/ 36 h 19236"/>
                      <a:gd name="connsiteX4" fmla="*/ 36 w 19236"/>
                      <a:gd name="connsiteY4" fmla="*/ 8799 h 192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9236" h="19236">
                        <a:moveTo>
                          <a:pt x="36" y="8799"/>
                        </a:moveTo>
                        <a:cubicBezTo>
                          <a:pt x="-421" y="14095"/>
                          <a:pt x="3503" y="18743"/>
                          <a:pt x="8799" y="19201"/>
                        </a:cubicBezTo>
                        <a:cubicBezTo>
                          <a:pt x="14095" y="19658"/>
                          <a:pt x="18743" y="15734"/>
                          <a:pt x="19200" y="10438"/>
                        </a:cubicBezTo>
                        <a:cubicBezTo>
                          <a:pt x="19658" y="5142"/>
                          <a:pt x="15733" y="494"/>
                          <a:pt x="10437" y="36"/>
                        </a:cubicBezTo>
                        <a:cubicBezTo>
                          <a:pt x="5141" y="-421"/>
                          <a:pt x="493" y="3503"/>
                          <a:pt x="36" y="8799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11" name="任意多边形: 形状 610">
                    <a:extLst>
                      <a:ext uri="{FF2B5EF4-FFF2-40B4-BE49-F238E27FC236}">
                        <a16:creationId xmlns:a16="http://schemas.microsoft.com/office/drawing/2014/main" id="{0506D987-A749-942E-B220-D62ADF975494}"/>
                      </a:ext>
                    </a:extLst>
                  </p:cNvPr>
                  <p:cNvSpPr/>
                  <p:nvPr/>
                </p:nvSpPr>
                <p:spPr>
                  <a:xfrm>
                    <a:off x="4033191" y="2893049"/>
                    <a:ext cx="19236" cy="19236"/>
                  </a:xfrm>
                  <a:custGeom>
                    <a:avLst/>
                    <a:gdLst>
                      <a:gd name="connsiteX0" fmla="*/ 36 w 19236"/>
                      <a:gd name="connsiteY0" fmla="*/ 8799 h 19236"/>
                      <a:gd name="connsiteX1" fmla="*/ 8799 w 19236"/>
                      <a:gd name="connsiteY1" fmla="*/ 19200 h 19236"/>
                      <a:gd name="connsiteX2" fmla="*/ 19200 w 19236"/>
                      <a:gd name="connsiteY2" fmla="*/ 10437 h 19236"/>
                      <a:gd name="connsiteX3" fmla="*/ 10437 w 19236"/>
                      <a:gd name="connsiteY3" fmla="*/ 36 h 19236"/>
                      <a:gd name="connsiteX4" fmla="*/ 36 w 19236"/>
                      <a:gd name="connsiteY4" fmla="*/ 8799 h 192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9236" h="19236">
                        <a:moveTo>
                          <a:pt x="36" y="8799"/>
                        </a:moveTo>
                        <a:cubicBezTo>
                          <a:pt x="-421" y="14095"/>
                          <a:pt x="3503" y="18743"/>
                          <a:pt x="8799" y="19200"/>
                        </a:cubicBezTo>
                        <a:cubicBezTo>
                          <a:pt x="14095" y="19658"/>
                          <a:pt x="18743" y="15733"/>
                          <a:pt x="19200" y="10437"/>
                        </a:cubicBezTo>
                        <a:cubicBezTo>
                          <a:pt x="19658" y="5142"/>
                          <a:pt x="15733" y="493"/>
                          <a:pt x="10437" y="36"/>
                        </a:cubicBezTo>
                        <a:cubicBezTo>
                          <a:pt x="5180" y="-421"/>
                          <a:pt x="493" y="3503"/>
                          <a:pt x="36" y="8799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</p:grpSp>
        <p:grpSp>
          <p:nvGrpSpPr>
            <p:cNvPr id="612" name="图形 7">
              <a:extLst>
                <a:ext uri="{FF2B5EF4-FFF2-40B4-BE49-F238E27FC236}">
                  <a16:creationId xmlns:a16="http://schemas.microsoft.com/office/drawing/2014/main" id="{2D4007BA-FAFF-9C16-9E52-5D3B48B41B9B}"/>
                </a:ext>
              </a:extLst>
            </p:cNvPr>
            <p:cNvGrpSpPr/>
            <p:nvPr/>
          </p:nvGrpSpPr>
          <p:grpSpPr>
            <a:xfrm>
              <a:off x="3366973" y="3018624"/>
              <a:ext cx="847648" cy="243687"/>
              <a:chOff x="3366973" y="3018624"/>
              <a:chExt cx="847648" cy="243687"/>
            </a:xfrm>
            <a:solidFill>
              <a:srgbClr val="FF0011"/>
            </a:solidFill>
          </p:grpSpPr>
          <p:sp>
            <p:nvSpPr>
              <p:cNvPr id="613" name="任意多边形: 形状 612">
                <a:extLst>
                  <a:ext uri="{FF2B5EF4-FFF2-40B4-BE49-F238E27FC236}">
                    <a16:creationId xmlns:a16="http://schemas.microsoft.com/office/drawing/2014/main" id="{029FAB6A-F60A-6905-5CEE-C4528C1BA05B}"/>
                  </a:ext>
                </a:extLst>
              </p:cNvPr>
              <p:cNvSpPr/>
              <p:nvPr/>
            </p:nvSpPr>
            <p:spPr>
              <a:xfrm>
                <a:off x="3977487" y="3047961"/>
                <a:ext cx="237134" cy="214350"/>
              </a:xfrm>
              <a:custGeom>
                <a:avLst/>
                <a:gdLst>
                  <a:gd name="connsiteX0" fmla="*/ 237134 w 237134"/>
                  <a:gd name="connsiteY0" fmla="*/ 107175 h 214350"/>
                  <a:gd name="connsiteX1" fmla="*/ 118567 w 237134"/>
                  <a:gd name="connsiteY1" fmla="*/ 214351 h 214350"/>
                  <a:gd name="connsiteX2" fmla="*/ 0 w 237134"/>
                  <a:gd name="connsiteY2" fmla="*/ 107175 h 214350"/>
                  <a:gd name="connsiteX3" fmla="*/ 118567 w 237134"/>
                  <a:gd name="connsiteY3" fmla="*/ 0 h 214350"/>
                  <a:gd name="connsiteX4" fmla="*/ 237134 w 237134"/>
                  <a:gd name="connsiteY4" fmla="*/ 107175 h 214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7134" h="214350">
                    <a:moveTo>
                      <a:pt x="237134" y="107175"/>
                    </a:moveTo>
                    <a:cubicBezTo>
                      <a:pt x="237134" y="166367"/>
                      <a:pt x="184050" y="214351"/>
                      <a:pt x="118567" y="214351"/>
                    </a:cubicBezTo>
                    <a:cubicBezTo>
                      <a:pt x="53085" y="214351"/>
                      <a:pt x="0" y="166367"/>
                      <a:pt x="0" y="107175"/>
                    </a:cubicBezTo>
                    <a:cubicBezTo>
                      <a:pt x="0" y="47984"/>
                      <a:pt x="53085" y="0"/>
                      <a:pt x="118567" y="0"/>
                    </a:cubicBezTo>
                    <a:cubicBezTo>
                      <a:pt x="184050" y="0"/>
                      <a:pt x="237134" y="47984"/>
                      <a:pt x="237134" y="107175"/>
                    </a:cubicBezTo>
                    <a:close/>
                  </a:path>
                </a:pathLst>
              </a:custGeom>
              <a:solidFill>
                <a:srgbClr val="FF0011"/>
              </a:soli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14" name="任意多边形: 形状 613">
                <a:extLst>
                  <a:ext uri="{FF2B5EF4-FFF2-40B4-BE49-F238E27FC236}">
                    <a16:creationId xmlns:a16="http://schemas.microsoft.com/office/drawing/2014/main" id="{8FCEF8FF-ECEE-EEED-9BFA-6028549EA221}"/>
                  </a:ext>
                </a:extLst>
              </p:cNvPr>
              <p:cNvSpPr/>
              <p:nvPr/>
            </p:nvSpPr>
            <p:spPr>
              <a:xfrm>
                <a:off x="3366973" y="3018624"/>
                <a:ext cx="237134" cy="214350"/>
              </a:xfrm>
              <a:custGeom>
                <a:avLst/>
                <a:gdLst>
                  <a:gd name="connsiteX0" fmla="*/ 237134 w 237134"/>
                  <a:gd name="connsiteY0" fmla="*/ 107175 h 214350"/>
                  <a:gd name="connsiteX1" fmla="*/ 118567 w 237134"/>
                  <a:gd name="connsiteY1" fmla="*/ 214351 h 214350"/>
                  <a:gd name="connsiteX2" fmla="*/ 0 w 237134"/>
                  <a:gd name="connsiteY2" fmla="*/ 107175 h 214350"/>
                  <a:gd name="connsiteX3" fmla="*/ 118567 w 237134"/>
                  <a:gd name="connsiteY3" fmla="*/ 0 h 214350"/>
                  <a:gd name="connsiteX4" fmla="*/ 237134 w 237134"/>
                  <a:gd name="connsiteY4" fmla="*/ 107175 h 214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7134" h="214350">
                    <a:moveTo>
                      <a:pt x="237134" y="107175"/>
                    </a:moveTo>
                    <a:cubicBezTo>
                      <a:pt x="237134" y="166367"/>
                      <a:pt x="184050" y="214351"/>
                      <a:pt x="118567" y="214351"/>
                    </a:cubicBezTo>
                    <a:cubicBezTo>
                      <a:pt x="53084" y="214351"/>
                      <a:pt x="0" y="166367"/>
                      <a:pt x="0" y="107175"/>
                    </a:cubicBezTo>
                    <a:cubicBezTo>
                      <a:pt x="0" y="47984"/>
                      <a:pt x="53084" y="0"/>
                      <a:pt x="118567" y="0"/>
                    </a:cubicBezTo>
                    <a:cubicBezTo>
                      <a:pt x="184050" y="0"/>
                      <a:pt x="237134" y="47984"/>
                      <a:pt x="237134" y="107175"/>
                    </a:cubicBezTo>
                    <a:close/>
                  </a:path>
                </a:pathLst>
              </a:custGeom>
              <a:solidFill>
                <a:srgbClr val="FF0011"/>
              </a:soli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615" name="任意多边形: 形状 614">
              <a:extLst>
                <a:ext uri="{FF2B5EF4-FFF2-40B4-BE49-F238E27FC236}">
                  <a16:creationId xmlns:a16="http://schemas.microsoft.com/office/drawing/2014/main" id="{036B362B-D557-6F31-567B-588DEB204892}"/>
                </a:ext>
              </a:extLst>
            </p:cNvPr>
            <p:cNvSpPr/>
            <p:nvPr/>
          </p:nvSpPr>
          <p:spPr>
            <a:xfrm>
              <a:off x="2494669" y="1847505"/>
              <a:ext cx="2555549" cy="2082128"/>
            </a:xfrm>
            <a:custGeom>
              <a:avLst/>
              <a:gdLst>
                <a:gd name="connsiteX0" fmla="*/ 2302273 w 2555549"/>
                <a:gd name="connsiteY0" fmla="*/ 957340 h 2082128"/>
                <a:gd name="connsiteX1" fmla="*/ 2136386 w 2555549"/>
                <a:gd name="connsiteY1" fmla="*/ 782080 h 2082128"/>
                <a:gd name="connsiteX2" fmla="*/ 2064872 w 2555549"/>
                <a:gd name="connsiteY2" fmla="*/ 639396 h 2082128"/>
                <a:gd name="connsiteX3" fmla="*/ 2050585 w 2555549"/>
                <a:gd name="connsiteY3" fmla="*/ 583960 h 2082128"/>
                <a:gd name="connsiteX4" fmla="*/ 2049937 w 2555549"/>
                <a:gd name="connsiteY4" fmla="*/ 580989 h 2082128"/>
                <a:gd name="connsiteX5" fmla="*/ 2033021 w 2555549"/>
                <a:gd name="connsiteY5" fmla="*/ 530963 h 2082128"/>
                <a:gd name="connsiteX6" fmla="*/ 1999074 w 2555549"/>
                <a:gd name="connsiteY6" fmla="*/ 448477 h 2082128"/>
                <a:gd name="connsiteX7" fmla="*/ 1946610 w 2555549"/>
                <a:gd name="connsiteY7" fmla="*/ 334177 h 2082128"/>
                <a:gd name="connsiteX8" fmla="*/ 1917273 w 2555549"/>
                <a:gd name="connsiteY8" fmla="*/ 280875 h 2082128"/>
                <a:gd name="connsiteX9" fmla="*/ 1514594 w 2555549"/>
                <a:gd name="connsiteY9" fmla="*/ 8041 h 2082128"/>
                <a:gd name="connsiteX10" fmla="*/ 1410886 w 2555549"/>
                <a:gd name="connsiteY10" fmla="*/ 154 h 2082128"/>
                <a:gd name="connsiteX11" fmla="*/ 1363108 w 2555549"/>
                <a:gd name="connsiteY11" fmla="*/ 3354 h 2082128"/>
                <a:gd name="connsiteX12" fmla="*/ 1331257 w 2555549"/>
                <a:gd name="connsiteY12" fmla="*/ 7774 h 2082128"/>
                <a:gd name="connsiteX13" fmla="*/ 1259934 w 2555549"/>
                <a:gd name="connsiteY13" fmla="*/ 24081 h 2082128"/>
                <a:gd name="connsiteX14" fmla="*/ 1122850 w 2555549"/>
                <a:gd name="connsiteY14" fmla="*/ 79097 h 2082128"/>
                <a:gd name="connsiteX15" fmla="*/ 1062652 w 2555549"/>
                <a:gd name="connsiteY15" fmla="*/ 112663 h 2082128"/>
                <a:gd name="connsiteX16" fmla="*/ 1000358 w 2555549"/>
                <a:gd name="connsiteY16" fmla="*/ 70982 h 2082128"/>
                <a:gd name="connsiteX17" fmla="*/ 920653 w 2555549"/>
                <a:gd name="connsiteY17" fmla="*/ 55704 h 2082128"/>
                <a:gd name="connsiteX18" fmla="*/ 885868 w 2555549"/>
                <a:gd name="connsiteY18" fmla="*/ 55361 h 2082128"/>
                <a:gd name="connsiteX19" fmla="*/ 819117 w 2555549"/>
                <a:gd name="connsiteY19" fmla="*/ 62828 h 2082128"/>
                <a:gd name="connsiteX20" fmla="*/ 752480 w 2555549"/>
                <a:gd name="connsiteY20" fmla="*/ 81307 h 2082128"/>
                <a:gd name="connsiteX21" fmla="*/ 687672 w 2555549"/>
                <a:gd name="connsiteY21" fmla="*/ 110720 h 2082128"/>
                <a:gd name="connsiteX22" fmla="*/ 509744 w 2555549"/>
                <a:gd name="connsiteY22" fmla="*/ 213895 h 2082128"/>
                <a:gd name="connsiteX23" fmla="*/ 352125 w 2555549"/>
                <a:gd name="connsiteY23" fmla="*/ 500636 h 2082128"/>
                <a:gd name="connsiteX24" fmla="*/ 233558 w 2555549"/>
                <a:gd name="connsiteY24" fmla="*/ 888722 h 2082128"/>
                <a:gd name="connsiteX25" fmla="*/ 86034 w 2555549"/>
                <a:gd name="connsiteY25" fmla="*/ 1080327 h 2082128"/>
                <a:gd name="connsiteX26" fmla="*/ 119181 w 2555549"/>
                <a:gd name="connsiteY26" fmla="*/ 1056324 h 2082128"/>
                <a:gd name="connsiteX27" fmla="*/ 244492 w 2555549"/>
                <a:gd name="connsiteY27" fmla="*/ 894704 h 2082128"/>
                <a:gd name="connsiteX28" fmla="*/ 272229 w 2555549"/>
                <a:gd name="connsiteY28" fmla="*/ 839383 h 2082128"/>
                <a:gd name="connsiteX29" fmla="*/ 519879 w 2555549"/>
                <a:gd name="connsiteY29" fmla="*/ 224639 h 2082128"/>
                <a:gd name="connsiteX30" fmla="*/ 645114 w 2555549"/>
                <a:gd name="connsiteY30" fmla="*/ 136819 h 2082128"/>
                <a:gd name="connsiteX31" fmla="*/ 416018 w 2555549"/>
                <a:gd name="connsiteY31" fmla="*/ 487186 h 2082128"/>
                <a:gd name="connsiteX32" fmla="*/ 407027 w 2555549"/>
                <a:gd name="connsiteY32" fmla="*/ 540869 h 2082128"/>
                <a:gd name="connsiteX33" fmla="*/ 396245 w 2555549"/>
                <a:gd name="connsiteY33" fmla="*/ 614097 h 2082128"/>
                <a:gd name="connsiteX34" fmla="*/ 381690 w 2555549"/>
                <a:gd name="connsiteY34" fmla="*/ 699594 h 2082128"/>
                <a:gd name="connsiteX35" fmla="*/ 337609 w 2555549"/>
                <a:gd name="connsiteY35" fmla="*/ 838697 h 2082128"/>
                <a:gd name="connsiteX36" fmla="*/ 318102 w 2555549"/>
                <a:gd name="connsiteY36" fmla="*/ 874625 h 2082128"/>
                <a:gd name="connsiteX37" fmla="*/ 168749 w 2555549"/>
                <a:gd name="connsiteY37" fmla="*/ 1050380 h 2082128"/>
                <a:gd name="connsiteX38" fmla="*/ 14826 w 2555549"/>
                <a:gd name="connsiteY38" fmla="*/ 1356361 h 2082128"/>
                <a:gd name="connsiteX39" fmla="*/ 207154 w 2555549"/>
                <a:gd name="connsiteY39" fmla="*/ 1890143 h 2082128"/>
                <a:gd name="connsiteX40" fmla="*/ 523384 w 2555549"/>
                <a:gd name="connsiteY40" fmla="*/ 2082129 h 2082128"/>
                <a:gd name="connsiteX41" fmla="*/ 306062 w 2555549"/>
                <a:gd name="connsiteY41" fmla="*/ 1945616 h 2082128"/>
                <a:gd name="connsiteX42" fmla="*/ 419143 w 2555549"/>
                <a:gd name="connsiteY42" fmla="*/ 1980135 h 2082128"/>
                <a:gd name="connsiteX43" fmla="*/ 806734 w 2555549"/>
                <a:gd name="connsiteY43" fmla="*/ 1864197 h 2082128"/>
                <a:gd name="connsiteX44" fmla="*/ 548759 w 2555549"/>
                <a:gd name="connsiteY44" fmla="*/ 1488683 h 2082128"/>
                <a:gd name="connsiteX45" fmla="*/ 748593 w 2555549"/>
                <a:gd name="connsiteY45" fmla="*/ 786576 h 2082128"/>
                <a:gd name="connsiteX46" fmla="*/ 1046535 w 2555549"/>
                <a:gd name="connsiteY46" fmla="*/ 389993 h 2082128"/>
                <a:gd name="connsiteX47" fmla="*/ 1803583 w 2555549"/>
                <a:gd name="connsiteY47" fmla="*/ 976467 h 2082128"/>
                <a:gd name="connsiteX48" fmla="*/ 2165418 w 2555549"/>
                <a:gd name="connsiteY48" fmla="*/ 1667753 h 2082128"/>
                <a:gd name="connsiteX49" fmla="*/ 1819775 w 2555549"/>
                <a:gd name="connsiteY49" fmla="*/ 1802779 h 2082128"/>
                <a:gd name="connsiteX50" fmla="*/ 2262611 w 2555549"/>
                <a:gd name="connsiteY50" fmla="*/ 2040409 h 2082128"/>
                <a:gd name="connsiteX51" fmla="*/ 2472885 w 2555549"/>
                <a:gd name="connsiteY51" fmla="*/ 1843051 h 2082128"/>
                <a:gd name="connsiteX52" fmla="*/ 2302273 w 2555549"/>
                <a:gd name="connsiteY52" fmla="*/ 957340 h 2082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2555549" h="2082128">
                  <a:moveTo>
                    <a:pt x="2302273" y="957340"/>
                  </a:moveTo>
                  <a:cubicBezTo>
                    <a:pt x="2241390" y="909982"/>
                    <a:pt x="2182487" y="849936"/>
                    <a:pt x="2136386" y="782080"/>
                  </a:cubicBezTo>
                  <a:cubicBezTo>
                    <a:pt x="2105982" y="737465"/>
                    <a:pt x="2081141" y="689421"/>
                    <a:pt x="2064872" y="639396"/>
                  </a:cubicBezTo>
                  <a:cubicBezTo>
                    <a:pt x="2058929" y="621146"/>
                    <a:pt x="2054090" y="602667"/>
                    <a:pt x="2050585" y="583960"/>
                  </a:cubicBezTo>
                  <a:cubicBezTo>
                    <a:pt x="2050432" y="583046"/>
                    <a:pt x="2050204" y="582055"/>
                    <a:pt x="2049937" y="580989"/>
                  </a:cubicBezTo>
                  <a:cubicBezTo>
                    <a:pt x="2047499" y="570473"/>
                    <a:pt x="2041403" y="552756"/>
                    <a:pt x="2033021" y="530963"/>
                  </a:cubicBezTo>
                  <a:cubicBezTo>
                    <a:pt x="2023839" y="506998"/>
                    <a:pt x="2011913" y="478080"/>
                    <a:pt x="1999074" y="448477"/>
                  </a:cubicBezTo>
                  <a:cubicBezTo>
                    <a:pt x="1981624" y="408129"/>
                    <a:pt x="1962536" y="366447"/>
                    <a:pt x="1946610" y="334177"/>
                  </a:cubicBezTo>
                  <a:cubicBezTo>
                    <a:pt x="1934189" y="309031"/>
                    <a:pt x="1923674" y="289561"/>
                    <a:pt x="1917273" y="280875"/>
                  </a:cubicBezTo>
                  <a:cubicBezTo>
                    <a:pt x="1850369" y="189854"/>
                    <a:pt x="1714695" y="43664"/>
                    <a:pt x="1514594" y="8041"/>
                  </a:cubicBezTo>
                  <a:cubicBezTo>
                    <a:pt x="1481752" y="2173"/>
                    <a:pt x="1447195" y="-722"/>
                    <a:pt x="1410886" y="154"/>
                  </a:cubicBezTo>
                  <a:cubicBezTo>
                    <a:pt x="1395303" y="497"/>
                    <a:pt x="1379377" y="1564"/>
                    <a:pt x="1363108" y="3354"/>
                  </a:cubicBezTo>
                  <a:cubicBezTo>
                    <a:pt x="1352631" y="4497"/>
                    <a:pt x="1342001" y="5983"/>
                    <a:pt x="1331257" y="7774"/>
                  </a:cubicBezTo>
                  <a:cubicBezTo>
                    <a:pt x="1308092" y="11622"/>
                    <a:pt x="1284317" y="16994"/>
                    <a:pt x="1259934" y="24081"/>
                  </a:cubicBezTo>
                  <a:cubicBezTo>
                    <a:pt x="1216195" y="36730"/>
                    <a:pt x="1170475" y="54751"/>
                    <a:pt x="1122850" y="79097"/>
                  </a:cubicBezTo>
                  <a:cubicBezTo>
                    <a:pt x="1103114" y="89156"/>
                    <a:pt x="1083073" y="100357"/>
                    <a:pt x="1062652" y="112663"/>
                  </a:cubicBezTo>
                  <a:cubicBezTo>
                    <a:pt x="1050993" y="93499"/>
                    <a:pt x="1026800" y="80012"/>
                    <a:pt x="1000358" y="70982"/>
                  </a:cubicBezTo>
                  <a:cubicBezTo>
                    <a:pt x="972088" y="61343"/>
                    <a:pt x="941303" y="56732"/>
                    <a:pt x="920653" y="55704"/>
                  </a:cubicBezTo>
                  <a:cubicBezTo>
                    <a:pt x="908956" y="55094"/>
                    <a:pt x="897374" y="54980"/>
                    <a:pt x="885868" y="55361"/>
                  </a:cubicBezTo>
                  <a:cubicBezTo>
                    <a:pt x="863198" y="56047"/>
                    <a:pt x="840910" y="58599"/>
                    <a:pt x="819117" y="62828"/>
                  </a:cubicBezTo>
                  <a:cubicBezTo>
                    <a:pt x="796333" y="67210"/>
                    <a:pt x="774082" y="73420"/>
                    <a:pt x="752480" y="81307"/>
                  </a:cubicBezTo>
                  <a:cubicBezTo>
                    <a:pt x="730153" y="89422"/>
                    <a:pt x="708512" y="99328"/>
                    <a:pt x="687672" y="110720"/>
                  </a:cubicBezTo>
                  <a:cubicBezTo>
                    <a:pt x="621377" y="130685"/>
                    <a:pt x="558779" y="170080"/>
                    <a:pt x="509744" y="213895"/>
                  </a:cubicBezTo>
                  <a:cubicBezTo>
                    <a:pt x="427982" y="289638"/>
                    <a:pt x="381843" y="395327"/>
                    <a:pt x="352125" y="500636"/>
                  </a:cubicBezTo>
                  <a:cubicBezTo>
                    <a:pt x="315244" y="631014"/>
                    <a:pt x="296956" y="767640"/>
                    <a:pt x="233558" y="888722"/>
                  </a:cubicBezTo>
                  <a:cubicBezTo>
                    <a:pt x="195191" y="959626"/>
                    <a:pt x="151719" y="1031483"/>
                    <a:pt x="86034" y="1080327"/>
                  </a:cubicBezTo>
                  <a:cubicBezTo>
                    <a:pt x="97579" y="1073088"/>
                    <a:pt x="108742" y="1065125"/>
                    <a:pt x="119181" y="1056324"/>
                  </a:cubicBezTo>
                  <a:cubicBezTo>
                    <a:pt x="171226" y="1011480"/>
                    <a:pt x="210278" y="953759"/>
                    <a:pt x="244492" y="894704"/>
                  </a:cubicBezTo>
                  <a:cubicBezTo>
                    <a:pt x="254322" y="877292"/>
                    <a:pt x="264342" y="857671"/>
                    <a:pt x="272229" y="839383"/>
                  </a:cubicBezTo>
                  <a:cubicBezTo>
                    <a:pt x="361497" y="637415"/>
                    <a:pt x="354182" y="387478"/>
                    <a:pt x="519879" y="224639"/>
                  </a:cubicBezTo>
                  <a:cubicBezTo>
                    <a:pt x="555388" y="191187"/>
                    <a:pt x="598403" y="159869"/>
                    <a:pt x="645114" y="136819"/>
                  </a:cubicBezTo>
                  <a:cubicBezTo>
                    <a:pt x="527690" y="217324"/>
                    <a:pt x="442079" y="348121"/>
                    <a:pt x="416018" y="487186"/>
                  </a:cubicBezTo>
                  <a:cubicBezTo>
                    <a:pt x="412704" y="504941"/>
                    <a:pt x="409770" y="522848"/>
                    <a:pt x="407027" y="540869"/>
                  </a:cubicBezTo>
                  <a:cubicBezTo>
                    <a:pt x="403255" y="565177"/>
                    <a:pt x="399864" y="589675"/>
                    <a:pt x="396245" y="614097"/>
                  </a:cubicBezTo>
                  <a:cubicBezTo>
                    <a:pt x="391977" y="642787"/>
                    <a:pt x="387405" y="671438"/>
                    <a:pt x="381690" y="699594"/>
                  </a:cubicBezTo>
                  <a:cubicBezTo>
                    <a:pt x="371861" y="747905"/>
                    <a:pt x="358640" y="794844"/>
                    <a:pt x="337609" y="838697"/>
                  </a:cubicBezTo>
                  <a:cubicBezTo>
                    <a:pt x="331741" y="850927"/>
                    <a:pt x="325264" y="862929"/>
                    <a:pt x="318102" y="874625"/>
                  </a:cubicBezTo>
                  <a:cubicBezTo>
                    <a:pt x="277868" y="940272"/>
                    <a:pt x="218508" y="991592"/>
                    <a:pt x="168749" y="1050380"/>
                  </a:cubicBezTo>
                  <a:cubicBezTo>
                    <a:pt x="94264" y="1138315"/>
                    <a:pt x="41038" y="1244157"/>
                    <a:pt x="14826" y="1356361"/>
                  </a:cubicBezTo>
                  <a:cubicBezTo>
                    <a:pt x="-35162" y="1570331"/>
                    <a:pt x="44315" y="1773519"/>
                    <a:pt x="207154" y="1890143"/>
                  </a:cubicBezTo>
                  <a:cubicBezTo>
                    <a:pt x="282592" y="1992174"/>
                    <a:pt x="398492" y="2065974"/>
                    <a:pt x="523384" y="2082129"/>
                  </a:cubicBezTo>
                  <a:cubicBezTo>
                    <a:pt x="443108" y="2048296"/>
                    <a:pt x="369917" y="2002119"/>
                    <a:pt x="306062" y="1945616"/>
                  </a:cubicBezTo>
                  <a:cubicBezTo>
                    <a:pt x="341342" y="1960666"/>
                    <a:pt x="379100" y="1972324"/>
                    <a:pt x="419143" y="1980135"/>
                  </a:cubicBezTo>
                  <a:cubicBezTo>
                    <a:pt x="419143" y="1980135"/>
                    <a:pt x="648771" y="2025855"/>
                    <a:pt x="806734" y="1864197"/>
                  </a:cubicBezTo>
                  <a:cubicBezTo>
                    <a:pt x="806734" y="1864197"/>
                    <a:pt x="386758" y="1834326"/>
                    <a:pt x="548759" y="1488683"/>
                  </a:cubicBezTo>
                  <a:cubicBezTo>
                    <a:pt x="548759" y="1488683"/>
                    <a:pt x="770196" y="1164642"/>
                    <a:pt x="748593" y="786576"/>
                  </a:cubicBezTo>
                  <a:cubicBezTo>
                    <a:pt x="748593" y="786576"/>
                    <a:pt x="732439" y="504103"/>
                    <a:pt x="1046535" y="389993"/>
                  </a:cubicBezTo>
                  <a:cubicBezTo>
                    <a:pt x="1120945" y="542355"/>
                    <a:pt x="1317160" y="750724"/>
                    <a:pt x="1803583" y="976467"/>
                  </a:cubicBezTo>
                  <a:cubicBezTo>
                    <a:pt x="1803583" y="976467"/>
                    <a:pt x="2241009" y="1246519"/>
                    <a:pt x="2165418" y="1667753"/>
                  </a:cubicBezTo>
                  <a:cubicBezTo>
                    <a:pt x="2165418" y="1667753"/>
                    <a:pt x="2127623" y="2051191"/>
                    <a:pt x="1819775" y="1802779"/>
                  </a:cubicBezTo>
                  <a:cubicBezTo>
                    <a:pt x="1819775" y="1802779"/>
                    <a:pt x="1903481" y="2180808"/>
                    <a:pt x="2262611" y="2040409"/>
                  </a:cubicBezTo>
                  <a:cubicBezTo>
                    <a:pt x="2352032" y="2005433"/>
                    <a:pt x="2422365" y="1921651"/>
                    <a:pt x="2472885" y="1843051"/>
                  </a:cubicBezTo>
                  <a:cubicBezTo>
                    <a:pt x="2639344" y="1584162"/>
                    <a:pt x="2540208" y="1142430"/>
                    <a:pt x="2302273" y="957340"/>
                  </a:cubicBezTo>
                  <a:close/>
                </a:path>
              </a:pathLst>
            </a:custGeom>
            <a:gradFill>
              <a:gsLst>
                <a:gs pos="0">
                  <a:srgbClr val="CF461B"/>
                </a:gs>
                <a:gs pos="50000">
                  <a:srgbClr val="E76239"/>
                </a:gs>
                <a:gs pos="100000">
                  <a:srgbClr val="FF7F57"/>
                </a:gs>
              </a:gsLst>
              <a:lin ang="17154635" scaled="1"/>
            </a:gradFill>
            <a:ln w="38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616" name="图形 7">
              <a:extLst>
                <a:ext uri="{FF2B5EF4-FFF2-40B4-BE49-F238E27FC236}">
                  <a16:creationId xmlns:a16="http://schemas.microsoft.com/office/drawing/2014/main" id="{CED40934-EA70-3BFB-97AA-5BE30C2679A5}"/>
                </a:ext>
              </a:extLst>
            </p:cNvPr>
            <p:cNvGrpSpPr/>
            <p:nvPr/>
          </p:nvGrpSpPr>
          <p:grpSpPr>
            <a:xfrm>
              <a:off x="2658839" y="2004745"/>
              <a:ext cx="2391353" cy="1817484"/>
              <a:chOff x="2658839" y="2004745"/>
              <a:chExt cx="2391353" cy="1817484"/>
            </a:xfrm>
          </p:grpSpPr>
          <p:sp>
            <p:nvSpPr>
              <p:cNvPr id="617" name="任意多边形: 形状 616">
                <a:extLst>
                  <a:ext uri="{FF2B5EF4-FFF2-40B4-BE49-F238E27FC236}">
                    <a16:creationId xmlns:a16="http://schemas.microsoft.com/office/drawing/2014/main" id="{D0BFAE81-5678-8C54-153B-493E1CE79BBA}"/>
                  </a:ext>
                </a:extLst>
              </p:cNvPr>
              <p:cNvSpPr/>
              <p:nvPr/>
            </p:nvSpPr>
            <p:spPr>
              <a:xfrm>
                <a:off x="2658839" y="2467051"/>
                <a:ext cx="612541" cy="1202702"/>
              </a:xfrm>
              <a:custGeom>
                <a:avLst/>
                <a:gdLst>
                  <a:gd name="connsiteX0" fmla="*/ 420136 w 612541"/>
                  <a:gd name="connsiteY0" fmla="*/ 315316 h 1202702"/>
                  <a:gd name="connsiteX1" fmla="*/ 354718 w 612541"/>
                  <a:gd name="connsiteY1" fmla="*/ 366255 h 1202702"/>
                  <a:gd name="connsiteX2" fmla="*/ 309265 w 612541"/>
                  <a:gd name="connsiteY2" fmla="*/ 405994 h 1202702"/>
                  <a:gd name="connsiteX3" fmla="*/ 194355 w 612541"/>
                  <a:gd name="connsiteY3" fmla="*/ 489585 h 1202702"/>
                  <a:gd name="connsiteX4" fmla="*/ 125890 w 612541"/>
                  <a:gd name="connsiteY4" fmla="*/ 559994 h 1202702"/>
                  <a:gd name="connsiteX5" fmla="*/ 83675 w 612541"/>
                  <a:gd name="connsiteY5" fmla="*/ 1098652 h 1202702"/>
                  <a:gd name="connsiteX6" fmla="*/ 243390 w 612541"/>
                  <a:gd name="connsiteY6" fmla="*/ 1202703 h 1202702"/>
                  <a:gd name="connsiteX7" fmla="*/ 96667 w 612541"/>
                  <a:gd name="connsiteY7" fmla="*/ 1087907 h 1202702"/>
                  <a:gd name="connsiteX8" fmla="*/ 152331 w 612541"/>
                  <a:gd name="connsiteY8" fmla="*/ 581787 h 1202702"/>
                  <a:gd name="connsiteX9" fmla="*/ 216034 w 612541"/>
                  <a:gd name="connsiteY9" fmla="*/ 515493 h 1202702"/>
                  <a:gd name="connsiteX10" fmla="*/ 330182 w 612541"/>
                  <a:gd name="connsiteY10" fmla="*/ 429044 h 1202702"/>
                  <a:gd name="connsiteX11" fmla="*/ 373273 w 612541"/>
                  <a:gd name="connsiteY11" fmla="*/ 389344 h 1202702"/>
                  <a:gd name="connsiteX12" fmla="*/ 472714 w 612541"/>
                  <a:gd name="connsiteY12" fmla="*/ 302514 h 1202702"/>
                  <a:gd name="connsiteX13" fmla="*/ 541866 w 612541"/>
                  <a:gd name="connsiteY13" fmla="*/ 209169 h 1202702"/>
                  <a:gd name="connsiteX14" fmla="*/ 612541 w 612541"/>
                  <a:gd name="connsiteY14" fmla="*/ 0 h 1202702"/>
                  <a:gd name="connsiteX15" fmla="*/ 516491 w 612541"/>
                  <a:gd name="connsiteY15" fmla="*/ 215608 h 1202702"/>
                  <a:gd name="connsiteX16" fmla="*/ 420136 w 612541"/>
                  <a:gd name="connsiteY16" fmla="*/ 315316 h 12027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612541" h="1202702">
                    <a:moveTo>
                      <a:pt x="420136" y="315316"/>
                    </a:moveTo>
                    <a:cubicBezTo>
                      <a:pt x="399410" y="332194"/>
                      <a:pt x="375902" y="349758"/>
                      <a:pt x="354718" y="366255"/>
                    </a:cubicBezTo>
                    <a:cubicBezTo>
                      <a:pt x="338831" y="378638"/>
                      <a:pt x="323705" y="393192"/>
                      <a:pt x="309265" y="405994"/>
                    </a:cubicBezTo>
                    <a:cubicBezTo>
                      <a:pt x="273260" y="438074"/>
                      <a:pt x="231541" y="457733"/>
                      <a:pt x="194355" y="489585"/>
                    </a:cubicBezTo>
                    <a:cubicBezTo>
                      <a:pt x="169095" y="510578"/>
                      <a:pt x="146997" y="534962"/>
                      <a:pt x="125890" y="559994"/>
                    </a:cubicBezTo>
                    <a:cubicBezTo>
                      <a:pt x="-2431" y="712775"/>
                      <a:pt x="-58705" y="935393"/>
                      <a:pt x="83675" y="1098652"/>
                    </a:cubicBezTo>
                    <a:cubicBezTo>
                      <a:pt x="126728" y="1146848"/>
                      <a:pt x="181935" y="1183272"/>
                      <a:pt x="243390" y="1202703"/>
                    </a:cubicBezTo>
                    <a:cubicBezTo>
                      <a:pt x="186240" y="1176947"/>
                      <a:pt x="134767" y="1137514"/>
                      <a:pt x="96667" y="1087907"/>
                    </a:cubicBezTo>
                    <a:cubicBezTo>
                      <a:pt x="-26701" y="926973"/>
                      <a:pt x="32126" y="725576"/>
                      <a:pt x="152331" y="581787"/>
                    </a:cubicBezTo>
                    <a:cubicBezTo>
                      <a:pt x="171953" y="558241"/>
                      <a:pt x="192641" y="535305"/>
                      <a:pt x="216034" y="515493"/>
                    </a:cubicBezTo>
                    <a:cubicBezTo>
                      <a:pt x="250934" y="484899"/>
                      <a:pt x="296197" y="461772"/>
                      <a:pt x="330182" y="429044"/>
                    </a:cubicBezTo>
                    <a:cubicBezTo>
                      <a:pt x="345041" y="415214"/>
                      <a:pt x="358185" y="401764"/>
                      <a:pt x="373273" y="389344"/>
                    </a:cubicBezTo>
                    <a:cubicBezTo>
                      <a:pt x="407373" y="361607"/>
                      <a:pt x="441510" y="333718"/>
                      <a:pt x="472714" y="302514"/>
                    </a:cubicBezTo>
                    <a:cubicBezTo>
                      <a:pt x="500184" y="275082"/>
                      <a:pt x="525178" y="244564"/>
                      <a:pt x="541866" y="209169"/>
                    </a:cubicBezTo>
                    <a:cubicBezTo>
                      <a:pt x="572422" y="142113"/>
                      <a:pt x="597796" y="72047"/>
                      <a:pt x="612541" y="0"/>
                    </a:cubicBezTo>
                    <a:cubicBezTo>
                      <a:pt x="587395" y="74752"/>
                      <a:pt x="555696" y="147790"/>
                      <a:pt x="516491" y="215608"/>
                    </a:cubicBezTo>
                    <a:cubicBezTo>
                      <a:pt x="491078" y="254470"/>
                      <a:pt x="455874" y="285940"/>
                      <a:pt x="420136" y="315316"/>
                    </a:cubicBezTo>
                    <a:close/>
                  </a:path>
                </a:pathLst>
              </a:custGeom>
              <a:gradFill>
                <a:gsLst>
                  <a:gs pos="535">
                    <a:srgbClr val="6E260E"/>
                  </a:gs>
                  <a:gs pos="100000">
                    <a:srgbClr val="CC3C10"/>
                  </a:gs>
                </a:gsLst>
                <a:lin ang="14547672" scaled="1"/>
              </a:gra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18" name="任意多边形: 形状 617">
                <a:extLst>
                  <a:ext uri="{FF2B5EF4-FFF2-40B4-BE49-F238E27FC236}">
                    <a16:creationId xmlns:a16="http://schemas.microsoft.com/office/drawing/2014/main" id="{EA587A4A-9D91-76F1-9E7D-F7A615336BC3}"/>
                  </a:ext>
                </a:extLst>
              </p:cNvPr>
              <p:cNvSpPr/>
              <p:nvPr/>
            </p:nvSpPr>
            <p:spPr>
              <a:xfrm>
                <a:off x="3550327" y="2004745"/>
                <a:ext cx="1499865" cy="1817484"/>
              </a:xfrm>
              <a:custGeom>
                <a:avLst/>
                <a:gdLst>
                  <a:gd name="connsiteX0" fmla="*/ 1435591 w 1499865"/>
                  <a:gd name="connsiteY0" fmla="*/ 1022452 h 1817484"/>
                  <a:gd name="connsiteX1" fmla="*/ 1178683 w 1499865"/>
                  <a:gd name="connsiteY1" fmla="*/ 803643 h 1817484"/>
                  <a:gd name="connsiteX2" fmla="*/ 663876 w 1499865"/>
                  <a:gd name="connsiteY2" fmla="*/ 671741 h 1817484"/>
                  <a:gd name="connsiteX3" fmla="*/ 143887 w 1499865"/>
                  <a:gd name="connsiteY3" fmla="*/ 289789 h 1817484"/>
                  <a:gd name="connsiteX4" fmla="*/ 860 w 1499865"/>
                  <a:gd name="connsiteY4" fmla="*/ 0 h 1817484"/>
                  <a:gd name="connsiteX5" fmla="*/ 81822 w 1499865"/>
                  <a:gd name="connsiteY5" fmla="*/ 252717 h 1817484"/>
                  <a:gd name="connsiteX6" fmla="*/ 710320 w 1499865"/>
                  <a:gd name="connsiteY6" fmla="*/ 743140 h 1817484"/>
                  <a:gd name="connsiteX7" fmla="*/ 1159442 w 1499865"/>
                  <a:gd name="connsiteY7" fmla="*/ 844258 h 1817484"/>
                  <a:gd name="connsiteX8" fmla="*/ 1189580 w 1499865"/>
                  <a:gd name="connsiteY8" fmla="*/ 884377 h 1817484"/>
                  <a:gd name="connsiteX9" fmla="*/ 1318891 w 1499865"/>
                  <a:gd name="connsiteY9" fmla="*/ 1467993 h 1817484"/>
                  <a:gd name="connsiteX10" fmla="*/ 1275419 w 1499865"/>
                  <a:gd name="connsiteY10" fmla="*/ 1613192 h 1817484"/>
                  <a:gd name="connsiteX11" fmla="*/ 1192247 w 1499865"/>
                  <a:gd name="connsiteY11" fmla="*/ 1739684 h 1817484"/>
                  <a:gd name="connsiteX12" fmla="*/ 1061716 w 1499865"/>
                  <a:gd name="connsiteY12" fmla="*/ 1817484 h 1817484"/>
                  <a:gd name="connsiteX13" fmla="*/ 1201772 w 1499865"/>
                  <a:gd name="connsiteY13" fmla="*/ 1749781 h 1817484"/>
                  <a:gd name="connsiteX14" fmla="*/ 1344151 w 1499865"/>
                  <a:gd name="connsiteY14" fmla="*/ 1472336 h 1817484"/>
                  <a:gd name="connsiteX15" fmla="*/ 1199752 w 1499865"/>
                  <a:gd name="connsiteY15" fmla="*/ 876833 h 1817484"/>
                  <a:gd name="connsiteX16" fmla="*/ 1178188 w 1499865"/>
                  <a:gd name="connsiteY16" fmla="*/ 851230 h 1817484"/>
                  <a:gd name="connsiteX17" fmla="*/ 1222269 w 1499865"/>
                  <a:gd name="connsiteY17" fmla="*/ 870014 h 1817484"/>
                  <a:gd name="connsiteX18" fmla="*/ 1412807 w 1499865"/>
                  <a:gd name="connsiteY18" fmla="*/ 1034834 h 1817484"/>
                  <a:gd name="connsiteX19" fmla="*/ 1485769 w 1499865"/>
                  <a:gd name="connsiteY19" fmla="*/ 1217257 h 1817484"/>
                  <a:gd name="connsiteX20" fmla="*/ 1499866 w 1499865"/>
                  <a:gd name="connsiteY20" fmla="*/ 1282217 h 1817484"/>
                  <a:gd name="connsiteX21" fmla="*/ 1435591 w 1499865"/>
                  <a:gd name="connsiteY21" fmla="*/ 1022452 h 18174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99865" h="1817484">
                    <a:moveTo>
                      <a:pt x="1435591" y="1022452"/>
                    </a:moveTo>
                    <a:cubicBezTo>
                      <a:pt x="1385642" y="917181"/>
                      <a:pt x="1284372" y="846163"/>
                      <a:pt x="1178683" y="803643"/>
                    </a:cubicBezTo>
                    <a:cubicBezTo>
                      <a:pt x="1013100" y="736968"/>
                      <a:pt x="830258" y="733920"/>
                      <a:pt x="663876" y="671741"/>
                    </a:cubicBezTo>
                    <a:cubicBezTo>
                      <a:pt x="459164" y="596532"/>
                      <a:pt x="282190" y="457238"/>
                      <a:pt x="143887" y="289789"/>
                    </a:cubicBezTo>
                    <a:cubicBezTo>
                      <a:pt x="75802" y="205816"/>
                      <a:pt x="6765" y="111824"/>
                      <a:pt x="860" y="0"/>
                    </a:cubicBezTo>
                    <a:cubicBezTo>
                      <a:pt x="-6494" y="90907"/>
                      <a:pt x="34426" y="177584"/>
                      <a:pt x="81822" y="252717"/>
                    </a:cubicBezTo>
                    <a:cubicBezTo>
                      <a:pt x="227516" y="480250"/>
                      <a:pt x="448839" y="666026"/>
                      <a:pt x="710320" y="743140"/>
                    </a:cubicBezTo>
                    <a:cubicBezTo>
                      <a:pt x="857843" y="786917"/>
                      <a:pt x="1014967" y="793166"/>
                      <a:pt x="1159442" y="844258"/>
                    </a:cubicBezTo>
                    <a:cubicBezTo>
                      <a:pt x="1169996" y="857250"/>
                      <a:pt x="1180093" y="870661"/>
                      <a:pt x="1189580" y="884377"/>
                    </a:cubicBezTo>
                    <a:cubicBezTo>
                      <a:pt x="1306394" y="1052360"/>
                      <a:pt x="1350857" y="1266863"/>
                      <a:pt x="1318891" y="1467993"/>
                    </a:cubicBezTo>
                    <a:cubicBezTo>
                      <a:pt x="1310814" y="1518171"/>
                      <a:pt x="1296907" y="1567053"/>
                      <a:pt x="1275419" y="1613192"/>
                    </a:cubicBezTo>
                    <a:cubicBezTo>
                      <a:pt x="1254426" y="1659331"/>
                      <a:pt x="1228060" y="1703527"/>
                      <a:pt x="1192247" y="1739684"/>
                    </a:cubicBezTo>
                    <a:cubicBezTo>
                      <a:pt x="1156433" y="1776374"/>
                      <a:pt x="1110827" y="1802282"/>
                      <a:pt x="1061716" y="1817484"/>
                    </a:cubicBezTo>
                    <a:cubicBezTo>
                      <a:pt x="1113227" y="1808226"/>
                      <a:pt x="1162452" y="1784833"/>
                      <a:pt x="1201772" y="1749781"/>
                    </a:cubicBezTo>
                    <a:cubicBezTo>
                      <a:pt x="1279877" y="1678496"/>
                      <a:pt x="1325635" y="1575206"/>
                      <a:pt x="1344151" y="1472336"/>
                    </a:cubicBezTo>
                    <a:cubicBezTo>
                      <a:pt x="1379775" y="1265454"/>
                      <a:pt x="1330626" y="1042225"/>
                      <a:pt x="1199752" y="876833"/>
                    </a:cubicBezTo>
                    <a:cubicBezTo>
                      <a:pt x="1192742" y="868147"/>
                      <a:pt x="1185541" y="859612"/>
                      <a:pt x="1178188" y="851230"/>
                    </a:cubicBezTo>
                    <a:cubicBezTo>
                      <a:pt x="1193047" y="856945"/>
                      <a:pt x="1207715" y="863155"/>
                      <a:pt x="1222269" y="870014"/>
                    </a:cubicBezTo>
                    <a:cubicBezTo>
                      <a:pt x="1299651" y="906285"/>
                      <a:pt x="1369831" y="959739"/>
                      <a:pt x="1412807" y="1034834"/>
                    </a:cubicBezTo>
                    <a:cubicBezTo>
                      <a:pt x="1446107" y="1090956"/>
                      <a:pt x="1469615" y="1153706"/>
                      <a:pt x="1485769" y="1217257"/>
                    </a:cubicBezTo>
                    <a:cubicBezTo>
                      <a:pt x="1491370" y="1238669"/>
                      <a:pt x="1495866" y="1260348"/>
                      <a:pt x="1499866" y="1282217"/>
                    </a:cubicBezTo>
                    <a:cubicBezTo>
                      <a:pt x="1495332" y="1192454"/>
                      <a:pt x="1475139" y="1103681"/>
                      <a:pt x="1435591" y="1022452"/>
                    </a:cubicBezTo>
                    <a:close/>
                  </a:path>
                </a:pathLst>
              </a:custGeom>
              <a:gradFill>
                <a:gsLst>
                  <a:gs pos="535">
                    <a:srgbClr val="6E260E"/>
                  </a:gs>
                  <a:gs pos="100000">
                    <a:srgbClr val="CC3C10"/>
                  </a:gs>
                </a:gsLst>
                <a:lin ang="14547673" scaled="1"/>
              </a:gra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619" name="图形 7">
              <a:extLst>
                <a:ext uri="{FF2B5EF4-FFF2-40B4-BE49-F238E27FC236}">
                  <a16:creationId xmlns:a16="http://schemas.microsoft.com/office/drawing/2014/main" id="{4058F9D3-8DBC-8F88-A60B-AC611C49EC90}"/>
                </a:ext>
              </a:extLst>
            </p:cNvPr>
            <p:cNvGrpSpPr/>
            <p:nvPr/>
          </p:nvGrpSpPr>
          <p:grpSpPr>
            <a:xfrm>
              <a:off x="2832277" y="1847505"/>
              <a:ext cx="1798777" cy="838734"/>
              <a:chOff x="2832277" y="1847505"/>
              <a:chExt cx="1798777" cy="838734"/>
            </a:xfrm>
          </p:grpSpPr>
          <p:sp>
            <p:nvSpPr>
              <p:cNvPr id="620" name="任意多边形: 形状 619">
                <a:extLst>
                  <a:ext uri="{FF2B5EF4-FFF2-40B4-BE49-F238E27FC236}">
                    <a16:creationId xmlns:a16="http://schemas.microsoft.com/office/drawing/2014/main" id="{2466A5E7-33A9-5873-F213-02971EED082A}"/>
                  </a:ext>
                </a:extLst>
              </p:cNvPr>
              <p:cNvSpPr/>
              <p:nvPr/>
            </p:nvSpPr>
            <p:spPr>
              <a:xfrm>
                <a:off x="3617518" y="1871586"/>
                <a:ext cx="1013536" cy="766868"/>
              </a:xfrm>
              <a:custGeom>
                <a:avLst/>
                <a:gdLst>
                  <a:gd name="connsiteX0" fmla="*/ 1013536 w 1013536"/>
                  <a:gd name="connsiteY0" fmla="*/ 757999 h 766868"/>
                  <a:gd name="connsiteX1" fmla="*/ 367056 w 1013536"/>
                  <a:gd name="connsiteY1" fmla="*/ 577977 h 766868"/>
                  <a:gd name="connsiteX2" fmla="*/ 0 w 1013536"/>
                  <a:gd name="connsiteY2" fmla="*/ 55016 h 766868"/>
                  <a:gd name="connsiteX3" fmla="*/ 137084 w 1013536"/>
                  <a:gd name="connsiteY3" fmla="*/ 0 h 766868"/>
                  <a:gd name="connsiteX4" fmla="*/ 490804 w 1013536"/>
                  <a:gd name="connsiteY4" fmla="*/ 433387 h 766868"/>
                  <a:gd name="connsiteX5" fmla="*/ 942023 w 1013536"/>
                  <a:gd name="connsiteY5" fmla="*/ 615315 h 766868"/>
                  <a:gd name="connsiteX6" fmla="*/ 1013536 w 1013536"/>
                  <a:gd name="connsiteY6" fmla="*/ 757999 h 7668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13536" h="766868">
                    <a:moveTo>
                      <a:pt x="1013536" y="757999"/>
                    </a:moveTo>
                    <a:cubicBezTo>
                      <a:pt x="837286" y="791832"/>
                      <a:pt x="588493" y="728243"/>
                      <a:pt x="367056" y="577977"/>
                    </a:cubicBezTo>
                    <a:cubicBezTo>
                      <a:pt x="138379" y="422796"/>
                      <a:pt x="2058" y="218046"/>
                      <a:pt x="0" y="55016"/>
                    </a:cubicBezTo>
                    <a:cubicBezTo>
                      <a:pt x="47625" y="30670"/>
                      <a:pt x="93345" y="12649"/>
                      <a:pt x="137084" y="0"/>
                    </a:cubicBezTo>
                    <a:cubicBezTo>
                      <a:pt x="176708" y="144056"/>
                      <a:pt x="302400" y="305524"/>
                      <a:pt x="490804" y="433387"/>
                    </a:cubicBezTo>
                    <a:cubicBezTo>
                      <a:pt x="638937" y="533895"/>
                      <a:pt x="799300" y="595617"/>
                      <a:pt x="942023" y="615315"/>
                    </a:cubicBezTo>
                    <a:cubicBezTo>
                      <a:pt x="958291" y="665340"/>
                      <a:pt x="983133" y="713384"/>
                      <a:pt x="1013536" y="757999"/>
                    </a:cubicBezTo>
                    <a:close/>
                  </a:path>
                </a:pathLst>
              </a:custGeom>
              <a:gradFill>
                <a:gsLst>
                  <a:gs pos="0">
                    <a:srgbClr val="CF461B"/>
                  </a:gs>
                  <a:gs pos="50000">
                    <a:srgbClr val="E76239"/>
                  </a:gs>
                  <a:gs pos="100000">
                    <a:srgbClr val="FF7F57"/>
                  </a:gs>
                </a:gsLst>
                <a:lin ang="0" scaled="1"/>
              </a:gra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21" name="任意多边形: 形状 620">
                <a:extLst>
                  <a:ext uri="{FF2B5EF4-FFF2-40B4-BE49-F238E27FC236}">
                    <a16:creationId xmlns:a16="http://schemas.microsoft.com/office/drawing/2014/main" id="{9FDA8227-6B06-D107-B4F7-6B12C8AD4B2A}"/>
                  </a:ext>
                </a:extLst>
              </p:cNvPr>
              <p:cNvSpPr/>
              <p:nvPr/>
            </p:nvSpPr>
            <p:spPr>
              <a:xfrm>
                <a:off x="3905554" y="1847505"/>
                <a:ext cx="588187" cy="448476"/>
              </a:xfrm>
              <a:custGeom>
                <a:avLst/>
                <a:gdLst>
                  <a:gd name="connsiteX0" fmla="*/ 588188 w 588187"/>
                  <a:gd name="connsiteY0" fmla="*/ 448477 h 448476"/>
                  <a:gd name="connsiteX1" fmla="*/ 297675 w 588187"/>
                  <a:gd name="connsiteY1" fmla="*/ 304344 h 448476"/>
                  <a:gd name="connsiteX2" fmla="*/ 0 w 588187"/>
                  <a:gd name="connsiteY2" fmla="*/ 154 h 448476"/>
                  <a:gd name="connsiteX3" fmla="*/ 103708 w 588187"/>
                  <a:gd name="connsiteY3" fmla="*/ 8041 h 448476"/>
                  <a:gd name="connsiteX4" fmla="*/ 343510 w 588187"/>
                  <a:gd name="connsiteY4" fmla="*/ 227687 h 448476"/>
                  <a:gd name="connsiteX5" fmla="*/ 535724 w 588187"/>
                  <a:gd name="connsiteY5" fmla="*/ 334177 h 448476"/>
                  <a:gd name="connsiteX6" fmla="*/ 588188 w 588187"/>
                  <a:gd name="connsiteY6" fmla="*/ 448477 h 4484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88187" h="448476">
                    <a:moveTo>
                      <a:pt x="588188" y="448477"/>
                    </a:moveTo>
                    <a:cubicBezTo>
                      <a:pt x="491528" y="416739"/>
                      <a:pt x="392125" y="368428"/>
                      <a:pt x="297675" y="304344"/>
                    </a:cubicBezTo>
                    <a:cubicBezTo>
                      <a:pt x="164211" y="213781"/>
                      <a:pt x="62217" y="106339"/>
                      <a:pt x="0" y="154"/>
                    </a:cubicBezTo>
                    <a:cubicBezTo>
                      <a:pt x="36309" y="-722"/>
                      <a:pt x="70866" y="2173"/>
                      <a:pt x="103708" y="8041"/>
                    </a:cubicBezTo>
                    <a:cubicBezTo>
                      <a:pt x="164478" y="85574"/>
                      <a:pt x="245516" y="161165"/>
                      <a:pt x="343510" y="227687"/>
                    </a:cubicBezTo>
                    <a:cubicBezTo>
                      <a:pt x="406146" y="270207"/>
                      <a:pt x="470992" y="305754"/>
                      <a:pt x="535724" y="334177"/>
                    </a:cubicBezTo>
                    <a:cubicBezTo>
                      <a:pt x="551650" y="366447"/>
                      <a:pt x="570738" y="408129"/>
                      <a:pt x="588188" y="448477"/>
                    </a:cubicBezTo>
                    <a:close/>
                  </a:path>
                </a:pathLst>
              </a:custGeom>
              <a:gradFill>
                <a:gsLst>
                  <a:gs pos="0">
                    <a:srgbClr val="CF461B"/>
                  </a:gs>
                  <a:gs pos="50000">
                    <a:srgbClr val="E76239"/>
                  </a:gs>
                  <a:gs pos="100000">
                    <a:srgbClr val="FF7F57"/>
                  </a:gs>
                </a:gsLst>
                <a:lin ang="0" scaled="1"/>
              </a:gra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22" name="任意多边形: 形状 621">
                <a:extLst>
                  <a:ext uri="{FF2B5EF4-FFF2-40B4-BE49-F238E27FC236}">
                    <a16:creationId xmlns:a16="http://schemas.microsoft.com/office/drawing/2014/main" id="{A75168E9-FEB6-5D40-846B-F1F75ABEE25E}"/>
                  </a:ext>
                </a:extLst>
              </p:cNvPr>
              <p:cNvSpPr/>
              <p:nvPr/>
            </p:nvSpPr>
            <p:spPr>
              <a:xfrm>
                <a:off x="3825925" y="1850859"/>
                <a:ext cx="718680" cy="577634"/>
              </a:xfrm>
              <a:custGeom>
                <a:avLst/>
                <a:gdLst>
                  <a:gd name="connsiteX0" fmla="*/ 718680 w 718680"/>
                  <a:gd name="connsiteY0" fmla="*/ 577634 h 577634"/>
                  <a:gd name="connsiteX1" fmla="*/ 345148 w 718680"/>
                  <a:gd name="connsiteY1" fmla="*/ 410185 h 577634"/>
                  <a:gd name="connsiteX2" fmla="*/ 0 w 718680"/>
                  <a:gd name="connsiteY2" fmla="*/ 4420 h 577634"/>
                  <a:gd name="connsiteX3" fmla="*/ 31852 w 718680"/>
                  <a:gd name="connsiteY3" fmla="*/ 0 h 577634"/>
                  <a:gd name="connsiteX4" fmla="*/ 362522 w 718680"/>
                  <a:gd name="connsiteY4" fmla="*/ 368846 h 577634"/>
                  <a:gd name="connsiteX5" fmla="*/ 701764 w 718680"/>
                  <a:gd name="connsiteY5" fmla="*/ 527609 h 577634"/>
                  <a:gd name="connsiteX6" fmla="*/ 718680 w 718680"/>
                  <a:gd name="connsiteY6" fmla="*/ 577634 h 5776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18680" h="577634">
                    <a:moveTo>
                      <a:pt x="718680" y="577634"/>
                    </a:moveTo>
                    <a:cubicBezTo>
                      <a:pt x="596951" y="549250"/>
                      <a:pt x="466915" y="492824"/>
                      <a:pt x="345148" y="410185"/>
                    </a:cubicBezTo>
                    <a:cubicBezTo>
                      <a:pt x="168707" y="290474"/>
                      <a:pt x="47244" y="141237"/>
                      <a:pt x="0" y="4420"/>
                    </a:cubicBezTo>
                    <a:cubicBezTo>
                      <a:pt x="10744" y="2629"/>
                      <a:pt x="21374" y="1143"/>
                      <a:pt x="31852" y="0"/>
                    </a:cubicBezTo>
                    <a:cubicBezTo>
                      <a:pt x="86754" y="126301"/>
                      <a:pt x="201816" y="259804"/>
                      <a:pt x="362522" y="368846"/>
                    </a:cubicBezTo>
                    <a:cubicBezTo>
                      <a:pt x="472935" y="443751"/>
                      <a:pt x="590131" y="497129"/>
                      <a:pt x="701764" y="527609"/>
                    </a:cubicBezTo>
                    <a:cubicBezTo>
                      <a:pt x="710146" y="549402"/>
                      <a:pt x="716242" y="567119"/>
                      <a:pt x="718680" y="577634"/>
                    </a:cubicBezTo>
                    <a:close/>
                  </a:path>
                </a:pathLst>
              </a:custGeom>
              <a:gradFill>
                <a:gsLst>
                  <a:gs pos="0">
                    <a:srgbClr val="CF461B"/>
                  </a:gs>
                  <a:gs pos="50000">
                    <a:srgbClr val="E76239"/>
                  </a:gs>
                  <a:gs pos="100000">
                    <a:srgbClr val="FF7F57"/>
                  </a:gs>
                </a:gsLst>
                <a:lin ang="0" scaled="1"/>
              </a:gra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23" name="任意多边形: 形状 622">
                <a:extLst>
                  <a:ext uri="{FF2B5EF4-FFF2-40B4-BE49-F238E27FC236}">
                    <a16:creationId xmlns:a16="http://schemas.microsoft.com/office/drawing/2014/main" id="{3B6B59C4-3D72-FF15-801E-E0D8BBD83D58}"/>
                  </a:ext>
                </a:extLst>
              </p:cNvPr>
              <p:cNvSpPr/>
              <p:nvPr/>
            </p:nvSpPr>
            <p:spPr>
              <a:xfrm>
                <a:off x="2832277" y="1902646"/>
                <a:ext cx="662749" cy="783593"/>
              </a:xfrm>
              <a:custGeom>
                <a:avLst/>
                <a:gdLst>
                  <a:gd name="connsiteX0" fmla="*/ 662750 w 662749"/>
                  <a:gd name="connsiteY0" fmla="*/ 15841 h 783593"/>
                  <a:gd name="connsiteX1" fmla="*/ 575539 w 662749"/>
                  <a:gd name="connsiteY1" fmla="*/ 264215 h 783593"/>
                  <a:gd name="connsiteX2" fmla="*/ 398221 w 662749"/>
                  <a:gd name="connsiteY2" fmla="*/ 537278 h 783593"/>
                  <a:gd name="connsiteX3" fmla="*/ 142723 w 662749"/>
                  <a:gd name="connsiteY3" fmla="*/ 724044 h 783593"/>
                  <a:gd name="connsiteX4" fmla="*/ 0 w 662749"/>
                  <a:gd name="connsiteY4" fmla="*/ 783594 h 783593"/>
                  <a:gd name="connsiteX5" fmla="*/ 44082 w 662749"/>
                  <a:gd name="connsiteY5" fmla="*/ 644491 h 783593"/>
                  <a:gd name="connsiteX6" fmla="*/ 75019 w 662749"/>
                  <a:gd name="connsiteY6" fmla="*/ 630241 h 783593"/>
                  <a:gd name="connsiteX7" fmla="*/ 229629 w 662749"/>
                  <a:gd name="connsiteY7" fmla="*/ 536211 h 783593"/>
                  <a:gd name="connsiteX8" fmla="*/ 365303 w 662749"/>
                  <a:gd name="connsiteY8" fmla="*/ 401146 h 783593"/>
                  <a:gd name="connsiteX9" fmla="*/ 392849 w 662749"/>
                  <a:gd name="connsiteY9" fmla="*/ 362551 h 783593"/>
                  <a:gd name="connsiteX10" fmla="*/ 477126 w 662749"/>
                  <a:gd name="connsiteY10" fmla="*/ 205922 h 783593"/>
                  <a:gd name="connsiteX11" fmla="*/ 477926 w 662749"/>
                  <a:gd name="connsiteY11" fmla="*/ 204017 h 783593"/>
                  <a:gd name="connsiteX12" fmla="*/ 502806 w 662749"/>
                  <a:gd name="connsiteY12" fmla="*/ 140199 h 783593"/>
                  <a:gd name="connsiteX13" fmla="*/ 548259 w 662749"/>
                  <a:gd name="connsiteY13" fmla="*/ 220 h 783593"/>
                  <a:gd name="connsiteX14" fmla="*/ 583044 w 662749"/>
                  <a:gd name="connsiteY14" fmla="*/ 563 h 783593"/>
                  <a:gd name="connsiteX15" fmla="*/ 662750 w 662749"/>
                  <a:gd name="connsiteY15" fmla="*/ 15841 h 7835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662749" h="783593">
                    <a:moveTo>
                      <a:pt x="662750" y="15841"/>
                    </a:moveTo>
                    <a:cubicBezTo>
                      <a:pt x="637908" y="100080"/>
                      <a:pt x="610591" y="183443"/>
                      <a:pt x="575539" y="264215"/>
                    </a:cubicBezTo>
                    <a:cubicBezTo>
                      <a:pt x="532105" y="364380"/>
                      <a:pt x="473774" y="458029"/>
                      <a:pt x="398221" y="537278"/>
                    </a:cubicBezTo>
                    <a:cubicBezTo>
                      <a:pt x="325145" y="613897"/>
                      <a:pt x="237515" y="677028"/>
                      <a:pt x="142723" y="724044"/>
                    </a:cubicBezTo>
                    <a:cubicBezTo>
                      <a:pt x="96431" y="746942"/>
                      <a:pt x="48692" y="766639"/>
                      <a:pt x="0" y="783594"/>
                    </a:cubicBezTo>
                    <a:cubicBezTo>
                      <a:pt x="21031" y="739741"/>
                      <a:pt x="34252" y="692802"/>
                      <a:pt x="44082" y="644491"/>
                    </a:cubicBezTo>
                    <a:cubicBezTo>
                      <a:pt x="54483" y="639919"/>
                      <a:pt x="64770" y="635156"/>
                      <a:pt x="75019" y="630241"/>
                    </a:cubicBezTo>
                    <a:cubicBezTo>
                      <a:pt x="129502" y="603990"/>
                      <a:pt x="181470" y="572749"/>
                      <a:pt x="229629" y="536211"/>
                    </a:cubicBezTo>
                    <a:cubicBezTo>
                      <a:pt x="279883" y="496625"/>
                      <a:pt x="325641" y="451400"/>
                      <a:pt x="365303" y="401146"/>
                    </a:cubicBezTo>
                    <a:cubicBezTo>
                      <a:pt x="374866" y="388573"/>
                      <a:pt x="384048" y="375695"/>
                      <a:pt x="392849" y="362551"/>
                    </a:cubicBezTo>
                    <a:cubicBezTo>
                      <a:pt x="425920" y="313173"/>
                      <a:pt x="453466" y="260405"/>
                      <a:pt x="477126" y="205922"/>
                    </a:cubicBezTo>
                    <a:cubicBezTo>
                      <a:pt x="477393" y="205312"/>
                      <a:pt x="477660" y="204664"/>
                      <a:pt x="477926" y="204017"/>
                    </a:cubicBezTo>
                    <a:cubicBezTo>
                      <a:pt x="486728" y="182948"/>
                      <a:pt x="494995" y="161688"/>
                      <a:pt x="502806" y="140199"/>
                    </a:cubicBezTo>
                    <a:cubicBezTo>
                      <a:pt x="519570" y="94060"/>
                      <a:pt x="534353" y="47273"/>
                      <a:pt x="548259" y="220"/>
                    </a:cubicBezTo>
                    <a:cubicBezTo>
                      <a:pt x="559765" y="-161"/>
                      <a:pt x="571348" y="-47"/>
                      <a:pt x="583044" y="563"/>
                    </a:cubicBezTo>
                    <a:cubicBezTo>
                      <a:pt x="603694" y="1591"/>
                      <a:pt x="634479" y="6202"/>
                      <a:pt x="662750" y="15841"/>
                    </a:cubicBezTo>
                    <a:close/>
                  </a:path>
                </a:pathLst>
              </a:custGeom>
              <a:gradFill>
                <a:gsLst>
                  <a:gs pos="0">
                    <a:srgbClr val="CF461B"/>
                  </a:gs>
                  <a:gs pos="50000">
                    <a:srgbClr val="E76239"/>
                  </a:gs>
                  <a:gs pos="100000">
                    <a:srgbClr val="FF7F57"/>
                  </a:gs>
                </a:gsLst>
                <a:lin ang="0" scaled="1"/>
              </a:gra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624" name="图形 7">
                <a:extLst>
                  <a:ext uri="{FF2B5EF4-FFF2-40B4-BE49-F238E27FC236}">
                    <a16:creationId xmlns:a16="http://schemas.microsoft.com/office/drawing/2014/main" id="{5DD90515-1B7D-726F-AA7D-3F95E360D941}"/>
                  </a:ext>
                </a:extLst>
              </p:cNvPr>
              <p:cNvGrpSpPr/>
              <p:nvPr/>
            </p:nvGrpSpPr>
            <p:grpSpPr>
              <a:xfrm>
                <a:off x="2890913" y="1910333"/>
                <a:ext cx="422871" cy="551306"/>
                <a:chOff x="2890913" y="1910333"/>
                <a:chExt cx="422871" cy="551306"/>
              </a:xfrm>
            </p:grpSpPr>
            <p:sp>
              <p:nvSpPr>
                <p:cNvPr id="625" name="任意多边形: 形状 624">
                  <a:extLst>
                    <a:ext uri="{FF2B5EF4-FFF2-40B4-BE49-F238E27FC236}">
                      <a16:creationId xmlns:a16="http://schemas.microsoft.com/office/drawing/2014/main" id="{DD998A6B-4969-4362-FE9E-1592B0F93E71}"/>
                    </a:ext>
                  </a:extLst>
                </p:cNvPr>
                <p:cNvSpPr/>
                <p:nvPr/>
              </p:nvSpPr>
              <p:spPr>
                <a:xfrm>
                  <a:off x="2960941" y="2345550"/>
                  <a:ext cx="1447" cy="1257"/>
                </a:xfrm>
                <a:custGeom>
                  <a:avLst/>
                  <a:gdLst>
                    <a:gd name="connsiteX0" fmla="*/ 1448 w 1447"/>
                    <a:gd name="connsiteY0" fmla="*/ 0 h 1257"/>
                    <a:gd name="connsiteX1" fmla="*/ 0 w 1447"/>
                    <a:gd name="connsiteY1" fmla="*/ 1257 h 1257"/>
                    <a:gd name="connsiteX2" fmla="*/ 1448 w 1447"/>
                    <a:gd name="connsiteY2" fmla="*/ 0 h 12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447" h="1257">
                      <a:moveTo>
                        <a:pt x="1448" y="0"/>
                      </a:moveTo>
                      <a:cubicBezTo>
                        <a:pt x="1181" y="267"/>
                        <a:pt x="610" y="762"/>
                        <a:pt x="0" y="1257"/>
                      </a:cubicBezTo>
                      <a:cubicBezTo>
                        <a:pt x="762" y="572"/>
                        <a:pt x="1219" y="190"/>
                        <a:pt x="1448" y="0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CF461B"/>
                    </a:gs>
                    <a:gs pos="50000">
                      <a:srgbClr val="E76239"/>
                    </a:gs>
                    <a:gs pos="100000">
                      <a:srgbClr val="FF7F57"/>
                    </a:gs>
                  </a:gsLst>
                  <a:lin ang="0" scaled="1"/>
                </a:gra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6" name="任意多边形: 形状 625">
                  <a:extLst>
                    <a:ext uri="{FF2B5EF4-FFF2-40B4-BE49-F238E27FC236}">
                      <a16:creationId xmlns:a16="http://schemas.microsoft.com/office/drawing/2014/main" id="{8E897BDA-ADFD-8807-89E5-6B6E1B86D93D}"/>
                    </a:ext>
                  </a:extLst>
                </p:cNvPr>
                <p:cNvSpPr/>
                <p:nvPr/>
              </p:nvSpPr>
              <p:spPr>
                <a:xfrm>
                  <a:off x="2890913" y="1910333"/>
                  <a:ext cx="422871" cy="551306"/>
                </a:xfrm>
                <a:custGeom>
                  <a:avLst/>
                  <a:gdLst>
                    <a:gd name="connsiteX0" fmla="*/ 356235 w 422871"/>
                    <a:gd name="connsiteY0" fmla="*/ 18479 h 551306"/>
                    <a:gd name="connsiteX1" fmla="*/ 337795 w 422871"/>
                    <a:gd name="connsiteY1" fmla="*/ 67437 h 551306"/>
                    <a:gd name="connsiteX2" fmla="*/ 330708 w 422871"/>
                    <a:gd name="connsiteY2" fmla="*/ 84849 h 551306"/>
                    <a:gd name="connsiteX3" fmla="*/ 327584 w 422871"/>
                    <a:gd name="connsiteY3" fmla="*/ 91783 h 551306"/>
                    <a:gd name="connsiteX4" fmla="*/ 328308 w 422871"/>
                    <a:gd name="connsiteY4" fmla="*/ 90449 h 551306"/>
                    <a:gd name="connsiteX5" fmla="*/ 324917 w 422871"/>
                    <a:gd name="connsiteY5" fmla="*/ 98603 h 551306"/>
                    <a:gd name="connsiteX6" fmla="*/ 309448 w 422871"/>
                    <a:gd name="connsiteY6" fmla="*/ 132702 h 551306"/>
                    <a:gd name="connsiteX7" fmla="*/ 274244 w 422871"/>
                    <a:gd name="connsiteY7" fmla="*/ 200635 h 551306"/>
                    <a:gd name="connsiteX8" fmla="*/ 233820 w 422871"/>
                    <a:gd name="connsiteY8" fmla="*/ 265024 h 551306"/>
                    <a:gd name="connsiteX9" fmla="*/ 212103 w 422871"/>
                    <a:gd name="connsiteY9" fmla="*/ 294970 h 551306"/>
                    <a:gd name="connsiteX10" fmla="*/ 212065 w 422871"/>
                    <a:gd name="connsiteY10" fmla="*/ 294970 h 551306"/>
                    <a:gd name="connsiteX11" fmla="*/ 208712 w 422871"/>
                    <a:gd name="connsiteY11" fmla="*/ 299276 h 551306"/>
                    <a:gd name="connsiteX12" fmla="*/ 203035 w 422871"/>
                    <a:gd name="connsiteY12" fmla="*/ 306400 h 551306"/>
                    <a:gd name="connsiteX13" fmla="*/ 190157 w 422871"/>
                    <a:gd name="connsiteY13" fmla="*/ 321945 h 551306"/>
                    <a:gd name="connsiteX14" fmla="*/ 78181 w 422871"/>
                    <a:gd name="connsiteY14" fmla="*/ 430149 h 551306"/>
                    <a:gd name="connsiteX15" fmla="*/ 71285 w 422871"/>
                    <a:gd name="connsiteY15" fmla="*/ 435635 h 551306"/>
                    <a:gd name="connsiteX16" fmla="*/ 68542 w 422871"/>
                    <a:gd name="connsiteY16" fmla="*/ 437769 h 551306"/>
                    <a:gd name="connsiteX17" fmla="*/ 68732 w 422871"/>
                    <a:gd name="connsiteY17" fmla="*/ 437579 h 551306"/>
                    <a:gd name="connsiteX18" fmla="*/ 53340 w 422871"/>
                    <a:gd name="connsiteY18" fmla="*/ 449047 h 551306"/>
                    <a:gd name="connsiteX19" fmla="*/ 23393 w 422871"/>
                    <a:gd name="connsiteY19" fmla="*/ 469887 h 551306"/>
                    <a:gd name="connsiteX20" fmla="*/ 10782 w 422871"/>
                    <a:gd name="connsiteY20" fmla="*/ 478079 h 551306"/>
                    <a:gd name="connsiteX21" fmla="*/ 0 w 422871"/>
                    <a:gd name="connsiteY21" fmla="*/ 551307 h 551306"/>
                    <a:gd name="connsiteX22" fmla="*/ 201397 w 422871"/>
                    <a:gd name="connsiteY22" fmla="*/ 394716 h 551306"/>
                    <a:gd name="connsiteX23" fmla="*/ 374256 w 422871"/>
                    <a:gd name="connsiteY23" fmla="*/ 127444 h 551306"/>
                    <a:gd name="connsiteX24" fmla="*/ 422872 w 422871"/>
                    <a:gd name="connsiteY24" fmla="*/ 0 h 551306"/>
                    <a:gd name="connsiteX25" fmla="*/ 356235 w 422871"/>
                    <a:gd name="connsiteY25" fmla="*/ 18479 h 551306"/>
                    <a:gd name="connsiteX26" fmla="*/ 210960 w 422871"/>
                    <a:gd name="connsiteY26" fmla="*/ 296456 h 551306"/>
                    <a:gd name="connsiteX27" fmla="*/ 210045 w 422871"/>
                    <a:gd name="connsiteY27" fmla="*/ 297599 h 551306"/>
                    <a:gd name="connsiteX28" fmla="*/ 211950 w 422871"/>
                    <a:gd name="connsiteY28" fmla="*/ 295123 h 551306"/>
                    <a:gd name="connsiteX29" fmla="*/ 210960 w 422871"/>
                    <a:gd name="connsiteY29" fmla="*/ 296456 h 5513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422871" h="551306">
                      <a:moveTo>
                        <a:pt x="356235" y="18479"/>
                      </a:moveTo>
                      <a:cubicBezTo>
                        <a:pt x="350368" y="34900"/>
                        <a:pt x="344234" y="51207"/>
                        <a:pt x="337795" y="67437"/>
                      </a:cubicBezTo>
                      <a:cubicBezTo>
                        <a:pt x="335471" y="73266"/>
                        <a:pt x="333108" y="79058"/>
                        <a:pt x="330708" y="84849"/>
                      </a:cubicBezTo>
                      <a:cubicBezTo>
                        <a:pt x="330175" y="86182"/>
                        <a:pt x="327851" y="91097"/>
                        <a:pt x="327584" y="91783"/>
                      </a:cubicBezTo>
                      <a:cubicBezTo>
                        <a:pt x="327698" y="91631"/>
                        <a:pt x="327927" y="91212"/>
                        <a:pt x="328308" y="90449"/>
                      </a:cubicBezTo>
                      <a:cubicBezTo>
                        <a:pt x="327127" y="93117"/>
                        <a:pt x="326098" y="95898"/>
                        <a:pt x="324917" y="98603"/>
                      </a:cubicBezTo>
                      <a:cubicBezTo>
                        <a:pt x="319926" y="110033"/>
                        <a:pt x="314782" y="121425"/>
                        <a:pt x="309448" y="132702"/>
                      </a:cubicBezTo>
                      <a:cubicBezTo>
                        <a:pt x="298552" y="155791"/>
                        <a:pt x="286855" y="178460"/>
                        <a:pt x="274244" y="200635"/>
                      </a:cubicBezTo>
                      <a:cubicBezTo>
                        <a:pt x="261709" y="222657"/>
                        <a:pt x="248260" y="244183"/>
                        <a:pt x="233820" y="265024"/>
                      </a:cubicBezTo>
                      <a:cubicBezTo>
                        <a:pt x="226809" y="275196"/>
                        <a:pt x="219532" y="285140"/>
                        <a:pt x="212103" y="294970"/>
                      </a:cubicBezTo>
                      <a:lnTo>
                        <a:pt x="212065" y="294970"/>
                      </a:lnTo>
                      <a:cubicBezTo>
                        <a:pt x="211379" y="295161"/>
                        <a:pt x="209169" y="298704"/>
                        <a:pt x="208712" y="299276"/>
                      </a:cubicBezTo>
                      <a:cubicBezTo>
                        <a:pt x="206845" y="301676"/>
                        <a:pt x="204940" y="304038"/>
                        <a:pt x="203035" y="306400"/>
                      </a:cubicBezTo>
                      <a:cubicBezTo>
                        <a:pt x="198806" y="311658"/>
                        <a:pt x="194501" y="316840"/>
                        <a:pt x="190157" y="321945"/>
                      </a:cubicBezTo>
                      <a:cubicBezTo>
                        <a:pt x="156477" y="361493"/>
                        <a:pt x="118758" y="397726"/>
                        <a:pt x="78181" y="430149"/>
                      </a:cubicBezTo>
                      <a:cubicBezTo>
                        <a:pt x="75895" y="432016"/>
                        <a:pt x="73609" y="433807"/>
                        <a:pt x="71285" y="435635"/>
                      </a:cubicBezTo>
                      <a:cubicBezTo>
                        <a:pt x="70409" y="436321"/>
                        <a:pt x="69380" y="437007"/>
                        <a:pt x="68542" y="437769"/>
                      </a:cubicBezTo>
                      <a:cubicBezTo>
                        <a:pt x="68618" y="437693"/>
                        <a:pt x="68694" y="437655"/>
                        <a:pt x="68732" y="437579"/>
                      </a:cubicBezTo>
                      <a:cubicBezTo>
                        <a:pt x="63665" y="441465"/>
                        <a:pt x="58522" y="445313"/>
                        <a:pt x="53340" y="449047"/>
                      </a:cubicBezTo>
                      <a:cubicBezTo>
                        <a:pt x="43510" y="456209"/>
                        <a:pt x="33528" y="463144"/>
                        <a:pt x="23393" y="469887"/>
                      </a:cubicBezTo>
                      <a:cubicBezTo>
                        <a:pt x="19202" y="472669"/>
                        <a:pt x="15011" y="475374"/>
                        <a:pt x="10782" y="478079"/>
                      </a:cubicBezTo>
                      <a:cubicBezTo>
                        <a:pt x="7010" y="502387"/>
                        <a:pt x="3620" y="526885"/>
                        <a:pt x="0" y="551307"/>
                      </a:cubicBezTo>
                      <a:cubicBezTo>
                        <a:pt x="74143" y="508978"/>
                        <a:pt x="142456" y="456476"/>
                        <a:pt x="201397" y="394716"/>
                      </a:cubicBezTo>
                      <a:cubicBezTo>
                        <a:pt x="275311" y="317221"/>
                        <a:pt x="331775" y="225400"/>
                        <a:pt x="374256" y="127444"/>
                      </a:cubicBezTo>
                      <a:cubicBezTo>
                        <a:pt x="392392" y="85649"/>
                        <a:pt x="408318" y="43053"/>
                        <a:pt x="422872" y="0"/>
                      </a:cubicBezTo>
                      <a:cubicBezTo>
                        <a:pt x="400088" y="4381"/>
                        <a:pt x="377838" y="10592"/>
                        <a:pt x="356235" y="18479"/>
                      </a:cubicBezTo>
                      <a:close/>
                      <a:moveTo>
                        <a:pt x="210960" y="296456"/>
                      </a:moveTo>
                      <a:cubicBezTo>
                        <a:pt x="210541" y="296989"/>
                        <a:pt x="210274" y="297371"/>
                        <a:pt x="210045" y="297599"/>
                      </a:cubicBezTo>
                      <a:cubicBezTo>
                        <a:pt x="210503" y="296913"/>
                        <a:pt x="211531" y="295542"/>
                        <a:pt x="211950" y="295123"/>
                      </a:cubicBezTo>
                      <a:cubicBezTo>
                        <a:pt x="211646" y="295580"/>
                        <a:pt x="211303" y="295999"/>
                        <a:pt x="210960" y="296456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CF461B"/>
                    </a:gs>
                    <a:gs pos="50000">
                      <a:srgbClr val="E76239"/>
                    </a:gs>
                    <a:gs pos="100000">
                      <a:srgbClr val="FF7F57"/>
                    </a:gs>
                  </a:gsLst>
                  <a:lin ang="0" scaled="1"/>
                </a:gra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627" name="任意多边形: 形状 626">
              <a:extLst>
                <a:ext uri="{FF2B5EF4-FFF2-40B4-BE49-F238E27FC236}">
                  <a16:creationId xmlns:a16="http://schemas.microsoft.com/office/drawing/2014/main" id="{310C30EC-477F-C033-D0BF-9E3DA7AAA4FC}"/>
                </a:ext>
              </a:extLst>
            </p:cNvPr>
            <p:cNvSpPr/>
            <p:nvPr/>
          </p:nvSpPr>
          <p:spPr>
            <a:xfrm>
              <a:off x="2226587" y="5563781"/>
              <a:ext cx="1499477" cy="676178"/>
            </a:xfrm>
            <a:custGeom>
              <a:avLst/>
              <a:gdLst>
                <a:gd name="connsiteX0" fmla="*/ 1499478 w 1499477"/>
                <a:gd name="connsiteY0" fmla="*/ 505625 h 676178"/>
                <a:gd name="connsiteX1" fmla="*/ 199468 w 1499477"/>
                <a:gd name="connsiteY1" fmla="*/ 568414 h 676178"/>
                <a:gd name="connsiteX2" fmla="*/ 199315 w 1499477"/>
                <a:gd name="connsiteY2" fmla="*/ 568337 h 676178"/>
                <a:gd name="connsiteX3" fmla="*/ 186095 w 1499477"/>
                <a:gd name="connsiteY3" fmla="*/ 558622 h 676178"/>
                <a:gd name="connsiteX4" fmla="*/ 167159 w 1499477"/>
                <a:gd name="connsiteY4" fmla="*/ 543458 h 676178"/>
                <a:gd name="connsiteX5" fmla="*/ 155196 w 1499477"/>
                <a:gd name="connsiteY5" fmla="*/ 532981 h 676178"/>
                <a:gd name="connsiteX6" fmla="*/ 149404 w 1499477"/>
                <a:gd name="connsiteY6" fmla="*/ 527609 h 676178"/>
                <a:gd name="connsiteX7" fmla="*/ 138203 w 1499477"/>
                <a:gd name="connsiteY7" fmla="*/ 516674 h 676178"/>
                <a:gd name="connsiteX8" fmla="*/ 96217 w 1499477"/>
                <a:gd name="connsiteY8" fmla="*/ 467525 h 676178"/>
                <a:gd name="connsiteX9" fmla="*/ 91073 w 1499477"/>
                <a:gd name="connsiteY9" fmla="*/ 460362 h 676178"/>
                <a:gd name="connsiteX10" fmla="*/ 64403 w 1499477"/>
                <a:gd name="connsiteY10" fmla="*/ 417271 h 676178"/>
                <a:gd name="connsiteX11" fmla="*/ 56212 w 1499477"/>
                <a:gd name="connsiteY11" fmla="*/ 401422 h 676178"/>
                <a:gd name="connsiteX12" fmla="*/ 50687 w 1499477"/>
                <a:gd name="connsiteY12" fmla="*/ 389763 h 676178"/>
                <a:gd name="connsiteX13" fmla="*/ 42724 w 1499477"/>
                <a:gd name="connsiteY13" fmla="*/ 371551 h 676178"/>
                <a:gd name="connsiteX14" fmla="*/ 27294 w 1499477"/>
                <a:gd name="connsiteY14" fmla="*/ 328384 h 676178"/>
                <a:gd name="connsiteX15" fmla="*/ 22989 w 1499477"/>
                <a:gd name="connsiteY15" fmla="*/ 313677 h 676178"/>
                <a:gd name="connsiteX16" fmla="*/ 13883 w 1499477"/>
                <a:gd name="connsiteY16" fmla="*/ 275806 h 676178"/>
                <a:gd name="connsiteX17" fmla="*/ 10911 w 1499477"/>
                <a:gd name="connsiteY17" fmla="*/ 260337 h 676178"/>
                <a:gd name="connsiteX18" fmla="*/ 9539 w 1499477"/>
                <a:gd name="connsiteY18" fmla="*/ 252413 h 676178"/>
                <a:gd name="connsiteX19" fmla="*/ 52 w 1499477"/>
                <a:gd name="connsiteY19" fmla="*/ 120929 h 676178"/>
                <a:gd name="connsiteX20" fmla="*/ 52 w 1499477"/>
                <a:gd name="connsiteY20" fmla="*/ 120701 h 676178"/>
                <a:gd name="connsiteX21" fmla="*/ 205 w 1499477"/>
                <a:gd name="connsiteY21" fmla="*/ 111975 h 676178"/>
                <a:gd name="connsiteX22" fmla="*/ 243 w 1499477"/>
                <a:gd name="connsiteY22" fmla="*/ 109194 h 676178"/>
                <a:gd name="connsiteX23" fmla="*/ 471 w 1499477"/>
                <a:gd name="connsiteY23" fmla="*/ 101536 h 676178"/>
                <a:gd name="connsiteX24" fmla="*/ 814 w 1499477"/>
                <a:gd name="connsiteY24" fmla="*/ 91859 h 676178"/>
                <a:gd name="connsiteX25" fmla="*/ 243435 w 1499477"/>
                <a:gd name="connsiteY25" fmla="*/ 58445 h 676178"/>
                <a:gd name="connsiteX26" fmla="*/ 667641 w 1499477"/>
                <a:gd name="connsiteY26" fmla="*/ 0 h 676178"/>
                <a:gd name="connsiteX27" fmla="*/ 668555 w 1499477"/>
                <a:gd name="connsiteY27" fmla="*/ 3315 h 676178"/>
                <a:gd name="connsiteX28" fmla="*/ 669774 w 1499477"/>
                <a:gd name="connsiteY28" fmla="*/ 6972 h 676178"/>
                <a:gd name="connsiteX29" fmla="*/ 670917 w 1499477"/>
                <a:gd name="connsiteY29" fmla="*/ 9906 h 676178"/>
                <a:gd name="connsiteX30" fmla="*/ 672289 w 1499477"/>
                <a:gd name="connsiteY30" fmla="*/ 13106 h 676178"/>
                <a:gd name="connsiteX31" fmla="*/ 673851 w 1499477"/>
                <a:gd name="connsiteY31" fmla="*/ 16230 h 676178"/>
                <a:gd name="connsiteX32" fmla="*/ 675375 w 1499477"/>
                <a:gd name="connsiteY32" fmla="*/ 19050 h 676178"/>
                <a:gd name="connsiteX33" fmla="*/ 675527 w 1499477"/>
                <a:gd name="connsiteY33" fmla="*/ 19278 h 676178"/>
                <a:gd name="connsiteX34" fmla="*/ 677356 w 1499477"/>
                <a:gd name="connsiteY34" fmla="*/ 22250 h 676178"/>
                <a:gd name="connsiteX35" fmla="*/ 679299 w 1499477"/>
                <a:gd name="connsiteY35" fmla="*/ 25108 h 676178"/>
                <a:gd name="connsiteX36" fmla="*/ 686005 w 1499477"/>
                <a:gd name="connsiteY36" fmla="*/ 33185 h 676178"/>
                <a:gd name="connsiteX37" fmla="*/ 691110 w 1499477"/>
                <a:gd name="connsiteY37" fmla="*/ 37986 h 676178"/>
                <a:gd name="connsiteX38" fmla="*/ 693815 w 1499477"/>
                <a:gd name="connsiteY38" fmla="*/ 40195 h 676178"/>
                <a:gd name="connsiteX39" fmla="*/ 702312 w 1499477"/>
                <a:gd name="connsiteY39" fmla="*/ 45910 h 676178"/>
                <a:gd name="connsiteX40" fmla="*/ 702769 w 1499477"/>
                <a:gd name="connsiteY40" fmla="*/ 46177 h 676178"/>
                <a:gd name="connsiteX41" fmla="*/ 705626 w 1499477"/>
                <a:gd name="connsiteY41" fmla="*/ 47701 h 676178"/>
                <a:gd name="connsiteX42" fmla="*/ 706007 w 1499477"/>
                <a:gd name="connsiteY42" fmla="*/ 47891 h 676178"/>
                <a:gd name="connsiteX43" fmla="*/ 709055 w 1499477"/>
                <a:gd name="connsiteY43" fmla="*/ 49301 h 676178"/>
                <a:gd name="connsiteX44" fmla="*/ 712408 w 1499477"/>
                <a:gd name="connsiteY44" fmla="*/ 50673 h 676178"/>
                <a:gd name="connsiteX45" fmla="*/ 715837 w 1499477"/>
                <a:gd name="connsiteY45" fmla="*/ 51854 h 676178"/>
                <a:gd name="connsiteX46" fmla="*/ 722238 w 1499477"/>
                <a:gd name="connsiteY46" fmla="*/ 53606 h 676178"/>
                <a:gd name="connsiteX47" fmla="*/ 723000 w 1499477"/>
                <a:gd name="connsiteY47" fmla="*/ 53759 h 676178"/>
                <a:gd name="connsiteX48" fmla="*/ 726657 w 1499477"/>
                <a:gd name="connsiteY48" fmla="*/ 54445 h 676178"/>
                <a:gd name="connsiteX49" fmla="*/ 730429 w 1499477"/>
                <a:gd name="connsiteY49" fmla="*/ 54940 h 676178"/>
                <a:gd name="connsiteX50" fmla="*/ 740374 w 1499477"/>
                <a:gd name="connsiteY50" fmla="*/ 55321 h 676178"/>
                <a:gd name="connsiteX51" fmla="*/ 741516 w 1499477"/>
                <a:gd name="connsiteY51" fmla="*/ 55245 h 676178"/>
                <a:gd name="connsiteX52" fmla="*/ 1409867 w 1499477"/>
                <a:gd name="connsiteY52" fmla="*/ 13411 h 676178"/>
                <a:gd name="connsiteX53" fmla="*/ 1407276 w 1499477"/>
                <a:gd name="connsiteY53" fmla="*/ 36766 h 676178"/>
                <a:gd name="connsiteX54" fmla="*/ 1403504 w 1499477"/>
                <a:gd name="connsiteY54" fmla="*/ 98450 h 676178"/>
                <a:gd name="connsiteX55" fmla="*/ 1431431 w 1499477"/>
                <a:gd name="connsiteY55" fmla="*/ 334670 h 676178"/>
                <a:gd name="connsiteX56" fmla="*/ 1453225 w 1499477"/>
                <a:gd name="connsiteY56" fmla="*/ 404355 h 676178"/>
                <a:gd name="connsiteX57" fmla="*/ 1499440 w 1499477"/>
                <a:gd name="connsiteY57" fmla="*/ 505587 h 676178"/>
                <a:gd name="connsiteX58" fmla="*/ 1499478 w 1499477"/>
                <a:gd name="connsiteY58" fmla="*/ 505625 h 676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</a:cxnLst>
              <a:rect l="l" t="t" r="r" b="b"/>
              <a:pathLst>
                <a:path w="1499477" h="676178">
                  <a:moveTo>
                    <a:pt x="1499478" y="505625"/>
                  </a:moveTo>
                  <a:cubicBezTo>
                    <a:pt x="674765" y="844905"/>
                    <a:pt x="209221" y="574205"/>
                    <a:pt x="199468" y="568414"/>
                  </a:cubicBezTo>
                  <a:cubicBezTo>
                    <a:pt x="199353" y="568376"/>
                    <a:pt x="199315" y="568337"/>
                    <a:pt x="199315" y="568337"/>
                  </a:cubicBezTo>
                  <a:cubicBezTo>
                    <a:pt x="194820" y="565137"/>
                    <a:pt x="190400" y="561899"/>
                    <a:pt x="186095" y="558622"/>
                  </a:cubicBezTo>
                  <a:cubicBezTo>
                    <a:pt x="179580" y="553669"/>
                    <a:pt x="173293" y="548640"/>
                    <a:pt x="167159" y="543458"/>
                  </a:cubicBezTo>
                  <a:cubicBezTo>
                    <a:pt x="163120" y="539991"/>
                    <a:pt x="159120" y="536524"/>
                    <a:pt x="155196" y="532981"/>
                  </a:cubicBezTo>
                  <a:cubicBezTo>
                    <a:pt x="153252" y="531190"/>
                    <a:pt x="151309" y="529437"/>
                    <a:pt x="149404" y="527609"/>
                  </a:cubicBezTo>
                  <a:cubicBezTo>
                    <a:pt x="145594" y="524027"/>
                    <a:pt x="141861" y="520370"/>
                    <a:pt x="138203" y="516674"/>
                  </a:cubicBezTo>
                  <a:cubicBezTo>
                    <a:pt x="122772" y="501129"/>
                    <a:pt x="108790" y="484708"/>
                    <a:pt x="96217" y="467525"/>
                  </a:cubicBezTo>
                  <a:cubicBezTo>
                    <a:pt x="94464" y="465163"/>
                    <a:pt x="92750" y="462762"/>
                    <a:pt x="91073" y="460362"/>
                  </a:cubicBezTo>
                  <a:cubicBezTo>
                    <a:pt x="81320" y="446494"/>
                    <a:pt x="72442" y="432092"/>
                    <a:pt x="64403" y="417271"/>
                  </a:cubicBezTo>
                  <a:cubicBezTo>
                    <a:pt x="61584" y="412051"/>
                    <a:pt x="58841" y="406755"/>
                    <a:pt x="56212" y="401422"/>
                  </a:cubicBezTo>
                  <a:cubicBezTo>
                    <a:pt x="54307" y="397573"/>
                    <a:pt x="52440" y="393687"/>
                    <a:pt x="50687" y="389763"/>
                  </a:cubicBezTo>
                  <a:cubicBezTo>
                    <a:pt x="47906" y="383781"/>
                    <a:pt x="45239" y="377685"/>
                    <a:pt x="42724" y="371551"/>
                  </a:cubicBezTo>
                  <a:cubicBezTo>
                    <a:pt x="36971" y="357492"/>
                    <a:pt x="31828" y="343090"/>
                    <a:pt x="27294" y="328384"/>
                  </a:cubicBezTo>
                  <a:cubicBezTo>
                    <a:pt x="25808" y="323507"/>
                    <a:pt x="24360" y="318592"/>
                    <a:pt x="22989" y="313677"/>
                  </a:cubicBezTo>
                  <a:cubicBezTo>
                    <a:pt x="19521" y="301257"/>
                    <a:pt x="16512" y="288608"/>
                    <a:pt x="13883" y="275806"/>
                  </a:cubicBezTo>
                  <a:cubicBezTo>
                    <a:pt x="12816" y="270662"/>
                    <a:pt x="11825" y="265519"/>
                    <a:pt x="10911" y="260337"/>
                  </a:cubicBezTo>
                  <a:cubicBezTo>
                    <a:pt x="10416" y="257670"/>
                    <a:pt x="9958" y="255041"/>
                    <a:pt x="9539" y="252413"/>
                  </a:cubicBezTo>
                  <a:cubicBezTo>
                    <a:pt x="2567" y="210350"/>
                    <a:pt x="-443" y="166382"/>
                    <a:pt x="52" y="120929"/>
                  </a:cubicBezTo>
                  <a:lnTo>
                    <a:pt x="52" y="120701"/>
                  </a:lnTo>
                  <a:cubicBezTo>
                    <a:pt x="90" y="117805"/>
                    <a:pt x="129" y="114871"/>
                    <a:pt x="205" y="111975"/>
                  </a:cubicBezTo>
                  <a:cubicBezTo>
                    <a:pt x="205" y="111061"/>
                    <a:pt x="243" y="110109"/>
                    <a:pt x="243" y="109194"/>
                  </a:cubicBezTo>
                  <a:cubicBezTo>
                    <a:pt x="319" y="106642"/>
                    <a:pt x="395" y="104089"/>
                    <a:pt x="471" y="101536"/>
                  </a:cubicBezTo>
                  <a:cubicBezTo>
                    <a:pt x="548" y="98298"/>
                    <a:pt x="662" y="95097"/>
                    <a:pt x="814" y="91859"/>
                  </a:cubicBezTo>
                  <a:lnTo>
                    <a:pt x="243435" y="58445"/>
                  </a:lnTo>
                  <a:lnTo>
                    <a:pt x="667641" y="0"/>
                  </a:lnTo>
                  <a:cubicBezTo>
                    <a:pt x="667907" y="1105"/>
                    <a:pt x="668212" y="2210"/>
                    <a:pt x="668555" y="3315"/>
                  </a:cubicBezTo>
                  <a:cubicBezTo>
                    <a:pt x="668936" y="4534"/>
                    <a:pt x="669317" y="5753"/>
                    <a:pt x="669774" y="6972"/>
                  </a:cubicBezTo>
                  <a:cubicBezTo>
                    <a:pt x="670117" y="7963"/>
                    <a:pt x="670498" y="8953"/>
                    <a:pt x="670917" y="9906"/>
                  </a:cubicBezTo>
                  <a:cubicBezTo>
                    <a:pt x="671336" y="10972"/>
                    <a:pt x="671794" y="12039"/>
                    <a:pt x="672289" y="13106"/>
                  </a:cubicBezTo>
                  <a:cubicBezTo>
                    <a:pt x="672784" y="14173"/>
                    <a:pt x="673279" y="15202"/>
                    <a:pt x="673851" y="16230"/>
                  </a:cubicBezTo>
                  <a:cubicBezTo>
                    <a:pt x="674308" y="17183"/>
                    <a:pt x="674841" y="18135"/>
                    <a:pt x="675375" y="19050"/>
                  </a:cubicBezTo>
                  <a:cubicBezTo>
                    <a:pt x="675451" y="19126"/>
                    <a:pt x="675489" y="19202"/>
                    <a:pt x="675527" y="19278"/>
                  </a:cubicBezTo>
                  <a:cubicBezTo>
                    <a:pt x="676099" y="20307"/>
                    <a:pt x="676708" y="21298"/>
                    <a:pt x="677356" y="22250"/>
                  </a:cubicBezTo>
                  <a:cubicBezTo>
                    <a:pt x="677966" y="23241"/>
                    <a:pt x="678613" y="24193"/>
                    <a:pt x="679299" y="25108"/>
                  </a:cubicBezTo>
                  <a:cubicBezTo>
                    <a:pt x="681357" y="27965"/>
                    <a:pt x="683566" y="30670"/>
                    <a:pt x="686005" y="33185"/>
                  </a:cubicBezTo>
                  <a:cubicBezTo>
                    <a:pt x="687643" y="34861"/>
                    <a:pt x="689319" y="36461"/>
                    <a:pt x="691110" y="37986"/>
                  </a:cubicBezTo>
                  <a:cubicBezTo>
                    <a:pt x="691986" y="38786"/>
                    <a:pt x="692901" y="39510"/>
                    <a:pt x="693815" y="40195"/>
                  </a:cubicBezTo>
                  <a:cubicBezTo>
                    <a:pt x="696482" y="42329"/>
                    <a:pt x="699340" y="44234"/>
                    <a:pt x="702312" y="45910"/>
                  </a:cubicBezTo>
                  <a:cubicBezTo>
                    <a:pt x="702464" y="45986"/>
                    <a:pt x="702616" y="46101"/>
                    <a:pt x="702769" y="46177"/>
                  </a:cubicBezTo>
                  <a:cubicBezTo>
                    <a:pt x="703683" y="46710"/>
                    <a:pt x="704674" y="47205"/>
                    <a:pt x="705626" y="47701"/>
                  </a:cubicBezTo>
                  <a:cubicBezTo>
                    <a:pt x="705741" y="47777"/>
                    <a:pt x="705893" y="47815"/>
                    <a:pt x="706007" y="47891"/>
                  </a:cubicBezTo>
                  <a:cubicBezTo>
                    <a:pt x="706998" y="48387"/>
                    <a:pt x="708027" y="48882"/>
                    <a:pt x="709055" y="49301"/>
                  </a:cubicBezTo>
                  <a:cubicBezTo>
                    <a:pt x="710160" y="49796"/>
                    <a:pt x="711265" y="50254"/>
                    <a:pt x="712408" y="50673"/>
                  </a:cubicBezTo>
                  <a:cubicBezTo>
                    <a:pt x="713551" y="51130"/>
                    <a:pt x="714694" y="51511"/>
                    <a:pt x="715837" y="51854"/>
                  </a:cubicBezTo>
                  <a:cubicBezTo>
                    <a:pt x="717933" y="52540"/>
                    <a:pt x="720066" y="53149"/>
                    <a:pt x="722238" y="53606"/>
                  </a:cubicBezTo>
                  <a:cubicBezTo>
                    <a:pt x="722466" y="53683"/>
                    <a:pt x="722733" y="53721"/>
                    <a:pt x="723000" y="53759"/>
                  </a:cubicBezTo>
                  <a:cubicBezTo>
                    <a:pt x="724181" y="54026"/>
                    <a:pt x="725438" y="54254"/>
                    <a:pt x="726657" y="54445"/>
                  </a:cubicBezTo>
                  <a:cubicBezTo>
                    <a:pt x="727915" y="54635"/>
                    <a:pt x="729172" y="54825"/>
                    <a:pt x="730429" y="54940"/>
                  </a:cubicBezTo>
                  <a:cubicBezTo>
                    <a:pt x="733668" y="55283"/>
                    <a:pt x="736983" y="55397"/>
                    <a:pt x="740374" y="55321"/>
                  </a:cubicBezTo>
                  <a:lnTo>
                    <a:pt x="741516" y="55245"/>
                  </a:lnTo>
                  <a:lnTo>
                    <a:pt x="1409867" y="13411"/>
                  </a:lnTo>
                  <a:cubicBezTo>
                    <a:pt x="1408876" y="21260"/>
                    <a:pt x="1408000" y="29070"/>
                    <a:pt x="1407276" y="36766"/>
                  </a:cubicBezTo>
                  <a:cubicBezTo>
                    <a:pt x="1405180" y="57836"/>
                    <a:pt x="1403961" y="78410"/>
                    <a:pt x="1403504" y="98450"/>
                  </a:cubicBezTo>
                  <a:cubicBezTo>
                    <a:pt x="1401256" y="189852"/>
                    <a:pt x="1414286" y="270129"/>
                    <a:pt x="1431431" y="334670"/>
                  </a:cubicBezTo>
                  <a:cubicBezTo>
                    <a:pt x="1438289" y="360502"/>
                    <a:pt x="1445795" y="383819"/>
                    <a:pt x="1453225" y="404355"/>
                  </a:cubicBezTo>
                  <a:cubicBezTo>
                    <a:pt x="1476161" y="467487"/>
                    <a:pt x="1498487" y="504025"/>
                    <a:pt x="1499440" y="505587"/>
                  </a:cubicBezTo>
                  <a:cubicBezTo>
                    <a:pt x="1499478" y="505625"/>
                    <a:pt x="1499478" y="505625"/>
                    <a:pt x="1499478" y="505625"/>
                  </a:cubicBez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50000">
                  <a:srgbClr val="FFC2C2"/>
                </a:gs>
                <a:gs pos="100000">
                  <a:srgbClr val="FF8585"/>
                </a:gs>
              </a:gsLst>
              <a:lin ang="7677432" scaled="1"/>
            </a:gradFill>
            <a:ln w="38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8" name="任意多边形: 形状 627">
              <a:extLst>
                <a:ext uri="{FF2B5EF4-FFF2-40B4-BE49-F238E27FC236}">
                  <a16:creationId xmlns:a16="http://schemas.microsoft.com/office/drawing/2014/main" id="{8D70661E-F9AB-49E1-1ED7-AACA5BCD49E7}"/>
                </a:ext>
              </a:extLst>
            </p:cNvPr>
            <p:cNvSpPr/>
            <p:nvPr/>
          </p:nvSpPr>
          <p:spPr>
            <a:xfrm>
              <a:off x="2226587" y="4074457"/>
              <a:ext cx="1535559" cy="2165502"/>
            </a:xfrm>
            <a:custGeom>
              <a:avLst/>
              <a:gdLst>
                <a:gd name="connsiteX0" fmla="*/ 1499440 w 1535559"/>
                <a:gd name="connsiteY0" fmla="*/ 1994910 h 2165502"/>
                <a:gd name="connsiteX1" fmla="*/ 1499478 w 1535559"/>
                <a:gd name="connsiteY1" fmla="*/ 1994948 h 2165502"/>
                <a:gd name="connsiteX2" fmla="*/ 199468 w 1535559"/>
                <a:gd name="connsiteY2" fmla="*/ 2057737 h 2165502"/>
                <a:gd name="connsiteX3" fmla="*/ 199316 w 1535559"/>
                <a:gd name="connsiteY3" fmla="*/ 2057661 h 2165502"/>
                <a:gd name="connsiteX4" fmla="*/ 186095 w 1535559"/>
                <a:gd name="connsiteY4" fmla="*/ 2047946 h 2165502"/>
                <a:gd name="connsiteX5" fmla="*/ 167159 w 1535559"/>
                <a:gd name="connsiteY5" fmla="*/ 2032781 h 2165502"/>
                <a:gd name="connsiteX6" fmla="*/ 155196 w 1535559"/>
                <a:gd name="connsiteY6" fmla="*/ 2022304 h 2165502"/>
                <a:gd name="connsiteX7" fmla="*/ 149405 w 1535559"/>
                <a:gd name="connsiteY7" fmla="*/ 2016932 h 2165502"/>
                <a:gd name="connsiteX8" fmla="*/ 138203 w 1535559"/>
                <a:gd name="connsiteY8" fmla="*/ 2005997 h 2165502"/>
                <a:gd name="connsiteX9" fmla="*/ 96217 w 1535559"/>
                <a:gd name="connsiteY9" fmla="*/ 1956848 h 2165502"/>
                <a:gd name="connsiteX10" fmla="*/ 91074 w 1535559"/>
                <a:gd name="connsiteY10" fmla="*/ 1949686 h 2165502"/>
                <a:gd name="connsiteX11" fmla="*/ 64404 w 1535559"/>
                <a:gd name="connsiteY11" fmla="*/ 1906594 h 2165502"/>
                <a:gd name="connsiteX12" fmla="*/ 56212 w 1535559"/>
                <a:gd name="connsiteY12" fmla="*/ 1890745 h 2165502"/>
                <a:gd name="connsiteX13" fmla="*/ 50688 w 1535559"/>
                <a:gd name="connsiteY13" fmla="*/ 1879086 h 2165502"/>
                <a:gd name="connsiteX14" fmla="*/ 42725 w 1535559"/>
                <a:gd name="connsiteY14" fmla="*/ 1860874 h 2165502"/>
                <a:gd name="connsiteX15" fmla="*/ 27294 w 1535559"/>
                <a:gd name="connsiteY15" fmla="*/ 1817707 h 2165502"/>
                <a:gd name="connsiteX16" fmla="*/ 22989 w 1535559"/>
                <a:gd name="connsiteY16" fmla="*/ 1803001 h 2165502"/>
                <a:gd name="connsiteX17" fmla="*/ 13883 w 1535559"/>
                <a:gd name="connsiteY17" fmla="*/ 1765129 h 2165502"/>
                <a:gd name="connsiteX18" fmla="*/ 10911 w 1535559"/>
                <a:gd name="connsiteY18" fmla="*/ 1749661 h 2165502"/>
                <a:gd name="connsiteX19" fmla="*/ 9540 w 1535559"/>
                <a:gd name="connsiteY19" fmla="*/ 1741736 h 2165502"/>
                <a:gd name="connsiteX20" fmla="*/ 53 w 1535559"/>
                <a:gd name="connsiteY20" fmla="*/ 1610253 h 2165502"/>
                <a:gd name="connsiteX21" fmla="*/ 53 w 1535559"/>
                <a:gd name="connsiteY21" fmla="*/ 1610024 h 2165502"/>
                <a:gd name="connsiteX22" fmla="*/ 205 w 1535559"/>
                <a:gd name="connsiteY22" fmla="*/ 1601299 h 2165502"/>
                <a:gd name="connsiteX23" fmla="*/ 243 w 1535559"/>
                <a:gd name="connsiteY23" fmla="*/ 1598518 h 2165502"/>
                <a:gd name="connsiteX24" fmla="*/ 472 w 1535559"/>
                <a:gd name="connsiteY24" fmla="*/ 1590860 h 2165502"/>
                <a:gd name="connsiteX25" fmla="*/ 815 w 1535559"/>
                <a:gd name="connsiteY25" fmla="*/ 1581182 h 2165502"/>
                <a:gd name="connsiteX26" fmla="*/ 611291 w 1535559"/>
                <a:gd name="connsiteY26" fmla="*/ 161919 h 2165502"/>
                <a:gd name="connsiteX27" fmla="*/ 1023114 w 1535559"/>
                <a:gd name="connsiteY27" fmla="*/ 26626 h 2165502"/>
                <a:gd name="connsiteX28" fmla="*/ 243436 w 1535559"/>
                <a:gd name="connsiteY28" fmla="*/ 1547769 h 2165502"/>
                <a:gd name="connsiteX29" fmla="*/ 395226 w 1535559"/>
                <a:gd name="connsiteY29" fmla="*/ 1858817 h 2165502"/>
                <a:gd name="connsiteX30" fmla="*/ 1411696 w 1535559"/>
                <a:gd name="connsiteY30" fmla="*/ 1830394 h 2165502"/>
                <a:gd name="connsiteX31" fmla="*/ 1431432 w 1535559"/>
                <a:gd name="connsiteY31" fmla="*/ 1823994 h 2165502"/>
                <a:gd name="connsiteX32" fmla="*/ 1453225 w 1535559"/>
                <a:gd name="connsiteY32" fmla="*/ 1893678 h 2165502"/>
                <a:gd name="connsiteX33" fmla="*/ 1535559 w 1535559"/>
                <a:gd name="connsiteY33" fmla="*/ 1980356 h 2165502"/>
                <a:gd name="connsiteX34" fmla="*/ 1499440 w 1535559"/>
                <a:gd name="connsiteY34" fmla="*/ 1994910 h 2165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535559" h="2165502">
                  <a:moveTo>
                    <a:pt x="1499440" y="1994910"/>
                  </a:moveTo>
                  <a:cubicBezTo>
                    <a:pt x="1499478" y="1994948"/>
                    <a:pt x="1499478" y="1994948"/>
                    <a:pt x="1499478" y="1994948"/>
                  </a:cubicBezTo>
                  <a:cubicBezTo>
                    <a:pt x="674766" y="2334229"/>
                    <a:pt x="209222" y="2063528"/>
                    <a:pt x="199468" y="2057737"/>
                  </a:cubicBezTo>
                  <a:cubicBezTo>
                    <a:pt x="199354" y="2057699"/>
                    <a:pt x="199316" y="2057661"/>
                    <a:pt x="199316" y="2057661"/>
                  </a:cubicBezTo>
                  <a:cubicBezTo>
                    <a:pt x="194820" y="2054461"/>
                    <a:pt x="190400" y="2051222"/>
                    <a:pt x="186095" y="2047946"/>
                  </a:cubicBezTo>
                  <a:cubicBezTo>
                    <a:pt x="179580" y="2042992"/>
                    <a:pt x="173294" y="2037963"/>
                    <a:pt x="167159" y="2032781"/>
                  </a:cubicBezTo>
                  <a:cubicBezTo>
                    <a:pt x="163121" y="2029315"/>
                    <a:pt x="159120" y="2025847"/>
                    <a:pt x="155196" y="2022304"/>
                  </a:cubicBezTo>
                  <a:cubicBezTo>
                    <a:pt x="153253" y="2020513"/>
                    <a:pt x="151310" y="2018761"/>
                    <a:pt x="149405" y="2016932"/>
                  </a:cubicBezTo>
                  <a:cubicBezTo>
                    <a:pt x="145595" y="2013351"/>
                    <a:pt x="141861" y="2009693"/>
                    <a:pt x="138203" y="2005997"/>
                  </a:cubicBezTo>
                  <a:cubicBezTo>
                    <a:pt x="122773" y="1990452"/>
                    <a:pt x="108790" y="1974032"/>
                    <a:pt x="96217" y="1956848"/>
                  </a:cubicBezTo>
                  <a:cubicBezTo>
                    <a:pt x="94465" y="1954486"/>
                    <a:pt x="92750" y="1952086"/>
                    <a:pt x="91074" y="1949686"/>
                  </a:cubicBezTo>
                  <a:cubicBezTo>
                    <a:pt x="81320" y="1935817"/>
                    <a:pt x="72443" y="1921415"/>
                    <a:pt x="64404" y="1906594"/>
                  </a:cubicBezTo>
                  <a:cubicBezTo>
                    <a:pt x="61584" y="1901375"/>
                    <a:pt x="58841" y="1896079"/>
                    <a:pt x="56212" y="1890745"/>
                  </a:cubicBezTo>
                  <a:cubicBezTo>
                    <a:pt x="54307" y="1886897"/>
                    <a:pt x="52440" y="1883011"/>
                    <a:pt x="50688" y="1879086"/>
                  </a:cubicBezTo>
                  <a:cubicBezTo>
                    <a:pt x="47906" y="1873105"/>
                    <a:pt x="45239" y="1867008"/>
                    <a:pt x="42725" y="1860874"/>
                  </a:cubicBezTo>
                  <a:cubicBezTo>
                    <a:pt x="36972" y="1846816"/>
                    <a:pt x="31828" y="1832414"/>
                    <a:pt x="27294" y="1817707"/>
                  </a:cubicBezTo>
                  <a:cubicBezTo>
                    <a:pt x="25808" y="1812830"/>
                    <a:pt x="24361" y="1807916"/>
                    <a:pt x="22989" y="1803001"/>
                  </a:cubicBezTo>
                  <a:cubicBezTo>
                    <a:pt x="19522" y="1790580"/>
                    <a:pt x="16512" y="1777931"/>
                    <a:pt x="13883" y="1765129"/>
                  </a:cubicBezTo>
                  <a:cubicBezTo>
                    <a:pt x="12816" y="1759986"/>
                    <a:pt x="11826" y="1754842"/>
                    <a:pt x="10911" y="1749661"/>
                  </a:cubicBezTo>
                  <a:cubicBezTo>
                    <a:pt x="10416" y="1746993"/>
                    <a:pt x="9959" y="1744365"/>
                    <a:pt x="9540" y="1741736"/>
                  </a:cubicBezTo>
                  <a:cubicBezTo>
                    <a:pt x="2529" y="1699712"/>
                    <a:pt x="-442" y="1655706"/>
                    <a:pt x="53" y="1610253"/>
                  </a:cubicBezTo>
                  <a:lnTo>
                    <a:pt x="53" y="1610024"/>
                  </a:lnTo>
                  <a:cubicBezTo>
                    <a:pt x="91" y="1607128"/>
                    <a:pt x="129" y="1604195"/>
                    <a:pt x="205" y="1601299"/>
                  </a:cubicBezTo>
                  <a:cubicBezTo>
                    <a:pt x="205" y="1600385"/>
                    <a:pt x="243" y="1599432"/>
                    <a:pt x="243" y="1598518"/>
                  </a:cubicBezTo>
                  <a:cubicBezTo>
                    <a:pt x="320" y="1595965"/>
                    <a:pt x="396" y="1593412"/>
                    <a:pt x="472" y="1590860"/>
                  </a:cubicBezTo>
                  <a:cubicBezTo>
                    <a:pt x="548" y="1587621"/>
                    <a:pt x="662" y="1584421"/>
                    <a:pt x="815" y="1581182"/>
                  </a:cubicBezTo>
                  <a:cubicBezTo>
                    <a:pt x="25618" y="985527"/>
                    <a:pt x="611291" y="161919"/>
                    <a:pt x="611291" y="161919"/>
                  </a:cubicBezTo>
                  <a:cubicBezTo>
                    <a:pt x="783732" y="-22409"/>
                    <a:pt x="925540" y="-20008"/>
                    <a:pt x="1023114" y="26626"/>
                  </a:cubicBezTo>
                  <a:cubicBezTo>
                    <a:pt x="894374" y="186761"/>
                    <a:pt x="235473" y="1031666"/>
                    <a:pt x="243436" y="1547769"/>
                  </a:cubicBezTo>
                  <a:cubicBezTo>
                    <a:pt x="245417" y="1677690"/>
                    <a:pt x="289651" y="1786732"/>
                    <a:pt x="395226" y="1858817"/>
                  </a:cubicBezTo>
                  <a:cubicBezTo>
                    <a:pt x="395226" y="1858817"/>
                    <a:pt x="623064" y="2083912"/>
                    <a:pt x="1411696" y="1830394"/>
                  </a:cubicBezTo>
                  <a:cubicBezTo>
                    <a:pt x="1418249" y="1828299"/>
                    <a:pt x="1424802" y="1826165"/>
                    <a:pt x="1431432" y="1823994"/>
                  </a:cubicBezTo>
                  <a:cubicBezTo>
                    <a:pt x="1438290" y="1849826"/>
                    <a:pt x="1445796" y="1873143"/>
                    <a:pt x="1453225" y="1893678"/>
                  </a:cubicBezTo>
                  <a:cubicBezTo>
                    <a:pt x="1494144" y="1946752"/>
                    <a:pt x="1535559" y="1980356"/>
                    <a:pt x="1535559" y="1980356"/>
                  </a:cubicBezTo>
                  <a:cubicBezTo>
                    <a:pt x="1523443" y="1985347"/>
                    <a:pt x="1511404" y="1990186"/>
                    <a:pt x="1499440" y="1994910"/>
                  </a:cubicBez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50000">
                  <a:srgbClr val="FFC2C2"/>
                </a:gs>
                <a:gs pos="100000">
                  <a:srgbClr val="FF8585"/>
                </a:gs>
              </a:gsLst>
              <a:lin ang="9672282" scaled="1"/>
            </a:gradFill>
            <a:ln w="38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629" name="图形 7">
              <a:extLst>
                <a:ext uri="{FF2B5EF4-FFF2-40B4-BE49-F238E27FC236}">
                  <a16:creationId xmlns:a16="http://schemas.microsoft.com/office/drawing/2014/main" id="{74B8BF98-9ACF-7E87-D834-CF20A7716604}"/>
                </a:ext>
              </a:extLst>
            </p:cNvPr>
            <p:cNvGrpSpPr/>
            <p:nvPr/>
          </p:nvGrpSpPr>
          <p:grpSpPr>
            <a:xfrm>
              <a:off x="3349371" y="3953146"/>
              <a:ext cx="757694" cy="427286"/>
              <a:chOff x="3349371" y="3953146"/>
              <a:chExt cx="757694" cy="427286"/>
            </a:xfrm>
          </p:grpSpPr>
          <p:sp>
            <p:nvSpPr>
              <p:cNvPr id="630" name="任意多边形: 形状 629">
                <a:extLst>
                  <a:ext uri="{FF2B5EF4-FFF2-40B4-BE49-F238E27FC236}">
                    <a16:creationId xmlns:a16="http://schemas.microsoft.com/office/drawing/2014/main" id="{B4843673-C252-1EFC-3AA1-2C8E1E5AB9CD}"/>
                  </a:ext>
                </a:extLst>
              </p:cNvPr>
              <p:cNvSpPr/>
              <p:nvPr/>
            </p:nvSpPr>
            <p:spPr>
              <a:xfrm>
                <a:off x="3349371" y="3953146"/>
                <a:ext cx="499757" cy="427286"/>
              </a:xfrm>
              <a:custGeom>
                <a:avLst/>
                <a:gdLst>
                  <a:gd name="connsiteX0" fmla="*/ 129426 w 499757"/>
                  <a:gd name="connsiteY0" fmla="*/ 1100 h 427286"/>
                  <a:gd name="connsiteX1" fmla="*/ 499758 w 499757"/>
                  <a:gd name="connsiteY1" fmla="*/ 227642 h 427286"/>
                  <a:gd name="connsiteX2" fmla="*/ 408775 w 499757"/>
                  <a:gd name="connsiteY2" fmla="*/ 427286 h 427286"/>
                  <a:gd name="connsiteX3" fmla="*/ 0 w 499757"/>
                  <a:gd name="connsiteY3" fmla="*/ 69565 h 427286"/>
                  <a:gd name="connsiteX4" fmla="*/ 129426 w 499757"/>
                  <a:gd name="connsiteY4" fmla="*/ 1100 h 4272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9757" h="427286">
                    <a:moveTo>
                      <a:pt x="129426" y="1100"/>
                    </a:moveTo>
                    <a:cubicBezTo>
                      <a:pt x="129426" y="1100"/>
                      <a:pt x="384658" y="65984"/>
                      <a:pt x="499758" y="227642"/>
                    </a:cubicBezTo>
                    <a:cubicBezTo>
                      <a:pt x="499758" y="227642"/>
                      <a:pt x="400050" y="271724"/>
                      <a:pt x="408775" y="427286"/>
                    </a:cubicBezTo>
                    <a:cubicBezTo>
                      <a:pt x="408775" y="427286"/>
                      <a:pt x="205321" y="148052"/>
                      <a:pt x="0" y="69565"/>
                    </a:cubicBezTo>
                    <a:cubicBezTo>
                      <a:pt x="0" y="69527"/>
                      <a:pt x="51968" y="-10216"/>
                      <a:pt x="129426" y="1100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/>
                  </a:gs>
                  <a:gs pos="50000">
                    <a:srgbClr val="FFC2C2"/>
                  </a:gs>
                  <a:gs pos="100000">
                    <a:srgbClr val="FF8585"/>
                  </a:gs>
                </a:gsLst>
                <a:lin ang="5306268" scaled="1"/>
              </a:gra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31" name="任意多边形: 形状 630">
                <a:extLst>
                  <a:ext uri="{FF2B5EF4-FFF2-40B4-BE49-F238E27FC236}">
                    <a16:creationId xmlns:a16="http://schemas.microsoft.com/office/drawing/2014/main" id="{3B222987-E0EE-8AFB-6665-8CF459D624C9}"/>
                  </a:ext>
                </a:extLst>
              </p:cNvPr>
              <p:cNvSpPr/>
              <p:nvPr/>
            </p:nvSpPr>
            <p:spPr>
              <a:xfrm>
                <a:off x="3910698" y="4003865"/>
                <a:ext cx="196367" cy="343878"/>
              </a:xfrm>
              <a:custGeom>
                <a:avLst/>
                <a:gdLst>
                  <a:gd name="connsiteX0" fmla="*/ 94717 w 196367"/>
                  <a:gd name="connsiteY0" fmla="*/ 12408 h 343878"/>
                  <a:gd name="connsiteX1" fmla="*/ 196367 w 196367"/>
                  <a:gd name="connsiteY1" fmla="*/ 32411 h 343878"/>
                  <a:gd name="connsiteX2" fmla="*/ 147333 w 196367"/>
                  <a:gd name="connsiteY2" fmla="*/ 343878 h 343878"/>
                  <a:gd name="connsiteX3" fmla="*/ 0 w 196367"/>
                  <a:gd name="connsiteY3" fmla="*/ 171933 h 343878"/>
                  <a:gd name="connsiteX4" fmla="*/ 94717 w 196367"/>
                  <a:gd name="connsiteY4" fmla="*/ 12408 h 3438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6367" h="343878">
                    <a:moveTo>
                      <a:pt x="94717" y="12408"/>
                    </a:moveTo>
                    <a:cubicBezTo>
                      <a:pt x="94717" y="12408"/>
                      <a:pt x="157658" y="-26035"/>
                      <a:pt x="196367" y="32411"/>
                    </a:cubicBezTo>
                    <a:cubicBezTo>
                      <a:pt x="196367" y="32411"/>
                      <a:pt x="109385" y="103848"/>
                      <a:pt x="147333" y="343878"/>
                    </a:cubicBezTo>
                    <a:cubicBezTo>
                      <a:pt x="147333" y="343878"/>
                      <a:pt x="111023" y="201613"/>
                      <a:pt x="0" y="171933"/>
                    </a:cubicBezTo>
                    <a:cubicBezTo>
                      <a:pt x="0" y="171933"/>
                      <a:pt x="51435" y="53251"/>
                      <a:pt x="94717" y="12408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/>
                  </a:gs>
                  <a:gs pos="50000">
                    <a:srgbClr val="FFC2C2"/>
                  </a:gs>
                  <a:gs pos="100000">
                    <a:srgbClr val="FF8585"/>
                  </a:gs>
                </a:gsLst>
                <a:lin ang="5306267" scaled="1"/>
              </a:gra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632" name="图形 7">
              <a:extLst>
                <a:ext uri="{FF2B5EF4-FFF2-40B4-BE49-F238E27FC236}">
                  <a16:creationId xmlns:a16="http://schemas.microsoft.com/office/drawing/2014/main" id="{97FA18BB-3787-3CE5-54CE-393B89513096}"/>
                </a:ext>
              </a:extLst>
            </p:cNvPr>
            <p:cNvGrpSpPr/>
            <p:nvPr/>
          </p:nvGrpSpPr>
          <p:grpSpPr>
            <a:xfrm>
              <a:off x="5861951" y="4989042"/>
              <a:ext cx="137160" cy="137160"/>
              <a:chOff x="5861951" y="4989042"/>
              <a:chExt cx="137160" cy="137160"/>
            </a:xfrm>
          </p:grpSpPr>
          <p:sp>
            <p:nvSpPr>
              <p:cNvPr id="633" name="任意多边形: 形状 632">
                <a:extLst>
                  <a:ext uri="{FF2B5EF4-FFF2-40B4-BE49-F238E27FC236}">
                    <a16:creationId xmlns:a16="http://schemas.microsoft.com/office/drawing/2014/main" id="{92A28BE5-49F8-A719-748F-B8BBFA0BD154}"/>
                  </a:ext>
                </a:extLst>
              </p:cNvPr>
              <p:cNvSpPr/>
              <p:nvPr/>
            </p:nvSpPr>
            <p:spPr>
              <a:xfrm>
                <a:off x="5861951" y="4989042"/>
                <a:ext cx="137160" cy="137160"/>
              </a:xfrm>
              <a:custGeom>
                <a:avLst/>
                <a:gdLst>
                  <a:gd name="connsiteX0" fmla="*/ 137160 w 137160"/>
                  <a:gd name="connsiteY0" fmla="*/ 68580 h 137160"/>
                  <a:gd name="connsiteX1" fmla="*/ 68580 w 137160"/>
                  <a:gd name="connsiteY1" fmla="*/ 137160 h 137160"/>
                  <a:gd name="connsiteX2" fmla="*/ 0 w 137160"/>
                  <a:gd name="connsiteY2" fmla="*/ 68580 h 137160"/>
                  <a:gd name="connsiteX3" fmla="*/ 68580 w 137160"/>
                  <a:gd name="connsiteY3" fmla="*/ 0 h 137160"/>
                  <a:gd name="connsiteX4" fmla="*/ 137160 w 137160"/>
                  <a:gd name="connsiteY4" fmla="*/ 68580 h 1371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7160" h="137160">
                    <a:moveTo>
                      <a:pt x="137160" y="68580"/>
                    </a:moveTo>
                    <a:cubicBezTo>
                      <a:pt x="137160" y="106456"/>
                      <a:pt x="106456" y="137160"/>
                      <a:pt x="68580" y="137160"/>
                    </a:cubicBezTo>
                    <a:cubicBezTo>
                      <a:pt x="30704" y="137160"/>
                      <a:pt x="0" y="106456"/>
                      <a:pt x="0" y="68580"/>
                    </a:cubicBezTo>
                    <a:cubicBezTo>
                      <a:pt x="0" y="30704"/>
                      <a:pt x="30704" y="0"/>
                      <a:pt x="68580" y="0"/>
                    </a:cubicBezTo>
                    <a:cubicBezTo>
                      <a:pt x="106456" y="0"/>
                      <a:pt x="137160" y="30704"/>
                      <a:pt x="137160" y="68580"/>
                    </a:cubicBezTo>
                    <a:close/>
                  </a:path>
                </a:pathLst>
              </a:custGeom>
              <a:gradFill>
                <a:gsLst>
                  <a:gs pos="2410">
                    <a:srgbClr val="C9363D"/>
                  </a:gs>
                  <a:gs pos="99470">
                    <a:srgbClr val="FF8589"/>
                  </a:gs>
                </a:gsLst>
                <a:lin ang="10173127" scaled="1"/>
              </a:gra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634" name="图形 7">
                <a:extLst>
                  <a:ext uri="{FF2B5EF4-FFF2-40B4-BE49-F238E27FC236}">
                    <a16:creationId xmlns:a16="http://schemas.microsoft.com/office/drawing/2014/main" id="{FAFE60DC-F228-F424-F2E7-AB1B41762E02}"/>
                  </a:ext>
                </a:extLst>
              </p:cNvPr>
              <p:cNvGrpSpPr/>
              <p:nvPr/>
            </p:nvGrpSpPr>
            <p:grpSpPr>
              <a:xfrm>
                <a:off x="5896105" y="5025329"/>
                <a:ext cx="70849" cy="66376"/>
                <a:chOff x="5896105" y="5025329"/>
                <a:chExt cx="70849" cy="66376"/>
              </a:xfrm>
            </p:grpSpPr>
            <p:sp>
              <p:nvSpPr>
                <p:cNvPr id="635" name="任意多边形: 形状 634">
                  <a:extLst>
                    <a:ext uri="{FF2B5EF4-FFF2-40B4-BE49-F238E27FC236}">
                      <a16:creationId xmlns:a16="http://schemas.microsoft.com/office/drawing/2014/main" id="{FECFB8F4-12CE-3ABA-0D78-4717C534FE39}"/>
                    </a:ext>
                  </a:extLst>
                </p:cNvPr>
                <p:cNvSpPr/>
                <p:nvPr/>
              </p:nvSpPr>
              <p:spPr>
                <a:xfrm>
                  <a:off x="5896105" y="5025329"/>
                  <a:ext cx="31019" cy="31019"/>
                </a:xfrm>
                <a:custGeom>
                  <a:avLst/>
                  <a:gdLst>
                    <a:gd name="connsiteX0" fmla="*/ 27112 w 31019"/>
                    <a:gd name="connsiteY0" fmla="*/ 25816 h 31019"/>
                    <a:gd name="connsiteX1" fmla="*/ 5204 w 31019"/>
                    <a:gd name="connsiteY1" fmla="*/ 27111 h 31019"/>
                    <a:gd name="connsiteX2" fmla="*/ 3909 w 31019"/>
                    <a:gd name="connsiteY2" fmla="*/ 5204 h 31019"/>
                    <a:gd name="connsiteX3" fmla="*/ 25816 w 31019"/>
                    <a:gd name="connsiteY3" fmla="*/ 3908 h 31019"/>
                    <a:gd name="connsiteX4" fmla="*/ 27112 w 31019"/>
                    <a:gd name="connsiteY4" fmla="*/ 25816 h 310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1019" h="31019">
                      <a:moveTo>
                        <a:pt x="27112" y="25816"/>
                      </a:moveTo>
                      <a:cubicBezTo>
                        <a:pt x="21435" y="32216"/>
                        <a:pt x="11605" y="32788"/>
                        <a:pt x="5204" y="27111"/>
                      </a:cubicBezTo>
                      <a:cubicBezTo>
                        <a:pt x="-1197" y="21434"/>
                        <a:pt x="-1769" y="11605"/>
                        <a:pt x="3909" y="5204"/>
                      </a:cubicBezTo>
                      <a:cubicBezTo>
                        <a:pt x="9586" y="-1197"/>
                        <a:pt x="19415" y="-1768"/>
                        <a:pt x="25816" y="3908"/>
                      </a:cubicBezTo>
                      <a:cubicBezTo>
                        <a:pt x="32217" y="9585"/>
                        <a:pt x="32788" y="19415"/>
                        <a:pt x="27112" y="25816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FFFFFF"/>
                    </a:gs>
                    <a:gs pos="50000">
                      <a:srgbClr val="FFC2C2"/>
                    </a:gs>
                    <a:gs pos="100000">
                      <a:srgbClr val="FF8585"/>
                    </a:gs>
                  </a:gsLst>
                  <a:lin ang="10173136" scaled="1"/>
                </a:gra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36" name="任意多边形: 形状 635">
                  <a:extLst>
                    <a:ext uri="{FF2B5EF4-FFF2-40B4-BE49-F238E27FC236}">
                      <a16:creationId xmlns:a16="http://schemas.microsoft.com/office/drawing/2014/main" id="{836B9C52-38E4-C595-597D-F6E855407ECC}"/>
                    </a:ext>
                  </a:extLst>
                </p:cNvPr>
                <p:cNvSpPr/>
                <p:nvPr/>
              </p:nvSpPr>
              <p:spPr>
                <a:xfrm>
                  <a:off x="5935919" y="5060686"/>
                  <a:ext cx="31034" cy="31019"/>
                </a:xfrm>
                <a:custGeom>
                  <a:avLst/>
                  <a:gdLst>
                    <a:gd name="connsiteX0" fmla="*/ 27111 w 31034"/>
                    <a:gd name="connsiteY0" fmla="*/ 25816 h 31019"/>
                    <a:gd name="connsiteX1" fmla="*/ 5204 w 31034"/>
                    <a:gd name="connsiteY1" fmla="*/ 27111 h 31019"/>
                    <a:gd name="connsiteX2" fmla="*/ 3908 w 31034"/>
                    <a:gd name="connsiteY2" fmla="*/ 5204 h 31019"/>
                    <a:gd name="connsiteX3" fmla="*/ 25816 w 31034"/>
                    <a:gd name="connsiteY3" fmla="*/ 3909 h 31019"/>
                    <a:gd name="connsiteX4" fmla="*/ 27111 w 31034"/>
                    <a:gd name="connsiteY4" fmla="*/ 25816 h 310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1034" h="31019">
                      <a:moveTo>
                        <a:pt x="27111" y="25816"/>
                      </a:moveTo>
                      <a:cubicBezTo>
                        <a:pt x="21434" y="32217"/>
                        <a:pt x="11605" y="32788"/>
                        <a:pt x="5204" y="27111"/>
                      </a:cubicBezTo>
                      <a:cubicBezTo>
                        <a:pt x="-1197" y="21434"/>
                        <a:pt x="-1768" y="11605"/>
                        <a:pt x="3908" y="5204"/>
                      </a:cubicBezTo>
                      <a:cubicBezTo>
                        <a:pt x="9585" y="-1197"/>
                        <a:pt x="19415" y="-1768"/>
                        <a:pt x="25816" y="3909"/>
                      </a:cubicBezTo>
                      <a:cubicBezTo>
                        <a:pt x="32216" y="9585"/>
                        <a:pt x="32826" y="19415"/>
                        <a:pt x="27111" y="25816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FFFFFF"/>
                    </a:gs>
                    <a:gs pos="50000">
                      <a:srgbClr val="FFC2C2"/>
                    </a:gs>
                    <a:gs pos="100000">
                      <a:srgbClr val="FF8585"/>
                    </a:gs>
                  </a:gsLst>
                  <a:lin ang="10173139" scaled="1"/>
                </a:gra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637" name="图形 7">
              <a:extLst>
                <a:ext uri="{FF2B5EF4-FFF2-40B4-BE49-F238E27FC236}">
                  <a16:creationId xmlns:a16="http://schemas.microsoft.com/office/drawing/2014/main" id="{0FBEADC9-C3AA-44FD-E718-875473959276}"/>
                </a:ext>
              </a:extLst>
            </p:cNvPr>
            <p:cNvGrpSpPr/>
            <p:nvPr/>
          </p:nvGrpSpPr>
          <p:grpSpPr>
            <a:xfrm>
              <a:off x="3445383" y="5901880"/>
              <a:ext cx="137160" cy="137160"/>
              <a:chOff x="3445383" y="5901880"/>
              <a:chExt cx="137160" cy="137160"/>
            </a:xfrm>
          </p:grpSpPr>
          <p:sp>
            <p:nvSpPr>
              <p:cNvPr id="638" name="任意多边形: 形状 637">
                <a:extLst>
                  <a:ext uri="{FF2B5EF4-FFF2-40B4-BE49-F238E27FC236}">
                    <a16:creationId xmlns:a16="http://schemas.microsoft.com/office/drawing/2014/main" id="{F8486900-EC37-8D90-31A1-2D04255EC1A1}"/>
                  </a:ext>
                </a:extLst>
              </p:cNvPr>
              <p:cNvSpPr/>
              <p:nvPr/>
            </p:nvSpPr>
            <p:spPr>
              <a:xfrm>
                <a:off x="3445383" y="5901880"/>
                <a:ext cx="137160" cy="137160"/>
              </a:xfrm>
              <a:custGeom>
                <a:avLst/>
                <a:gdLst>
                  <a:gd name="connsiteX0" fmla="*/ 137160 w 137160"/>
                  <a:gd name="connsiteY0" fmla="*/ 68580 h 137160"/>
                  <a:gd name="connsiteX1" fmla="*/ 68580 w 137160"/>
                  <a:gd name="connsiteY1" fmla="*/ 137160 h 137160"/>
                  <a:gd name="connsiteX2" fmla="*/ 0 w 137160"/>
                  <a:gd name="connsiteY2" fmla="*/ 68580 h 137160"/>
                  <a:gd name="connsiteX3" fmla="*/ 68580 w 137160"/>
                  <a:gd name="connsiteY3" fmla="*/ 0 h 137160"/>
                  <a:gd name="connsiteX4" fmla="*/ 137160 w 137160"/>
                  <a:gd name="connsiteY4" fmla="*/ 68580 h 1371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7160" h="137160">
                    <a:moveTo>
                      <a:pt x="137160" y="68580"/>
                    </a:moveTo>
                    <a:cubicBezTo>
                      <a:pt x="137160" y="106456"/>
                      <a:pt x="106456" y="137160"/>
                      <a:pt x="68580" y="137160"/>
                    </a:cubicBezTo>
                    <a:cubicBezTo>
                      <a:pt x="30704" y="137160"/>
                      <a:pt x="0" y="106456"/>
                      <a:pt x="0" y="68580"/>
                    </a:cubicBezTo>
                    <a:cubicBezTo>
                      <a:pt x="0" y="30704"/>
                      <a:pt x="30704" y="0"/>
                      <a:pt x="68580" y="0"/>
                    </a:cubicBezTo>
                    <a:cubicBezTo>
                      <a:pt x="106456" y="0"/>
                      <a:pt x="137160" y="30704"/>
                      <a:pt x="137160" y="68580"/>
                    </a:cubicBezTo>
                    <a:close/>
                  </a:path>
                </a:pathLst>
              </a:custGeom>
              <a:gradFill>
                <a:gsLst>
                  <a:gs pos="2410">
                    <a:srgbClr val="C9363D"/>
                  </a:gs>
                  <a:gs pos="99470">
                    <a:srgbClr val="FF8589"/>
                  </a:gs>
                </a:gsLst>
                <a:lin ang="10173130" scaled="1"/>
              </a:gra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639" name="图形 7">
                <a:extLst>
                  <a:ext uri="{FF2B5EF4-FFF2-40B4-BE49-F238E27FC236}">
                    <a16:creationId xmlns:a16="http://schemas.microsoft.com/office/drawing/2014/main" id="{FE949123-F90B-5CF6-31DF-535E8FA8E5F9}"/>
                  </a:ext>
                </a:extLst>
              </p:cNvPr>
              <p:cNvGrpSpPr/>
              <p:nvPr/>
            </p:nvGrpSpPr>
            <p:grpSpPr>
              <a:xfrm>
                <a:off x="3479536" y="5938129"/>
                <a:ext cx="70849" cy="66376"/>
                <a:chOff x="3479536" y="5938129"/>
                <a:chExt cx="70849" cy="66376"/>
              </a:xfrm>
            </p:grpSpPr>
            <p:sp>
              <p:nvSpPr>
                <p:cNvPr id="640" name="任意多边形: 形状 639">
                  <a:extLst>
                    <a:ext uri="{FF2B5EF4-FFF2-40B4-BE49-F238E27FC236}">
                      <a16:creationId xmlns:a16="http://schemas.microsoft.com/office/drawing/2014/main" id="{244CA0F4-FAC2-E40B-90C2-102295B98857}"/>
                    </a:ext>
                  </a:extLst>
                </p:cNvPr>
                <p:cNvSpPr/>
                <p:nvPr/>
              </p:nvSpPr>
              <p:spPr>
                <a:xfrm>
                  <a:off x="3479536" y="5938129"/>
                  <a:ext cx="31019" cy="31019"/>
                </a:xfrm>
                <a:custGeom>
                  <a:avLst/>
                  <a:gdLst>
                    <a:gd name="connsiteX0" fmla="*/ 27111 w 31019"/>
                    <a:gd name="connsiteY0" fmla="*/ 25816 h 31019"/>
                    <a:gd name="connsiteX1" fmla="*/ 5204 w 31019"/>
                    <a:gd name="connsiteY1" fmla="*/ 27112 h 31019"/>
                    <a:gd name="connsiteX2" fmla="*/ 3908 w 31019"/>
                    <a:gd name="connsiteY2" fmla="*/ 5204 h 31019"/>
                    <a:gd name="connsiteX3" fmla="*/ 25816 w 31019"/>
                    <a:gd name="connsiteY3" fmla="*/ 3908 h 31019"/>
                    <a:gd name="connsiteX4" fmla="*/ 27111 w 31019"/>
                    <a:gd name="connsiteY4" fmla="*/ 25816 h 310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1019" h="31019">
                      <a:moveTo>
                        <a:pt x="27111" y="25816"/>
                      </a:moveTo>
                      <a:cubicBezTo>
                        <a:pt x="21435" y="32217"/>
                        <a:pt x="11605" y="32788"/>
                        <a:pt x="5204" y="27112"/>
                      </a:cubicBezTo>
                      <a:cubicBezTo>
                        <a:pt x="-1197" y="21434"/>
                        <a:pt x="-1768" y="11605"/>
                        <a:pt x="3908" y="5204"/>
                      </a:cubicBezTo>
                      <a:cubicBezTo>
                        <a:pt x="9585" y="-1197"/>
                        <a:pt x="19415" y="-1768"/>
                        <a:pt x="25816" y="3908"/>
                      </a:cubicBezTo>
                      <a:cubicBezTo>
                        <a:pt x="32217" y="9623"/>
                        <a:pt x="32788" y="19415"/>
                        <a:pt x="27111" y="25816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FFFFFF"/>
                    </a:gs>
                    <a:gs pos="50000">
                      <a:srgbClr val="FFC2C2"/>
                    </a:gs>
                    <a:gs pos="100000">
                      <a:srgbClr val="FF8585"/>
                    </a:gs>
                  </a:gsLst>
                  <a:lin ang="10173167" scaled="1"/>
                </a:gra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41" name="任意多边形: 形状 640">
                  <a:extLst>
                    <a:ext uri="{FF2B5EF4-FFF2-40B4-BE49-F238E27FC236}">
                      <a16:creationId xmlns:a16="http://schemas.microsoft.com/office/drawing/2014/main" id="{27881E33-807D-7B13-5F5B-AB2991384F5F}"/>
                    </a:ext>
                  </a:extLst>
                </p:cNvPr>
                <p:cNvSpPr/>
                <p:nvPr/>
              </p:nvSpPr>
              <p:spPr>
                <a:xfrm>
                  <a:off x="3519350" y="5973486"/>
                  <a:ext cx="31035" cy="31019"/>
                </a:xfrm>
                <a:custGeom>
                  <a:avLst/>
                  <a:gdLst>
                    <a:gd name="connsiteX0" fmla="*/ 27111 w 31035"/>
                    <a:gd name="connsiteY0" fmla="*/ 25816 h 31019"/>
                    <a:gd name="connsiteX1" fmla="*/ 5204 w 31035"/>
                    <a:gd name="connsiteY1" fmla="*/ 27111 h 31019"/>
                    <a:gd name="connsiteX2" fmla="*/ 3908 w 31035"/>
                    <a:gd name="connsiteY2" fmla="*/ 5204 h 31019"/>
                    <a:gd name="connsiteX3" fmla="*/ 25816 w 31035"/>
                    <a:gd name="connsiteY3" fmla="*/ 3908 h 31019"/>
                    <a:gd name="connsiteX4" fmla="*/ 27111 w 31035"/>
                    <a:gd name="connsiteY4" fmla="*/ 25816 h 310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1035" h="31019">
                      <a:moveTo>
                        <a:pt x="27111" y="25816"/>
                      </a:moveTo>
                      <a:cubicBezTo>
                        <a:pt x="21435" y="32217"/>
                        <a:pt x="11605" y="32788"/>
                        <a:pt x="5204" y="27111"/>
                      </a:cubicBezTo>
                      <a:cubicBezTo>
                        <a:pt x="-1197" y="21434"/>
                        <a:pt x="-1768" y="11605"/>
                        <a:pt x="3908" y="5204"/>
                      </a:cubicBezTo>
                      <a:cubicBezTo>
                        <a:pt x="9585" y="-1197"/>
                        <a:pt x="19415" y="-1768"/>
                        <a:pt x="25816" y="3908"/>
                      </a:cubicBezTo>
                      <a:cubicBezTo>
                        <a:pt x="32217" y="9623"/>
                        <a:pt x="32826" y="19415"/>
                        <a:pt x="27111" y="25816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FFFFFF"/>
                    </a:gs>
                    <a:gs pos="50000">
                      <a:srgbClr val="FFC2C2"/>
                    </a:gs>
                    <a:gs pos="100000">
                      <a:srgbClr val="FF8585"/>
                    </a:gs>
                  </a:gsLst>
                  <a:lin ang="10173122" scaled="1"/>
                </a:gra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711" name="组合 710">
            <a:extLst>
              <a:ext uri="{FF2B5EF4-FFF2-40B4-BE49-F238E27FC236}">
                <a16:creationId xmlns:a16="http://schemas.microsoft.com/office/drawing/2014/main" id="{5BF967DD-A00F-7566-2B00-783CBBEE4BF3}"/>
              </a:ext>
            </a:extLst>
          </p:cNvPr>
          <p:cNvGrpSpPr/>
          <p:nvPr/>
        </p:nvGrpSpPr>
        <p:grpSpPr>
          <a:xfrm>
            <a:off x="4755391" y="1568793"/>
            <a:ext cx="5447549" cy="1317047"/>
            <a:chOff x="4755391" y="1568793"/>
            <a:chExt cx="5447549" cy="1317047"/>
          </a:xfrm>
        </p:grpSpPr>
        <p:sp>
          <p:nvSpPr>
            <p:cNvPr id="709" name="文本框 708">
              <a:extLst>
                <a:ext uri="{FF2B5EF4-FFF2-40B4-BE49-F238E27FC236}">
                  <a16:creationId xmlns:a16="http://schemas.microsoft.com/office/drawing/2014/main" id="{4804D095-D4ED-B5BC-0727-30A93C1FB6E3}"/>
                </a:ext>
              </a:extLst>
            </p:cNvPr>
            <p:cNvSpPr txBox="1"/>
            <p:nvPr/>
          </p:nvSpPr>
          <p:spPr>
            <a:xfrm rot="20481633">
              <a:off x="4755391" y="1809243"/>
              <a:ext cx="1099606" cy="1076597"/>
            </a:xfrm>
            <a:custGeom>
              <a:avLst/>
              <a:gdLst/>
              <a:ahLst/>
              <a:cxnLst/>
              <a:rect l="l" t="t" r="r" b="b"/>
              <a:pathLst>
                <a:path w="925411" h="906047">
                  <a:moveTo>
                    <a:pt x="367922" y="66246"/>
                  </a:moveTo>
                  <a:lnTo>
                    <a:pt x="364864" y="396459"/>
                  </a:lnTo>
                  <a:lnTo>
                    <a:pt x="567680" y="396459"/>
                  </a:lnTo>
                  <a:lnTo>
                    <a:pt x="567680" y="66246"/>
                  </a:lnTo>
                  <a:close/>
                  <a:moveTo>
                    <a:pt x="24460" y="0"/>
                  </a:moveTo>
                  <a:lnTo>
                    <a:pt x="911142" y="1019"/>
                  </a:lnTo>
                  <a:lnTo>
                    <a:pt x="911142" y="66246"/>
                  </a:lnTo>
                  <a:lnTo>
                    <a:pt x="762343" y="66246"/>
                  </a:lnTo>
                  <a:cubicBezTo>
                    <a:pt x="762343" y="189227"/>
                    <a:pt x="764381" y="299298"/>
                    <a:pt x="768458" y="396459"/>
                  </a:cubicBezTo>
                  <a:lnTo>
                    <a:pt x="925411" y="396459"/>
                  </a:lnTo>
                  <a:lnTo>
                    <a:pt x="924391" y="467801"/>
                  </a:lnTo>
                  <a:lnTo>
                    <a:pt x="765400" y="467801"/>
                  </a:lnTo>
                  <a:lnTo>
                    <a:pt x="765400" y="904008"/>
                  </a:lnTo>
                  <a:lnTo>
                    <a:pt x="565642" y="904008"/>
                  </a:lnTo>
                  <a:lnTo>
                    <a:pt x="565642" y="467801"/>
                  </a:lnTo>
                  <a:lnTo>
                    <a:pt x="359768" y="467801"/>
                  </a:lnTo>
                  <a:cubicBezTo>
                    <a:pt x="352294" y="622037"/>
                    <a:pt x="322399" y="768118"/>
                    <a:pt x="270081" y="906047"/>
                  </a:cubicBezTo>
                  <a:lnTo>
                    <a:pt x="62169" y="906047"/>
                  </a:lnTo>
                  <a:cubicBezTo>
                    <a:pt x="98180" y="812962"/>
                    <a:pt x="122810" y="735675"/>
                    <a:pt x="136060" y="674184"/>
                  </a:cubicBezTo>
                  <a:cubicBezTo>
                    <a:pt x="149309" y="612694"/>
                    <a:pt x="160690" y="543900"/>
                    <a:pt x="170202" y="467801"/>
                  </a:cubicBezTo>
                  <a:lnTo>
                    <a:pt x="0" y="467801"/>
                  </a:lnTo>
                  <a:lnTo>
                    <a:pt x="0" y="396459"/>
                  </a:lnTo>
                  <a:lnTo>
                    <a:pt x="170202" y="396459"/>
                  </a:lnTo>
                  <a:cubicBezTo>
                    <a:pt x="175637" y="176317"/>
                    <a:pt x="177676" y="66246"/>
                    <a:pt x="176317" y="66246"/>
                  </a:cubicBezTo>
                  <a:lnTo>
                    <a:pt x="24460" y="66246"/>
                  </a:lnTo>
                  <a:close/>
                </a:path>
              </a:pathLst>
            </a:custGeom>
            <a:blipFill dpi="0" rotWithShape="1"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rcRect/>
              <a:tile tx="-127000" ty="-203200" sx="100000" sy="100000" flip="none" algn="tl"/>
            </a:blip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8000" dirty="0">
                <a:blipFill dpi="0" rotWithShape="1">
                  <a:blip r:embed="rId3"/>
                  <a:srcRect/>
                  <a:tile tx="0" ty="0" sx="100000" sy="100000" flip="none" algn="tl"/>
                </a:blipFill>
                <a:latin typeface="阿里汉仪智能黑体" panose="00020600040101010101" pitchFamily="18" charset="-122"/>
                <a:ea typeface="阿里汉仪智能黑体" panose="00020600040101010101" pitchFamily="18" charset="-122"/>
                <a:cs typeface="+mn-ea"/>
                <a:sym typeface="+mn-lt"/>
              </a:endParaRPr>
            </a:p>
          </p:txBody>
        </p:sp>
        <p:sp>
          <p:nvSpPr>
            <p:cNvPr id="708" name="文本框 707">
              <a:extLst>
                <a:ext uri="{FF2B5EF4-FFF2-40B4-BE49-F238E27FC236}">
                  <a16:creationId xmlns:a16="http://schemas.microsoft.com/office/drawing/2014/main" id="{B6039668-482A-A44C-9984-9667D55DBFCB}"/>
                </a:ext>
              </a:extLst>
            </p:cNvPr>
            <p:cNvSpPr txBox="1"/>
            <p:nvPr/>
          </p:nvSpPr>
          <p:spPr>
            <a:xfrm>
              <a:off x="5882049" y="1769989"/>
              <a:ext cx="924392" cy="934584"/>
            </a:xfrm>
            <a:custGeom>
              <a:avLst/>
              <a:gdLst/>
              <a:ahLst/>
              <a:cxnLst/>
              <a:rect l="l" t="t" r="r" b="b"/>
              <a:pathLst>
                <a:path w="924392" h="934584">
                  <a:moveTo>
                    <a:pt x="54016" y="338366"/>
                  </a:moveTo>
                  <a:lnTo>
                    <a:pt x="804129" y="338366"/>
                  </a:lnTo>
                  <a:lnTo>
                    <a:pt x="804129" y="395440"/>
                  </a:lnTo>
                  <a:lnTo>
                    <a:pt x="618639" y="577873"/>
                  </a:lnTo>
                  <a:lnTo>
                    <a:pt x="924392" y="577873"/>
                  </a:lnTo>
                  <a:lnTo>
                    <a:pt x="924392" y="639023"/>
                  </a:lnTo>
                  <a:lnTo>
                    <a:pt x="587045" y="639023"/>
                  </a:lnTo>
                  <a:lnTo>
                    <a:pt x="587045" y="934584"/>
                  </a:lnTo>
                  <a:lnTo>
                    <a:pt x="364864" y="934584"/>
                  </a:lnTo>
                  <a:lnTo>
                    <a:pt x="158991" y="861203"/>
                  </a:lnTo>
                  <a:lnTo>
                    <a:pt x="157972" y="789861"/>
                  </a:lnTo>
                  <a:lnTo>
                    <a:pt x="367922" y="853050"/>
                  </a:lnTo>
                  <a:lnTo>
                    <a:pt x="367922" y="639023"/>
                  </a:lnTo>
                  <a:lnTo>
                    <a:pt x="0" y="639023"/>
                  </a:lnTo>
                  <a:lnTo>
                    <a:pt x="0" y="577873"/>
                  </a:lnTo>
                  <a:lnTo>
                    <a:pt x="377094" y="577873"/>
                  </a:lnTo>
                  <a:lnTo>
                    <a:pt x="559527" y="400536"/>
                  </a:lnTo>
                  <a:lnTo>
                    <a:pt x="54016" y="400536"/>
                  </a:lnTo>
                  <a:close/>
                  <a:moveTo>
                    <a:pt x="865279" y="0"/>
                  </a:moveTo>
                  <a:cubicBezTo>
                    <a:pt x="851690" y="43485"/>
                    <a:pt x="837082" y="84592"/>
                    <a:pt x="821455" y="123320"/>
                  </a:cubicBezTo>
                  <a:lnTo>
                    <a:pt x="892797" y="123320"/>
                  </a:lnTo>
                  <a:lnTo>
                    <a:pt x="892797" y="305753"/>
                  </a:lnTo>
                  <a:lnTo>
                    <a:pt x="701192" y="305753"/>
                  </a:lnTo>
                  <a:lnTo>
                    <a:pt x="701192" y="198740"/>
                  </a:lnTo>
                  <a:lnTo>
                    <a:pt x="204854" y="198740"/>
                  </a:lnTo>
                  <a:lnTo>
                    <a:pt x="204854" y="311868"/>
                  </a:lnTo>
                  <a:lnTo>
                    <a:pt x="3057" y="311868"/>
                  </a:lnTo>
                  <a:lnTo>
                    <a:pt x="3057" y="123320"/>
                  </a:lnTo>
                  <a:lnTo>
                    <a:pt x="86630" y="123320"/>
                  </a:lnTo>
                  <a:lnTo>
                    <a:pt x="41786" y="10192"/>
                  </a:lnTo>
                  <a:lnTo>
                    <a:pt x="239506" y="4077"/>
                  </a:lnTo>
                  <a:cubicBezTo>
                    <a:pt x="241544" y="9513"/>
                    <a:pt x="260569" y="49260"/>
                    <a:pt x="296580" y="123320"/>
                  </a:cubicBezTo>
                  <a:lnTo>
                    <a:pt x="378114" y="123320"/>
                  </a:lnTo>
                  <a:cubicBezTo>
                    <a:pt x="341423" y="53337"/>
                    <a:pt x="323078" y="12910"/>
                    <a:pt x="323078" y="2039"/>
                  </a:cubicBezTo>
                  <a:lnTo>
                    <a:pt x="524875" y="2039"/>
                  </a:lnTo>
                  <a:lnTo>
                    <a:pt x="574815" y="123320"/>
                  </a:lnTo>
                  <a:lnTo>
                    <a:pt x="638003" y="123320"/>
                  </a:lnTo>
                  <a:lnTo>
                    <a:pt x="688962" y="3058"/>
                  </a:lnTo>
                  <a:close/>
                </a:path>
              </a:pathLst>
            </a:custGeom>
            <a:blipFill dpi="0" rotWithShape="1"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rcRect/>
              <a:tile tx="-127000" ty="-203200" sx="100000" sy="100000" flip="none" algn="tl"/>
            </a:blip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defRPr sz="8000">
                  <a:blipFill dpi="0" rotWithShape="1">
                    <a:blip r:embed="rId3"/>
                    <a:srcRect/>
                    <a:tile tx="0" ty="0" sx="100000" sy="100000" flip="none" algn="tl"/>
                  </a:blipFill>
                  <a:latin typeface="阿里汉仪智能黑体" panose="00020600040101010101" pitchFamily="18" charset="-122"/>
                  <a:ea typeface="阿里汉仪智能黑体" panose="00020600040101010101" pitchFamily="18" charset="-122"/>
                  <a:cs typeface="+mn-ea"/>
                </a:defRPr>
              </a:lvl1pPr>
            </a:lstStyle>
            <a:p>
              <a:endParaRPr lang="zh-CN" altLang="en-US" dirty="0">
                <a:sym typeface="+mn-lt"/>
              </a:endParaRPr>
            </a:p>
          </p:txBody>
        </p:sp>
        <p:sp>
          <p:nvSpPr>
            <p:cNvPr id="707" name="文本框 706">
              <a:extLst>
                <a:ext uri="{FF2B5EF4-FFF2-40B4-BE49-F238E27FC236}">
                  <a16:creationId xmlns:a16="http://schemas.microsoft.com/office/drawing/2014/main" id="{872C24F2-8BC1-797B-E910-51C629DE9A58}"/>
                </a:ext>
              </a:extLst>
            </p:cNvPr>
            <p:cNvSpPr txBox="1"/>
            <p:nvPr/>
          </p:nvSpPr>
          <p:spPr>
            <a:xfrm rot="21250241">
              <a:off x="6858388" y="1568793"/>
              <a:ext cx="1080882" cy="1077349"/>
            </a:xfrm>
            <a:custGeom>
              <a:avLst/>
              <a:gdLst/>
              <a:ahLst/>
              <a:cxnLst/>
              <a:rect l="l" t="t" r="r" b="b"/>
              <a:pathLst>
                <a:path w="935603" h="932545">
                  <a:moveTo>
                    <a:pt x="165107" y="660425"/>
                  </a:moveTo>
                  <a:lnTo>
                    <a:pt x="188548" y="661444"/>
                  </a:lnTo>
                  <a:lnTo>
                    <a:pt x="353654" y="664502"/>
                  </a:lnTo>
                  <a:cubicBezTo>
                    <a:pt x="349577" y="682168"/>
                    <a:pt x="345161" y="696606"/>
                    <a:pt x="340405" y="707817"/>
                  </a:cubicBezTo>
                  <a:cubicBezTo>
                    <a:pt x="335648" y="719028"/>
                    <a:pt x="320701" y="750622"/>
                    <a:pt x="295561" y="802600"/>
                  </a:cubicBezTo>
                  <a:cubicBezTo>
                    <a:pt x="270421" y="854578"/>
                    <a:pt x="247660" y="896874"/>
                    <a:pt x="227276" y="929488"/>
                  </a:cubicBezTo>
                  <a:lnTo>
                    <a:pt x="16307" y="930507"/>
                  </a:lnTo>
                  <a:cubicBezTo>
                    <a:pt x="43485" y="888381"/>
                    <a:pt x="63529" y="857975"/>
                    <a:pt x="76438" y="839291"/>
                  </a:cubicBezTo>
                  <a:cubicBezTo>
                    <a:pt x="89348" y="820606"/>
                    <a:pt x="118904" y="760984"/>
                    <a:pt x="165107" y="660425"/>
                  </a:cubicBezTo>
                  <a:close/>
                  <a:moveTo>
                    <a:pt x="571757" y="631888"/>
                  </a:moveTo>
                  <a:cubicBezTo>
                    <a:pt x="569719" y="678770"/>
                    <a:pt x="569379" y="727691"/>
                    <a:pt x="570738" y="778650"/>
                  </a:cubicBezTo>
                  <a:cubicBezTo>
                    <a:pt x="587045" y="784085"/>
                    <a:pt x="606579" y="790880"/>
                    <a:pt x="629341" y="799033"/>
                  </a:cubicBezTo>
                  <a:cubicBezTo>
                    <a:pt x="652102" y="807187"/>
                    <a:pt x="677412" y="816359"/>
                    <a:pt x="705269" y="826551"/>
                  </a:cubicBezTo>
                  <a:lnTo>
                    <a:pt x="704250" y="631888"/>
                  </a:lnTo>
                  <a:close/>
                  <a:moveTo>
                    <a:pt x="373018" y="464744"/>
                  </a:moveTo>
                  <a:lnTo>
                    <a:pt x="266005" y="466782"/>
                  </a:lnTo>
                  <a:cubicBezTo>
                    <a:pt x="262608" y="499396"/>
                    <a:pt x="259550" y="532689"/>
                    <a:pt x="256832" y="566661"/>
                  </a:cubicBezTo>
                  <a:lnTo>
                    <a:pt x="373018" y="567680"/>
                  </a:lnTo>
                  <a:close/>
                  <a:moveTo>
                    <a:pt x="571757" y="297599"/>
                  </a:moveTo>
                  <a:lnTo>
                    <a:pt x="571757" y="400536"/>
                  </a:lnTo>
                  <a:lnTo>
                    <a:pt x="694058" y="400536"/>
                  </a:lnTo>
                  <a:lnTo>
                    <a:pt x="694058" y="297599"/>
                  </a:lnTo>
                  <a:close/>
                  <a:moveTo>
                    <a:pt x="456591" y="228295"/>
                  </a:moveTo>
                  <a:cubicBezTo>
                    <a:pt x="595198" y="229654"/>
                    <a:pt x="736184" y="229654"/>
                    <a:pt x="879548" y="228295"/>
                  </a:cubicBezTo>
                  <a:lnTo>
                    <a:pt x="882606" y="468820"/>
                  </a:lnTo>
                  <a:cubicBezTo>
                    <a:pt x="699834" y="466782"/>
                    <a:pt x="604711" y="465763"/>
                    <a:pt x="597237" y="465763"/>
                  </a:cubicBezTo>
                  <a:lnTo>
                    <a:pt x="571757" y="465763"/>
                  </a:lnTo>
                  <a:lnTo>
                    <a:pt x="571757" y="566661"/>
                  </a:lnTo>
                  <a:cubicBezTo>
                    <a:pt x="786464" y="568020"/>
                    <a:pt x="895175" y="569379"/>
                    <a:pt x="897893" y="570738"/>
                  </a:cubicBezTo>
                  <a:cubicBezTo>
                    <a:pt x="899252" y="775252"/>
                    <a:pt x="899932" y="879208"/>
                    <a:pt x="899932" y="882605"/>
                  </a:cubicBezTo>
                  <a:lnTo>
                    <a:pt x="899932" y="897893"/>
                  </a:lnTo>
                  <a:cubicBezTo>
                    <a:pt x="836063" y="898573"/>
                    <a:pt x="773894" y="899252"/>
                    <a:pt x="713423" y="899931"/>
                  </a:cubicBezTo>
                  <a:cubicBezTo>
                    <a:pt x="629171" y="865279"/>
                    <a:pt x="582629" y="846934"/>
                    <a:pt x="573796" y="844896"/>
                  </a:cubicBezTo>
                  <a:lnTo>
                    <a:pt x="573796" y="932545"/>
                  </a:lnTo>
                  <a:lnTo>
                    <a:pt x="375057" y="929488"/>
                  </a:lnTo>
                  <a:cubicBezTo>
                    <a:pt x="373698" y="870375"/>
                    <a:pt x="373528" y="828419"/>
                    <a:pt x="374547" y="803619"/>
                  </a:cubicBezTo>
                  <a:cubicBezTo>
                    <a:pt x="375566" y="778820"/>
                    <a:pt x="376076" y="754529"/>
                    <a:pt x="376076" y="730748"/>
                  </a:cubicBezTo>
                  <a:lnTo>
                    <a:pt x="376076" y="634946"/>
                  </a:lnTo>
                  <a:lnTo>
                    <a:pt x="62170" y="634946"/>
                  </a:lnTo>
                  <a:lnTo>
                    <a:pt x="88668" y="399517"/>
                  </a:lnTo>
                  <a:lnTo>
                    <a:pt x="374038" y="399517"/>
                  </a:lnTo>
                  <a:lnTo>
                    <a:pt x="374038" y="296580"/>
                  </a:lnTo>
                  <a:lnTo>
                    <a:pt x="58093" y="297599"/>
                  </a:lnTo>
                  <a:lnTo>
                    <a:pt x="58093" y="230333"/>
                  </a:lnTo>
                  <a:cubicBezTo>
                    <a:pt x="181753" y="232372"/>
                    <a:pt x="314586" y="231692"/>
                    <a:pt x="456591" y="228295"/>
                  </a:cubicBezTo>
                  <a:close/>
                  <a:moveTo>
                    <a:pt x="227276" y="1019"/>
                  </a:moveTo>
                  <a:lnTo>
                    <a:pt x="223199" y="37709"/>
                  </a:lnTo>
                  <a:lnTo>
                    <a:pt x="462706" y="35671"/>
                  </a:lnTo>
                  <a:lnTo>
                    <a:pt x="464744" y="94783"/>
                  </a:lnTo>
                  <a:lnTo>
                    <a:pt x="405632" y="96821"/>
                  </a:lnTo>
                  <a:lnTo>
                    <a:pt x="435188" y="202816"/>
                  </a:lnTo>
                  <a:lnTo>
                    <a:pt x="254794" y="200777"/>
                  </a:lnTo>
                  <a:lnTo>
                    <a:pt x="232372" y="100898"/>
                  </a:lnTo>
                  <a:lnTo>
                    <a:pt x="213008" y="100898"/>
                  </a:lnTo>
                  <a:lnTo>
                    <a:pt x="188548" y="201797"/>
                  </a:lnTo>
                  <a:lnTo>
                    <a:pt x="0" y="199758"/>
                  </a:lnTo>
                  <a:cubicBezTo>
                    <a:pt x="21742" y="130454"/>
                    <a:pt x="37710" y="64887"/>
                    <a:pt x="47902" y="3057"/>
                  </a:cubicBezTo>
                  <a:close/>
                  <a:moveTo>
                    <a:pt x="511626" y="0"/>
                  </a:moveTo>
                  <a:lnTo>
                    <a:pt x="692020" y="2038"/>
                  </a:lnTo>
                  <a:lnTo>
                    <a:pt x="686924" y="34652"/>
                  </a:lnTo>
                  <a:lnTo>
                    <a:pt x="935603" y="36690"/>
                  </a:lnTo>
                  <a:lnTo>
                    <a:pt x="934584" y="97841"/>
                  </a:lnTo>
                  <a:lnTo>
                    <a:pt x="871395" y="96821"/>
                  </a:lnTo>
                  <a:lnTo>
                    <a:pt x="908085" y="202816"/>
                  </a:lnTo>
                  <a:lnTo>
                    <a:pt x="735845" y="202816"/>
                  </a:lnTo>
                  <a:lnTo>
                    <a:pt x="706288" y="99879"/>
                  </a:lnTo>
                  <a:lnTo>
                    <a:pt x="676732" y="99879"/>
                  </a:lnTo>
                  <a:lnTo>
                    <a:pt x="653291" y="200777"/>
                  </a:lnTo>
                  <a:lnTo>
                    <a:pt x="464744" y="200777"/>
                  </a:lnTo>
                  <a:lnTo>
                    <a:pt x="469840" y="182432"/>
                  </a:lnTo>
                  <a:cubicBezTo>
                    <a:pt x="486147" y="120602"/>
                    <a:pt x="500075" y="59791"/>
                    <a:pt x="511626" y="0"/>
                  </a:cubicBezTo>
                  <a:close/>
                </a:path>
              </a:pathLst>
            </a:custGeom>
            <a:blipFill dpi="0" rotWithShape="1"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rcRect/>
              <a:tile tx="-127000" ty="-203200" sx="100000" sy="100000" flip="none" algn="tl"/>
            </a:blip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defRPr sz="8000">
                  <a:blipFill dpi="0" rotWithShape="1">
                    <a:blip r:embed="rId3"/>
                    <a:srcRect/>
                    <a:tile tx="0" ty="0" sx="100000" sy="100000" flip="none" algn="tl"/>
                  </a:blipFill>
                  <a:latin typeface="阿里汉仪智能黑体" panose="00020600040101010101" pitchFamily="18" charset="-122"/>
                  <a:ea typeface="阿里汉仪智能黑体" panose="00020600040101010101" pitchFamily="18" charset="-122"/>
                  <a:cs typeface="+mn-ea"/>
                </a:defRPr>
              </a:lvl1pPr>
            </a:lstStyle>
            <a:p>
              <a:endParaRPr lang="zh-CN" altLang="en-US" dirty="0">
                <a:sym typeface="+mn-lt"/>
              </a:endParaRPr>
            </a:p>
          </p:txBody>
        </p:sp>
        <p:sp>
          <p:nvSpPr>
            <p:cNvPr id="706" name="文本框 705">
              <a:extLst>
                <a:ext uri="{FF2B5EF4-FFF2-40B4-BE49-F238E27FC236}">
                  <a16:creationId xmlns:a16="http://schemas.microsoft.com/office/drawing/2014/main" id="{DEBC806A-C16C-568D-C7BF-ED01679393C7}"/>
                </a:ext>
              </a:extLst>
            </p:cNvPr>
            <p:cNvSpPr txBox="1"/>
            <p:nvPr/>
          </p:nvSpPr>
          <p:spPr>
            <a:xfrm>
              <a:off x="8081893" y="2060421"/>
              <a:ext cx="925411" cy="89687"/>
            </a:xfrm>
            <a:custGeom>
              <a:avLst/>
              <a:gdLst/>
              <a:ahLst/>
              <a:cxnLst/>
              <a:rect l="l" t="t" r="r" b="b"/>
              <a:pathLst>
                <a:path w="925411" h="89687">
                  <a:moveTo>
                    <a:pt x="0" y="0"/>
                  </a:moveTo>
                  <a:lnTo>
                    <a:pt x="925411" y="0"/>
                  </a:lnTo>
                  <a:lnTo>
                    <a:pt x="925411" y="89687"/>
                  </a:lnTo>
                  <a:lnTo>
                    <a:pt x="0" y="89687"/>
                  </a:lnTo>
                  <a:close/>
                </a:path>
              </a:pathLst>
            </a:custGeom>
            <a:blipFill dpi="0" rotWithShape="1"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rcRect/>
              <a:tile tx="-127000" ty="-203200" sx="100000" sy="100000" flip="none" algn="tl"/>
            </a:blip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defRPr sz="8000">
                  <a:blipFill dpi="0" rotWithShape="1">
                    <a:blip r:embed="rId3"/>
                    <a:srcRect/>
                    <a:tile tx="0" ty="0" sx="100000" sy="100000" flip="none" algn="tl"/>
                  </a:blipFill>
                  <a:latin typeface="阿里汉仪智能黑体" panose="00020600040101010101" pitchFamily="18" charset="-122"/>
                  <a:ea typeface="阿里汉仪智能黑体" panose="00020600040101010101" pitchFamily="18" charset="-122"/>
                  <a:cs typeface="+mn-ea"/>
                </a:defRPr>
              </a:lvl1pPr>
            </a:lstStyle>
            <a:p>
              <a:endParaRPr lang="zh-CN" altLang="en-US" dirty="0">
                <a:sym typeface="+mn-lt"/>
              </a:endParaRPr>
            </a:p>
          </p:txBody>
        </p:sp>
        <p:sp>
          <p:nvSpPr>
            <p:cNvPr id="705" name="文本框 704">
              <a:extLst>
                <a:ext uri="{FF2B5EF4-FFF2-40B4-BE49-F238E27FC236}">
                  <a16:creationId xmlns:a16="http://schemas.microsoft.com/office/drawing/2014/main" id="{5018E228-6033-FF6D-C298-542B1FE5F557}"/>
                </a:ext>
              </a:extLst>
            </p:cNvPr>
            <p:cNvSpPr txBox="1"/>
            <p:nvPr/>
          </p:nvSpPr>
          <p:spPr>
            <a:xfrm rot="537013">
              <a:off x="9064459" y="1656795"/>
              <a:ext cx="1138481" cy="1136018"/>
            </a:xfrm>
            <a:custGeom>
              <a:avLst/>
              <a:gdLst/>
              <a:ahLst/>
              <a:cxnLst/>
              <a:rect l="l" t="t" r="r" b="b"/>
              <a:pathLst>
                <a:path w="941717" h="939680">
                  <a:moveTo>
                    <a:pt x="693038" y="622716"/>
                  </a:moveTo>
                  <a:lnTo>
                    <a:pt x="849991" y="622716"/>
                  </a:lnTo>
                  <a:lnTo>
                    <a:pt x="929487" y="936622"/>
                  </a:lnTo>
                  <a:lnTo>
                    <a:pt x="761324" y="938660"/>
                  </a:lnTo>
                  <a:close/>
                  <a:moveTo>
                    <a:pt x="360788" y="622716"/>
                  </a:moveTo>
                  <a:lnTo>
                    <a:pt x="515702" y="622716"/>
                  </a:lnTo>
                  <a:lnTo>
                    <a:pt x="463724" y="939680"/>
                  </a:lnTo>
                  <a:lnTo>
                    <a:pt x="299637" y="939680"/>
                  </a:lnTo>
                  <a:close/>
                  <a:moveTo>
                    <a:pt x="674693" y="272120"/>
                  </a:moveTo>
                  <a:lnTo>
                    <a:pt x="674693" y="390344"/>
                  </a:lnTo>
                  <a:lnTo>
                    <a:pt x="764380" y="390344"/>
                  </a:lnTo>
                  <a:lnTo>
                    <a:pt x="764380" y="272120"/>
                  </a:lnTo>
                  <a:close/>
                  <a:moveTo>
                    <a:pt x="445379" y="272120"/>
                  </a:moveTo>
                  <a:lnTo>
                    <a:pt x="445379" y="390344"/>
                  </a:lnTo>
                  <a:lnTo>
                    <a:pt x="532009" y="390344"/>
                  </a:lnTo>
                  <a:lnTo>
                    <a:pt x="532009" y="272120"/>
                  </a:lnTo>
                  <a:close/>
                  <a:moveTo>
                    <a:pt x="35926" y="165871"/>
                  </a:moveTo>
                  <a:cubicBezTo>
                    <a:pt x="80769" y="165871"/>
                    <a:pt x="152366" y="166635"/>
                    <a:pt x="250716" y="168164"/>
                  </a:cubicBezTo>
                  <a:cubicBezTo>
                    <a:pt x="251396" y="464404"/>
                    <a:pt x="251736" y="692360"/>
                    <a:pt x="251736" y="852031"/>
                  </a:cubicBezTo>
                  <a:cubicBezTo>
                    <a:pt x="270081" y="831647"/>
                    <a:pt x="288086" y="807866"/>
                    <a:pt x="305752" y="780688"/>
                  </a:cubicBezTo>
                  <a:lnTo>
                    <a:pt x="306772" y="868337"/>
                  </a:lnTo>
                  <a:cubicBezTo>
                    <a:pt x="287067" y="890759"/>
                    <a:pt x="267703" y="913521"/>
                    <a:pt x="248678" y="936622"/>
                  </a:cubicBezTo>
                  <a:lnTo>
                    <a:pt x="63188" y="936622"/>
                  </a:lnTo>
                  <a:lnTo>
                    <a:pt x="65227" y="234410"/>
                  </a:lnTo>
                  <a:lnTo>
                    <a:pt x="0" y="234410"/>
                  </a:lnTo>
                  <a:lnTo>
                    <a:pt x="0" y="166126"/>
                  </a:lnTo>
                  <a:cubicBezTo>
                    <a:pt x="9002" y="165956"/>
                    <a:pt x="20978" y="165871"/>
                    <a:pt x="35926" y="165871"/>
                  </a:cubicBezTo>
                  <a:close/>
                  <a:moveTo>
                    <a:pt x="674693" y="86630"/>
                  </a:moveTo>
                  <a:lnTo>
                    <a:pt x="674693" y="204854"/>
                  </a:lnTo>
                  <a:lnTo>
                    <a:pt x="764380" y="204854"/>
                  </a:lnTo>
                  <a:lnTo>
                    <a:pt x="764380" y="86630"/>
                  </a:lnTo>
                  <a:close/>
                  <a:moveTo>
                    <a:pt x="445379" y="84592"/>
                  </a:moveTo>
                  <a:lnTo>
                    <a:pt x="445379" y="204854"/>
                  </a:lnTo>
                  <a:lnTo>
                    <a:pt x="532009" y="204854"/>
                  </a:lnTo>
                  <a:lnTo>
                    <a:pt x="532009" y="84592"/>
                  </a:lnTo>
                  <a:close/>
                  <a:moveTo>
                    <a:pt x="301676" y="20384"/>
                  </a:moveTo>
                  <a:lnTo>
                    <a:pt x="900950" y="20384"/>
                  </a:lnTo>
                  <a:lnTo>
                    <a:pt x="900950" y="462706"/>
                  </a:lnTo>
                  <a:lnTo>
                    <a:pt x="674693" y="462706"/>
                  </a:lnTo>
                  <a:lnTo>
                    <a:pt x="674693" y="524875"/>
                  </a:lnTo>
                  <a:lnTo>
                    <a:pt x="941717" y="524875"/>
                  </a:lnTo>
                  <a:lnTo>
                    <a:pt x="941717" y="589083"/>
                  </a:lnTo>
                  <a:lnTo>
                    <a:pt x="674693" y="589083"/>
                  </a:lnTo>
                  <a:lnTo>
                    <a:pt x="674693" y="933565"/>
                  </a:lnTo>
                  <a:lnTo>
                    <a:pt x="532009" y="933565"/>
                  </a:lnTo>
                  <a:lnTo>
                    <a:pt x="532009" y="591122"/>
                  </a:lnTo>
                  <a:lnTo>
                    <a:pt x="270081" y="591122"/>
                  </a:lnTo>
                  <a:lnTo>
                    <a:pt x="270081" y="524875"/>
                  </a:lnTo>
                  <a:lnTo>
                    <a:pt x="532009" y="524875"/>
                  </a:lnTo>
                  <a:lnTo>
                    <a:pt x="532009" y="462706"/>
                  </a:lnTo>
                  <a:lnTo>
                    <a:pt x="301676" y="462706"/>
                  </a:lnTo>
                  <a:close/>
                  <a:moveTo>
                    <a:pt x="21402" y="0"/>
                  </a:moveTo>
                  <a:lnTo>
                    <a:pt x="60131" y="0"/>
                  </a:lnTo>
                  <a:lnTo>
                    <a:pt x="230333" y="1019"/>
                  </a:lnTo>
                  <a:cubicBezTo>
                    <a:pt x="241204" y="39068"/>
                    <a:pt x="252076" y="83233"/>
                    <a:pt x="262946" y="133512"/>
                  </a:cubicBezTo>
                  <a:cubicBezTo>
                    <a:pt x="175298" y="135550"/>
                    <a:pt x="124169" y="136400"/>
                    <a:pt x="109561" y="136060"/>
                  </a:cubicBezTo>
                  <a:cubicBezTo>
                    <a:pt x="94952" y="135720"/>
                    <a:pt x="76098" y="135890"/>
                    <a:pt x="52997" y="136570"/>
                  </a:cubicBezTo>
                  <a:cubicBezTo>
                    <a:pt x="42126" y="85611"/>
                    <a:pt x="31594" y="40088"/>
                    <a:pt x="21402" y="0"/>
                  </a:cubicBezTo>
                  <a:close/>
                </a:path>
              </a:pathLst>
            </a:custGeom>
            <a:blipFill dpi="0" rotWithShape="1"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rcRect/>
              <a:tile tx="-127000" ty="-203200" sx="100000" sy="100000" flip="none" algn="tl"/>
            </a:blip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defRPr sz="8000">
                  <a:blipFill dpi="0" rotWithShape="1">
                    <a:blip r:embed="rId3"/>
                    <a:srcRect/>
                    <a:tile tx="0" ty="0" sx="100000" sy="100000" flip="none" algn="tl"/>
                  </a:blipFill>
                  <a:latin typeface="阿里汉仪智能黑体" panose="00020600040101010101" pitchFamily="18" charset="-122"/>
                  <a:ea typeface="阿里汉仪智能黑体" panose="00020600040101010101" pitchFamily="18" charset="-122"/>
                  <a:cs typeface="+mn-ea"/>
                </a:defRPr>
              </a:lvl1pPr>
            </a:lstStyle>
            <a:p>
              <a:endParaRPr lang="zh-CN" altLang="en-US" dirty="0">
                <a:sym typeface="+mn-lt"/>
              </a:endParaRPr>
            </a:p>
          </p:txBody>
        </p:sp>
      </p:grpSp>
      <p:grpSp>
        <p:nvGrpSpPr>
          <p:cNvPr id="781" name="图形 1039">
            <a:extLst>
              <a:ext uri="{FF2B5EF4-FFF2-40B4-BE49-F238E27FC236}">
                <a16:creationId xmlns:a16="http://schemas.microsoft.com/office/drawing/2014/main" id="{695CB5A3-6EA2-B1A4-3BD0-D844256E486B}"/>
              </a:ext>
            </a:extLst>
          </p:cNvPr>
          <p:cNvGrpSpPr/>
          <p:nvPr/>
        </p:nvGrpSpPr>
        <p:grpSpPr>
          <a:xfrm>
            <a:off x="10491448" y="443331"/>
            <a:ext cx="1184714" cy="1130197"/>
            <a:chOff x="4464556" y="563013"/>
            <a:chExt cx="611191" cy="583066"/>
          </a:xfrm>
          <a:blipFill>
            <a:blip r:embed="rId3"/>
            <a:tile tx="0" ty="0" sx="100000" sy="100000" flip="none" algn="tl"/>
          </a:blipFill>
        </p:grpSpPr>
        <p:sp>
          <p:nvSpPr>
            <p:cNvPr id="782" name="任意多边形: 形状 781">
              <a:extLst>
                <a:ext uri="{FF2B5EF4-FFF2-40B4-BE49-F238E27FC236}">
                  <a16:creationId xmlns:a16="http://schemas.microsoft.com/office/drawing/2014/main" id="{0F76BFE0-FE92-D550-C443-60DA214A031A}"/>
                </a:ext>
              </a:extLst>
            </p:cNvPr>
            <p:cNvSpPr/>
            <p:nvPr/>
          </p:nvSpPr>
          <p:spPr>
            <a:xfrm>
              <a:off x="4622753" y="685089"/>
              <a:ext cx="312051" cy="299439"/>
            </a:xfrm>
            <a:custGeom>
              <a:avLst/>
              <a:gdLst>
                <a:gd name="connsiteX0" fmla="*/ 309024 w 312051"/>
                <a:gd name="connsiteY0" fmla="*/ 71195 h 299439"/>
                <a:gd name="connsiteX1" fmla="*/ 202687 w 312051"/>
                <a:gd name="connsiteY1" fmla="*/ 3720 h 299439"/>
                <a:gd name="connsiteX2" fmla="*/ 86482 w 312051"/>
                <a:gd name="connsiteY2" fmla="*/ 19951 h 299439"/>
                <a:gd name="connsiteX3" fmla="*/ 4948 w 312051"/>
                <a:gd name="connsiteY3" fmla="*/ 111315 h 299439"/>
                <a:gd name="connsiteX4" fmla="*/ 4682 w 312051"/>
                <a:gd name="connsiteY4" fmla="*/ 177190 h 299439"/>
                <a:gd name="connsiteX5" fmla="*/ 33980 w 312051"/>
                <a:gd name="connsiteY5" fmla="*/ 233692 h 299439"/>
                <a:gd name="connsiteX6" fmla="*/ 143899 w 312051"/>
                <a:gd name="connsiteY6" fmla="*/ 298576 h 299439"/>
                <a:gd name="connsiteX7" fmla="*/ 251569 w 312051"/>
                <a:gd name="connsiteY7" fmla="*/ 264858 h 299439"/>
                <a:gd name="connsiteX8" fmla="*/ 282431 w 312051"/>
                <a:gd name="connsiteY8" fmla="*/ 201726 h 299439"/>
                <a:gd name="connsiteX9" fmla="*/ 270505 w 312051"/>
                <a:gd name="connsiteY9" fmla="*/ 139966 h 299439"/>
                <a:gd name="connsiteX10" fmla="*/ 176360 w 312051"/>
                <a:gd name="connsiteY10" fmla="*/ 77634 h 299439"/>
                <a:gd name="connsiteX11" fmla="*/ 100579 w 312051"/>
                <a:gd name="connsiteY11" fmla="*/ 143395 h 299439"/>
                <a:gd name="connsiteX12" fmla="*/ 124392 w 312051"/>
                <a:gd name="connsiteY12" fmla="*/ 200050 h 299439"/>
                <a:gd name="connsiteX13" fmla="*/ 181732 w 312051"/>
                <a:gd name="connsiteY13" fmla="*/ 196887 h 299439"/>
                <a:gd name="connsiteX14" fmla="*/ 195982 w 312051"/>
                <a:gd name="connsiteY14" fmla="*/ 170636 h 299439"/>
                <a:gd name="connsiteX15" fmla="*/ 182952 w 312051"/>
                <a:gd name="connsiteY15" fmla="*/ 154215 h 299439"/>
                <a:gd name="connsiteX16" fmla="*/ 166530 w 312051"/>
                <a:gd name="connsiteY16" fmla="*/ 167246 h 299439"/>
                <a:gd name="connsiteX17" fmla="*/ 166111 w 312051"/>
                <a:gd name="connsiteY17" fmla="*/ 169951 h 299439"/>
                <a:gd name="connsiteX18" fmla="*/ 166607 w 312051"/>
                <a:gd name="connsiteY18" fmla="*/ 167969 h 299439"/>
                <a:gd name="connsiteX19" fmla="*/ 166035 w 312051"/>
                <a:gd name="connsiteY19" fmla="*/ 169646 h 299439"/>
                <a:gd name="connsiteX20" fmla="*/ 165121 w 312051"/>
                <a:gd name="connsiteY20" fmla="*/ 171665 h 299439"/>
                <a:gd name="connsiteX21" fmla="*/ 165502 w 312051"/>
                <a:gd name="connsiteY21" fmla="*/ 170865 h 299439"/>
                <a:gd name="connsiteX22" fmla="*/ 163902 w 312051"/>
                <a:gd name="connsiteY22" fmla="*/ 172999 h 299439"/>
                <a:gd name="connsiteX23" fmla="*/ 163330 w 312051"/>
                <a:gd name="connsiteY23" fmla="*/ 173684 h 299439"/>
                <a:gd name="connsiteX24" fmla="*/ 164244 w 312051"/>
                <a:gd name="connsiteY24" fmla="*/ 172770 h 299439"/>
                <a:gd name="connsiteX25" fmla="*/ 159977 w 312051"/>
                <a:gd name="connsiteY25" fmla="*/ 176123 h 299439"/>
                <a:gd name="connsiteX26" fmla="*/ 160129 w 312051"/>
                <a:gd name="connsiteY26" fmla="*/ 176047 h 299439"/>
                <a:gd name="connsiteX27" fmla="*/ 158453 w 312051"/>
                <a:gd name="connsiteY27" fmla="*/ 176847 h 299439"/>
                <a:gd name="connsiteX28" fmla="*/ 155862 w 312051"/>
                <a:gd name="connsiteY28" fmla="*/ 177875 h 299439"/>
                <a:gd name="connsiteX29" fmla="*/ 155939 w 312051"/>
                <a:gd name="connsiteY29" fmla="*/ 177913 h 299439"/>
                <a:gd name="connsiteX30" fmla="*/ 151367 w 312051"/>
                <a:gd name="connsiteY30" fmla="*/ 178676 h 299439"/>
                <a:gd name="connsiteX31" fmla="*/ 151443 w 312051"/>
                <a:gd name="connsiteY31" fmla="*/ 178752 h 299439"/>
                <a:gd name="connsiteX32" fmla="*/ 148204 w 312051"/>
                <a:gd name="connsiteY32" fmla="*/ 178523 h 299439"/>
                <a:gd name="connsiteX33" fmla="*/ 145918 w 312051"/>
                <a:gd name="connsiteY33" fmla="*/ 178142 h 299439"/>
                <a:gd name="connsiteX34" fmla="*/ 147861 w 312051"/>
                <a:gd name="connsiteY34" fmla="*/ 178637 h 299439"/>
                <a:gd name="connsiteX35" fmla="*/ 146109 w 312051"/>
                <a:gd name="connsiteY35" fmla="*/ 178104 h 299439"/>
                <a:gd name="connsiteX36" fmla="*/ 143366 w 312051"/>
                <a:gd name="connsiteY36" fmla="*/ 176999 h 299439"/>
                <a:gd name="connsiteX37" fmla="*/ 143975 w 312051"/>
                <a:gd name="connsiteY37" fmla="*/ 177418 h 299439"/>
                <a:gd name="connsiteX38" fmla="*/ 138755 w 312051"/>
                <a:gd name="connsiteY38" fmla="*/ 173684 h 299439"/>
                <a:gd name="connsiteX39" fmla="*/ 138908 w 312051"/>
                <a:gd name="connsiteY39" fmla="*/ 173875 h 299439"/>
                <a:gd name="connsiteX40" fmla="*/ 136470 w 312051"/>
                <a:gd name="connsiteY40" fmla="*/ 171017 h 299439"/>
                <a:gd name="connsiteX41" fmla="*/ 134565 w 312051"/>
                <a:gd name="connsiteY41" fmla="*/ 168388 h 299439"/>
                <a:gd name="connsiteX42" fmla="*/ 134526 w 312051"/>
                <a:gd name="connsiteY42" fmla="*/ 168465 h 299439"/>
                <a:gd name="connsiteX43" fmla="*/ 131974 w 312051"/>
                <a:gd name="connsiteY43" fmla="*/ 163016 h 299439"/>
                <a:gd name="connsiteX44" fmla="*/ 130869 w 312051"/>
                <a:gd name="connsiteY44" fmla="*/ 159892 h 299439"/>
                <a:gd name="connsiteX45" fmla="*/ 130983 w 312051"/>
                <a:gd name="connsiteY45" fmla="*/ 160349 h 299439"/>
                <a:gd name="connsiteX46" fmla="*/ 129764 w 312051"/>
                <a:gd name="connsiteY46" fmla="*/ 152729 h 299439"/>
                <a:gd name="connsiteX47" fmla="*/ 129612 w 312051"/>
                <a:gd name="connsiteY47" fmla="*/ 150520 h 299439"/>
                <a:gd name="connsiteX48" fmla="*/ 129688 w 312051"/>
                <a:gd name="connsiteY48" fmla="*/ 149910 h 299439"/>
                <a:gd name="connsiteX49" fmla="*/ 130335 w 312051"/>
                <a:gd name="connsiteY49" fmla="*/ 144271 h 299439"/>
                <a:gd name="connsiteX50" fmla="*/ 130793 w 312051"/>
                <a:gd name="connsiteY50" fmla="*/ 141947 h 299439"/>
                <a:gd name="connsiteX51" fmla="*/ 130793 w 312051"/>
                <a:gd name="connsiteY51" fmla="*/ 142023 h 299439"/>
                <a:gd name="connsiteX52" fmla="*/ 132660 w 312051"/>
                <a:gd name="connsiteY52" fmla="*/ 136766 h 299439"/>
                <a:gd name="connsiteX53" fmla="*/ 133802 w 312051"/>
                <a:gd name="connsiteY53" fmla="*/ 134251 h 299439"/>
                <a:gd name="connsiteX54" fmla="*/ 133574 w 312051"/>
                <a:gd name="connsiteY54" fmla="*/ 134441 h 299439"/>
                <a:gd name="connsiteX55" fmla="*/ 136012 w 312051"/>
                <a:gd name="connsiteY55" fmla="*/ 130517 h 299439"/>
                <a:gd name="connsiteX56" fmla="*/ 139060 w 312051"/>
                <a:gd name="connsiteY56" fmla="*/ 126440 h 299439"/>
                <a:gd name="connsiteX57" fmla="*/ 140584 w 312051"/>
                <a:gd name="connsiteY57" fmla="*/ 124688 h 299439"/>
                <a:gd name="connsiteX58" fmla="*/ 141842 w 312051"/>
                <a:gd name="connsiteY58" fmla="*/ 123316 h 299439"/>
                <a:gd name="connsiteX59" fmla="*/ 141042 w 312051"/>
                <a:gd name="connsiteY59" fmla="*/ 124154 h 299439"/>
                <a:gd name="connsiteX60" fmla="*/ 149004 w 312051"/>
                <a:gd name="connsiteY60" fmla="*/ 117525 h 299439"/>
                <a:gd name="connsiteX61" fmla="*/ 152967 w 312051"/>
                <a:gd name="connsiteY61" fmla="*/ 114896 h 299439"/>
                <a:gd name="connsiteX62" fmla="*/ 152967 w 312051"/>
                <a:gd name="connsiteY62" fmla="*/ 114934 h 299439"/>
                <a:gd name="connsiteX63" fmla="*/ 155520 w 312051"/>
                <a:gd name="connsiteY63" fmla="*/ 113601 h 299439"/>
                <a:gd name="connsiteX64" fmla="*/ 165311 w 312051"/>
                <a:gd name="connsiteY64" fmla="*/ 109562 h 299439"/>
                <a:gd name="connsiteX65" fmla="*/ 168092 w 312051"/>
                <a:gd name="connsiteY65" fmla="*/ 108686 h 299439"/>
                <a:gd name="connsiteX66" fmla="*/ 166302 w 312051"/>
                <a:gd name="connsiteY66" fmla="*/ 109181 h 299439"/>
                <a:gd name="connsiteX67" fmla="*/ 168169 w 312051"/>
                <a:gd name="connsiteY67" fmla="*/ 108724 h 299439"/>
                <a:gd name="connsiteX68" fmla="*/ 173846 w 312051"/>
                <a:gd name="connsiteY68" fmla="*/ 107619 h 299439"/>
                <a:gd name="connsiteX69" fmla="*/ 178646 w 312051"/>
                <a:gd name="connsiteY69" fmla="*/ 107009 h 299439"/>
                <a:gd name="connsiteX70" fmla="*/ 181542 w 312051"/>
                <a:gd name="connsiteY70" fmla="*/ 106819 h 299439"/>
                <a:gd name="connsiteX71" fmla="*/ 182494 w 312051"/>
                <a:gd name="connsiteY71" fmla="*/ 106781 h 299439"/>
                <a:gd name="connsiteX72" fmla="*/ 181580 w 312051"/>
                <a:gd name="connsiteY72" fmla="*/ 106781 h 299439"/>
                <a:gd name="connsiteX73" fmla="*/ 186380 w 312051"/>
                <a:gd name="connsiteY73" fmla="*/ 106971 h 299439"/>
                <a:gd name="connsiteX74" fmla="*/ 192591 w 312051"/>
                <a:gd name="connsiteY74" fmla="*/ 107733 h 299439"/>
                <a:gd name="connsiteX75" fmla="*/ 194953 w 312051"/>
                <a:gd name="connsiteY75" fmla="*/ 108191 h 299439"/>
                <a:gd name="connsiteX76" fmla="*/ 194953 w 312051"/>
                <a:gd name="connsiteY76" fmla="*/ 108152 h 299439"/>
                <a:gd name="connsiteX77" fmla="*/ 199982 w 312051"/>
                <a:gd name="connsiteY77" fmla="*/ 109753 h 299439"/>
                <a:gd name="connsiteX78" fmla="*/ 206154 w 312051"/>
                <a:gd name="connsiteY78" fmla="*/ 112267 h 299439"/>
                <a:gd name="connsiteX79" fmla="*/ 208136 w 312051"/>
                <a:gd name="connsiteY79" fmla="*/ 113220 h 299439"/>
                <a:gd name="connsiteX80" fmla="*/ 210117 w 312051"/>
                <a:gd name="connsiteY80" fmla="*/ 114210 h 299439"/>
                <a:gd name="connsiteX81" fmla="*/ 209545 w 312051"/>
                <a:gd name="connsiteY81" fmla="*/ 113867 h 299439"/>
                <a:gd name="connsiteX82" fmla="*/ 219527 w 312051"/>
                <a:gd name="connsiteY82" fmla="*/ 120687 h 299439"/>
                <a:gd name="connsiteX83" fmla="*/ 223757 w 312051"/>
                <a:gd name="connsiteY83" fmla="*/ 124231 h 299439"/>
                <a:gd name="connsiteX84" fmla="*/ 226195 w 312051"/>
                <a:gd name="connsiteY84" fmla="*/ 126478 h 299439"/>
                <a:gd name="connsiteX85" fmla="*/ 227224 w 312051"/>
                <a:gd name="connsiteY85" fmla="*/ 127660 h 299439"/>
                <a:gd name="connsiteX86" fmla="*/ 234310 w 312051"/>
                <a:gd name="connsiteY86" fmla="*/ 136270 h 299439"/>
                <a:gd name="connsiteX87" fmla="*/ 238120 w 312051"/>
                <a:gd name="connsiteY87" fmla="*/ 141833 h 299439"/>
                <a:gd name="connsiteX88" fmla="*/ 239606 w 312051"/>
                <a:gd name="connsiteY88" fmla="*/ 144233 h 299439"/>
                <a:gd name="connsiteX89" fmla="*/ 239111 w 312051"/>
                <a:gd name="connsiteY89" fmla="*/ 143357 h 299439"/>
                <a:gd name="connsiteX90" fmla="*/ 240216 w 312051"/>
                <a:gd name="connsiteY90" fmla="*/ 145338 h 299439"/>
                <a:gd name="connsiteX91" fmla="*/ 245550 w 312051"/>
                <a:gd name="connsiteY91" fmla="*/ 156578 h 299439"/>
                <a:gd name="connsiteX92" fmla="*/ 247569 w 312051"/>
                <a:gd name="connsiteY92" fmla="*/ 161873 h 299439"/>
                <a:gd name="connsiteX93" fmla="*/ 248674 w 312051"/>
                <a:gd name="connsiteY93" fmla="*/ 165112 h 299439"/>
                <a:gd name="connsiteX94" fmla="*/ 249284 w 312051"/>
                <a:gd name="connsiteY94" fmla="*/ 166903 h 299439"/>
                <a:gd name="connsiteX95" fmla="*/ 251798 w 312051"/>
                <a:gd name="connsiteY95" fmla="*/ 178485 h 299439"/>
                <a:gd name="connsiteX96" fmla="*/ 253208 w 312051"/>
                <a:gd name="connsiteY96" fmla="*/ 192163 h 299439"/>
                <a:gd name="connsiteX97" fmla="*/ 253246 w 312051"/>
                <a:gd name="connsiteY97" fmla="*/ 193344 h 299439"/>
                <a:gd name="connsiteX98" fmla="*/ 253170 w 312051"/>
                <a:gd name="connsiteY98" fmla="*/ 197078 h 299439"/>
                <a:gd name="connsiteX99" fmla="*/ 252713 w 312051"/>
                <a:gd name="connsiteY99" fmla="*/ 203250 h 299439"/>
                <a:gd name="connsiteX100" fmla="*/ 251684 w 312051"/>
                <a:gd name="connsiteY100" fmla="*/ 209956 h 299439"/>
                <a:gd name="connsiteX101" fmla="*/ 251036 w 312051"/>
                <a:gd name="connsiteY101" fmla="*/ 212966 h 299439"/>
                <a:gd name="connsiteX102" fmla="*/ 250274 w 312051"/>
                <a:gd name="connsiteY102" fmla="*/ 215175 h 299439"/>
                <a:gd name="connsiteX103" fmla="*/ 247912 w 312051"/>
                <a:gd name="connsiteY103" fmla="*/ 221309 h 299439"/>
                <a:gd name="connsiteX104" fmla="*/ 246159 w 312051"/>
                <a:gd name="connsiteY104" fmla="*/ 225005 h 299439"/>
                <a:gd name="connsiteX105" fmla="*/ 245435 w 312051"/>
                <a:gd name="connsiteY105" fmla="*/ 226262 h 299439"/>
                <a:gd name="connsiteX106" fmla="*/ 236482 w 312051"/>
                <a:gd name="connsiteY106" fmla="*/ 238302 h 299439"/>
                <a:gd name="connsiteX107" fmla="*/ 233701 w 312051"/>
                <a:gd name="connsiteY107" fmla="*/ 241312 h 299439"/>
                <a:gd name="connsiteX108" fmla="*/ 232596 w 312051"/>
                <a:gd name="connsiteY108" fmla="*/ 242303 h 299439"/>
                <a:gd name="connsiteX109" fmla="*/ 228290 w 312051"/>
                <a:gd name="connsiteY109" fmla="*/ 246074 h 299439"/>
                <a:gd name="connsiteX110" fmla="*/ 217813 w 312051"/>
                <a:gd name="connsiteY110" fmla="*/ 253771 h 299439"/>
                <a:gd name="connsiteX111" fmla="*/ 215070 w 312051"/>
                <a:gd name="connsiteY111" fmla="*/ 255485 h 299439"/>
                <a:gd name="connsiteX112" fmla="*/ 215603 w 312051"/>
                <a:gd name="connsiteY112" fmla="*/ 255180 h 299439"/>
                <a:gd name="connsiteX113" fmla="*/ 209888 w 312051"/>
                <a:gd name="connsiteY113" fmla="*/ 258228 h 299439"/>
                <a:gd name="connsiteX114" fmla="*/ 198458 w 312051"/>
                <a:gd name="connsiteY114" fmla="*/ 263143 h 299439"/>
                <a:gd name="connsiteX115" fmla="*/ 192819 w 312051"/>
                <a:gd name="connsiteY115" fmla="*/ 265086 h 299439"/>
                <a:gd name="connsiteX116" fmla="*/ 189695 w 312051"/>
                <a:gd name="connsiteY116" fmla="*/ 266039 h 299439"/>
                <a:gd name="connsiteX117" fmla="*/ 190190 w 312051"/>
                <a:gd name="connsiteY117" fmla="*/ 265886 h 299439"/>
                <a:gd name="connsiteX118" fmla="*/ 177389 w 312051"/>
                <a:gd name="connsiteY118" fmla="*/ 268477 h 299439"/>
                <a:gd name="connsiteX119" fmla="*/ 165464 w 312051"/>
                <a:gd name="connsiteY119" fmla="*/ 269735 h 299439"/>
                <a:gd name="connsiteX120" fmla="*/ 162187 w 312051"/>
                <a:gd name="connsiteY120" fmla="*/ 269887 h 299439"/>
                <a:gd name="connsiteX121" fmla="*/ 162682 w 312051"/>
                <a:gd name="connsiteY121" fmla="*/ 269887 h 299439"/>
                <a:gd name="connsiteX122" fmla="*/ 155024 w 312051"/>
                <a:gd name="connsiteY122" fmla="*/ 269735 h 299439"/>
                <a:gd name="connsiteX123" fmla="*/ 131288 w 312051"/>
                <a:gd name="connsiteY123" fmla="*/ 266306 h 299439"/>
                <a:gd name="connsiteX124" fmla="*/ 130793 w 312051"/>
                <a:gd name="connsiteY124" fmla="*/ 266153 h 299439"/>
                <a:gd name="connsiteX125" fmla="*/ 127097 w 312051"/>
                <a:gd name="connsiteY125" fmla="*/ 265086 h 299439"/>
                <a:gd name="connsiteX126" fmla="*/ 121039 w 312051"/>
                <a:gd name="connsiteY126" fmla="*/ 263067 h 299439"/>
                <a:gd name="connsiteX127" fmla="*/ 106942 w 312051"/>
                <a:gd name="connsiteY127" fmla="*/ 257085 h 299439"/>
                <a:gd name="connsiteX128" fmla="*/ 101265 w 312051"/>
                <a:gd name="connsiteY128" fmla="*/ 254152 h 299439"/>
                <a:gd name="connsiteX129" fmla="*/ 100313 w 312051"/>
                <a:gd name="connsiteY129" fmla="*/ 253580 h 299439"/>
                <a:gd name="connsiteX130" fmla="*/ 97036 w 312051"/>
                <a:gd name="connsiteY130" fmla="*/ 251599 h 299439"/>
                <a:gd name="connsiteX131" fmla="*/ 85492 w 312051"/>
                <a:gd name="connsiteY131" fmla="*/ 243598 h 299439"/>
                <a:gd name="connsiteX132" fmla="*/ 74671 w 312051"/>
                <a:gd name="connsiteY132" fmla="*/ 234568 h 299439"/>
                <a:gd name="connsiteX133" fmla="*/ 71852 w 312051"/>
                <a:gd name="connsiteY133" fmla="*/ 231939 h 299439"/>
                <a:gd name="connsiteX134" fmla="*/ 71014 w 312051"/>
                <a:gd name="connsiteY134" fmla="*/ 231139 h 299439"/>
                <a:gd name="connsiteX135" fmla="*/ 65718 w 312051"/>
                <a:gd name="connsiteY135" fmla="*/ 225538 h 299439"/>
                <a:gd name="connsiteX136" fmla="*/ 48611 w 312051"/>
                <a:gd name="connsiteY136" fmla="*/ 203060 h 299439"/>
                <a:gd name="connsiteX137" fmla="*/ 46592 w 312051"/>
                <a:gd name="connsiteY137" fmla="*/ 199783 h 299439"/>
                <a:gd name="connsiteX138" fmla="*/ 45944 w 312051"/>
                <a:gd name="connsiteY138" fmla="*/ 198678 h 299439"/>
                <a:gd name="connsiteX139" fmla="*/ 43086 w 312051"/>
                <a:gd name="connsiteY139" fmla="*/ 193458 h 299439"/>
                <a:gd name="connsiteX140" fmla="*/ 37067 w 312051"/>
                <a:gd name="connsiteY140" fmla="*/ 180466 h 299439"/>
                <a:gd name="connsiteX141" fmla="*/ 32723 w 312051"/>
                <a:gd name="connsiteY141" fmla="*/ 168122 h 299439"/>
                <a:gd name="connsiteX142" fmla="*/ 32647 w 312051"/>
                <a:gd name="connsiteY142" fmla="*/ 167779 h 299439"/>
                <a:gd name="connsiteX143" fmla="*/ 31961 w 312051"/>
                <a:gd name="connsiteY143" fmla="*/ 164883 h 299439"/>
                <a:gd name="connsiteX144" fmla="*/ 30399 w 312051"/>
                <a:gd name="connsiteY144" fmla="*/ 156730 h 299439"/>
                <a:gd name="connsiteX145" fmla="*/ 29332 w 312051"/>
                <a:gd name="connsiteY145" fmla="*/ 144957 h 299439"/>
                <a:gd name="connsiteX146" fmla="*/ 29370 w 312051"/>
                <a:gd name="connsiteY146" fmla="*/ 144005 h 299439"/>
                <a:gd name="connsiteX147" fmla="*/ 29523 w 312051"/>
                <a:gd name="connsiteY147" fmla="*/ 140385 h 299439"/>
                <a:gd name="connsiteX148" fmla="*/ 30285 w 312051"/>
                <a:gd name="connsiteY148" fmla="*/ 132994 h 299439"/>
                <a:gd name="connsiteX149" fmla="*/ 31504 w 312051"/>
                <a:gd name="connsiteY149" fmla="*/ 126288 h 299439"/>
                <a:gd name="connsiteX150" fmla="*/ 31618 w 312051"/>
                <a:gd name="connsiteY150" fmla="*/ 125793 h 299439"/>
                <a:gd name="connsiteX151" fmla="*/ 32647 w 312051"/>
                <a:gd name="connsiteY151" fmla="*/ 122211 h 299439"/>
                <a:gd name="connsiteX152" fmla="*/ 37981 w 312051"/>
                <a:gd name="connsiteY152" fmla="*/ 108305 h 299439"/>
                <a:gd name="connsiteX153" fmla="*/ 40724 w 312051"/>
                <a:gd name="connsiteY153" fmla="*/ 102704 h 299439"/>
                <a:gd name="connsiteX154" fmla="*/ 41181 w 312051"/>
                <a:gd name="connsiteY154" fmla="*/ 101790 h 299439"/>
                <a:gd name="connsiteX155" fmla="*/ 42782 w 312051"/>
                <a:gd name="connsiteY155" fmla="*/ 99085 h 299439"/>
                <a:gd name="connsiteX156" fmla="*/ 50859 w 312051"/>
                <a:gd name="connsiteY156" fmla="*/ 87197 h 299439"/>
                <a:gd name="connsiteX157" fmla="*/ 59279 w 312051"/>
                <a:gd name="connsiteY157" fmla="*/ 77063 h 299439"/>
                <a:gd name="connsiteX158" fmla="*/ 61603 w 312051"/>
                <a:gd name="connsiteY158" fmla="*/ 74548 h 299439"/>
                <a:gd name="connsiteX159" fmla="*/ 61603 w 312051"/>
                <a:gd name="connsiteY159" fmla="*/ 74510 h 299439"/>
                <a:gd name="connsiteX160" fmla="*/ 66937 w 312051"/>
                <a:gd name="connsiteY160" fmla="*/ 69405 h 299439"/>
                <a:gd name="connsiteX161" fmla="*/ 86673 w 312051"/>
                <a:gd name="connsiteY161" fmla="*/ 54012 h 299439"/>
                <a:gd name="connsiteX162" fmla="*/ 92464 w 312051"/>
                <a:gd name="connsiteY162" fmla="*/ 50355 h 299439"/>
                <a:gd name="connsiteX163" fmla="*/ 92578 w 312051"/>
                <a:gd name="connsiteY163" fmla="*/ 50278 h 299439"/>
                <a:gd name="connsiteX164" fmla="*/ 95055 w 312051"/>
                <a:gd name="connsiteY164" fmla="*/ 48869 h 299439"/>
                <a:gd name="connsiteX165" fmla="*/ 107285 w 312051"/>
                <a:gd name="connsiteY165" fmla="*/ 42773 h 299439"/>
                <a:gd name="connsiteX166" fmla="*/ 118905 w 312051"/>
                <a:gd name="connsiteY166" fmla="*/ 38086 h 299439"/>
                <a:gd name="connsiteX167" fmla="*/ 124316 w 312051"/>
                <a:gd name="connsiteY167" fmla="*/ 36258 h 299439"/>
                <a:gd name="connsiteX168" fmla="*/ 127592 w 312051"/>
                <a:gd name="connsiteY168" fmla="*/ 35229 h 299439"/>
                <a:gd name="connsiteX169" fmla="*/ 129764 w 312051"/>
                <a:gd name="connsiteY169" fmla="*/ 34581 h 299439"/>
                <a:gd name="connsiteX170" fmla="*/ 128850 w 312051"/>
                <a:gd name="connsiteY170" fmla="*/ 34848 h 299439"/>
                <a:gd name="connsiteX171" fmla="*/ 154034 w 312051"/>
                <a:gd name="connsiteY171" fmla="*/ 30238 h 299439"/>
                <a:gd name="connsiteX172" fmla="*/ 166530 w 312051"/>
                <a:gd name="connsiteY172" fmla="*/ 29476 h 299439"/>
                <a:gd name="connsiteX173" fmla="*/ 169578 w 312051"/>
                <a:gd name="connsiteY173" fmla="*/ 29552 h 299439"/>
                <a:gd name="connsiteX174" fmla="*/ 177922 w 312051"/>
                <a:gd name="connsiteY174" fmla="*/ 29971 h 299439"/>
                <a:gd name="connsiteX175" fmla="*/ 189886 w 312051"/>
                <a:gd name="connsiteY175" fmla="*/ 31381 h 299439"/>
                <a:gd name="connsiteX176" fmla="*/ 197010 w 312051"/>
                <a:gd name="connsiteY176" fmla="*/ 32676 h 299439"/>
                <a:gd name="connsiteX177" fmla="*/ 200554 w 312051"/>
                <a:gd name="connsiteY177" fmla="*/ 33438 h 299439"/>
                <a:gd name="connsiteX178" fmla="*/ 201506 w 312051"/>
                <a:gd name="connsiteY178" fmla="*/ 33629 h 299439"/>
                <a:gd name="connsiteX179" fmla="*/ 227643 w 312051"/>
                <a:gd name="connsiteY179" fmla="*/ 42773 h 299439"/>
                <a:gd name="connsiteX180" fmla="*/ 239530 w 312051"/>
                <a:gd name="connsiteY180" fmla="*/ 48678 h 299439"/>
                <a:gd name="connsiteX181" fmla="*/ 239225 w 312051"/>
                <a:gd name="connsiteY181" fmla="*/ 48526 h 299439"/>
                <a:gd name="connsiteX182" fmla="*/ 242349 w 312051"/>
                <a:gd name="connsiteY182" fmla="*/ 50355 h 299439"/>
                <a:gd name="connsiteX183" fmla="*/ 248445 w 312051"/>
                <a:gd name="connsiteY183" fmla="*/ 54241 h 299439"/>
                <a:gd name="connsiteX184" fmla="*/ 270124 w 312051"/>
                <a:gd name="connsiteY184" fmla="*/ 71462 h 299439"/>
                <a:gd name="connsiteX185" fmla="*/ 270734 w 312051"/>
                <a:gd name="connsiteY185" fmla="*/ 72034 h 299439"/>
                <a:gd name="connsiteX186" fmla="*/ 272410 w 312051"/>
                <a:gd name="connsiteY186" fmla="*/ 73748 h 299439"/>
                <a:gd name="connsiteX187" fmla="*/ 277325 w 312051"/>
                <a:gd name="connsiteY187" fmla="*/ 79044 h 299439"/>
                <a:gd name="connsiteX188" fmla="*/ 285669 w 312051"/>
                <a:gd name="connsiteY188" fmla="*/ 89331 h 299439"/>
                <a:gd name="connsiteX189" fmla="*/ 306472 w 312051"/>
                <a:gd name="connsiteY189" fmla="*/ 91960 h 299439"/>
                <a:gd name="connsiteX190" fmla="*/ 309024 w 312051"/>
                <a:gd name="connsiteY190" fmla="*/ 71195 h 299439"/>
                <a:gd name="connsiteX191" fmla="*/ 309024 w 312051"/>
                <a:gd name="connsiteY191" fmla="*/ 71195 h 299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</a:cxnLst>
              <a:rect l="l" t="t" r="r" b="b"/>
              <a:pathLst>
                <a:path w="312051" h="299439">
                  <a:moveTo>
                    <a:pt x="309024" y="71195"/>
                  </a:moveTo>
                  <a:cubicBezTo>
                    <a:pt x="283155" y="36524"/>
                    <a:pt x="244750" y="12941"/>
                    <a:pt x="202687" y="3720"/>
                  </a:cubicBezTo>
                  <a:cubicBezTo>
                    <a:pt x="163787" y="-4776"/>
                    <a:pt x="121687" y="1549"/>
                    <a:pt x="86482" y="19951"/>
                  </a:cubicBezTo>
                  <a:cubicBezTo>
                    <a:pt x="50021" y="39001"/>
                    <a:pt x="17217" y="71195"/>
                    <a:pt x="4948" y="111315"/>
                  </a:cubicBezTo>
                  <a:cubicBezTo>
                    <a:pt x="-1719" y="133184"/>
                    <a:pt x="-1491" y="155282"/>
                    <a:pt x="4682" y="177190"/>
                  </a:cubicBezTo>
                  <a:cubicBezTo>
                    <a:pt x="10435" y="197649"/>
                    <a:pt x="21027" y="216890"/>
                    <a:pt x="33980" y="233692"/>
                  </a:cubicBezTo>
                  <a:cubicBezTo>
                    <a:pt x="60574" y="268172"/>
                    <a:pt x="100122" y="293776"/>
                    <a:pt x="143899" y="298576"/>
                  </a:cubicBezTo>
                  <a:cubicBezTo>
                    <a:pt x="181999" y="302767"/>
                    <a:pt x="223452" y="291718"/>
                    <a:pt x="251569" y="264858"/>
                  </a:cubicBezTo>
                  <a:cubicBezTo>
                    <a:pt x="269324" y="247903"/>
                    <a:pt x="281059" y="226567"/>
                    <a:pt x="282431" y="201726"/>
                  </a:cubicBezTo>
                  <a:cubicBezTo>
                    <a:pt x="283574" y="180657"/>
                    <a:pt x="279459" y="159092"/>
                    <a:pt x="270505" y="139966"/>
                  </a:cubicBezTo>
                  <a:cubicBezTo>
                    <a:pt x="253322" y="103352"/>
                    <a:pt x="218308" y="74929"/>
                    <a:pt x="176360" y="77634"/>
                  </a:cubicBezTo>
                  <a:cubicBezTo>
                    <a:pt x="140622" y="79920"/>
                    <a:pt x="105037" y="106438"/>
                    <a:pt x="100579" y="143395"/>
                  </a:cubicBezTo>
                  <a:cubicBezTo>
                    <a:pt x="98065" y="164274"/>
                    <a:pt x="106523" y="188048"/>
                    <a:pt x="124392" y="200050"/>
                  </a:cubicBezTo>
                  <a:cubicBezTo>
                    <a:pt x="141651" y="211670"/>
                    <a:pt x="165883" y="210946"/>
                    <a:pt x="181732" y="196887"/>
                  </a:cubicBezTo>
                  <a:cubicBezTo>
                    <a:pt x="189505" y="189991"/>
                    <a:pt x="194801" y="181076"/>
                    <a:pt x="195982" y="170636"/>
                  </a:cubicBezTo>
                  <a:cubicBezTo>
                    <a:pt x="196858" y="162940"/>
                    <a:pt x="190914" y="154787"/>
                    <a:pt x="182952" y="154215"/>
                  </a:cubicBezTo>
                  <a:cubicBezTo>
                    <a:pt x="174950" y="153644"/>
                    <a:pt x="167483" y="159016"/>
                    <a:pt x="166530" y="167246"/>
                  </a:cubicBezTo>
                  <a:cubicBezTo>
                    <a:pt x="166492" y="167703"/>
                    <a:pt x="165921" y="169570"/>
                    <a:pt x="166111" y="169951"/>
                  </a:cubicBezTo>
                  <a:cubicBezTo>
                    <a:pt x="166264" y="169303"/>
                    <a:pt x="166416" y="168617"/>
                    <a:pt x="166607" y="167969"/>
                  </a:cubicBezTo>
                  <a:cubicBezTo>
                    <a:pt x="166454" y="168541"/>
                    <a:pt x="166226" y="169112"/>
                    <a:pt x="166035" y="169646"/>
                  </a:cubicBezTo>
                  <a:cubicBezTo>
                    <a:pt x="165768" y="170332"/>
                    <a:pt x="165349" y="170979"/>
                    <a:pt x="165121" y="171665"/>
                  </a:cubicBezTo>
                  <a:cubicBezTo>
                    <a:pt x="164549" y="173494"/>
                    <a:pt x="167330" y="168503"/>
                    <a:pt x="165502" y="170865"/>
                  </a:cubicBezTo>
                  <a:cubicBezTo>
                    <a:pt x="164968" y="171589"/>
                    <a:pt x="164473" y="172313"/>
                    <a:pt x="163902" y="172999"/>
                  </a:cubicBezTo>
                  <a:cubicBezTo>
                    <a:pt x="163711" y="173227"/>
                    <a:pt x="163520" y="173456"/>
                    <a:pt x="163330" y="173684"/>
                  </a:cubicBezTo>
                  <a:cubicBezTo>
                    <a:pt x="162225" y="174866"/>
                    <a:pt x="162530" y="174561"/>
                    <a:pt x="164244" y="172770"/>
                  </a:cubicBezTo>
                  <a:cubicBezTo>
                    <a:pt x="163025" y="173113"/>
                    <a:pt x="161006" y="175361"/>
                    <a:pt x="159977" y="176123"/>
                  </a:cubicBezTo>
                  <a:cubicBezTo>
                    <a:pt x="157386" y="178028"/>
                    <a:pt x="163063" y="174713"/>
                    <a:pt x="160129" y="176047"/>
                  </a:cubicBezTo>
                  <a:cubicBezTo>
                    <a:pt x="159558" y="176313"/>
                    <a:pt x="159025" y="176580"/>
                    <a:pt x="158453" y="176847"/>
                  </a:cubicBezTo>
                  <a:cubicBezTo>
                    <a:pt x="157615" y="177228"/>
                    <a:pt x="156739" y="177571"/>
                    <a:pt x="155862" y="177875"/>
                  </a:cubicBezTo>
                  <a:cubicBezTo>
                    <a:pt x="152662" y="179018"/>
                    <a:pt x="155710" y="177571"/>
                    <a:pt x="155939" y="177913"/>
                  </a:cubicBezTo>
                  <a:cubicBezTo>
                    <a:pt x="155900" y="177875"/>
                    <a:pt x="151671" y="178637"/>
                    <a:pt x="151367" y="178676"/>
                  </a:cubicBezTo>
                  <a:cubicBezTo>
                    <a:pt x="148052" y="178980"/>
                    <a:pt x="151176" y="178218"/>
                    <a:pt x="151443" y="178752"/>
                  </a:cubicBezTo>
                  <a:cubicBezTo>
                    <a:pt x="151367" y="178599"/>
                    <a:pt x="148585" y="178561"/>
                    <a:pt x="148204" y="178523"/>
                  </a:cubicBezTo>
                  <a:cubicBezTo>
                    <a:pt x="147861" y="178485"/>
                    <a:pt x="146071" y="178028"/>
                    <a:pt x="145918" y="178142"/>
                  </a:cubicBezTo>
                  <a:cubicBezTo>
                    <a:pt x="146566" y="178295"/>
                    <a:pt x="147214" y="178485"/>
                    <a:pt x="147861" y="178637"/>
                  </a:cubicBezTo>
                  <a:cubicBezTo>
                    <a:pt x="147252" y="178485"/>
                    <a:pt x="146680" y="178295"/>
                    <a:pt x="146109" y="178104"/>
                  </a:cubicBezTo>
                  <a:cubicBezTo>
                    <a:pt x="145194" y="177799"/>
                    <a:pt x="144318" y="177342"/>
                    <a:pt x="143366" y="176999"/>
                  </a:cubicBezTo>
                  <a:cubicBezTo>
                    <a:pt x="140699" y="175932"/>
                    <a:pt x="143747" y="177380"/>
                    <a:pt x="143975" y="177418"/>
                  </a:cubicBezTo>
                  <a:cubicBezTo>
                    <a:pt x="142185" y="177037"/>
                    <a:pt x="140165" y="174751"/>
                    <a:pt x="138755" y="173684"/>
                  </a:cubicBezTo>
                  <a:cubicBezTo>
                    <a:pt x="135974" y="171589"/>
                    <a:pt x="140318" y="175551"/>
                    <a:pt x="138908" y="173875"/>
                  </a:cubicBezTo>
                  <a:cubicBezTo>
                    <a:pt x="138108" y="172922"/>
                    <a:pt x="137232" y="172008"/>
                    <a:pt x="136470" y="171017"/>
                  </a:cubicBezTo>
                  <a:cubicBezTo>
                    <a:pt x="135822" y="170179"/>
                    <a:pt x="135212" y="169265"/>
                    <a:pt x="134565" y="168388"/>
                  </a:cubicBezTo>
                  <a:cubicBezTo>
                    <a:pt x="132469" y="165607"/>
                    <a:pt x="135517" y="170408"/>
                    <a:pt x="134526" y="168465"/>
                  </a:cubicBezTo>
                  <a:cubicBezTo>
                    <a:pt x="133612" y="166674"/>
                    <a:pt x="132736" y="164883"/>
                    <a:pt x="131974" y="163016"/>
                  </a:cubicBezTo>
                  <a:cubicBezTo>
                    <a:pt x="131554" y="161988"/>
                    <a:pt x="131250" y="160959"/>
                    <a:pt x="130869" y="159892"/>
                  </a:cubicBezTo>
                  <a:cubicBezTo>
                    <a:pt x="130488" y="158787"/>
                    <a:pt x="129764" y="158330"/>
                    <a:pt x="130983" y="160349"/>
                  </a:cubicBezTo>
                  <a:cubicBezTo>
                    <a:pt x="129878" y="158521"/>
                    <a:pt x="129916" y="154825"/>
                    <a:pt x="129764" y="152729"/>
                  </a:cubicBezTo>
                  <a:cubicBezTo>
                    <a:pt x="129726" y="152234"/>
                    <a:pt x="129497" y="151091"/>
                    <a:pt x="129612" y="150520"/>
                  </a:cubicBezTo>
                  <a:cubicBezTo>
                    <a:pt x="128926" y="153911"/>
                    <a:pt x="129649" y="150863"/>
                    <a:pt x="129688" y="149910"/>
                  </a:cubicBezTo>
                  <a:cubicBezTo>
                    <a:pt x="129802" y="148005"/>
                    <a:pt x="129992" y="146138"/>
                    <a:pt x="130335" y="144271"/>
                  </a:cubicBezTo>
                  <a:cubicBezTo>
                    <a:pt x="130450" y="143509"/>
                    <a:pt x="130640" y="142709"/>
                    <a:pt x="130793" y="141947"/>
                  </a:cubicBezTo>
                  <a:cubicBezTo>
                    <a:pt x="131402" y="138671"/>
                    <a:pt x="129726" y="145148"/>
                    <a:pt x="130793" y="142023"/>
                  </a:cubicBezTo>
                  <a:cubicBezTo>
                    <a:pt x="131402" y="140271"/>
                    <a:pt x="131936" y="138480"/>
                    <a:pt x="132660" y="136766"/>
                  </a:cubicBezTo>
                  <a:cubicBezTo>
                    <a:pt x="133002" y="135927"/>
                    <a:pt x="133383" y="135051"/>
                    <a:pt x="133802" y="134251"/>
                  </a:cubicBezTo>
                  <a:cubicBezTo>
                    <a:pt x="134450" y="132879"/>
                    <a:pt x="136012" y="131584"/>
                    <a:pt x="133574" y="134441"/>
                  </a:cubicBezTo>
                  <a:cubicBezTo>
                    <a:pt x="134526" y="133298"/>
                    <a:pt x="135174" y="131774"/>
                    <a:pt x="136012" y="130517"/>
                  </a:cubicBezTo>
                  <a:cubicBezTo>
                    <a:pt x="136965" y="129107"/>
                    <a:pt x="137993" y="127774"/>
                    <a:pt x="139060" y="126440"/>
                  </a:cubicBezTo>
                  <a:cubicBezTo>
                    <a:pt x="139556" y="125831"/>
                    <a:pt x="140051" y="125259"/>
                    <a:pt x="140584" y="124688"/>
                  </a:cubicBezTo>
                  <a:cubicBezTo>
                    <a:pt x="141003" y="124231"/>
                    <a:pt x="141422" y="123773"/>
                    <a:pt x="141842" y="123316"/>
                  </a:cubicBezTo>
                  <a:cubicBezTo>
                    <a:pt x="140127" y="125031"/>
                    <a:pt x="139860" y="125297"/>
                    <a:pt x="141042" y="124154"/>
                  </a:cubicBezTo>
                  <a:cubicBezTo>
                    <a:pt x="143594" y="121792"/>
                    <a:pt x="146185" y="119544"/>
                    <a:pt x="149004" y="117525"/>
                  </a:cubicBezTo>
                  <a:cubicBezTo>
                    <a:pt x="150300" y="116611"/>
                    <a:pt x="151633" y="115772"/>
                    <a:pt x="152967" y="114896"/>
                  </a:cubicBezTo>
                  <a:cubicBezTo>
                    <a:pt x="155786" y="113067"/>
                    <a:pt x="149957" y="116458"/>
                    <a:pt x="152967" y="114934"/>
                  </a:cubicBezTo>
                  <a:cubicBezTo>
                    <a:pt x="153805" y="114515"/>
                    <a:pt x="154643" y="114020"/>
                    <a:pt x="155520" y="113601"/>
                  </a:cubicBezTo>
                  <a:cubicBezTo>
                    <a:pt x="158682" y="112039"/>
                    <a:pt x="161958" y="110667"/>
                    <a:pt x="165311" y="109562"/>
                  </a:cubicBezTo>
                  <a:cubicBezTo>
                    <a:pt x="165692" y="109448"/>
                    <a:pt x="167712" y="108533"/>
                    <a:pt x="168092" y="108686"/>
                  </a:cubicBezTo>
                  <a:cubicBezTo>
                    <a:pt x="167483" y="108838"/>
                    <a:pt x="166911" y="109029"/>
                    <a:pt x="166302" y="109181"/>
                  </a:cubicBezTo>
                  <a:cubicBezTo>
                    <a:pt x="166911" y="109029"/>
                    <a:pt x="167559" y="108876"/>
                    <a:pt x="168169" y="108724"/>
                  </a:cubicBezTo>
                  <a:cubicBezTo>
                    <a:pt x="170036" y="108267"/>
                    <a:pt x="171941" y="107886"/>
                    <a:pt x="173846" y="107619"/>
                  </a:cubicBezTo>
                  <a:cubicBezTo>
                    <a:pt x="175446" y="107352"/>
                    <a:pt x="177046" y="107162"/>
                    <a:pt x="178646" y="107009"/>
                  </a:cubicBezTo>
                  <a:cubicBezTo>
                    <a:pt x="179599" y="106933"/>
                    <a:pt x="180551" y="106857"/>
                    <a:pt x="181542" y="106819"/>
                  </a:cubicBezTo>
                  <a:cubicBezTo>
                    <a:pt x="181847" y="106819"/>
                    <a:pt x="182190" y="106781"/>
                    <a:pt x="182494" y="106781"/>
                  </a:cubicBezTo>
                  <a:cubicBezTo>
                    <a:pt x="184095" y="106743"/>
                    <a:pt x="183790" y="106743"/>
                    <a:pt x="181580" y="106781"/>
                  </a:cubicBezTo>
                  <a:cubicBezTo>
                    <a:pt x="181808" y="106400"/>
                    <a:pt x="186000" y="106933"/>
                    <a:pt x="186380" y="106971"/>
                  </a:cubicBezTo>
                  <a:cubicBezTo>
                    <a:pt x="188438" y="107124"/>
                    <a:pt x="190533" y="107390"/>
                    <a:pt x="192591" y="107733"/>
                  </a:cubicBezTo>
                  <a:cubicBezTo>
                    <a:pt x="193391" y="107886"/>
                    <a:pt x="194153" y="108038"/>
                    <a:pt x="194953" y="108191"/>
                  </a:cubicBezTo>
                  <a:cubicBezTo>
                    <a:pt x="198268" y="108762"/>
                    <a:pt x="191715" y="107200"/>
                    <a:pt x="194953" y="108152"/>
                  </a:cubicBezTo>
                  <a:cubicBezTo>
                    <a:pt x="196629" y="108648"/>
                    <a:pt x="198306" y="109143"/>
                    <a:pt x="199982" y="109753"/>
                  </a:cubicBezTo>
                  <a:cubicBezTo>
                    <a:pt x="202078" y="110515"/>
                    <a:pt x="204135" y="111353"/>
                    <a:pt x="206154" y="112267"/>
                  </a:cubicBezTo>
                  <a:cubicBezTo>
                    <a:pt x="206840" y="112572"/>
                    <a:pt x="207488" y="112877"/>
                    <a:pt x="208136" y="113220"/>
                  </a:cubicBezTo>
                  <a:cubicBezTo>
                    <a:pt x="208783" y="113563"/>
                    <a:pt x="209469" y="113867"/>
                    <a:pt x="210117" y="114210"/>
                  </a:cubicBezTo>
                  <a:cubicBezTo>
                    <a:pt x="211603" y="115010"/>
                    <a:pt x="211412" y="114896"/>
                    <a:pt x="209545" y="113867"/>
                  </a:cubicBezTo>
                  <a:cubicBezTo>
                    <a:pt x="212936" y="114896"/>
                    <a:pt x="216822" y="118554"/>
                    <a:pt x="219527" y="120687"/>
                  </a:cubicBezTo>
                  <a:cubicBezTo>
                    <a:pt x="220975" y="121830"/>
                    <a:pt x="222385" y="123011"/>
                    <a:pt x="223757" y="124231"/>
                  </a:cubicBezTo>
                  <a:cubicBezTo>
                    <a:pt x="224557" y="124955"/>
                    <a:pt x="225471" y="125678"/>
                    <a:pt x="226195" y="126478"/>
                  </a:cubicBezTo>
                  <a:cubicBezTo>
                    <a:pt x="223376" y="123240"/>
                    <a:pt x="226652" y="127050"/>
                    <a:pt x="227224" y="127660"/>
                  </a:cubicBezTo>
                  <a:cubicBezTo>
                    <a:pt x="229738" y="130403"/>
                    <a:pt x="232100" y="133260"/>
                    <a:pt x="234310" y="136270"/>
                  </a:cubicBezTo>
                  <a:cubicBezTo>
                    <a:pt x="235644" y="138099"/>
                    <a:pt x="236901" y="139928"/>
                    <a:pt x="238120" y="141833"/>
                  </a:cubicBezTo>
                  <a:cubicBezTo>
                    <a:pt x="238616" y="142633"/>
                    <a:pt x="239111" y="143433"/>
                    <a:pt x="239606" y="144233"/>
                  </a:cubicBezTo>
                  <a:cubicBezTo>
                    <a:pt x="240178" y="145186"/>
                    <a:pt x="239987" y="144881"/>
                    <a:pt x="239111" y="143357"/>
                  </a:cubicBezTo>
                  <a:cubicBezTo>
                    <a:pt x="239492" y="144005"/>
                    <a:pt x="239835" y="144652"/>
                    <a:pt x="240216" y="145338"/>
                  </a:cubicBezTo>
                  <a:cubicBezTo>
                    <a:pt x="242197" y="148996"/>
                    <a:pt x="243988" y="152729"/>
                    <a:pt x="245550" y="156578"/>
                  </a:cubicBezTo>
                  <a:cubicBezTo>
                    <a:pt x="246274" y="158330"/>
                    <a:pt x="246960" y="160083"/>
                    <a:pt x="247569" y="161873"/>
                  </a:cubicBezTo>
                  <a:cubicBezTo>
                    <a:pt x="247950" y="162940"/>
                    <a:pt x="248293" y="164007"/>
                    <a:pt x="248674" y="165112"/>
                  </a:cubicBezTo>
                  <a:cubicBezTo>
                    <a:pt x="248903" y="165836"/>
                    <a:pt x="250693" y="170408"/>
                    <a:pt x="249284" y="166903"/>
                  </a:cubicBezTo>
                  <a:cubicBezTo>
                    <a:pt x="250693" y="170446"/>
                    <a:pt x="251189" y="174751"/>
                    <a:pt x="251798" y="178485"/>
                  </a:cubicBezTo>
                  <a:cubicBezTo>
                    <a:pt x="252522" y="183019"/>
                    <a:pt x="252903" y="187553"/>
                    <a:pt x="253208" y="192163"/>
                  </a:cubicBezTo>
                  <a:cubicBezTo>
                    <a:pt x="253474" y="196278"/>
                    <a:pt x="253322" y="189229"/>
                    <a:pt x="253246" y="193344"/>
                  </a:cubicBezTo>
                  <a:cubicBezTo>
                    <a:pt x="253208" y="194601"/>
                    <a:pt x="253208" y="195821"/>
                    <a:pt x="253170" y="197078"/>
                  </a:cubicBezTo>
                  <a:cubicBezTo>
                    <a:pt x="253094" y="199135"/>
                    <a:pt x="252941" y="201193"/>
                    <a:pt x="252713" y="203250"/>
                  </a:cubicBezTo>
                  <a:cubicBezTo>
                    <a:pt x="252446" y="205498"/>
                    <a:pt x="252141" y="207746"/>
                    <a:pt x="251684" y="209956"/>
                  </a:cubicBezTo>
                  <a:cubicBezTo>
                    <a:pt x="251493" y="210946"/>
                    <a:pt x="251265" y="211975"/>
                    <a:pt x="251036" y="212966"/>
                  </a:cubicBezTo>
                  <a:cubicBezTo>
                    <a:pt x="251874" y="209460"/>
                    <a:pt x="250465" y="214566"/>
                    <a:pt x="250274" y="215175"/>
                  </a:cubicBezTo>
                  <a:cubicBezTo>
                    <a:pt x="249588" y="217233"/>
                    <a:pt x="248788" y="219290"/>
                    <a:pt x="247912" y="221309"/>
                  </a:cubicBezTo>
                  <a:cubicBezTo>
                    <a:pt x="247340" y="222567"/>
                    <a:pt x="246731" y="223748"/>
                    <a:pt x="246159" y="225005"/>
                  </a:cubicBezTo>
                  <a:cubicBezTo>
                    <a:pt x="244254" y="228968"/>
                    <a:pt x="247798" y="222567"/>
                    <a:pt x="245435" y="226262"/>
                  </a:cubicBezTo>
                  <a:cubicBezTo>
                    <a:pt x="242730" y="230491"/>
                    <a:pt x="239835" y="234530"/>
                    <a:pt x="236482" y="238302"/>
                  </a:cubicBezTo>
                  <a:cubicBezTo>
                    <a:pt x="235568" y="239331"/>
                    <a:pt x="234653" y="240321"/>
                    <a:pt x="233701" y="241312"/>
                  </a:cubicBezTo>
                  <a:cubicBezTo>
                    <a:pt x="236063" y="238873"/>
                    <a:pt x="232862" y="242036"/>
                    <a:pt x="232596" y="242303"/>
                  </a:cubicBezTo>
                  <a:cubicBezTo>
                    <a:pt x="231186" y="243598"/>
                    <a:pt x="229776" y="244855"/>
                    <a:pt x="228290" y="246074"/>
                  </a:cubicBezTo>
                  <a:cubicBezTo>
                    <a:pt x="224976" y="248856"/>
                    <a:pt x="221471" y="251408"/>
                    <a:pt x="217813" y="253771"/>
                  </a:cubicBezTo>
                  <a:cubicBezTo>
                    <a:pt x="216899" y="254342"/>
                    <a:pt x="215984" y="254914"/>
                    <a:pt x="215070" y="255485"/>
                  </a:cubicBezTo>
                  <a:cubicBezTo>
                    <a:pt x="212784" y="256933"/>
                    <a:pt x="215298" y="255447"/>
                    <a:pt x="215603" y="255180"/>
                  </a:cubicBezTo>
                  <a:cubicBezTo>
                    <a:pt x="214003" y="256476"/>
                    <a:pt x="211679" y="257314"/>
                    <a:pt x="209888" y="258228"/>
                  </a:cubicBezTo>
                  <a:cubicBezTo>
                    <a:pt x="206154" y="260057"/>
                    <a:pt x="202344" y="261695"/>
                    <a:pt x="198458" y="263143"/>
                  </a:cubicBezTo>
                  <a:cubicBezTo>
                    <a:pt x="196591" y="263829"/>
                    <a:pt x="194724" y="264477"/>
                    <a:pt x="192819" y="265086"/>
                  </a:cubicBezTo>
                  <a:cubicBezTo>
                    <a:pt x="191791" y="265391"/>
                    <a:pt x="190762" y="265810"/>
                    <a:pt x="189695" y="266039"/>
                  </a:cubicBezTo>
                  <a:cubicBezTo>
                    <a:pt x="190114" y="265963"/>
                    <a:pt x="192781" y="265239"/>
                    <a:pt x="190190" y="265886"/>
                  </a:cubicBezTo>
                  <a:cubicBezTo>
                    <a:pt x="185961" y="266915"/>
                    <a:pt x="181694" y="267830"/>
                    <a:pt x="177389" y="268477"/>
                  </a:cubicBezTo>
                  <a:cubicBezTo>
                    <a:pt x="173427" y="269087"/>
                    <a:pt x="169464" y="269468"/>
                    <a:pt x="165464" y="269735"/>
                  </a:cubicBezTo>
                  <a:cubicBezTo>
                    <a:pt x="164359" y="269811"/>
                    <a:pt x="163292" y="269811"/>
                    <a:pt x="162187" y="269887"/>
                  </a:cubicBezTo>
                  <a:cubicBezTo>
                    <a:pt x="161463" y="269925"/>
                    <a:pt x="159444" y="270154"/>
                    <a:pt x="162682" y="269887"/>
                  </a:cubicBezTo>
                  <a:cubicBezTo>
                    <a:pt x="160168" y="270077"/>
                    <a:pt x="157539" y="269849"/>
                    <a:pt x="155024" y="269735"/>
                  </a:cubicBezTo>
                  <a:cubicBezTo>
                    <a:pt x="147214" y="269353"/>
                    <a:pt x="138794" y="268630"/>
                    <a:pt x="131288" y="266306"/>
                  </a:cubicBezTo>
                  <a:cubicBezTo>
                    <a:pt x="135022" y="267448"/>
                    <a:pt x="131478" y="266344"/>
                    <a:pt x="130793" y="266153"/>
                  </a:cubicBezTo>
                  <a:cubicBezTo>
                    <a:pt x="129573" y="265810"/>
                    <a:pt x="128316" y="265429"/>
                    <a:pt x="127097" y="265086"/>
                  </a:cubicBezTo>
                  <a:cubicBezTo>
                    <a:pt x="125078" y="264439"/>
                    <a:pt x="123058" y="263791"/>
                    <a:pt x="121039" y="263067"/>
                  </a:cubicBezTo>
                  <a:cubicBezTo>
                    <a:pt x="116238" y="261314"/>
                    <a:pt x="111552" y="259333"/>
                    <a:pt x="106942" y="257085"/>
                  </a:cubicBezTo>
                  <a:cubicBezTo>
                    <a:pt x="105037" y="256133"/>
                    <a:pt x="103132" y="255142"/>
                    <a:pt x="101265" y="254152"/>
                  </a:cubicBezTo>
                  <a:cubicBezTo>
                    <a:pt x="104504" y="255904"/>
                    <a:pt x="100770" y="253847"/>
                    <a:pt x="100313" y="253580"/>
                  </a:cubicBezTo>
                  <a:cubicBezTo>
                    <a:pt x="99208" y="252932"/>
                    <a:pt x="98141" y="252247"/>
                    <a:pt x="97036" y="251599"/>
                  </a:cubicBezTo>
                  <a:cubicBezTo>
                    <a:pt x="93074" y="249122"/>
                    <a:pt x="89225" y="246417"/>
                    <a:pt x="85492" y="243598"/>
                  </a:cubicBezTo>
                  <a:cubicBezTo>
                    <a:pt x="81758" y="240740"/>
                    <a:pt x="78138" y="237731"/>
                    <a:pt x="74671" y="234568"/>
                  </a:cubicBezTo>
                  <a:cubicBezTo>
                    <a:pt x="73719" y="233692"/>
                    <a:pt x="72804" y="232816"/>
                    <a:pt x="71852" y="231939"/>
                  </a:cubicBezTo>
                  <a:cubicBezTo>
                    <a:pt x="68728" y="229044"/>
                    <a:pt x="73985" y="234225"/>
                    <a:pt x="71014" y="231139"/>
                  </a:cubicBezTo>
                  <a:cubicBezTo>
                    <a:pt x="69223" y="229272"/>
                    <a:pt x="67432" y="227443"/>
                    <a:pt x="65718" y="225538"/>
                  </a:cubicBezTo>
                  <a:cubicBezTo>
                    <a:pt x="59431" y="218528"/>
                    <a:pt x="53678" y="210984"/>
                    <a:pt x="48611" y="203060"/>
                  </a:cubicBezTo>
                  <a:cubicBezTo>
                    <a:pt x="47925" y="201993"/>
                    <a:pt x="47277" y="200888"/>
                    <a:pt x="46592" y="199783"/>
                  </a:cubicBezTo>
                  <a:cubicBezTo>
                    <a:pt x="44344" y="196201"/>
                    <a:pt x="48001" y="202374"/>
                    <a:pt x="45944" y="198678"/>
                  </a:cubicBezTo>
                  <a:cubicBezTo>
                    <a:pt x="44991" y="196925"/>
                    <a:pt x="44001" y="195211"/>
                    <a:pt x="43086" y="193458"/>
                  </a:cubicBezTo>
                  <a:cubicBezTo>
                    <a:pt x="40877" y="189229"/>
                    <a:pt x="38857" y="184886"/>
                    <a:pt x="37067" y="180466"/>
                  </a:cubicBezTo>
                  <a:cubicBezTo>
                    <a:pt x="35428" y="176428"/>
                    <a:pt x="34019" y="172275"/>
                    <a:pt x="32723" y="168122"/>
                  </a:cubicBezTo>
                  <a:cubicBezTo>
                    <a:pt x="31580" y="164464"/>
                    <a:pt x="33142" y="170065"/>
                    <a:pt x="32647" y="167779"/>
                  </a:cubicBezTo>
                  <a:cubicBezTo>
                    <a:pt x="32418" y="166826"/>
                    <a:pt x="32152" y="165874"/>
                    <a:pt x="31961" y="164883"/>
                  </a:cubicBezTo>
                  <a:cubicBezTo>
                    <a:pt x="31352" y="162178"/>
                    <a:pt x="30818" y="159473"/>
                    <a:pt x="30399" y="156730"/>
                  </a:cubicBezTo>
                  <a:cubicBezTo>
                    <a:pt x="29828" y="152844"/>
                    <a:pt x="29485" y="148919"/>
                    <a:pt x="29332" y="144957"/>
                  </a:cubicBezTo>
                  <a:cubicBezTo>
                    <a:pt x="29485" y="148538"/>
                    <a:pt x="29370" y="144576"/>
                    <a:pt x="29370" y="144005"/>
                  </a:cubicBezTo>
                  <a:cubicBezTo>
                    <a:pt x="29408" y="142785"/>
                    <a:pt x="29447" y="141604"/>
                    <a:pt x="29523" y="140385"/>
                  </a:cubicBezTo>
                  <a:cubicBezTo>
                    <a:pt x="29675" y="137908"/>
                    <a:pt x="29942" y="135432"/>
                    <a:pt x="30285" y="132994"/>
                  </a:cubicBezTo>
                  <a:cubicBezTo>
                    <a:pt x="30628" y="130746"/>
                    <a:pt x="31009" y="128536"/>
                    <a:pt x="31504" y="126288"/>
                  </a:cubicBezTo>
                  <a:cubicBezTo>
                    <a:pt x="31656" y="125526"/>
                    <a:pt x="32418" y="122821"/>
                    <a:pt x="31618" y="125793"/>
                  </a:cubicBezTo>
                  <a:cubicBezTo>
                    <a:pt x="31961" y="124612"/>
                    <a:pt x="32266" y="123392"/>
                    <a:pt x="32647" y="122211"/>
                  </a:cubicBezTo>
                  <a:cubicBezTo>
                    <a:pt x="34095" y="117449"/>
                    <a:pt x="35885" y="112801"/>
                    <a:pt x="37981" y="108305"/>
                  </a:cubicBezTo>
                  <a:cubicBezTo>
                    <a:pt x="38857" y="106400"/>
                    <a:pt x="39772" y="104571"/>
                    <a:pt x="40724" y="102704"/>
                  </a:cubicBezTo>
                  <a:cubicBezTo>
                    <a:pt x="40991" y="102209"/>
                    <a:pt x="43086" y="98589"/>
                    <a:pt x="41181" y="101790"/>
                  </a:cubicBezTo>
                  <a:cubicBezTo>
                    <a:pt x="41715" y="100875"/>
                    <a:pt x="42248" y="99999"/>
                    <a:pt x="42782" y="99085"/>
                  </a:cubicBezTo>
                  <a:cubicBezTo>
                    <a:pt x="45258" y="94970"/>
                    <a:pt x="47963" y="91007"/>
                    <a:pt x="50859" y="87197"/>
                  </a:cubicBezTo>
                  <a:cubicBezTo>
                    <a:pt x="53526" y="83692"/>
                    <a:pt x="56307" y="80301"/>
                    <a:pt x="59279" y="77063"/>
                  </a:cubicBezTo>
                  <a:cubicBezTo>
                    <a:pt x="60041" y="76225"/>
                    <a:pt x="60841" y="75386"/>
                    <a:pt x="61603" y="74548"/>
                  </a:cubicBezTo>
                  <a:cubicBezTo>
                    <a:pt x="64118" y="71767"/>
                    <a:pt x="59888" y="76186"/>
                    <a:pt x="61603" y="74510"/>
                  </a:cubicBezTo>
                  <a:cubicBezTo>
                    <a:pt x="63356" y="72796"/>
                    <a:pt x="65108" y="71043"/>
                    <a:pt x="66937" y="69405"/>
                  </a:cubicBezTo>
                  <a:cubicBezTo>
                    <a:pt x="73109" y="63766"/>
                    <a:pt x="79700" y="58622"/>
                    <a:pt x="86673" y="54012"/>
                  </a:cubicBezTo>
                  <a:cubicBezTo>
                    <a:pt x="88578" y="52755"/>
                    <a:pt x="90521" y="51574"/>
                    <a:pt x="92464" y="50355"/>
                  </a:cubicBezTo>
                  <a:cubicBezTo>
                    <a:pt x="95626" y="48373"/>
                    <a:pt x="90521" y="51421"/>
                    <a:pt x="92578" y="50278"/>
                  </a:cubicBezTo>
                  <a:cubicBezTo>
                    <a:pt x="93417" y="49821"/>
                    <a:pt x="94217" y="49326"/>
                    <a:pt x="95055" y="48869"/>
                  </a:cubicBezTo>
                  <a:cubicBezTo>
                    <a:pt x="99055" y="46659"/>
                    <a:pt x="103132" y="44640"/>
                    <a:pt x="107285" y="42773"/>
                  </a:cubicBezTo>
                  <a:cubicBezTo>
                    <a:pt x="111095" y="41058"/>
                    <a:pt x="114981" y="39496"/>
                    <a:pt x="118905" y="38086"/>
                  </a:cubicBezTo>
                  <a:cubicBezTo>
                    <a:pt x="120696" y="37439"/>
                    <a:pt x="122487" y="36829"/>
                    <a:pt x="124316" y="36258"/>
                  </a:cubicBezTo>
                  <a:cubicBezTo>
                    <a:pt x="125382" y="35915"/>
                    <a:pt x="126487" y="35572"/>
                    <a:pt x="127592" y="35229"/>
                  </a:cubicBezTo>
                  <a:cubicBezTo>
                    <a:pt x="128316" y="35000"/>
                    <a:pt x="129040" y="34810"/>
                    <a:pt x="129764" y="34581"/>
                  </a:cubicBezTo>
                  <a:cubicBezTo>
                    <a:pt x="128126" y="35038"/>
                    <a:pt x="127821" y="35115"/>
                    <a:pt x="128850" y="34848"/>
                  </a:cubicBezTo>
                  <a:cubicBezTo>
                    <a:pt x="137155" y="32791"/>
                    <a:pt x="145499" y="31114"/>
                    <a:pt x="154034" y="30238"/>
                  </a:cubicBezTo>
                  <a:cubicBezTo>
                    <a:pt x="158148" y="29819"/>
                    <a:pt x="162377" y="29400"/>
                    <a:pt x="166530" y="29476"/>
                  </a:cubicBezTo>
                  <a:cubicBezTo>
                    <a:pt x="162758" y="29400"/>
                    <a:pt x="168626" y="29514"/>
                    <a:pt x="169578" y="29552"/>
                  </a:cubicBezTo>
                  <a:cubicBezTo>
                    <a:pt x="172360" y="29628"/>
                    <a:pt x="175141" y="29743"/>
                    <a:pt x="177922" y="29971"/>
                  </a:cubicBezTo>
                  <a:cubicBezTo>
                    <a:pt x="181923" y="30276"/>
                    <a:pt x="185923" y="30771"/>
                    <a:pt x="189886" y="31381"/>
                  </a:cubicBezTo>
                  <a:cubicBezTo>
                    <a:pt x="192248" y="31762"/>
                    <a:pt x="194648" y="32181"/>
                    <a:pt x="197010" y="32676"/>
                  </a:cubicBezTo>
                  <a:cubicBezTo>
                    <a:pt x="198192" y="32905"/>
                    <a:pt x="199373" y="33172"/>
                    <a:pt x="200554" y="33438"/>
                  </a:cubicBezTo>
                  <a:cubicBezTo>
                    <a:pt x="201316" y="33591"/>
                    <a:pt x="204859" y="34543"/>
                    <a:pt x="201506" y="33629"/>
                  </a:cubicBezTo>
                  <a:cubicBezTo>
                    <a:pt x="210460" y="35991"/>
                    <a:pt x="219184" y="39001"/>
                    <a:pt x="227643" y="42773"/>
                  </a:cubicBezTo>
                  <a:cubicBezTo>
                    <a:pt x="231605" y="44563"/>
                    <a:pt x="235872" y="46278"/>
                    <a:pt x="239530" y="48678"/>
                  </a:cubicBezTo>
                  <a:cubicBezTo>
                    <a:pt x="239111" y="48412"/>
                    <a:pt x="236749" y="47078"/>
                    <a:pt x="239225" y="48526"/>
                  </a:cubicBezTo>
                  <a:cubicBezTo>
                    <a:pt x="240254" y="49136"/>
                    <a:pt x="241321" y="49745"/>
                    <a:pt x="242349" y="50355"/>
                  </a:cubicBezTo>
                  <a:cubicBezTo>
                    <a:pt x="244407" y="51612"/>
                    <a:pt x="246464" y="52907"/>
                    <a:pt x="248445" y="54241"/>
                  </a:cubicBezTo>
                  <a:cubicBezTo>
                    <a:pt x="256142" y="59346"/>
                    <a:pt x="263419" y="65099"/>
                    <a:pt x="270124" y="71462"/>
                  </a:cubicBezTo>
                  <a:cubicBezTo>
                    <a:pt x="270619" y="71919"/>
                    <a:pt x="273668" y="74472"/>
                    <a:pt x="270734" y="72034"/>
                  </a:cubicBezTo>
                  <a:cubicBezTo>
                    <a:pt x="271343" y="72529"/>
                    <a:pt x="271877" y="73215"/>
                    <a:pt x="272410" y="73748"/>
                  </a:cubicBezTo>
                  <a:cubicBezTo>
                    <a:pt x="274087" y="75463"/>
                    <a:pt x="275725" y="77253"/>
                    <a:pt x="277325" y="79044"/>
                  </a:cubicBezTo>
                  <a:cubicBezTo>
                    <a:pt x="280259" y="82359"/>
                    <a:pt x="283002" y="85788"/>
                    <a:pt x="285669" y="89331"/>
                  </a:cubicBezTo>
                  <a:cubicBezTo>
                    <a:pt x="290317" y="95541"/>
                    <a:pt x="300452" y="97103"/>
                    <a:pt x="306472" y="91960"/>
                  </a:cubicBezTo>
                  <a:cubicBezTo>
                    <a:pt x="312606" y="86740"/>
                    <a:pt x="314015" y="77863"/>
                    <a:pt x="309024" y="71195"/>
                  </a:cubicBezTo>
                  <a:lnTo>
                    <a:pt x="309024" y="71195"/>
                  </a:lnTo>
                  <a:close/>
                </a:path>
              </a:pathLst>
            </a:custGeom>
            <a:grpFill/>
            <a:ln w="38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3" name="任意多边形: 形状 782">
              <a:extLst>
                <a:ext uri="{FF2B5EF4-FFF2-40B4-BE49-F238E27FC236}">
                  <a16:creationId xmlns:a16="http://schemas.microsoft.com/office/drawing/2014/main" id="{2BC5C2E9-EC38-C786-93DA-1C3F0319C500}"/>
                </a:ext>
              </a:extLst>
            </p:cNvPr>
            <p:cNvSpPr/>
            <p:nvPr/>
          </p:nvSpPr>
          <p:spPr>
            <a:xfrm>
              <a:off x="4918699" y="899172"/>
              <a:ext cx="133235" cy="101530"/>
            </a:xfrm>
            <a:custGeom>
              <a:avLst/>
              <a:gdLst>
                <a:gd name="connsiteX0" fmla="*/ 5802 w 133235"/>
                <a:gd name="connsiteY0" fmla="*/ 26582 h 101530"/>
                <a:gd name="connsiteX1" fmla="*/ 109700 w 133235"/>
                <a:gd name="connsiteY1" fmla="*/ 98781 h 101530"/>
                <a:gd name="connsiteX2" fmla="*/ 130427 w 133235"/>
                <a:gd name="connsiteY2" fmla="*/ 95809 h 101530"/>
                <a:gd name="connsiteX3" fmla="*/ 127455 w 133235"/>
                <a:gd name="connsiteY3" fmla="*/ 75083 h 101530"/>
                <a:gd name="connsiteX4" fmla="*/ 23556 w 133235"/>
                <a:gd name="connsiteY4" fmla="*/ 2884 h 101530"/>
                <a:gd name="connsiteX5" fmla="*/ 2830 w 133235"/>
                <a:gd name="connsiteY5" fmla="*/ 5855 h 101530"/>
                <a:gd name="connsiteX6" fmla="*/ 5802 w 133235"/>
                <a:gd name="connsiteY6" fmla="*/ 26582 h 101530"/>
                <a:gd name="connsiteX7" fmla="*/ 5802 w 133235"/>
                <a:gd name="connsiteY7" fmla="*/ 26582 h 101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3235" h="101530">
                  <a:moveTo>
                    <a:pt x="5802" y="26582"/>
                  </a:moveTo>
                  <a:cubicBezTo>
                    <a:pt x="39215" y="52375"/>
                    <a:pt x="73886" y="76455"/>
                    <a:pt x="109700" y="98781"/>
                  </a:cubicBezTo>
                  <a:cubicBezTo>
                    <a:pt x="116254" y="102858"/>
                    <a:pt x="125664" y="102820"/>
                    <a:pt x="130427" y="95809"/>
                  </a:cubicBezTo>
                  <a:cubicBezTo>
                    <a:pt x="134618" y="89637"/>
                    <a:pt x="134503" y="79465"/>
                    <a:pt x="127455" y="75083"/>
                  </a:cubicBezTo>
                  <a:cubicBezTo>
                    <a:pt x="91641" y="52757"/>
                    <a:pt x="56970" y="28639"/>
                    <a:pt x="23556" y="2884"/>
                  </a:cubicBezTo>
                  <a:cubicBezTo>
                    <a:pt x="17422" y="-1841"/>
                    <a:pt x="7287" y="-698"/>
                    <a:pt x="2830" y="5855"/>
                  </a:cubicBezTo>
                  <a:cubicBezTo>
                    <a:pt x="-1742" y="12599"/>
                    <a:pt x="-790" y="21514"/>
                    <a:pt x="5802" y="26582"/>
                  </a:cubicBezTo>
                  <a:lnTo>
                    <a:pt x="5802" y="26582"/>
                  </a:lnTo>
                  <a:close/>
                </a:path>
              </a:pathLst>
            </a:custGeom>
            <a:grpFill/>
            <a:ln w="38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4" name="任意多边形: 形状 783">
              <a:extLst>
                <a:ext uri="{FF2B5EF4-FFF2-40B4-BE49-F238E27FC236}">
                  <a16:creationId xmlns:a16="http://schemas.microsoft.com/office/drawing/2014/main" id="{0F7597DE-C19B-5F57-415F-626B904BC3A3}"/>
                </a:ext>
              </a:extLst>
            </p:cNvPr>
            <p:cNvSpPr/>
            <p:nvPr/>
          </p:nvSpPr>
          <p:spPr>
            <a:xfrm>
              <a:off x="4872255" y="975634"/>
              <a:ext cx="77449" cy="74643"/>
            </a:xfrm>
            <a:custGeom>
              <a:avLst/>
              <a:gdLst>
                <a:gd name="connsiteX0" fmla="*/ 5802 w 77449"/>
                <a:gd name="connsiteY0" fmla="*/ 26701 h 74643"/>
                <a:gd name="connsiteX1" fmla="*/ 29805 w 77449"/>
                <a:gd name="connsiteY1" fmla="*/ 48189 h 74643"/>
                <a:gd name="connsiteX2" fmla="*/ 40968 w 77449"/>
                <a:gd name="connsiteY2" fmla="*/ 58895 h 74643"/>
                <a:gd name="connsiteX3" fmla="*/ 41807 w 77449"/>
                <a:gd name="connsiteY3" fmla="*/ 59733 h 74643"/>
                <a:gd name="connsiteX4" fmla="*/ 44550 w 77449"/>
                <a:gd name="connsiteY4" fmla="*/ 62477 h 74643"/>
                <a:gd name="connsiteX5" fmla="*/ 50874 w 77449"/>
                <a:gd name="connsiteY5" fmla="*/ 68916 h 74643"/>
                <a:gd name="connsiteX6" fmla="*/ 60894 w 77449"/>
                <a:gd name="connsiteY6" fmla="*/ 74554 h 74643"/>
                <a:gd name="connsiteX7" fmla="*/ 71639 w 77449"/>
                <a:gd name="connsiteY7" fmla="*/ 71545 h 74643"/>
                <a:gd name="connsiteX8" fmla="*/ 74268 w 77449"/>
                <a:gd name="connsiteY8" fmla="*/ 50742 h 74643"/>
                <a:gd name="connsiteX9" fmla="*/ 23518 w 77449"/>
                <a:gd name="connsiteY9" fmla="*/ 2965 h 74643"/>
                <a:gd name="connsiteX10" fmla="*/ 2792 w 77449"/>
                <a:gd name="connsiteY10" fmla="*/ 5936 h 74643"/>
                <a:gd name="connsiteX11" fmla="*/ 5802 w 77449"/>
                <a:gd name="connsiteY11" fmla="*/ 26701 h 74643"/>
                <a:gd name="connsiteX12" fmla="*/ 5802 w 77449"/>
                <a:gd name="connsiteY12" fmla="*/ 26701 h 746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7449" h="74643">
                  <a:moveTo>
                    <a:pt x="5802" y="26701"/>
                  </a:moveTo>
                  <a:cubicBezTo>
                    <a:pt x="13955" y="33673"/>
                    <a:pt x="21994" y="40836"/>
                    <a:pt x="29805" y="48189"/>
                  </a:cubicBezTo>
                  <a:cubicBezTo>
                    <a:pt x="33577" y="51694"/>
                    <a:pt x="37349" y="55238"/>
                    <a:pt x="40968" y="58895"/>
                  </a:cubicBezTo>
                  <a:cubicBezTo>
                    <a:pt x="38530" y="56457"/>
                    <a:pt x="41273" y="59200"/>
                    <a:pt x="41807" y="59733"/>
                  </a:cubicBezTo>
                  <a:cubicBezTo>
                    <a:pt x="42721" y="60648"/>
                    <a:pt x="43635" y="61562"/>
                    <a:pt x="44550" y="62477"/>
                  </a:cubicBezTo>
                  <a:cubicBezTo>
                    <a:pt x="46683" y="64610"/>
                    <a:pt x="48779" y="66744"/>
                    <a:pt x="50874" y="68916"/>
                  </a:cubicBezTo>
                  <a:cubicBezTo>
                    <a:pt x="53732" y="71849"/>
                    <a:pt x="56665" y="74097"/>
                    <a:pt x="60894" y="74554"/>
                  </a:cubicBezTo>
                  <a:cubicBezTo>
                    <a:pt x="64438" y="74973"/>
                    <a:pt x="68896" y="73907"/>
                    <a:pt x="71639" y="71545"/>
                  </a:cubicBezTo>
                  <a:cubicBezTo>
                    <a:pt x="77201" y="66820"/>
                    <a:pt x="80059" y="56686"/>
                    <a:pt x="74268" y="50742"/>
                  </a:cubicBezTo>
                  <a:cubicBezTo>
                    <a:pt x="58075" y="34092"/>
                    <a:pt x="41159" y="18090"/>
                    <a:pt x="23518" y="2965"/>
                  </a:cubicBezTo>
                  <a:cubicBezTo>
                    <a:pt x="17613" y="-2103"/>
                    <a:pt x="7097" y="-388"/>
                    <a:pt x="2792" y="5936"/>
                  </a:cubicBezTo>
                  <a:cubicBezTo>
                    <a:pt x="-1932" y="12985"/>
                    <a:pt x="-485" y="21291"/>
                    <a:pt x="5802" y="26701"/>
                  </a:cubicBezTo>
                  <a:lnTo>
                    <a:pt x="5802" y="26701"/>
                  </a:lnTo>
                  <a:close/>
                </a:path>
              </a:pathLst>
            </a:custGeom>
            <a:grpFill/>
            <a:ln w="38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5" name="任意多边形: 形状 784">
              <a:extLst>
                <a:ext uri="{FF2B5EF4-FFF2-40B4-BE49-F238E27FC236}">
                  <a16:creationId xmlns:a16="http://schemas.microsoft.com/office/drawing/2014/main" id="{205040F1-05C4-AA71-4A09-B09C6246E1E2}"/>
                </a:ext>
              </a:extLst>
            </p:cNvPr>
            <p:cNvSpPr/>
            <p:nvPr/>
          </p:nvSpPr>
          <p:spPr>
            <a:xfrm>
              <a:off x="4773616" y="1022647"/>
              <a:ext cx="50033" cy="123432"/>
            </a:xfrm>
            <a:custGeom>
              <a:avLst/>
              <a:gdLst>
                <a:gd name="connsiteX0" fmla="*/ 275 w 50033"/>
                <a:gd name="connsiteY0" fmla="*/ 16987 h 123432"/>
                <a:gd name="connsiteX1" fmla="*/ 20430 w 50033"/>
                <a:gd name="connsiteY1" fmla="*/ 110637 h 123432"/>
                <a:gd name="connsiteX2" fmla="*/ 37194 w 50033"/>
                <a:gd name="connsiteY2" fmla="*/ 123210 h 123432"/>
                <a:gd name="connsiteX3" fmla="*/ 49767 w 50033"/>
                <a:gd name="connsiteY3" fmla="*/ 106446 h 123432"/>
                <a:gd name="connsiteX4" fmla="*/ 29612 w 50033"/>
                <a:gd name="connsiteY4" fmla="*/ 12796 h 123432"/>
                <a:gd name="connsiteX5" fmla="*/ 12848 w 50033"/>
                <a:gd name="connsiteY5" fmla="*/ 223 h 123432"/>
                <a:gd name="connsiteX6" fmla="*/ 275 w 50033"/>
                <a:gd name="connsiteY6" fmla="*/ 16987 h 123432"/>
                <a:gd name="connsiteX7" fmla="*/ 275 w 50033"/>
                <a:gd name="connsiteY7" fmla="*/ 16987 h 123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0033" h="123432">
                  <a:moveTo>
                    <a:pt x="275" y="16987"/>
                  </a:moveTo>
                  <a:cubicBezTo>
                    <a:pt x="6981" y="48191"/>
                    <a:pt x="13725" y="79433"/>
                    <a:pt x="20430" y="110637"/>
                  </a:cubicBezTo>
                  <a:cubicBezTo>
                    <a:pt x="22069" y="118219"/>
                    <a:pt x="28965" y="124734"/>
                    <a:pt x="37194" y="123210"/>
                  </a:cubicBezTo>
                  <a:cubicBezTo>
                    <a:pt x="44624" y="121800"/>
                    <a:pt x="51482" y="114523"/>
                    <a:pt x="49767" y="106446"/>
                  </a:cubicBezTo>
                  <a:cubicBezTo>
                    <a:pt x="43062" y="75242"/>
                    <a:pt x="36318" y="44000"/>
                    <a:pt x="29612" y="12796"/>
                  </a:cubicBezTo>
                  <a:cubicBezTo>
                    <a:pt x="27974" y="5214"/>
                    <a:pt x="21078" y="-1301"/>
                    <a:pt x="12848" y="223"/>
                  </a:cubicBezTo>
                  <a:cubicBezTo>
                    <a:pt x="5419" y="1633"/>
                    <a:pt x="-1477" y="8910"/>
                    <a:pt x="275" y="16987"/>
                  </a:cubicBezTo>
                  <a:lnTo>
                    <a:pt x="275" y="16987"/>
                  </a:lnTo>
                  <a:close/>
                </a:path>
              </a:pathLst>
            </a:custGeom>
            <a:grpFill/>
            <a:ln w="38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6" name="任意多边形: 形状 785">
              <a:extLst>
                <a:ext uri="{FF2B5EF4-FFF2-40B4-BE49-F238E27FC236}">
                  <a16:creationId xmlns:a16="http://schemas.microsoft.com/office/drawing/2014/main" id="{DF7CCCE6-1BD5-0E90-ABEC-8E3473C1749A}"/>
                </a:ext>
              </a:extLst>
            </p:cNvPr>
            <p:cNvSpPr/>
            <p:nvPr/>
          </p:nvSpPr>
          <p:spPr>
            <a:xfrm>
              <a:off x="4685529" y="1007991"/>
              <a:ext cx="44212" cy="56770"/>
            </a:xfrm>
            <a:custGeom>
              <a:avLst/>
              <a:gdLst>
                <a:gd name="connsiteX0" fmla="*/ 15591 w 44212"/>
                <a:gd name="connsiteY0" fmla="*/ 9392 h 56770"/>
                <a:gd name="connsiteX1" fmla="*/ 1037 w 44212"/>
                <a:gd name="connsiteY1" fmla="*/ 36558 h 56770"/>
                <a:gd name="connsiteX2" fmla="*/ 1189 w 44212"/>
                <a:gd name="connsiteY2" fmla="*/ 47721 h 56770"/>
                <a:gd name="connsiteX3" fmla="*/ 9419 w 44212"/>
                <a:gd name="connsiteY3" fmla="*/ 55760 h 56770"/>
                <a:gd name="connsiteX4" fmla="*/ 20582 w 44212"/>
                <a:gd name="connsiteY4" fmla="*/ 55608 h 56770"/>
                <a:gd name="connsiteX5" fmla="*/ 23897 w 44212"/>
                <a:gd name="connsiteY5" fmla="*/ 53665 h 56770"/>
                <a:gd name="connsiteX6" fmla="*/ 28621 w 44212"/>
                <a:gd name="connsiteY6" fmla="*/ 47378 h 56770"/>
                <a:gd name="connsiteX7" fmla="*/ 43176 w 44212"/>
                <a:gd name="connsiteY7" fmla="*/ 20213 h 56770"/>
                <a:gd name="connsiteX8" fmla="*/ 43023 w 44212"/>
                <a:gd name="connsiteY8" fmla="*/ 9050 h 56770"/>
                <a:gd name="connsiteX9" fmla="*/ 34794 w 44212"/>
                <a:gd name="connsiteY9" fmla="*/ 1010 h 56770"/>
                <a:gd name="connsiteX10" fmla="*/ 23630 w 44212"/>
                <a:gd name="connsiteY10" fmla="*/ 1163 h 56770"/>
                <a:gd name="connsiteX11" fmla="*/ 20316 w 44212"/>
                <a:gd name="connsiteY11" fmla="*/ 3106 h 56770"/>
                <a:gd name="connsiteX12" fmla="*/ 15591 w 44212"/>
                <a:gd name="connsiteY12" fmla="*/ 9392 h 56770"/>
                <a:gd name="connsiteX13" fmla="*/ 15591 w 44212"/>
                <a:gd name="connsiteY13" fmla="*/ 9392 h 56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4212" h="56770">
                  <a:moveTo>
                    <a:pt x="15591" y="9392"/>
                  </a:moveTo>
                  <a:cubicBezTo>
                    <a:pt x="10753" y="18460"/>
                    <a:pt x="5876" y="27528"/>
                    <a:pt x="1037" y="36558"/>
                  </a:cubicBezTo>
                  <a:cubicBezTo>
                    <a:pt x="-601" y="39606"/>
                    <a:pt x="-106" y="44673"/>
                    <a:pt x="1189" y="47721"/>
                  </a:cubicBezTo>
                  <a:cubicBezTo>
                    <a:pt x="2599" y="51112"/>
                    <a:pt x="5876" y="54541"/>
                    <a:pt x="9419" y="55760"/>
                  </a:cubicBezTo>
                  <a:cubicBezTo>
                    <a:pt x="13001" y="56979"/>
                    <a:pt x="17077" y="57284"/>
                    <a:pt x="20582" y="55608"/>
                  </a:cubicBezTo>
                  <a:cubicBezTo>
                    <a:pt x="21687" y="54960"/>
                    <a:pt x="22792" y="54312"/>
                    <a:pt x="23897" y="53665"/>
                  </a:cubicBezTo>
                  <a:cubicBezTo>
                    <a:pt x="26031" y="51988"/>
                    <a:pt x="27593" y="49893"/>
                    <a:pt x="28621" y="47378"/>
                  </a:cubicBezTo>
                  <a:cubicBezTo>
                    <a:pt x="33460" y="38310"/>
                    <a:pt x="38337" y="29242"/>
                    <a:pt x="43176" y="20213"/>
                  </a:cubicBezTo>
                  <a:cubicBezTo>
                    <a:pt x="44814" y="17165"/>
                    <a:pt x="44319" y="12097"/>
                    <a:pt x="43023" y="9050"/>
                  </a:cubicBezTo>
                  <a:cubicBezTo>
                    <a:pt x="41613" y="5659"/>
                    <a:pt x="38337" y="2230"/>
                    <a:pt x="34794" y="1010"/>
                  </a:cubicBezTo>
                  <a:cubicBezTo>
                    <a:pt x="31212" y="-209"/>
                    <a:pt x="27136" y="-514"/>
                    <a:pt x="23630" y="1163"/>
                  </a:cubicBezTo>
                  <a:cubicBezTo>
                    <a:pt x="22526" y="1811"/>
                    <a:pt x="21421" y="2458"/>
                    <a:pt x="20316" y="3106"/>
                  </a:cubicBezTo>
                  <a:cubicBezTo>
                    <a:pt x="18182" y="4782"/>
                    <a:pt x="16620" y="6878"/>
                    <a:pt x="15591" y="9392"/>
                  </a:cubicBezTo>
                  <a:lnTo>
                    <a:pt x="15591" y="9392"/>
                  </a:lnTo>
                  <a:close/>
                </a:path>
              </a:pathLst>
            </a:custGeom>
            <a:grpFill/>
            <a:ln w="38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7" name="任意多边形: 形状 786">
              <a:extLst>
                <a:ext uri="{FF2B5EF4-FFF2-40B4-BE49-F238E27FC236}">
                  <a16:creationId xmlns:a16="http://schemas.microsoft.com/office/drawing/2014/main" id="{EF4DD7FC-1D22-60A1-153E-FF6BAAB61BAD}"/>
                </a:ext>
              </a:extLst>
            </p:cNvPr>
            <p:cNvSpPr/>
            <p:nvPr/>
          </p:nvSpPr>
          <p:spPr>
            <a:xfrm>
              <a:off x="4578273" y="970961"/>
              <a:ext cx="76532" cy="81615"/>
            </a:xfrm>
            <a:custGeom>
              <a:avLst/>
              <a:gdLst>
                <a:gd name="connsiteX0" fmla="*/ 49886 w 76532"/>
                <a:gd name="connsiteY0" fmla="*/ 5808 h 81615"/>
                <a:gd name="connsiteX1" fmla="*/ 27674 w 76532"/>
                <a:gd name="connsiteY1" fmla="*/ 32021 h 81615"/>
                <a:gd name="connsiteX2" fmla="*/ 16472 w 76532"/>
                <a:gd name="connsiteY2" fmla="*/ 44137 h 81615"/>
                <a:gd name="connsiteX3" fmla="*/ 13615 w 76532"/>
                <a:gd name="connsiteY3" fmla="*/ 47108 h 81615"/>
                <a:gd name="connsiteX4" fmla="*/ 12548 w 76532"/>
                <a:gd name="connsiteY4" fmla="*/ 48213 h 81615"/>
                <a:gd name="connsiteX5" fmla="*/ 5728 w 76532"/>
                <a:gd name="connsiteY5" fmla="*/ 55033 h 81615"/>
                <a:gd name="connsiteX6" fmla="*/ 89 w 76532"/>
                <a:gd name="connsiteY6" fmla="*/ 65054 h 81615"/>
                <a:gd name="connsiteX7" fmla="*/ 3099 w 76532"/>
                <a:gd name="connsiteY7" fmla="*/ 75798 h 81615"/>
                <a:gd name="connsiteX8" fmla="*/ 23902 w 76532"/>
                <a:gd name="connsiteY8" fmla="*/ 78427 h 81615"/>
                <a:gd name="connsiteX9" fmla="*/ 73622 w 76532"/>
                <a:gd name="connsiteY9" fmla="*/ 23525 h 81615"/>
                <a:gd name="connsiteX10" fmla="*/ 70650 w 76532"/>
                <a:gd name="connsiteY10" fmla="*/ 2798 h 81615"/>
                <a:gd name="connsiteX11" fmla="*/ 49886 w 76532"/>
                <a:gd name="connsiteY11" fmla="*/ 5808 h 81615"/>
                <a:gd name="connsiteX12" fmla="*/ 49886 w 76532"/>
                <a:gd name="connsiteY12" fmla="*/ 5808 h 816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6532" h="81615">
                  <a:moveTo>
                    <a:pt x="49886" y="5808"/>
                  </a:moveTo>
                  <a:cubicBezTo>
                    <a:pt x="42723" y="14762"/>
                    <a:pt x="35332" y="23525"/>
                    <a:pt x="27674" y="32021"/>
                  </a:cubicBezTo>
                  <a:cubicBezTo>
                    <a:pt x="23978" y="36098"/>
                    <a:pt x="20244" y="40136"/>
                    <a:pt x="16472" y="44137"/>
                  </a:cubicBezTo>
                  <a:cubicBezTo>
                    <a:pt x="15520" y="45127"/>
                    <a:pt x="14567" y="46118"/>
                    <a:pt x="13615" y="47108"/>
                  </a:cubicBezTo>
                  <a:cubicBezTo>
                    <a:pt x="13005" y="47718"/>
                    <a:pt x="10681" y="50118"/>
                    <a:pt x="12548" y="48213"/>
                  </a:cubicBezTo>
                  <a:cubicBezTo>
                    <a:pt x="10300" y="50499"/>
                    <a:pt x="8014" y="52747"/>
                    <a:pt x="5728" y="55033"/>
                  </a:cubicBezTo>
                  <a:cubicBezTo>
                    <a:pt x="2794" y="57929"/>
                    <a:pt x="584" y="60786"/>
                    <a:pt x="89" y="65054"/>
                  </a:cubicBezTo>
                  <a:cubicBezTo>
                    <a:pt x="-330" y="68597"/>
                    <a:pt x="737" y="73055"/>
                    <a:pt x="3099" y="75798"/>
                  </a:cubicBezTo>
                  <a:cubicBezTo>
                    <a:pt x="7785" y="81322"/>
                    <a:pt x="17996" y="84256"/>
                    <a:pt x="23902" y="78427"/>
                  </a:cubicBezTo>
                  <a:cubicBezTo>
                    <a:pt x="41504" y="61091"/>
                    <a:pt x="58192" y="42841"/>
                    <a:pt x="73622" y="23525"/>
                  </a:cubicBezTo>
                  <a:cubicBezTo>
                    <a:pt x="78461" y="17467"/>
                    <a:pt x="77127" y="7180"/>
                    <a:pt x="70650" y="2798"/>
                  </a:cubicBezTo>
                  <a:cubicBezTo>
                    <a:pt x="63792" y="-1812"/>
                    <a:pt x="55067" y="-669"/>
                    <a:pt x="49886" y="5808"/>
                  </a:cubicBezTo>
                  <a:lnTo>
                    <a:pt x="49886" y="5808"/>
                  </a:lnTo>
                  <a:close/>
                </a:path>
              </a:pathLst>
            </a:custGeom>
            <a:grpFill/>
            <a:ln w="38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8" name="任意多边形: 形状 787">
              <a:extLst>
                <a:ext uri="{FF2B5EF4-FFF2-40B4-BE49-F238E27FC236}">
                  <a16:creationId xmlns:a16="http://schemas.microsoft.com/office/drawing/2014/main" id="{7E4AC884-44C0-2044-1E68-20DA02F59212}"/>
                </a:ext>
              </a:extLst>
            </p:cNvPr>
            <p:cNvSpPr/>
            <p:nvPr/>
          </p:nvSpPr>
          <p:spPr>
            <a:xfrm>
              <a:off x="4521260" y="903487"/>
              <a:ext cx="83400" cy="46262"/>
            </a:xfrm>
            <a:custGeom>
              <a:avLst/>
              <a:gdLst>
                <a:gd name="connsiteX0" fmla="*/ 62817 w 83400"/>
                <a:gd name="connsiteY0" fmla="*/ 1045 h 46262"/>
                <a:gd name="connsiteX1" fmla="*/ 22279 w 83400"/>
                <a:gd name="connsiteY1" fmla="*/ 14227 h 46262"/>
                <a:gd name="connsiteX2" fmla="*/ 25937 w 83400"/>
                <a:gd name="connsiteY2" fmla="*/ 13199 h 46262"/>
                <a:gd name="connsiteX3" fmla="*/ 12754 w 83400"/>
                <a:gd name="connsiteY3" fmla="*/ 16666 h 46262"/>
                <a:gd name="connsiteX4" fmla="*/ 3000 w 83400"/>
                <a:gd name="connsiteY4" fmla="*/ 22457 h 46262"/>
                <a:gd name="connsiteX5" fmla="*/ 181 w 83400"/>
                <a:gd name="connsiteY5" fmla="*/ 33430 h 46262"/>
                <a:gd name="connsiteX6" fmla="*/ 5972 w 83400"/>
                <a:gd name="connsiteY6" fmla="*/ 43183 h 46262"/>
                <a:gd name="connsiteX7" fmla="*/ 16945 w 83400"/>
                <a:gd name="connsiteY7" fmla="*/ 46003 h 46262"/>
                <a:gd name="connsiteX8" fmla="*/ 74324 w 83400"/>
                <a:gd name="connsiteY8" fmla="*/ 28363 h 46262"/>
                <a:gd name="connsiteX9" fmla="*/ 82210 w 83400"/>
                <a:gd name="connsiteY9" fmla="*/ 8970 h 46262"/>
                <a:gd name="connsiteX10" fmla="*/ 62817 w 83400"/>
                <a:gd name="connsiteY10" fmla="*/ 1045 h 46262"/>
                <a:gd name="connsiteX11" fmla="*/ 62817 w 83400"/>
                <a:gd name="connsiteY11" fmla="*/ 1045 h 46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3400" h="46262">
                  <a:moveTo>
                    <a:pt x="62817" y="1045"/>
                  </a:moveTo>
                  <a:cubicBezTo>
                    <a:pt x="49482" y="5998"/>
                    <a:pt x="35957" y="10379"/>
                    <a:pt x="22279" y="14227"/>
                  </a:cubicBezTo>
                  <a:cubicBezTo>
                    <a:pt x="23498" y="13885"/>
                    <a:pt x="24717" y="13542"/>
                    <a:pt x="25937" y="13199"/>
                  </a:cubicBezTo>
                  <a:cubicBezTo>
                    <a:pt x="21555" y="14418"/>
                    <a:pt x="17135" y="15561"/>
                    <a:pt x="12754" y="16666"/>
                  </a:cubicBezTo>
                  <a:cubicBezTo>
                    <a:pt x="8830" y="17656"/>
                    <a:pt x="5515" y="19104"/>
                    <a:pt x="3000" y="22457"/>
                  </a:cubicBezTo>
                  <a:cubicBezTo>
                    <a:pt x="829" y="25353"/>
                    <a:pt x="-505" y="29810"/>
                    <a:pt x="181" y="33430"/>
                  </a:cubicBezTo>
                  <a:cubicBezTo>
                    <a:pt x="905" y="37202"/>
                    <a:pt x="2696" y="40974"/>
                    <a:pt x="5972" y="43183"/>
                  </a:cubicBezTo>
                  <a:cubicBezTo>
                    <a:pt x="9020" y="45279"/>
                    <a:pt x="13211" y="46917"/>
                    <a:pt x="16945" y="46003"/>
                  </a:cubicBezTo>
                  <a:cubicBezTo>
                    <a:pt x="36376" y="41164"/>
                    <a:pt x="55578" y="35335"/>
                    <a:pt x="74324" y="28363"/>
                  </a:cubicBezTo>
                  <a:cubicBezTo>
                    <a:pt x="81601" y="25657"/>
                    <a:pt x="85525" y="15980"/>
                    <a:pt x="82210" y="8970"/>
                  </a:cubicBezTo>
                  <a:cubicBezTo>
                    <a:pt x="78667" y="1426"/>
                    <a:pt x="70552" y="-1851"/>
                    <a:pt x="62817" y="1045"/>
                  </a:cubicBezTo>
                  <a:lnTo>
                    <a:pt x="62817" y="1045"/>
                  </a:lnTo>
                  <a:close/>
                </a:path>
              </a:pathLst>
            </a:custGeom>
            <a:grpFill/>
            <a:ln w="38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9" name="任意多边形: 形状 788">
              <a:extLst>
                <a:ext uri="{FF2B5EF4-FFF2-40B4-BE49-F238E27FC236}">
                  <a16:creationId xmlns:a16="http://schemas.microsoft.com/office/drawing/2014/main" id="{2D3C3676-2530-BCBF-2811-09AF2A97E76B}"/>
                </a:ext>
              </a:extLst>
            </p:cNvPr>
            <p:cNvSpPr/>
            <p:nvPr/>
          </p:nvSpPr>
          <p:spPr>
            <a:xfrm>
              <a:off x="4464556" y="828955"/>
              <a:ext cx="123367" cy="31065"/>
            </a:xfrm>
            <a:custGeom>
              <a:avLst/>
              <a:gdLst>
                <a:gd name="connsiteX0" fmla="*/ 110301 w 123367"/>
                <a:gd name="connsiteY0" fmla="*/ 1587 h 31065"/>
                <a:gd name="connsiteX1" fmla="*/ 12765 w 123367"/>
                <a:gd name="connsiteY1" fmla="*/ 863 h 31065"/>
                <a:gd name="connsiteX2" fmla="*/ 192 w 123367"/>
                <a:gd name="connsiteY2" fmla="*/ 17627 h 31065"/>
                <a:gd name="connsiteX3" fmla="*/ 16956 w 123367"/>
                <a:gd name="connsiteY3" fmla="*/ 30200 h 31065"/>
                <a:gd name="connsiteX4" fmla="*/ 40044 w 123367"/>
                <a:gd name="connsiteY4" fmla="*/ 29514 h 31065"/>
                <a:gd name="connsiteX5" fmla="*/ 40463 w 123367"/>
                <a:gd name="connsiteY5" fmla="*/ 29514 h 31065"/>
                <a:gd name="connsiteX6" fmla="*/ 43245 w 123367"/>
                <a:gd name="connsiteY6" fmla="*/ 29476 h 31065"/>
                <a:gd name="connsiteX7" fmla="*/ 48846 w 123367"/>
                <a:gd name="connsiteY7" fmla="*/ 29438 h 31065"/>
                <a:gd name="connsiteX8" fmla="*/ 60733 w 123367"/>
                <a:gd name="connsiteY8" fmla="*/ 29476 h 31065"/>
                <a:gd name="connsiteX9" fmla="*/ 106910 w 123367"/>
                <a:gd name="connsiteY9" fmla="*/ 31038 h 31065"/>
                <a:gd name="connsiteX10" fmla="*/ 123331 w 123367"/>
                <a:gd name="connsiteY10" fmla="*/ 18008 h 31065"/>
                <a:gd name="connsiteX11" fmla="*/ 110301 w 123367"/>
                <a:gd name="connsiteY11" fmla="*/ 1587 h 31065"/>
                <a:gd name="connsiteX12" fmla="*/ 110301 w 123367"/>
                <a:gd name="connsiteY12" fmla="*/ 1587 h 31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3367" h="31065">
                  <a:moveTo>
                    <a:pt x="110301" y="1587"/>
                  </a:moveTo>
                  <a:cubicBezTo>
                    <a:pt x="77840" y="-280"/>
                    <a:pt x="45264" y="-471"/>
                    <a:pt x="12765" y="863"/>
                  </a:cubicBezTo>
                  <a:cubicBezTo>
                    <a:pt x="4992" y="1168"/>
                    <a:pt x="-1180" y="10312"/>
                    <a:pt x="192" y="17627"/>
                  </a:cubicBezTo>
                  <a:cubicBezTo>
                    <a:pt x="1792" y="26161"/>
                    <a:pt x="8650" y="30543"/>
                    <a:pt x="16956" y="30200"/>
                  </a:cubicBezTo>
                  <a:cubicBezTo>
                    <a:pt x="24652" y="29895"/>
                    <a:pt x="32348" y="29666"/>
                    <a:pt x="40044" y="29514"/>
                  </a:cubicBezTo>
                  <a:cubicBezTo>
                    <a:pt x="42445" y="29476"/>
                    <a:pt x="38063" y="29514"/>
                    <a:pt x="40463" y="29514"/>
                  </a:cubicBezTo>
                  <a:cubicBezTo>
                    <a:pt x="41378" y="29514"/>
                    <a:pt x="42330" y="29476"/>
                    <a:pt x="43245" y="29476"/>
                  </a:cubicBezTo>
                  <a:cubicBezTo>
                    <a:pt x="45112" y="29476"/>
                    <a:pt x="46979" y="29438"/>
                    <a:pt x="48846" y="29438"/>
                  </a:cubicBezTo>
                  <a:cubicBezTo>
                    <a:pt x="52808" y="29438"/>
                    <a:pt x="56770" y="29438"/>
                    <a:pt x="60733" y="29476"/>
                  </a:cubicBezTo>
                  <a:cubicBezTo>
                    <a:pt x="76125" y="29628"/>
                    <a:pt x="91518" y="30162"/>
                    <a:pt x="106910" y="31038"/>
                  </a:cubicBezTo>
                  <a:cubicBezTo>
                    <a:pt x="114644" y="31495"/>
                    <a:pt x="122721" y="26275"/>
                    <a:pt x="123331" y="18008"/>
                  </a:cubicBezTo>
                  <a:cubicBezTo>
                    <a:pt x="123864" y="10350"/>
                    <a:pt x="118568" y="2044"/>
                    <a:pt x="110301" y="1587"/>
                  </a:cubicBezTo>
                  <a:lnTo>
                    <a:pt x="110301" y="1587"/>
                  </a:lnTo>
                  <a:close/>
                </a:path>
              </a:pathLst>
            </a:custGeom>
            <a:grpFill/>
            <a:ln w="38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0" name="任意多边形: 形状 789">
              <a:extLst>
                <a:ext uri="{FF2B5EF4-FFF2-40B4-BE49-F238E27FC236}">
                  <a16:creationId xmlns:a16="http://schemas.microsoft.com/office/drawing/2014/main" id="{A10AECEE-378D-CC95-6F38-A9BEE6053529}"/>
                </a:ext>
              </a:extLst>
            </p:cNvPr>
            <p:cNvSpPr/>
            <p:nvPr/>
          </p:nvSpPr>
          <p:spPr>
            <a:xfrm>
              <a:off x="4521219" y="709161"/>
              <a:ext cx="83280" cy="85826"/>
            </a:xfrm>
            <a:custGeom>
              <a:avLst/>
              <a:gdLst>
                <a:gd name="connsiteX0" fmla="*/ 77489 w 83280"/>
                <a:gd name="connsiteY0" fmla="*/ 59011 h 85826"/>
                <a:gd name="connsiteX1" fmla="*/ 63849 w 83280"/>
                <a:gd name="connsiteY1" fmla="*/ 46171 h 85826"/>
                <a:gd name="connsiteX2" fmla="*/ 63582 w 83280"/>
                <a:gd name="connsiteY2" fmla="*/ 45942 h 85826"/>
                <a:gd name="connsiteX3" fmla="*/ 61525 w 83280"/>
                <a:gd name="connsiteY3" fmla="*/ 43923 h 85826"/>
                <a:gd name="connsiteX4" fmla="*/ 58477 w 83280"/>
                <a:gd name="connsiteY4" fmla="*/ 40875 h 85826"/>
                <a:gd name="connsiteX5" fmla="*/ 51962 w 83280"/>
                <a:gd name="connsiteY5" fmla="*/ 34169 h 85826"/>
                <a:gd name="connsiteX6" fmla="*/ 26511 w 83280"/>
                <a:gd name="connsiteY6" fmla="*/ 5709 h 85826"/>
                <a:gd name="connsiteX7" fmla="*/ 5709 w 83280"/>
                <a:gd name="connsiteY7" fmla="*/ 3080 h 85826"/>
                <a:gd name="connsiteX8" fmla="*/ 3080 w 83280"/>
                <a:gd name="connsiteY8" fmla="*/ 23882 h 85826"/>
                <a:gd name="connsiteX9" fmla="*/ 59696 w 83280"/>
                <a:gd name="connsiteY9" fmla="*/ 82823 h 85826"/>
                <a:gd name="connsiteX10" fmla="*/ 80423 w 83280"/>
                <a:gd name="connsiteY10" fmla="*/ 79851 h 85826"/>
                <a:gd name="connsiteX11" fmla="*/ 77489 w 83280"/>
                <a:gd name="connsiteY11" fmla="*/ 59011 h 85826"/>
                <a:gd name="connsiteX12" fmla="*/ 77489 w 83280"/>
                <a:gd name="connsiteY12" fmla="*/ 59011 h 85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3280" h="85826">
                  <a:moveTo>
                    <a:pt x="77489" y="59011"/>
                  </a:moveTo>
                  <a:cubicBezTo>
                    <a:pt x="72879" y="54781"/>
                    <a:pt x="68345" y="50514"/>
                    <a:pt x="63849" y="46171"/>
                  </a:cubicBezTo>
                  <a:cubicBezTo>
                    <a:pt x="62554" y="44914"/>
                    <a:pt x="62478" y="44837"/>
                    <a:pt x="63582" y="45942"/>
                  </a:cubicBezTo>
                  <a:cubicBezTo>
                    <a:pt x="62897" y="45256"/>
                    <a:pt x="62211" y="44609"/>
                    <a:pt x="61525" y="43923"/>
                  </a:cubicBezTo>
                  <a:cubicBezTo>
                    <a:pt x="60496" y="42894"/>
                    <a:pt x="59506" y="41866"/>
                    <a:pt x="58477" y="40875"/>
                  </a:cubicBezTo>
                  <a:cubicBezTo>
                    <a:pt x="56267" y="38665"/>
                    <a:pt x="54096" y="36417"/>
                    <a:pt x="51962" y="34169"/>
                  </a:cubicBezTo>
                  <a:cubicBezTo>
                    <a:pt x="43161" y="24949"/>
                    <a:pt x="34703" y="15462"/>
                    <a:pt x="26511" y="5709"/>
                  </a:cubicBezTo>
                  <a:cubicBezTo>
                    <a:pt x="21558" y="-197"/>
                    <a:pt x="11995" y="-2254"/>
                    <a:pt x="5709" y="3080"/>
                  </a:cubicBezTo>
                  <a:cubicBezTo>
                    <a:pt x="-197" y="8109"/>
                    <a:pt x="-2254" y="17520"/>
                    <a:pt x="3080" y="23882"/>
                  </a:cubicBezTo>
                  <a:cubicBezTo>
                    <a:pt x="20606" y="44761"/>
                    <a:pt x="39580" y="64421"/>
                    <a:pt x="59696" y="82823"/>
                  </a:cubicBezTo>
                  <a:cubicBezTo>
                    <a:pt x="65411" y="88081"/>
                    <a:pt x="76232" y="86023"/>
                    <a:pt x="80423" y="79851"/>
                  </a:cubicBezTo>
                  <a:cubicBezTo>
                    <a:pt x="85338" y="72574"/>
                    <a:pt x="83623" y="64611"/>
                    <a:pt x="77489" y="59011"/>
                  </a:cubicBezTo>
                  <a:lnTo>
                    <a:pt x="77489" y="59011"/>
                  </a:lnTo>
                  <a:close/>
                </a:path>
              </a:pathLst>
            </a:custGeom>
            <a:grpFill/>
            <a:ln w="38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1" name="任意多边形: 形状 790">
              <a:extLst>
                <a:ext uri="{FF2B5EF4-FFF2-40B4-BE49-F238E27FC236}">
                  <a16:creationId xmlns:a16="http://schemas.microsoft.com/office/drawing/2014/main" id="{3B1C0E2A-5893-EBA1-F679-6B9F5D0667E9}"/>
                </a:ext>
              </a:extLst>
            </p:cNvPr>
            <p:cNvSpPr/>
            <p:nvPr/>
          </p:nvSpPr>
          <p:spPr>
            <a:xfrm>
              <a:off x="4578869" y="570865"/>
              <a:ext cx="80140" cy="121931"/>
            </a:xfrm>
            <a:custGeom>
              <a:avLst/>
              <a:gdLst>
                <a:gd name="connsiteX0" fmla="*/ 77179 w 80140"/>
                <a:gd name="connsiteY0" fmla="*/ 98095 h 121931"/>
                <a:gd name="connsiteX1" fmla="*/ 62891 w 80140"/>
                <a:gd name="connsiteY1" fmla="*/ 76721 h 121931"/>
                <a:gd name="connsiteX2" fmla="*/ 55881 w 80140"/>
                <a:gd name="connsiteY2" fmla="*/ 65138 h 121931"/>
                <a:gd name="connsiteX3" fmla="*/ 55767 w 80140"/>
                <a:gd name="connsiteY3" fmla="*/ 64948 h 121931"/>
                <a:gd name="connsiteX4" fmla="*/ 54090 w 80140"/>
                <a:gd name="connsiteY4" fmla="*/ 62014 h 121931"/>
                <a:gd name="connsiteX5" fmla="*/ 50814 w 80140"/>
                <a:gd name="connsiteY5" fmla="*/ 56108 h 121931"/>
                <a:gd name="connsiteX6" fmla="*/ 28411 w 80140"/>
                <a:gd name="connsiteY6" fmla="*/ 9093 h 121931"/>
                <a:gd name="connsiteX7" fmla="*/ 9018 w 80140"/>
                <a:gd name="connsiteY7" fmla="*/ 1206 h 121931"/>
                <a:gd name="connsiteX8" fmla="*/ 1131 w 80140"/>
                <a:gd name="connsiteY8" fmla="*/ 20599 h 121931"/>
                <a:gd name="connsiteX9" fmla="*/ 53785 w 80140"/>
                <a:gd name="connsiteY9" fmla="*/ 116230 h 121931"/>
                <a:gd name="connsiteX10" fmla="*/ 74588 w 80140"/>
                <a:gd name="connsiteY10" fmla="*/ 118859 h 121931"/>
                <a:gd name="connsiteX11" fmla="*/ 77179 w 80140"/>
                <a:gd name="connsiteY11" fmla="*/ 98095 h 121931"/>
                <a:gd name="connsiteX12" fmla="*/ 77179 w 80140"/>
                <a:gd name="connsiteY12" fmla="*/ 98095 h 1219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0140" h="121931">
                  <a:moveTo>
                    <a:pt x="77179" y="98095"/>
                  </a:moveTo>
                  <a:cubicBezTo>
                    <a:pt x="72226" y="91084"/>
                    <a:pt x="67463" y="83960"/>
                    <a:pt x="62891" y="76721"/>
                  </a:cubicBezTo>
                  <a:cubicBezTo>
                    <a:pt x="60491" y="72911"/>
                    <a:pt x="58167" y="69024"/>
                    <a:pt x="55881" y="65138"/>
                  </a:cubicBezTo>
                  <a:cubicBezTo>
                    <a:pt x="56643" y="66434"/>
                    <a:pt x="56376" y="65976"/>
                    <a:pt x="55767" y="64948"/>
                  </a:cubicBezTo>
                  <a:cubicBezTo>
                    <a:pt x="55195" y="63957"/>
                    <a:pt x="54662" y="63005"/>
                    <a:pt x="54090" y="62014"/>
                  </a:cubicBezTo>
                  <a:cubicBezTo>
                    <a:pt x="52985" y="60033"/>
                    <a:pt x="51880" y="58090"/>
                    <a:pt x="50814" y="56108"/>
                  </a:cubicBezTo>
                  <a:cubicBezTo>
                    <a:pt x="42470" y="40868"/>
                    <a:pt x="35002" y="25171"/>
                    <a:pt x="28411" y="9093"/>
                  </a:cubicBezTo>
                  <a:cubicBezTo>
                    <a:pt x="25477" y="1930"/>
                    <a:pt x="16181" y="-2185"/>
                    <a:pt x="9018" y="1206"/>
                  </a:cubicBezTo>
                  <a:cubicBezTo>
                    <a:pt x="1703" y="4673"/>
                    <a:pt x="-2031" y="12941"/>
                    <a:pt x="1131" y="20599"/>
                  </a:cubicBezTo>
                  <a:cubicBezTo>
                    <a:pt x="14961" y="54318"/>
                    <a:pt x="32754" y="86474"/>
                    <a:pt x="53785" y="116230"/>
                  </a:cubicBezTo>
                  <a:cubicBezTo>
                    <a:pt x="58243" y="122555"/>
                    <a:pt x="68645" y="123888"/>
                    <a:pt x="74588" y="118859"/>
                  </a:cubicBezTo>
                  <a:cubicBezTo>
                    <a:pt x="80875" y="113487"/>
                    <a:pt x="81941" y="104876"/>
                    <a:pt x="77179" y="98095"/>
                  </a:cubicBezTo>
                  <a:lnTo>
                    <a:pt x="77179" y="98095"/>
                  </a:lnTo>
                  <a:close/>
                </a:path>
              </a:pathLst>
            </a:custGeom>
            <a:grpFill/>
            <a:ln w="38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2" name="任意多边形: 形状 791">
              <a:extLst>
                <a:ext uri="{FF2B5EF4-FFF2-40B4-BE49-F238E27FC236}">
                  <a16:creationId xmlns:a16="http://schemas.microsoft.com/office/drawing/2014/main" id="{B93D88F7-FCDB-A527-7B4A-B20AD35BB38C}"/>
                </a:ext>
              </a:extLst>
            </p:cNvPr>
            <p:cNvSpPr/>
            <p:nvPr/>
          </p:nvSpPr>
          <p:spPr>
            <a:xfrm>
              <a:off x="4683816" y="568244"/>
              <a:ext cx="37810" cy="95551"/>
            </a:xfrm>
            <a:custGeom>
              <a:avLst/>
              <a:gdLst>
                <a:gd name="connsiteX0" fmla="*/ 37688 w 37810"/>
                <a:gd name="connsiteY0" fmla="*/ 78579 h 95551"/>
                <a:gd name="connsiteX1" fmla="*/ 29459 w 37810"/>
                <a:gd name="connsiteY1" fmla="*/ 12781 h 95551"/>
                <a:gd name="connsiteX2" fmla="*/ 12695 w 37810"/>
                <a:gd name="connsiteY2" fmla="*/ 208 h 95551"/>
                <a:gd name="connsiteX3" fmla="*/ 122 w 37810"/>
                <a:gd name="connsiteY3" fmla="*/ 16972 h 95551"/>
                <a:gd name="connsiteX4" fmla="*/ 8351 w 37810"/>
                <a:gd name="connsiteY4" fmla="*/ 82770 h 95551"/>
                <a:gd name="connsiteX5" fmla="*/ 25115 w 37810"/>
                <a:gd name="connsiteY5" fmla="*/ 95343 h 95551"/>
                <a:gd name="connsiteX6" fmla="*/ 37688 w 37810"/>
                <a:gd name="connsiteY6" fmla="*/ 78579 h 95551"/>
                <a:gd name="connsiteX7" fmla="*/ 37688 w 37810"/>
                <a:gd name="connsiteY7" fmla="*/ 78579 h 955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7810" h="95551">
                  <a:moveTo>
                    <a:pt x="37688" y="78579"/>
                  </a:moveTo>
                  <a:cubicBezTo>
                    <a:pt x="34945" y="56634"/>
                    <a:pt x="32202" y="34726"/>
                    <a:pt x="29459" y="12781"/>
                  </a:cubicBezTo>
                  <a:cubicBezTo>
                    <a:pt x="28506" y="5085"/>
                    <a:pt x="20467" y="-1240"/>
                    <a:pt x="12695" y="208"/>
                  </a:cubicBezTo>
                  <a:cubicBezTo>
                    <a:pt x="4694" y="1694"/>
                    <a:pt x="-907" y="8742"/>
                    <a:pt x="122" y="16972"/>
                  </a:cubicBezTo>
                  <a:cubicBezTo>
                    <a:pt x="2865" y="38917"/>
                    <a:pt x="5608" y="60825"/>
                    <a:pt x="8351" y="82770"/>
                  </a:cubicBezTo>
                  <a:cubicBezTo>
                    <a:pt x="9304" y="90467"/>
                    <a:pt x="17343" y="96791"/>
                    <a:pt x="25115" y="95343"/>
                  </a:cubicBezTo>
                  <a:cubicBezTo>
                    <a:pt x="33116" y="93858"/>
                    <a:pt x="38717" y="86809"/>
                    <a:pt x="37688" y="78579"/>
                  </a:cubicBezTo>
                  <a:lnTo>
                    <a:pt x="37688" y="78579"/>
                  </a:lnTo>
                  <a:close/>
                </a:path>
              </a:pathLst>
            </a:custGeom>
            <a:grpFill/>
            <a:ln w="38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3" name="任意多边形: 形状 792">
              <a:extLst>
                <a:ext uri="{FF2B5EF4-FFF2-40B4-BE49-F238E27FC236}">
                  <a16:creationId xmlns:a16="http://schemas.microsoft.com/office/drawing/2014/main" id="{43A1C023-3C37-7B2B-A174-8743617073F6}"/>
                </a:ext>
              </a:extLst>
            </p:cNvPr>
            <p:cNvSpPr/>
            <p:nvPr/>
          </p:nvSpPr>
          <p:spPr>
            <a:xfrm>
              <a:off x="4772628" y="563013"/>
              <a:ext cx="68439" cy="92562"/>
            </a:xfrm>
            <a:custGeom>
              <a:avLst/>
              <a:gdLst>
                <a:gd name="connsiteX0" fmla="*/ 26447 w 68439"/>
                <a:gd name="connsiteY0" fmla="*/ 86782 h 92562"/>
                <a:gd name="connsiteX1" fmla="*/ 65691 w 68439"/>
                <a:gd name="connsiteY1" fmla="*/ 23536 h 92562"/>
                <a:gd name="connsiteX2" fmla="*/ 62719 w 68439"/>
                <a:gd name="connsiteY2" fmla="*/ 2809 h 92562"/>
                <a:gd name="connsiteX3" fmla="*/ 41992 w 68439"/>
                <a:gd name="connsiteY3" fmla="*/ 5781 h 92562"/>
                <a:gd name="connsiteX4" fmla="*/ 2749 w 68439"/>
                <a:gd name="connsiteY4" fmla="*/ 69027 h 92562"/>
                <a:gd name="connsiteX5" fmla="*/ 5721 w 68439"/>
                <a:gd name="connsiteY5" fmla="*/ 89753 h 92562"/>
                <a:gd name="connsiteX6" fmla="*/ 26447 w 68439"/>
                <a:gd name="connsiteY6" fmla="*/ 86782 h 92562"/>
                <a:gd name="connsiteX7" fmla="*/ 26447 w 68439"/>
                <a:gd name="connsiteY7" fmla="*/ 86782 h 92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8439" h="92562">
                  <a:moveTo>
                    <a:pt x="26447" y="86782"/>
                  </a:moveTo>
                  <a:cubicBezTo>
                    <a:pt x="39516" y="65712"/>
                    <a:pt x="52622" y="44643"/>
                    <a:pt x="65691" y="23536"/>
                  </a:cubicBezTo>
                  <a:cubicBezTo>
                    <a:pt x="69767" y="16982"/>
                    <a:pt x="69729" y="7572"/>
                    <a:pt x="62719" y="2809"/>
                  </a:cubicBezTo>
                  <a:cubicBezTo>
                    <a:pt x="56546" y="-1382"/>
                    <a:pt x="46374" y="-1267"/>
                    <a:pt x="41992" y="5781"/>
                  </a:cubicBezTo>
                  <a:cubicBezTo>
                    <a:pt x="28924" y="26850"/>
                    <a:pt x="15818" y="47920"/>
                    <a:pt x="2749" y="69027"/>
                  </a:cubicBezTo>
                  <a:cubicBezTo>
                    <a:pt x="-1327" y="75580"/>
                    <a:pt x="-1289" y="84991"/>
                    <a:pt x="5721" y="89753"/>
                  </a:cubicBezTo>
                  <a:cubicBezTo>
                    <a:pt x="11855" y="93944"/>
                    <a:pt x="22066" y="93830"/>
                    <a:pt x="26447" y="86782"/>
                  </a:cubicBezTo>
                  <a:lnTo>
                    <a:pt x="26447" y="86782"/>
                  </a:lnTo>
                  <a:close/>
                </a:path>
              </a:pathLst>
            </a:custGeom>
            <a:grpFill/>
            <a:ln w="38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4" name="任意多边形: 形状 793">
              <a:extLst>
                <a:ext uri="{FF2B5EF4-FFF2-40B4-BE49-F238E27FC236}">
                  <a16:creationId xmlns:a16="http://schemas.microsoft.com/office/drawing/2014/main" id="{32E84B38-532D-91D9-5D1D-74E9985C041B}"/>
                </a:ext>
              </a:extLst>
            </p:cNvPr>
            <p:cNvSpPr/>
            <p:nvPr/>
          </p:nvSpPr>
          <p:spPr>
            <a:xfrm>
              <a:off x="4869205" y="626767"/>
              <a:ext cx="57099" cy="55188"/>
            </a:xfrm>
            <a:custGeom>
              <a:avLst/>
              <a:gdLst>
                <a:gd name="connsiteX0" fmla="*/ 23864 w 57099"/>
                <a:gd name="connsiteY0" fmla="*/ 52136 h 55188"/>
                <a:gd name="connsiteX1" fmla="*/ 51372 w 57099"/>
                <a:gd name="connsiteY1" fmla="*/ 26457 h 55188"/>
                <a:gd name="connsiteX2" fmla="*/ 57010 w 57099"/>
                <a:gd name="connsiteY2" fmla="*/ 16437 h 55188"/>
                <a:gd name="connsiteX3" fmla="*/ 54001 w 57099"/>
                <a:gd name="connsiteY3" fmla="*/ 5692 h 55188"/>
                <a:gd name="connsiteX4" fmla="*/ 43980 w 57099"/>
                <a:gd name="connsiteY4" fmla="*/ 54 h 55188"/>
                <a:gd name="connsiteX5" fmla="*/ 33236 w 57099"/>
                <a:gd name="connsiteY5" fmla="*/ 3064 h 55188"/>
                <a:gd name="connsiteX6" fmla="*/ 5728 w 57099"/>
                <a:gd name="connsiteY6" fmla="*/ 28743 h 55188"/>
                <a:gd name="connsiteX7" fmla="*/ 89 w 57099"/>
                <a:gd name="connsiteY7" fmla="*/ 38763 h 55188"/>
                <a:gd name="connsiteX8" fmla="*/ 3099 w 57099"/>
                <a:gd name="connsiteY8" fmla="*/ 49507 h 55188"/>
                <a:gd name="connsiteX9" fmla="*/ 13119 w 57099"/>
                <a:gd name="connsiteY9" fmla="*/ 55146 h 55188"/>
                <a:gd name="connsiteX10" fmla="*/ 23864 w 57099"/>
                <a:gd name="connsiteY10" fmla="*/ 52136 h 55188"/>
                <a:gd name="connsiteX11" fmla="*/ 23864 w 57099"/>
                <a:gd name="connsiteY11" fmla="*/ 52136 h 55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7099" h="55188">
                  <a:moveTo>
                    <a:pt x="23864" y="52136"/>
                  </a:moveTo>
                  <a:cubicBezTo>
                    <a:pt x="33046" y="43564"/>
                    <a:pt x="42228" y="35029"/>
                    <a:pt x="51372" y="26457"/>
                  </a:cubicBezTo>
                  <a:cubicBezTo>
                    <a:pt x="54344" y="23676"/>
                    <a:pt x="56553" y="20590"/>
                    <a:pt x="57010" y="16437"/>
                  </a:cubicBezTo>
                  <a:cubicBezTo>
                    <a:pt x="57430" y="12893"/>
                    <a:pt x="56363" y="8436"/>
                    <a:pt x="54001" y="5692"/>
                  </a:cubicBezTo>
                  <a:cubicBezTo>
                    <a:pt x="51486" y="2721"/>
                    <a:pt x="47981" y="320"/>
                    <a:pt x="43980" y="54"/>
                  </a:cubicBezTo>
                  <a:cubicBezTo>
                    <a:pt x="40323" y="-213"/>
                    <a:pt x="36018" y="473"/>
                    <a:pt x="33236" y="3064"/>
                  </a:cubicBezTo>
                  <a:cubicBezTo>
                    <a:pt x="24054" y="11636"/>
                    <a:pt x="14872" y="20170"/>
                    <a:pt x="5728" y="28743"/>
                  </a:cubicBezTo>
                  <a:cubicBezTo>
                    <a:pt x="2756" y="31524"/>
                    <a:pt x="546" y="34610"/>
                    <a:pt x="89" y="38763"/>
                  </a:cubicBezTo>
                  <a:cubicBezTo>
                    <a:pt x="-330" y="42307"/>
                    <a:pt x="737" y="46764"/>
                    <a:pt x="3099" y="49507"/>
                  </a:cubicBezTo>
                  <a:cubicBezTo>
                    <a:pt x="5614" y="52479"/>
                    <a:pt x="9119" y="54880"/>
                    <a:pt x="13119" y="55146"/>
                  </a:cubicBezTo>
                  <a:cubicBezTo>
                    <a:pt x="16777" y="55375"/>
                    <a:pt x="21082" y="54727"/>
                    <a:pt x="23864" y="52136"/>
                  </a:cubicBezTo>
                  <a:lnTo>
                    <a:pt x="23864" y="52136"/>
                  </a:lnTo>
                  <a:close/>
                </a:path>
              </a:pathLst>
            </a:custGeom>
            <a:grpFill/>
            <a:ln w="38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5" name="任意多边形: 形状 794">
              <a:extLst>
                <a:ext uri="{FF2B5EF4-FFF2-40B4-BE49-F238E27FC236}">
                  <a16:creationId xmlns:a16="http://schemas.microsoft.com/office/drawing/2014/main" id="{09D66A5D-BFB6-5DAE-6CA6-693C6E54E7B8}"/>
                </a:ext>
              </a:extLst>
            </p:cNvPr>
            <p:cNvSpPr/>
            <p:nvPr/>
          </p:nvSpPr>
          <p:spPr>
            <a:xfrm>
              <a:off x="4952474" y="690283"/>
              <a:ext cx="123274" cy="65497"/>
            </a:xfrm>
            <a:custGeom>
              <a:avLst/>
              <a:gdLst>
                <a:gd name="connsiteX0" fmla="*/ 20795 w 123274"/>
                <a:gd name="connsiteY0" fmla="*/ 64516 h 65497"/>
                <a:gd name="connsiteX1" fmla="*/ 114407 w 123274"/>
                <a:gd name="connsiteY1" fmla="*/ 28359 h 65497"/>
                <a:gd name="connsiteX2" fmla="*/ 121951 w 123274"/>
                <a:gd name="connsiteY2" fmla="*/ 8814 h 65497"/>
                <a:gd name="connsiteX3" fmla="*/ 102405 w 123274"/>
                <a:gd name="connsiteY3" fmla="*/ 1270 h 65497"/>
                <a:gd name="connsiteX4" fmla="*/ 8794 w 123274"/>
                <a:gd name="connsiteY4" fmla="*/ 37427 h 65497"/>
                <a:gd name="connsiteX5" fmla="*/ 1250 w 123274"/>
                <a:gd name="connsiteY5" fmla="*/ 56972 h 65497"/>
                <a:gd name="connsiteX6" fmla="*/ 20795 w 123274"/>
                <a:gd name="connsiteY6" fmla="*/ 64516 h 65497"/>
                <a:gd name="connsiteX7" fmla="*/ 20795 w 123274"/>
                <a:gd name="connsiteY7" fmla="*/ 64516 h 65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3274" h="65497">
                  <a:moveTo>
                    <a:pt x="20795" y="64516"/>
                  </a:moveTo>
                  <a:cubicBezTo>
                    <a:pt x="52685" y="54305"/>
                    <a:pt x="83927" y="42227"/>
                    <a:pt x="114407" y="28359"/>
                  </a:cubicBezTo>
                  <a:cubicBezTo>
                    <a:pt x="121455" y="25159"/>
                    <a:pt x="125532" y="16015"/>
                    <a:pt x="121951" y="8814"/>
                  </a:cubicBezTo>
                  <a:cubicBezTo>
                    <a:pt x="118407" y="1689"/>
                    <a:pt x="109949" y="-2159"/>
                    <a:pt x="102405" y="1270"/>
                  </a:cubicBezTo>
                  <a:cubicBezTo>
                    <a:pt x="71925" y="15138"/>
                    <a:pt x="40683" y="27216"/>
                    <a:pt x="8794" y="37427"/>
                  </a:cubicBezTo>
                  <a:cubicBezTo>
                    <a:pt x="1364" y="39789"/>
                    <a:pt x="-2027" y="50343"/>
                    <a:pt x="1250" y="56972"/>
                  </a:cubicBezTo>
                  <a:cubicBezTo>
                    <a:pt x="5136" y="64783"/>
                    <a:pt x="12870" y="67031"/>
                    <a:pt x="20795" y="64516"/>
                  </a:cubicBezTo>
                  <a:lnTo>
                    <a:pt x="20795" y="64516"/>
                  </a:lnTo>
                  <a:close/>
                </a:path>
              </a:pathLst>
            </a:custGeom>
            <a:grpFill/>
            <a:ln w="38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6" name="任意多边形: 形状 795">
              <a:extLst>
                <a:ext uri="{FF2B5EF4-FFF2-40B4-BE49-F238E27FC236}">
                  <a16:creationId xmlns:a16="http://schemas.microsoft.com/office/drawing/2014/main" id="{52B9A736-D37D-F0AF-C57C-AA7658A097AB}"/>
                </a:ext>
              </a:extLst>
            </p:cNvPr>
            <p:cNvSpPr/>
            <p:nvPr/>
          </p:nvSpPr>
          <p:spPr>
            <a:xfrm>
              <a:off x="4963393" y="810382"/>
              <a:ext cx="100751" cy="47024"/>
            </a:xfrm>
            <a:custGeom>
              <a:avLst/>
              <a:gdLst>
                <a:gd name="connsiteX0" fmla="*/ 13076 w 100751"/>
                <a:gd name="connsiteY0" fmla="*/ 29646 h 47024"/>
                <a:gd name="connsiteX1" fmla="*/ 84323 w 100751"/>
                <a:gd name="connsiteY1" fmla="*/ 46830 h 47024"/>
                <a:gd name="connsiteX2" fmla="*/ 95067 w 100751"/>
                <a:gd name="connsiteY2" fmla="*/ 43820 h 47024"/>
                <a:gd name="connsiteX3" fmla="*/ 100706 w 100751"/>
                <a:gd name="connsiteY3" fmla="*/ 33799 h 47024"/>
                <a:gd name="connsiteX4" fmla="*/ 87676 w 100751"/>
                <a:gd name="connsiteY4" fmla="*/ 17378 h 47024"/>
                <a:gd name="connsiteX5" fmla="*/ 16429 w 100751"/>
                <a:gd name="connsiteY5" fmla="*/ 195 h 47024"/>
                <a:gd name="connsiteX6" fmla="*/ 5684 w 100751"/>
                <a:gd name="connsiteY6" fmla="*/ 3205 h 47024"/>
                <a:gd name="connsiteX7" fmla="*/ 46 w 100751"/>
                <a:gd name="connsiteY7" fmla="*/ 13225 h 47024"/>
                <a:gd name="connsiteX8" fmla="*/ 13076 w 100751"/>
                <a:gd name="connsiteY8" fmla="*/ 29646 h 47024"/>
                <a:gd name="connsiteX9" fmla="*/ 13076 w 100751"/>
                <a:gd name="connsiteY9" fmla="*/ 29646 h 47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0751" h="47024">
                  <a:moveTo>
                    <a:pt x="13076" y="29646"/>
                  </a:moveTo>
                  <a:cubicBezTo>
                    <a:pt x="36812" y="35361"/>
                    <a:pt x="60587" y="41076"/>
                    <a:pt x="84323" y="46830"/>
                  </a:cubicBezTo>
                  <a:cubicBezTo>
                    <a:pt x="87676" y="47630"/>
                    <a:pt x="92476" y="45839"/>
                    <a:pt x="95067" y="43820"/>
                  </a:cubicBezTo>
                  <a:cubicBezTo>
                    <a:pt x="97963" y="41572"/>
                    <a:pt x="100439" y="37533"/>
                    <a:pt x="100706" y="33799"/>
                  </a:cubicBezTo>
                  <a:cubicBezTo>
                    <a:pt x="101315" y="24998"/>
                    <a:pt x="95753" y="19359"/>
                    <a:pt x="87676" y="17378"/>
                  </a:cubicBezTo>
                  <a:cubicBezTo>
                    <a:pt x="63939" y="11663"/>
                    <a:pt x="40165" y="5948"/>
                    <a:pt x="16429" y="195"/>
                  </a:cubicBezTo>
                  <a:cubicBezTo>
                    <a:pt x="13076" y="-605"/>
                    <a:pt x="8275" y="1186"/>
                    <a:pt x="5684" y="3205"/>
                  </a:cubicBezTo>
                  <a:cubicBezTo>
                    <a:pt x="2789" y="5453"/>
                    <a:pt x="312" y="9492"/>
                    <a:pt x="46" y="13225"/>
                  </a:cubicBezTo>
                  <a:cubicBezTo>
                    <a:pt x="-564" y="22026"/>
                    <a:pt x="4999" y="27703"/>
                    <a:pt x="13076" y="29646"/>
                  </a:cubicBezTo>
                  <a:lnTo>
                    <a:pt x="13076" y="29646"/>
                  </a:lnTo>
                  <a:close/>
                </a:path>
              </a:pathLst>
            </a:custGeom>
            <a:grpFill/>
            <a:ln w="38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990" name="组合 989">
            <a:extLst>
              <a:ext uri="{FF2B5EF4-FFF2-40B4-BE49-F238E27FC236}">
                <a16:creationId xmlns:a16="http://schemas.microsoft.com/office/drawing/2014/main" id="{58FD636B-B511-4278-5ACD-A7FC5760E7AF}"/>
              </a:ext>
            </a:extLst>
          </p:cNvPr>
          <p:cNvGrpSpPr/>
          <p:nvPr/>
        </p:nvGrpSpPr>
        <p:grpSpPr>
          <a:xfrm>
            <a:off x="8463080" y="5091023"/>
            <a:ext cx="3633439" cy="1763049"/>
            <a:chOff x="7530090" y="4422009"/>
            <a:chExt cx="3464036" cy="1680850"/>
          </a:xfrm>
        </p:grpSpPr>
        <p:sp>
          <p:nvSpPr>
            <p:cNvPr id="875" name="任意多边形: 形状 874">
              <a:extLst>
                <a:ext uri="{FF2B5EF4-FFF2-40B4-BE49-F238E27FC236}">
                  <a16:creationId xmlns:a16="http://schemas.microsoft.com/office/drawing/2014/main" id="{E994DE7C-BE1E-2037-D9E1-56F4179ECB32}"/>
                </a:ext>
              </a:extLst>
            </p:cNvPr>
            <p:cNvSpPr/>
            <p:nvPr/>
          </p:nvSpPr>
          <p:spPr>
            <a:xfrm>
              <a:off x="8500344" y="5245498"/>
              <a:ext cx="718793" cy="852522"/>
            </a:xfrm>
            <a:custGeom>
              <a:avLst/>
              <a:gdLst>
                <a:gd name="connsiteX0" fmla="*/ 0 w 1120597"/>
                <a:gd name="connsiteY0" fmla="*/ 0 h 1329080"/>
                <a:gd name="connsiteX1" fmla="*/ 1120597 w 1120597"/>
                <a:gd name="connsiteY1" fmla="*/ 0 h 1329080"/>
                <a:gd name="connsiteX2" fmla="*/ 1120597 w 1120597"/>
                <a:gd name="connsiteY2" fmla="*/ 1329080 h 1329080"/>
                <a:gd name="connsiteX3" fmla="*/ 0 w 1120597"/>
                <a:gd name="connsiteY3" fmla="*/ 1329080 h 1329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20597" h="1329080">
                  <a:moveTo>
                    <a:pt x="0" y="0"/>
                  </a:moveTo>
                  <a:lnTo>
                    <a:pt x="1120597" y="0"/>
                  </a:lnTo>
                  <a:lnTo>
                    <a:pt x="1120597" y="1329080"/>
                  </a:lnTo>
                  <a:lnTo>
                    <a:pt x="0" y="132908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6" name="任意多边形: 形状 875">
              <a:extLst>
                <a:ext uri="{FF2B5EF4-FFF2-40B4-BE49-F238E27FC236}">
                  <a16:creationId xmlns:a16="http://schemas.microsoft.com/office/drawing/2014/main" id="{FBCE9874-8930-9C8C-E2E0-CC7C5605EDD8}"/>
                </a:ext>
              </a:extLst>
            </p:cNvPr>
            <p:cNvSpPr/>
            <p:nvPr/>
          </p:nvSpPr>
          <p:spPr>
            <a:xfrm>
              <a:off x="9107403" y="5676158"/>
              <a:ext cx="79182" cy="36511"/>
            </a:xfrm>
            <a:custGeom>
              <a:avLst/>
              <a:gdLst>
                <a:gd name="connsiteX0" fmla="*/ 0 w 123444"/>
                <a:gd name="connsiteY0" fmla="*/ 0 h 56921"/>
                <a:gd name="connsiteX1" fmla="*/ 123444 w 123444"/>
                <a:gd name="connsiteY1" fmla="*/ 0 h 56921"/>
                <a:gd name="connsiteX2" fmla="*/ 123444 w 123444"/>
                <a:gd name="connsiteY2" fmla="*/ 56921 h 56921"/>
                <a:gd name="connsiteX3" fmla="*/ 0 w 123444"/>
                <a:gd name="connsiteY3" fmla="*/ 56921 h 56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444" h="56921">
                  <a:moveTo>
                    <a:pt x="0" y="0"/>
                  </a:moveTo>
                  <a:lnTo>
                    <a:pt x="123444" y="0"/>
                  </a:lnTo>
                  <a:lnTo>
                    <a:pt x="123444" y="56921"/>
                  </a:lnTo>
                  <a:lnTo>
                    <a:pt x="0" y="56921"/>
                  </a:lnTo>
                  <a:close/>
                </a:path>
              </a:pathLst>
            </a:cu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  <a:ln w="685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877" name="任意多边形: 形状 876">
              <a:extLst>
                <a:ext uri="{FF2B5EF4-FFF2-40B4-BE49-F238E27FC236}">
                  <a16:creationId xmlns:a16="http://schemas.microsoft.com/office/drawing/2014/main" id="{A99E29BF-FB15-AFA1-997B-BF8CDA4767E1}"/>
                </a:ext>
              </a:extLst>
            </p:cNvPr>
            <p:cNvSpPr/>
            <p:nvPr/>
          </p:nvSpPr>
          <p:spPr>
            <a:xfrm>
              <a:off x="8500344" y="5556506"/>
              <a:ext cx="79182" cy="36511"/>
            </a:xfrm>
            <a:custGeom>
              <a:avLst/>
              <a:gdLst>
                <a:gd name="connsiteX0" fmla="*/ 0 w 123444"/>
                <a:gd name="connsiteY0" fmla="*/ 0 h 56921"/>
                <a:gd name="connsiteX1" fmla="*/ 123444 w 123444"/>
                <a:gd name="connsiteY1" fmla="*/ 0 h 56921"/>
                <a:gd name="connsiteX2" fmla="*/ 123444 w 123444"/>
                <a:gd name="connsiteY2" fmla="*/ 56921 h 56921"/>
                <a:gd name="connsiteX3" fmla="*/ 0 w 123444"/>
                <a:gd name="connsiteY3" fmla="*/ 56921 h 56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444" h="56921">
                  <a:moveTo>
                    <a:pt x="0" y="0"/>
                  </a:moveTo>
                  <a:lnTo>
                    <a:pt x="123444" y="0"/>
                  </a:lnTo>
                  <a:lnTo>
                    <a:pt x="123444" y="56921"/>
                  </a:lnTo>
                  <a:lnTo>
                    <a:pt x="0" y="56921"/>
                  </a:lnTo>
                  <a:close/>
                </a:path>
              </a:pathLst>
            </a:cu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  <a:ln w="685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878" name="任意多边形: 形状 877">
              <a:extLst>
                <a:ext uri="{FF2B5EF4-FFF2-40B4-BE49-F238E27FC236}">
                  <a16:creationId xmlns:a16="http://schemas.microsoft.com/office/drawing/2014/main" id="{FB3D5601-9316-4E14-7012-83D8B4ABFDEB}"/>
                </a:ext>
              </a:extLst>
            </p:cNvPr>
            <p:cNvSpPr/>
            <p:nvPr/>
          </p:nvSpPr>
          <p:spPr>
            <a:xfrm>
              <a:off x="8778360" y="5922941"/>
              <a:ext cx="79182" cy="36511"/>
            </a:xfrm>
            <a:custGeom>
              <a:avLst/>
              <a:gdLst>
                <a:gd name="connsiteX0" fmla="*/ 0 w 123444"/>
                <a:gd name="connsiteY0" fmla="*/ 0 h 56921"/>
                <a:gd name="connsiteX1" fmla="*/ 123444 w 123444"/>
                <a:gd name="connsiteY1" fmla="*/ 0 h 56921"/>
                <a:gd name="connsiteX2" fmla="*/ 123444 w 123444"/>
                <a:gd name="connsiteY2" fmla="*/ 56921 h 56921"/>
                <a:gd name="connsiteX3" fmla="*/ 0 w 123444"/>
                <a:gd name="connsiteY3" fmla="*/ 56921 h 56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444" h="56921">
                  <a:moveTo>
                    <a:pt x="0" y="0"/>
                  </a:moveTo>
                  <a:lnTo>
                    <a:pt x="123444" y="0"/>
                  </a:lnTo>
                  <a:lnTo>
                    <a:pt x="123444" y="56921"/>
                  </a:lnTo>
                  <a:lnTo>
                    <a:pt x="0" y="56921"/>
                  </a:lnTo>
                  <a:close/>
                </a:path>
              </a:pathLst>
            </a:cu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  <a:ln w="685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879" name="任意多边形: 形状 878">
              <a:extLst>
                <a:ext uri="{FF2B5EF4-FFF2-40B4-BE49-F238E27FC236}">
                  <a16:creationId xmlns:a16="http://schemas.microsoft.com/office/drawing/2014/main" id="{BB32BDF1-4E51-A73C-4767-63F2E3A0D7F3}"/>
                </a:ext>
              </a:extLst>
            </p:cNvPr>
            <p:cNvSpPr/>
            <p:nvPr/>
          </p:nvSpPr>
          <p:spPr>
            <a:xfrm>
              <a:off x="8929684" y="6059309"/>
              <a:ext cx="79182" cy="36511"/>
            </a:xfrm>
            <a:custGeom>
              <a:avLst/>
              <a:gdLst>
                <a:gd name="connsiteX0" fmla="*/ 0 w 123444"/>
                <a:gd name="connsiteY0" fmla="*/ 0 h 56921"/>
                <a:gd name="connsiteX1" fmla="*/ 123444 w 123444"/>
                <a:gd name="connsiteY1" fmla="*/ 0 h 56921"/>
                <a:gd name="connsiteX2" fmla="*/ 123444 w 123444"/>
                <a:gd name="connsiteY2" fmla="*/ 56921 h 56921"/>
                <a:gd name="connsiteX3" fmla="*/ 0 w 123444"/>
                <a:gd name="connsiteY3" fmla="*/ 56921 h 56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444" h="56921">
                  <a:moveTo>
                    <a:pt x="0" y="0"/>
                  </a:moveTo>
                  <a:lnTo>
                    <a:pt x="123444" y="0"/>
                  </a:lnTo>
                  <a:lnTo>
                    <a:pt x="123444" y="56921"/>
                  </a:lnTo>
                  <a:lnTo>
                    <a:pt x="0" y="56921"/>
                  </a:lnTo>
                  <a:close/>
                </a:path>
              </a:pathLst>
            </a:cu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  <a:ln w="685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880" name="任意多边形: 形状 879">
              <a:extLst>
                <a:ext uri="{FF2B5EF4-FFF2-40B4-BE49-F238E27FC236}">
                  <a16:creationId xmlns:a16="http://schemas.microsoft.com/office/drawing/2014/main" id="{0B1C5E18-3021-9ACA-5EAB-D8415A46D9EF}"/>
                </a:ext>
              </a:extLst>
            </p:cNvPr>
            <p:cNvSpPr/>
            <p:nvPr/>
          </p:nvSpPr>
          <p:spPr>
            <a:xfrm>
              <a:off x="9063413" y="5630849"/>
              <a:ext cx="79182" cy="36511"/>
            </a:xfrm>
            <a:custGeom>
              <a:avLst/>
              <a:gdLst>
                <a:gd name="connsiteX0" fmla="*/ 0 w 123444"/>
                <a:gd name="connsiteY0" fmla="*/ 0 h 56921"/>
                <a:gd name="connsiteX1" fmla="*/ 123444 w 123444"/>
                <a:gd name="connsiteY1" fmla="*/ 0 h 56921"/>
                <a:gd name="connsiteX2" fmla="*/ 123444 w 123444"/>
                <a:gd name="connsiteY2" fmla="*/ 56921 h 56921"/>
                <a:gd name="connsiteX3" fmla="*/ 0 w 123444"/>
                <a:gd name="connsiteY3" fmla="*/ 56921 h 56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444" h="56921">
                  <a:moveTo>
                    <a:pt x="0" y="0"/>
                  </a:moveTo>
                  <a:lnTo>
                    <a:pt x="123444" y="0"/>
                  </a:lnTo>
                  <a:lnTo>
                    <a:pt x="123444" y="56921"/>
                  </a:lnTo>
                  <a:lnTo>
                    <a:pt x="0" y="56921"/>
                  </a:lnTo>
                  <a:close/>
                </a:path>
              </a:pathLst>
            </a:cu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  <a:ln w="685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881" name="任意多边形: 形状 880">
              <a:extLst>
                <a:ext uri="{FF2B5EF4-FFF2-40B4-BE49-F238E27FC236}">
                  <a16:creationId xmlns:a16="http://schemas.microsoft.com/office/drawing/2014/main" id="{822250AD-76B6-BE18-E9FD-57856ABDBC86}"/>
                </a:ext>
              </a:extLst>
            </p:cNvPr>
            <p:cNvSpPr/>
            <p:nvPr/>
          </p:nvSpPr>
          <p:spPr>
            <a:xfrm>
              <a:off x="8500344" y="5245498"/>
              <a:ext cx="718793" cy="202352"/>
            </a:xfrm>
            <a:custGeom>
              <a:avLst/>
              <a:gdLst>
                <a:gd name="connsiteX0" fmla="*/ 0 w 1120597"/>
                <a:gd name="connsiteY0" fmla="*/ 0 h 315467"/>
                <a:gd name="connsiteX1" fmla="*/ 1120597 w 1120597"/>
                <a:gd name="connsiteY1" fmla="*/ 0 h 315467"/>
                <a:gd name="connsiteX2" fmla="*/ 1120597 w 1120597"/>
                <a:gd name="connsiteY2" fmla="*/ 315468 h 315467"/>
                <a:gd name="connsiteX3" fmla="*/ 0 w 1120597"/>
                <a:gd name="connsiteY3" fmla="*/ 315468 h 315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20597" h="315467">
                  <a:moveTo>
                    <a:pt x="0" y="0"/>
                  </a:moveTo>
                  <a:lnTo>
                    <a:pt x="1120597" y="0"/>
                  </a:lnTo>
                  <a:lnTo>
                    <a:pt x="1120597" y="315468"/>
                  </a:lnTo>
                  <a:lnTo>
                    <a:pt x="0" y="315468"/>
                  </a:lnTo>
                  <a:close/>
                </a:path>
              </a:pathLst>
            </a:custGeom>
            <a:solidFill>
              <a:srgbClr val="CE4829"/>
            </a:solidFill>
            <a:ln w="41148" cap="rnd">
              <a:solidFill>
                <a:srgbClr val="CE4829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2" name="任意多边形: 形状 881">
              <a:extLst>
                <a:ext uri="{FF2B5EF4-FFF2-40B4-BE49-F238E27FC236}">
                  <a16:creationId xmlns:a16="http://schemas.microsoft.com/office/drawing/2014/main" id="{F01AE25F-A821-3E30-7022-989E477EDCF2}"/>
                </a:ext>
              </a:extLst>
            </p:cNvPr>
            <p:cNvSpPr/>
            <p:nvPr/>
          </p:nvSpPr>
          <p:spPr>
            <a:xfrm>
              <a:off x="8500344" y="5245498"/>
              <a:ext cx="718793" cy="852522"/>
            </a:xfrm>
            <a:custGeom>
              <a:avLst/>
              <a:gdLst>
                <a:gd name="connsiteX0" fmla="*/ 0 w 1120597"/>
                <a:gd name="connsiteY0" fmla="*/ 0 h 1329080"/>
                <a:gd name="connsiteX1" fmla="*/ 1120597 w 1120597"/>
                <a:gd name="connsiteY1" fmla="*/ 0 h 1329080"/>
                <a:gd name="connsiteX2" fmla="*/ 1120597 w 1120597"/>
                <a:gd name="connsiteY2" fmla="*/ 1329080 h 1329080"/>
                <a:gd name="connsiteX3" fmla="*/ 0 w 1120597"/>
                <a:gd name="connsiteY3" fmla="*/ 1329080 h 1329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20597" h="1329080">
                  <a:moveTo>
                    <a:pt x="0" y="0"/>
                  </a:moveTo>
                  <a:lnTo>
                    <a:pt x="1120597" y="0"/>
                  </a:lnTo>
                  <a:lnTo>
                    <a:pt x="1120597" y="1329080"/>
                  </a:lnTo>
                  <a:lnTo>
                    <a:pt x="0" y="1329080"/>
                  </a:lnTo>
                  <a:close/>
                </a:path>
              </a:pathLst>
            </a:custGeom>
            <a:noFill/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3" name="任意多边形: 形状 882">
              <a:extLst>
                <a:ext uri="{FF2B5EF4-FFF2-40B4-BE49-F238E27FC236}">
                  <a16:creationId xmlns:a16="http://schemas.microsoft.com/office/drawing/2014/main" id="{835ED9B5-B309-162B-7308-59D7813FA8BD}"/>
                </a:ext>
              </a:extLst>
            </p:cNvPr>
            <p:cNvSpPr/>
            <p:nvPr/>
          </p:nvSpPr>
          <p:spPr>
            <a:xfrm>
              <a:off x="8339781" y="4699144"/>
              <a:ext cx="1295939" cy="703836"/>
            </a:xfrm>
            <a:custGeom>
              <a:avLst/>
              <a:gdLst>
                <a:gd name="connsiteX0" fmla="*/ 1606144 w 2020366"/>
                <a:gd name="connsiteY0" fmla="*/ 1097280 h 1097279"/>
                <a:gd name="connsiteX1" fmla="*/ 0 w 2020366"/>
                <a:gd name="connsiteY1" fmla="*/ 1097280 h 1097279"/>
                <a:gd name="connsiteX2" fmla="*/ 413537 w 2020366"/>
                <a:gd name="connsiteY2" fmla="*/ 0 h 1097279"/>
                <a:gd name="connsiteX3" fmla="*/ 2020367 w 2020366"/>
                <a:gd name="connsiteY3" fmla="*/ 0 h 1097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0366" h="1097279">
                  <a:moveTo>
                    <a:pt x="1606144" y="1097280"/>
                  </a:moveTo>
                  <a:lnTo>
                    <a:pt x="0" y="1097280"/>
                  </a:lnTo>
                  <a:lnTo>
                    <a:pt x="413537" y="0"/>
                  </a:lnTo>
                  <a:lnTo>
                    <a:pt x="2020367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4" name="任意多边形: 形状 883">
              <a:extLst>
                <a:ext uri="{FF2B5EF4-FFF2-40B4-BE49-F238E27FC236}">
                  <a16:creationId xmlns:a16="http://schemas.microsoft.com/office/drawing/2014/main" id="{B0CA11A5-48B4-DD18-8AE2-73CAA2D2FCD1}"/>
                </a:ext>
              </a:extLst>
            </p:cNvPr>
            <p:cNvSpPr/>
            <p:nvPr/>
          </p:nvSpPr>
          <p:spPr>
            <a:xfrm>
              <a:off x="8432600" y="5318081"/>
              <a:ext cx="79182" cy="36511"/>
            </a:xfrm>
            <a:custGeom>
              <a:avLst/>
              <a:gdLst>
                <a:gd name="connsiteX0" fmla="*/ 0 w 123444"/>
                <a:gd name="connsiteY0" fmla="*/ 0 h 56921"/>
                <a:gd name="connsiteX1" fmla="*/ 123444 w 123444"/>
                <a:gd name="connsiteY1" fmla="*/ 0 h 56921"/>
                <a:gd name="connsiteX2" fmla="*/ 123444 w 123444"/>
                <a:gd name="connsiteY2" fmla="*/ 56921 h 56921"/>
                <a:gd name="connsiteX3" fmla="*/ 0 w 123444"/>
                <a:gd name="connsiteY3" fmla="*/ 56921 h 56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444" h="56921">
                  <a:moveTo>
                    <a:pt x="0" y="0"/>
                  </a:moveTo>
                  <a:lnTo>
                    <a:pt x="123444" y="0"/>
                  </a:lnTo>
                  <a:lnTo>
                    <a:pt x="123444" y="56921"/>
                  </a:lnTo>
                  <a:lnTo>
                    <a:pt x="0" y="56921"/>
                  </a:lnTo>
                  <a:close/>
                </a:path>
              </a:pathLst>
            </a:cu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  <a:ln w="685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885" name="任意多边形: 形状 884">
              <a:extLst>
                <a:ext uri="{FF2B5EF4-FFF2-40B4-BE49-F238E27FC236}">
                  <a16:creationId xmlns:a16="http://schemas.microsoft.com/office/drawing/2014/main" id="{80DB0363-57E1-72D0-7230-1F86F5EE4AAF}"/>
                </a:ext>
              </a:extLst>
            </p:cNvPr>
            <p:cNvSpPr/>
            <p:nvPr/>
          </p:nvSpPr>
          <p:spPr>
            <a:xfrm>
              <a:off x="8477910" y="5272772"/>
              <a:ext cx="79182" cy="36511"/>
            </a:xfrm>
            <a:custGeom>
              <a:avLst/>
              <a:gdLst>
                <a:gd name="connsiteX0" fmla="*/ 0 w 123444"/>
                <a:gd name="connsiteY0" fmla="*/ 0 h 56921"/>
                <a:gd name="connsiteX1" fmla="*/ 123444 w 123444"/>
                <a:gd name="connsiteY1" fmla="*/ 0 h 56921"/>
                <a:gd name="connsiteX2" fmla="*/ 123444 w 123444"/>
                <a:gd name="connsiteY2" fmla="*/ 56921 h 56921"/>
                <a:gd name="connsiteX3" fmla="*/ 0 w 123444"/>
                <a:gd name="connsiteY3" fmla="*/ 56921 h 56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444" h="56921">
                  <a:moveTo>
                    <a:pt x="0" y="0"/>
                  </a:moveTo>
                  <a:lnTo>
                    <a:pt x="123444" y="0"/>
                  </a:lnTo>
                  <a:lnTo>
                    <a:pt x="123444" y="56921"/>
                  </a:lnTo>
                  <a:lnTo>
                    <a:pt x="0" y="56921"/>
                  </a:lnTo>
                  <a:close/>
                </a:path>
              </a:pathLst>
            </a:cu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  <a:ln w="685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886" name="任意多边形: 形状 885">
              <a:extLst>
                <a:ext uri="{FF2B5EF4-FFF2-40B4-BE49-F238E27FC236}">
                  <a16:creationId xmlns:a16="http://schemas.microsoft.com/office/drawing/2014/main" id="{E3DA3879-2A36-393C-4246-1076C8CC73CE}"/>
                </a:ext>
              </a:extLst>
            </p:cNvPr>
            <p:cNvSpPr/>
            <p:nvPr/>
          </p:nvSpPr>
          <p:spPr>
            <a:xfrm>
              <a:off x="8388610" y="5272772"/>
              <a:ext cx="79182" cy="36511"/>
            </a:xfrm>
            <a:custGeom>
              <a:avLst/>
              <a:gdLst>
                <a:gd name="connsiteX0" fmla="*/ 0 w 123444"/>
                <a:gd name="connsiteY0" fmla="*/ 0 h 56921"/>
                <a:gd name="connsiteX1" fmla="*/ 123444 w 123444"/>
                <a:gd name="connsiteY1" fmla="*/ 0 h 56921"/>
                <a:gd name="connsiteX2" fmla="*/ 123444 w 123444"/>
                <a:gd name="connsiteY2" fmla="*/ 56921 h 56921"/>
                <a:gd name="connsiteX3" fmla="*/ 0 w 123444"/>
                <a:gd name="connsiteY3" fmla="*/ 56921 h 56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444" h="56921">
                  <a:moveTo>
                    <a:pt x="0" y="0"/>
                  </a:moveTo>
                  <a:lnTo>
                    <a:pt x="123444" y="0"/>
                  </a:lnTo>
                  <a:lnTo>
                    <a:pt x="123444" y="56921"/>
                  </a:lnTo>
                  <a:lnTo>
                    <a:pt x="0" y="56921"/>
                  </a:lnTo>
                  <a:close/>
                </a:path>
              </a:pathLst>
            </a:cu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  <a:ln w="685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887" name="任意多边形: 形状 886">
              <a:extLst>
                <a:ext uri="{FF2B5EF4-FFF2-40B4-BE49-F238E27FC236}">
                  <a16:creationId xmlns:a16="http://schemas.microsoft.com/office/drawing/2014/main" id="{8C99AEAF-F2D8-9D58-EBF0-EC7DA918B8BC}"/>
                </a:ext>
              </a:extLst>
            </p:cNvPr>
            <p:cNvSpPr/>
            <p:nvPr/>
          </p:nvSpPr>
          <p:spPr>
            <a:xfrm>
              <a:off x="8601960" y="4842111"/>
              <a:ext cx="79182" cy="36511"/>
            </a:xfrm>
            <a:custGeom>
              <a:avLst/>
              <a:gdLst>
                <a:gd name="connsiteX0" fmla="*/ 0 w 123444"/>
                <a:gd name="connsiteY0" fmla="*/ 0 h 56921"/>
                <a:gd name="connsiteX1" fmla="*/ 123444 w 123444"/>
                <a:gd name="connsiteY1" fmla="*/ 0 h 56921"/>
                <a:gd name="connsiteX2" fmla="*/ 123444 w 123444"/>
                <a:gd name="connsiteY2" fmla="*/ 56921 h 56921"/>
                <a:gd name="connsiteX3" fmla="*/ 0 w 123444"/>
                <a:gd name="connsiteY3" fmla="*/ 56921 h 56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444" h="56921">
                  <a:moveTo>
                    <a:pt x="0" y="0"/>
                  </a:moveTo>
                  <a:lnTo>
                    <a:pt x="123444" y="0"/>
                  </a:lnTo>
                  <a:lnTo>
                    <a:pt x="123444" y="56921"/>
                  </a:lnTo>
                  <a:lnTo>
                    <a:pt x="0" y="56921"/>
                  </a:lnTo>
                  <a:close/>
                </a:path>
              </a:pathLst>
            </a:cu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  <a:ln w="685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888" name="任意多边形: 形状 887">
              <a:extLst>
                <a:ext uri="{FF2B5EF4-FFF2-40B4-BE49-F238E27FC236}">
                  <a16:creationId xmlns:a16="http://schemas.microsoft.com/office/drawing/2014/main" id="{C9410842-E047-3DE6-62A7-6331A9D3EE68}"/>
                </a:ext>
              </a:extLst>
            </p:cNvPr>
            <p:cNvSpPr/>
            <p:nvPr/>
          </p:nvSpPr>
          <p:spPr>
            <a:xfrm>
              <a:off x="8557971" y="4796362"/>
              <a:ext cx="79182" cy="36511"/>
            </a:xfrm>
            <a:custGeom>
              <a:avLst/>
              <a:gdLst>
                <a:gd name="connsiteX0" fmla="*/ 0 w 123444"/>
                <a:gd name="connsiteY0" fmla="*/ 0 h 56921"/>
                <a:gd name="connsiteX1" fmla="*/ 123444 w 123444"/>
                <a:gd name="connsiteY1" fmla="*/ 0 h 56921"/>
                <a:gd name="connsiteX2" fmla="*/ 123444 w 123444"/>
                <a:gd name="connsiteY2" fmla="*/ 56921 h 56921"/>
                <a:gd name="connsiteX3" fmla="*/ 0 w 123444"/>
                <a:gd name="connsiteY3" fmla="*/ 56921 h 56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444" h="56921">
                  <a:moveTo>
                    <a:pt x="0" y="0"/>
                  </a:moveTo>
                  <a:lnTo>
                    <a:pt x="123444" y="0"/>
                  </a:lnTo>
                  <a:lnTo>
                    <a:pt x="123444" y="56921"/>
                  </a:lnTo>
                  <a:lnTo>
                    <a:pt x="0" y="56921"/>
                  </a:lnTo>
                  <a:close/>
                </a:path>
              </a:pathLst>
            </a:cu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  <a:ln w="685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889" name="任意多边形: 形状 888">
              <a:extLst>
                <a:ext uri="{FF2B5EF4-FFF2-40B4-BE49-F238E27FC236}">
                  <a16:creationId xmlns:a16="http://schemas.microsoft.com/office/drawing/2014/main" id="{28913E0C-5196-1EEA-4E75-A6E691D83FD7}"/>
                </a:ext>
              </a:extLst>
            </p:cNvPr>
            <p:cNvSpPr/>
            <p:nvPr/>
          </p:nvSpPr>
          <p:spPr>
            <a:xfrm>
              <a:off x="9008821" y="4779481"/>
              <a:ext cx="577191" cy="623501"/>
            </a:xfrm>
            <a:custGeom>
              <a:avLst/>
              <a:gdLst>
                <a:gd name="connsiteX0" fmla="*/ 340913 w 899839"/>
                <a:gd name="connsiteY0" fmla="*/ 972037 h 972036"/>
                <a:gd name="connsiteX1" fmla="*/ 225013 w 899839"/>
                <a:gd name="connsiteY1" fmla="*/ 521466 h 972036"/>
                <a:gd name="connsiteX2" fmla="*/ 137916 w 899839"/>
                <a:gd name="connsiteY2" fmla="*/ 592104 h 972036"/>
                <a:gd name="connsiteX3" fmla="*/ 16529 w 899839"/>
                <a:gd name="connsiteY3" fmla="*/ 577016 h 972036"/>
                <a:gd name="connsiteX4" fmla="*/ 16529 w 899839"/>
                <a:gd name="connsiteY4" fmla="*/ 577016 h 972036"/>
                <a:gd name="connsiteX5" fmla="*/ 32989 w 899839"/>
                <a:gd name="connsiteY5" fmla="*/ 459744 h 972036"/>
                <a:gd name="connsiteX6" fmla="*/ 611804 w 899839"/>
                <a:gd name="connsiteY6" fmla="*/ 17403 h 972036"/>
                <a:gd name="connsiteX7" fmla="*/ 715360 w 899839"/>
                <a:gd name="connsiteY7" fmla="*/ 18089 h 972036"/>
                <a:gd name="connsiteX8" fmla="*/ 899840 w 899839"/>
                <a:gd name="connsiteY8" fmla="*/ 163479 h 972036"/>
                <a:gd name="connsiteX9" fmla="*/ 340913 w 899839"/>
                <a:gd name="connsiteY9" fmla="*/ 972037 h 972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99839" h="972036">
                  <a:moveTo>
                    <a:pt x="340913" y="972037"/>
                  </a:moveTo>
                  <a:lnTo>
                    <a:pt x="225013" y="521466"/>
                  </a:lnTo>
                  <a:lnTo>
                    <a:pt x="137916" y="592104"/>
                  </a:lnTo>
                  <a:cubicBezTo>
                    <a:pt x="100197" y="622279"/>
                    <a:pt x="45333" y="615421"/>
                    <a:pt x="16529" y="577016"/>
                  </a:cubicBezTo>
                  <a:lnTo>
                    <a:pt x="16529" y="577016"/>
                  </a:lnTo>
                  <a:cubicBezTo>
                    <a:pt x="-10903" y="539983"/>
                    <a:pt x="-3359" y="487862"/>
                    <a:pt x="32989" y="459744"/>
                  </a:cubicBezTo>
                  <a:lnTo>
                    <a:pt x="611804" y="17403"/>
                  </a:lnTo>
                  <a:cubicBezTo>
                    <a:pt x="642665" y="-5914"/>
                    <a:pt x="685184" y="-5914"/>
                    <a:pt x="715360" y="18089"/>
                  </a:cubicBezTo>
                  <a:lnTo>
                    <a:pt x="899840" y="163479"/>
                  </a:lnTo>
                  <a:lnTo>
                    <a:pt x="340913" y="972037"/>
                  </a:lnTo>
                  <a:close/>
                </a:path>
              </a:pathLst>
            </a:cu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  <a:ln w="685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890" name="任意多边形: 形状 889">
              <a:extLst>
                <a:ext uri="{FF2B5EF4-FFF2-40B4-BE49-F238E27FC236}">
                  <a16:creationId xmlns:a16="http://schemas.microsoft.com/office/drawing/2014/main" id="{09874D97-B001-7B76-BD84-6D5C944BE275}"/>
                </a:ext>
              </a:extLst>
            </p:cNvPr>
            <p:cNvSpPr/>
            <p:nvPr/>
          </p:nvSpPr>
          <p:spPr>
            <a:xfrm>
              <a:off x="8339781" y="4699144"/>
              <a:ext cx="1295939" cy="703836"/>
            </a:xfrm>
            <a:custGeom>
              <a:avLst/>
              <a:gdLst>
                <a:gd name="connsiteX0" fmla="*/ 1606144 w 2020366"/>
                <a:gd name="connsiteY0" fmla="*/ 1097280 h 1097279"/>
                <a:gd name="connsiteX1" fmla="*/ 0 w 2020366"/>
                <a:gd name="connsiteY1" fmla="*/ 1097280 h 1097279"/>
                <a:gd name="connsiteX2" fmla="*/ 413537 w 2020366"/>
                <a:gd name="connsiteY2" fmla="*/ 0 h 1097279"/>
                <a:gd name="connsiteX3" fmla="*/ 2020367 w 2020366"/>
                <a:gd name="connsiteY3" fmla="*/ 0 h 1097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0366" h="1097279">
                  <a:moveTo>
                    <a:pt x="1606144" y="1097280"/>
                  </a:moveTo>
                  <a:lnTo>
                    <a:pt x="0" y="1097280"/>
                  </a:lnTo>
                  <a:lnTo>
                    <a:pt x="413537" y="0"/>
                  </a:lnTo>
                  <a:lnTo>
                    <a:pt x="2020367" y="0"/>
                  </a:lnTo>
                  <a:close/>
                </a:path>
              </a:pathLst>
            </a:custGeom>
            <a:noFill/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1" name="任意多边形: 形状 890">
              <a:extLst>
                <a:ext uri="{FF2B5EF4-FFF2-40B4-BE49-F238E27FC236}">
                  <a16:creationId xmlns:a16="http://schemas.microsoft.com/office/drawing/2014/main" id="{FB0B38A1-0F62-93F5-D252-F4C4BD9E3126}"/>
                </a:ext>
              </a:extLst>
            </p:cNvPr>
            <p:cNvSpPr/>
            <p:nvPr/>
          </p:nvSpPr>
          <p:spPr>
            <a:xfrm>
              <a:off x="8956958" y="4539462"/>
              <a:ext cx="168921" cy="159683"/>
            </a:xfrm>
            <a:custGeom>
              <a:avLst/>
              <a:gdLst>
                <a:gd name="connsiteX0" fmla="*/ 0 w 263347"/>
                <a:gd name="connsiteY0" fmla="*/ 0 h 248945"/>
                <a:gd name="connsiteX1" fmla="*/ 263347 w 263347"/>
                <a:gd name="connsiteY1" fmla="*/ 0 h 248945"/>
                <a:gd name="connsiteX2" fmla="*/ 263347 w 263347"/>
                <a:gd name="connsiteY2" fmla="*/ 248945 h 248945"/>
                <a:gd name="connsiteX3" fmla="*/ 0 w 263347"/>
                <a:gd name="connsiteY3" fmla="*/ 248945 h 2489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3347" h="248945">
                  <a:moveTo>
                    <a:pt x="0" y="0"/>
                  </a:moveTo>
                  <a:lnTo>
                    <a:pt x="263347" y="0"/>
                  </a:lnTo>
                  <a:lnTo>
                    <a:pt x="263347" y="248945"/>
                  </a:lnTo>
                  <a:lnTo>
                    <a:pt x="0" y="248945"/>
                  </a:lnTo>
                  <a:close/>
                </a:path>
              </a:pathLst>
            </a:custGeom>
            <a:solidFill>
              <a:srgbClr val="1C1931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2" name="任意多边形: 形状 891">
              <a:extLst>
                <a:ext uri="{FF2B5EF4-FFF2-40B4-BE49-F238E27FC236}">
                  <a16:creationId xmlns:a16="http://schemas.microsoft.com/office/drawing/2014/main" id="{0A8A63ED-3013-B67F-B8A1-DFB9F4018CED}"/>
                </a:ext>
              </a:extLst>
            </p:cNvPr>
            <p:cNvSpPr/>
            <p:nvPr/>
          </p:nvSpPr>
          <p:spPr>
            <a:xfrm>
              <a:off x="9055495" y="4641078"/>
              <a:ext cx="65105" cy="36511"/>
            </a:xfrm>
            <a:custGeom>
              <a:avLst/>
              <a:gdLst>
                <a:gd name="connsiteX0" fmla="*/ 0 w 101498"/>
                <a:gd name="connsiteY0" fmla="*/ 0 h 56921"/>
                <a:gd name="connsiteX1" fmla="*/ 101498 w 101498"/>
                <a:gd name="connsiteY1" fmla="*/ 0 h 56921"/>
                <a:gd name="connsiteX2" fmla="*/ 101498 w 101498"/>
                <a:gd name="connsiteY2" fmla="*/ 56921 h 56921"/>
                <a:gd name="connsiteX3" fmla="*/ 0 w 101498"/>
                <a:gd name="connsiteY3" fmla="*/ 56921 h 56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1498" h="56921">
                  <a:moveTo>
                    <a:pt x="0" y="0"/>
                  </a:moveTo>
                  <a:lnTo>
                    <a:pt x="101498" y="0"/>
                  </a:lnTo>
                  <a:lnTo>
                    <a:pt x="101498" y="56921"/>
                  </a:lnTo>
                  <a:lnTo>
                    <a:pt x="0" y="56921"/>
                  </a:lnTo>
                  <a:close/>
                </a:path>
              </a:pathLst>
            </a:custGeom>
            <a:solidFill>
              <a:srgbClr val="272544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3" name="任意多边形: 形状 892">
              <a:extLst>
                <a:ext uri="{FF2B5EF4-FFF2-40B4-BE49-F238E27FC236}">
                  <a16:creationId xmlns:a16="http://schemas.microsoft.com/office/drawing/2014/main" id="{5DBE0924-3FE0-C395-FF01-FE4FC3CA04D2}"/>
                </a:ext>
              </a:extLst>
            </p:cNvPr>
            <p:cNvSpPr/>
            <p:nvPr/>
          </p:nvSpPr>
          <p:spPr>
            <a:xfrm>
              <a:off x="8948160" y="4604566"/>
              <a:ext cx="60706" cy="36511"/>
            </a:xfrm>
            <a:custGeom>
              <a:avLst/>
              <a:gdLst>
                <a:gd name="connsiteX0" fmla="*/ 0 w 94640"/>
                <a:gd name="connsiteY0" fmla="*/ 0 h 56921"/>
                <a:gd name="connsiteX1" fmla="*/ 94640 w 94640"/>
                <a:gd name="connsiteY1" fmla="*/ 0 h 56921"/>
                <a:gd name="connsiteX2" fmla="*/ 94640 w 94640"/>
                <a:gd name="connsiteY2" fmla="*/ 56921 h 56921"/>
                <a:gd name="connsiteX3" fmla="*/ 0 w 94640"/>
                <a:gd name="connsiteY3" fmla="*/ 56921 h 56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4640" h="56921">
                  <a:moveTo>
                    <a:pt x="0" y="0"/>
                  </a:moveTo>
                  <a:lnTo>
                    <a:pt x="94640" y="0"/>
                  </a:lnTo>
                  <a:lnTo>
                    <a:pt x="94640" y="56921"/>
                  </a:lnTo>
                  <a:lnTo>
                    <a:pt x="0" y="56921"/>
                  </a:lnTo>
                  <a:close/>
                </a:path>
              </a:pathLst>
            </a:custGeom>
            <a:solidFill>
              <a:srgbClr val="272544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4" name="任意多边形: 形状 893">
              <a:extLst>
                <a:ext uri="{FF2B5EF4-FFF2-40B4-BE49-F238E27FC236}">
                  <a16:creationId xmlns:a16="http://schemas.microsoft.com/office/drawing/2014/main" id="{F02FDC59-3107-2E36-EC0F-1388BE6F1562}"/>
                </a:ext>
              </a:extLst>
            </p:cNvPr>
            <p:cNvSpPr/>
            <p:nvPr/>
          </p:nvSpPr>
          <p:spPr>
            <a:xfrm>
              <a:off x="8956958" y="4539462"/>
              <a:ext cx="168921" cy="159683"/>
            </a:xfrm>
            <a:custGeom>
              <a:avLst/>
              <a:gdLst>
                <a:gd name="connsiteX0" fmla="*/ 0 w 263347"/>
                <a:gd name="connsiteY0" fmla="*/ 0 h 248945"/>
                <a:gd name="connsiteX1" fmla="*/ 263347 w 263347"/>
                <a:gd name="connsiteY1" fmla="*/ 0 h 248945"/>
                <a:gd name="connsiteX2" fmla="*/ 263347 w 263347"/>
                <a:gd name="connsiteY2" fmla="*/ 248945 h 248945"/>
                <a:gd name="connsiteX3" fmla="*/ 0 w 263347"/>
                <a:gd name="connsiteY3" fmla="*/ 248945 h 2489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3347" h="248945">
                  <a:moveTo>
                    <a:pt x="0" y="0"/>
                  </a:moveTo>
                  <a:lnTo>
                    <a:pt x="263347" y="0"/>
                  </a:lnTo>
                  <a:lnTo>
                    <a:pt x="263347" y="248945"/>
                  </a:lnTo>
                  <a:lnTo>
                    <a:pt x="0" y="248945"/>
                  </a:lnTo>
                  <a:close/>
                </a:path>
              </a:pathLst>
            </a:custGeom>
            <a:noFill/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5" name="任意多边形: 形状 894">
              <a:extLst>
                <a:ext uri="{FF2B5EF4-FFF2-40B4-BE49-F238E27FC236}">
                  <a16:creationId xmlns:a16="http://schemas.microsoft.com/office/drawing/2014/main" id="{54AD2B84-43E5-F01C-4D76-7F8851D66F3D}"/>
                </a:ext>
              </a:extLst>
            </p:cNvPr>
            <p:cNvSpPr/>
            <p:nvPr/>
          </p:nvSpPr>
          <p:spPr>
            <a:xfrm>
              <a:off x="8914728" y="4475677"/>
              <a:ext cx="253821" cy="63785"/>
            </a:xfrm>
            <a:custGeom>
              <a:avLst/>
              <a:gdLst>
                <a:gd name="connsiteX0" fmla="*/ 0 w 395706"/>
                <a:gd name="connsiteY0" fmla="*/ 0 h 99441"/>
                <a:gd name="connsiteX1" fmla="*/ 395707 w 395706"/>
                <a:gd name="connsiteY1" fmla="*/ 0 h 99441"/>
                <a:gd name="connsiteX2" fmla="*/ 395707 w 395706"/>
                <a:gd name="connsiteY2" fmla="*/ 99441 h 99441"/>
                <a:gd name="connsiteX3" fmla="*/ 0 w 395706"/>
                <a:gd name="connsiteY3" fmla="*/ 99441 h 994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5706" h="99441">
                  <a:moveTo>
                    <a:pt x="0" y="0"/>
                  </a:moveTo>
                  <a:lnTo>
                    <a:pt x="395707" y="0"/>
                  </a:lnTo>
                  <a:lnTo>
                    <a:pt x="395707" y="99441"/>
                  </a:lnTo>
                  <a:lnTo>
                    <a:pt x="0" y="99441"/>
                  </a:lnTo>
                  <a:close/>
                </a:path>
              </a:pathLst>
            </a:custGeom>
            <a:solidFill>
              <a:srgbClr val="282642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6" name="任意多边形: 形状 895">
              <a:extLst>
                <a:ext uri="{FF2B5EF4-FFF2-40B4-BE49-F238E27FC236}">
                  <a16:creationId xmlns:a16="http://schemas.microsoft.com/office/drawing/2014/main" id="{0C43CEE6-3246-4F18-767A-8285449AE78A}"/>
                </a:ext>
              </a:extLst>
            </p:cNvPr>
            <p:cNvSpPr/>
            <p:nvPr/>
          </p:nvSpPr>
          <p:spPr>
            <a:xfrm>
              <a:off x="8914728" y="4475677"/>
              <a:ext cx="253821" cy="63785"/>
            </a:xfrm>
            <a:custGeom>
              <a:avLst/>
              <a:gdLst>
                <a:gd name="connsiteX0" fmla="*/ 0 w 395706"/>
                <a:gd name="connsiteY0" fmla="*/ 0 h 99441"/>
                <a:gd name="connsiteX1" fmla="*/ 395707 w 395706"/>
                <a:gd name="connsiteY1" fmla="*/ 0 h 99441"/>
                <a:gd name="connsiteX2" fmla="*/ 395707 w 395706"/>
                <a:gd name="connsiteY2" fmla="*/ 99441 h 99441"/>
                <a:gd name="connsiteX3" fmla="*/ 0 w 395706"/>
                <a:gd name="connsiteY3" fmla="*/ 99441 h 994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5706" h="99441">
                  <a:moveTo>
                    <a:pt x="0" y="0"/>
                  </a:moveTo>
                  <a:lnTo>
                    <a:pt x="395707" y="0"/>
                  </a:lnTo>
                  <a:lnTo>
                    <a:pt x="395707" y="99441"/>
                  </a:lnTo>
                  <a:lnTo>
                    <a:pt x="0" y="99441"/>
                  </a:lnTo>
                  <a:close/>
                </a:path>
              </a:pathLst>
            </a:custGeom>
            <a:noFill/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7" name="任意多边形: 形状 896">
              <a:extLst>
                <a:ext uri="{FF2B5EF4-FFF2-40B4-BE49-F238E27FC236}">
                  <a16:creationId xmlns:a16="http://schemas.microsoft.com/office/drawing/2014/main" id="{A79C4C81-5E08-2C31-8AC9-000842E3ED8D}"/>
                </a:ext>
              </a:extLst>
            </p:cNvPr>
            <p:cNvSpPr/>
            <p:nvPr/>
          </p:nvSpPr>
          <p:spPr>
            <a:xfrm>
              <a:off x="8666186" y="5500199"/>
              <a:ext cx="387110" cy="316727"/>
            </a:xfrm>
            <a:custGeom>
              <a:avLst/>
              <a:gdLst>
                <a:gd name="connsiteX0" fmla="*/ 0 w 603504"/>
                <a:gd name="connsiteY0" fmla="*/ 0 h 493776"/>
                <a:gd name="connsiteX1" fmla="*/ 603504 w 603504"/>
                <a:gd name="connsiteY1" fmla="*/ 0 h 493776"/>
                <a:gd name="connsiteX2" fmla="*/ 603504 w 603504"/>
                <a:gd name="connsiteY2" fmla="*/ 493776 h 493776"/>
                <a:gd name="connsiteX3" fmla="*/ 0 w 603504"/>
                <a:gd name="connsiteY3" fmla="*/ 493776 h 493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3504" h="493776">
                  <a:moveTo>
                    <a:pt x="0" y="0"/>
                  </a:moveTo>
                  <a:lnTo>
                    <a:pt x="603504" y="0"/>
                  </a:lnTo>
                  <a:lnTo>
                    <a:pt x="603504" y="493776"/>
                  </a:lnTo>
                  <a:lnTo>
                    <a:pt x="0" y="493776"/>
                  </a:lnTo>
                  <a:close/>
                </a:path>
              </a:pathLst>
            </a:custGeom>
            <a:solidFill>
              <a:srgbClr val="71B8BC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8" name="任意多边形: 形状 897">
              <a:extLst>
                <a:ext uri="{FF2B5EF4-FFF2-40B4-BE49-F238E27FC236}">
                  <a16:creationId xmlns:a16="http://schemas.microsoft.com/office/drawing/2014/main" id="{D226782A-54D0-4798-E268-CDF82558B527}"/>
                </a:ext>
              </a:extLst>
            </p:cNvPr>
            <p:cNvSpPr/>
            <p:nvPr/>
          </p:nvSpPr>
          <p:spPr>
            <a:xfrm>
              <a:off x="8666186" y="5500199"/>
              <a:ext cx="224787" cy="296051"/>
            </a:xfrm>
            <a:custGeom>
              <a:avLst/>
              <a:gdLst>
                <a:gd name="connsiteX0" fmla="*/ 0 w 350443"/>
                <a:gd name="connsiteY0" fmla="*/ 280492 h 461543"/>
                <a:gd name="connsiteX1" fmla="*/ 0 w 350443"/>
                <a:gd name="connsiteY1" fmla="*/ 461543 h 461543"/>
                <a:gd name="connsiteX2" fmla="*/ 350444 w 350443"/>
                <a:gd name="connsiteY2" fmla="*/ 0 h 461543"/>
                <a:gd name="connsiteX3" fmla="*/ 212598 w 350443"/>
                <a:gd name="connsiteY3" fmla="*/ 0 h 4615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0443" h="461543">
                  <a:moveTo>
                    <a:pt x="0" y="280492"/>
                  </a:moveTo>
                  <a:lnTo>
                    <a:pt x="0" y="461543"/>
                  </a:lnTo>
                  <a:lnTo>
                    <a:pt x="350444" y="0"/>
                  </a:lnTo>
                  <a:lnTo>
                    <a:pt x="212598" y="0"/>
                  </a:lnTo>
                  <a:close/>
                </a:path>
              </a:pathLst>
            </a:custGeom>
            <a:solidFill>
              <a:srgbClr val="D0F6FB">
                <a:alpha val="62000"/>
              </a:srgbClr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9" name="任意多边形: 形状 898">
              <a:extLst>
                <a:ext uri="{FF2B5EF4-FFF2-40B4-BE49-F238E27FC236}">
                  <a16:creationId xmlns:a16="http://schemas.microsoft.com/office/drawing/2014/main" id="{6254FCE9-77C5-D915-CD66-BB02CBD3732E}"/>
                </a:ext>
              </a:extLst>
            </p:cNvPr>
            <p:cNvSpPr/>
            <p:nvPr/>
          </p:nvSpPr>
          <p:spPr>
            <a:xfrm>
              <a:off x="8680702" y="5500199"/>
              <a:ext cx="284614" cy="316727"/>
            </a:xfrm>
            <a:custGeom>
              <a:avLst/>
              <a:gdLst>
                <a:gd name="connsiteX0" fmla="*/ 0 w 443712"/>
                <a:gd name="connsiteY0" fmla="*/ 493776 h 493776"/>
                <a:gd name="connsiteX1" fmla="*/ 68580 w 443712"/>
                <a:gd name="connsiteY1" fmla="*/ 493776 h 493776"/>
                <a:gd name="connsiteX2" fmla="*/ 443712 w 443712"/>
                <a:gd name="connsiteY2" fmla="*/ 0 h 493776"/>
                <a:gd name="connsiteX3" fmla="*/ 375132 w 443712"/>
                <a:gd name="connsiteY3" fmla="*/ 0 h 493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3712" h="493776">
                  <a:moveTo>
                    <a:pt x="0" y="493776"/>
                  </a:moveTo>
                  <a:lnTo>
                    <a:pt x="68580" y="493776"/>
                  </a:lnTo>
                  <a:lnTo>
                    <a:pt x="443712" y="0"/>
                  </a:lnTo>
                  <a:lnTo>
                    <a:pt x="375132" y="0"/>
                  </a:lnTo>
                  <a:close/>
                </a:path>
              </a:pathLst>
            </a:custGeom>
            <a:solidFill>
              <a:srgbClr val="D0F6FB">
                <a:alpha val="62000"/>
              </a:srgbClr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0" name="任意多边形: 形状 899">
              <a:extLst>
                <a:ext uri="{FF2B5EF4-FFF2-40B4-BE49-F238E27FC236}">
                  <a16:creationId xmlns:a16="http://schemas.microsoft.com/office/drawing/2014/main" id="{5624CD95-BA17-3858-A645-E0F625013CF9}"/>
                </a:ext>
              </a:extLst>
            </p:cNvPr>
            <p:cNvSpPr/>
            <p:nvPr/>
          </p:nvSpPr>
          <p:spPr>
            <a:xfrm>
              <a:off x="8666186" y="5500199"/>
              <a:ext cx="387110" cy="316727"/>
            </a:xfrm>
            <a:custGeom>
              <a:avLst/>
              <a:gdLst>
                <a:gd name="connsiteX0" fmla="*/ 0 w 603504"/>
                <a:gd name="connsiteY0" fmla="*/ 0 h 493776"/>
                <a:gd name="connsiteX1" fmla="*/ 603504 w 603504"/>
                <a:gd name="connsiteY1" fmla="*/ 0 h 493776"/>
                <a:gd name="connsiteX2" fmla="*/ 603504 w 603504"/>
                <a:gd name="connsiteY2" fmla="*/ 493776 h 493776"/>
                <a:gd name="connsiteX3" fmla="*/ 0 w 603504"/>
                <a:gd name="connsiteY3" fmla="*/ 493776 h 493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3504" h="493776">
                  <a:moveTo>
                    <a:pt x="0" y="0"/>
                  </a:moveTo>
                  <a:lnTo>
                    <a:pt x="603504" y="0"/>
                  </a:lnTo>
                  <a:lnTo>
                    <a:pt x="603504" y="493776"/>
                  </a:lnTo>
                  <a:lnTo>
                    <a:pt x="0" y="493776"/>
                  </a:lnTo>
                  <a:close/>
                </a:path>
              </a:pathLst>
            </a:custGeom>
            <a:noFill/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1" name="任意多边形: 形状 900">
              <a:extLst>
                <a:ext uri="{FF2B5EF4-FFF2-40B4-BE49-F238E27FC236}">
                  <a16:creationId xmlns:a16="http://schemas.microsoft.com/office/drawing/2014/main" id="{E2151FE3-C852-A697-080A-039D6DBC1BB8}"/>
                </a:ext>
              </a:extLst>
            </p:cNvPr>
            <p:cNvSpPr/>
            <p:nvPr/>
          </p:nvSpPr>
          <p:spPr>
            <a:xfrm>
              <a:off x="8644191" y="5834521"/>
              <a:ext cx="431100" cy="52788"/>
            </a:xfrm>
            <a:custGeom>
              <a:avLst/>
              <a:gdLst>
                <a:gd name="connsiteX0" fmla="*/ 0 w 672084"/>
                <a:gd name="connsiteY0" fmla="*/ 0 h 82296"/>
                <a:gd name="connsiteX1" fmla="*/ 672084 w 672084"/>
                <a:gd name="connsiteY1" fmla="*/ 0 h 82296"/>
                <a:gd name="connsiteX2" fmla="*/ 672084 w 672084"/>
                <a:gd name="connsiteY2" fmla="*/ 82296 h 82296"/>
                <a:gd name="connsiteX3" fmla="*/ 0 w 672084"/>
                <a:gd name="connsiteY3" fmla="*/ 82296 h 82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72084" h="82296">
                  <a:moveTo>
                    <a:pt x="0" y="0"/>
                  </a:moveTo>
                  <a:lnTo>
                    <a:pt x="672084" y="0"/>
                  </a:lnTo>
                  <a:lnTo>
                    <a:pt x="672084" y="82296"/>
                  </a:lnTo>
                  <a:lnTo>
                    <a:pt x="0" y="82296"/>
                  </a:lnTo>
                  <a:close/>
                </a:path>
              </a:pathLst>
            </a:custGeom>
            <a:solidFill>
              <a:srgbClr val="D14D2F"/>
            </a:solidFill>
            <a:ln w="41148" cap="rnd">
              <a:solidFill>
                <a:srgbClr val="CE4829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2" name="任意多边形: 形状 901">
              <a:extLst>
                <a:ext uri="{FF2B5EF4-FFF2-40B4-BE49-F238E27FC236}">
                  <a16:creationId xmlns:a16="http://schemas.microsoft.com/office/drawing/2014/main" id="{72BC73B7-7EA4-112F-3013-FA0398C0B75E}"/>
                </a:ext>
              </a:extLst>
            </p:cNvPr>
            <p:cNvSpPr/>
            <p:nvPr/>
          </p:nvSpPr>
          <p:spPr>
            <a:xfrm>
              <a:off x="8644191" y="5816925"/>
              <a:ext cx="431100" cy="52788"/>
            </a:xfrm>
            <a:custGeom>
              <a:avLst/>
              <a:gdLst>
                <a:gd name="connsiteX0" fmla="*/ 0 w 672084"/>
                <a:gd name="connsiteY0" fmla="*/ 0 h 82296"/>
                <a:gd name="connsiteX1" fmla="*/ 672084 w 672084"/>
                <a:gd name="connsiteY1" fmla="*/ 0 h 82296"/>
                <a:gd name="connsiteX2" fmla="*/ 672084 w 672084"/>
                <a:gd name="connsiteY2" fmla="*/ 82296 h 82296"/>
                <a:gd name="connsiteX3" fmla="*/ 0 w 672084"/>
                <a:gd name="connsiteY3" fmla="*/ 82296 h 82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72084" h="82296">
                  <a:moveTo>
                    <a:pt x="0" y="0"/>
                  </a:moveTo>
                  <a:lnTo>
                    <a:pt x="672084" y="0"/>
                  </a:lnTo>
                  <a:lnTo>
                    <a:pt x="672084" y="82296"/>
                  </a:lnTo>
                  <a:lnTo>
                    <a:pt x="0" y="82296"/>
                  </a:lnTo>
                  <a:close/>
                </a:path>
              </a:pathLst>
            </a:custGeom>
            <a:solidFill>
              <a:srgbClr val="656B82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3" name="任意多边形: 形状 902">
              <a:extLst>
                <a:ext uri="{FF2B5EF4-FFF2-40B4-BE49-F238E27FC236}">
                  <a16:creationId xmlns:a16="http://schemas.microsoft.com/office/drawing/2014/main" id="{33E4FB0C-54AC-323E-312F-49D28E731E26}"/>
                </a:ext>
              </a:extLst>
            </p:cNvPr>
            <p:cNvSpPr/>
            <p:nvPr/>
          </p:nvSpPr>
          <p:spPr>
            <a:xfrm>
              <a:off x="8644191" y="5816925"/>
              <a:ext cx="431100" cy="52788"/>
            </a:xfrm>
            <a:custGeom>
              <a:avLst/>
              <a:gdLst>
                <a:gd name="connsiteX0" fmla="*/ 0 w 672084"/>
                <a:gd name="connsiteY0" fmla="*/ 0 h 82296"/>
                <a:gd name="connsiteX1" fmla="*/ 672084 w 672084"/>
                <a:gd name="connsiteY1" fmla="*/ 0 h 82296"/>
                <a:gd name="connsiteX2" fmla="*/ 672084 w 672084"/>
                <a:gd name="connsiteY2" fmla="*/ 82296 h 82296"/>
                <a:gd name="connsiteX3" fmla="*/ 0 w 672084"/>
                <a:gd name="connsiteY3" fmla="*/ 82296 h 82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72084" h="82296">
                  <a:moveTo>
                    <a:pt x="0" y="0"/>
                  </a:moveTo>
                  <a:lnTo>
                    <a:pt x="672084" y="0"/>
                  </a:lnTo>
                  <a:lnTo>
                    <a:pt x="672084" y="82296"/>
                  </a:lnTo>
                  <a:lnTo>
                    <a:pt x="0" y="82296"/>
                  </a:lnTo>
                  <a:close/>
                </a:path>
              </a:pathLst>
            </a:custGeom>
            <a:noFill/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4" name="任意多边形: 形状 903">
              <a:extLst>
                <a:ext uri="{FF2B5EF4-FFF2-40B4-BE49-F238E27FC236}">
                  <a16:creationId xmlns:a16="http://schemas.microsoft.com/office/drawing/2014/main" id="{7C81A049-1961-3478-EBA8-D70C5D75CF64}"/>
                </a:ext>
              </a:extLst>
            </p:cNvPr>
            <p:cNvSpPr/>
            <p:nvPr/>
          </p:nvSpPr>
          <p:spPr>
            <a:xfrm>
              <a:off x="10634600" y="5267053"/>
              <a:ext cx="306755" cy="551192"/>
            </a:xfrm>
            <a:custGeom>
              <a:avLst/>
              <a:gdLst>
                <a:gd name="connsiteX0" fmla="*/ 387679 w 478230"/>
                <a:gd name="connsiteY0" fmla="*/ 106299 h 859307"/>
                <a:gd name="connsiteX1" fmla="*/ 238860 w 478230"/>
                <a:gd name="connsiteY1" fmla="*/ 859307 h 859307"/>
                <a:gd name="connsiteX2" fmla="*/ 90042 w 478230"/>
                <a:gd name="connsiteY2" fmla="*/ 106299 h 859307"/>
                <a:gd name="connsiteX3" fmla="*/ 238860 w 478230"/>
                <a:gd name="connsiteY3" fmla="*/ 0 h 859307"/>
                <a:gd name="connsiteX4" fmla="*/ 387679 w 478230"/>
                <a:gd name="connsiteY4" fmla="*/ 106299 h 8593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8230" h="859307">
                  <a:moveTo>
                    <a:pt x="387679" y="106299"/>
                  </a:moveTo>
                  <a:cubicBezTo>
                    <a:pt x="493292" y="282550"/>
                    <a:pt x="570102" y="859307"/>
                    <a:pt x="238860" y="859307"/>
                  </a:cubicBezTo>
                  <a:cubicBezTo>
                    <a:pt x="-91695" y="859307"/>
                    <a:pt x="-14886" y="282550"/>
                    <a:pt x="90042" y="106299"/>
                  </a:cubicBezTo>
                  <a:cubicBezTo>
                    <a:pt x="133933" y="33604"/>
                    <a:pt x="191540" y="0"/>
                    <a:pt x="238860" y="0"/>
                  </a:cubicBezTo>
                  <a:cubicBezTo>
                    <a:pt x="286180" y="0"/>
                    <a:pt x="343788" y="33604"/>
                    <a:pt x="387679" y="106299"/>
                  </a:cubicBezTo>
                  <a:close/>
                </a:path>
              </a:pathLst>
            </a:custGeom>
            <a:solidFill>
              <a:srgbClr val="1FBE6A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5" name="任意多边形: 形状 904">
              <a:extLst>
                <a:ext uri="{FF2B5EF4-FFF2-40B4-BE49-F238E27FC236}">
                  <a16:creationId xmlns:a16="http://schemas.microsoft.com/office/drawing/2014/main" id="{1DBF23E2-C1C7-CA42-DD78-4C3A41038989}"/>
                </a:ext>
              </a:extLst>
            </p:cNvPr>
            <p:cNvSpPr/>
            <p:nvPr/>
          </p:nvSpPr>
          <p:spPr>
            <a:xfrm>
              <a:off x="10634600" y="5267053"/>
              <a:ext cx="306755" cy="551192"/>
            </a:xfrm>
            <a:custGeom>
              <a:avLst/>
              <a:gdLst>
                <a:gd name="connsiteX0" fmla="*/ 387679 w 478230"/>
                <a:gd name="connsiteY0" fmla="*/ 106299 h 859307"/>
                <a:gd name="connsiteX1" fmla="*/ 238860 w 478230"/>
                <a:gd name="connsiteY1" fmla="*/ 859307 h 859307"/>
                <a:gd name="connsiteX2" fmla="*/ 90042 w 478230"/>
                <a:gd name="connsiteY2" fmla="*/ 106299 h 859307"/>
                <a:gd name="connsiteX3" fmla="*/ 238860 w 478230"/>
                <a:gd name="connsiteY3" fmla="*/ 0 h 859307"/>
                <a:gd name="connsiteX4" fmla="*/ 387679 w 478230"/>
                <a:gd name="connsiteY4" fmla="*/ 106299 h 8593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8230" h="859307">
                  <a:moveTo>
                    <a:pt x="387679" y="106299"/>
                  </a:moveTo>
                  <a:cubicBezTo>
                    <a:pt x="493292" y="282550"/>
                    <a:pt x="570102" y="859307"/>
                    <a:pt x="238860" y="859307"/>
                  </a:cubicBezTo>
                  <a:cubicBezTo>
                    <a:pt x="-91695" y="859307"/>
                    <a:pt x="-14886" y="282550"/>
                    <a:pt x="90042" y="106299"/>
                  </a:cubicBezTo>
                  <a:cubicBezTo>
                    <a:pt x="133933" y="33604"/>
                    <a:pt x="191540" y="0"/>
                    <a:pt x="238860" y="0"/>
                  </a:cubicBezTo>
                  <a:cubicBezTo>
                    <a:pt x="286180" y="0"/>
                    <a:pt x="343788" y="33604"/>
                    <a:pt x="387679" y="106299"/>
                  </a:cubicBezTo>
                  <a:close/>
                </a:path>
              </a:pathLst>
            </a:cu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  <a:ln w="685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906" name="任意多边形: 形状 905">
              <a:extLst>
                <a:ext uri="{FF2B5EF4-FFF2-40B4-BE49-F238E27FC236}">
                  <a16:creationId xmlns:a16="http://schemas.microsoft.com/office/drawing/2014/main" id="{52CC18CE-9C42-7A92-3E93-9CD938681594}"/>
                </a:ext>
              </a:extLst>
            </p:cNvPr>
            <p:cNvSpPr/>
            <p:nvPr/>
          </p:nvSpPr>
          <p:spPr>
            <a:xfrm>
              <a:off x="10431657" y="5128045"/>
              <a:ext cx="306905" cy="643570"/>
            </a:xfrm>
            <a:custGeom>
              <a:avLst/>
              <a:gdLst>
                <a:gd name="connsiteX0" fmla="*/ 387912 w 478464"/>
                <a:gd name="connsiteY0" fmla="*/ 124130 h 1003325"/>
                <a:gd name="connsiteX1" fmla="*/ 239094 w 478464"/>
                <a:gd name="connsiteY1" fmla="*/ 1003326 h 1003325"/>
                <a:gd name="connsiteX2" fmla="*/ 90275 w 478464"/>
                <a:gd name="connsiteY2" fmla="*/ 124130 h 1003325"/>
                <a:gd name="connsiteX3" fmla="*/ 239094 w 478464"/>
                <a:gd name="connsiteY3" fmla="*/ 0 h 1003325"/>
                <a:gd name="connsiteX4" fmla="*/ 387912 w 478464"/>
                <a:gd name="connsiteY4" fmla="*/ 124130 h 1003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8464" h="1003325">
                  <a:moveTo>
                    <a:pt x="387912" y="124130"/>
                  </a:moveTo>
                  <a:cubicBezTo>
                    <a:pt x="493525" y="329870"/>
                    <a:pt x="570335" y="1003326"/>
                    <a:pt x="239094" y="1003326"/>
                  </a:cubicBezTo>
                  <a:cubicBezTo>
                    <a:pt x="-92148" y="1003326"/>
                    <a:pt x="-14652" y="329870"/>
                    <a:pt x="90275" y="124130"/>
                  </a:cubicBezTo>
                  <a:cubicBezTo>
                    <a:pt x="134166" y="39090"/>
                    <a:pt x="191773" y="0"/>
                    <a:pt x="239094" y="0"/>
                  </a:cubicBezTo>
                  <a:cubicBezTo>
                    <a:pt x="286414" y="0"/>
                    <a:pt x="344021" y="39090"/>
                    <a:pt x="387912" y="124130"/>
                  </a:cubicBezTo>
                  <a:close/>
                </a:path>
              </a:pathLst>
            </a:cu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  <a:ln w="685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907" name="任意多边形: 形状 906">
              <a:extLst>
                <a:ext uri="{FF2B5EF4-FFF2-40B4-BE49-F238E27FC236}">
                  <a16:creationId xmlns:a16="http://schemas.microsoft.com/office/drawing/2014/main" id="{3CBDEA72-1AE0-891D-C20F-FCA255A9F433}"/>
                </a:ext>
              </a:extLst>
            </p:cNvPr>
            <p:cNvSpPr/>
            <p:nvPr/>
          </p:nvSpPr>
          <p:spPr>
            <a:xfrm>
              <a:off x="10431657" y="5128045"/>
              <a:ext cx="306905" cy="643570"/>
            </a:xfrm>
            <a:custGeom>
              <a:avLst/>
              <a:gdLst>
                <a:gd name="connsiteX0" fmla="*/ 387912 w 478464"/>
                <a:gd name="connsiteY0" fmla="*/ 124130 h 1003325"/>
                <a:gd name="connsiteX1" fmla="*/ 239094 w 478464"/>
                <a:gd name="connsiteY1" fmla="*/ 1003326 h 1003325"/>
                <a:gd name="connsiteX2" fmla="*/ 90275 w 478464"/>
                <a:gd name="connsiteY2" fmla="*/ 124130 h 1003325"/>
                <a:gd name="connsiteX3" fmla="*/ 239094 w 478464"/>
                <a:gd name="connsiteY3" fmla="*/ 0 h 1003325"/>
                <a:gd name="connsiteX4" fmla="*/ 387912 w 478464"/>
                <a:gd name="connsiteY4" fmla="*/ 124130 h 1003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8464" h="1003325">
                  <a:moveTo>
                    <a:pt x="387912" y="124130"/>
                  </a:moveTo>
                  <a:cubicBezTo>
                    <a:pt x="493525" y="329870"/>
                    <a:pt x="570335" y="1003326"/>
                    <a:pt x="239094" y="1003326"/>
                  </a:cubicBezTo>
                  <a:cubicBezTo>
                    <a:pt x="-92148" y="1003326"/>
                    <a:pt x="-14652" y="329870"/>
                    <a:pt x="90275" y="124130"/>
                  </a:cubicBezTo>
                  <a:cubicBezTo>
                    <a:pt x="134166" y="39090"/>
                    <a:pt x="191773" y="0"/>
                    <a:pt x="239094" y="0"/>
                  </a:cubicBezTo>
                  <a:cubicBezTo>
                    <a:pt x="286414" y="0"/>
                    <a:pt x="344021" y="39090"/>
                    <a:pt x="387912" y="124130"/>
                  </a:cubicBezTo>
                  <a:close/>
                </a:path>
              </a:pathLst>
            </a:custGeom>
            <a:noFill/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8" name="任意多边形: 形状 907">
              <a:extLst>
                <a:ext uri="{FF2B5EF4-FFF2-40B4-BE49-F238E27FC236}">
                  <a16:creationId xmlns:a16="http://schemas.microsoft.com/office/drawing/2014/main" id="{E1A18A63-3B5F-3D77-1693-69F34A03277E}"/>
                </a:ext>
              </a:extLst>
            </p:cNvPr>
            <p:cNvSpPr/>
            <p:nvPr/>
          </p:nvSpPr>
          <p:spPr>
            <a:xfrm>
              <a:off x="8014180" y="4739114"/>
              <a:ext cx="325430" cy="1019305"/>
            </a:xfrm>
            <a:custGeom>
              <a:avLst/>
              <a:gdLst>
                <a:gd name="connsiteX0" fmla="*/ 251807 w 507344"/>
                <a:gd name="connsiteY0" fmla="*/ 1589094 h 1589094"/>
                <a:gd name="connsiteX1" fmla="*/ 251807 w 507344"/>
                <a:gd name="connsiteY1" fmla="*/ 1589094 h 1589094"/>
                <a:gd name="connsiteX2" fmla="*/ 119 w 507344"/>
                <a:gd name="connsiteY2" fmla="*/ 1282542 h 1589094"/>
                <a:gd name="connsiteX3" fmla="*/ 268267 w 507344"/>
                <a:gd name="connsiteY3" fmla="*/ 14497 h 1589094"/>
                <a:gd name="connsiteX4" fmla="*/ 307357 w 507344"/>
                <a:gd name="connsiteY4" fmla="*/ 15869 h 1589094"/>
                <a:gd name="connsiteX5" fmla="*/ 504182 w 507344"/>
                <a:gd name="connsiteY5" fmla="*/ 1292143 h 1589094"/>
                <a:gd name="connsiteX6" fmla="*/ 251807 w 507344"/>
                <a:gd name="connsiteY6" fmla="*/ 1589094 h 15890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07344" h="1589094">
                  <a:moveTo>
                    <a:pt x="251807" y="1589094"/>
                  </a:moveTo>
                  <a:lnTo>
                    <a:pt x="251807" y="1589094"/>
                  </a:lnTo>
                  <a:cubicBezTo>
                    <a:pt x="109161" y="1589094"/>
                    <a:pt x="805" y="1442333"/>
                    <a:pt x="119" y="1282542"/>
                  </a:cubicBezTo>
                  <a:cubicBezTo>
                    <a:pt x="-3996" y="879977"/>
                    <a:pt x="98874" y="452038"/>
                    <a:pt x="268267" y="14497"/>
                  </a:cubicBezTo>
                  <a:cubicBezTo>
                    <a:pt x="275810" y="-5391"/>
                    <a:pt x="300499" y="-4705"/>
                    <a:pt x="307357" y="15869"/>
                  </a:cubicBezTo>
                  <a:cubicBezTo>
                    <a:pt x="454804" y="461639"/>
                    <a:pt x="523384" y="886149"/>
                    <a:pt x="504182" y="1292143"/>
                  </a:cubicBezTo>
                  <a:cubicBezTo>
                    <a:pt x="498010" y="1449191"/>
                    <a:pt x="391025" y="1589094"/>
                    <a:pt x="251807" y="1589094"/>
                  </a:cubicBez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  <a:ln w="685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909" name="任意多边形: 形状 908">
              <a:extLst>
                <a:ext uri="{FF2B5EF4-FFF2-40B4-BE49-F238E27FC236}">
                  <a16:creationId xmlns:a16="http://schemas.microsoft.com/office/drawing/2014/main" id="{C3F2FF32-3432-182B-3974-6D8D07B0161C}"/>
                </a:ext>
              </a:extLst>
            </p:cNvPr>
            <p:cNvSpPr/>
            <p:nvPr/>
          </p:nvSpPr>
          <p:spPr>
            <a:xfrm>
              <a:off x="8014180" y="4739114"/>
              <a:ext cx="325430" cy="1019305"/>
            </a:xfrm>
            <a:custGeom>
              <a:avLst/>
              <a:gdLst>
                <a:gd name="connsiteX0" fmla="*/ 251807 w 507344"/>
                <a:gd name="connsiteY0" fmla="*/ 1589094 h 1589094"/>
                <a:gd name="connsiteX1" fmla="*/ 251807 w 507344"/>
                <a:gd name="connsiteY1" fmla="*/ 1589094 h 1589094"/>
                <a:gd name="connsiteX2" fmla="*/ 119 w 507344"/>
                <a:gd name="connsiteY2" fmla="*/ 1282542 h 1589094"/>
                <a:gd name="connsiteX3" fmla="*/ 268267 w 507344"/>
                <a:gd name="connsiteY3" fmla="*/ 14497 h 1589094"/>
                <a:gd name="connsiteX4" fmla="*/ 307357 w 507344"/>
                <a:gd name="connsiteY4" fmla="*/ 15869 h 1589094"/>
                <a:gd name="connsiteX5" fmla="*/ 504182 w 507344"/>
                <a:gd name="connsiteY5" fmla="*/ 1292143 h 1589094"/>
                <a:gd name="connsiteX6" fmla="*/ 251807 w 507344"/>
                <a:gd name="connsiteY6" fmla="*/ 1589094 h 15890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07344" h="1589094">
                  <a:moveTo>
                    <a:pt x="251807" y="1589094"/>
                  </a:moveTo>
                  <a:lnTo>
                    <a:pt x="251807" y="1589094"/>
                  </a:lnTo>
                  <a:cubicBezTo>
                    <a:pt x="109161" y="1589094"/>
                    <a:pt x="805" y="1442333"/>
                    <a:pt x="119" y="1282542"/>
                  </a:cubicBezTo>
                  <a:cubicBezTo>
                    <a:pt x="-3996" y="879977"/>
                    <a:pt x="98874" y="452038"/>
                    <a:pt x="268267" y="14497"/>
                  </a:cubicBezTo>
                  <a:cubicBezTo>
                    <a:pt x="275810" y="-5391"/>
                    <a:pt x="300499" y="-4705"/>
                    <a:pt x="307357" y="15869"/>
                  </a:cubicBezTo>
                  <a:cubicBezTo>
                    <a:pt x="454804" y="461639"/>
                    <a:pt x="523384" y="886149"/>
                    <a:pt x="504182" y="1292143"/>
                  </a:cubicBezTo>
                  <a:cubicBezTo>
                    <a:pt x="498010" y="1449191"/>
                    <a:pt x="391025" y="1589094"/>
                    <a:pt x="251807" y="1589094"/>
                  </a:cubicBezTo>
                  <a:close/>
                </a:path>
              </a:pathLst>
            </a:custGeom>
            <a:noFill/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0" name="任意多边形: 形状 909">
              <a:extLst>
                <a:ext uri="{FF2B5EF4-FFF2-40B4-BE49-F238E27FC236}">
                  <a16:creationId xmlns:a16="http://schemas.microsoft.com/office/drawing/2014/main" id="{F3A2F2B5-40BC-DF38-6CE7-61C3D30ADF57}"/>
                </a:ext>
              </a:extLst>
            </p:cNvPr>
            <p:cNvSpPr/>
            <p:nvPr/>
          </p:nvSpPr>
          <p:spPr>
            <a:xfrm>
              <a:off x="7732883" y="4916455"/>
              <a:ext cx="306905" cy="742107"/>
            </a:xfrm>
            <a:custGeom>
              <a:avLst/>
              <a:gdLst>
                <a:gd name="connsiteX0" fmla="*/ 387912 w 478464"/>
                <a:gd name="connsiteY0" fmla="*/ 143332 h 1156944"/>
                <a:gd name="connsiteX1" fmla="*/ 239094 w 478464"/>
                <a:gd name="connsiteY1" fmla="*/ 1156945 h 1156944"/>
                <a:gd name="connsiteX2" fmla="*/ 90275 w 478464"/>
                <a:gd name="connsiteY2" fmla="*/ 143332 h 1156944"/>
                <a:gd name="connsiteX3" fmla="*/ 239094 w 478464"/>
                <a:gd name="connsiteY3" fmla="*/ 0 h 1156944"/>
                <a:gd name="connsiteX4" fmla="*/ 387912 w 478464"/>
                <a:gd name="connsiteY4" fmla="*/ 143332 h 1156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8464" h="1156944">
                  <a:moveTo>
                    <a:pt x="387912" y="143332"/>
                  </a:moveTo>
                  <a:cubicBezTo>
                    <a:pt x="493525" y="380619"/>
                    <a:pt x="570335" y="1156945"/>
                    <a:pt x="239094" y="1156945"/>
                  </a:cubicBezTo>
                  <a:cubicBezTo>
                    <a:pt x="-92148" y="1156945"/>
                    <a:pt x="-14652" y="380619"/>
                    <a:pt x="90275" y="143332"/>
                  </a:cubicBezTo>
                  <a:cubicBezTo>
                    <a:pt x="134166" y="45263"/>
                    <a:pt x="191773" y="0"/>
                    <a:pt x="239094" y="0"/>
                  </a:cubicBezTo>
                  <a:cubicBezTo>
                    <a:pt x="286414" y="0"/>
                    <a:pt x="344707" y="45263"/>
                    <a:pt x="387912" y="143332"/>
                  </a:cubicBezTo>
                  <a:close/>
                </a:path>
              </a:pathLst>
            </a:cu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  <a:ln w="685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911" name="任意多边形: 形状 910">
              <a:extLst>
                <a:ext uri="{FF2B5EF4-FFF2-40B4-BE49-F238E27FC236}">
                  <a16:creationId xmlns:a16="http://schemas.microsoft.com/office/drawing/2014/main" id="{12B4D4EE-1BDC-C676-72A4-5E74F54E611F}"/>
                </a:ext>
              </a:extLst>
            </p:cNvPr>
            <p:cNvSpPr/>
            <p:nvPr/>
          </p:nvSpPr>
          <p:spPr>
            <a:xfrm>
              <a:off x="7732883" y="4916455"/>
              <a:ext cx="306905" cy="742107"/>
            </a:xfrm>
            <a:custGeom>
              <a:avLst/>
              <a:gdLst>
                <a:gd name="connsiteX0" fmla="*/ 387912 w 478464"/>
                <a:gd name="connsiteY0" fmla="*/ 143332 h 1156944"/>
                <a:gd name="connsiteX1" fmla="*/ 239094 w 478464"/>
                <a:gd name="connsiteY1" fmla="*/ 1156945 h 1156944"/>
                <a:gd name="connsiteX2" fmla="*/ 90275 w 478464"/>
                <a:gd name="connsiteY2" fmla="*/ 143332 h 1156944"/>
                <a:gd name="connsiteX3" fmla="*/ 239094 w 478464"/>
                <a:gd name="connsiteY3" fmla="*/ 0 h 1156944"/>
                <a:gd name="connsiteX4" fmla="*/ 387912 w 478464"/>
                <a:gd name="connsiteY4" fmla="*/ 143332 h 1156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8464" h="1156944">
                  <a:moveTo>
                    <a:pt x="387912" y="143332"/>
                  </a:moveTo>
                  <a:cubicBezTo>
                    <a:pt x="493525" y="380619"/>
                    <a:pt x="570335" y="1156945"/>
                    <a:pt x="239094" y="1156945"/>
                  </a:cubicBezTo>
                  <a:cubicBezTo>
                    <a:pt x="-92148" y="1156945"/>
                    <a:pt x="-14652" y="380619"/>
                    <a:pt x="90275" y="143332"/>
                  </a:cubicBezTo>
                  <a:cubicBezTo>
                    <a:pt x="134166" y="45263"/>
                    <a:pt x="191773" y="0"/>
                    <a:pt x="239094" y="0"/>
                  </a:cubicBezTo>
                  <a:cubicBezTo>
                    <a:pt x="286414" y="0"/>
                    <a:pt x="344707" y="45263"/>
                    <a:pt x="387912" y="143332"/>
                  </a:cubicBezTo>
                  <a:close/>
                </a:path>
              </a:pathLst>
            </a:custGeom>
            <a:noFill/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2" name="任意多边形: 形状 911">
              <a:extLst>
                <a:ext uri="{FF2B5EF4-FFF2-40B4-BE49-F238E27FC236}">
                  <a16:creationId xmlns:a16="http://schemas.microsoft.com/office/drawing/2014/main" id="{54DF38CC-4DA3-E174-7BE0-C87B9C98562B}"/>
                </a:ext>
              </a:extLst>
            </p:cNvPr>
            <p:cNvSpPr/>
            <p:nvPr/>
          </p:nvSpPr>
          <p:spPr>
            <a:xfrm>
              <a:off x="7530090" y="5128045"/>
              <a:ext cx="306905" cy="643570"/>
            </a:xfrm>
            <a:custGeom>
              <a:avLst/>
              <a:gdLst>
                <a:gd name="connsiteX0" fmla="*/ 387912 w 478464"/>
                <a:gd name="connsiteY0" fmla="*/ 124130 h 1003325"/>
                <a:gd name="connsiteX1" fmla="*/ 239094 w 478464"/>
                <a:gd name="connsiteY1" fmla="*/ 1003326 h 1003325"/>
                <a:gd name="connsiteX2" fmla="*/ 90275 w 478464"/>
                <a:gd name="connsiteY2" fmla="*/ 124130 h 1003325"/>
                <a:gd name="connsiteX3" fmla="*/ 239094 w 478464"/>
                <a:gd name="connsiteY3" fmla="*/ 0 h 1003325"/>
                <a:gd name="connsiteX4" fmla="*/ 387912 w 478464"/>
                <a:gd name="connsiteY4" fmla="*/ 124130 h 1003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8464" h="1003325">
                  <a:moveTo>
                    <a:pt x="387912" y="124130"/>
                  </a:moveTo>
                  <a:cubicBezTo>
                    <a:pt x="493525" y="329870"/>
                    <a:pt x="570335" y="1003326"/>
                    <a:pt x="239094" y="1003326"/>
                  </a:cubicBezTo>
                  <a:cubicBezTo>
                    <a:pt x="-92148" y="1003326"/>
                    <a:pt x="-14652" y="329870"/>
                    <a:pt x="90275" y="124130"/>
                  </a:cubicBezTo>
                  <a:cubicBezTo>
                    <a:pt x="134166" y="39090"/>
                    <a:pt x="191773" y="0"/>
                    <a:pt x="239094" y="0"/>
                  </a:cubicBezTo>
                  <a:cubicBezTo>
                    <a:pt x="286414" y="0"/>
                    <a:pt x="344707" y="39090"/>
                    <a:pt x="387912" y="124130"/>
                  </a:cubicBezTo>
                  <a:close/>
                </a:path>
              </a:pathLst>
            </a:cu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  <a:ln w="685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913" name="任意多边形: 形状 912">
              <a:extLst>
                <a:ext uri="{FF2B5EF4-FFF2-40B4-BE49-F238E27FC236}">
                  <a16:creationId xmlns:a16="http://schemas.microsoft.com/office/drawing/2014/main" id="{E44697BE-CFE7-C5E2-3F76-9140FBFCFCD6}"/>
                </a:ext>
              </a:extLst>
            </p:cNvPr>
            <p:cNvSpPr/>
            <p:nvPr/>
          </p:nvSpPr>
          <p:spPr>
            <a:xfrm>
              <a:off x="7530090" y="5128045"/>
              <a:ext cx="306905" cy="643570"/>
            </a:xfrm>
            <a:custGeom>
              <a:avLst/>
              <a:gdLst>
                <a:gd name="connsiteX0" fmla="*/ 387912 w 478464"/>
                <a:gd name="connsiteY0" fmla="*/ 124130 h 1003325"/>
                <a:gd name="connsiteX1" fmla="*/ 239094 w 478464"/>
                <a:gd name="connsiteY1" fmla="*/ 1003326 h 1003325"/>
                <a:gd name="connsiteX2" fmla="*/ 90275 w 478464"/>
                <a:gd name="connsiteY2" fmla="*/ 124130 h 1003325"/>
                <a:gd name="connsiteX3" fmla="*/ 239094 w 478464"/>
                <a:gd name="connsiteY3" fmla="*/ 0 h 1003325"/>
                <a:gd name="connsiteX4" fmla="*/ 387912 w 478464"/>
                <a:gd name="connsiteY4" fmla="*/ 124130 h 1003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8464" h="1003325">
                  <a:moveTo>
                    <a:pt x="387912" y="124130"/>
                  </a:moveTo>
                  <a:cubicBezTo>
                    <a:pt x="493525" y="329870"/>
                    <a:pt x="570335" y="1003326"/>
                    <a:pt x="239094" y="1003326"/>
                  </a:cubicBezTo>
                  <a:cubicBezTo>
                    <a:pt x="-92148" y="1003326"/>
                    <a:pt x="-14652" y="329870"/>
                    <a:pt x="90275" y="124130"/>
                  </a:cubicBezTo>
                  <a:cubicBezTo>
                    <a:pt x="134166" y="39090"/>
                    <a:pt x="191773" y="0"/>
                    <a:pt x="239094" y="0"/>
                  </a:cubicBezTo>
                  <a:cubicBezTo>
                    <a:pt x="286414" y="0"/>
                    <a:pt x="344707" y="39090"/>
                    <a:pt x="387912" y="124130"/>
                  </a:cubicBezTo>
                  <a:close/>
                </a:path>
              </a:pathLst>
            </a:custGeom>
            <a:noFill/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4" name="任意多边形: 形状 913">
              <a:extLst>
                <a:ext uri="{FF2B5EF4-FFF2-40B4-BE49-F238E27FC236}">
                  <a16:creationId xmlns:a16="http://schemas.microsoft.com/office/drawing/2014/main" id="{C582A8EA-6BA4-A89C-2836-82A24396B28D}"/>
                </a:ext>
              </a:extLst>
            </p:cNvPr>
            <p:cNvSpPr/>
            <p:nvPr/>
          </p:nvSpPr>
          <p:spPr>
            <a:xfrm>
              <a:off x="9219138" y="4513948"/>
              <a:ext cx="1056635" cy="1584512"/>
            </a:xfrm>
            <a:custGeom>
              <a:avLst/>
              <a:gdLst>
                <a:gd name="connsiteX0" fmla="*/ 1647292 w 1647291"/>
                <a:gd name="connsiteY0" fmla="*/ 2470252 h 2470251"/>
                <a:gd name="connsiteX1" fmla="*/ 0 w 1647291"/>
                <a:gd name="connsiteY1" fmla="*/ 2470252 h 2470251"/>
                <a:gd name="connsiteX2" fmla="*/ 0 w 1647291"/>
                <a:gd name="connsiteY2" fmla="*/ 708431 h 2470251"/>
                <a:gd name="connsiteX3" fmla="*/ 823646 w 1647291"/>
                <a:gd name="connsiteY3" fmla="*/ 0 h 2470251"/>
                <a:gd name="connsiteX4" fmla="*/ 1647292 w 1647291"/>
                <a:gd name="connsiteY4" fmla="*/ 708431 h 24702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47291" h="2470251">
                  <a:moveTo>
                    <a:pt x="1647292" y="2470252"/>
                  </a:moveTo>
                  <a:lnTo>
                    <a:pt x="0" y="2470252"/>
                  </a:lnTo>
                  <a:lnTo>
                    <a:pt x="0" y="708431"/>
                  </a:lnTo>
                  <a:lnTo>
                    <a:pt x="823646" y="0"/>
                  </a:lnTo>
                  <a:lnTo>
                    <a:pt x="1647292" y="708431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5" name="任意多边形: 形状 914">
              <a:extLst>
                <a:ext uri="{FF2B5EF4-FFF2-40B4-BE49-F238E27FC236}">
                  <a16:creationId xmlns:a16="http://schemas.microsoft.com/office/drawing/2014/main" id="{095C58E8-F5F7-A941-34AC-144ED67DBB03}"/>
                </a:ext>
              </a:extLst>
            </p:cNvPr>
            <p:cNvSpPr/>
            <p:nvPr/>
          </p:nvSpPr>
          <p:spPr>
            <a:xfrm>
              <a:off x="10197911" y="5236260"/>
              <a:ext cx="79182" cy="36511"/>
            </a:xfrm>
            <a:custGeom>
              <a:avLst/>
              <a:gdLst>
                <a:gd name="connsiteX0" fmla="*/ 0 w 123444"/>
                <a:gd name="connsiteY0" fmla="*/ 0 h 56921"/>
                <a:gd name="connsiteX1" fmla="*/ 123444 w 123444"/>
                <a:gd name="connsiteY1" fmla="*/ 0 h 56921"/>
                <a:gd name="connsiteX2" fmla="*/ 123444 w 123444"/>
                <a:gd name="connsiteY2" fmla="*/ 56921 h 56921"/>
                <a:gd name="connsiteX3" fmla="*/ 0 w 123444"/>
                <a:gd name="connsiteY3" fmla="*/ 56921 h 56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444" h="56921">
                  <a:moveTo>
                    <a:pt x="0" y="0"/>
                  </a:moveTo>
                  <a:lnTo>
                    <a:pt x="123444" y="0"/>
                  </a:lnTo>
                  <a:lnTo>
                    <a:pt x="123444" y="56921"/>
                  </a:lnTo>
                  <a:lnTo>
                    <a:pt x="0" y="56921"/>
                  </a:lnTo>
                  <a:close/>
                </a:path>
              </a:pathLst>
            </a:cu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  <a:ln w="685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916" name="任意多边形: 形状 915">
              <a:extLst>
                <a:ext uri="{FF2B5EF4-FFF2-40B4-BE49-F238E27FC236}">
                  <a16:creationId xmlns:a16="http://schemas.microsoft.com/office/drawing/2014/main" id="{F4D26BF8-6E53-7813-99BC-5013AC7EA6E9}"/>
                </a:ext>
              </a:extLst>
            </p:cNvPr>
            <p:cNvSpPr/>
            <p:nvPr/>
          </p:nvSpPr>
          <p:spPr>
            <a:xfrm>
              <a:off x="10153921" y="5281570"/>
              <a:ext cx="79182" cy="36511"/>
            </a:xfrm>
            <a:custGeom>
              <a:avLst/>
              <a:gdLst>
                <a:gd name="connsiteX0" fmla="*/ 0 w 123444"/>
                <a:gd name="connsiteY0" fmla="*/ 0 h 56921"/>
                <a:gd name="connsiteX1" fmla="*/ 123444 w 123444"/>
                <a:gd name="connsiteY1" fmla="*/ 0 h 56921"/>
                <a:gd name="connsiteX2" fmla="*/ 123444 w 123444"/>
                <a:gd name="connsiteY2" fmla="*/ 56921 h 56921"/>
                <a:gd name="connsiteX3" fmla="*/ 0 w 123444"/>
                <a:gd name="connsiteY3" fmla="*/ 56921 h 56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444" h="56921">
                  <a:moveTo>
                    <a:pt x="0" y="0"/>
                  </a:moveTo>
                  <a:lnTo>
                    <a:pt x="123444" y="0"/>
                  </a:lnTo>
                  <a:lnTo>
                    <a:pt x="123444" y="56921"/>
                  </a:lnTo>
                  <a:lnTo>
                    <a:pt x="0" y="56921"/>
                  </a:lnTo>
                  <a:close/>
                </a:path>
              </a:pathLst>
            </a:cu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  <a:ln w="685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917" name="任意多边形: 形状 916">
              <a:extLst>
                <a:ext uri="{FF2B5EF4-FFF2-40B4-BE49-F238E27FC236}">
                  <a16:creationId xmlns:a16="http://schemas.microsoft.com/office/drawing/2014/main" id="{024EB51D-5414-B297-2902-C539EA0CD43D}"/>
                </a:ext>
              </a:extLst>
            </p:cNvPr>
            <p:cNvSpPr/>
            <p:nvPr/>
          </p:nvSpPr>
          <p:spPr>
            <a:xfrm>
              <a:off x="10109931" y="5236260"/>
              <a:ext cx="79182" cy="36511"/>
            </a:xfrm>
            <a:custGeom>
              <a:avLst/>
              <a:gdLst>
                <a:gd name="connsiteX0" fmla="*/ 0 w 123444"/>
                <a:gd name="connsiteY0" fmla="*/ 0 h 56921"/>
                <a:gd name="connsiteX1" fmla="*/ 123444 w 123444"/>
                <a:gd name="connsiteY1" fmla="*/ 0 h 56921"/>
                <a:gd name="connsiteX2" fmla="*/ 123444 w 123444"/>
                <a:gd name="connsiteY2" fmla="*/ 56921 h 56921"/>
                <a:gd name="connsiteX3" fmla="*/ 0 w 123444"/>
                <a:gd name="connsiteY3" fmla="*/ 56921 h 56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444" h="56921">
                  <a:moveTo>
                    <a:pt x="0" y="0"/>
                  </a:moveTo>
                  <a:lnTo>
                    <a:pt x="123444" y="0"/>
                  </a:lnTo>
                  <a:lnTo>
                    <a:pt x="123444" y="56921"/>
                  </a:lnTo>
                  <a:lnTo>
                    <a:pt x="0" y="56921"/>
                  </a:lnTo>
                  <a:close/>
                </a:path>
              </a:pathLst>
            </a:cu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  <a:ln w="685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918" name="任意多边形: 形状 917">
              <a:extLst>
                <a:ext uri="{FF2B5EF4-FFF2-40B4-BE49-F238E27FC236}">
                  <a16:creationId xmlns:a16="http://schemas.microsoft.com/office/drawing/2014/main" id="{BF3F9BD7-6EFA-1AE3-E591-0C77E148E4EF}"/>
                </a:ext>
              </a:extLst>
            </p:cNvPr>
            <p:cNvSpPr/>
            <p:nvPr/>
          </p:nvSpPr>
          <p:spPr>
            <a:xfrm>
              <a:off x="9784846" y="4852229"/>
              <a:ext cx="79182" cy="36511"/>
            </a:xfrm>
            <a:custGeom>
              <a:avLst/>
              <a:gdLst>
                <a:gd name="connsiteX0" fmla="*/ 0 w 123444"/>
                <a:gd name="connsiteY0" fmla="*/ 0 h 56921"/>
                <a:gd name="connsiteX1" fmla="*/ 123444 w 123444"/>
                <a:gd name="connsiteY1" fmla="*/ 0 h 56921"/>
                <a:gd name="connsiteX2" fmla="*/ 123444 w 123444"/>
                <a:gd name="connsiteY2" fmla="*/ 56921 h 56921"/>
                <a:gd name="connsiteX3" fmla="*/ 0 w 123444"/>
                <a:gd name="connsiteY3" fmla="*/ 56921 h 56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444" h="56921">
                  <a:moveTo>
                    <a:pt x="0" y="0"/>
                  </a:moveTo>
                  <a:lnTo>
                    <a:pt x="123444" y="0"/>
                  </a:lnTo>
                  <a:lnTo>
                    <a:pt x="123444" y="56921"/>
                  </a:lnTo>
                  <a:lnTo>
                    <a:pt x="0" y="56921"/>
                  </a:lnTo>
                  <a:close/>
                </a:path>
              </a:pathLst>
            </a:cu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  <a:ln w="685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919" name="任意多边形: 形状 918">
              <a:extLst>
                <a:ext uri="{FF2B5EF4-FFF2-40B4-BE49-F238E27FC236}">
                  <a16:creationId xmlns:a16="http://schemas.microsoft.com/office/drawing/2014/main" id="{CB6D7B6A-B0C6-887A-B407-FFCFE7178A56}"/>
                </a:ext>
              </a:extLst>
            </p:cNvPr>
            <p:cNvSpPr/>
            <p:nvPr/>
          </p:nvSpPr>
          <p:spPr>
            <a:xfrm>
              <a:off x="9263127" y="5281570"/>
              <a:ext cx="79182" cy="36511"/>
            </a:xfrm>
            <a:custGeom>
              <a:avLst/>
              <a:gdLst>
                <a:gd name="connsiteX0" fmla="*/ 0 w 123444"/>
                <a:gd name="connsiteY0" fmla="*/ 0 h 56921"/>
                <a:gd name="connsiteX1" fmla="*/ 123444 w 123444"/>
                <a:gd name="connsiteY1" fmla="*/ 0 h 56921"/>
                <a:gd name="connsiteX2" fmla="*/ 123444 w 123444"/>
                <a:gd name="connsiteY2" fmla="*/ 56921 h 56921"/>
                <a:gd name="connsiteX3" fmla="*/ 0 w 123444"/>
                <a:gd name="connsiteY3" fmla="*/ 56921 h 56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444" h="56921">
                  <a:moveTo>
                    <a:pt x="0" y="0"/>
                  </a:moveTo>
                  <a:lnTo>
                    <a:pt x="123444" y="0"/>
                  </a:lnTo>
                  <a:lnTo>
                    <a:pt x="123444" y="56921"/>
                  </a:lnTo>
                  <a:lnTo>
                    <a:pt x="0" y="56921"/>
                  </a:lnTo>
                  <a:close/>
                </a:path>
              </a:pathLst>
            </a:cu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  <a:ln w="685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920" name="任意多边形: 形状 919">
              <a:extLst>
                <a:ext uri="{FF2B5EF4-FFF2-40B4-BE49-F238E27FC236}">
                  <a16:creationId xmlns:a16="http://schemas.microsoft.com/office/drawing/2014/main" id="{7E8ADF66-B31F-4047-6E92-56B81751D9E3}"/>
                </a:ext>
              </a:extLst>
            </p:cNvPr>
            <p:cNvSpPr/>
            <p:nvPr/>
          </p:nvSpPr>
          <p:spPr>
            <a:xfrm>
              <a:off x="10098054" y="5901826"/>
              <a:ext cx="79182" cy="36511"/>
            </a:xfrm>
            <a:custGeom>
              <a:avLst/>
              <a:gdLst>
                <a:gd name="connsiteX0" fmla="*/ 0 w 123444"/>
                <a:gd name="connsiteY0" fmla="*/ 0 h 56921"/>
                <a:gd name="connsiteX1" fmla="*/ 123444 w 123444"/>
                <a:gd name="connsiteY1" fmla="*/ 0 h 56921"/>
                <a:gd name="connsiteX2" fmla="*/ 123444 w 123444"/>
                <a:gd name="connsiteY2" fmla="*/ 56921 h 56921"/>
                <a:gd name="connsiteX3" fmla="*/ 0 w 123444"/>
                <a:gd name="connsiteY3" fmla="*/ 56921 h 56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444" h="56921">
                  <a:moveTo>
                    <a:pt x="0" y="0"/>
                  </a:moveTo>
                  <a:lnTo>
                    <a:pt x="123444" y="0"/>
                  </a:lnTo>
                  <a:lnTo>
                    <a:pt x="123444" y="56921"/>
                  </a:lnTo>
                  <a:lnTo>
                    <a:pt x="0" y="56921"/>
                  </a:lnTo>
                  <a:close/>
                </a:path>
              </a:pathLst>
            </a:cu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  <a:ln w="685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921" name="任意多边形: 形状 920">
              <a:extLst>
                <a:ext uri="{FF2B5EF4-FFF2-40B4-BE49-F238E27FC236}">
                  <a16:creationId xmlns:a16="http://schemas.microsoft.com/office/drawing/2014/main" id="{7CC79742-FC28-7BA6-7D0A-427DE1A9EEE5}"/>
                </a:ext>
              </a:extLst>
            </p:cNvPr>
            <p:cNvSpPr/>
            <p:nvPr/>
          </p:nvSpPr>
          <p:spPr>
            <a:xfrm>
              <a:off x="9476917" y="5020710"/>
              <a:ext cx="79182" cy="36511"/>
            </a:xfrm>
            <a:custGeom>
              <a:avLst/>
              <a:gdLst>
                <a:gd name="connsiteX0" fmla="*/ 0 w 123444"/>
                <a:gd name="connsiteY0" fmla="*/ 0 h 56921"/>
                <a:gd name="connsiteX1" fmla="*/ 123444 w 123444"/>
                <a:gd name="connsiteY1" fmla="*/ 0 h 56921"/>
                <a:gd name="connsiteX2" fmla="*/ 123444 w 123444"/>
                <a:gd name="connsiteY2" fmla="*/ 56921 h 56921"/>
                <a:gd name="connsiteX3" fmla="*/ 0 w 123444"/>
                <a:gd name="connsiteY3" fmla="*/ 56921 h 56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444" h="56921">
                  <a:moveTo>
                    <a:pt x="0" y="0"/>
                  </a:moveTo>
                  <a:lnTo>
                    <a:pt x="123444" y="0"/>
                  </a:lnTo>
                  <a:lnTo>
                    <a:pt x="123444" y="56921"/>
                  </a:lnTo>
                  <a:lnTo>
                    <a:pt x="0" y="56921"/>
                  </a:lnTo>
                  <a:close/>
                </a:path>
              </a:pathLst>
            </a:cu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  <a:ln w="685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922" name="任意多边形: 形状 921">
              <a:extLst>
                <a:ext uri="{FF2B5EF4-FFF2-40B4-BE49-F238E27FC236}">
                  <a16:creationId xmlns:a16="http://schemas.microsoft.com/office/drawing/2014/main" id="{26FA3550-88EE-6542-33A8-B2953131DE32}"/>
                </a:ext>
              </a:extLst>
            </p:cNvPr>
            <p:cNvSpPr/>
            <p:nvPr/>
          </p:nvSpPr>
          <p:spPr>
            <a:xfrm>
              <a:off x="9219138" y="5236260"/>
              <a:ext cx="79182" cy="36511"/>
            </a:xfrm>
            <a:custGeom>
              <a:avLst/>
              <a:gdLst>
                <a:gd name="connsiteX0" fmla="*/ 0 w 123444"/>
                <a:gd name="connsiteY0" fmla="*/ 0 h 56921"/>
                <a:gd name="connsiteX1" fmla="*/ 123444 w 123444"/>
                <a:gd name="connsiteY1" fmla="*/ 0 h 56921"/>
                <a:gd name="connsiteX2" fmla="*/ 123444 w 123444"/>
                <a:gd name="connsiteY2" fmla="*/ 56921 h 56921"/>
                <a:gd name="connsiteX3" fmla="*/ 0 w 123444"/>
                <a:gd name="connsiteY3" fmla="*/ 56921 h 56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444" h="56921">
                  <a:moveTo>
                    <a:pt x="0" y="0"/>
                  </a:moveTo>
                  <a:lnTo>
                    <a:pt x="123444" y="0"/>
                  </a:lnTo>
                  <a:lnTo>
                    <a:pt x="123444" y="56921"/>
                  </a:lnTo>
                  <a:lnTo>
                    <a:pt x="0" y="56921"/>
                  </a:lnTo>
                  <a:close/>
                </a:path>
              </a:pathLst>
            </a:cu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  <a:ln w="685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923" name="任意多边形: 形状 922">
              <a:extLst>
                <a:ext uri="{FF2B5EF4-FFF2-40B4-BE49-F238E27FC236}">
                  <a16:creationId xmlns:a16="http://schemas.microsoft.com/office/drawing/2014/main" id="{D4F185AC-59C2-0CD4-01A4-C74EC7DD2DFC}"/>
                </a:ext>
              </a:extLst>
            </p:cNvPr>
            <p:cNvSpPr/>
            <p:nvPr/>
          </p:nvSpPr>
          <p:spPr>
            <a:xfrm>
              <a:off x="9179547" y="4715861"/>
              <a:ext cx="79182" cy="36511"/>
            </a:xfrm>
            <a:custGeom>
              <a:avLst/>
              <a:gdLst>
                <a:gd name="connsiteX0" fmla="*/ 0 w 123444"/>
                <a:gd name="connsiteY0" fmla="*/ 0 h 56921"/>
                <a:gd name="connsiteX1" fmla="*/ 123444 w 123444"/>
                <a:gd name="connsiteY1" fmla="*/ 0 h 56921"/>
                <a:gd name="connsiteX2" fmla="*/ 123444 w 123444"/>
                <a:gd name="connsiteY2" fmla="*/ 56921 h 56921"/>
                <a:gd name="connsiteX3" fmla="*/ 0 w 123444"/>
                <a:gd name="connsiteY3" fmla="*/ 56921 h 56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444" h="56921">
                  <a:moveTo>
                    <a:pt x="0" y="0"/>
                  </a:moveTo>
                  <a:lnTo>
                    <a:pt x="123444" y="0"/>
                  </a:lnTo>
                  <a:lnTo>
                    <a:pt x="123444" y="56921"/>
                  </a:lnTo>
                  <a:lnTo>
                    <a:pt x="0" y="56921"/>
                  </a:lnTo>
                  <a:close/>
                </a:path>
              </a:pathLst>
            </a:cu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  <a:ln w="685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924" name="任意多边形: 形状 923">
              <a:extLst>
                <a:ext uri="{FF2B5EF4-FFF2-40B4-BE49-F238E27FC236}">
                  <a16:creationId xmlns:a16="http://schemas.microsoft.com/office/drawing/2014/main" id="{9327F198-B289-E4CE-03DA-F43E74AE5806}"/>
                </a:ext>
              </a:extLst>
            </p:cNvPr>
            <p:cNvSpPr/>
            <p:nvPr/>
          </p:nvSpPr>
          <p:spPr>
            <a:xfrm>
              <a:off x="9013705" y="5258695"/>
              <a:ext cx="79182" cy="36511"/>
            </a:xfrm>
            <a:custGeom>
              <a:avLst/>
              <a:gdLst>
                <a:gd name="connsiteX0" fmla="*/ 0 w 123444"/>
                <a:gd name="connsiteY0" fmla="*/ 0 h 56921"/>
                <a:gd name="connsiteX1" fmla="*/ 123444 w 123444"/>
                <a:gd name="connsiteY1" fmla="*/ 0 h 56921"/>
                <a:gd name="connsiteX2" fmla="*/ 123444 w 123444"/>
                <a:gd name="connsiteY2" fmla="*/ 56921 h 56921"/>
                <a:gd name="connsiteX3" fmla="*/ 0 w 123444"/>
                <a:gd name="connsiteY3" fmla="*/ 56921 h 56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444" h="56921">
                  <a:moveTo>
                    <a:pt x="0" y="0"/>
                  </a:moveTo>
                  <a:lnTo>
                    <a:pt x="123444" y="0"/>
                  </a:lnTo>
                  <a:lnTo>
                    <a:pt x="123444" y="56921"/>
                  </a:lnTo>
                  <a:lnTo>
                    <a:pt x="0" y="56921"/>
                  </a:lnTo>
                  <a:close/>
                </a:path>
              </a:pathLst>
            </a:cu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  <a:ln w="685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925" name="任意多边形: 形状 924">
              <a:extLst>
                <a:ext uri="{FF2B5EF4-FFF2-40B4-BE49-F238E27FC236}">
                  <a16:creationId xmlns:a16="http://schemas.microsoft.com/office/drawing/2014/main" id="{B92C6B77-EF88-A064-AB96-B5D519500A01}"/>
                </a:ext>
              </a:extLst>
            </p:cNvPr>
            <p:cNvSpPr/>
            <p:nvPr/>
          </p:nvSpPr>
          <p:spPr>
            <a:xfrm>
              <a:off x="9702585" y="5622051"/>
              <a:ext cx="79182" cy="36511"/>
            </a:xfrm>
            <a:custGeom>
              <a:avLst/>
              <a:gdLst>
                <a:gd name="connsiteX0" fmla="*/ 0 w 123444"/>
                <a:gd name="connsiteY0" fmla="*/ 0 h 56921"/>
                <a:gd name="connsiteX1" fmla="*/ 123444 w 123444"/>
                <a:gd name="connsiteY1" fmla="*/ 0 h 56921"/>
                <a:gd name="connsiteX2" fmla="*/ 123444 w 123444"/>
                <a:gd name="connsiteY2" fmla="*/ 56921 h 56921"/>
                <a:gd name="connsiteX3" fmla="*/ 0 w 123444"/>
                <a:gd name="connsiteY3" fmla="*/ 56921 h 56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444" h="56921">
                  <a:moveTo>
                    <a:pt x="0" y="0"/>
                  </a:moveTo>
                  <a:lnTo>
                    <a:pt x="123444" y="0"/>
                  </a:lnTo>
                  <a:lnTo>
                    <a:pt x="123444" y="56921"/>
                  </a:lnTo>
                  <a:lnTo>
                    <a:pt x="0" y="56921"/>
                  </a:lnTo>
                  <a:close/>
                </a:path>
              </a:pathLst>
            </a:cu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  <a:ln w="685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926" name="任意多边形: 形状 925">
              <a:extLst>
                <a:ext uri="{FF2B5EF4-FFF2-40B4-BE49-F238E27FC236}">
                  <a16:creationId xmlns:a16="http://schemas.microsoft.com/office/drawing/2014/main" id="{6F30C083-B0CD-0F09-9F72-9A3FB51238FA}"/>
                </a:ext>
              </a:extLst>
            </p:cNvPr>
            <p:cNvSpPr/>
            <p:nvPr/>
          </p:nvSpPr>
          <p:spPr>
            <a:xfrm>
              <a:off x="9658596" y="5576741"/>
              <a:ext cx="79182" cy="36511"/>
            </a:xfrm>
            <a:custGeom>
              <a:avLst/>
              <a:gdLst>
                <a:gd name="connsiteX0" fmla="*/ 0 w 123444"/>
                <a:gd name="connsiteY0" fmla="*/ 0 h 56921"/>
                <a:gd name="connsiteX1" fmla="*/ 123444 w 123444"/>
                <a:gd name="connsiteY1" fmla="*/ 0 h 56921"/>
                <a:gd name="connsiteX2" fmla="*/ 123444 w 123444"/>
                <a:gd name="connsiteY2" fmla="*/ 56921 h 56921"/>
                <a:gd name="connsiteX3" fmla="*/ 0 w 123444"/>
                <a:gd name="connsiteY3" fmla="*/ 56921 h 56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444" h="56921">
                  <a:moveTo>
                    <a:pt x="0" y="0"/>
                  </a:moveTo>
                  <a:lnTo>
                    <a:pt x="123444" y="0"/>
                  </a:lnTo>
                  <a:lnTo>
                    <a:pt x="123444" y="56921"/>
                  </a:lnTo>
                  <a:lnTo>
                    <a:pt x="0" y="56921"/>
                  </a:lnTo>
                  <a:close/>
                </a:path>
              </a:pathLst>
            </a:cu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  <a:ln w="685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927" name="任意多边形: 形状 926">
              <a:extLst>
                <a:ext uri="{FF2B5EF4-FFF2-40B4-BE49-F238E27FC236}">
                  <a16:creationId xmlns:a16="http://schemas.microsoft.com/office/drawing/2014/main" id="{CDC6396E-A466-A7BC-E0E5-66F818AC7B4E}"/>
                </a:ext>
              </a:extLst>
            </p:cNvPr>
            <p:cNvSpPr/>
            <p:nvPr/>
          </p:nvSpPr>
          <p:spPr>
            <a:xfrm>
              <a:off x="9219138" y="4513948"/>
              <a:ext cx="1056635" cy="524798"/>
            </a:xfrm>
            <a:custGeom>
              <a:avLst/>
              <a:gdLst>
                <a:gd name="connsiteX0" fmla="*/ 0 w 1647291"/>
                <a:gd name="connsiteY0" fmla="*/ 708431 h 818159"/>
                <a:gd name="connsiteX1" fmla="*/ 0 w 1647291"/>
                <a:gd name="connsiteY1" fmla="*/ 815416 h 818159"/>
                <a:gd name="connsiteX2" fmla="*/ 821588 w 1647291"/>
                <a:gd name="connsiteY2" fmla="*/ 119329 h 818159"/>
                <a:gd name="connsiteX3" fmla="*/ 1647292 w 1647291"/>
                <a:gd name="connsiteY3" fmla="*/ 818159 h 818159"/>
                <a:gd name="connsiteX4" fmla="*/ 1647292 w 1647291"/>
                <a:gd name="connsiteY4" fmla="*/ 708431 h 818159"/>
                <a:gd name="connsiteX5" fmla="*/ 823646 w 1647291"/>
                <a:gd name="connsiteY5" fmla="*/ 0 h 818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47291" h="818159">
                  <a:moveTo>
                    <a:pt x="0" y="708431"/>
                  </a:moveTo>
                  <a:lnTo>
                    <a:pt x="0" y="815416"/>
                  </a:lnTo>
                  <a:lnTo>
                    <a:pt x="821588" y="119329"/>
                  </a:lnTo>
                  <a:lnTo>
                    <a:pt x="1647292" y="818159"/>
                  </a:lnTo>
                  <a:lnTo>
                    <a:pt x="1647292" y="708431"/>
                  </a:lnTo>
                  <a:lnTo>
                    <a:pt x="823646" y="0"/>
                  </a:lnTo>
                  <a:close/>
                </a:path>
              </a:pathLst>
            </a:custGeom>
            <a:solidFill>
              <a:srgbClr val="EA633A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8" name="任意多边形: 形状 927">
              <a:extLst>
                <a:ext uri="{FF2B5EF4-FFF2-40B4-BE49-F238E27FC236}">
                  <a16:creationId xmlns:a16="http://schemas.microsoft.com/office/drawing/2014/main" id="{948E6596-CCC8-B358-7903-BA9741E67857}"/>
                </a:ext>
              </a:extLst>
            </p:cNvPr>
            <p:cNvSpPr/>
            <p:nvPr/>
          </p:nvSpPr>
          <p:spPr>
            <a:xfrm>
              <a:off x="9219138" y="4513948"/>
              <a:ext cx="1056635" cy="1584512"/>
            </a:xfrm>
            <a:custGeom>
              <a:avLst/>
              <a:gdLst>
                <a:gd name="connsiteX0" fmla="*/ 1647292 w 1647291"/>
                <a:gd name="connsiteY0" fmla="*/ 2470252 h 2470251"/>
                <a:gd name="connsiteX1" fmla="*/ 0 w 1647291"/>
                <a:gd name="connsiteY1" fmla="*/ 2470252 h 2470251"/>
                <a:gd name="connsiteX2" fmla="*/ 0 w 1647291"/>
                <a:gd name="connsiteY2" fmla="*/ 708431 h 2470251"/>
                <a:gd name="connsiteX3" fmla="*/ 823646 w 1647291"/>
                <a:gd name="connsiteY3" fmla="*/ 0 h 2470251"/>
                <a:gd name="connsiteX4" fmla="*/ 1647292 w 1647291"/>
                <a:gd name="connsiteY4" fmla="*/ 708431 h 24702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47291" h="2470251">
                  <a:moveTo>
                    <a:pt x="1647292" y="2470252"/>
                  </a:moveTo>
                  <a:lnTo>
                    <a:pt x="0" y="2470252"/>
                  </a:lnTo>
                  <a:lnTo>
                    <a:pt x="0" y="708431"/>
                  </a:lnTo>
                  <a:lnTo>
                    <a:pt x="823646" y="0"/>
                  </a:lnTo>
                  <a:lnTo>
                    <a:pt x="1647292" y="708431"/>
                  </a:lnTo>
                  <a:close/>
                </a:path>
              </a:pathLst>
            </a:custGeom>
            <a:noFill/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9" name="任意多边形: 形状 928">
              <a:extLst>
                <a:ext uri="{FF2B5EF4-FFF2-40B4-BE49-F238E27FC236}">
                  <a16:creationId xmlns:a16="http://schemas.microsoft.com/office/drawing/2014/main" id="{78C0333D-37C1-9F39-80FD-84DF8E0DEF44}"/>
                </a:ext>
              </a:extLst>
            </p:cNvPr>
            <p:cNvSpPr/>
            <p:nvPr/>
          </p:nvSpPr>
          <p:spPr>
            <a:xfrm>
              <a:off x="9781327" y="5500199"/>
              <a:ext cx="316727" cy="598261"/>
            </a:xfrm>
            <a:custGeom>
              <a:avLst/>
              <a:gdLst>
                <a:gd name="connsiteX0" fmla="*/ 0 w 493776"/>
                <a:gd name="connsiteY0" fmla="*/ 0 h 932688"/>
                <a:gd name="connsiteX1" fmla="*/ 493776 w 493776"/>
                <a:gd name="connsiteY1" fmla="*/ 0 h 932688"/>
                <a:gd name="connsiteX2" fmla="*/ 493776 w 493776"/>
                <a:gd name="connsiteY2" fmla="*/ 932688 h 932688"/>
                <a:gd name="connsiteX3" fmla="*/ 0 w 493776"/>
                <a:gd name="connsiteY3" fmla="*/ 932688 h 932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93776" h="932688">
                  <a:moveTo>
                    <a:pt x="0" y="0"/>
                  </a:moveTo>
                  <a:lnTo>
                    <a:pt x="493776" y="0"/>
                  </a:lnTo>
                  <a:lnTo>
                    <a:pt x="493776" y="932688"/>
                  </a:lnTo>
                  <a:lnTo>
                    <a:pt x="0" y="932688"/>
                  </a:lnTo>
                  <a:close/>
                </a:path>
              </a:pathLst>
            </a:custGeom>
            <a:solidFill>
              <a:srgbClr val="99393E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0" name="任意多边形: 形状 929">
              <a:extLst>
                <a:ext uri="{FF2B5EF4-FFF2-40B4-BE49-F238E27FC236}">
                  <a16:creationId xmlns:a16="http://schemas.microsoft.com/office/drawing/2014/main" id="{FBC4CE31-125E-9EB2-66AC-8A5018F6A392}"/>
                </a:ext>
              </a:extLst>
            </p:cNvPr>
            <p:cNvSpPr/>
            <p:nvPr/>
          </p:nvSpPr>
          <p:spPr>
            <a:xfrm>
              <a:off x="10061982" y="5500199"/>
              <a:ext cx="36071" cy="598261"/>
            </a:xfrm>
            <a:custGeom>
              <a:avLst/>
              <a:gdLst>
                <a:gd name="connsiteX0" fmla="*/ 0 w 56235"/>
                <a:gd name="connsiteY0" fmla="*/ 0 h 932688"/>
                <a:gd name="connsiteX1" fmla="*/ 56236 w 56235"/>
                <a:gd name="connsiteY1" fmla="*/ 0 h 932688"/>
                <a:gd name="connsiteX2" fmla="*/ 56236 w 56235"/>
                <a:gd name="connsiteY2" fmla="*/ 932688 h 932688"/>
                <a:gd name="connsiteX3" fmla="*/ 0 w 56235"/>
                <a:gd name="connsiteY3" fmla="*/ 932688 h 932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6235" h="932688">
                  <a:moveTo>
                    <a:pt x="0" y="0"/>
                  </a:moveTo>
                  <a:lnTo>
                    <a:pt x="56236" y="0"/>
                  </a:lnTo>
                  <a:lnTo>
                    <a:pt x="56236" y="932688"/>
                  </a:lnTo>
                  <a:lnTo>
                    <a:pt x="0" y="932688"/>
                  </a:lnTo>
                  <a:close/>
                </a:path>
              </a:pathLst>
            </a:custGeom>
            <a:solidFill>
              <a:srgbClr val="822E36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1" name="任意多边形: 形状 930">
              <a:extLst>
                <a:ext uri="{FF2B5EF4-FFF2-40B4-BE49-F238E27FC236}">
                  <a16:creationId xmlns:a16="http://schemas.microsoft.com/office/drawing/2014/main" id="{CDE60370-2509-1BE2-B403-3EE3740B78C8}"/>
                </a:ext>
              </a:extLst>
            </p:cNvPr>
            <p:cNvSpPr/>
            <p:nvPr/>
          </p:nvSpPr>
          <p:spPr>
            <a:xfrm>
              <a:off x="9781327" y="5500199"/>
              <a:ext cx="316727" cy="598261"/>
            </a:xfrm>
            <a:custGeom>
              <a:avLst/>
              <a:gdLst>
                <a:gd name="connsiteX0" fmla="*/ 0 w 493776"/>
                <a:gd name="connsiteY0" fmla="*/ 0 h 932688"/>
                <a:gd name="connsiteX1" fmla="*/ 493776 w 493776"/>
                <a:gd name="connsiteY1" fmla="*/ 0 h 932688"/>
                <a:gd name="connsiteX2" fmla="*/ 493776 w 493776"/>
                <a:gd name="connsiteY2" fmla="*/ 932688 h 932688"/>
                <a:gd name="connsiteX3" fmla="*/ 0 w 493776"/>
                <a:gd name="connsiteY3" fmla="*/ 932688 h 932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93776" h="932688">
                  <a:moveTo>
                    <a:pt x="0" y="0"/>
                  </a:moveTo>
                  <a:lnTo>
                    <a:pt x="493776" y="0"/>
                  </a:lnTo>
                  <a:lnTo>
                    <a:pt x="493776" y="932688"/>
                  </a:lnTo>
                  <a:lnTo>
                    <a:pt x="0" y="932688"/>
                  </a:lnTo>
                  <a:close/>
                </a:path>
              </a:pathLst>
            </a:custGeom>
            <a:noFill/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2" name="任意多边形: 形状 931">
              <a:extLst>
                <a:ext uri="{FF2B5EF4-FFF2-40B4-BE49-F238E27FC236}">
                  <a16:creationId xmlns:a16="http://schemas.microsoft.com/office/drawing/2014/main" id="{737ECE66-0870-FC93-ECB1-CDF27D37C547}"/>
                </a:ext>
              </a:extLst>
            </p:cNvPr>
            <p:cNvSpPr/>
            <p:nvPr/>
          </p:nvSpPr>
          <p:spPr>
            <a:xfrm>
              <a:off x="9385859" y="5500199"/>
              <a:ext cx="272737" cy="316727"/>
            </a:xfrm>
            <a:custGeom>
              <a:avLst/>
              <a:gdLst>
                <a:gd name="connsiteX0" fmla="*/ 0 w 425196"/>
                <a:gd name="connsiteY0" fmla="*/ 0 h 493776"/>
                <a:gd name="connsiteX1" fmla="*/ 425196 w 425196"/>
                <a:gd name="connsiteY1" fmla="*/ 0 h 493776"/>
                <a:gd name="connsiteX2" fmla="*/ 425196 w 425196"/>
                <a:gd name="connsiteY2" fmla="*/ 493776 h 493776"/>
                <a:gd name="connsiteX3" fmla="*/ 0 w 425196"/>
                <a:gd name="connsiteY3" fmla="*/ 493776 h 493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5196" h="493776">
                  <a:moveTo>
                    <a:pt x="0" y="0"/>
                  </a:moveTo>
                  <a:lnTo>
                    <a:pt x="425196" y="0"/>
                  </a:lnTo>
                  <a:lnTo>
                    <a:pt x="425196" y="493776"/>
                  </a:lnTo>
                  <a:lnTo>
                    <a:pt x="0" y="493776"/>
                  </a:lnTo>
                  <a:close/>
                </a:path>
              </a:pathLst>
            </a:custGeom>
            <a:solidFill>
              <a:srgbClr val="89C6CC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3" name="任意多边形: 形状 932">
              <a:extLst>
                <a:ext uri="{FF2B5EF4-FFF2-40B4-BE49-F238E27FC236}">
                  <a16:creationId xmlns:a16="http://schemas.microsoft.com/office/drawing/2014/main" id="{72795077-E209-1A8A-7758-B88E36131047}"/>
                </a:ext>
              </a:extLst>
            </p:cNvPr>
            <p:cNvSpPr/>
            <p:nvPr/>
          </p:nvSpPr>
          <p:spPr>
            <a:xfrm>
              <a:off x="9385859" y="5500199"/>
              <a:ext cx="200154" cy="263498"/>
            </a:xfrm>
            <a:custGeom>
              <a:avLst/>
              <a:gdLst>
                <a:gd name="connsiteX0" fmla="*/ 0 w 312039"/>
                <a:gd name="connsiteY0" fmla="*/ 410794 h 410793"/>
                <a:gd name="connsiteX1" fmla="*/ 312039 w 312039"/>
                <a:gd name="connsiteY1" fmla="*/ 0 h 410793"/>
                <a:gd name="connsiteX2" fmla="*/ 174193 w 312039"/>
                <a:gd name="connsiteY2" fmla="*/ 0 h 410793"/>
                <a:gd name="connsiteX3" fmla="*/ 0 w 312039"/>
                <a:gd name="connsiteY3" fmla="*/ 229743 h 410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2039" h="410793">
                  <a:moveTo>
                    <a:pt x="0" y="410794"/>
                  </a:moveTo>
                  <a:lnTo>
                    <a:pt x="312039" y="0"/>
                  </a:lnTo>
                  <a:lnTo>
                    <a:pt x="174193" y="0"/>
                  </a:lnTo>
                  <a:lnTo>
                    <a:pt x="0" y="229743"/>
                  </a:lnTo>
                  <a:close/>
                </a:path>
              </a:pathLst>
            </a:custGeom>
            <a:solidFill>
              <a:srgbClr val="D0F6FB">
                <a:alpha val="92000"/>
              </a:srgbClr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4" name="任意多边形: 形状 933">
              <a:extLst>
                <a:ext uri="{FF2B5EF4-FFF2-40B4-BE49-F238E27FC236}">
                  <a16:creationId xmlns:a16="http://schemas.microsoft.com/office/drawing/2014/main" id="{7AA784CE-21D8-1563-3528-3EFAB618E8AE}"/>
                </a:ext>
              </a:extLst>
            </p:cNvPr>
            <p:cNvSpPr/>
            <p:nvPr/>
          </p:nvSpPr>
          <p:spPr>
            <a:xfrm>
              <a:off x="9385859" y="5500199"/>
              <a:ext cx="272737" cy="316727"/>
            </a:xfrm>
            <a:custGeom>
              <a:avLst/>
              <a:gdLst>
                <a:gd name="connsiteX0" fmla="*/ 425196 w 425196"/>
                <a:gd name="connsiteY0" fmla="*/ 4115 h 493776"/>
                <a:gd name="connsiteX1" fmla="*/ 425196 w 425196"/>
                <a:gd name="connsiteY1" fmla="*/ 0 h 493776"/>
                <a:gd name="connsiteX2" fmla="*/ 359359 w 425196"/>
                <a:gd name="connsiteY2" fmla="*/ 0 h 493776"/>
                <a:gd name="connsiteX3" fmla="*/ 0 w 425196"/>
                <a:gd name="connsiteY3" fmla="*/ 473202 h 493776"/>
                <a:gd name="connsiteX4" fmla="*/ 0 w 425196"/>
                <a:gd name="connsiteY4" fmla="*/ 493776 h 493776"/>
                <a:gd name="connsiteX5" fmla="*/ 52806 w 425196"/>
                <a:gd name="connsiteY5" fmla="*/ 493776 h 493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25196" h="493776">
                  <a:moveTo>
                    <a:pt x="425196" y="4115"/>
                  </a:moveTo>
                  <a:lnTo>
                    <a:pt x="425196" y="0"/>
                  </a:lnTo>
                  <a:lnTo>
                    <a:pt x="359359" y="0"/>
                  </a:lnTo>
                  <a:lnTo>
                    <a:pt x="0" y="473202"/>
                  </a:lnTo>
                  <a:lnTo>
                    <a:pt x="0" y="493776"/>
                  </a:lnTo>
                  <a:lnTo>
                    <a:pt x="52806" y="493776"/>
                  </a:lnTo>
                  <a:close/>
                </a:path>
              </a:pathLst>
            </a:custGeom>
            <a:solidFill>
              <a:srgbClr val="D0F6FB">
                <a:alpha val="92000"/>
              </a:srgbClr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5" name="任意多边形: 形状 934">
              <a:extLst>
                <a:ext uri="{FF2B5EF4-FFF2-40B4-BE49-F238E27FC236}">
                  <a16:creationId xmlns:a16="http://schemas.microsoft.com/office/drawing/2014/main" id="{C4BD4BED-9968-0BD8-E72E-3F3EA6CE6B4B}"/>
                </a:ext>
              </a:extLst>
            </p:cNvPr>
            <p:cNvSpPr/>
            <p:nvPr/>
          </p:nvSpPr>
          <p:spPr>
            <a:xfrm>
              <a:off x="9355066" y="5834521"/>
              <a:ext cx="334322" cy="52788"/>
            </a:xfrm>
            <a:custGeom>
              <a:avLst/>
              <a:gdLst>
                <a:gd name="connsiteX0" fmla="*/ 0 w 521208"/>
                <a:gd name="connsiteY0" fmla="*/ 0 h 82296"/>
                <a:gd name="connsiteX1" fmla="*/ 521208 w 521208"/>
                <a:gd name="connsiteY1" fmla="*/ 0 h 82296"/>
                <a:gd name="connsiteX2" fmla="*/ 521208 w 521208"/>
                <a:gd name="connsiteY2" fmla="*/ 82296 h 82296"/>
                <a:gd name="connsiteX3" fmla="*/ 0 w 521208"/>
                <a:gd name="connsiteY3" fmla="*/ 82296 h 82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21208" h="82296">
                  <a:moveTo>
                    <a:pt x="0" y="0"/>
                  </a:moveTo>
                  <a:lnTo>
                    <a:pt x="521208" y="0"/>
                  </a:lnTo>
                  <a:lnTo>
                    <a:pt x="521208" y="82296"/>
                  </a:lnTo>
                  <a:lnTo>
                    <a:pt x="0" y="82296"/>
                  </a:lnTo>
                  <a:close/>
                </a:path>
              </a:pathLst>
            </a:custGeom>
            <a:solidFill>
              <a:srgbClr val="EA633A"/>
            </a:solidFill>
            <a:ln w="41148" cap="rnd">
              <a:solidFill>
                <a:srgbClr val="EA633A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6" name="任意多边形: 形状 935">
              <a:extLst>
                <a:ext uri="{FF2B5EF4-FFF2-40B4-BE49-F238E27FC236}">
                  <a16:creationId xmlns:a16="http://schemas.microsoft.com/office/drawing/2014/main" id="{E5EDB457-ABF3-4952-54DB-A88AD70A9C6F}"/>
                </a:ext>
              </a:extLst>
            </p:cNvPr>
            <p:cNvSpPr/>
            <p:nvPr/>
          </p:nvSpPr>
          <p:spPr>
            <a:xfrm>
              <a:off x="9385859" y="5500199"/>
              <a:ext cx="272737" cy="316727"/>
            </a:xfrm>
            <a:custGeom>
              <a:avLst/>
              <a:gdLst>
                <a:gd name="connsiteX0" fmla="*/ 0 w 425196"/>
                <a:gd name="connsiteY0" fmla="*/ 0 h 493776"/>
                <a:gd name="connsiteX1" fmla="*/ 425196 w 425196"/>
                <a:gd name="connsiteY1" fmla="*/ 0 h 493776"/>
                <a:gd name="connsiteX2" fmla="*/ 425196 w 425196"/>
                <a:gd name="connsiteY2" fmla="*/ 493776 h 493776"/>
                <a:gd name="connsiteX3" fmla="*/ 0 w 425196"/>
                <a:gd name="connsiteY3" fmla="*/ 493776 h 493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5196" h="493776">
                  <a:moveTo>
                    <a:pt x="0" y="0"/>
                  </a:moveTo>
                  <a:lnTo>
                    <a:pt x="425196" y="0"/>
                  </a:lnTo>
                  <a:lnTo>
                    <a:pt x="425196" y="493776"/>
                  </a:lnTo>
                  <a:lnTo>
                    <a:pt x="0" y="493776"/>
                  </a:lnTo>
                  <a:close/>
                </a:path>
              </a:pathLst>
            </a:custGeom>
            <a:noFill/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7" name="任意多边形: 形状 936">
              <a:extLst>
                <a:ext uri="{FF2B5EF4-FFF2-40B4-BE49-F238E27FC236}">
                  <a16:creationId xmlns:a16="http://schemas.microsoft.com/office/drawing/2014/main" id="{2CDE7E6A-1AC5-252A-C39E-306AE5D9A394}"/>
                </a:ext>
              </a:extLst>
            </p:cNvPr>
            <p:cNvSpPr/>
            <p:nvPr/>
          </p:nvSpPr>
          <p:spPr>
            <a:xfrm>
              <a:off x="9355066" y="5816925"/>
              <a:ext cx="334322" cy="52788"/>
            </a:xfrm>
            <a:custGeom>
              <a:avLst/>
              <a:gdLst>
                <a:gd name="connsiteX0" fmla="*/ 0 w 521208"/>
                <a:gd name="connsiteY0" fmla="*/ 0 h 82296"/>
                <a:gd name="connsiteX1" fmla="*/ 521208 w 521208"/>
                <a:gd name="connsiteY1" fmla="*/ 0 h 82296"/>
                <a:gd name="connsiteX2" fmla="*/ 521208 w 521208"/>
                <a:gd name="connsiteY2" fmla="*/ 82296 h 82296"/>
                <a:gd name="connsiteX3" fmla="*/ 0 w 521208"/>
                <a:gd name="connsiteY3" fmla="*/ 82296 h 82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21208" h="82296">
                  <a:moveTo>
                    <a:pt x="0" y="0"/>
                  </a:moveTo>
                  <a:lnTo>
                    <a:pt x="521208" y="0"/>
                  </a:lnTo>
                  <a:lnTo>
                    <a:pt x="521208" y="82296"/>
                  </a:lnTo>
                  <a:lnTo>
                    <a:pt x="0" y="82296"/>
                  </a:lnTo>
                  <a:close/>
                </a:path>
              </a:pathLst>
            </a:custGeom>
            <a:solidFill>
              <a:srgbClr val="656B82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8" name="任意多边形: 形状 937">
              <a:extLst>
                <a:ext uri="{FF2B5EF4-FFF2-40B4-BE49-F238E27FC236}">
                  <a16:creationId xmlns:a16="http://schemas.microsoft.com/office/drawing/2014/main" id="{B423BF33-94BC-A45F-3C76-738DFCA941D4}"/>
                </a:ext>
              </a:extLst>
            </p:cNvPr>
            <p:cNvSpPr/>
            <p:nvPr/>
          </p:nvSpPr>
          <p:spPr>
            <a:xfrm>
              <a:off x="9355066" y="5816925"/>
              <a:ext cx="334322" cy="52788"/>
            </a:xfrm>
            <a:custGeom>
              <a:avLst/>
              <a:gdLst>
                <a:gd name="connsiteX0" fmla="*/ 0 w 521208"/>
                <a:gd name="connsiteY0" fmla="*/ 0 h 82296"/>
                <a:gd name="connsiteX1" fmla="*/ 521208 w 521208"/>
                <a:gd name="connsiteY1" fmla="*/ 0 h 82296"/>
                <a:gd name="connsiteX2" fmla="*/ 521208 w 521208"/>
                <a:gd name="connsiteY2" fmla="*/ 82296 h 82296"/>
                <a:gd name="connsiteX3" fmla="*/ 0 w 521208"/>
                <a:gd name="connsiteY3" fmla="*/ 82296 h 82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21208" h="82296">
                  <a:moveTo>
                    <a:pt x="0" y="0"/>
                  </a:moveTo>
                  <a:lnTo>
                    <a:pt x="521208" y="0"/>
                  </a:lnTo>
                  <a:lnTo>
                    <a:pt x="521208" y="82296"/>
                  </a:lnTo>
                  <a:lnTo>
                    <a:pt x="0" y="82296"/>
                  </a:lnTo>
                  <a:close/>
                </a:path>
              </a:pathLst>
            </a:custGeom>
            <a:noFill/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9" name="任意多边形: 形状 938">
              <a:extLst>
                <a:ext uri="{FF2B5EF4-FFF2-40B4-BE49-F238E27FC236}">
                  <a16:creationId xmlns:a16="http://schemas.microsoft.com/office/drawing/2014/main" id="{ECE267C2-FCA1-585F-61F9-07C25769A833}"/>
                </a:ext>
              </a:extLst>
            </p:cNvPr>
            <p:cNvSpPr/>
            <p:nvPr/>
          </p:nvSpPr>
          <p:spPr>
            <a:xfrm>
              <a:off x="9619884" y="4884342"/>
              <a:ext cx="255141" cy="255141"/>
            </a:xfrm>
            <a:custGeom>
              <a:avLst/>
              <a:gdLst>
                <a:gd name="connsiteX0" fmla="*/ 397764 w 397764"/>
                <a:gd name="connsiteY0" fmla="*/ 198882 h 397764"/>
                <a:gd name="connsiteX1" fmla="*/ 198882 w 397764"/>
                <a:gd name="connsiteY1" fmla="*/ 397764 h 397764"/>
                <a:gd name="connsiteX2" fmla="*/ 0 w 397764"/>
                <a:gd name="connsiteY2" fmla="*/ 198882 h 397764"/>
                <a:gd name="connsiteX3" fmla="*/ 198882 w 397764"/>
                <a:gd name="connsiteY3" fmla="*/ 0 h 397764"/>
                <a:gd name="connsiteX4" fmla="*/ 397764 w 397764"/>
                <a:gd name="connsiteY4" fmla="*/ 198882 h 397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7764" h="397764">
                  <a:moveTo>
                    <a:pt x="397764" y="198882"/>
                  </a:moveTo>
                  <a:cubicBezTo>
                    <a:pt x="397764" y="308722"/>
                    <a:pt x="308721" y="397764"/>
                    <a:pt x="198882" y="397764"/>
                  </a:cubicBezTo>
                  <a:cubicBezTo>
                    <a:pt x="89042" y="397764"/>
                    <a:pt x="0" y="308722"/>
                    <a:pt x="0" y="198882"/>
                  </a:cubicBezTo>
                  <a:cubicBezTo>
                    <a:pt x="0" y="89043"/>
                    <a:pt x="89042" y="0"/>
                    <a:pt x="198882" y="0"/>
                  </a:cubicBezTo>
                  <a:cubicBezTo>
                    <a:pt x="308721" y="0"/>
                    <a:pt x="397764" y="89043"/>
                    <a:pt x="397764" y="198882"/>
                  </a:cubicBezTo>
                  <a:close/>
                </a:path>
              </a:pathLst>
            </a:custGeom>
            <a:solidFill>
              <a:srgbClr val="98AAB5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0" name="任意多边形: 形状 939">
              <a:extLst>
                <a:ext uri="{FF2B5EF4-FFF2-40B4-BE49-F238E27FC236}">
                  <a16:creationId xmlns:a16="http://schemas.microsoft.com/office/drawing/2014/main" id="{B962823C-2D9F-8130-D984-F2B372555C77}"/>
                </a:ext>
              </a:extLst>
            </p:cNvPr>
            <p:cNvSpPr/>
            <p:nvPr/>
          </p:nvSpPr>
          <p:spPr>
            <a:xfrm>
              <a:off x="9712263" y="4884342"/>
              <a:ext cx="162762" cy="255141"/>
            </a:xfrm>
            <a:custGeom>
              <a:avLst/>
              <a:gdLst>
                <a:gd name="connsiteX0" fmla="*/ 54864 w 253746"/>
                <a:gd name="connsiteY0" fmla="*/ 0 h 397764"/>
                <a:gd name="connsiteX1" fmla="*/ 0 w 253746"/>
                <a:gd name="connsiteY1" fmla="*/ 7544 h 397764"/>
                <a:gd name="connsiteX2" fmla="*/ 144018 w 253746"/>
                <a:gd name="connsiteY2" fmla="*/ 198882 h 397764"/>
                <a:gd name="connsiteX3" fmla="*/ 0 w 253746"/>
                <a:gd name="connsiteY3" fmla="*/ 390220 h 397764"/>
                <a:gd name="connsiteX4" fmla="*/ 54864 w 253746"/>
                <a:gd name="connsiteY4" fmla="*/ 397764 h 397764"/>
                <a:gd name="connsiteX5" fmla="*/ 253746 w 253746"/>
                <a:gd name="connsiteY5" fmla="*/ 198882 h 397764"/>
                <a:gd name="connsiteX6" fmla="*/ 54864 w 253746"/>
                <a:gd name="connsiteY6" fmla="*/ 0 h 397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3746" h="397764">
                  <a:moveTo>
                    <a:pt x="54864" y="0"/>
                  </a:moveTo>
                  <a:cubicBezTo>
                    <a:pt x="35662" y="0"/>
                    <a:pt x="17145" y="2743"/>
                    <a:pt x="0" y="7544"/>
                  </a:cubicBezTo>
                  <a:cubicBezTo>
                    <a:pt x="82982" y="31547"/>
                    <a:pt x="144018" y="107670"/>
                    <a:pt x="144018" y="198882"/>
                  </a:cubicBezTo>
                  <a:cubicBezTo>
                    <a:pt x="144018" y="289407"/>
                    <a:pt x="82982" y="366217"/>
                    <a:pt x="0" y="390220"/>
                  </a:cubicBezTo>
                  <a:cubicBezTo>
                    <a:pt x="17145" y="395021"/>
                    <a:pt x="35662" y="397764"/>
                    <a:pt x="54864" y="397764"/>
                  </a:cubicBezTo>
                  <a:cubicBezTo>
                    <a:pt x="164592" y="397764"/>
                    <a:pt x="253746" y="308610"/>
                    <a:pt x="253746" y="198882"/>
                  </a:cubicBezTo>
                  <a:cubicBezTo>
                    <a:pt x="253746" y="88468"/>
                    <a:pt x="164592" y="0"/>
                    <a:pt x="54864" y="0"/>
                  </a:cubicBezTo>
                  <a:close/>
                </a:path>
              </a:pathLst>
            </a:custGeom>
            <a:solidFill>
              <a:srgbClr val="7B929E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1" name="任意多边形: 形状 940">
              <a:extLst>
                <a:ext uri="{FF2B5EF4-FFF2-40B4-BE49-F238E27FC236}">
                  <a16:creationId xmlns:a16="http://schemas.microsoft.com/office/drawing/2014/main" id="{704F80A3-E93C-A879-BD80-A1A143F46542}"/>
                </a:ext>
              </a:extLst>
            </p:cNvPr>
            <p:cNvSpPr/>
            <p:nvPr/>
          </p:nvSpPr>
          <p:spPr>
            <a:xfrm>
              <a:off x="9619884" y="4884342"/>
              <a:ext cx="255141" cy="255141"/>
            </a:xfrm>
            <a:custGeom>
              <a:avLst/>
              <a:gdLst>
                <a:gd name="connsiteX0" fmla="*/ 397764 w 397764"/>
                <a:gd name="connsiteY0" fmla="*/ 198882 h 397764"/>
                <a:gd name="connsiteX1" fmla="*/ 198882 w 397764"/>
                <a:gd name="connsiteY1" fmla="*/ 397764 h 397764"/>
                <a:gd name="connsiteX2" fmla="*/ 0 w 397764"/>
                <a:gd name="connsiteY2" fmla="*/ 198882 h 397764"/>
                <a:gd name="connsiteX3" fmla="*/ 198882 w 397764"/>
                <a:gd name="connsiteY3" fmla="*/ 0 h 397764"/>
                <a:gd name="connsiteX4" fmla="*/ 397764 w 397764"/>
                <a:gd name="connsiteY4" fmla="*/ 198882 h 397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7764" h="397764">
                  <a:moveTo>
                    <a:pt x="397764" y="198882"/>
                  </a:moveTo>
                  <a:cubicBezTo>
                    <a:pt x="397764" y="308722"/>
                    <a:pt x="308721" y="397764"/>
                    <a:pt x="198882" y="397764"/>
                  </a:cubicBezTo>
                  <a:cubicBezTo>
                    <a:pt x="89042" y="397764"/>
                    <a:pt x="0" y="308722"/>
                    <a:pt x="0" y="198882"/>
                  </a:cubicBezTo>
                  <a:cubicBezTo>
                    <a:pt x="0" y="89043"/>
                    <a:pt x="89042" y="0"/>
                    <a:pt x="198882" y="0"/>
                  </a:cubicBezTo>
                  <a:cubicBezTo>
                    <a:pt x="308721" y="0"/>
                    <a:pt x="397764" y="89043"/>
                    <a:pt x="397764" y="198882"/>
                  </a:cubicBezTo>
                  <a:close/>
                </a:path>
              </a:pathLst>
            </a:custGeom>
            <a:noFill/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2" name="任意多边形: 形状 941">
              <a:extLst>
                <a:ext uri="{FF2B5EF4-FFF2-40B4-BE49-F238E27FC236}">
                  <a16:creationId xmlns:a16="http://schemas.microsoft.com/office/drawing/2014/main" id="{79AFE1A4-05B2-1ABC-0379-8683E0845EBB}"/>
                </a:ext>
              </a:extLst>
            </p:cNvPr>
            <p:cNvSpPr/>
            <p:nvPr/>
          </p:nvSpPr>
          <p:spPr>
            <a:xfrm>
              <a:off x="9728539" y="6001682"/>
              <a:ext cx="422302" cy="96778"/>
            </a:xfrm>
            <a:custGeom>
              <a:avLst/>
              <a:gdLst>
                <a:gd name="connsiteX0" fmla="*/ 658368 w 658368"/>
                <a:gd name="connsiteY0" fmla="*/ 150876 h 150876"/>
                <a:gd name="connsiteX1" fmla="*/ 0 w 658368"/>
                <a:gd name="connsiteY1" fmla="*/ 150876 h 150876"/>
                <a:gd name="connsiteX2" fmla="*/ 0 w 658368"/>
                <a:gd name="connsiteY2" fmla="*/ 96012 h 150876"/>
                <a:gd name="connsiteX3" fmla="*/ 96012 w 658368"/>
                <a:gd name="connsiteY3" fmla="*/ 0 h 150876"/>
                <a:gd name="connsiteX4" fmla="*/ 562356 w 658368"/>
                <a:gd name="connsiteY4" fmla="*/ 0 h 150876"/>
                <a:gd name="connsiteX5" fmla="*/ 658368 w 658368"/>
                <a:gd name="connsiteY5" fmla="*/ 96012 h 150876"/>
                <a:gd name="connsiteX6" fmla="*/ 658368 w 658368"/>
                <a:gd name="connsiteY6" fmla="*/ 150876 h 150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58368" h="150876">
                  <a:moveTo>
                    <a:pt x="658368" y="150876"/>
                  </a:moveTo>
                  <a:lnTo>
                    <a:pt x="0" y="150876"/>
                  </a:lnTo>
                  <a:lnTo>
                    <a:pt x="0" y="96012"/>
                  </a:lnTo>
                  <a:cubicBezTo>
                    <a:pt x="0" y="43205"/>
                    <a:pt x="43205" y="0"/>
                    <a:pt x="96012" y="0"/>
                  </a:cubicBezTo>
                  <a:lnTo>
                    <a:pt x="562356" y="0"/>
                  </a:lnTo>
                  <a:cubicBezTo>
                    <a:pt x="615163" y="0"/>
                    <a:pt x="658368" y="43205"/>
                    <a:pt x="658368" y="96012"/>
                  </a:cubicBezTo>
                  <a:lnTo>
                    <a:pt x="658368" y="150876"/>
                  </a:lnTo>
                  <a:close/>
                </a:path>
              </a:pathLst>
            </a:custGeom>
            <a:solidFill>
              <a:srgbClr val="6E818E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3" name="任意多边形: 形状 942">
              <a:extLst>
                <a:ext uri="{FF2B5EF4-FFF2-40B4-BE49-F238E27FC236}">
                  <a16:creationId xmlns:a16="http://schemas.microsoft.com/office/drawing/2014/main" id="{B07D466B-7113-0784-BDFD-DFA41C2BDCC8}"/>
                </a:ext>
              </a:extLst>
            </p:cNvPr>
            <p:cNvSpPr/>
            <p:nvPr/>
          </p:nvSpPr>
          <p:spPr>
            <a:xfrm>
              <a:off x="9728539" y="6057110"/>
              <a:ext cx="422302" cy="40910"/>
            </a:xfrm>
            <a:custGeom>
              <a:avLst/>
              <a:gdLst>
                <a:gd name="connsiteX0" fmla="*/ 0 w 658368"/>
                <a:gd name="connsiteY0" fmla="*/ 0 h 63779"/>
                <a:gd name="connsiteX1" fmla="*/ 658368 w 658368"/>
                <a:gd name="connsiteY1" fmla="*/ 0 h 63779"/>
                <a:gd name="connsiteX2" fmla="*/ 658368 w 658368"/>
                <a:gd name="connsiteY2" fmla="*/ 63779 h 63779"/>
                <a:gd name="connsiteX3" fmla="*/ 0 w 658368"/>
                <a:gd name="connsiteY3" fmla="*/ 63779 h 63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58368" h="63779">
                  <a:moveTo>
                    <a:pt x="0" y="0"/>
                  </a:moveTo>
                  <a:lnTo>
                    <a:pt x="658368" y="0"/>
                  </a:lnTo>
                  <a:lnTo>
                    <a:pt x="658368" y="63779"/>
                  </a:lnTo>
                  <a:lnTo>
                    <a:pt x="0" y="63779"/>
                  </a:lnTo>
                  <a:close/>
                </a:path>
              </a:pathLst>
            </a:custGeom>
            <a:solidFill>
              <a:srgbClr val="5C6F7A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4" name="任意多边形: 形状 943">
              <a:extLst>
                <a:ext uri="{FF2B5EF4-FFF2-40B4-BE49-F238E27FC236}">
                  <a16:creationId xmlns:a16="http://schemas.microsoft.com/office/drawing/2014/main" id="{85E9F0A1-A8D8-0B1B-34E0-E31A4BFBEB59}"/>
                </a:ext>
              </a:extLst>
            </p:cNvPr>
            <p:cNvSpPr/>
            <p:nvPr/>
          </p:nvSpPr>
          <p:spPr>
            <a:xfrm>
              <a:off x="9728539" y="6001682"/>
              <a:ext cx="422302" cy="96778"/>
            </a:xfrm>
            <a:custGeom>
              <a:avLst/>
              <a:gdLst>
                <a:gd name="connsiteX0" fmla="*/ 658368 w 658368"/>
                <a:gd name="connsiteY0" fmla="*/ 150876 h 150876"/>
                <a:gd name="connsiteX1" fmla="*/ 0 w 658368"/>
                <a:gd name="connsiteY1" fmla="*/ 150876 h 150876"/>
                <a:gd name="connsiteX2" fmla="*/ 0 w 658368"/>
                <a:gd name="connsiteY2" fmla="*/ 96012 h 150876"/>
                <a:gd name="connsiteX3" fmla="*/ 96012 w 658368"/>
                <a:gd name="connsiteY3" fmla="*/ 0 h 150876"/>
                <a:gd name="connsiteX4" fmla="*/ 562356 w 658368"/>
                <a:gd name="connsiteY4" fmla="*/ 0 h 150876"/>
                <a:gd name="connsiteX5" fmla="*/ 658368 w 658368"/>
                <a:gd name="connsiteY5" fmla="*/ 96012 h 150876"/>
                <a:gd name="connsiteX6" fmla="*/ 658368 w 658368"/>
                <a:gd name="connsiteY6" fmla="*/ 150876 h 150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58368" h="150876">
                  <a:moveTo>
                    <a:pt x="658368" y="150876"/>
                  </a:moveTo>
                  <a:lnTo>
                    <a:pt x="0" y="150876"/>
                  </a:lnTo>
                  <a:lnTo>
                    <a:pt x="0" y="96012"/>
                  </a:lnTo>
                  <a:cubicBezTo>
                    <a:pt x="0" y="43205"/>
                    <a:pt x="43205" y="0"/>
                    <a:pt x="96012" y="0"/>
                  </a:cubicBezTo>
                  <a:lnTo>
                    <a:pt x="562356" y="0"/>
                  </a:lnTo>
                  <a:cubicBezTo>
                    <a:pt x="615163" y="0"/>
                    <a:pt x="658368" y="43205"/>
                    <a:pt x="658368" y="96012"/>
                  </a:cubicBezTo>
                  <a:lnTo>
                    <a:pt x="658368" y="150876"/>
                  </a:lnTo>
                  <a:close/>
                </a:path>
              </a:pathLst>
            </a:custGeom>
            <a:noFill/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5" name="任意多边形: 形状 944">
              <a:extLst>
                <a:ext uri="{FF2B5EF4-FFF2-40B4-BE49-F238E27FC236}">
                  <a16:creationId xmlns:a16="http://schemas.microsoft.com/office/drawing/2014/main" id="{B03F4577-AF13-9FA2-495E-ADC150ABEDF4}"/>
                </a:ext>
              </a:extLst>
            </p:cNvPr>
            <p:cNvSpPr/>
            <p:nvPr/>
          </p:nvSpPr>
          <p:spPr>
            <a:xfrm>
              <a:off x="7530369" y="6098460"/>
              <a:ext cx="3463757" cy="4399"/>
            </a:xfrm>
            <a:custGeom>
              <a:avLst/>
              <a:gdLst>
                <a:gd name="connsiteX0" fmla="*/ 0 w 5399989"/>
                <a:gd name="connsiteY0" fmla="*/ 0 h 6858"/>
                <a:gd name="connsiteX1" fmla="*/ 5399989 w 5399989"/>
                <a:gd name="connsiteY1" fmla="*/ 0 h 6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399989" h="6858">
                  <a:moveTo>
                    <a:pt x="0" y="0"/>
                  </a:moveTo>
                  <a:lnTo>
                    <a:pt x="5399989" y="0"/>
                  </a:lnTo>
                </a:path>
              </a:pathLst>
            </a:custGeom>
            <a:ln w="54864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6" name="任意多边形: 形状 945">
              <a:extLst>
                <a:ext uri="{FF2B5EF4-FFF2-40B4-BE49-F238E27FC236}">
                  <a16:creationId xmlns:a16="http://schemas.microsoft.com/office/drawing/2014/main" id="{0071999B-B887-AFCD-5170-6C392ECBDE2F}"/>
                </a:ext>
              </a:extLst>
            </p:cNvPr>
            <p:cNvSpPr/>
            <p:nvPr/>
          </p:nvSpPr>
          <p:spPr>
            <a:xfrm>
              <a:off x="9058361" y="4422009"/>
              <a:ext cx="1375587" cy="643966"/>
            </a:xfrm>
            <a:custGeom>
              <a:avLst/>
              <a:gdLst>
                <a:gd name="connsiteX0" fmla="*/ 2129057 w 2144537"/>
                <a:gd name="connsiteY0" fmla="*/ 980008 h 1003941"/>
                <a:gd name="connsiteX1" fmla="*/ 2129057 w 2144537"/>
                <a:gd name="connsiteY1" fmla="*/ 980008 h 1003941"/>
                <a:gd name="connsiteX2" fmla="*/ 2035102 w 2144537"/>
                <a:gd name="connsiteY2" fmla="*/ 988238 h 1003941"/>
                <a:gd name="connsiteX3" fmla="*/ 1072239 w 2144537"/>
                <a:gd name="connsiteY3" fmla="*/ 172821 h 1003941"/>
                <a:gd name="connsiteX4" fmla="*/ 109375 w 2144537"/>
                <a:gd name="connsiteY4" fmla="*/ 988238 h 1003941"/>
                <a:gd name="connsiteX5" fmla="*/ 15421 w 2144537"/>
                <a:gd name="connsiteY5" fmla="*/ 980008 h 1003941"/>
                <a:gd name="connsiteX6" fmla="*/ 15421 w 2144537"/>
                <a:gd name="connsiteY6" fmla="*/ 980008 h 1003941"/>
                <a:gd name="connsiteX7" fmla="*/ 23650 w 2144537"/>
                <a:gd name="connsiteY7" fmla="*/ 887425 h 1003941"/>
                <a:gd name="connsiteX8" fmla="*/ 970055 w 2144537"/>
                <a:gd name="connsiteY8" fmla="*/ 87096 h 1003941"/>
                <a:gd name="connsiteX9" fmla="*/ 1072925 w 2144537"/>
                <a:gd name="connsiteY9" fmla="*/ 0 h 1003941"/>
                <a:gd name="connsiteX10" fmla="*/ 1175109 w 2144537"/>
                <a:gd name="connsiteY10" fmla="*/ 87096 h 1003941"/>
                <a:gd name="connsiteX11" fmla="*/ 2121513 w 2144537"/>
                <a:gd name="connsiteY11" fmla="*/ 887425 h 1003941"/>
                <a:gd name="connsiteX12" fmla="*/ 2129057 w 2144537"/>
                <a:gd name="connsiteY12" fmla="*/ 980008 h 10039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144537" h="1003941">
                  <a:moveTo>
                    <a:pt x="2129057" y="980008"/>
                  </a:moveTo>
                  <a:lnTo>
                    <a:pt x="2129057" y="980008"/>
                  </a:lnTo>
                  <a:cubicBezTo>
                    <a:pt x="2105739" y="1008126"/>
                    <a:pt x="2063220" y="1012241"/>
                    <a:pt x="2035102" y="988238"/>
                  </a:cubicBezTo>
                  <a:lnTo>
                    <a:pt x="1072239" y="172821"/>
                  </a:lnTo>
                  <a:lnTo>
                    <a:pt x="109375" y="988238"/>
                  </a:lnTo>
                  <a:cubicBezTo>
                    <a:pt x="81257" y="1012241"/>
                    <a:pt x="39424" y="1008126"/>
                    <a:pt x="15421" y="980008"/>
                  </a:cubicBezTo>
                  <a:lnTo>
                    <a:pt x="15421" y="980008"/>
                  </a:lnTo>
                  <a:cubicBezTo>
                    <a:pt x="-7897" y="951890"/>
                    <a:pt x="-4468" y="910742"/>
                    <a:pt x="23650" y="887425"/>
                  </a:cubicBezTo>
                  <a:lnTo>
                    <a:pt x="970055" y="87096"/>
                  </a:lnTo>
                  <a:lnTo>
                    <a:pt x="1072925" y="0"/>
                  </a:lnTo>
                  <a:lnTo>
                    <a:pt x="1175109" y="87096"/>
                  </a:lnTo>
                  <a:lnTo>
                    <a:pt x="2121513" y="887425"/>
                  </a:lnTo>
                  <a:cubicBezTo>
                    <a:pt x="2148945" y="910057"/>
                    <a:pt x="2152374" y="951890"/>
                    <a:pt x="2129057" y="980008"/>
                  </a:cubicBez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  <a:ln w="685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947" name="任意多边形: 形状 946">
              <a:extLst>
                <a:ext uri="{FF2B5EF4-FFF2-40B4-BE49-F238E27FC236}">
                  <a16:creationId xmlns:a16="http://schemas.microsoft.com/office/drawing/2014/main" id="{A8D3A026-4A52-7913-9434-9A12858136D3}"/>
                </a:ext>
              </a:extLst>
            </p:cNvPr>
            <p:cNvSpPr/>
            <p:nvPr/>
          </p:nvSpPr>
          <p:spPr>
            <a:xfrm>
              <a:off x="9267966" y="4865866"/>
              <a:ext cx="63345" cy="36511"/>
            </a:xfrm>
            <a:custGeom>
              <a:avLst/>
              <a:gdLst>
                <a:gd name="connsiteX0" fmla="*/ 0 w 98755"/>
                <a:gd name="connsiteY0" fmla="*/ 0 h 56921"/>
                <a:gd name="connsiteX1" fmla="*/ 98755 w 98755"/>
                <a:gd name="connsiteY1" fmla="*/ 0 h 56921"/>
                <a:gd name="connsiteX2" fmla="*/ 98755 w 98755"/>
                <a:gd name="connsiteY2" fmla="*/ 56921 h 56921"/>
                <a:gd name="connsiteX3" fmla="*/ 0 w 98755"/>
                <a:gd name="connsiteY3" fmla="*/ 56921 h 56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8755" h="56921">
                  <a:moveTo>
                    <a:pt x="0" y="0"/>
                  </a:moveTo>
                  <a:lnTo>
                    <a:pt x="98755" y="0"/>
                  </a:lnTo>
                  <a:lnTo>
                    <a:pt x="98755" y="56921"/>
                  </a:lnTo>
                  <a:lnTo>
                    <a:pt x="0" y="56921"/>
                  </a:lnTo>
                  <a:close/>
                </a:path>
              </a:pathLst>
            </a:cu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  <a:ln w="685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948" name="任意多边形: 形状 947">
              <a:extLst>
                <a:ext uri="{FF2B5EF4-FFF2-40B4-BE49-F238E27FC236}">
                  <a16:creationId xmlns:a16="http://schemas.microsoft.com/office/drawing/2014/main" id="{ACDB5F3B-2BF4-4A4C-1E8B-5F39B4205777}"/>
                </a:ext>
              </a:extLst>
            </p:cNvPr>
            <p:cNvSpPr/>
            <p:nvPr/>
          </p:nvSpPr>
          <p:spPr>
            <a:xfrm>
              <a:off x="9739097" y="4480076"/>
              <a:ext cx="58506" cy="36511"/>
            </a:xfrm>
            <a:custGeom>
              <a:avLst/>
              <a:gdLst>
                <a:gd name="connsiteX0" fmla="*/ 0 w 91211"/>
                <a:gd name="connsiteY0" fmla="*/ 0 h 56921"/>
                <a:gd name="connsiteX1" fmla="*/ 91211 w 91211"/>
                <a:gd name="connsiteY1" fmla="*/ 0 h 56921"/>
                <a:gd name="connsiteX2" fmla="*/ 91211 w 91211"/>
                <a:gd name="connsiteY2" fmla="*/ 56921 h 56921"/>
                <a:gd name="connsiteX3" fmla="*/ 0 w 91211"/>
                <a:gd name="connsiteY3" fmla="*/ 56921 h 56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1211" h="56921">
                  <a:moveTo>
                    <a:pt x="0" y="0"/>
                  </a:moveTo>
                  <a:lnTo>
                    <a:pt x="91211" y="0"/>
                  </a:lnTo>
                  <a:lnTo>
                    <a:pt x="91211" y="56921"/>
                  </a:lnTo>
                  <a:lnTo>
                    <a:pt x="0" y="56921"/>
                  </a:lnTo>
                  <a:close/>
                </a:path>
              </a:pathLst>
            </a:cu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  <a:ln w="685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949" name="任意多边形: 形状 948">
              <a:extLst>
                <a:ext uri="{FF2B5EF4-FFF2-40B4-BE49-F238E27FC236}">
                  <a16:creationId xmlns:a16="http://schemas.microsoft.com/office/drawing/2014/main" id="{3E867568-E194-031A-EC49-EEF7F0D205B8}"/>
                </a:ext>
              </a:extLst>
            </p:cNvPr>
            <p:cNvSpPr/>
            <p:nvPr/>
          </p:nvSpPr>
          <p:spPr>
            <a:xfrm>
              <a:off x="9058361" y="4422009"/>
              <a:ext cx="1375587" cy="643966"/>
            </a:xfrm>
            <a:custGeom>
              <a:avLst/>
              <a:gdLst>
                <a:gd name="connsiteX0" fmla="*/ 2129057 w 2144537"/>
                <a:gd name="connsiteY0" fmla="*/ 980008 h 1003941"/>
                <a:gd name="connsiteX1" fmla="*/ 2129057 w 2144537"/>
                <a:gd name="connsiteY1" fmla="*/ 980008 h 1003941"/>
                <a:gd name="connsiteX2" fmla="*/ 2035102 w 2144537"/>
                <a:gd name="connsiteY2" fmla="*/ 988238 h 1003941"/>
                <a:gd name="connsiteX3" fmla="*/ 1072239 w 2144537"/>
                <a:gd name="connsiteY3" fmla="*/ 172821 h 1003941"/>
                <a:gd name="connsiteX4" fmla="*/ 109375 w 2144537"/>
                <a:gd name="connsiteY4" fmla="*/ 988238 h 1003941"/>
                <a:gd name="connsiteX5" fmla="*/ 15421 w 2144537"/>
                <a:gd name="connsiteY5" fmla="*/ 980008 h 1003941"/>
                <a:gd name="connsiteX6" fmla="*/ 15421 w 2144537"/>
                <a:gd name="connsiteY6" fmla="*/ 980008 h 1003941"/>
                <a:gd name="connsiteX7" fmla="*/ 23650 w 2144537"/>
                <a:gd name="connsiteY7" fmla="*/ 887425 h 1003941"/>
                <a:gd name="connsiteX8" fmla="*/ 970055 w 2144537"/>
                <a:gd name="connsiteY8" fmla="*/ 87096 h 1003941"/>
                <a:gd name="connsiteX9" fmla="*/ 1072925 w 2144537"/>
                <a:gd name="connsiteY9" fmla="*/ 0 h 1003941"/>
                <a:gd name="connsiteX10" fmla="*/ 1175109 w 2144537"/>
                <a:gd name="connsiteY10" fmla="*/ 87096 h 1003941"/>
                <a:gd name="connsiteX11" fmla="*/ 2121513 w 2144537"/>
                <a:gd name="connsiteY11" fmla="*/ 887425 h 1003941"/>
                <a:gd name="connsiteX12" fmla="*/ 2129057 w 2144537"/>
                <a:gd name="connsiteY12" fmla="*/ 980008 h 10039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144537" h="1003941">
                  <a:moveTo>
                    <a:pt x="2129057" y="980008"/>
                  </a:moveTo>
                  <a:lnTo>
                    <a:pt x="2129057" y="980008"/>
                  </a:lnTo>
                  <a:cubicBezTo>
                    <a:pt x="2105739" y="1008126"/>
                    <a:pt x="2063220" y="1012241"/>
                    <a:pt x="2035102" y="988238"/>
                  </a:cubicBezTo>
                  <a:lnTo>
                    <a:pt x="1072239" y="172821"/>
                  </a:lnTo>
                  <a:lnTo>
                    <a:pt x="109375" y="988238"/>
                  </a:lnTo>
                  <a:cubicBezTo>
                    <a:pt x="81257" y="1012241"/>
                    <a:pt x="39424" y="1008126"/>
                    <a:pt x="15421" y="980008"/>
                  </a:cubicBezTo>
                  <a:lnTo>
                    <a:pt x="15421" y="980008"/>
                  </a:lnTo>
                  <a:cubicBezTo>
                    <a:pt x="-7897" y="951890"/>
                    <a:pt x="-4468" y="910742"/>
                    <a:pt x="23650" y="887425"/>
                  </a:cubicBezTo>
                  <a:lnTo>
                    <a:pt x="970055" y="87096"/>
                  </a:lnTo>
                  <a:lnTo>
                    <a:pt x="1072925" y="0"/>
                  </a:lnTo>
                  <a:lnTo>
                    <a:pt x="1175109" y="87096"/>
                  </a:lnTo>
                  <a:lnTo>
                    <a:pt x="2121513" y="887425"/>
                  </a:lnTo>
                  <a:cubicBezTo>
                    <a:pt x="2148945" y="910057"/>
                    <a:pt x="2152374" y="951890"/>
                    <a:pt x="2129057" y="980008"/>
                  </a:cubicBezTo>
                  <a:close/>
                </a:path>
              </a:pathLst>
            </a:custGeom>
            <a:noFill/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0" name="任意多边形: 形状 949">
              <a:extLst>
                <a:ext uri="{FF2B5EF4-FFF2-40B4-BE49-F238E27FC236}">
                  <a16:creationId xmlns:a16="http://schemas.microsoft.com/office/drawing/2014/main" id="{1DFAE43E-E9D2-67EE-1A95-8018DD0E4E00}"/>
                </a:ext>
              </a:extLst>
            </p:cNvPr>
            <p:cNvSpPr/>
            <p:nvPr/>
          </p:nvSpPr>
          <p:spPr>
            <a:xfrm>
              <a:off x="10587220" y="5427176"/>
              <a:ext cx="4399" cy="671284"/>
            </a:xfrm>
            <a:custGeom>
              <a:avLst/>
              <a:gdLst>
                <a:gd name="connsiteX0" fmla="*/ 0 w 6858"/>
                <a:gd name="connsiteY0" fmla="*/ 1046531 h 1046530"/>
                <a:gd name="connsiteX1" fmla="*/ 0 w 6858"/>
                <a:gd name="connsiteY1" fmla="*/ 0 h 1046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858" h="1046530">
                  <a:moveTo>
                    <a:pt x="0" y="1046531"/>
                  </a:moveTo>
                  <a:lnTo>
                    <a:pt x="0" y="0"/>
                  </a:lnTo>
                </a:path>
              </a:pathLst>
            </a:custGeom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1" name="任意多边形: 形状 950">
              <a:extLst>
                <a:ext uri="{FF2B5EF4-FFF2-40B4-BE49-F238E27FC236}">
                  <a16:creationId xmlns:a16="http://schemas.microsoft.com/office/drawing/2014/main" id="{0B14938B-ADEC-9D4D-C034-CC5291576C17}"/>
                </a:ext>
              </a:extLst>
            </p:cNvPr>
            <p:cNvSpPr/>
            <p:nvPr/>
          </p:nvSpPr>
          <p:spPr>
            <a:xfrm>
              <a:off x="10790453" y="5427176"/>
              <a:ext cx="4399" cy="671284"/>
            </a:xfrm>
            <a:custGeom>
              <a:avLst/>
              <a:gdLst>
                <a:gd name="connsiteX0" fmla="*/ 0 w 6858"/>
                <a:gd name="connsiteY0" fmla="*/ 1046531 h 1046530"/>
                <a:gd name="connsiteX1" fmla="*/ 0 w 6858"/>
                <a:gd name="connsiteY1" fmla="*/ 0 h 1046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858" h="1046530">
                  <a:moveTo>
                    <a:pt x="0" y="1046531"/>
                  </a:moveTo>
                  <a:lnTo>
                    <a:pt x="0" y="0"/>
                  </a:lnTo>
                </a:path>
              </a:pathLst>
            </a:custGeom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2" name="任意多边形: 形状 951">
              <a:extLst>
                <a:ext uri="{FF2B5EF4-FFF2-40B4-BE49-F238E27FC236}">
                  <a16:creationId xmlns:a16="http://schemas.microsoft.com/office/drawing/2014/main" id="{45FADB5A-A5D5-607C-C13F-AB1DD4067831}"/>
                </a:ext>
              </a:extLst>
            </p:cNvPr>
            <p:cNvSpPr/>
            <p:nvPr/>
          </p:nvSpPr>
          <p:spPr>
            <a:xfrm>
              <a:off x="9747455" y="4884342"/>
              <a:ext cx="4399" cy="255141"/>
            </a:xfrm>
            <a:custGeom>
              <a:avLst/>
              <a:gdLst>
                <a:gd name="connsiteX0" fmla="*/ 0 w 6858"/>
                <a:gd name="connsiteY0" fmla="*/ 397764 h 397764"/>
                <a:gd name="connsiteX1" fmla="*/ 0 w 6858"/>
                <a:gd name="connsiteY1" fmla="*/ 0 h 397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858" h="397764">
                  <a:moveTo>
                    <a:pt x="0" y="397764"/>
                  </a:moveTo>
                  <a:lnTo>
                    <a:pt x="0" y="0"/>
                  </a:lnTo>
                </a:path>
              </a:pathLst>
            </a:custGeom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3" name="任意多边形: 形状 952">
              <a:extLst>
                <a:ext uri="{FF2B5EF4-FFF2-40B4-BE49-F238E27FC236}">
                  <a16:creationId xmlns:a16="http://schemas.microsoft.com/office/drawing/2014/main" id="{729FCF7B-4BF5-28AE-EDC3-6C9FED9EEA02}"/>
                </a:ext>
              </a:extLst>
            </p:cNvPr>
            <p:cNvSpPr/>
            <p:nvPr/>
          </p:nvSpPr>
          <p:spPr>
            <a:xfrm>
              <a:off x="9619884" y="5011912"/>
              <a:ext cx="255141" cy="4399"/>
            </a:xfrm>
            <a:custGeom>
              <a:avLst/>
              <a:gdLst>
                <a:gd name="connsiteX0" fmla="*/ 0 w 397764"/>
                <a:gd name="connsiteY0" fmla="*/ 0 h 6858"/>
                <a:gd name="connsiteX1" fmla="*/ 397764 w 397764"/>
                <a:gd name="connsiteY1" fmla="*/ 0 h 6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97764" h="6858">
                  <a:moveTo>
                    <a:pt x="0" y="0"/>
                  </a:moveTo>
                  <a:lnTo>
                    <a:pt x="397764" y="0"/>
                  </a:lnTo>
                </a:path>
              </a:pathLst>
            </a:custGeom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4" name="任意多边形: 形状 953">
              <a:extLst>
                <a:ext uri="{FF2B5EF4-FFF2-40B4-BE49-F238E27FC236}">
                  <a16:creationId xmlns:a16="http://schemas.microsoft.com/office/drawing/2014/main" id="{56C360B9-D50F-F4FD-9F8F-D10AD2987C1A}"/>
                </a:ext>
              </a:extLst>
            </p:cNvPr>
            <p:cNvSpPr/>
            <p:nvPr/>
          </p:nvSpPr>
          <p:spPr>
            <a:xfrm>
              <a:off x="7762195" y="5799329"/>
              <a:ext cx="827008" cy="17596"/>
            </a:xfrm>
            <a:custGeom>
              <a:avLst/>
              <a:gdLst>
                <a:gd name="connsiteX0" fmla="*/ 0 w 1289304"/>
                <a:gd name="connsiteY0" fmla="*/ 0 h 27432"/>
                <a:gd name="connsiteX1" fmla="*/ 1289304 w 1289304"/>
                <a:gd name="connsiteY1" fmla="*/ 0 h 27432"/>
                <a:gd name="connsiteX2" fmla="*/ 1289304 w 1289304"/>
                <a:gd name="connsiteY2" fmla="*/ 27432 h 27432"/>
                <a:gd name="connsiteX3" fmla="*/ 0 w 1289304"/>
                <a:gd name="connsiteY3" fmla="*/ 27432 h 27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89304" h="27432">
                  <a:moveTo>
                    <a:pt x="0" y="0"/>
                  </a:moveTo>
                  <a:lnTo>
                    <a:pt x="1289304" y="0"/>
                  </a:lnTo>
                  <a:lnTo>
                    <a:pt x="1289304" y="27432"/>
                  </a:lnTo>
                  <a:lnTo>
                    <a:pt x="0" y="27432"/>
                  </a:lnTo>
                  <a:close/>
                </a:path>
              </a:pathLst>
            </a:custGeom>
            <a:noFill/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5" name="任意多边形: 形状 954">
              <a:extLst>
                <a:ext uri="{FF2B5EF4-FFF2-40B4-BE49-F238E27FC236}">
                  <a16:creationId xmlns:a16="http://schemas.microsoft.com/office/drawing/2014/main" id="{9409CE8E-34F3-F77A-1829-E1AEE9C64807}"/>
                </a:ext>
              </a:extLst>
            </p:cNvPr>
            <p:cNvSpPr/>
            <p:nvPr/>
          </p:nvSpPr>
          <p:spPr>
            <a:xfrm>
              <a:off x="7762195" y="5923821"/>
              <a:ext cx="827008" cy="17596"/>
            </a:xfrm>
            <a:custGeom>
              <a:avLst/>
              <a:gdLst>
                <a:gd name="connsiteX0" fmla="*/ 0 w 1289304"/>
                <a:gd name="connsiteY0" fmla="*/ 0 h 27432"/>
                <a:gd name="connsiteX1" fmla="*/ 1289304 w 1289304"/>
                <a:gd name="connsiteY1" fmla="*/ 0 h 27432"/>
                <a:gd name="connsiteX2" fmla="*/ 1289304 w 1289304"/>
                <a:gd name="connsiteY2" fmla="*/ 27432 h 27432"/>
                <a:gd name="connsiteX3" fmla="*/ 0 w 1289304"/>
                <a:gd name="connsiteY3" fmla="*/ 27432 h 27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89304" h="27432">
                  <a:moveTo>
                    <a:pt x="0" y="0"/>
                  </a:moveTo>
                  <a:lnTo>
                    <a:pt x="1289304" y="0"/>
                  </a:lnTo>
                  <a:lnTo>
                    <a:pt x="1289304" y="27432"/>
                  </a:lnTo>
                  <a:lnTo>
                    <a:pt x="0" y="27432"/>
                  </a:lnTo>
                  <a:close/>
                </a:path>
              </a:pathLst>
            </a:custGeom>
            <a:noFill/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6" name="任意多边形: 形状 955">
              <a:extLst>
                <a:ext uri="{FF2B5EF4-FFF2-40B4-BE49-F238E27FC236}">
                  <a16:creationId xmlns:a16="http://schemas.microsoft.com/office/drawing/2014/main" id="{DC696969-2F99-C0E7-671D-A478F31C0B1A}"/>
                </a:ext>
              </a:extLst>
            </p:cNvPr>
            <p:cNvSpPr/>
            <p:nvPr/>
          </p:nvSpPr>
          <p:spPr>
            <a:xfrm>
              <a:off x="7888886" y="5194910"/>
              <a:ext cx="4399" cy="903550"/>
            </a:xfrm>
            <a:custGeom>
              <a:avLst/>
              <a:gdLst>
                <a:gd name="connsiteX0" fmla="*/ 0 w 6858"/>
                <a:gd name="connsiteY0" fmla="*/ 1408633 h 1408633"/>
                <a:gd name="connsiteX1" fmla="*/ 0 w 6858"/>
                <a:gd name="connsiteY1" fmla="*/ 0 h 14086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858" h="1408633">
                  <a:moveTo>
                    <a:pt x="0" y="1408633"/>
                  </a:moveTo>
                  <a:lnTo>
                    <a:pt x="0" y="0"/>
                  </a:lnTo>
                </a:path>
              </a:pathLst>
            </a:custGeom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7" name="任意多边形: 形状 956">
              <a:extLst>
                <a:ext uri="{FF2B5EF4-FFF2-40B4-BE49-F238E27FC236}">
                  <a16:creationId xmlns:a16="http://schemas.microsoft.com/office/drawing/2014/main" id="{511C559B-52C3-E0C4-1AFE-2106A9C7D452}"/>
                </a:ext>
              </a:extLst>
            </p:cNvPr>
            <p:cNvSpPr/>
            <p:nvPr/>
          </p:nvSpPr>
          <p:spPr>
            <a:xfrm>
              <a:off x="7686093" y="5427176"/>
              <a:ext cx="4399" cy="671284"/>
            </a:xfrm>
            <a:custGeom>
              <a:avLst/>
              <a:gdLst>
                <a:gd name="connsiteX0" fmla="*/ 0 w 6858"/>
                <a:gd name="connsiteY0" fmla="*/ 1046531 h 1046530"/>
                <a:gd name="connsiteX1" fmla="*/ 0 w 6858"/>
                <a:gd name="connsiteY1" fmla="*/ 0 h 1046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858" h="1046530">
                  <a:moveTo>
                    <a:pt x="0" y="1046531"/>
                  </a:moveTo>
                  <a:lnTo>
                    <a:pt x="0" y="0"/>
                  </a:lnTo>
                </a:path>
              </a:pathLst>
            </a:custGeom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8" name="任意多边形: 形状 957">
              <a:extLst>
                <a:ext uri="{FF2B5EF4-FFF2-40B4-BE49-F238E27FC236}">
                  <a16:creationId xmlns:a16="http://schemas.microsoft.com/office/drawing/2014/main" id="{3F296F77-6310-1D9C-F63D-FD9DF24810DA}"/>
                </a:ext>
              </a:extLst>
            </p:cNvPr>
            <p:cNvSpPr/>
            <p:nvPr/>
          </p:nvSpPr>
          <p:spPr>
            <a:xfrm>
              <a:off x="8186257" y="5261774"/>
              <a:ext cx="4399" cy="836686"/>
            </a:xfrm>
            <a:custGeom>
              <a:avLst/>
              <a:gdLst>
                <a:gd name="connsiteX0" fmla="*/ 0 w 6858"/>
                <a:gd name="connsiteY0" fmla="*/ 1304392 h 1304391"/>
                <a:gd name="connsiteX1" fmla="*/ 0 w 6858"/>
                <a:gd name="connsiteY1" fmla="*/ 0 h 1304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858" h="1304391">
                  <a:moveTo>
                    <a:pt x="0" y="1304392"/>
                  </a:moveTo>
                  <a:lnTo>
                    <a:pt x="0" y="0"/>
                  </a:lnTo>
                </a:path>
              </a:pathLst>
            </a:custGeom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9" name="任意多边形: 形状 958">
              <a:extLst>
                <a:ext uri="{FF2B5EF4-FFF2-40B4-BE49-F238E27FC236}">
                  <a16:creationId xmlns:a16="http://schemas.microsoft.com/office/drawing/2014/main" id="{A076D0BA-79A0-B119-FBBA-40528C9D3E97}"/>
                </a:ext>
              </a:extLst>
            </p:cNvPr>
            <p:cNvSpPr/>
            <p:nvPr/>
          </p:nvSpPr>
          <p:spPr>
            <a:xfrm>
              <a:off x="8473071" y="5661202"/>
              <a:ext cx="61586" cy="437258"/>
            </a:xfrm>
            <a:custGeom>
              <a:avLst/>
              <a:gdLst>
                <a:gd name="connsiteX0" fmla="*/ 96012 w 96012"/>
                <a:gd name="connsiteY0" fmla="*/ 681685 h 681685"/>
                <a:gd name="connsiteX1" fmla="*/ 0 w 96012"/>
                <a:gd name="connsiteY1" fmla="*/ 681685 h 681685"/>
                <a:gd name="connsiteX2" fmla="*/ 0 w 96012"/>
                <a:gd name="connsiteY2" fmla="*/ 85039 h 681685"/>
                <a:gd name="connsiteX3" fmla="*/ 48006 w 96012"/>
                <a:gd name="connsiteY3" fmla="*/ 0 h 681685"/>
                <a:gd name="connsiteX4" fmla="*/ 96012 w 96012"/>
                <a:gd name="connsiteY4" fmla="*/ 85039 h 681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012" h="681685">
                  <a:moveTo>
                    <a:pt x="96012" y="681685"/>
                  </a:moveTo>
                  <a:lnTo>
                    <a:pt x="0" y="681685"/>
                  </a:lnTo>
                  <a:lnTo>
                    <a:pt x="0" y="85039"/>
                  </a:lnTo>
                  <a:lnTo>
                    <a:pt x="48006" y="0"/>
                  </a:lnTo>
                  <a:lnTo>
                    <a:pt x="96012" y="85039"/>
                  </a:lnTo>
                  <a:close/>
                </a:path>
              </a:pathLst>
            </a:custGeom>
            <a:solidFill>
              <a:srgbClr val="663333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0" name="任意多边形: 形状 959">
              <a:extLst>
                <a:ext uri="{FF2B5EF4-FFF2-40B4-BE49-F238E27FC236}">
                  <a16:creationId xmlns:a16="http://schemas.microsoft.com/office/drawing/2014/main" id="{2FCA4E1D-0855-46F9-093D-98D0BBB4DB21}"/>
                </a:ext>
              </a:extLst>
            </p:cNvPr>
            <p:cNvSpPr/>
            <p:nvPr/>
          </p:nvSpPr>
          <p:spPr>
            <a:xfrm>
              <a:off x="8473071" y="5661202"/>
              <a:ext cx="61586" cy="437258"/>
            </a:xfrm>
            <a:custGeom>
              <a:avLst/>
              <a:gdLst>
                <a:gd name="connsiteX0" fmla="*/ 96012 w 96012"/>
                <a:gd name="connsiteY0" fmla="*/ 681685 h 681685"/>
                <a:gd name="connsiteX1" fmla="*/ 0 w 96012"/>
                <a:gd name="connsiteY1" fmla="*/ 681685 h 681685"/>
                <a:gd name="connsiteX2" fmla="*/ 0 w 96012"/>
                <a:gd name="connsiteY2" fmla="*/ 85039 h 681685"/>
                <a:gd name="connsiteX3" fmla="*/ 48006 w 96012"/>
                <a:gd name="connsiteY3" fmla="*/ 0 h 681685"/>
                <a:gd name="connsiteX4" fmla="*/ 96012 w 96012"/>
                <a:gd name="connsiteY4" fmla="*/ 85039 h 681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012" h="681685">
                  <a:moveTo>
                    <a:pt x="96012" y="681685"/>
                  </a:moveTo>
                  <a:lnTo>
                    <a:pt x="0" y="681685"/>
                  </a:lnTo>
                  <a:lnTo>
                    <a:pt x="0" y="85039"/>
                  </a:lnTo>
                  <a:lnTo>
                    <a:pt x="48006" y="0"/>
                  </a:lnTo>
                  <a:lnTo>
                    <a:pt x="96012" y="85039"/>
                  </a:lnTo>
                  <a:close/>
                </a:path>
              </a:pathLst>
            </a:custGeom>
            <a:noFill/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1" name="任意多边形: 形状 960">
              <a:extLst>
                <a:ext uri="{FF2B5EF4-FFF2-40B4-BE49-F238E27FC236}">
                  <a16:creationId xmlns:a16="http://schemas.microsoft.com/office/drawing/2014/main" id="{1A539AC7-8E1C-348F-BAA6-431B8905CA3D}"/>
                </a:ext>
              </a:extLst>
            </p:cNvPr>
            <p:cNvSpPr/>
            <p:nvPr/>
          </p:nvSpPr>
          <p:spPr>
            <a:xfrm>
              <a:off x="8309428" y="5661202"/>
              <a:ext cx="61586" cy="437258"/>
            </a:xfrm>
            <a:custGeom>
              <a:avLst/>
              <a:gdLst>
                <a:gd name="connsiteX0" fmla="*/ 96012 w 96012"/>
                <a:gd name="connsiteY0" fmla="*/ 681685 h 681685"/>
                <a:gd name="connsiteX1" fmla="*/ 0 w 96012"/>
                <a:gd name="connsiteY1" fmla="*/ 681685 h 681685"/>
                <a:gd name="connsiteX2" fmla="*/ 0 w 96012"/>
                <a:gd name="connsiteY2" fmla="*/ 85039 h 681685"/>
                <a:gd name="connsiteX3" fmla="*/ 48006 w 96012"/>
                <a:gd name="connsiteY3" fmla="*/ 0 h 681685"/>
                <a:gd name="connsiteX4" fmla="*/ 96012 w 96012"/>
                <a:gd name="connsiteY4" fmla="*/ 85039 h 681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012" h="681685">
                  <a:moveTo>
                    <a:pt x="96012" y="681685"/>
                  </a:moveTo>
                  <a:lnTo>
                    <a:pt x="0" y="681685"/>
                  </a:lnTo>
                  <a:lnTo>
                    <a:pt x="0" y="85039"/>
                  </a:lnTo>
                  <a:lnTo>
                    <a:pt x="48006" y="0"/>
                  </a:lnTo>
                  <a:lnTo>
                    <a:pt x="96012" y="85039"/>
                  </a:lnTo>
                  <a:close/>
                </a:path>
              </a:pathLst>
            </a:custGeom>
            <a:solidFill>
              <a:srgbClr val="663333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2" name="任意多边形: 形状 961">
              <a:extLst>
                <a:ext uri="{FF2B5EF4-FFF2-40B4-BE49-F238E27FC236}">
                  <a16:creationId xmlns:a16="http://schemas.microsoft.com/office/drawing/2014/main" id="{6909B290-524B-7781-B3BE-FE8766AA5A13}"/>
                </a:ext>
              </a:extLst>
            </p:cNvPr>
            <p:cNvSpPr/>
            <p:nvPr/>
          </p:nvSpPr>
          <p:spPr>
            <a:xfrm>
              <a:off x="8309428" y="5661202"/>
              <a:ext cx="61586" cy="437258"/>
            </a:xfrm>
            <a:custGeom>
              <a:avLst/>
              <a:gdLst>
                <a:gd name="connsiteX0" fmla="*/ 96012 w 96012"/>
                <a:gd name="connsiteY0" fmla="*/ 681685 h 681685"/>
                <a:gd name="connsiteX1" fmla="*/ 0 w 96012"/>
                <a:gd name="connsiteY1" fmla="*/ 681685 h 681685"/>
                <a:gd name="connsiteX2" fmla="*/ 0 w 96012"/>
                <a:gd name="connsiteY2" fmla="*/ 85039 h 681685"/>
                <a:gd name="connsiteX3" fmla="*/ 48006 w 96012"/>
                <a:gd name="connsiteY3" fmla="*/ 0 h 681685"/>
                <a:gd name="connsiteX4" fmla="*/ 96012 w 96012"/>
                <a:gd name="connsiteY4" fmla="*/ 85039 h 681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012" h="681685">
                  <a:moveTo>
                    <a:pt x="96012" y="681685"/>
                  </a:moveTo>
                  <a:lnTo>
                    <a:pt x="0" y="681685"/>
                  </a:lnTo>
                  <a:lnTo>
                    <a:pt x="0" y="85039"/>
                  </a:lnTo>
                  <a:lnTo>
                    <a:pt x="48006" y="0"/>
                  </a:lnTo>
                  <a:lnTo>
                    <a:pt x="96012" y="85039"/>
                  </a:lnTo>
                  <a:close/>
                </a:path>
              </a:pathLst>
            </a:custGeom>
            <a:noFill/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3" name="任意多边形: 形状 962">
              <a:extLst>
                <a:ext uri="{FF2B5EF4-FFF2-40B4-BE49-F238E27FC236}">
                  <a16:creationId xmlns:a16="http://schemas.microsoft.com/office/drawing/2014/main" id="{03699157-A37F-7765-3547-B80C9D154085}"/>
                </a:ext>
              </a:extLst>
            </p:cNvPr>
            <p:cNvSpPr/>
            <p:nvPr/>
          </p:nvSpPr>
          <p:spPr>
            <a:xfrm>
              <a:off x="8146226" y="5661202"/>
              <a:ext cx="61586" cy="437258"/>
            </a:xfrm>
            <a:custGeom>
              <a:avLst/>
              <a:gdLst>
                <a:gd name="connsiteX0" fmla="*/ 96012 w 96012"/>
                <a:gd name="connsiteY0" fmla="*/ 681685 h 681685"/>
                <a:gd name="connsiteX1" fmla="*/ 0 w 96012"/>
                <a:gd name="connsiteY1" fmla="*/ 681685 h 681685"/>
                <a:gd name="connsiteX2" fmla="*/ 0 w 96012"/>
                <a:gd name="connsiteY2" fmla="*/ 85039 h 681685"/>
                <a:gd name="connsiteX3" fmla="*/ 48006 w 96012"/>
                <a:gd name="connsiteY3" fmla="*/ 0 h 681685"/>
                <a:gd name="connsiteX4" fmla="*/ 96012 w 96012"/>
                <a:gd name="connsiteY4" fmla="*/ 85039 h 681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012" h="681685">
                  <a:moveTo>
                    <a:pt x="96012" y="681685"/>
                  </a:moveTo>
                  <a:lnTo>
                    <a:pt x="0" y="681685"/>
                  </a:lnTo>
                  <a:lnTo>
                    <a:pt x="0" y="85039"/>
                  </a:lnTo>
                  <a:lnTo>
                    <a:pt x="48006" y="0"/>
                  </a:lnTo>
                  <a:lnTo>
                    <a:pt x="96012" y="85039"/>
                  </a:lnTo>
                  <a:close/>
                </a:path>
              </a:pathLst>
            </a:custGeom>
            <a:solidFill>
              <a:srgbClr val="663333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4" name="任意多边形: 形状 963">
              <a:extLst>
                <a:ext uri="{FF2B5EF4-FFF2-40B4-BE49-F238E27FC236}">
                  <a16:creationId xmlns:a16="http://schemas.microsoft.com/office/drawing/2014/main" id="{712A0F82-888A-C12B-61D1-9DD73975333D}"/>
                </a:ext>
              </a:extLst>
            </p:cNvPr>
            <p:cNvSpPr/>
            <p:nvPr/>
          </p:nvSpPr>
          <p:spPr>
            <a:xfrm>
              <a:off x="8146226" y="5661202"/>
              <a:ext cx="61586" cy="437258"/>
            </a:xfrm>
            <a:custGeom>
              <a:avLst/>
              <a:gdLst>
                <a:gd name="connsiteX0" fmla="*/ 96012 w 96012"/>
                <a:gd name="connsiteY0" fmla="*/ 681685 h 681685"/>
                <a:gd name="connsiteX1" fmla="*/ 0 w 96012"/>
                <a:gd name="connsiteY1" fmla="*/ 681685 h 681685"/>
                <a:gd name="connsiteX2" fmla="*/ 0 w 96012"/>
                <a:gd name="connsiteY2" fmla="*/ 85039 h 681685"/>
                <a:gd name="connsiteX3" fmla="*/ 48006 w 96012"/>
                <a:gd name="connsiteY3" fmla="*/ 0 h 681685"/>
                <a:gd name="connsiteX4" fmla="*/ 96012 w 96012"/>
                <a:gd name="connsiteY4" fmla="*/ 85039 h 681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012" h="681685">
                  <a:moveTo>
                    <a:pt x="96012" y="681685"/>
                  </a:moveTo>
                  <a:lnTo>
                    <a:pt x="0" y="681685"/>
                  </a:lnTo>
                  <a:lnTo>
                    <a:pt x="0" y="85039"/>
                  </a:lnTo>
                  <a:lnTo>
                    <a:pt x="48006" y="0"/>
                  </a:lnTo>
                  <a:lnTo>
                    <a:pt x="96012" y="85039"/>
                  </a:lnTo>
                  <a:close/>
                </a:path>
              </a:pathLst>
            </a:custGeom>
            <a:noFill/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5" name="任意多边形: 形状 964">
              <a:extLst>
                <a:ext uri="{FF2B5EF4-FFF2-40B4-BE49-F238E27FC236}">
                  <a16:creationId xmlns:a16="http://schemas.microsoft.com/office/drawing/2014/main" id="{C6B1FDB4-6267-9D68-7BC0-7F654C2D6170}"/>
                </a:ext>
              </a:extLst>
            </p:cNvPr>
            <p:cNvSpPr/>
            <p:nvPr/>
          </p:nvSpPr>
          <p:spPr>
            <a:xfrm>
              <a:off x="7983024" y="5661202"/>
              <a:ext cx="61586" cy="437258"/>
            </a:xfrm>
            <a:custGeom>
              <a:avLst/>
              <a:gdLst>
                <a:gd name="connsiteX0" fmla="*/ 96012 w 96012"/>
                <a:gd name="connsiteY0" fmla="*/ 681685 h 681685"/>
                <a:gd name="connsiteX1" fmla="*/ 0 w 96012"/>
                <a:gd name="connsiteY1" fmla="*/ 681685 h 681685"/>
                <a:gd name="connsiteX2" fmla="*/ 0 w 96012"/>
                <a:gd name="connsiteY2" fmla="*/ 85039 h 681685"/>
                <a:gd name="connsiteX3" fmla="*/ 48006 w 96012"/>
                <a:gd name="connsiteY3" fmla="*/ 0 h 681685"/>
                <a:gd name="connsiteX4" fmla="*/ 96012 w 96012"/>
                <a:gd name="connsiteY4" fmla="*/ 85039 h 681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012" h="681685">
                  <a:moveTo>
                    <a:pt x="96012" y="681685"/>
                  </a:moveTo>
                  <a:lnTo>
                    <a:pt x="0" y="681685"/>
                  </a:lnTo>
                  <a:lnTo>
                    <a:pt x="0" y="85039"/>
                  </a:lnTo>
                  <a:lnTo>
                    <a:pt x="48006" y="0"/>
                  </a:lnTo>
                  <a:lnTo>
                    <a:pt x="96012" y="85039"/>
                  </a:lnTo>
                  <a:close/>
                </a:path>
              </a:pathLst>
            </a:custGeom>
            <a:solidFill>
              <a:srgbClr val="663333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6" name="任意多边形: 形状 965">
              <a:extLst>
                <a:ext uri="{FF2B5EF4-FFF2-40B4-BE49-F238E27FC236}">
                  <a16:creationId xmlns:a16="http://schemas.microsoft.com/office/drawing/2014/main" id="{8D4A11C8-07D7-9A65-DCFD-35611CFB8635}"/>
                </a:ext>
              </a:extLst>
            </p:cNvPr>
            <p:cNvSpPr/>
            <p:nvPr/>
          </p:nvSpPr>
          <p:spPr>
            <a:xfrm>
              <a:off x="7983024" y="5661202"/>
              <a:ext cx="61586" cy="437258"/>
            </a:xfrm>
            <a:custGeom>
              <a:avLst/>
              <a:gdLst>
                <a:gd name="connsiteX0" fmla="*/ 96012 w 96012"/>
                <a:gd name="connsiteY0" fmla="*/ 681685 h 681685"/>
                <a:gd name="connsiteX1" fmla="*/ 0 w 96012"/>
                <a:gd name="connsiteY1" fmla="*/ 681685 h 681685"/>
                <a:gd name="connsiteX2" fmla="*/ 0 w 96012"/>
                <a:gd name="connsiteY2" fmla="*/ 85039 h 681685"/>
                <a:gd name="connsiteX3" fmla="*/ 48006 w 96012"/>
                <a:gd name="connsiteY3" fmla="*/ 0 h 681685"/>
                <a:gd name="connsiteX4" fmla="*/ 96012 w 96012"/>
                <a:gd name="connsiteY4" fmla="*/ 85039 h 681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012" h="681685">
                  <a:moveTo>
                    <a:pt x="96012" y="681685"/>
                  </a:moveTo>
                  <a:lnTo>
                    <a:pt x="0" y="681685"/>
                  </a:lnTo>
                  <a:lnTo>
                    <a:pt x="0" y="85039"/>
                  </a:lnTo>
                  <a:lnTo>
                    <a:pt x="48006" y="0"/>
                  </a:lnTo>
                  <a:lnTo>
                    <a:pt x="96012" y="85039"/>
                  </a:lnTo>
                  <a:close/>
                </a:path>
              </a:pathLst>
            </a:custGeom>
            <a:noFill/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7" name="任意多边形: 形状 966">
              <a:extLst>
                <a:ext uri="{FF2B5EF4-FFF2-40B4-BE49-F238E27FC236}">
                  <a16:creationId xmlns:a16="http://schemas.microsoft.com/office/drawing/2014/main" id="{448CC845-52FC-E480-8CE7-C0726F7E1A2F}"/>
                </a:ext>
              </a:extLst>
            </p:cNvPr>
            <p:cNvSpPr/>
            <p:nvPr/>
          </p:nvSpPr>
          <p:spPr>
            <a:xfrm>
              <a:off x="7819822" y="5661202"/>
              <a:ext cx="61586" cy="437258"/>
            </a:xfrm>
            <a:custGeom>
              <a:avLst/>
              <a:gdLst>
                <a:gd name="connsiteX0" fmla="*/ 96012 w 96012"/>
                <a:gd name="connsiteY0" fmla="*/ 681685 h 681685"/>
                <a:gd name="connsiteX1" fmla="*/ 0 w 96012"/>
                <a:gd name="connsiteY1" fmla="*/ 681685 h 681685"/>
                <a:gd name="connsiteX2" fmla="*/ 0 w 96012"/>
                <a:gd name="connsiteY2" fmla="*/ 85039 h 681685"/>
                <a:gd name="connsiteX3" fmla="*/ 48006 w 96012"/>
                <a:gd name="connsiteY3" fmla="*/ 0 h 681685"/>
                <a:gd name="connsiteX4" fmla="*/ 96012 w 96012"/>
                <a:gd name="connsiteY4" fmla="*/ 85039 h 681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012" h="681685">
                  <a:moveTo>
                    <a:pt x="96012" y="681685"/>
                  </a:moveTo>
                  <a:lnTo>
                    <a:pt x="0" y="681685"/>
                  </a:lnTo>
                  <a:lnTo>
                    <a:pt x="0" y="85039"/>
                  </a:lnTo>
                  <a:lnTo>
                    <a:pt x="48006" y="0"/>
                  </a:lnTo>
                  <a:lnTo>
                    <a:pt x="96012" y="85039"/>
                  </a:lnTo>
                  <a:close/>
                </a:path>
              </a:pathLst>
            </a:custGeom>
            <a:solidFill>
              <a:srgbClr val="663333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8" name="任意多边形: 形状 967">
              <a:extLst>
                <a:ext uri="{FF2B5EF4-FFF2-40B4-BE49-F238E27FC236}">
                  <a16:creationId xmlns:a16="http://schemas.microsoft.com/office/drawing/2014/main" id="{67E53B09-2538-982A-8CF9-0206684A2454}"/>
                </a:ext>
              </a:extLst>
            </p:cNvPr>
            <p:cNvSpPr/>
            <p:nvPr/>
          </p:nvSpPr>
          <p:spPr>
            <a:xfrm>
              <a:off x="7819822" y="5661202"/>
              <a:ext cx="61586" cy="437258"/>
            </a:xfrm>
            <a:custGeom>
              <a:avLst/>
              <a:gdLst>
                <a:gd name="connsiteX0" fmla="*/ 96012 w 96012"/>
                <a:gd name="connsiteY0" fmla="*/ 681685 h 681685"/>
                <a:gd name="connsiteX1" fmla="*/ 0 w 96012"/>
                <a:gd name="connsiteY1" fmla="*/ 681685 h 681685"/>
                <a:gd name="connsiteX2" fmla="*/ 0 w 96012"/>
                <a:gd name="connsiteY2" fmla="*/ 85039 h 681685"/>
                <a:gd name="connsiteX3" fmla="*/ 48006 w 96012"/>
                <a:gd name="connsiteY3" fmla="*/ 0 h 681685"/>
                <a:gd name="connsiteX4" fmla="*/ 96012 w 96012"/>
                <a:gd name="connsiteY4" fmla="*/ 85039 h 681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012" h="681685">
                  <a:moveTo>
                    <a:pt x="96012" y="681685"/>
                  </a:moveTo>
                  <a:lnTo>
                    <a:pt x="0" y="681685"/>
                  </a:lnTo>
                  <a:lnTo>
                    <a:pt x="0" y="85039"/>
                  </a:lnTo>
                  <a:lnTo>
                    <a:pt x="48006" y="0"/>
                  </a:lnTo>
                  <a:lnTo>
                    <a:pt x="96012" y="85039"/>
                  </a:lnTo>
                  <a:close/>
                </a:path>
              </a:pathLst>
            </a:custGeom>
            <a:noFill/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9" name="任意多边形: 形状 968">
              <a:extLst>
                <a:ext uri="{FF2B5EF4-FFF2-40B4-BE49-F238E27FC236}">
                  <a16:creationId xmlns:a16="http://schemas.microsoft.com/office/drawing/2014/main" id="{F8AAF728-F5C9-86C5-F914-71D4D68EF71F}"/>
                </a:ext>
              </a:extLst>
            </p:cNvPr>
            <p:cNvSpPr/>
            <p:nvPr/>
          </p:nvSpPr>
          <p:spPr>
            <a:xfrm>
              <a:off x="9832795" y="5802849"/>
              <a:ext cx="4399" cy="98977"/>
            </a:xfrm>
            <a:custGeom>
              <a:avLst/>
              <a:gdLst>
                <a:gd name="connsiteX0" fmla="*/ 0 w 6858"/>
                <a:gd name="connsiteY0" fmla="*/ 0 h 154305"/>
                <a:gd name="connsiteX1" fmla="*/ 0 w 6858"/>
                <a:gd name="connsiteY1" fmla="*/ 154305 h 154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858" h="154305">
                  <a:moveTo>
                    <a:pt x="0" y="0"/>
                  </a:moveTo>
                  <a:lnTo>
                    <a:pt x="0" y="154305"/>
                  </a:lnTo>
                </a:path>
              </a:pathLst>
            </a:custGeom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0" name="任意多边形: 形状 969">
              <a:extLst>
                <a:ext uri="{FF2B5EF4-FFF2-40B4-BE49-F238E27FC236}">
                  <a16:creationId xmlns:a16="http://schemas.microsoft.com/office/drawing/2014/main" id="{6B9CCB45-4752-272E-2AE4-9643F6D4ED44}"/>
                </a:ext>
              </a:extLst>
            </p:cNvPr>
            <p:cNvSpPr/>
            <p:nvPr/>
          </p:nvSpPr>
          <p:spPr>
            <a:xfrm>
              <a:off x="10794412" y="5510317"/>
              <a:ext cx="35631" cy="38711"/>
            </a:xfrm>
            <a:custGeom>
              <a:avLst/>
              <a:gdLst>
                <a:gd name="connsiteX0" fmla="*/ 0 w 55549"/>
                <a:gd name="connsiteY0" fmla="*/ 60350 h 60350"/>
                <a:gd name="connsiteX1" fmla="*/ 55550 w 55549"/>
                <a:gd name="connsiteY1" fmla="*/ 0 h 60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5549" h="60350">
                  <a:moveTo>
                    <a:pt x="0" y="60350"/>
                  </a:moveTo>
                  <a:lnTo>
                    <a:pt x="55550" y="0"/>
                  </a:lnTo>
                </a:path>
              </a:pathLst>
            </a:custGeom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1" name="任意多边形: 形状 970">
              <a:extLst>
                <a:ext uri="{FF2B5EF4-FFF2-40B4-BE49-F238E27FC236}">
                  <a16:creationId xmlns:a16="http://schemas.microsoft.com/office/drawing/2014/main" id="{6AE8F589-C31E-5CD3-E5C0-3A6CB608C393}"/>
                </a:ext>
              </a:extLst>
            </p:cNvPr>
            <p:cNvSpPr/>
            <p:nvPr/>
          </p:nvSpPr>
          <p:spPr>
            <a:xfrm>
              <a:off x="10790453" y="5643606"/>
              <a:ext cx="55427" cy="36951"/>
            </a:xfrm>
            <a:custGeom>
              <a:avLst/>
              <a:gdLst>
                <a:gd name="connsiteX0" fmla="*/ 0 w 86410"/>
                <a:gd name="connsiteY0" fmla="*/ 57607 h 57607"/>
                <a:gd name="connsiteX1" fmla="*/ 86411 w 86410"/>
                <a:gd name="connsiteY1" fmla="*/ 0 h 576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6410" h="57607">
                  <a:moveTo>
                    <a:pt x="0" y="57607"/>
                  </a:moveTo>
                  <a:lnTo>
                    <a:pt x="86411" y="0"/>
                  </a:lnTo>
                </a:path>
              </a:pathLst>
            </a:custGeom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2" name="任意多边形: 形状 971">
              <a:extLst>
                <a:ext uri="{FF2B5EF4-FFF2-40B4-BE49-F238E27FC236}">
                  <a16:creationId xmlns:a16="http://schemas.microsoft.com/office/drawing/2014/main" id="{6A409EBD-01D6-AA76-862E-0125CBF413E1}"/>
                </a:ext>
              </a:extLst>
            </p:cNvPr>
            <p:cNvSpPr/>
            <p:nvPr/>
          </p:nvSpPr>
          <p:spPr>
            <a:xfrm>
              <a:off x="10750862" y="5586419"/>
              <a:ext cx="36951" cy="28153"/>
            </a:xfrm>
            <a:custGeom>
              <a:avLst/>
              <a:gdLst>
                <a:gd name="connsiteX0" fmla="*/ 57607 w 57607"/>
                <a:gd name="connsiteY0" fmla="*/ 43891 h 43891"/>
                <a:gd name="connsiteX1" fmla="*/ 0 w 57607"/>
                <a:gd name="connsiteY1" fmla="*/ 0 h 43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7607" h="43891">
                  <a:moveTo>
                    <a:pt x="57607" y="43891"/>
                  </a:moveTo>
                  <a:lnTo>
                    <a:pt x="0" y="0"/>
                  </a:lnTo>
                </a:path>
              </a:pathLst>
            </a:custGeom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3" name="任意多边形: 形状 972">
              <a:extLst>
                <a:ext uri="{FF2B5EF4-FFF2-40B4-BE49-F238E27FC236}">
                  <a16:creationId xmlns:a16="http://schemas.microsoft.com/office/drawing/2014/main" id="{9BB0F372-B601-4AEA-4558-98E7408F1D91}"/>
                </a:ext>
              </a:extLst>
            </p:cNvPr>
            <p:cNvSpPr/>
            <p:nvPr/>
          </p:nvSpPr>
          <p:spPr>
            <a:xfrm>
              <a:off x="10587220" y="5475125"/>
              <a:ext cx="47509" cy="35192"/>
            </a:xfrm>
            <a:custGeom>
              <a:avLst/>
              <a:gdLst>
                <a:gd name="connsiteX0" fmla="*/ 0 w 74066"/>
                <a:gd name="connsiteY0" fmla="*/ 54864 h 54864"/>
                <a:gd name="connsiteX1" fmla="*/ 74066 w 74066"/>
                <a:gd name="connsiteY1" fmla="*/ 0 h 54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4066" h="54864">
                  <a:moveTo>
                    <a:pt x="0" y="54864"/>
                  </a:moveTo>
                  <a:lnTo>
                    <a:pt x="74066" y="0"/>
                  </a:lnTo>
                </a:path>
              </a:pathLst>
            </a:custGeom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4" name="任意多边形: 形状 973">
              <a:extLst>
                <a:ext uri="{FF2B5EF4-FFF2-40B4-BE49-F238E27FC236}">
                  <a16:creationId xmlns:a16="http://schemas.microsoft.com/office/drawing/2014/main" id="{FC81960A-4598-7AE1-849E-63DF12A8E303}"/>
                </a:ext>
              </a:extLst>
            </p:cNvPr>
            <p:cNvSpPr/>
            <p:nvPr/>
          </p:nvSpPr>
          <p:spPr>
            <a:xfrm>
              <a:off x="10587220" y="5586419"/>
              <a:ext cx="73903" cy="51468"/>
            </a:xfrm>
            <a:custGeom>
              <a:avLst/>
              <a:gdLst>
                <a:gd name="connsiteX0" fmla="*/ 0 w 115214"/>
                <a:gd name="connsiteY0" fmla="*/ 80239 h 80238"/>
                <a:gd name="connsiteX1" fmla="*/ 115214 w 115214"/>
                <a:gd name="connsiteY1" fmla="*/ 0 h 80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5214" h="80238">
                  <a:moveTo>
                    <a:pt x="0" y="80239"/>
                  </a:moveTo>
                  <a:lnTo>
                    <a:pt x="115214" y="0"/>
                  </a:lnTo>
                </a:path>
              </a:pathLst>
            </a:custGeom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5" name="任意多边形: 形状 974">
              <a:extLst>
                <a:ext uri="{FF2B5EF4-FFF2-40B4-BE49-F238E27FC236}">
                  <a16:creationId xmlns:a16="http://schemas.microsoft.com/office/drawing/2014/main" id="{F8B84488-13C6-B50B-C130-973190E0BEF7}"/>
                </a:ext>
              </a:extLst>
            </p:cNvPr>
            <p:cNvSpPr/>
            <p:nvPr/>
          </p:nvSpPr>
          <p:spPr>
            <a:xfrm>
              <a:off x="10535312" y="5519115"/>
              <a:ext cx="49708" cy="47069"/>
            </a:xfrm>
            <a:custGeom>
              <a:avLst/>
              <a:gdLst>
                <a:gd name="connsiteX0" fmla="*/ 77495 w 77495"/>
                <a:gd name="connsiteY0" fmla="*/ 73381 h 73380"/>
                <a:gd name="connsiteX1" fmla="*/ 0 w 77495"/>
                <a:gd name="connsiteY1" fmla="*/ 0 h 733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7495" h="73380">
                  <a:moveTo>
                    <a:pt x="77495" y="73381"/>
                  </a:moveTo>
                  <a:lnTo>
                    <a:pt x="0" y="0"/>
                  </a:lnTo>
                </a:path>
              </a:pathLst>
            </a:custGeom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6" name="任意多边形: 形状 975">
              <a:extLst>
                <a:ext uri="{FF2B5EF4-FFF2-40B4-BE49-F238E27FC236}">
                  <a16:creationId xmlns:a16="http://schemas.microsoft.com/office/drawing/2014/main" id="{6AB3317E-407B-92C5-B2D5-1C70E6C6ACAD}"/>
                </a:ext>
              </a:extLst>
            </p:cNvPr>
            <p:cNvSpPr/>
            <p:nvPr/>
          </p:nvSpPr>
          <p:spPr>
            <a:xfrm>
              <a:off x="8186257" y="5481723"/>
              <a:ext cx="65105" cy="74783"/>
            </a:xfrm>
            <a:custGeom>
              <a:avLst/>
              <a:gdLst>
                <a:gd name="connsiteX0" fmla="*/ 101498 w 101498"/>
                <a:gd name="connsiteY0" fmla="*/ 0 h 116586"/>
                <a:gd name="connsiteX1" fmla="*/ 0 w 101498"/>
                <a:gd name="connsiteY1" fmla="*/ 116586 h 116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1498" h="116586">
                  <a:moveTo>
                    <a:pt x="101498" y="0"/>
                  </a:moveTo>
                  <a:lnTo>
                    <a:pt x="0" y="116586"/>
                  </a:lnTo>
                </a:path>
              </a:pathLst>
            </a:custGeom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7" name="任意多边形: 形状 976">
              <a:extLst>
                <a:ext uri="{FF2B5EF4-FFF2-40B4-BE49-F238E27FC236}">
                  <a16:creationId xmlns:a16="http://schemas.microsoft.com/office/drawing/2014/main" id="{218AAF38-96A9-45CC-5AEF-AA6993D637BB}"/>
                </a:ext>
              </a:extLst>
            </p:cNvPr>
            <p:cNvSpPr/>
            <p:nvPr/>
          </p:nvSpPr>
          <p:spPr>
            <a:xfrm>
              <a:off x="8186257" y="5306204"/>
              <a:ext cx="43110" cy="63345"/>
            </a:xfrm>
            <a:custGeom>
              <a:avLst/>
              <a:gdLst>
                <a:gd name="connsiteX0" fmla="*/ 67208 w 67208"/>
                <a:gd name="connsiteY0" fmla="*/ 0 h 98755"/>
                <a:gd name="connsiteX1" fmla="*/ 0 w 67208"/>
                <a:gd name="connsiteY1" fmla="*/ 98755 h 98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7208" h="98755">
                  <a:moveTo>
                    <a:pt x="67208" y="0"/>
                  </a:moveTo>
                  <a:lnTo>
                    <a:pt x="0" y="98755"/>
                  </a:lnTo>
                </a:path>
              </a:pathLst>
            </a:custGeom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8" name="任意多边形: 形状 977">
              <a:extLst>
                <a:ext uri="{FF2B5EF4-FFF2-40B4-BE49-F238E27FC236}">
                  <a16:creationId xmlns:a16="http://schemas.microsoft.com/office/drawing/2014/main" id="{CD2E518E-C903-3B39-E91D-7E75B1DF959B}"/>
                </a:ext>
              </a:extLst>
            </p:cNvPr>
            <p:cNvSpPr/>
            <p:nvPr/>
          </p:nvSpPr>
          <p:spPr>
            <a:xfrm>
              <a:off x="8128191" y="5427176"/>
              <a:ext cx="58066" cy="41350"/>
            </a:xfrm>
            <a:custGeom>
              <a:avLst/>
              <a:gdLst>
                <a:gd name="connsiteX0" fmla="*/ 90526 w 90525"/>
                <a:gd name="connsiteY0" fmla="*/ 64465 h 64465"/>
                <a:gd name="connsiteX1" fmla="*/ 0 w 90525"/>
                <a:gd name="connsiteY1" fmla="*/ 0 h 64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0525" h="64465">
                  <a:moveTo>
                    <a:pt x="90526" y="64465"/>
                  </a:moveTo>
                  <a:lnTo>
                    <a:pt x="0" y="0"/>
                  </a:lnTo>
                </a:path>
              </a:pathLst>
            </a:custGeom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9" name="任意多边形: 形状 978">
              <a:extLst>
                <a:ext uri="{FF2B5EF4-FFF2-40B4-BE49-F238E27FC236}">
                  <a16:creationId xmlns:a16="http://schemas.microsoft.com/office/drawing/2014/main" id="{5B30B6FB-44AF-6A02-70F8-413A2E31FED6}"/>
                </a:ext>
              </a:extLst>
            </p:cNvPr>
            <p:cNvSpPr/>
            <p:nvPr/>
          </p:nvSpPr>
          <p:spPr>
            <a:xfrm>
              <a:off x="9856550" y="5600496"/>
              <a:ext cx="166721" cy="162322"/>
            </a:xfrm>
            <a:custGeom>
              <a:avLst/>
              <a:gdLst>
                <a:gd name="connsiteX0" fmla="*/ 0 w 259918"/>
                <a:gd name="connsiteY0" fmla="*/ 0 h 253060"/>
                <a:gd name="connsiteX1" fmla="*/ 259919 w 259918"/>
                <a:gd name="connsiteY1" fmla="*/ 0 h 253060"/>
                <a:gd name="connsiteX2" fmla="*/ 259919 w 259918"/>
                <a:gd name="connsiteY2" fmla="*/ 253060 h 253060"/>
                <a:gd name="connsiteX3" fmla="*/ 0 w 259918"/>
                <a:gd name="connsiteY3" fmla="*/ 253060 h 253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9918" h="253060">
                  <a:moveTo>
                    <a:pt x="0" y="0"/>
                  </a:moveTo>
                  <a:lnTo>
                    <a:pt x="259919" y="0"/>
                  </a:lnTo>
                  <a:lnTo>
                    <a:pt x="259919" y="253060"/>
                  </a:lnTo>
                  <a:lnTo>
                    <a:pt x="0" y="253060"/>
                  </a:lnTo>
                  <a:close/>
                </a:path>
              </a:pathLst>
            </a:custGeom>
            <a:solidFill>
              <a:srgbClr val="89C6CC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0" name="任意多边形: 形状 979">
              <a:extLst>
                <a:ext uri="{FF2B5EF4-FFF2-40B4-BE49-F238E27FC236}">
                  <a16:creationId xmlns:a16="http://schemas.microsoft.com/office/drawing/2014/main" id="{F11D6CB9-F6D7-EE62-0F8A-349EDBAD8299}"/>
                </a:ext>
              </a:extLst>
            </p:cNvPr>
            <p:cNvSpPr/>
            <p:nvPr/>
          </p:nvSpPr>
          <p:spPr>
            <a:xfrm>
              <a:off x="9856550" y="5600496"/>
              <a:ext cx="94137" cy="124051"/>
            </a:xfrm>
            <a:custGeom>
              <a:avLst/>
              <a:gdLst>
                <a:gd name="connsiteX0" fmla="*/ 0 w 146760"/>
                <a:gd name="connsiteY0" fmla="*/ 193396 h 193395"/>
                <a:gd name="connsiteX1" fmla="*/ 146761 w 146760"/>
                <a:gd name="connsiteY1" fmla="*/ 0 h 193395"/>
                <a:gd name="connsiteX2" fmla="*/ 9601 w 146760"/>
                <a:gd name="connsiteY2" fmla="*/ 0 h 193395"/>
                <a:gd name="connsiteX3" fmla="*/ 0 w 146760"/>
                <a:gd name="connsiteY3" fmla="*/ 12344 h 193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6760" h="193395">
                  <a:moveTo>
                    <a:pt x="0" y="193396"/>
                  </a:moveTo>
                  <a:lnTo>
                    <a:pt x="146761" y="0"/>
                  </a:lnTo>
                  <a:lnTo>
                    <a:pt x="9601" y="0"/>
                  </a:lnTo>
                  <a:lnTo>
                    <a:pt x="0" y="12344"/>
                  </a:lnTo>
                  <a:close/>
                </a:path>
              </a:pathLst>
            </a:custGeom>
            <a:solidFill>
              <a:srgbClr val="D0F6FB">
                <a:alpha val="92000"/>
              </a:srgbClr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1" name="任意多边形: 形状 980">
              <a:extLst>
                <a:ext uri="{FF2B5EF4-FFF2-40B4-BE49-F238E27FC236}">
                  <a16:creationId xmlns:a16="http://schemas.microsoft.com/office/drawing/2014/main" id="{9F770D7D-24CD-C962-B280-08FD53AD373A}"/>
                </a:ext>
              </a:extLst>
            </p:cNvPr>
            <p:cNvSpPr/>
            <p:nvPr/>
          </p:nvSpPr>
          <p:spPr>
            <a:xfrm>
              <a:off x="9856550" y="5600496"/>
              <a:ext cx="141207" cy="162322"/>
            </a:xfrm>
            <a:custGeom>
              <a:avLst/>
              <a:gdLst>
                <a:gd name="connsiteX0" fmla="*/ 185852 w 220141"/>
                <a:gd name="connsiteY0" fmla="*/ 0 h 253060"/>
                <a:gd name="connsiteX1" fmla="*/ 0 w 220141"/>
                <a:gd name="connsiteY1" fmla="*/ 244831 h 253060"/>
                <a:gd name="connsiteX2" fmla="*/ 0 w 220141"/>
                <a:gd name="connsiteY2" fmla="*/ 253060 h 253060"/>
                <a:gd name="connsiteX3" fmla="*/ 28118 w 220141"/>
                <a:gd name="connsiteY3" fmla="*/ 253060 h 253060"/>
                <a:gd name="connsiteX4" fmla="*/ 220142 w 220141"/>
                <a:gd name="connsiteY4" fmla="*/ 0 h 253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0141" h="253060">
                  <a:moveTo>
                    <a:pt x="185852" y="0"/>
                  </a:moveTo>
                  <a:lnTo>
                    <a:pt x="0" y="244831"/>
                  </a:lnTo>
                  <a:lnTo>
                    <a:pt x="0" y="253060"/>
                  </a:lnTo>
                  <a:lnTo>
                    <a:pt x="28118" y="253060"/>
                  </a:lnTo>
                  <a:lnTo>
                    <a:pt x="220142" y="0"/>
                  </a:lnTo>
                  <a:close/>
                </a:path>
              </a:pathLst>
            </a:custGeom>
            <a:solidFill>
              <a:srgbClr val="D0F6FB">
                <a:alpha val="92000"/>
              </a:srgbClr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2" name="任意多边形: 形状 981">
              <a:extLst>
                <a:ext uri="{FF2B5EF4-FFF2-40B4-BE49-F238E27FC236}">
                  <a16:creationId xmlns:a16="http://schemas.microsoft.com/office/drawing/2014/main" id="{653947E8-3EA8-9259-90A7-03CDC745ADF9}"/>
                </a:ext>
              </a:extLst>
            </p:cNvPr>
            <p:cNvSpPr/>
            <p:nvPr/>
          </p:nvSpPr>
          <p:spPr>
            <a:xfrm>
              <a:off x="9856550" y="5600496"/>
              <a:ext cx="166721" cy="162322"/>
            </a:xfrm>
            <a:custGeom>
              <a:avLst/>
              <a:gdLst>
                <a:gd name="connsiteX0" fmla="*/ 0 w 259918"/>
                <a:gd name="connsiteY0" fmla="*/ 0 h 253060"/>
                <a:gd name="connsiteX1" fmla="*/ 259919 w 259918"/>
                <a:gd name="connsiteY1" fmla="*/ 0 h 253060"/>
                <a:gd name="connsiteX2" fmla="*/ 259919 w 259918"/>
                <a:gd name="connsiteY2" fmla="*/ 253060 h 253060"/>
                <a:gd name="connsiteX3" fmla="*/ 0 w 259918"/>
                <a:gd name="connsiteY3" fmla="*/ 253060 h 253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9918" h="253060">
                  <a:moveTo>
                    <a:pt x="0" y="0"/>
                  </a:moveTo>
                  <a:lnTo>
                    <a:pt x="259919" y="0"/>
                  </a:lnTo>
                  <a:lnTo>
                    <a:pt x="259919" y="253060"/>
                  </a:lnTo>
                  <a:lnTo>
                    <a:pt x="0" y="253060"/>
                  </a:lnTo>
                  <a:close/>
                </a:path>
              </a:pathLst>
            </a:custGeom>
            <a:noFill/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3" name="任意多边形: 形状 982">
              <a:extLst>
                <a:ext uri="{FF2B5EF4-FFF2-40B4-BE49-F238E27FC236}">
                  <a16:creationId xmlns:a16="http://schemas.microsoft.com/office/drawing/2014/main" id="{E160FBF6-55E6-BBA1-C22A-47CADB4C7FCB}"/>
                </a:ext>
              </a:extLst>
            </p:cNvPr>
            <p:cNvSpPr/>
            <p:nvPr/>
          </p:nvSpPr>
          <p:spPr>
            <a:xfrm>
              <a:off x="7888886" y="5272772"/>
              <a:ext cx="54547" cy="54987"/>
            </a:xfrm>
            <a:custGeom>
              <a:avLst/>
              <a:gdLst>
                <a:gd name="connsiteX0" fmla="*/ 85039 w 85039"/>
                <a:gd name="connsiteY0" fmla="*/ 0 h 85725"/>
                <a:gd name="connsiteX1" fmla="*/ 0 w 85039"/>
                <a:gd name="connsiteY1" fmla="*/ 85725 h 85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5039" h="85725">
                  <a:moveTo>
                    <a:pt x="85039" y="0"/>
                  </a:moveTo>
                  <a:lnTo>
                    <a:pt x="0" y="85725"/>
                  </a:lnTo>
                </a:path>
              </a:pathLst>
            </a:custGeom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4" name="任意多边形: 形状 983">
              <a:extLst>
                <a:ext uri="{FF2B5EF4-FFF2-40B4-BE49-F238E27FC236}">
                  <a16:creationId xmlns:a16="http://schemas.microsoft.com/office/drawing/2014/main" id="{6645213E-C7D3-911F-734D-861F1209AF76}"/>
                </a:ext>
              </a:extLst>
            </p:cNvPr>
            <p:cNvSpPr/>
            <p:nvPr/>
          </p:nvSpPr>
          <p:spPr>
            <a:xfrm>
              <a:off x="7888886" y="5402981"/>
              <a:ext cx="69944" cy="65545"/>
            </a:xfrm>
            <a:custGeom>
              <a:avLst/>
              <a:gdLst>
                <a:gd name="connsiteX0" fmla="*/ 0 w 109042"/>
                <a:gd name="connsiteY0" fmla="*/ 102184 h 102184"/>
                <a:gd name="connsiteX1" fmla="*/ 109042 w 109042"/>
                <a:gd name="connsiteY1" fmla="*/ 0 h 102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9042" h="102184">
                  <a:moveTo>
                    <a:pt x="0" y="102184"/>
                  </a:moveTo>
                  <a:lnTo>
                    <a:pt x="109042" y="0"/>
                  </a:lnTo>
                </a:path>
              </a:pathLst>
            </a:custGeom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5" name="任意多边形: 形状 984">
              <a:extLst>
                <a:ext uri="{FF2B5EF4-FFF2-40B4-BE49-F238E27FC236}">
                  <a16:creationId xmlns:a16="http://schemas.microsoft.com/office/drawing/2014/main" id="{80CB0BC9-2C6F-CCA5-63FF-AE3FE9FE4CF3}"/>
                </a:ext>
              </a:extLst>
            </p:cNvPr>
            <p:cNvSpPr/>
            <p:nvPr/>
          </p:nvSpPr>
          <p:spPr>
            <a:xfrm>
              <a:off x="7836978" y="5337877"/>
              <a:ext cx="51908" cy="47069"/>
            </a:xfrm>
            <a:custGeom>
              <a:avLst/>
              <a:gdLst>
                <a:gd name="connsiteX0" fmla="*/ 80924 w 80924"/>
                <a:gd name="connsiteY0" fmla="*/ 73381 h 73380"/>
                <a:gd name="connsiteX1" fmla="*/ 0 w 80924"/>
                <a:gd name="connsiteY1" fmla="*/ 0 h 733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0924" h="73380">
                  <a:moveTo>
                    <a:pt x="80924" y="73381"/>
                  </a:moveTo>
                  <a:lnTo>
                    <a:pt x="0" y="0"/>
                  </a:lnTo>
                </a:path>
              </a:pathLst>
            </a:custGeom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6" name="任意多边形: 形状 985">
              <a:extLst>
                <a:ext uri="{FF2B5EF4-FFF2-40B4-BE49-F238E27FC236}">
                  <a16:creationId xmlns:a16="http://schemas.microsoft.com/office/drawing/2014/main" id="{7FBD208B-F212-96BC-2CB5-AC54975BA32F}"/>
                </a:ext>
              </a:extLst>
            </p:cNvPr>
            <p:cNvSpPr/>
            <p:nvPr/>
          </p:nvSpPr>
          <p:spPr>
            <a:xfrm>
              <a:off x="7686093" y="5547708"/>
              <a:ext cx="47069" cy="54987"/>
            </a:xfrm>
            <a:custGeom>
              <a:avLst/>
              <a:gdLst>
                <a:gd name="connsiteX0" fmla="*/ 0 w 73380"/>
                <a:gd name="connsiteY0" fmla="*/ 85725 h 85725"/>
                <a:gd name="connsiteX1" fmla="*/ 73381 w 73380"/>
                <a:gd name="connsiteY1" fmla="*/ 0 h 85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3380" h="85725">
                  <a:moveTo>
                    <a:pt x="0" y="85725"/>
                  </a:moveTo>
                  <a:lnTo>
                    <a:pt x="73381" y="0"/>
                  </a:lnTo>
                </a:path>
              </a:pathLst>
            </a:custGeom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7" name="任意多边形: 形状 986">
              <a:extLst>
                <a:ext uri="{FF2B5EF4-FFF2-40B4-BE49-F238E27FC236}">
                  <a16:creationId xmlns:a16="http://schemas.microsoft.com/office/drawing/2014/main" id="{E8231D22-7A82-48B4-D5F0-275CC02E7A1C}"/>
                </a:ext>
              </a:extLst>
            </p:cNvPr>
            <p:cNvSpPr/>
            <p:nvPr/>
          </p:nvSpPr>
          <p:spPr>
            <a:xfrm>
              <a:off x="7639904" y="5481723"/>
              <a:ext cx="43990" cy="37391"/>
            </a:xfrm>
            <a:custGeom>
              <a:avLst/>
              <a:gdLst>
                <a:gd name="connsiteX0" fmla="*/ 68580 w 68580"/>
                <a:gd name="connsiteY0" fmla="*/ 58293 h 58293"/>
                <a:gd name="connsiteX1" fmla="*/ 0 w 68580"/>
                <a:gd name="connsiteY1" fmla="*/ 0 h 58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8580" h="58293">
                  <a:moveTo>
                    <a:pt x="68580" y="58293"/>
                  </a:moveTo>
                  <a:lnTo>
                    <a:pt x="0" y="0"/>
                  </a:lnTo>
                </a:path>
              </a:pathLst>
            </a:custGeom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001" name="任意多边形: 形状 1000">
            <a:extLst>
              <a:ext uri="{FF2B5EF4-FFF2-40B4-BE49-F238E27FC236}">
                <a16:creationId xmlns:a16="http://schemas.microsoft.com/office/drawing/2014/main" id="{DE0DA544-9B8C-3831-A5C3-43FC87A40573}"/>
              </a:ext>
            </a:extLst>
          </p:cNvPr>
          <p:cNvSpPr/>
          <p:nvPr/>
        </p:nvSpPr>
        <p:spPr>
          <a:xfrm>
            <a:off x="-25400" y="-25400"/>
            <a:ext cx="3831052" cy="995668"/>
          </a:xfrm>
          <a:custGeom>
            <a:avLst/>
            <a:gdLst>
              <a:gd name="connsiteX0" fmla="*/ 0 w 3831052"/>
              <a:gd name="connsiteY0" fmla="*/ 0 h 995668"/>
              <a:gd name="connsiteX1" fmla="*/ 3831052 w 3831052"/>
              <a:gd name="connsiteY1" fmla="*/ 0 h 995668"/>
              <a:gd name="connsiteX2" fmla="*/ 3733520 w 3831052"/>
              <a:gd name="connsiteY2" fmla="*/ 80471 h 995668"/>
              <a:gd name="connsiteX3" fmla="*/ 3242876 w 3831052"/>
              <a:gd name="connsiteY3" fmla="*/ 230342 h 995668"/>
              <a:gd name="connsiteX4" fmla="*/ 3066020 w 3831052"/>
              <a:gd name="connsiteY4" fmla="*/ 212513 h 995668"/>
              <a:gd name="connsiteX5" fmla="*/ 3004509 w 3831052"/>
              <a:gd name="connsiteY5" fmla="*/ 196697 h 995668"/>
              <a:gd name="connsiteX6" fmla="*/ 3009754 w 3831052"/>
              <a:gd name="connsiteY6" fmla="*/ 226420 h 995668"/>
              <a:gd name="connsiteX7" fmla="*/ 2630652 w 3831052"/>
              <a:gd name="connsiteY7" fmla="*/ 605522 h 995668"/>
              <a:gd name="connsiteX8" fmla="*/ 2362587 w 3831052"/>
              <a:gd name="connsiteY8" fmla="*/ 494486 h 995668"/>
              <a:gd name="connsiteX9" fmla="*/ 2340790 w 3831052"/>
              <a:gd name="connsiteY9" fmla="*/ 468068 h 995668"/>
              <a:gd name="connsiteX10" fmla="*/ 2268270 w 3831052"/>
              <a:gd name="connsiteY10" fmla="*/ 547860 h 995668"/>
              <a:gd name="connsiteX11" fmla="*/ 1187167 w 3831052"/>
              <a:gd name="connsiteY11" fmla="*/ 995668 h 995668"/>
              <a:gd name="connsiteX12" fmla="*/ 458398 w 3831052"/>
              <a:gd name="connsiteY12" fmla="*/ 811137 h 995668"/>
              <a:gd name="connsiteX13" fmla="*/ 372562 w 3831052"/>
              <a:gd name="connsiteY13" fmla="*/ 758991 h 995668"/>
              <a:gd name="connsiteX14" fmla="*/ 344538 w 3831052"/>
              <a:gd name="connsiteY14" fmla="*/ 792957 h 995668"/>
              <a:gd name="connsiteX15" fmla="*/ 108853 w 3831052"/>
              <a:gd name="connsiteY15" fmla="*/ 951860 h 995668"/>
              <a:gd name="connsiteX16" fmla="*/ 0 w 3831052"/>
              <a:gd name="connsiteY16" fmla="*/ 985650 h 9956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3831052" h="995668">
                <a:moveTo>
                  <a:pt x="0" y="0"/>
                </a:moveTo>
                <a:lnTo>
                  <a:pt x="3831052" y="0"/>
                </a:lnTo>
                <a:lnTo>
                  <a:pt x="3733520" y="80471"/>
                </a:lnTo>
                <a:cubicBezTo>
                  <a:pt x="3593463" y="175092"/>
                  <a:pt x="3424622" y="230342"/>
                  <a:pt x="3242876" y="230342"/>
                </a:cubicBezTo>
                <a:cubicBezTo>
                  <a:pt x="3182294" y="230342"/>
                  <a:pt x="3123146" y="224203"/>
                  <a:pt x="3066020" y="212513"/>
                </a:cubicBezTo>
                <a:lnTo>
                  <a:pt x="3004509" y="196697"/>
                </a:lnTo>
                <a:lnTo>
                  <a:pt x="3009754" y="226420"/>
                </a:lnTo>
                <a:cubicBezTo>
                  <a:pt x="3009754" y="435792"/>
                  <a:pt x="2840024" y="605522"/>
                  <a:pt x="2630652" y="605522"/>
                </a:cubicBezTo>
                <a:cubicBezTo>
                  <a:pt x="2525966" y="605522"/>
                  <a:pt x="2431191" y="563090"/>
                  <a:pt x="2362587" y="494486"/>
                </a:cubicBezTo>
                <a:lnTo>
                  <a:pt x="2340790" y="468068"/>
                </a:lnTo>
                <a:lnTo>
                  <a:pt x="2268270" y="547860"/>
                </a:lnTo>
                <a:cubicBezTo>
                  <a:pt x="1991592" y="824539"/>
                  <a:pt x="1609364" y="995668"/>
                  <a:pt x="1187167" y="995668"/>
                </a:cubicBezTo>
                <a:cubicBezTo>
                  <a:pt x="923294" y="995668"/>
                  <a:pt x="675034" y="928821"/>
                  <a:pt x="458398" y="811137"/>
                </a:cubicBezTo>
                <a:lnTo>
                  <a:pt x="372562" y="758991"/>
                </a:lnTo>
                <a:lnTo>
                  <a:pt x="344538" y="792957"/>
                </a:lnTo>
                <a:cubicBezTo>
                  <a:pt x="277448" y="860047"/>
                  <a:pt x="197561" y="914339"/>
                  <a:pt x="108853" y="951860"/>
                </a:cubicBezTo>
                <a:lnTo>
                  <a:pt x="0" y="985650"/>
                </a:lnTo>
                <a:close/>
              </a:path>
            </a:pathLst>
          </a:custGeom>
          <a:solidFill>
            <a:srgbClr val="27534B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301" name="组合 2300">
            <a:extLst>
              <a:ext uri="{FF2B5EF4-FFF2-40B4-BE49-F238E27FC236}">
                <a16:creationId xmlns:a16="http://schemas.microsoft.com/office/drawing/2014/main" id="{4816FC07-6B9F-AE19-4BA8-52EE457D1A38}"/>
              </a:ext>
            </a:extLst>
          </p:cNvPr>
          <p:cNvGrpSpPr/>
          <p:nvPr/>
        </p:nvGrpSpPr>
        <p:grpSpPr>
          <a:xfrm>
            <a:off x="5344745" y="4413745"/>
            <a:ext cx="2404354" cy="315054"/>
            <a:chOff x="5277932" y="4795112"/>
            <a:chExt cx="2404354" cy="315054"/>
          </a:xfrm>
        </p:grpSpPr>
        <p:sp>
          <p:nvSpPr>
            <p:cNvPr id="2296" name="文本框 2295">
              <a:extLst>
                <a:ext uri="{FF2B5EF4-FFF2-40B4-BE49-F238E27FC236}">
                  <a16:creationId xmlns:a16="http://schemas.microsoft.com/office/drawing/2014/main" id="{B750A21A-5DF4-73FE-BBB8-E2EBFD582600}"/>
                </a:ext>
              </a:extLst>
            </p:cNvPr>
            <p:cNvSpPr txBox="1"/>
            <p:nvPr/>
          </p:nvSpPr>
          <p:spPr>
            <a:xfrm>
              <a:off x="5655158" y="4802389"/>
              <a:ext cx="202712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0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400" dirty="0">
                  <a:blipFill dpi="0" rotWithShape="1">
                    <a:blip r:embed="rId4">
                      <a:extLst>
                        <a:ext uri="{96DAC541-7B7A-43D3-8B79-37D633B846F1}">
                          <asvg:svgBlip xmlns:asvg="http://schemas.microsoft.com/office/drawing/2016/SVG/main" r:embed="rId5"/>
                        </a:ext>
                      </a:extLst>
                    </a:blip>
                    <a:srcRect/>
                    <a:stretch>
                      <a:fillRect/>
                    </a:stretch>
                  </a:blipFill>
                  <a:sym typeface="+mn-lt"/>
                </a:rPr>
                <a:t>汇报人：</a:t>
              </a:r>
              <a:r>
                <a:rPr lang="en-US" altLang="zh-CN" sz="1400" dirty="0">
                  <a:blipFill dpi="0" rotWithShape="1">
                    <a:blip r:embed="rId4">
                      <a:extLst>
                        <a:ext uri="{96DAC541-7B7A-43D3-8B79-37D633B846F1}">
                          <asvg:svgBlip xmlns:asvg="http://schemas.microsoft.com/office/drawing/2016/SVG/main" r:embed="rId5"/>
                        </a:ext>
                      </a:extLst>
                    </a:blip>
                    <a:srcRect/>
                    <a:stretch>
                      <a:fillRect/>
                    </a:stretch>
                  </a:blipFill>
                  <a:sym typeface="+mn-lt"/>
                </a:rPr>
                <a:t>51PPT</a:t>
              </a:r>
              <a:r>
                <a:rPr lang="zh-CN" altLang="en-US" sz="1400" dirty="0">
                  <a:blipFill dpi="0" rotWithShape="1">
                    <a:blip r:embed="rId4">
                      <a:extLst>
                        <a:ext uri="{96DAC541-7B7A-43D3-8B79-37D633B846F1}">
                          <asvg:svgBlip xmlns:asvg="http://schemas.microsoft.com/office/drawing/2016/SVG/main" r:embed="rId5"/>
                        </a:ext>
                      </a:extLst>
                    </a:blip>
                    <a:srcRect/>
                    <a:stretch>
                      <a:fillRect/>
                    </a:stretch>
                  </a:blipFill>
                  <a:sym typeface="+mn-lt"/>
                </a:rPr>
                <a:t>模板网</a:t>
              </a:r>
            </a:p>
          </p:txBody>
        </p:sp>
        <p:sp>
          <p:nvSpPr>
            <p:cNvPr id="2297" name="iconfont-10019-4889788">
              <a:extLst>
                <a:ext uri="{FF2B5EF4-FFF2-40B4-BE49-F238E27FC236}">
                  <a16:creationId xmlns:a16="http://schemas.microsoft.com/office/drawing/2014/main" id="{526EDFCE-19F0-0507-A59E-4C942FF2C81A}"/>
                </a:ext>
              </a:extLst>
            </p:cNvPr>
            <p:cNvSpPr/>
            <p:nvPr/>
          </p:nvSpPr>
          <p:spPr>
            <a:xfrm>
              <a:off x="5277932" y="4795112"/>
              <a:ext cx="307776" cy="307776"/>
            </a:xfrm>
            <a:custGeom>
              <a:avLst/>
              <a:gdLst>
                <a:gd name="T0" fmla="*/ 6383 w 12767"/>
                <a:gd name="T1" fmla="*/ 0 h 12767"/>
                <a:gd name="T2" fmla="*/ 0 w 12767"/>
                <a:gd name="T3" fmla="*/ 6383 h 12767"/>
                <a:gd name="T4" fmla="*/ 6383 w 12767"/>
                <a:gd name="T5" fmla="*/ 12767 h 12767"/>
                <a:gd name="T6" fmla="*/ 12767 w 12767"/>
                <a:gd name="T7" fmla="*/ 6383 h 12767"/>
                <a:gd name="T8" fmla="*/ 6383 w 12767"/>
                <a:gd name="T9" fmla="*/ 0 h 12767"/>
                <a:gd name="T10" fmla="*/ 6383 w 12767"/>
                <a:gd name="T11" fmla="*/ 870 h 12767"/>
                <a:gd name="T12" fmla="*/ 11897 w 12767"/>
                <a:gd name="T13" fmla="*/ 6383 h 12767"/>
                <a:gd name="T14" fmla="*/ 11032 w 12767"/>
                <a:gd name="T15" fmla="*/ 9349 h 12767"/>
                <a:gd name="T16" fmla="*/ 7524 w 12767"/>
                <a:gd name="T17" fmla="*/ 7451 h 12767"/>
                <a:gd name="T18" fmla="*/ 9004 w 12767"/>
                <a:gd name="T19" fmla="*/ 5101 h 12767"/>
                <a:gd name="T20" fmla="*/ 6393 w 12767"/>
                <a:gd name="T21" fmla="*/ 2489 h 12767"/>
                <a:gd name="T22" fmla="*/ 3781 w 12767"/>
                <a:gd name="T23" fmla="*/ 5101 h 12767"/>
                <a:gd name="T24" fmla="*/ 5261 w 12767"/>
                <a:gd name="T25" fmla="*/ 7451 h 12767"/>
                <a:gd name="T26" fmla="*/ 1743 w 12767"/>
                <a:gd name="T27" fmla="*/ 9361 h 12767"/>
                <a:gd name="T28" fmla="*/ 870 w 12767"/>
                <a:gd name="T29" fmla="*/ 6383 h 12767"/>
                <a:gd name="T30" fmla="*/ 6383 w 12767"/>
                <a:gd name="T31" fmla="*/ 870 h 127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767" h="12767">
                  <a:moveTo>
                    <a:pt x="6383" y="0"/>
                  </a:moveTo>
                  <a:cubicBezTo>
                    <a:pt x="2858" y="0"/>
                    <a:pt x="0" y="2858"/>
                    <a:pt x="0" y="6383"/>
                  </a:cubicBezTo>
                  <a:cubicBezTo>
                    <a:pt x="0" y="9909"/>
                    <a:pt x="2858" y="12767"/>
                    <a:pt x="6383" y="12767"/>
                  </a:cubicBezTo>
                  <a:cubicBezTo>
                    <a:pt x="9909" y="12767"/>
                    <a:pt x="12767" y="9909"/>
                    <a:pt x="12767" y="6383"/>
                  </a:cubicBezTo>
                  <a:cubicBezTo>
                    <a:pt x="12767" y="2858"/>
                    <a:pt x="9909" y="0"/>
                    <a:pt x="6383" y="0"/>
                  </a:cubicBezTo>
                  <a:close/>
                  <a:moveTo>
                    <a:pt x="6383" y="870"/>
                  </a:moveTo>
                  <a:cubicBezTo>
                    <a:pt x="9428" y="870"/>
                    <a:pt x="11897" y="3339"/>
                    <a:pt x="11897" y="6383"/>
                  </a:cubicBezTo>
                  <a:cubicBezTo>
                    <a:pt x="11897" y="7475"/>
                    <a:pt x="11579" y="8493"/>
                    <a:pt x="11032" y="9349"/>
                  </a:cubicBezTo>
                  <a:cubicBezTo>
                    <a:pt x="10114" y="8379"/>
                    <a:pt x="8895" y="7697"/>
                    <a:pt x="7524" y="7451"/>
                  </a:cubicBezTo>
                  <a:cubicBezTo>
                    <a:pt x="8399" y="7030"/>
                    <a:pt x="9004" y="6137"/>
                    <a:pt x="9004" y="5101"/>
                  </a:cubicBezTo>
                  <a:cubicBezTo>
                    <a:pt x="9004" y="3658"/>
                    <a:pt x="7835" y="2489"/>
                    <a:pt x="6393" y="2489"/>
                  </a:cubicBezTo>
                  <a:cubicBezTo>
                    <a:pt x="4950" y="2489"/>
                    <a:pt x="3781" y="3658"/>
                    <a:pt x="3781" y="5101"/>
                  </a:cubicBezTo>
                  <a:cubicBezTo>
                    <a:pt x="3781" y="6137"/>
                    <a:pt x="4386" y="7030"/>
                    <a:pt x="5261" y="7451"/>
                  </a:cubicBezTo>
                  <a:cubicBezTo>
                    <a:pt x="3885" y="7698"/>
                    <a:pt x="2662" y="8385"/>
                    <a:pt x="1743" y="9361"/>
                  </a:cubicBezTo>
                  <a:cubicBezTo>
                    <a:pt x="1190" y="8502"/>
                    <a:pt x="870" y="7480"/>
                    <a:pt x="870" y="6383"/>
                  </a:cubicBezTo>
                  <a:cubicBezTo>
                    <a:pt x="870" y="3339"/>
                    <a:pt x="3339" y="870"/>
                    <a:pt x="6383" y="870"/>
                  </a:cubicBezTo>
                  <a:close/>
                </a:path>
              </a:pathLst>
            </a:custGeom>
            <a:blipFill dpi="0"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outerShdw blurRad="101600" dist="38100" dir="2700000" sx="101000" sy="101000" algn="tl" rotWithShape="0">
                <a:srgbClr val="247AFF">
                  <a:alpha val="12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blipFill dpi="0" rotWithShape="1">
                  <a:blip r:embed="rId6">
                    <a:extLst>
                      <a:ext uri="{96DAC541-7B7A-43D3-8B79-37D633B846F1}">
                        <asvg:svgBlip xmlns:asvg="http://schemas.microsoft.com/office/drawing/2016/SVG/main" r:embed="rId7"/>
                      </a:ext>
                    </a:extLst>
                  </a:blip>
                  <a:srcRect/>
                  <a:stretch>
                    <a:fillRect/>
                  </a:stretch>
                </a:blipFill>
              </a:endParaRPr>
            </a:p>
          </p:txBody>
        </p:sp>
      </p:grpSp>
      <p:grpSp>
        <p:nvGrpSpPr>
          <p:cNvPr id="2300" name="组合 2299">
            <a:extLst>
              <a:ext uri="{FF2B5EF4-FFF2-40B4-BE49-F238E27FC236}">
                <a16:creationId xmlns:a16="http://schemas.microsoft.com/office/drawing/2014/main" id="{A41A6CA9-8348-2BF0-CF2B-779A548DCF68}"/>
              </a:ext>
            </a:extLst>
          </p:cNvPr>
          <p:cNvGrpSpPr/>
          <p:nvPr/>
        </p:nvGrpSpPr>
        <p:grpSpPr>
          <a:xfrm>
            <a:off x="6864470" y="5009983"/>
            <a:ext cx="2073694" cy="307778"/>
            <a:chOff x="7950654" y="4795110"/>
            <a:chExt cx="2073694" cy="307778"/>
          </a:xfrm>
        </p:grpSpPr>
        <p:sp>
          <p:nvSpPr>
            <p:cNvPr id="2298" name="文本框 2297">
              <a:extLst>
                <a:ext uri="{FF2B5EF4-FFF2-40B4-BE49-F238E27FC236}">
                  <a16:creationId xmlns:a16="http://schemas.microsoft.com/office/drawing/2014/main" id="{874403A3-76AF-FCEF-F594-4ECFDDAC967A}"/>
                </a:ext>
              </a:extLst>
            </p:cNvPr>
            <p:cNvSpPr txBox="1"/>
            <p:nvPr/>
          </p:nvSpPr>
          <p:spPr>
            <a:xfrm>
              <a:off x="8356143" y="4795110"/>
              <a:ext cx="166820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000" b="1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400" dirty="0">
                  <a:blipFill dpi="0" rotWithShape="1">
                    <a:blip r:embed="rId4">
                      <a:extLst>
                        <a:ext uri="{96DAC541-7B7A-43D3-8B79-37D633B846F1}">
                          <asvg:svgBlip xmlns:asvg="http://schemas.microsoft.com/office/drawing/2016/SVG/main" r:embed="rId5"/>
                        </a:ext>
                      </a:extLst>
                    </a:blip>
                    <a:srcRect/>
                    <a:stretch>
                      <a:fillRect/>
                    </a:stretch>
                  </a:blipFill>
                  <a:sym typeface="+mn-lt"/>
                </a:rPr>
                <a:t>时间：</a:t>
              </a:r>
              <a:r>
                <a:rPr lang="en-US" altLang="zh-CN" sz="1400" dirty="0">
                  <a:blipFill dpi="0" rotWithShape="1">
                    <a:blip r:embed="rId4">
                      <a:extLst>
                        <a:ext uri="{96DAC541-7B7A-43D3-8B79-37D633B846F1}">
                          <asvg:svgBlip xmlns:asvg="http://schemas.microsoft.com/office/drawing/2016/SVG/main" r:embed="rId5"/>
                        </a:ext>
                      </a:extLst>
                    </a:blip>
                    <a:srcRect/>
                    <a:stretch>
                      <a:fillRect/>
                    </a:stretch>
                  </a:blipFill>
                  <a:sym typeface="+mn-lt"/>
                </a:rPr>
                <a:t>2024.2.26</a:t>
              </a:r>
              <a:endParaRPr lang="zh-CN" altLang="en-US" sz="1400" dirty="0">
                <a:blipFill dpi="0" rotWithShape="1">
                  <a:blip r:embed="rId4">
                    <a:extLst>
                      <a:ext uri="{96DAC541-7B7A-43D3-8B79-37D633B846F1}">
                        <asvg:svgBlip xmlns:asvg="http://schemas.microsoft.com/office/drawing/2016/SVG/main" r:embed="rId5"/>
                      </a:ext>
                    </a:extLst>
                  </a:blip>
                  <a:srcRect/>
                  <a:stretch>
                    <a:fillRect/>
                  </a:stretch>
                </a:blipFill>
                <a:sym typeface="+mn-lt"/>
              </a:endParaRPr>
            </a:p>
          </p:txBody>
        </p:sp>
        <p:sp>
          <p:nvSpPr>
            <p:cNvPr id="2299" name="iconfont-11899-5651509">
              <a:extLst>
                <a:ext uri="{FF2B5EF4-FFF2-40B4-BE49-F238E27FC236}">
                  <a16:creationId xmlns:a16="http://schemas.microsoft.com/office/drawing/2014/main" id="{2985AA75-563A-7B8C-F579-8B0DF6C955D4}"/>
                </a:ext>
              </a:extLst>
            </p:cNvPr>
            <p:cNvSpPr/>
            <p:nvPr/>
          </p:nvSpPr>
          <p:spPr>
            <a:xfrm>
              <a:off x="7950654" y="4795114"/>
              <a:ext cx="307836" cy="307774"/>
            </a:xfrm>
            <a:custGeom>
              <a:avLst/>
              <a:gdLst>
                <a:gd name="T0" fmla="*/ 5872 w 10378"/>
                <a:gd name="T1" fmla="*/ 5277 h 10377"/>
                <a:gd name="T2" fmla="*/ 5872 w 10378"/>
                <a:gd name="T3" fmla="*/ 2783 h 10377"/>
                <a:gd name="T4" fmla="*/ 5223 w 10378"/>
                <a:gd name="T5" fmla="*/ 2135 h 10377"/>
                <a:gd name="T6" fmla="*/ 4574 w 10378"/>
                <a:gd name="T7" fmla="*/ 2783 h 10377"/>
                <a:gd name="T8" fmla="*/ 4574 w 10378"/>
                <a:gd name="T9" fmla="*/ 6026 h 10377"/>
                <a:gd name="T10" fmla="*/ 7383 w 10378"/>
                <a:gd name="T11" fmla="*/ 7647 h 10377"/>
                <a:gd name="T12" fmla="*/ 8267 w 10378"/>
                <a:gd name="T13" fmla="*/ 7403 h 10377"/>
                <a:gd name="T14" fmla="*/ 8031 w 10378"/>
                <a:gd name="T15" fmla="*/ 6523 h 10377"/>
                <a:gd name="T16" fmla="*/ 5872 w 10378"/>
                <a:gd name="T17" fmla="*/ 5277 h 10377"/>
                <a:gd name="T18" fmla="*/ 5189 w 10378"/>
                <a:gd name="T19" fmla="*/ 10377 h 10377"/>
                <a:gd name="T20" fmla="*/ 0 w 10378"/>
                <a:gd name="T21" fmla="*/ 5188 h 10377"/>
                <a:gd name="T22" fmla="*/ 5189 w 10378"/>
                <a:gd name="T23" fmla="*/ 0 h 10377"/>
                <a:gd name="T24" fmla="*/ 10378 w 10378"/>
                <a:gd name="T25" fmla="*/ 5188 h 10377"/>
                <a:gd name="T26" fmla="*/ 5189 w 10378"/>
                <a:gd name="T27" fmla="*/ 10377 h 10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378" h="10377">
                  <a:moveTo>
                    <a:pt x="5872" y="5277"/>
                  </a:moveTo>
                  <a:lnTo>
                    <a:pt x="5872" y="2783"/>
                  </a:lnTo>
                  <a:cubicBezTo>
                    <a:pt x="5872" y="2425"/>
                    <a:pt x="5582" y="2135"/>
                    <a:pt x="5223" y="2135"/>
                  </a:cubicBezTo>
                  <a:cubicBezTo>
                    <a:pt x="4864" y="2135"/>
                    <a:pt x="4574" y="2425"/>
                    <a:pt x="4574" y="2783"/>
                  </a:cubicBezTo>
                  <a:lnTo>
                    <a:pt x="4574" y="6026"/>
                  </a:lnTo>
                  <a:lnTo>
                    <a:pt x="7383" y="7647"/>
                  </a:lnTo>
                  <a:cubicBezTo>
                    <a:pt x="7694" y="7825"/>
                    <a:pt x="8091" y="7716"/>
                    <a:pt x="8267" y="7403"/>
                  </a:cubicBezTo>
                  <a:cubicBezTo>
                    <a:pt x="8442" y="7095"/>
                    <a:pt x="8337" y="6703"/>
                    <a:pt x="8031" y="6523"/>
                  </a:cubicBezTo>
                  <a:lnTo>
                    <a:pt x="5872" y="5277"/>
                  </a:lnTo>
                  <a:close/>
                  <a:moveTo>
                    <a:pt x="5189" y="10377"/>
                  </a:moveTo>
                  <a:cubicBezTo>
                    <a:pt x="2324" y="10377"/>
                    <a:pt x="0" y="8054"/>
                    <a:pt x="0" y="5188"/>
                  </a:cubicBezTo>
                  <a:cubicBezTo>
                    <a:pt x="0" y="2322"/>
                    <a:pt x="2324" y="0"/>
                    <a:pt x="5189" y="0"/>
                  </a:cubicBezTo>
                  <a:cubicBezTo>
                    <a:pt x="8054" y="0"/>
                    <a:pt x="10378" y="2322"/>
                    <a:pt x="10378" y="5188"/>
                  </a:cubicBezTo>
                  <a:cubicBezTo>
                    <a:pt x="10378" y="8054"/>
                    <a:pt x="8056" y="10377"/>
                    <a:pt x="5189" y="10377"/>
                  </a:cubicBezTo>
                  <a:close/>
                </a:path>
              </a:pathLst>
            </a:custGeom>
            <a:blipFill dpi="0" rotWithShape="1"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rcRect/>
              <a:tile tx="-127000" ty="-203200" sx="100000" sy="100000" flip="none" algn="tl"/>
            </a:blipFill>
            <a:ln>
              <a:noFill/>
            </a:ln>
            <a:effectLst>
              <a:outerShdw blurRad="101600" dist="38100" dir="2700000" sx="101000" sy="101000" algn="tl" rotWithShape="0">
                <a:srgbClr val="247AFF">
                  <a:alpha val="12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>
                <a:blipFill dpi="0" rotWithShape="1">
                  <a:blip r:embed="rId6">
                    <a:extLst>
                      <a:ext uri="{96DAC541-7B7A-43D3-8B79-37D633B846F1}">
                        <asvg:svgBlip xmlns:asvg="http://schemas.microsoft.com/office/drawing/2016/SVG/main" r:embed="rId7"/>
                      </a:ext>
                    </a:extLst>
                  </a:blip>
                  <a:srcRect/>
                  <a:stretch>
                    <a:fillRect/>
                  </a:stretch>
                </a:blipFill>
              </a:endParaRPr>
            </a:p>
          </p:txBody>
        </p:sp>
      </p:grpSp>
      <p:grpSp>
        <p:nvGrpSpPr>
          <p:cNvPr id="2302" name="组合 2301">
            <a:extLst>
              <a:ext uri="{FF2B5EF4-FFF2-40B4-BE49-F238E27FC236}">
                <a16:creationId xmlns:a16="http://schemas.microsoft.com/office/drawing/2014/main" id="{6918E8B1-1F8C-6D26-96C0-7A8718F26113}"/>
              </a:ext>
            </a:extLst>
          </p:cNvPr>
          <p:cNvGrpSpPr/>
          <p:nvPr/>
        </p:nvGrpSpPr>
        <p:grpSpPr>
          <a:xfrm>
            <a:off x="5399131" y="4974446"/>
            <a:ext cx="916278" cy="887894"/>
            <a:chOff x="2663826" y="4929187"/>
            <a:chExt cx="1998663" cy="1936750"/>
          </a:xfr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tile tx="-127000" ty="-203200" sx="100000" sy="100000" flip="none" algn="tl"/>
          </a:blipFill>
        </p:grpSpPr>
        <p:sp>
          <p:nvSpPr>
            <p:cNvPr id="2303" name="Freeform 20">
              <a:extLst>
                <a:ext uri="{FF2B5EF4-FFF2-40B4-BE49-F238E27FC236}">
                  <a16:creationId xmlns:a16="http://schemas.microsoft.com/office/drawing/2014/main" id="{6048AA46-0343-FE32-0BBC-8479C15A528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63826" y="4929187"/>
              <a:ext cx="1998663" cy="1936750"/>
            </a:xfrm>
            <a:custGeom>
              <a:avLst/>
              <a:gdLst>
                <a:gd name="T0" fmla="*/ 764 w 816"/>
                <a:gd name="T1" fmla="*/ 515 h 790"/>
                <a:gd name="T2" fmla="*/ 726 w 816"/>
                <a:gd name="T3" fmla="*/ 397 h 790"/>
                <a:gd name="T4" fmla="*/ 583 w 816"/>
                <a:gd name="T5" fmla="*/ 207 h 790"/>
                <a:gd name="T6" fmla="*/ 363 w 816"/>
                <a:gd name="T7" fmla="*/ 15 h 790"/>
                <a:gd name="T8" fmla="*/ 133 w 816"/>
                <a:gd name="T9" fmla="*/ 195 h 790"/>
                <a:gd name="T10" fmla="*/ 81 w 816"/>
                <a:gd name="T11" fmla="*/ 466 h 790"/>
                <a:gd name="T12" fmla="*/ 224 w 816"/>
                <a:gd name="T13" fmla="*/ 623 h 790"/>
                <a:gd name="T14" fmla="*/ 345 w 816"/>
                <a:gd name="T15" fmla="*/ 749 h 790"/>
                <a:gd name="T16" fmla="*/ 70 w 816"/>
                <a:gd name="T17" fmla="*/ 412 h 790"/>
                <a:gd name="T18" fmla="*/ 104 w 816"/>
                <a:gd name="T19" fmla="*/ 247 h 790"/>
                <a:gd name="T20" fmla="*/ 342 w 816"/>
                <a:gd name="T21" fmla="*/ 60 h 790"/>
                <a:gd name="T22" fmla="*/ 457 w 816"/>
                <a:gd name="T23" fmla="*/ 85 h 790"/>
                <a:gd name="T24" fmla="*/ 697 w 816"/>
                <a:gd name="T25" fmla="*/ 389 h 790"/>
                <a:gd name="T26" fmla="*/ 535 w 816"/>
                <a:gd name="T27" fmla="*/ 455 h 790"/>
                <a:gd name="T28" fmla="*/ 343 w 816"/>
                <a:gd name="T29" fmla="*/ 594 h 790"/>
                <a:gd name="T30" fmla="*/ 83 w 816"/>
                <a:gd name="T31" fmla="*/ 321 h 790"/>
                <a:gd name="T32" fmla="*/ 331 w 816"/>
                <a:gd name="T33" fmla="*/ 659 h 790"/>
                <a:gd name="T34" fmla="*/ 409 w 816"/>
                <a:gd name="T35" fmla="*/ 780 h 790"/>
                <a:gd name="T36" fmla="*/ 602 w 816"/>
                <a:gd name="T37" fmla="*/ 668 h 790"/>
                <a:gd name="T38" fmla="*/ 805 w 816"/>
                <a:gd name="T39" fmla="*/ 520 h 790"/>
                <a:gd name="T40" fmla="*/ 685 w 816"/>
                <a:gd name="T41" fmla="*/ 571 h 790"/>
                <a:gd name="T42" fmla="*/ 460 w 816"/>
                <a:gd name="T43" fmla="*/ 711 h 790"/>
                <a:gd name="T44" fmla="*/ 361 w 816"/>
                <a:gd name="T45" fmla="*/ 637 h 790"/>
                <a:gd name="T46" fmla="*/ 628 w 816"/>
                <a:gd name="T47" fmla="*/ 441 h 790"/>
                <a:gd name="T48" fmla="*/ 688 w 816"/>
                <a:gd name="T49" fmla="*/ 452 h 790"/>
                <a:gd name="T50" fmla="*/ 528 w 816"/>
                <a:gd name="T51" fmla="*/ 531 h 790"/>
                <a:gd name="T52" fmla="*/ 379 w 816"/>
                <a:gd name="T53" fmla="*/ 636 h 790"/>
                <a:gd name="T54" fmla="*/ 691 w 816"/>
                <a:gd name="T55" fmla="*/ 473 h 790"/>
                <a:gd name="T56" fmla="*/ 697 w 816"/>
                <a:gd name="T57" fmla="*/ 473 h 790"/>
                <a:gd name="T58" fmla="*/ 435 w 816"/>
                <a:gd name="T59" fmla="*/ 621 h 790"/>
                <a:gd name="T60" fmla="*/ 410 w 816"/>
                <a:gd name="T61" fmla="*/ 662 h 790"/>
                <a:gd name="T62" fmla="*/ 563 w 816"/>
                <a:gd name="T63" fmla="*/ 576 h 790"/>
                <a:gd name="T64" fmla="*/ 719 w 816"/>
                <a:gd name="T65" fmla="*/ 505 h 790"/>
                <a:gd name="T66" fmla="*/ 433 w 816"/>
                <a:gd name="T67" fmla="*/ 676 h 790"/>
                <a:gd name="T68" fmla="*/ 587 w 816"/>
                <a:gd name="T69" fmla="*/ 623 h 790"/>
                <a:gd name="T70" fmla="*/ 740 w 816"/>
                <a:gd name="T71" fmla="*/ 522 h 790"/>
                <a:gd name="T72" fmla="*/ 685 w 816"/>
                <a:gd name="T73" fmla="*/ 571 h 7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816" h="790">
                  <a:moveTo>
                    <a:pt x="789" y="500"/>
                  </a:moveTo>
                  <a:cubicBezTo>
                    <a:pt x="781" y="504"/>
                    <a:pt x="772" y="509"/>
                    <a:pt x="764" y="515"/>
                  </a:cubicBezTo>
                  <a:cubicBezTo>
                    <a:pt x="737" y="480"/>
                    <a:pt x="695" y="443"/>
                    <a:pt x="725" y="399"/>
                  </a:cubicBezTo>
                  <a:cubicBezTo>
                    <a:pt x="726" y="398"/>
                    <a:pt x="726" y="397"/>
                    <a:pt x="726" y="397"/>
                  </a:cubicBezTo>
                  <a:cubicBezTo>
                    <a:pt x="732" y="391"/>
                    <a:pt x="735" y="383"/>
                    <a:pt x="727" y="375"/>
                  </a:cubicBezTo>
                  <a:cubicBezTo>
                    <a:pt x="674" y="325"/>
                    <a:pt x="623" y="268"/>
                    <a:pt x="583" y="207"/>
                  </a:cubicBezTo>
                  <a:cubicBezTo>
                    <a:pt x="549" y="155"/>
                    <a:pt x="518" y="102"/>
                    <a:pt x="475" y="57"/>
                  </a:cubicBezTo>
                  <a:cubicBezTo>
                    <a:pt x="445" y="25"/>
                    <a:pt x="407" y="0"/>
                    <a:pt x="363" y="15"/>
                  </a:cubicBezTo>
                  <a:cubicBezTo>
                    <a:pt x="316" y="31"/>
                    <a:pt x="277" y="69"/>
                    <a:pt x="242" y="100"/>
                  </a:cubicBezTo>
                  <a:cubicBezTo>
                    <a:pt x="207" y="132"/>
                    <a:pt x="173" y="170"/>
                    <a:pt x="133" y="195"/>
                  </a:cubicBezTo>
                  <a:cubicBezTo>
                    <a:pt x="87" y="223"/>
                    <a:pt x="35" y="257"/>
                    <a:pt x="18" y="311"/>
                  </a:cubicBezTo>
                  <a:cubicBezTo>
                    <a:pt x="0" y="369"/>
                    <a:pt x="45" y="426"/>
                    <a:pt x="81" y="466"/>
                  </a:cubicBezTo>
                  <a:cubicBezTo>
                    <a:pt x="103" y="490"/>
                    <a:pt x="127" y="513"/>
                    <a:pt x="151" y="537"/>
                  </a:cubicBezTo>
                  <a:cubicBezTo>
                    <a:pt x="177" y="564"/>
                    <a:pt x="200" y="594"/>
                    <a:pt x="224" y="623"/>
                  </a:cubicBezTo>
                  <a:cubicBezTo>
                    <a:pt x="261" y="668"/>
                    <a:pt x="299" y="712"/>
                    <a:pt x="334" y="757"/>
                  </a:cubicBezTo>
                  <a:cubicBezTo>
                    <a:pt x="339" y="763"/>
                    <a:pt x="348" y="755"/>
                    <a:pt x="345" y="749"/>
                  </a:cubicBezTo>
                  <a:cubicBezTo>
                    <a:pt x="306" y="679"/>
                    <a:pt x="252" y="621"/>
                    <a:pt x="203" y="558"/>
                  </a:cubicBezTo>
                  <a:cubicBezTo>
                    <a:pt x="162" y="506"/>
                    <a:pt x="109" y="466"/>
                    <a:pt x="70" y="412"/>
                  </a:cubicBezTo>
                  <a:cubicBezTo>
                    <a:pt x="50" y="385"/>
                    <a:pt x="36" y="352"/>
                    <a:pt x="44" y="318"/>
                  </a:cubicBezTo>
                  <a:cubicBezTo>
                    <a:pt x="51" y="287"/>
                    <a:pt x="80" y="264"/>
                    <a:pt x="104" y="247"/>
                  </a:cubicBezTo>
                  <a:cubicBezTo>
                    <a:pt x="144" y="219"/>
                    <a:pt x="182" y="194"/>
                    <a:pt x="218" y="162"/>
                  </a:cubicBezTo>
                  <a:cubicBezTo>
                    <a:pt x="258" y="126"/>
                    <a:pt x="296" y="89"/>
                    <a:pt x="342" y="60"/>
                  </a:cubicBezTo>
                  <a:cubicBezTo>
                    <a:pt x="358" y="50"/>
                    <a:pt x="376" y="41"/>
                    <a:pt x="396" y="42"/>
                  </a:cubicBezTo>
                  <a:cubicBezTo>
                    <a:pt x="419" y="43"/>
                    <a:pt x="442" y="70"/>
                    <a:pt x="457" y="85"/>
                  </a:cubicBezTo>
                  <a:cubicBezTo>
                    <a:pt x="499" y="129"/>
                    <a:pt x="528" y="184"/>
                    <a:pt x="562" y="235"/>
                  </a:cubicBezTo>
                  <a:cubicBezTo>
                    <a:pt x="599" y="290"/>
                    <a:pt x="646" y="345"/>
                    <a:pt x="697" y="389"/>
                  </a:cubicBezTo>
                  <a:cubicBezTo>
                    <a:pt x="685" y="402"/>
                    <a:pt x="642" y="405"/>
                    <a:pt x="629" y="408"/>
                  </a:cubicBezTo>
                  <a:cubicBezTo>
                    <a:pt x="595" y="418"/>
                    <a:pt x="564" y="436"/>
                    <a:pt x="535" y="455"/>
                  </a:cubicBezTo>
                  <a:cubicBezTo>
                    <a:pt x="485" y="487"/>
                    <a:pt x="431" y="514"/>
                    <a:pt x="384" y="551"/>
                  </a:cubicBezTo>
                  <a:cubicBezTo>
                    <a:pt x="367" y="564"/>
                    <a:pt x="353" y="578"/>
                    <a:pt x="343" y="594"/>
                  </a:cubicBezTo>
                  <a:cubicBezTo>
                    <a:pt x="262" y="498"/>
                    <a:pt x="188" y="392"/>
                    <a:pt x="95" y="309"/>
                  </a:cubicBezTo>
                  <a:cubicBezTo>
                    <a:pt x="86" y="302"/>
                    <a:pt x="76" y="313"/>
                    <a:pt x="83" y="321"/>
                  </a:cubicBezTo>
                  <a:cubicBezTo>
                    <a:pt x="162" y="423"/>
                    <a:pt x="243" y="527"/>
                    <a:pt x="332" y="621"/>
                  </a:cubicBezTo>
                  <a:cubicBezTo>
                    <a:pt x="329" y="632"/>
                    <a:pt x="329" y="645"/>
                    <a:pt x="331" y="659"/>
                  </a:cubicBezTo>
                  <a:cubicBezTo>
                    <a:pt x="337" y="699"/>
                    <a:pt x="351" y="756"/>
                    <a:pt x="385" y="783"/>
                  </a:cubicBezTo>
                  <a:cubicBezTo>
                    <a:pt x="393" y="790"/>
                    <a:pt x="403" y="789"/>
                    <a:pt x="409" y="780"/>
                  </a:cubicBezTo>
                  <a:cubicBezTo>
                    <a:pt x="429" y="753"/>
                    <a:pt x="466" y="742"/>
                    <a:pt x="496" y="729"/>
                  </a:cubicBezTo>
                  <a:cubicBezTo>
                    <a:pt x="533" y="713"/>
                    <a:pt x="568" y="690"/>
                    <a:pt x="602" y="668"/>
                  </a:cubicBezTo>
                  <a:cubicBezTo>
                    <a:pt x="639" y="644"/>
                    <a:pt x="673" y="618"/>
                    <a:pt x="709" y="593"/>
                  </a:cubicBezTo>
                  <a:cubicBezTo>
                    <a:pt x="741" y="570"/>
                    <a:pt x="778" y="549"/>
                    <a:pt x="805" y="520"/>
                  </a:cubicBezTo>
                  <a:cubicBezTo>
                    <a:pt x="816" y="509"/>
                    <a:pt x="803" y="493"/>
                    <a:pt x="789" y="500"/>
                  </a:cubicBezTo>
                  <a:close/>
                  <a:moveTo>
                    <a:pt x="685" y="571"/>
                  </a:moveTo>
                  <a:cubicBezTo>
                    <a:pt x="646" y="598"/>
                    <a:pt x="609" y="627"/>
                    <a:pt x="569" y="652"/>
                  </a:cubicBezTo>
                  <a:cubicBezTo>
                    <a:pt x="534" y="674"/>
                    <a:pt x="498" y="694"/>
                    <a:pt x="460" y="711"/>
                  </a:cubicBezTo>
                  <a:cubicBezTo>
                    <a:pt x="436" y="721"/>
                    <a:pt x="413" y="732"/>
                    <a:pt x="395" y="750"/>
                  </a:cubicBezTo>
                  <a:cubicBezTo>
                    <a:pt x="371" y="721"/>
                    <a:pt x="361" y="671"/>
                    <a:pt x="361" y="637"/>
                  </a:cubicBezTo>
                  <a:cubicBezTo>
                    <a:pt x="360" y="588"/>
                    <a:pt x="435" y="553"/>
                    <a:pt x="470" y="532"/>
                  </a:cubicBezTo>
                  <a:cubicBezTo>
                    <a:pt x="523" y="502"/>
                    <a:pt x="572" y="464"/>
                    <a:pt x="628" y="441"/>
                  </a:cubicBezTo>
                  <a:cubicBezTo>
                    <a:pt x="641" y="436"/>
                    <a:pt x="665" y="432"/>
                    <a:pt x="684" y="425"/>
                  </a:cubicBezTo>
                  <a:cubicBezTo>
                    <a:pt x="684" y="434"/>
                    <a:pt x="686" y="443"/>
                    <a:pt x="688" y="452"/>
                  </a:cubicBezTo>
                  <a:cubicBezTo>
                    <a:pt x="686" y="452"/>
                    <a:pt x="683" y="452"/>
                    <a:pt x="680" y="453"/>
                  </a:cubicBezTo>
                  <a:cubicBezTo>
                    <a:pt x="628" y="476"/>
                    <a:pt x="578" y="504"/>
                    <a:pt x="528" y="531"/>
                  </a:cubicBezTo>
                  <a:cubicBezTo>
                    <a:pt x="475" y="561"/>
                    <a:pt x="422" y="590"/>
                    <a:pt x="372" y="625"/>
                  </a:cubicBezTo>
                  <a:cubicBezTo>
                    <a:pt x="366" y="630"/>
                    <a:pt x="371" y="639"/>
                    <a:pt x="379" y="636"/>
                  </a:cubicBezTo>
                  <a:cubicBezTo>
                    <a:pt x="431" y="613"/>
                    <a:pt x="481" y="585"/>
                    <a:pt x="531" y="557"/>
                  </a:cubicBezTo>
                  <a:cubicBezTo>
                    <a:pt x="584" y="528"/>
                    <a:pt x="638" y="501"/>
                    <a:pt x="691" y="473"/>
                  </a:cubicBezTo>
                  <a:cubicBezTo>
                    <a:pt x="693" y="472"/>
                    <a:pt x="694" y="470"/>
                    <a:pt x="695" y="469"/>
                  </a:cubicBezTo>
                  <a:cubicBezTo>
                    <a:pt x="696" y="471"/>
                    <a:pt x="696" y="472"/>
                    <a:pt x="697" y="473"/>
                  </a:cubicBezTo>
                  <a:cubicBezTo>
                    <a:pt x="645" y="505"/>
                    <a:pt x="590" y="530"/>
                    <a:pt x="537" y="560"/>
                  </a:cubicBezTo>
                  <a:cubicBezTo>
                    <a:pt x="502" y="580"/>
                    <a:pt x="468" y="599"/>
                    <a:pt x="435" y="621"/>
                  </a:cubicBezTo>
                  <a:cubicBezTo>
                    <a:pt x="425" y="628"/>
                    <a:pt x="392" y="647"/>
                    <a:pt x="399" y="663"/>
                  </a:cubicBezTo>
                  <a:cubicBezTo>
                    <a:pt x="401" y="669"/>
                    <a:pt x="409" y="668"/>
                    <a:pt x="410" y="662"/>
                  </a:cubicBezTo>
                  <a:cubicBezTo>
                    <a:pt x="410" y="655"/>
                    <a:pt x="462" y="631"/>
                    <a:pt x="471" y="626"/>
                  </a:cubicBezTo>
                  <a:cubicBezTo>
                    <a:pt x="501" y="609"/>
                    <a:pt x="532" y="593"/>
                    <a:pt x="563" y="576"/>
                  </a:cubicBezTo>
                  <a:cubicBezTo>
                    <a:pt x="612" y="549"/>
                    <a:pt x="664" y="526"/>
                    <a:pt x="712" y="496"/>
                  </a:cubicBezTo>
                  <a:cubicBezTo>
                    <a:pt x="714" y="499"/>
                    <a:pt x="717" y="502"/>
                    <a:pt x="719" y="505"/>
                  </a:cubicBezTo>
                  <a:cubicBezTo>
                    <a:pt x="673" y="534"/>
                    <a:pt x="625" y="561"/>
                    <a:pt x="581" y="594"/>
                  </a:cubicBezTo>
                  <a:cubicBezTo>
                    <a:pt x="535" y="627"/>
                    <a:pt x="486" y="657"/>
                    <a:pt x="433" y="676"/>
                  </a:cubicBezTo>
                  <a:cubicBezTo>
                    <a:pt x="423" y="680"/>
                    <a:pt x="427" y="695"/>
                    <a:pt x="438" y="693"/>
                  </a:cubicBezTo>
                  <a:cubicBezTo>
                    <a:pt x="492" y="683"/>
                    <a:pt x="543" y="653"/>
                    <a:pt x="587" y="623"/>
                  </a:cubicBezTo>
                  <a:cubicBezTo>
                    <a:pt x="614" y="605"/>
                    <a:pt x="639" y="587"/>
                    <a:pt x="666" y="571"/>
                  </a:cubicBezTo>
                  <a:cubicBezTo>
                    <a:pt x="691" y="555"/>
                    <a:pt x="717" y="541"/>
                    <a:pt x="740" y="522"/>
                  </a:cubicBezTo>
                  <a:cubicBezTo>
                    <a:pt x="742" y="524"/>
                    <a:pt x="745" y="525"/>
                    <a:pt x="747" y="526"/>
                  </a:cubicBezTo>
                  <a:cubicBezTo>
                    <a:pt x="726" y="541"/>
                    <a:pt x="705" y="557"/>
                    <a:pt x="685" y="5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04" name="Freeform 21">
              <a:extLst>
                <a:ext uri="{FF2B5EF4-FFF2-40B4-BE49-F238E27FC236}">
                  <a16:creationId xmlns:a16="http://schemas.microsoft.com/office/drawing/2014/main" id="{CD532075-A89E-C78C-1DD3-23FABF856D2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67051" y="5245100"/>
              <a:ext cx="819150" cy="715963"/>
            </a:xfrm>
            <a:custGeom>
              <a:avLst/>
              <a:gdLst>
                <a:gd name="T0" fmla="*/ 327 w 334"/>
                <a:gd name="T1" fmla="*/ 95 h 292"/>
                <a:gd name="T2" fmla="*/ 247 w 334"/>
                <a:gd name="T3" fmla="*/ 19 h 292"/>
                <a:gd name="T4" fmla="*/ 163 w 334"/>
                <a:gd name="T5" fmla="*/ 38 h 292"/>
                <a:gd name="T6" fmla="*/ 72 w 334"/>
                <a:gd name="T7" fmla="*/ 93 h 292"/>
                <a:gd name="T8" fmla="*/ 12 w 334"/>
                <a:gd name="T9" fmla="*/ 142 h 292"/>
                <a:gd name="T10" fmla="*/ 13 w 334"/>
                <a:gd name="T11" fmla="*/ 152 h 292"/>
                <a:gd name="T12" fmla="*/ 3 w 334"/>
                <a:gd name="T13" fmla="*/ 161 h 292"/>
                <a:gd name="T14" fmla="*/ 127 w 334"/>
                <a:gd name="T15" fmla="*/ 254 h 292"/>
                <a:gd name="T16" fmla="*/ 327 w 334"/>
                <a:gd name="T17" fmla="*/ 118 h 292"/>
                <a:gd name="T18" fmla="*/ 327 w 334"/>
                <a:gd name="T19" fmla="*/ 95 h 292"/>
                <a:gd name="T20" fmla="*/ 118 w 334"/>
                <a:gd name="T21" fmla="*/ 225 h 292"/>
                <a:gd name="T22" fmla="*/ 84 w 334"/>
                <a:gd name="T23" fmla="*/ 228 h 292"/>
                <a:gd name="T24" fmla="*/ 17 w 334"/>
                <a:gd name="T25" fmla="*/ 157 h 292"/>
                <a:gd name="T26" fmla="*/ 36 w 334"/>
                <a:gd name="T27" fmla="*/ 156 h 292"/>
                <a:gd name="T28" fmla="*/ 160 w 334"/>
                <a:gd name="T29" fmla="*/ 81 h 292"/>
                <a:gd name="T30" fmla="*/ 186 w 334"/>
                <a:gd name="T31" fmla="*/ 61 h 292"/>
                <a:gd name="T32" fmla="*/ 237 w 334"/>
                <a:gd name="T33" fmla="*/ 50 h 292"/>
                <a:gd name="T34" fmla="*/ 293 w 334"/>
                <a:gd name="T35" fmla="*/ 107 h 292"/>
                <a:gd name="T36" fmla="*/ 152 w 334"/>
                <a:gd name="T37" fmla="*/ 202 h 292"/>
                <a:gd name="T38" fmla="*/ 118 w 334"/>
                <a:gd name="T39" fmla="*/ 225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34" h="292">
                  <a:moveTo>
                    <a:pt x="327" y="95"/>
                  </a:moveTo>
                  <a:cubicBezTo>
                    <a:pt x="299" y="71"/>
                    <a:pt x="280" y="38"/>
                    <a:pt x="247" y="19"/>
                  </a:cubicBezTo>
                  <a:cubicBezTo>
                    <a:pt x="213" y="0"/>
                    <a:pt x="190" y="16"/>
                    <a:pt x="163" y="38"/>
                  </a:cubicBezTo>
                  <a:cubicBezTo>
                    <a:pt x="136" y="61"/>
                    <a:pt x="103" y="76"/>
                    <a:pt x="72" y="93"/>
                  </a:cubicBezTo>
                  <a:cubicBezTo>
                    <a:pt x="51" y="104"/>
                    <a:pt x="19" y="118"/>
                    <a:pt x="12" y="142"/>
                  </a:cubicBezTo>
                  <a:cubicBezTo>
                    <a:pt x="11" y="146"/>
                    <a:pt x="12" y="149"/>
                    <a:pt x="13" y="152"/>
                  </a:cubicBezTo>
                  <a:cubicBezTo>
                    <a:pt x="7" y="148"/>
                    <a:pt x="0" y="154"/>
                    <a:pt x="3" y="161"/>
                  </a:cubicBezTo>
                  <a:cubicBezTo>
                    <a:pt x="20" y="200"/>
                    <a:pt x="74" y="292"/>
                    <a:pt x="127" y="254"/>
                  </a:cubicBezTo>
                  <a:cubicBezTo>
                    <a:pt x="192" y="207"/>
                    <a:pt x="273" y="180"/>
                    <a:pt x="327" y="118"/>
                  </a:cubicBezTo>
                  <a:cubicBezTo>
                    <a:pt x="332" y="112"/>
                    <a:pt x="334" y="101"/>
                    <a:pt x="327" y="95"/>
                  </a:cubicBezTo>
                  <a:close/>
                  <a:moveTo>
                    <a:pt x="118" y="225"/>
                  </a:moveTo>
                  <a:cubicBezTo>
                    <a:pt x="103" y="236"/>
                    <a:pt x="103" y="237"/>
                    <a:pt x="84" y="228"/>
                  </a:cubicBezTo>
                  <a:cubicBezTo>
                    <a:pt x="57" y="216"/>
                    <a:pt x="34" y="181"/>
                    <a:pt x="17" y="157"/>
                  </a:cubicBezTo>
                  <a:cubicBezTo>
                    <a:pt x="22" y="161"/>
                    <a:pt x="30" y="161"/>
                    <a:pt x="36" y="156"/>
                  </a:cubicBezTo>
                  <a:cubicBezTo>
                    <a:pt x="74" y="125"/>
                    <a:pt x="119" y="108"/>
                    <a:pt x="160" y="81"/>
                  </a:cubicBezTo>
                  <a:cubicBezTo>
                    <a:pt x="169" y="75"/>
                    <a:pt x="177" y="68"/>
                    <a:pt x="186" y="61"/>
                  </a:cubicBezTo>
                  <a:cubicBezTo>
                    <a:pt x="205" y="46"/>
                    <a:pt x="213" y="36"/>
                    <a:pt x="237" y="50"/>
                  </a:cubicBezTo>
                  <a:cubicBezTo>
                    <a:pt x="260" y="63"/>
                    <a:pt x="275" y="88"/>
                    <a:pt x="293" y="107"/>
                  </a:cubicBezTo>
                  <a:cubicBezTo>
                    <a:pt x="253" y="147"/>
                    <a:pt x="200" y="173"/>
                    <a:pt x="152" y="202"/>
                  </a:cubicBezTo>
                  <a:cubicBezTo>
                    <a:pt x="141" y="209"/>
                    <a:pt x="129" y="217"/>
                    <a:pt x="118" y="2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305" name="组合 2304" descr="D:\51PPT模板网\51pptmoban.com\图片.jpg">
            <a:extLst>
              <a:ext uri="{FF2B5EF4-FFF2-40B4-BE49-F238E27FC236}">
                <a16:creationId xmlns:a16="http://schemas.microsoft.com/office/drawing/2014/main" id="{E22ACA1F-1B0A-8D5F-3FA2-A0F682F9D048}"/>
              </a:ext>
            </a:extLst>
          </p:cNvPr>
          <p:cNvGrpSpPr/>
          <p:nvPr/>
        </p:nvGrpSpPr>
        <p:grpSpPr>
          <a:xfrm rot="13376171">
            <a:off x="8345848" y="3229592"/>
            <a:ext cx="1149350" cy="1824038"/>
            <a:chOff x="8391526" y="3051175"/>
            <a:chExt cx="1149350" cy="1824038"/>
          </a:xfr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tile tx="-127000" ty="-203200" sx="100000" sy="100000" flip="none" algn="tl"/>
          </a:blipFill>
        </p:grpSpPr>
        <p:sp>
          <p:nvSpPr>
            <p:cNvPr id="2306" name="Freeform 42">
              <a:extLst>
                <a:ext uri="{FF2B5EF4-FFF2-40B4-BE49-F238E27FC236}">
                  <a16:creationId xmlns:a16="http://schemas.microsoft.com/office/drawing/2014/main" id="{348501F0-B33D-08E8-D3D9-363FB8F4176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401051" y="3051175"/>
              <a:ext cx="1139825" cy="1606550"/>
            </a:xfrm>
            <a:custGeom>
              <a:avLst/>
              <a:gdLst>
                <a:gd name="T0" fmla="*/ 304 w 465"/>
                <a:gd name="T1" fmla="*/ 330 h 656"/>
                <a:gd name="T2" fmla="*/ 436 w 465"/>
                <a:gd name="T3" fmla="*/ 62 h 656"/>
                <a:gd name="T4" fmla="*/ 308 w 465"/>
                <a:gd name="T5" fmla="*/ 43 h 656"/>
                <a:gd name="T6" fmla="*/ 412 w 465"/>
                <a:gd name="T7" fmla="*/ 108 h 656"/>
                <a:gd name="T8" fmla="*/ 274 w 465"/>
                <a:gd name="T9" fmla="*/ 330 h 656"/>
                <a:gd name="T10" fmla="*/ 198 w 465"/>
                <a:gd name="T11" fmla="*/ 275 h 656"/>
                <a:gd name="T12" fmla="*/ 281 w 465"/>
                <a:gd name="T13" fmla="*/ 39 h 656"/>
                <a:gd name="T14" fmla="*/ 207 w 465"/>
                <a:gd name="T15" fmla="*/ 169 h 656"/>
                <a:gd name="T16" fmla="*/ 3 w 465"/>
                <a:gd name="T17" fmla="*/ 610 h 656"/>
                <a:gd name="T18" fmla="*/ 170 w 465"/>
                <a:gd name="T19" fmla="*/ 357 h 656"/>
                <a:gd name="T20" fmla="*/ 206 w 465"/>
                <a:gd name="T21" fmla="*/ 366 h 656"/>
                <a:gd name="T22" fmla="*/ 238 w 465"/>
                <a:gd name="T23" fmla="*/ 399 h 656"/>
                <a:gd name="T24" fmla="*/ 229 w 465"/>
                <a:gd name="T25" fmla="*/ 430 h 656"/>
                <a:gd name="T26" fmla="*/ 193 w 465"/>
                <a:gd name="T27" fmla="*/ 650 h 656"/>
                <a:gd name="T28" fmla="*/ 260 w 465"/>
                <a:gd name="T29" fmla="*/ 646 h 656"/>
                <a:gd name="T30" fmla="*/ 259 w 465"/>
                <a:gd name="T31" fmla="*/ 511 h 656"/>
                <a:gd name="T32" fmla="*/ 287 w 465"/>
                <a:gd name="T33" fmla="*/ 586 h 656"/>
                <a:gd name="T34" fmla="*/ 286 w 465"/>
                <a:gd name="T35" fmla="*/ 472 h 656"/>
                <a:gd name="T36" fmla="*/ 373 w 465"/>
                <a:gd name="T37" fmla="*/ 539 h 656"/>
                <a:gd name="T38" fmla="*/ 329 w 465"/>
                <a:gd name="T39" fmla="*/ 385 h 656"/>
                <a:gd name="T40" fmla="*/ 437 w 465"/>
                <a:gd name="T41" fmla="*/ 366 h 656"/>
                <a:gd name="T42" fmla="*/ 194 w 465"/>
                <a:gd name="T43" fmla="*/ 288 h 656"/>
                <a:gd name="T44" fmla="*/ 250 w 465"/>
                <a:gd name="T45" fmla="*/ 334 h 656"/>
                <a:gd name="T46" fmla="*/ 194 w 465"/>
                <a:gd name="T47" fmla="*/ 288 h 656"/>
                <a:gd name="T48" fmla="*/ 178 w 465"/>
                <a:gd name="T49" fmla="*/ 336 h 656"/>
                <a:gd name="T50" fmla="*/ 183 w 465"/>
                <a:gd name="T51" fmla="*/ 326 h 656"/>
                <a:gd name="T52" fmla="*/ 257 w 465"/>
                <a:gd name="T53" fmla="*/ 366 h 656"/>
                <a:gd name="T54" fmla="*/ 220 w 465"/>
                <a:gd name="T55" fmla="*/ 352 h 656"/>
                <a:gd name="T56" fmla="*/ 316 w 465"/>
                <a:gd name="T57" fmla="*/ 454 h 656"/>
                <a:gd name="T58" fmla="*/ 303 w 465"/>
                <a:gd name="T59" fmla="*/ 392 h 656"/>
                <a:gd name="T60" fmla="*/ 403 w 465"/>
                <a:gd name="T61" fmla="*/ 360 h 656"/>
                <a:gd name="T62" fmla="*/ 383 w 465"/>
                <a:gd name="T63" fmla="*/ 330 h 656"/>
                <a:gd name="T64" fmla="*/ 403 w 465"/>
                <a:gd name="T65" fmla="*/ 360 h 6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65" h="656">
                  <a:moveTo>
                    <a:pt x="390" y="306"/>
                  </a:moveTo>
                  <a:cubicBezTo>
                    <a:pt x="362" y="297"/>
                    <a:pt x="328" y="310"/>
                    <a:pt x="304" y="330"/>
                  </a:cubicBezTo>
                  <a:cubicBezTo>
                    <a:pt x="328" y="282"/>
                    <a:pt x="353" y="235"/>
                    <a:pt x="386" y="193"/>
                  </a:cubicBezTo>
                  <a:cubicBezTo>
                    <a:pt x="409" y="163"/>
                    <a:pt x="465" y="102"/>
                    <a:pt x="436" y="62"/>
                  </a:cubicBezTo>
                  <a:cubicBezTo>
                    <a:pt x="413" y="31"/>
                    <a:pt x="335" y="0"/>
                    <a:pt x="301" y="27"/>
                  </a:cubicBezTo>
                  <a:cubicBezTo>
                    <a:pt x="295" y="32"/>
                    <a:pt x="301" y="42"/>
                    <a:pt x="308" y="43"/>
                  </a:cubicBezTo>
                  <a:cubicBezTo>
                    <a:pt x="333" y="44"/>
                    <a:pt x="356" y="45"/>
                    <a:pt x="381" y="54"/>
                  </a:cubicBezTo>
                  <a:cubicBezTo>
                    <a:pt x="409" y="65"/>
                    <a:pt x="426" y="79"/>
                    <a:pt x="412" y="108"/>
                  </a:cubicBezTo>
                  <a:cubicBezTo>
                    <a:pt x="391" y="154"/>
                    <a:pt x="353" y="189"/>
                    <a:pt x="327" y="231"/>
                  </a:cubicBezTo>
                  <a:cubicBezTo>
                    <a:pt x="308" y="262"/>
                    <a:pt x="290" y="296"/>
                    <a:pt x="274" y="330"/>
                  </a:cubicBezTo>
                  <a:cubicBezTo>
                    <a:pt x="266" y="319"/>
                    <a:pt x="254" y="309"/>
                    <a:pt x="245" y="301"/>
                  </a:cubicBezTo>
                  <a:cubicBezTo>
                    <a:pt x="231" y="290"/>
                    <a:pt x="215" y="280"/>
                    <a:pt x="198" y="275"/>
                  </a:cubicBezTo>
                  <a:cubicBezTo>
                    <a:pt x="207" y="250"/>
                    <a:pt x="215" y="224"/>
                    <a:pt x="223" y="199"/>
                  </a:cubicBezTo>
                  <a:cubicBezTo>
                    <a:pt x="240" y="145"/>
                    <a:pt x="262" y="92"/>
                    <a:pt x="281" y="39"/>
                  </a:cubicBezTo>
                  <a:cubicBezTo>
                    <a:pt x="285" y="28"/>
                    <a:pt x="268" y="21"/>
                    <a:pt x="262" y="31"/>
                  </a:cubicBezTo>
                  <a:cubicBezTo>
                    <a:pt x="238" y="73"/>
                    <a:pt x="223" y="122"/>
                    <a:pt x="207" y="169"/>
                  </a:cubicBezTo>
                  <a:cubicBezTo>
                    <a:pt x="191" y="219"/>
                    <a:pt x="175" y="269"/>
                    <a:pt x="158" y="319"/>
                  </a:cubicBezTo>
                  <a:cubicBezTo>
                    <a:pt x="122" y="426"/>
                    <a:pt x="73" y="520"/>
                    <a:pt x="3" y="610"/>
                  </a:cubicBezTo>
                  <a:cubicBezTo>
                    <a:pt x="0" y="613"/>
                    <a:pt x="4" y="620"/>
                    <a:pt x="9" y="617"/>
                  </a:cubicBezTo>
                  <a:cubicBezTo>
                    <a:pt x="92" y="555"/>
                    <a:pt x="136" y="451"/>
                    <a:pt x="170" y="357"/>
                  </a:cubicBezTo>
                  <a:cubicBezTo>
                    <a:pt x="171" y="356"/>
                    <a:pt x="171" y="354"/>
                    <a:pt x="172" y="352"/>
                  </a:cubicBezTo>
                  <a:cubicBezTo>
                    <a:pt x="184" y="355"/>
                    <a:pt x="195" y="359"/>
                    <a:pt x="206" y="366"/>
                  </a:cubicBezTo>
                  <a:cubicBezTo>
                    <a:pt x="214" y="371"/>
                    <a:pt x="220" y="378"/>
                    <a:pt x="226" y="385"/>
                  </a:cubicBezTo>
                  <a:cubicBezTo>
                    <a:pt x="230" y="391"/>
                    <a:pt x="231" y="395"/>
                    <a:pt x="238" y="399"/>
                  </a:cubicBezTo>
                  <a:cubicBezTo>
                    <a:pt x="239" y="399"/>
                    <a:pt x="240" y="400"/>
                    <a:pt x="242" y="400"/>
                  </a:cubicBezTo>
                  <a:cubicBezTo>
                    <a:pt x="237" y="410"/>
                    <a:pt x="233" y="420"/>
                    <a:pt x="229" y="430"/>
                  </a:cubicBezTo>
                  <a:cubicBezTo>
                    <a:pt x="200" y="500"/>
                    <a:pt x="178" y="574"/>
                    <a:pt x="184" y="650"/>
                  </a:cubicBezTo>
                  <a:cubicBezTo>
                    <a:pt x="184" y="656"/>
                    <a:pt x="192" y="656"/>
                    <a:pt x="193" y="650"/>
                  </a:cubicBezTo>
                  <a:cubicBezTo>
                    <a:pt x="202" y="581"/>
                    <a:pt x="221" y="516"/>
                    <a:pt x="247" y="452"/>
                  </a:cubicBezTo>
                  <a:cubicBezTo>
                    <a:pt x="229" y="516"/>
                    <a:pt x="229" y="584"/>
                    <a:pt x="260" y="646"/>
                  </a:cubicBezTo>
                  <a:cubicBezTo>
                    <a:pt x="265" y="655"/>
                    <a:pt x="280" y="649"/>
                    <a:pt x="277" y="639"/>
                  </a:cubicBezTo>
                  <a:cubicBezTo>
                    <a:pt x="262" y="597"/>
                    <a:pt x="256" y="555"/>
                    <a:pt x="259" y="511"/>
                  </a:cubicBezTo>
                  <a:cubicBezTo>
                    <a:pt x="261" y="494"/>
                    <a:pt x="264" y="478"/>
                    <a:pt x="268" y="462"/>
                  </a:cubicBezTo>
                  <a:cubicBezTo>
                    <a:pt x="264" y="504"/>
                    <a:pt x="268" y="545"/>
                    <a:pt x="287" y="586"/>
                  </a:cubicBezTo>
                  <a:cubicBezTo>
                    <a:pt x="290" y="594"/>
                    <a:pt x="304" y="588"/>
                    <a:pt x="301" y="580"/>
                  </a:cubicBezTo>
                  <a:cubicBezTo>
                    <a:pt x="290" y="544"/>
                    <a:pt x="285" y="509"/>
                    <a:pt x="286" y="472"/>
                  </a:cubicBezTo>
                  <a:cubicBezTo>
                    <a:pt x="287" y="464"/>
                    <a:pt x="287" y="455"/>
                    <a:pt x="288" y="447"/>
                  </a:cubicBezTo>
                  <a:cubicBezTo>
                    <a:pt x="298" y="488"/>
                    <a:pt x="325" y="539"/>
                    <a:pt x="373" y="539"/>
                  </a:cubicBezTo>
                  <a:cubicBezTo>
                    <a:pt x="427" y="539"/>
                    <a:pt x="420" y="489"/>
                    <a:pt x="397" y="457"/>
                  </a:cubicBezTo>
                  <a:cubicBezTo>
                    <a:pt x="378" y="431"/>
                    <a:pt x="354" y="407"/>
                    <a:pt x="329" y="385"/>
                  </a:cubicBezTo>
                  <a:cubicBezTo>
                    <a:pt x="342" y="387"/>
                    <a:pt x="354" y="387"/>
                    <a:pt x="365" y="387"/>
                  </a:cubicBezTo>
                  <a:cubicBezTo>
                    <a:pt x="388" y="388"/>
                    <a:pt x="423" y="388"/>
                    <a:pt x="437" y="366"/>
                  </a:cubicBezTo>
                  <a:cubicBezTo>
                    <a:pt x="455" y="340"/>
                    <a:pt x="409" y="311"/>
                    <a:pt x="390" y="306"/>
                  </a:cubicBezTo>
                  <a:close/>
                  <a:moveTo>
                    <a:pt x="194" y="288"/>
                  </a:moveTo>
                  <a:cubicBezTo>
                    <a:pt x="208" y="295"/>
                    <a:pt x="221" y="303"/>
                    <a:pt x="232" y="313"/>
                  </a:cubicBezTo>
                  <a:cubicBezTo>
                    <a:pt x="239" y="319"/>
                    <a:pt x="245" y="326"/>
                    <a:pt x="250" y="334"/>
                  </a:cubicBezTo>
                  <a:cubicBezTo>
                    <a:pt x="231" y="320"/>
                    <a:pt x="206" y="313"/>
                    <a:pt x="185" y="314"/>
                  </a:cubicBezTo>
                  <a:cubicBezTo>
                    <a:pt x="188" y="306"/>
                    <a:pt x="191" y="297"/>
                    <a:pt x="194" y="288"/>
                  </a:cubicBezTo>
                  <a:close/>
                  <a:moveTo>
                    <a:pt x="220" y="352"/>
                  </a:moveTo>
                  <a:cubicBezTo>
                    <a:pt x="207" y="343"/>
                    <a:pt x="193" y="338"/>
                    <a:pt x="178" y="336"/>
                  </a:cubicBezTo>
                  <a:cubicBezTo>
                    <a:pt x="179" y="333"/>
                    <a:pt x="180" y="329"/>
                    <a:pt x="181" y="326"/>
                  </a:cubicBezTo>
                  <a:cubicBezTo>
                    <a:pt x="182" y="326"/>
                    <a:pt x="182" y="326"/>
                    <a:pt x="183" y="326"/>
                  </a:cubicBezTo>
                  <a:cubicBezTo>
                    <a:pt x="199" y="326"/>
                    <a:pt x="213" y="330"/>
                    <a:pt x="227" y="337"/>
                  </a:cubicBezTo>
                  <a:cubicBezTo>
                    <a:pt x="240" y="344"/>
                    <a:pt x="247" y="356"/>
                    <a:pt x="257" y="366"/>
                  </a:cubicBezTo>
                  <a:cubicBezTo>
                    <a:pt x="254" y="371"/>
                    <a:pt x="252" y="376"/>
                    <a:pt x="250" y="381"/>
                  </a:cubicBezTo>
                  <a:cubicBezTo>
                    <a:pt x="245" y="369"/>
                    <a:pt x="229" y="358"/>
                    <a:pt x="220" y="352"/>
                  </a:cubicBezTo>
                  <a:close/>
                  <a:moveTo>
                    <a:pt x="387" y="510"/>
                  </a:moveTo>
                  <a:cubicBezTo>
                    <a:pt x="352" y="530"/>
                    <a:pt x="325" y="479"/>
                    <a:pt x="316" y="454"/>
                  </a:cubicBezTo>
                  <a:cubicBezTo>
                    <a:pt x="310" y="439"/>
                    <a:pt x="307" y="424"/>
                    <a:pt x="304" y="409"/>
                  </a:cubicBezTo>
                  <a:cubicBezTo>
                    <a:pt x="304" y="406"/>
                    <a:pt x="303" y="399"/>
                    <a:pt x="303" y="392"/>
                  </a:cubicBezTo>
                  <a:cubicBezTo>
                    <a:pt x="343" y="428"/>
                    <a:pt x="412" y="495"/>
                    <a:pt x="387" y="510"/>
                  </a:cubicBezTo>
                  <a:close/>
                  <a:moveTo>
                    <a:pt x="403" y="360"/>
                  </a:moveTo>
                  <a:cubicBezTo>
                    <a:pt x="378" y="367"/>
                    <a:pt x="339" y="368"/>
                    <a:pt x="310" y="360"/>
                  </a:cubicBezTo>
                  <a:cubicBezTo>
                    <a:pt x="330" y="341"/>
                    <a:pt x="355" y="325"/>
                    <a:pt x="383" y="330"/>
                  </a:cubicBezTo>
                  <a:cubicBezTo>
                    <a:pt x="395" y="332"/>
                    <a:pt x="411" y="342"/>
                    <a:pt x="416" y="354"/>
                  </a:cubicBezTo>
                  <a:cubicBezTo>
                    <a:pt x="417" y="357"/>
                    <a:pt x="405" y="360"/>
                    <a:pt x="403" y="3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07" name="Freeform 43">
              <a:extLst>
                <a:ext uri="{FF2B5EF4-FFF2-40B4-BE49-F238E27FC236}">
                  <a16:creationId xmlns:a16="http://schemas.microsoft.com/office/drawing/2014/main" id="{5B1813CB-1EF8-8385-4212-FE830BC79567}"/>
                </a:ext>
              </a:extLst>
            </p:cNvPr>
            <p:cNvSpPr/>
            <p:nvPr/>
          </p:nvSpPr>
          <p:spPr bwMode="auto">
            <a:xfrm>
              <a:off x="8391526" y="4508500"/>
              <a:ext cx="477838" cy="366713"/>
            </a:xfrm>
            <a:custGeom>
              <a:avLst/>
              <a:gdLst>
                <a:gd name="T0" fmla="*/ 157 w 195"/>
                <a:gd name="T1" fmla="*/ 58 h 150"/>
                <a:gd name="T2" fmla="*/ 7 w 195"/>
                <a:gd name="T3" fmla="*/ 26 h 150"/>
                <a:gd name="T4" fmla="*/ 13 w 195"/>
                <a:gd name="T5" fmla="*/ 39 h 150"/>
                <a:gd name="T6" fmla="*/ 114 w 195"/>
                <a:gd name="T7" fmla="*/ 54 h 150"/>
                <a:gd name="T8" fmla="*/ 159 w 195"/>
                <a:gd name="T9" fmla="*/ 113 h 150"/>
                <a:gd name="T10" fmla="*/ 54 w 195"/>
                <a:gd name="T11" fmla="*/ 95 h 150"/>
                <a:gd name="T12" fmla="*/ 67 w 195"/>
                <a:gd name="T13" fmla="*/ 56 h 150"/>
                <a:gd name="T14" fmla="*/ 108 w 195"/>
                <a:gd name="T15" fmla="*/ 99 h 150"/>
                <a:gd name="T16" fmla="*/ 124 w 195"/>
                <a:gd name="T17" fmla="*/ 90 h 150"/>
                <a:gd name="T18" fmla="*/ 23 w 195"/>
                <a:gd name="T19" fmla="*/ 64 h 150"/>
                <a:gd name="T20" fmla="*/ 141 w 195"/>
                <a:gd name="T21" fmla="*/ 144 h 150"/>
                <a:gd name="T22" fmla="*/ 157 w 195"/>
                <a:gd name="T23" fmla="*/ 58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5" h="150">
                  <a:moveTo>
                    <a:pt x="157" y="58"/>
                  </a:moveTo>
                  <a:cubicBezTo>
                    <a:pt x="120" y="24"/>
                    <a:pt x="54" y="0"/>
                    <a:pt x="7" y="26"/>
                  </a:cubicBezTo>
                  <a:cubicBezTo>
                    <a:pt x="0" y="30"/>
                    <a:pt x="5" y="42"/>
                    <a:pt x="13" y="39"/>
                  </a:cubicBezTo>
                  <a:cubicBezTo>
                    <a:pt x="46" y="27"/>
                    <a:pt x="83" y="38"/>
                    <a:pt x="114" y="54"/>
                  </a:cubicBezTo>
                  <a:cubicBezTo>
                    <a:pt x="128" y="61"/>
                    <a:pt x="178" y="92"/>
                    <a:pt x="159" y="113"/>
                  </a:cubicBezTo>
                  <a:cubicBezTo>
                    <a:pt x="134" y="140"/>
                    <a:pt x="75" y="112"/>
                    <a:pt x="54" y="95"/>
                  </a:cubicBezTo>
                  <a:cubicBezTo>
                    <a:pt x="33" y="78"/>
                    <a:pt x="35" y="40"/>
                    <a:pt x="67" y="56"/>
                  </a:cubicBezTo>
                  <a:cubicBezTo>
                    <a:pt x="84" y="65"/>
                    <a:pt x="100" y="82"/>
                    <a:pt x="108" y="99"/>
                  </a:cubicBezTo>
                  <a:cubicBezTo>
                    <a:pt x="113" y="110"/>
                    <a:pt x="129" y="101"/>
                    <a:pt x="124" y="90"/>
                  </a:cubicBezTo>
                  <a:cubicBezTo>
                    <a:pt x="109" y="59"/>
                    <a:pt x="34" y="1"/>
                    <a:pt x="23" y="64"/>
                  </a:cubicBezTo>
                  <a:cubicBezTo>
                    <a:pt x="14" y="116"/>
                    <a:pt x="102" y="150"/>
                    <a:pt x="141" y="144"/>
                  </a:cubicBezTo>
                  <a:cubicBezTo>
                    <a:pt x="195" y="135"/>
                    <a:pt x="191" y="87"/>
                    <a:pt x="157" y="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308" name="组合 2307" descr="D:\51PPT模板网\51pptmoban.com\图片.jpg">
            <a:extLst>
              <a:ext uri="{FF2B5EF4-FFF2-40B4-BE49-F238E27FC236}">
                <a16:creationId xmlns:a16="http://schemas.microsoft.com/office/drawing/2014/main" id="{1A7C1205-17D1-516C-5DFE-1B2657618985}"/>
              </a:ext>
            </a:extLst>
          </p:cNvPr>
          <p:cNvGrpSpPr/>
          <p:nvPr/>
        </p:nvGrpSpPr>
        <p:grpSpPr>
          <a:xfrm rot="17472883">
            <a:off x="3631525" y="323346"/>
            <a:ext cx="824235" cy="1115550"/>
            <a:chOff x="5299076" y="2298700"/>
            <a:chExt cx="1316038" cy="1781175"/>
          </a:xfr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tile tx="-127000" ty="-203200" sx="100000" sy="100000" flip="none" algn="tl"/>
          </a:blipFill>
        </p:grpSpPr>
        <p:sp>
          <p:nvSpPr>
            <p:cNvPr id="2309" name="Freeform 44">
              <a:extLst>
                <a:ext uri="{FF2B5EF4-FFF2-40B4-BE49-F238E27FC236}">
                  <a16:creationId xmlns:a16="http://schemas.microsoft.com/office/drawing/2014/main" id="{46242FEB-3C60-30AE-F321-CB164852473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838826" y="2643187"/>
              <a:ext cx="301625" cy="282575"/>
            </a:xfrm>
            <a:custGeom>
              <a:avLst/>
              <a:gdLst>
                <a:gd name="T0" fmla="*/ 101 w 123"/>
                <a:gd name="T1" fmla="*/ 37 h 115"/>
                <a:gd name="T2" fmla="*/ 65 w 123"/>
                <a:gd name="T3" fmla="*/ 12 h 115"/>
                <a:gd name="T4" fmla="*/ 30 w 123"/>
                <a:gd name="T5" fmla="*/ 7 h 115"/>
                <a:gd name="T6" fmla="*/ 27 w 123"/>
                <a:gd name="T7" fmla="*/ 20 h 115"/>
                <a:gd name="T8" fmla="*/ 25 w 123"/>
                <a:gd name="T9" fmla="*/ 20 h 115"/>
                <a:gd name="T10" fmla="*/ 28 w 123"/>
                <a:gd name="T11" fmla="*/ 75 h 115"/>
                <a:gd name="T12" fmla="*/ 93 w 123"/>
                <a:gd name="T13" fmla="*/ 104 h 115"/>
                <a:gd name="T14" fmla="*/ 101 w 123"/>
                <a:gd name="T15" fmla="*/ 37 h 115"/>
                <a:gd name="T16" fmla="*/ 86 w 123"/>
                <a:gd name="T17" fmla="*/ 78 h 115"/>
                <a:gd name="T18" fmla="*/ 33 w 123"/>
                <a:gd name="T19" fmla="*/ 28 h 115"/>
                <a:gd name="T20" fmla="*/ 33 w 123"/>
                <a:gd name="T21" fmla="*/ 25 h 115"/>
                <a:gd name="T22" fmla="*/ 45 w 123"/>
                <a:gd name="T23" fmla="*/ 29 h 115"/>
                <a:gd name="T24" fmla="*/ 69 w 123"/>
                <a:gd name="T25" fmla="*/ 42 h 115"/>
                <a:gd name="T26" fmla="*/ 86 w 123"/>
                <a:gd name="T27" fmla="*/ 78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3" h="115">
                  <a:moveTo>
                    <a:pt x="101" y="37"/>
                  </a:moveTo>
                  <a:cubicBezTo>
                    <a:pt x="92" y="26"/>
                    <a:pt x="78" y="18"/>
                    <a:pt x="65" y="12"/>
                  </a:cubicBezTo>
                  <a:cubicBezTo>
                    <a:pt x="56" y="7"/>
                    <a:pt x="40" y="0"/>
                    <a:pt x="30" y="7"/>
                  </a:cubicBezTo>
                  <a:cubicBezTo>
                    <a:pt x="26" y="10"/>
                    <a:pt x="24" y="16"/>
                    <a:pt x="27" y="20"/>
                  </a:cubicBezTo>
                  <a:cubicBezTo>
                    <a:pt x="26" y="20"/>
                    <a:pt x="26" y="20"/>
                    <a:pt x="25" y="20"/>
                  </a:cubicBezTo>
                  <a:cubicBezTo>
                    <a:pt x="0" y="27"/>
                    <a:pt x="19" y="63"/>
                    <a:pt x="28" y="75"/>
                  </a:cubicBezTo>
                  <a:cubicBezTo>
                    <a:pt x="42" y="96"/>
                    <a:pt x="67" y="115"/>
                    <a:pt x="93" y="104"/>
                  </a:cubicBezTo>
                  <a:cubicBezTo>
                    <a:pt x="123" y="91"/>
                    <a:pt x="118" y="57"/>
                    <a:pt x="101" y="37"/>
                  </a:cubicBezTo>
                  <a:close/>
                  <a:moveTo>
                    <a:pt x="86" y="78"/>
                  </a:moveTo>
                  <a:cubicBezTo>
                    <a:pt x="67" y="100"/>
                    <a:pt x="27" y="48"/>
                    <a:pt x="33" y="28"/>
                  </a:cubicBezTo>
                  <a:cubicBezTo>
                    <a:pt x="33" y="27"/>
                    <a:pt x="33" y="26"/>
                    <a:pt x="33" y="25"/>
                  </a:cubicBezTo>
                  <a:cubicBezTo>
                    <a:pt x="37" y="27"/>
                    <a:pt x="41" y="28"/>
                    <a:pt x="45" y="29"/>
                  </a:cubicBezTo>
                  <a:cubicBezTo>
                    <a:pt x="54" y="32"/>
                    <a:pt x="62" y="37"/>
                    <a:pt x="69" y="42"/>
                  </a:cubicBezTo>
                  <a:cubicBezTo>
                    <a:pt x="80" y="49"/>
                    <a:pt x="97" y="65"/>
                    <a:pt x="86" y="7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10" name="Freeform 45">
              <a:extLst>
                <a:ext uri="{FF2B5EF4-FFF2-40B4-BE49-F238E27FC236}">
                  <a16:creationId xmlns:a16="http://schemas.microsoft.com/office/drawing/2014/main" id="{70BA69C7-EFCB-2E45-57EA-78C0F2831CEF}"/>
                </a:ext>
              </a:extLst>
            </p:cNvPr>
            <p:cNvSpPr/>
            <p:nvPr/>
          </p:nvSpPr>
          <p:spPr bwMode="auto">
            <a:xfrm>
              <a:off x="5927726" y="2979737"/>
              <a:ext cx="209550" cy="242888"/>
            </a:xfrm>
            <a:custGeom>
              <a:avLst/>
              <a:gdLst>
                <a:gd name="T0" fmla="*/ 82 w 86"/>
                <a:gd name="T1" fmla="*/ 60 h 99"/>
                <a:gd name="T2" fmla="*/ 44 w 86"/>
                <a:gd name="T3" fmla="*/ 15 h 99"/>
                <a:gd name="T4" fmla="*/ 38 w 86"/>
                <a:gd name="T5" fmla="*/ 30 h 99"/>
                <a:gd name="T6" fmla="*/ 53 w 86"/>
                <a:gd name="T7" fmla="*/ 75 h 99"/>
                <a:gd name="T8" fmla="*/ 26 w 86"/>
                <a:gd name="T9" fmla="*/ 13 h 99"/>
                <a:gd name="T10" fmla="*/ 19 w 86"/>
                <a:gd name="T11" fmla="*/ 4 h 99"/>
                <a:gd name="T12" fmla="*/ 5 w 86"/>
                <a:gd name="T13" fmla="*/ 59 h 99"/>
                <a:gd name="T14" fmla="*/ 56 w 86"/>
                <a:gd name="T15" fmla="*/ 97 h 99"/>
                <a:gd name="T16" fmla="*/ 82 w 86"/>
                <a:gd name="T17" fmla="*/ 6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6" h="99">
                  <a:moveTo>
                    <a:pt x="82" y="60"/>
                  </a:moveTo>
                  <a:cubicBezTo>
                    <a:pt x="79" y="40"/>
                    <a:pt x="62" y="23"/>
                    <a:pt x="44" y="15"/>
                  </a:cubicBezTo>
                  <a:cubicBezTo>
                    <a:pt x="35" y="12"/>
                    <a:pt x="31" y="25"/>
                    <a:pt x="38" y="30"/>
                  </a:cubicBezTo>
                  <a:cubicBezTo>
                    <a:pt x="46" y="36"/>
                    <a:pt x="76" y="74"/>
                    <a:pt x="53" y="75"/>
                  </a:cubicBezTo>
                  <a:cubicBezTo>
                    <a:pt x="24" y="78"/>
                    <a:pt x="9" y="33"/>
                    <a:pt x="26" y="13"/>
                  </a:cubicBezTo>
                  <a:cubicBezTo>
                    <a:pt x="29" y="8"/>
                    <a:pt x="25" y="0"/>
                    <a:pt x="19" y="4"/>
                  </a:cubicBezTo>
                  <a:cubicBezTo>
                    <a:pt x="2" y="17"/>
                    <a:pt x="0" y="39"/>
                    <a:pt x="5" y="59"/>
                  </a:cubicBezTo>
                  <a:cubicBezTo>
                    <a:pt x="11" y="83"/>
                    <a:pt x="31" y="99"/>
                    <a:pt x="56" y="97"/>
                  </a:cubicBezTo>
                  <a:cubicBezTo>
                    <a:pt x="76" y="96"/>
                    <a:pt x="86" y="79"/>
                    <a:pt x="82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11" name="Freeform 46">
              <a:extLst>
                <a:ext uri="{FF2B5EF4-FFF2-40B4-BE49-F238E27FC236}">
                  <a16:creationId xmlns:a16="http://schemas.microsoft.com/office/drawing/2014/main" id="{2D84ED70-83C1-AB1B-5953-D8F1622F9BA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753101" y="3097212"/>
              <a:ext cx="212725" cy="269875"/>
            </a:xfrm>
            <a:custGeom>
              <a:avLst/>
              <a:gdLst>
                <a:gd name="T0" fmla="*/ 12 w 87"/>
                <a:gd name="T1" fmla="*/ 16 h 110"/>
                <a:gd name="T2" fmla="*/ 11 w 87"/>
                <a:gd name="T3" fmla="*/ 16 h 110"/>
                <a:gd name="T4" fmla="*/ 10 w 87"/>
                <a:gd name="T5" fmla="*/ 6 h 110"/>
                <a:gd name="T6" fmla="*/ 0 w 87"/>
                <a:gd name="T7" fmla="*/ 6 h 110"/>
                <a:gd name="T8" fmla="*/ 79 w 87"/>
                <a:gd name="T9" fmla="*/ 96 h 110"/>
                <a:gd name="T10" fmla="*/ 87 w 87"/>
                <a:gd name="T11" fmla="*/ 86 h 110"/>
                <a:gd name="T12" fmla="*/ 12 w 87"/>
                <a:gd name="T13" fmla="*/ 16 h 110"/>
                <a:gd name="T14" fmla="*/ 16 w 87"/>
                <a:gd name="T15" fmla="*/ 33 h 110"/>
                <a:gd name="T16" fmla="*/ 44 w 87"/>
                <a:gd name="T17" fmla="*/ 50 h 110"/>
                <a:gd name="T18" fmla="*/ 63 w 87"/>
                <a:gd name="T19" fmla="*/ 77 h 110"/>
                <a:gd name="T20" fmla="*/ 16 w 87"/>
                <a:gd name="T21" fmla="*/ 33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7" h="110">
                  <a:moveTo>
                    <a:pt x="12" y="16"/>
                  </a:moveTo>
                  <a:cubicBezTo>
                    <a:pt x="11" y="16"/>
                    <a:pt x="11" y="16"/>
                    <a:pt x="11" y="16"/>
                  </a:cubicBezTo>
                  <a:cubicBezTo>
                    <a:pt x="10" y="13"/>
                    <a:pt x="10" y="9"/>
                    <a:pt x="10" y="6"/>
                  </a:cubicBezTo>
                  <a:cubicBezTo>
                    <a:pt x="10" y="0"/>
                    <a:pt x="0" y="0"/>
                    <a:pt x="0" y="6"/>
                  </a:cubicBezTo>
                  <a:cubicBezTo>
                    <a:pt x="0" y="50"/>
                    <a:pt x="25" y="110"/>
                    <a:pt x="79" y="96"/>
                  </a:cubicBezTo>
                  <a:cubicBezTo>
                    <a:pt x="84" y="95"/>
                    <a:pt x="87" y="91"/>
                    <a:pt x="87" y="86"/>
                  </a:cubicBezTo>
                  <a:cubicBezTo>
                    <a:pt x="87" y="51"/>
                    <a:pt x="48" y="11"/>
                    <a:pt x="12" y="16"/>
                  </a:cubicBezTo>
                  <a:close/>
                  <a:moveTo>
                    <a:pt x="16" y="33"/>
                  </a:moveTo>
                  <a:cubicBezTo>
                    <a:pt x="25" y="39"/>
                    <a:pt x="36" y="42"/>
                    <a:pt x="44" y="50"/>
                  </a:cubicBezTo>
                  <a:cubicBezTo>
                    <a:pt x="53" y="57"/>
                    <a:pt x="60" y="66"/>
                    <a:pt x="63" y="77"/>
                  </a:cubicBezTo>
                  <a:cubicBezTo>
                    <a:pt x="41" y="78"/>
                    <a:pt x="24" y="56"/>
                    <a:pt x="16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12" name="Freeform 47">
              <a:extLst>
                <a:ext uri="{FF2B5EF4-FFF2-40B4-BE49-F238E27FC236}">
                  <a16:creationId xmlns:a16="http://schemas.microsoft.com/office/drawing/2014/main" id="{EA6F0CEC-732F-6974-5F91-AC62A8FCA3D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299076" y="2298700"/>
              <a:ext cx="1316038" cy="1781175"/>
            </a:xfrm>
            <a:custGeom>
              <a:avLst/>
              <a:gdLst>
                <a:gd name="T0" fmla="*/ 332 w 537"/>
                <a:gd name="T1" fmla="*/ 50 h 727"/>
                <a:gd name="T2" fmla="*/ 271 w 537"/>
                <a:gd name="T3" fmla="*/ 7 h 727"/>
                <a:gd name="T4" fmla="*/ 252 w 537"/>
                <a:gd name="T5" fmla="*/ 32 h 727"/>
                <a:gd name="T6" fmla="*/ 205 w 537"/>
                <a:gd name="T7" fmla="*/ 51 h 727"/>
                <a:gd name="T8" fmla="*/ 251 w 537"/>
                <a:gd name="T9" fmla="*/ 60 h 727"/>
                <a:gd name="T10" fmla="*/ 101 w 537"/>
                <a:gd name="T11" fmla="*/ 123 h 727"/>
                <a:gd name="T12" fmla="*/ 213 w 537"/>
                <a:gd name="T13" fmla="*/ 494 h 727"/>
                <a:gd name="T14" fmla="*/ 212 w 537"/>
                <a:gd name="T15" fmla="*/ 530 h 727"/>
                <a:gd name="T16" fmla="*/ 156 w 537"/>
                <a:gd name="T17" fmla="*/ 525 h 727"/>
                <a:gd name="T18" fmla="*/ 209 w 537"/>
                <a:gd name="T19" fmla="*/ 554 h 727"/>
                <a:gd name="T20" fmla="*/ 197 w 537"/>
                <a:gd name="T21" fmla="*/ 606 h 727"/>
                <a:gd name="T22" fmla="*/ 78 w 537"/>
                <a:gd name="T23" fmla="*/ 706 h 727"/>
                <a:gd name="T24" fmla="*/ 373 w 537"/>
                <a:gd name="T25" fmla="*/ 678 h 727"/>
                <a:gd name="T26" fmla="*/ 227 w 537"/>
                <a:gd name="T27" fmla="*/ 598 h 727"/>
                <a:gd name="T28" fmla="*/ 236 w 537"/>
                <a:gd name="T29" fmla="*/ 552 h 727"/>
                <a:gd name="T30" fmla="*/ 526 w 537"/>
                <a:gd name="T31" fmla="*/ 310 h 727"/>
                <a:gd name="T32" fmla="*/ 35 w 537"/>
                <a:gd name="T33" fmla="*/ 285 h 727"/>
                <a:gd name="T34" fmla="*/ 169 w 537"/>
                <a:gd name="T35" fmla="*/ 196 h 727"/>
                <a:gd name="T36" fmla="*/ 201 w 537"/>
                <a:gd name="T37" fmla="*/ 254 h 727"/>
                <a:gd name="T38" fmla="*/ 106 w 537"/>
                <a:gd name="T39" fmla="*/ 272 h 727"/>
                <a:gd name="T40" fmla="*/ 87 w 537"/>
                <a:gd name="T41" fmla="*/ 290 h 727"/>
                <a:gd name="T42" fmla="*/ 73 w 537"/>
                <a:gd name="T43" fmla="*/ 205 h 727"/>
                <a:gd name="T44" fmla="*/ 132 w 537"/>
                <a:gd name="T45" fmla="*/ 301 h 727"/>
                <a:gd name="T46" fmla="*/ 161 w 537"/>
                <a:gd name="T47" fmla="*/ 257 h 727"/>
                <a:gd name="T48" fmla="*/ 235 w 537"/>
                <a:gd name="T49" fmla="*/ 223 h 727"/>
                <a:gd name="T50" fmla="*/ 163 w 537"/>
                <a:gd name="T51" fmla="*/ 164 h 727"/>
                <a:gd name="T52" fmla="*/ 162 w 537"/>
                <a:gd name="T53" fmla="*/ 125 h 727"/>
                <a:gd name="T54" fmla="*/ 248 w 537"/>
                <a:gd name="T55" fmla="*/ 125 h 727"/>
                <a:gd name="T56" fmla="*/ 406 w 537"/>
                <a:gd name="T57" fmla="*/ 230 h 727"/>
                <a:gd name="T58" fmla="*/ 318 w 537"/>
                <a:gd name="T59" fmla="*/ 276 h 727"/>
                <a:gd name="T60" fmla="*/ 415 w 537"/>
                <a:gd name="T61" fmla="*/ 292 h 727"/>
                <a:gd name="T62" fmla="*/ 344 w 537"/>
                <a:gd name="T63" fmla="*/ 285 h 727"/>
                <a:gd name="T64" fmla="*/ 415 w 537"/>
                <a:gd name="T65" fmla="*/ 256 h 727"/>
                <a:gd name="T66" fmla="*/ 226 w 537"/>
                <a:gd name="T67" fmla="*/ 468 h 727"/>
                <a:gd name="T68" fmla="*/ 318 w 537"/>
                <a:gd name="T69" fmla="*/ 675 h 727"/>
                <a:gd name="T70" fmla="*/ 211 w 537"/>
                <a:gd name="T71" fmla="*/ 621 h 727"/>
                <a:gd name="T72" fmla="*/ 214 w 537"/>
                <a:gd name="T73" fmla="*/ 620 h 727"/>
                <a:gd name="T74" fmla="*/ 318 w 537"/>
                <a:gd name="T75" fmla="*/ 675 h 727"/>
                <a:gd name="T76" fmla="*/ 353 w 537"/>
                <a:gd name="T77" fmla="*/ 505 h 727"/>
                <a:gd name="T78" fmla="*/ 234 w 537"/>
                <a:gd name="T79" fmla="*/ 529 h 727"/>
                <a:gd name="T80" fmla="*/ 444 w 537"/>
                <a:gd name="T81" fmla="*/ 337 h 727"/>
                <a:gd name="T82" fmla="*/ 442 w 537"/>
                <a:gd name="T83" fmla="*/ 254 h 727"/>
                <a:gd name="T84" fmla="*/ 433 w 537"/>
                <a:gd name="T85" fmla="*/ 233 h 727"/>
                <a:gd name="T86" fmla="*/ 274 w 537"/>
                <a:gd name="T87" fmla="*/ 65 h 727"/>
                <a:gd name="T88" fmla="*/ 304 w 537"/>
                <a:gd name="T89" fmla="*/ 69 h 727"/>
                <a:gd name="T90" fmla="*/ 501 w 537"/>
                <a:gd name="T91" fmla="*/ 292 h 7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537" h="727">
                  <a:moveTo>
                    <a:pt x="437" y="105"/>
                  </a:moveTo>
                  <a:cubicBezTo>
                    <a:pt x="405" y="80"/>
                    <a:pt x="369" y="63"/>
                    <a:pt x="332" y="50"/>
                  </a:cubicBezTo>
                  <a:cubicBezTo>
                    <a:pt x="315" y="44"/>
                    <a:pt x="296" y="39"/>
                    <a:pt x="276" y="35"/>
                  </a:cubicBezTo>
                  <a:cubicBezTo>
                    <a:pt x="277" y="26"/>
                    <a:pt x="275" y="16"/>
                    <a:pt x="271" y="7"/>
                  </a:cubicBezTo>
                  <a:cubicBezTo>
                    <a:pt x="268" y="0"/>
                    <a:pt x="258" y="3"/>
                    <a:pt x="256" y="9"/>
                  </a:cubicBezTo>
                  <a:cubicBezTo>
                    <a:pt x="254" y="16"/>
                    <a:pt x="253" y="24"/>
                    <a:pt x="252" y="32"/>
                  </a:cubicBezTo>
                  <a:cubicBezTo>
                    <a:pt x="236" y="30"/>
                    <a:pt x="219" y="31"/>
                    <a:pt x="205" y="34"/>
                  </a:cubicBezTo>
                  <a:cubicBezTo>
                    <a:pt x="195" y="35"/>
                    <a:pt x="196" y="49"/>
                    <a:pt x="205" y="51"/>
                  </a:cubicBezTo>
                  <a:cubicBezTo>
                    <a:pt x="220" y="55"/>
                    <a:pt x="235" y="58"/>
                    <a:pt x="251" y="60"/>
                  </a:cubicBezTo>
                  <a:cubicBezTo>
                    <a:pt x="251" y="60"/>
                    <a:pt x="251" y="60"/>
                    <a:pt x="251" y="60"/>
                  </a:cubicBezTo>
                  <a:cubicBezTo>
                    <a:pt x="250" y="72"/>
                    <a:pt x="247" y="87"/>
                    <a:pt x="248" y="101"/>
                  </a:cubicBezTo>
                  <a:cubicBezTo>
                    <a:pt x="202" y="75"/>
                    <a:pt x="142" y="95"/>
                    <a:pt x="101" y="123"/>
                  </a:cubicBezTo>
                  <a:cubicBezTo>
                    <a:pt x="54" y="155"/>
                    <a:pt x="16" y="205"/>
                    <a:pt x="11" y="262"/>
                  </a:cubicBezTo>
                  <a:cubicBezTo>
                    <a:pt x="0" y="381"/>
                    <a:pt x="97" y="484"/>
                    <a:pt x="213" y="494"/>
                  </a:cubicBezTo>
                  <a:cubicBezTo>
                    <a:pt x="213" y="494"/>
                    <a:pt x="213" y="494"/>
                    <a:pt x="214" y="494"/>
                  </a:cubicBezTo>
                  <a:cubicBezTo>
                    <a:pt x="214" y="506"/>
                    <a:pt x="213" y="518"/>
                    <a:pt x="212" y="530"/>
                  </a:cubicBezTo>
                  <a:cubicBezTo>
                    <a:pt x="195" y="529"/>
                    <a:pt x="177" y="525"/>
                    <a:pt x="167" y="515"/>
                  </a:cubicBezTo>
                  <a:cubicBezTo>
                    <a:pt x="160" y="508"/>
                    <a:pt x="151" y="518"/>
                    <a:pt x="156" y="525"/>
                  </a:cubicBezTo>
                  <a:cubicBezTo>
                    <a:pt x="169" y="541"/>
                    <a:pt x="189" y="547"/>
                    <a:pt x="209" y="550"/>
                  </a:cubicBezTo>
                  <a:cubicBezTo>
                    <a:pt x="209" y="551"/>
                    <a:pt x="209" y="553"/>
                    <a:pt x="209" y="554"/>
                  </a:cubicBezTo>
                  <a:cubicBezTo>
                    <a:pt x="205" y="570"/>
                    <a:pt x="200" y="587"/>
                    <a:pt x="202" y="604"/>
                  </a:cubicBezTo>
                  <a:cubicBezTo>
                    <a:pt x="200" y="604"/>
                    <a:pt x="198" y="605"/>
                    <a:pt x="197" y="606"/>
                  </a:cubicBezTo>
                  <a:cubicBezTo>
                    <a:pt x="158" y="637"/>
                    <a:pt x="109" y="649"/>
                    <a:pt x="72" y="683"/>
                  </a:cubicBezTo>
                  <a:cubicBezTo>
                    <a:pt x="65" y="690"/>
                    <a:pt x="68" y="704"/>
                    <a:pt x="78" y="706"/>
                  </a:cubicBezTo>
                  <a:cubicBezTo>
                    <a:pt x="174" y="727"/>
                    <a:pt x="270" y="693"/>
                    <a:pt x="366" y="704"/>
                  </a:cubicBezTo>
                  <a:cubicBezTo>
                    <a:pt x="381" y="706"/>
                    <a:pt x="383" y="685"/>
                    <a:pt x="373" y="678"/>
                  </a:cubicBezTo>
                  <a:cubicBezTo>
                    <a:pt x="331" y="647"/>
                    <a:pt x="280" y="608"/>
                    <a:pt x="228" y="598"/>
                  </a:cubicBezTo>
                  <a:cubicBezTo>
                    <a:pt x="227" y="598"/>
                    <a:pt x="227" y="598"/>
                    <a:pt x="227" y="598"/>
                  </a:cubicBezTo>
                  <a:cubicBezTo>
                    <a:pt x="230" y="583"/>
                    <a:pt x="231" y="566"/>
                    <a:pt x="232" y="551"/>
                  </a:cubicBezTo>
                  <a:cubicBezTo>
                    <a:pt x="233" y="551"/>
                    <a:pt x="234" y="552"/>
                    <a:pt x="236" y="552"/>
                  </a:cubicBezTo>
                  <a:cubicBezTo>
                    <a:pt x="275" y="552"/>
                    <a:pt x="316" y="545"/>
                    <a:pt x="354" y="532"/>
                  </a:cubicBezTo>
                  <a:cubicBezTo>
                    <a:pt x="445" y="500"/>
                    <a:pt x="512" y="403"/>
                    <a:pt x="526" y="310"/>
                  </a:cubicBezTo>
                  <a:cubicBezTo>
                    <a:pt x="537" y="229"/>
                    <a:pt x="501" y="154"/>
                    <a:pt x="437" y="105"/>
                  </a:cubicBezTo>
                  <a:close/>
                  <a:moveTo>
                    <a:pt x="35" y="285"/>
                  </a:moveTo>
                  <a:cubicBezTo>
                    <a:pt x="33" y="221"/>
                    <a:pt x="77" y="165"/>
                    <a:pt x="134" y="137"/>
                  </a:cubicBezTo>
                  <a:cubicBezTo>
                    <a:pt x="126" y="160"/>
                    <a:pt x="148" y="182"/>
                    <a:pt x="169" y="196"/>
                  </a:cubicBezTo>
                  <a:cubicBezTo>
                    <a:pt x="185" y="205"/>
                    <a:pt x="204" y="212"/>
                    <a:pt x="214" y="228"/>
                  </a:cubicBezTo>
                  <a:cubicBezTo>
                    <a:pt x="219" y="237"/>
                    <a:pt x="212" y="257"/>
                    <a:pt x="201" y="254"/>
                  </a:cubicBezTo>
                  <a:cubicBezTo>
                    <a:pt x="190" y="252"/>
                    <a:pt x="181" y="243"/>
                    <a:pt x="172" y="237"/>
                  </a:cubicBezTo>
                  <a:cubicBezTo>
                    <a:pt x="136" y="213"/>
                    <a:pt x="105" y="227"/>
                    <a:pt x="106" y="272"/>
                  </a:cubicBezTo>
                  <a:cubicBezTo>
                    <a:pt x="106" y="283"/>
                    <a:pt x="108" y="295"/>
                    <a:pt x="106" y="306"/>
                  </a:cubicBezTo>
                  <a:cubicBezTo>
                    <a:pt x="104" y="322"/>
                    <a:pt x="88" y="295"/>
                    <a:pt x="87" y="290"/>
                  </a:cubicBezTo>
                  <a:cubicBezTo>
                    <a:pt x="81" y="265"/>
                    <a:pt x="82" y="234"/>
                    <a:pt x="86" y="209"/>
                  </a:cubicBezTo>
                  <a:cubicBezTo>
                    <a:pt x="87" y="201"/>
                    <a:pt x="75" y="197"/>
                    <a:pt x="73" y="205"/>
                  </a:cubicBezTo>
                  <a:cubicBezTo>
                    <a:pt x="62" y="242"/>
                    <a:pt x="46" y="326"/>
                    <a:pt x="99" y="335"/>
                  </a:cubicBezTo>
                  <a:cubicBezTo>
                    <a:pt x="122" y="339"/>
                    <a:pt x="131" y="320"/>
                    <a:pt x="132" y="301"/>
                  </a:cubicBezTo>
                  <a:cubicBezTo>
                    <a:pt x="133" y="288"/>
                    <a:pt x="132" y="275"/>
                    <a:pt x="132" y="262"/>
                  </a:cubicBezTo>
                  <a:cubicBezTo>
                    <a:pt x="132" y="241"/>
                    <a:pt x="148" y="249"/>
                    <a:pt x="161" y="257"/>
                  </a:cubicBezTo>
                  <a:cubicBezTo>
                    <a:pt x="175" y="266"/>
                    <a:pt x="198" y="285"/>
                    <a:pt x="217" y="274"/>
                  </a:cubicBezTo>
                  <a:cubicBezTo>
                    <a:pt x="233" y="265"/>
                    <a:pt x="241" y="241"/>
                    <a:pt x="235" y="223"/>
                  </a:cubicBezTo>
                  <a:cubicBezTo>
                    <a:pt x="229" y="204"/>
                    <a:pt x="208" y="192"/>
                    <a:pt x="192" y="183"/>
                  </a:cubicBezTo>
                  <a:cubicBezTo>
                    <a:pt x="182" y="177"/>
                    <a:pt x="172" y="171"/>
                    <a:pt x="163" y="164"/>
                  </a:cubicBezTo>
                  <a:cubicBezTo>
                    <a:pt x="150" y="153"/>
                    <a:pt x="155" y="143"/>
                    <a:pt x="161" y="130"/>
                  </a:cubicBezTo>
                  <a:cubicBezTo>
                    <a:pt x="162" y="128"/>
                    <a:pt x="162" y="127"/>
                    <a:pt x="162" y="125"/>
                  </a:cubicBezTo>
                  <a:cubicBezTo>
                    <a:pt x="189" y="117"/>
                    <a:pt x="217" y="115"/>
                    <a:pt x="244" y="120"/>
                  </a:cubicBezTo>
                  <a:cubicBezTo>
                    <a:pt x="244" y="122"/>
                    <a:pt x="245" y="124"/>
                    <a:pt x="248" y="125"/>
                  </a:cubicBezTo>
                  <a:cubicBezTo>
                    <a:pt x="298" y="137"/>
                    <a:pt x="340" y="151"/>
                    <a:pt x="377" y="189"/>
                  </a:cubicBezTo>
                  <a:cubicBezTo>
                    <a:pt x="389" y="201"/>
                    <a:pt x="399" y="215"/>
                    <a:pt x="406" y="230"/>
                  </a:cubicBezTo>
                  <a:cubicBezTo>
                    <a:pt x="393" y="230"/>
                    <a:pt x="379" y="232"/>
                    <a:pt x="368" y="234"/>
                  </a:cubicBezTo>
                  <a:cubicBezTo>
                    <a:pt x="344" y="237"/>
                    <a:pt x="325" y="253"/>
                    <a:pt x="318" y="276"/>
                  </a:cubicBezTo>
                  <a:cubicBezTo>
                    <a:pt x="304" y="323"/>
                    <a:pt x="410" y="340"/>
                    <a:pt x="418" y="296"/>
                  </a:cubicBezTo>
                  <a:cubicBezTo>
                    <a:pt x="418" y="295"/>
                    <a:pt x="417" y="292"/>
                    <a:pt x="415" y="292"/>
                  </a:cubicBezTo>
                  <a:cubicBezTo>
                    <a:pt x="399" y="289"/>
                    <a:pt x="383" y="296"/>
                    <a:pt x="367" y="295"/>
                  </a:cubicBezTo>
                  <a:cubicBezTo>
                    <a:pt x="359" y="294"/>
                    <a:pt x="350" y="290"/>
                    <a:pt x="344" y="285"/>
                  </a:cubicBezTo>
                  <a:cubicBezTo>
                    <a:pt x="339" y="280"/>
                    <a:pt x="353" y="266"/>
                    <a:pt x="356" y="264"/>
                  </a:cubicBezTo>
                  <a:cubicBezTo>
                    <a:pt x="373" y="252"/>
                    <a:pt x="395" y="255"/>
                    <a:pt x="415" y="256"/>
                  </a:cubicBezTo>
                  <a:cubicBezTo>
                    <a:pt x="422" y="280"/>
                    <a:pt x="422" y="305"/>
                    <a:pt x="417" y="330"/>
                  </a:cubicBezTo>
                  <a:cubicBezTo>
                    <a:pt x="400" y="417"/>
                    <a:pt x="310" y="468"/>
                    <a:pt x="226" y="468"/>
                  </a:cubicBezTo>
                  <a:cubicBezTo>
                    <a:pt x="127" y="469"/>
                    <a:pt x="39" y="384"/>
                    <a:pt x="35" y="285"/>
                  </a:cubicBezTo>
                  <a:close/>
                  <a:moveTo>
                    <a:pt x="318" y="675"/>
                  </a:moveTo>
                  <a:cubicBezTo>
                    <a:pt x="250" y="677"/>
                    <a:pt x="183" y="693"/>
                    <a:pt x="116" y="685"/>
                  </a:cubicBezTo>
                  <a:cubicBezTo>
                    <a:pt x="148" y="664"/>
                    <a:pt x="183" y="648"/>
                    <a:pt x="211" y="621"/>
                  </a:cubicBezTo>
                  <a:cubicBezTo>
                    <a:pt x="211" y="621"/>
                    <a:pt x="211" y="621"/>
                    <a:pt x="211" y="621"/>
                  </a:cubicBezTo>
                  <a:cubicBezTo>
                    <a:pt x="212" y="621"/>
                    <a:pt x="213" y="620"/>
                    <a:pt x="214" y="620"/>
                  </a:cubicBezTo>
                  <a:cubicBezTo>
                    <a:pt x="215" y="621"/>
                    <a:pt x="216" y="622"/>
                    <a:pt x="217" y="622"/>
                  </a:cubicBezTo>
                  <a:cubicBezTo>
                    <a:pt x="252" y="639"/>
                    <a:pt x="286" y="655"/>
                    <a:pt x="318" y="675"/>
                  </a:cubicBezTo>
                  <a:close/>
                  <a:moveTo>
                    <a:pt x="501" y="292"/>
                  </a:moveTo>
                  <a:cubicBezTo>
                    <a:pt x="497" y="381"/>
                    <a:pt x="432" y="467"/>
                    <a:pt x="353" y="505"/>
                  </a:cubicBezTo>
                  <a:cubicBezTo>
                    <a:pt x="324" y="519"/>
                    <a:pt x="288" y="524"/>
                    <a:pt x="256" y="527"/>
                  </a:cubicBezTo>
                  <a:cubicBezTo>
                    <a:pt x="249" y="528"/>
                    <a:pt x="242" y="529"/>
                    <a:pt x="234" y="529"/>
                  </a:cubicBezTo>
                  <a:cubicBezTo>
                    <a:pt x="234" y="518"/>
                    <a:pt x="233" y="506"/>
                    <a:pt x="231" y="495"/>
                  </a:cubicBezTo>
                  <a:cubicBezTo>
                    <a:pt x="327" y="495"/>
                    <a:pt x="420" y="432"/>
                    <a:pt x="444" y="337"/>
                  </a:cubicBezTo>
                  <a:cubicBezTo>
                    <a:pt x="451" y="309"/>
                    <a:pt x="449" y="281"/>
                    <a:pt x="441" y="254"/>
                  </a:cubicBezTo>
                  <a:cubicBezTo>
                    <a:pt x="442" y="254"/>
                    <a:pt x="442" y="254"/>
                    <a:pt x="442" y="254"/>
                  </a:cubicBezTo>
                  <a:cubicBezTo>
                    <a:pt x="452" y="251"/>
                    <a:pt x="452" y="238"/>
                    <a:pt x="442" y="235"/>
                  </a:cubicBezTo>
                  <a:cubicBezTo>
                    <a:pt x="439" y="234"/>
                    <a:pt x="436" y="233"/>
                    <a:pt x="433" y="233"/>
                  </a:cubicBezTo>
                  <a:cubicBezTo>
                    <a:pt x="404" y="167"/>
                    <a:pt x="336" y="114"/>
                    <a:pt x="265" y="113"/>
                  </a:cubicBezTo>
                  <a:cubicBezTo>
                    <a:pt x="272" y="99"/>
                    <a:pt x="272" y="80"/>
                    <a:pt x="274" y="65"/>
                  </a:cubicBezTo>
                  <a:cubicBezTo>
                    <a:pt x="274" y="65"/>
                    <a:pt x="274" y="64"/>
                    <a:pt x="274" y="63"/>
                  </a:cubicBezTo>
                  <a:cubicBezTo>
                    <a:pt x="284" y="65"/>
                    <a:pt x="294" y="67"/>
                    <a:pt x="304" y="69"/>
                  </a:cubicBezTo>
                  <a:cubicBezTo>
                    <a:pt x="340" y="79"/>
                    <a:pt x="373" y="94"/>
                    <a:pt x="404" y="114"/>
                  </a:cubicBezTo>
                  <a:cubicBezTo>
                    <a:pt x="465" y="153"/>
                    <a:pt x="503" y="218"/>
                    <a:pt x="501" y="2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38275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7855509-6A9B-F687-3521-5E9D758B5E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-2" hidden="1">
            <a:extLst>
              <a:ext uri="{FF2B5EF4-FFF2-40B4-BE49-F238E27FC236}">
                <a16:creationId xmlns:a16="http://schemas.microsoft.com/office/drawing/2014/main" id="{2AAD65CB-5E9E-235D-7644-8B3003D6408B}"/>
              </a:ext>
            </a:extLst>
          </p:cNvPr>
          <p:cNvSpPr txBox="1"/>
          <p:nvPr/>
        </p:nvSpPr>
        <p:spPr>
          <a:xfrm>
            <a:off x="4795339" y="1808162"/>
            <a:ext cx="5314275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0" dirty="0">
                <a:blipFill dpi="0" rotWithShape="1">
                  <a:blip r:embed="rId3"/>
                  <a:srcRect/>
                  <a:tile tx="0" ty="0" sx="100000" sy="100000" flip="none" algn="tl"/>
                </a:blipFill>
                <a:latin typeface="阿里汉仪智能黑体" panose="00020600040101010101" pitchFamily="18" charset="-122"/>
                <a:ea typeface="阿里汉仪智能黑体" panose="00020600040101010101" pitchFamily="18" charset="-122"/>
                <a:cs typeface="+mn-ea"/>
                <a:sym typeface="+mn-lt"/>
              </a:rPr>
              <a:t>开学第一课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7E7A1F8-2FC0-6348-5767-FE0984C43BBB}"/>
              </a:ext>
            </a:extLst>
          </p:cNvPr>
          <p:cNvSpPr txBox="1"/>
          <p:nvPr/>
        </p:nvSpPr>
        <p:spPr>
          <a:xfrm>
            <a:off x="4962770" y="297231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800">
                <a:blipFill>
                  <a:blip r:embed="rId3"/>
                  <a:tile tx="0" ty="0" sx="100000" sy="100000" flip="none" algn="tl"/>
                </a:blipFill>
                <a:latin typeface="阿里汉仪智能黑体" panose="00020600040101010101" pitchFamily="18" charset="-122"/>
                <a:ea typeface="阿里汉仪智能黑体" panose="00020600040101010101" pitchFamily="18" charset="-122"/>
              </a:defRPr>
            </a:lvl1pPr>
          </a:lstStyle>
          <a:p>
            <a:r>
              <a:rPr lang="zh-CN" altLang="en-US" sz="2800" dirty="0"/>
              <a:t>添加标题文本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D35489C7-17A5-01B3-0AF9-3820809F1966}"/>
              </a:ext>
            </a:extLst>
          </p:cNvPr>
          <p:cNvSpPr txBox="1"/>
          <p:nvPr/>
        </p:nvSpPr>
        <p:spPr>
          <a:xfrm rot="20650307">
            <a:off x="806400" y="95107"/>
            <a:ext cx="101341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800">
                <a:blipFill>
                  <a:blip r:embed="rId3"/>
                  <a:tile tx="0" ty="0" sx="100000" sy="100000" flip="none" algn="tl"/>
                </a:blipFill>
                <a:latin typeface="阿里汉仪智能黑体" panose="00020600040101010101" pitchFamily="18" charset="-122"/>
                <a:ea typeface="阿里汉仪智能黑体" panose="00020600040101010101" pitchFamily="18" charset="-122"/>
              </a:defRPr>
            </a:lvl1pPr>
          </a:lstStyle>
          <a:p>
            <a:r>
              <a:rPr lang="en-US" altLang="zh-CN" sz="4400" dirty="0"/>
              <a:t>02</a:t>
            </a:r>
            <a:endParaRPr lang="zh-CN" altLang="en-US" sz="4400" dirty="0"/>
          </a:p>
        </p:txBody>
      </p:sp>
      <p:sp>
        <p:nvSpPr>
          <p:cNvPr id="145" name="Freeform 5"/>
          <p:cNvSpPr/>
          <p:nvPr/>
        </p:nvSpPr>
        <p:spPr bwMode="auto">
          <a:xfrm rot="5400000">
            <a:off x="3598136" y="1491051"/>
            <a:ext cx="2375760" cy="2106107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rgbClr val="438275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3" name="Freeform 5">
            <a:extLst>
              <a:ext uri="{FF2B5EF4-FFF2-40B4-BE49-F238E27FC236}">
                <a16:creationId xmlns:a16="http://schemas.microsoft.com/office/drawing/2014/main" id="{DF918051-907E-CCF3-3165-1CAA45455EE7}"/>
              </a:ext>
            </a:extLst>
          </p:cNvPr>
          <p:cNvSpPr/>
          <p:nvPr/>
        </p:nvSpPr>
        <p:spPr bwMode="auto">
          <a:xfrm rot="5400000">
            <a:off x="2295967" y="3462227"/>
            <a:ext cx="2375760" cy="2106107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rgbClr val="27534B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sym typeface="+mn-lt"/>
            </a:endParaRPr>
          </a:p>
        </p:txBody>
      </p:sp>
      <p:sp>
        <p:nvSpPr>
          <p:cNvPr id="4" name="Freeform 5">
            <a:extLst>
              <a:ext uri="{FF2B5EF4-FFF2-40B4-BE49-F238E27FC236}">
                <a16:creationId xmlns:a16="http://schemas.microsoft.com/office/drawing/2014/main" id="{E1E674DE-10A4-BA76-5C7B-244760F2E787}"/>
              </a:ext>
            </a:extLst>
          </p:cNvPr>
          <p:cNvSpPr/>
          <p:nvPr/>
        </p:nvSpPr>
        <p:spPr bwMode="auto">
          <a:xfrm rot="5400000">
            <a:off x="4900304" y="3462228"/>
            <a:ext cx="2375760" cy="2106107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rgbClr val="27534B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sym typeface="+mn-lt"/>
            </a:endParaRPr>
          </a:p>
        </p:txBody>
      </p:sp>
      <p:sp>
        <p:nvSpPr>
          <p:cNvPr id="5" name="Freeform 5">
            <a:extLst>
              <a:ext uri="{FF2B5EF4-FFF2-40B4-BE49-F238E27FC236}">
                <a16:creationId xmlns:a16="http://schemas.microsoft.com/office/drawing/2014/main" id="{214AB7D8-189C-2F81-D7B3-4EE1A21A215D}"/>
              </a:ext>
            </a:extLst>
          </p:cNvPr>
          <p:cNvSpPr/>
          <p:nvPr/>
        </p:nvSpPr>
        <p:spPr bwMode="auto">
          <a:xfrm rot="5400000">
            <a:off x="7504640" y="3462229"/>
            <a:ext cx="2375760" cy="2106107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rgbClr val="27534B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sym typeface="+mn-lt"/>
            </a:endParaRPr>
          </a:p>
        </p:txBody>
      </p:sp>
      <p:sp>
        <p:nvSpPr>
          <p:cNvPr id="6" name="Freeform 5">
            <a:extLst>
              <a:ext uri="{FF2B5EF4-FFF2-40B4-BE49-F238E27FC236}">
                <a16:creationId xmlns:a16="http://schemas.microsoft.com/office/drawing/2014/main" id="{6A8E357D-6FE7-A60C-4166-7459F29BF377}"/>
              </a:ext>
            </a:extLst>
          </p:cNvPr>
          <p:cNvSpPr/>
          <p:nvPr/>
        </p:nvSpPr>
        <p:spPr bwMode="auto">
          <a:xfrm rot="5400000">
            <a:off x="6202473" y="1491053"/>
            <a:ext cx="2375760" cy="2106107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rgbClr val="438275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ym typeface="+mn-lt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76D097E2-F97B-2A48-6F4E-376D9FF51918}"/>
              </a:ext>
            </a:extLst>
          </p:cNvPr>
          <p:cNvGrpSpPr/>
          <p:nvPr/>
        </p:nvGrpSpPr>
        <p:grpSpPr>
          <a:xfrm>
            <a:off x="3668231" y="1905010"/>
            <a:ext cx="2235567" cy="1278187"/>
            <a:chOff x="649026" y="1906534"/>
            <a:chExt cx="2235567" cy="1278187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163AA444-E507-13EB-5DCD-F8C815E9762C}"/>
                </a:ext>
              </a:extLst>
            </p:cNvPr>
            <p:cNvSpPr txBox="1"/>
            <p:nvPr/>
          </p:nvSpPr>
          <p:spPr>
            <a:xfrm>
              <a:off x="952126" y="2190603"/>
              <a:ext cx="1629370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E2BF51B8-0268-CC99-0D91-5C382F551E6B}"/>
                </a:ext>
              </a:extLst>
            </p:cNvPr>
            <p:cNvSpPr txBox="1"/>
            <p:nvPr/>
          </p:nvSpPr>
          <p:spPr>
            <a:xfrm>
              <a:off x="64902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6E53A66D-9CB8-E078-A868-0517EF6C675F}"/>
              </a:ext>
            </a:extLst>
          </p:cNvPr>
          <p:cNvGrpSpPr/>
          <p:nvPr/>
        </p:nvGrpSpPr>
        <p:grpSpPr>
          <a:xfrm>
            <a:off x="6272569" y="1905010"/>
            <a:ext cx="2235567" cy="1278187"/>
            <a:chOff x="649026" y="1906534"/>
            <a:chExt cx="2235567" cy="1278187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D41EAC0E-FA6A-B7C4-43D9-FEDD714BC375}"/>
                </a:ext>
              </a:extLst>
            </p:cNvPr>
            <p:cNvSpPr txBox="1"/>
            <p:nvPr/>
          </p:nvSpPr>
          <p:spPr>
            <a:xfrm>
              <a:off x="952126" y="2190603"/>
              <a:ext cx="1629370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BE2ED3F1-E6D3-93AA-71D2-EBF0E10DCA47}"/>
                </a:ext>
              </a:extLst>
            </p:cNvPr>
            <p:cNvSpPr txBox="1"/>
            <p:nvPr/>
          </p:nvSpPr>
          <p:spPr>
            <a:xfrm>
              <a:off x="64902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4A311E47-194B-F4A4-8190-D1FD85053326}"/>
              </a:ext>
            </a:extLst>
          </p:cNvPr>
          <p:cNvGrpSpPr/>
          <p:nvPr/>
        </p:nvGrpSpPr>
        <p:grpSpPr>
          <a:xfrm>
            <a:off x="2366064" y="3914288"/>
            <a:ext cx="2235567" cy="1278187"/>
            <a:chOff x="649026" y="1906534"/>
            <a:chExt cx="2235567" cy="1278187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5F52D52A-6B0A-00AF-8BC9-13BCD8291378}"/>
                </a:ext>
              </a:extLst>
            </p:cNvPr>
            <p:cNvSpPr txBox="1"/>
            <p:nvPr/>
          </p:nvSpPr>
          <p:spPr>
            <a:xfrm>
              <a:off x="952126" y="2190603"/>
              <a:ext cx="1629370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7C743655-9BAE-9345-E673-03F80AD6082D}"/>
                </a:ext>
              </a:extLst>
            </p:cNvPr>
            <p:cNvSpPr txBox="1"/>
            <p:nvPr/>
          </p:nvSpPr>
          <p:spPr>
            <a:xfrm>
              <a:off x="64902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558EE5C0-BA27-1438-793A-2743B89C910C}"/>
              </a:ext>
            </a:extLst>
          </p:cNvPr>
          <p:cNvGrpSpPr/>
          <p:nvPr/>
        </p:nvGrpSpPr>
        <p:grpSpPr>
          <a:xfrm>
            <a:off x="4978216" y="3914288"/>
            <a:ext cx="2235567" cy="1278187"/>
            <a:chOff x="649026" y="1906534"/>
            <a:chExt cx="2235567" cy="1278187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D29D4FA6-E942-485F-2860-719147458881}"/>
                </a:ext>
              </a:extLst>
            </p:cNvPr>
            <p:cNvSpPr txBox="1"/>
            <p:nvPr/>
          </p:nvSpPr>
          <p:spPr>
            <a:xfrm>
              <a:off x="952126" y="2190603"/>
              <a:ext cx="1629370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EC9781AC-4218-E132-E57A-16C718AF01F4}"/>
                </a:ext>
              </a:extLst>
            </p:cNvPr>
            <p:cNvSpPr txBox="1"/>
            <p:nvPr/>
          </p:nvSpPr>
          <p:spPr>
            <a:xfrm>
              <a:off x="64902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3414D8CB-24B9-6154-585B-973B47C57ED5}"/>
              </a:ext>
            </a:extLst>
          </p:cNvPr>
          <p:cNvGrpSpPr/>
          <p:nvPr/>
        </p:nvGrpSpPr>
        <p:grpSpPr>
          <a:xfrm>
            <a:off x="7574737" y="3914288"/>
            <a:ext cx="2235567" cy="1278187"/>
            <a:chOff x="649026" y="1906534"/>
            <a:chExt cx="2235567" cy="1278187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8A126C79-549F-F8D4-E550-ABFF71E7F5BA}"/>
                </a:ext>
              </a:extLst>
            </p:cNvPr>
            <p:cNvSpPr txBox="1"/>
            <p:nvPr/>
          </p:nvSpPr>
          <p:spPr>
            <a:xfrm>
              <a:off x="952126" y="2190603"/>
              <a:ext cx="1629370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350D8F5E-2C61-BCA0-D07D-0E7CA3C4F321}"/>
                </a:ext>
              </a:extLst>
            </p:cNvPr>
            <p:cNvSpPr txBox="1"/>
            <p:nvPr/>
          </p:nvSpPr>
          <p:spPr>
            <a:xfrm>
              <a:off x="64902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9840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38275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1C3B0A7-ED3F-5D69-378C-7263F16553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-2" hidden="1">
            <a:extLst>
              <a:ext uri="{FF2B5EF4-FFF2-40B4-BE49-F238E27FC236}">
                <a16:creationId xmlns:a16="http://schemas.microsoft.com/office/drawing/2014/main" id="{AEB49F39-D335-4899-0F6D-60BDD41479C4}"/>
              </a:ext>
            </a:extLst>
          </p:cNvPr>
          <p:cNvSpPr txBox="1"/>
          <p:nvPr/>
        </p:nvSpPr>
        <p:spPr>
          <a:xfrm>
            <a:off x="4795339" y="1808162"/>
            <a:ext cx="5314275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0" dirty="0">
                <a:blipFill dpi="0" rotWithShape="1">
                  <a:blip r:embed="rId3"/>
                  <a:srcRect/>
                  <a:tile tx="0" ty="0" sx="100000" sy="100000" flip="none" algn="tl"/>
                </a:blipFill>
                <a:latin typeface="阿里汉仪智能黑体" panose="00020600040101010101" pitchFamily="18" charset="-122"/>
                <a:ea typeface="阿里汉仪智能黑体" panose="00020600040101010101" pitchFamily="18" charset="-122"/>
                <a:cs typeface="+mn-ea"/>
                <a:sym typeface="+mn-lt"/>
              </a:rPr>
              <a:t>开学第一课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6A974A4-E3A7-8A7F-31C6-077F5C63A00C}"/>
              </a:ext>
            </a:extLst>
          </p:cNvPr>
          <p:cNvSpPr txBox="1"/>
          <p:nvPr/>
        </p:nvSpPr>
        <p:spPr>
          <a:xfrm>
            <a:off x="4962770" y="297231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800">
                <a:blipFill>
                  <a:blip r:embed="rId3"/>
                  <a:tile tx="0" ty="0" sx="100000" sy="100000" flip="none" algn="tl"/>
                </a:blipFill>
                <a:latin typeface="阿里汉仪智能黑体" panose="00020600040101010101" pitchFamily="18" charset="-122"/>
                <a:ea typeface="阿里汉仪智能黑体" panose="00020600040101010101" pitchFamily="18" charset="-122"/>
              </a:defRPr>
            </a:lvl1pPr>
          </a:lstStyle>
          <a:p>
            <a:r>
              <a:rPr lang="zh-CN" altLang="en-US" sz="2800" dirty="0"/>
              <a:t>添加标题文本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09B027C0-4EA2-99A8-3CEF-844AA34E91C0}"/>
              </a:ext>
            </a:extLst>
          </p:cNvPr>
          <p:cNvSpPr txBox="1"/>
          <p:nvPr/>
        </p:nvSpPr>
        <p:spPr>
          <a:xfrm rot="20650307">
            <a:off x="806400" y="95107"/>
            <a:ext cx="101341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800">
                <a:blipFill>
                  <a:blip r:embed="rId3"/>
                  <a:tile tx="0" ty="0" sx="100000" sy="100000" flip="none" algn="tl"/>
                </a:blipFill>
                <a:latin typeface="阿里汉仪智能黑体" panose="00020600040101010101" pitchFamily="18" charset="-122"/>
                <a:ea typeface="阿里汉仪智能黑体" panose="00020600040101010101" pitchFamily="18" charset="-122"/>
              </a:defRPr>
            </a:lvl1pPr>
          </a:lstStyle>
          <a:p>
            <a:r>
              <a:rPr lang="en-US" altLang="zh-CN" sz="4400" dirty="0"/>
              <a:t>02</a:t>
            </a:r>
            <a:endParaRPr lang="zh-CN" altLang="en-US" sz="4400" dirty="0"/>
          </a:p>
        </p:txBody>
      </p:sp>
      <p:sp>
        <p:nvSpPr>
          <p:cNvPr id="3" name="任意多边形 194">
            <a:extLst>
              <a:ext uri="{FF2B5EF4-FFF2-40B4-BE49-F238E27FC236}">
                <a16:creationId xmlns:a16="http://schemas.microsoft.com/office/drawing/2014/main" id="{D4AAD8D1-581C-C6B9-6952-74C99B520D5A}"/>
              </a:ext>
            </a:extLst>
          </p:cNvPr>
          <p:cNvSpPr/>
          <p:nvPr/>
        </p:nvSpPr>
        <p:spPr>
          <a:xfrm>
            <a:off x="3600687" y="2362532"/>
            <a:ext cx="4997656" cy="2553071"/>
          </a:xfrm>
          <a:custGeom>
            <a:avLst/>
            <a:gdLst>
              <a:gd name="connsiteX0" fmla="*/ 2499153 w 4998306"/>
              <a:gd name="connsiteY0" fmla="*/ 0 h 2553070"/>
              <a:gd name="connsiteX1" fmla="*/ 4998306 w 4998306"/>
              <a:gd name="connsiteY1" fmla="*/ 2499153 h 2553070"/>
              <a:gd name="connsiteX2" fmla="*/ 4995583 w 4998306"/>
              <a:gd name="connsiteY2" fmla="*/ 2553070 h 2553070"/>
              <a:gd name="connsiteX3" fmla="*/ 4831507 w 4998306"/>
              <a:gd name="connsiteY3" fmla="*/ 2553070 h 2553070"/>
              <a:gd name="connsiteX4" fmla="*/ 4834230 w 4998306"/>
              <a:gd name="connsiteY4" fmla="*/ 2499152 h 2553070"/>
              <a:gd name="connsiteX5" fmla="*/ 2495117 w 4998306"/>
              <a:gd name="connsiteY5" fmla="*/ 160039 h 2553070"/>
              <a:gd name="connsiteX6" fmla="*/ 156004 w 4998306"/>
              <a:gd name="connsiteY6" fmla="*/ 2499152 h 2553070"/>
              <a:gd name="connsiteX7" fmla="*/ 158727 w 4998306"/>
              <a:gd name="connsiteY7" fmla="*/ 2553070 h 2553070"/>
              <a:gd name="connsiteX8" fmla="*/ 2723 w 4998306"/>
              <a:gd name="connsiteY8" fmla="*/ 2553070 h 2553070"/>
              <a:gd name="connsiteX9" fmla="*/ 0 w 4998306"/>
              <a:gd name="connsiteY9" fmla="*/ 2499153 h 2553070"/>
              <a:gd name="connsiteX10" fmla="*/ 2499153 w 4998306"/>
              <a:gd name="connsiteY10" fmla="*/ 0 h 25530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998306" h="2553070">
                <a:moveTo>
                  <a:pt x="2499153" y="0"/>
                </a:moveTo>
                <a:cubicBezTo>
                  <a:pt x="3879397" y="0"/>
                  <a:pt x="4998306" y="1118909"/>
                  <a:pt x="4998306" y="2499153"/>
                </a:cubicBezTo>
                <a:lnTo>
                  <a:pt x="4995583" y="2553070"/>
                </a:lnTo>
                <a:lnTo>
                  <a:pt x="4831507" y="2553070"/>
                </a:lnTo>
                <a:lnTo>
                  <a:pt x="4834230" y="2499152"/>
                </a:lnTo>
                <a:cubicBezTo>
                  <a:pt x="4834230" y="1207296"/>
                  <a:pt x="3786973" y="160039"/>
                  <a:pt x="2495117" y="160039"/>
                </a:cubicBezTo>
                <a:cubicBezTo>
                  <a:pt x="1203261" y="160039"/>
                  <a:pt x="156004" y="1207296"/>
                  <a:pt x="156004" y="2499152"/>
                </a:cubicBezTo>
                <a:lnTo>
                  <a:pt x="158727" y="2553070"/>
                </a:lnTo>
                <a:lnTo>
                  <a:pt x="2723" y="2553070"/>
                </a:lnTo>
                <a:lnTo>
                  <a:pt x="0" y="2499153"/>
                </a:lnTo>
                <a:cubicBezTo>
                  <a:pt x="0" y="1118909"/>
                  <a:pt x="1118909" y="0"/>
                  <a:pt x="2499153" y="0"/>
                </a:cubicBezTo>
                <a:close/>
              </a:path>
            </a:pathLst>
          </a:custGeom>
          <a:blipFill>
            <a:blip r:embed="rId3"/>
            <a:tile tx="0" ty="0" sx="100000" sy="100000" flip="none" algn="tl"/>
          </a:blipFill>
          <a:ln w="508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solidFill>
                <a:schemeClr val="tx1"/>
              </a:solidFill>
              <a:sym typeface="+mn-lt"/>
            </a:endParaRPr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28537821-3233-E9B8-3E65-B863F44B2629}"/>
              </a:ext>
            </a:extLst>
          </p:cNvPr>
          <p:cNvSpPr/>
          <p:nvPr/>
        </p:nvSpPr>
        <p:spPr>
          <a:xfrm>
            <a:off x="3410176" y="4345552"/>
            <a:ext cx="647185" cy="647270"/>
          </a:xfrm>
          <a:prstGeom prst="ellipse">
            <a:avLst/>
          </a:prstGeom>
          <a:solidFill>
            <a:srgbClr val="27534B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ym typeface="+mn-lt"/>
            </a:endParaRPr>
          </a:p>
        </p:txBody>
      </p:sp>
      <p:grpSp>
        <p:nvGrpSpPr>
          <p:cNvPr id="6" name="Group 4">
            <a:extLst>
              <a:ext uri="{FF2B5EF4-FFF2-40B4-BE49-F238E27FC236}">
                <a16:creationId xmlns:a16="http://schemas.microsoft.com/office/drawing/2014/main" id="{71FFB725-DE1F-16B9-7E5D-9A407202D759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3606104" y="4522660"/>
            <a:ext cx="242601" cy="284336"/>
            <a:chOff x="1776" y="1776"/>
            <a:chExt cx="64" cy="75"/>
          </a:xfrm>
          <a:solidFill>
            <a:schemeClr val="bg1"/>
          </a:solidFill>
          <a:effectLst/>
        </p:grpSpPr>
        <p:sp>
          <p:nvSpPr>
            <p:cNvPr id="8" name="Freeform 6">
              <a:extLst>
                <a:ext uri="{FF2B5EF4-FFF2-40B4-BE49-F238E27FC236}">
                  <a16:creationId xmlns:a16="http://schemas.microsoft.com/office/drawing/2014/main" id="{45C849BD-C881-FFB9-E979-2949C8484A2D}"/>
                </a:ext>
              </a:extLst>
            </p:cNvPr>
            <p:cNvSpPr/>
            <p:nvPr/>
          </p:nvSpPr>
          <p:spPr bwMode="auto">
            <a:xfrm>
              <a:off x="1776" y="1810"/>
              <a:ext cx="64" cy="41"/>
            </a:xfrm>
            <a:custGeom>
              <a:avLst/>
              <a:gdLst>
                <a:gd name="T0" fmla="*/ 23 w 24"/>
                <a:gd name="T1" fmla="*/ 3 h 16"/>
                <a:gd name="T2" fmla="*/ 19 w 24"/>
                <a:gd name="T3" fmla="*/ 0 h 16"/>
                <a:gd name="T4" fmla="*/ 19 w 24"/>
                <a:gd name="T5" fmla="*/ 0 h 16"/>
                <a:gd name="T6" fmla="*/ 17 w 24"/>
                <a:gd name="T7" fmla="*/ 0 h 16"/>
                <a:gd name="T8" fmla="*/ 15 w 24"/>
                <a:gd name="T9" fmla="*/ 5 h 16"/>
                <a:gd name="T10" fmla="*/ 12 w 24"/>
                <a:gd name="T11" fmla="*/ 11 h 16"/>
                <a:gd name="T12" fmla="*/ 14 w 24"/>
                <a:gd name="T13" fmla="*/ 7 h 16"/>
                <a:gd name="T14" fmla="*/ 13 w 24"/>
                <a:gd name="T15" fmla="*/ 1 h 16"/>
                <a:gd name="T16" fmla="*/ 13 w 24"/>
                <a:gd name="T17" fmla="*/ 1 h 16"/>
                <a:gd name="T18" fmla="*/ 12 w 24"/>
                <a:gd name="T19" fmla="*/ 0 h 16"/>
                <a:gd name="T20" fmla="*/ 12 w 24"/>
                <a:gd name="T21" fmla="*/ 0 h 16"/>
                <a:gd name="T22" fmla="*/ 12 w 24"/>
                <a:gd name="T23" fmla="*/ 1 h 16"/>
                <a:gd name="T24" fmla="*/ 12 w 24"/>
                <a:gd name="T25" fmla="*/ 1 h 16"/>
                <a:gd name="T26" fmla="*/ 11 w 24"/>
                <a:gd name="T27" fmla="*/ 7 h 16"/>
                <a:gd name="T28" fmla="*/ 10 w 24"/>
                <a:gd name="T29" fmla="*/ 5 h 16"/>
                <a:gd name="T30" fmla="*/ 8 w 24"/>
                <a:gd name="T31" fmla="*/ 0 h 16"/>
                <a:gd name="T32" fmla="*/ 5 w 24"/>
                <a:gd name="T33" fmla="*/ 0 h 16"/>
                <a:gd name="T34" fmla="*/ 5 w 24"/>
                <a:gd name="T35" fmla="*/ 0 h 16"/>
                <a:gd name="T36" fmla="*/ 1 w 24"/>
                <a:gd name="T37" fmla="*/ 3 h 16"/>
                <a:gd name="T38" fmla="*/ 0 w 24"/>
                <a:gd name="T39" fmla="*/ 16 h 16"/>
                <a:gd name="T40" fmla="*/ 4 w 24"/>
                <a:gd name="T41" fmla="*/ 16 h 16"/>
                <a:gd name="T42" fmla="*/ 4 w 24"/>
                <a:gd name="T43" fmla="*/ 6 h 16"/>
                <a:gd name="T44" fmla="*/ 5 w 24"/>
                <a:gd name="T45" fmla="*/ 6 h 16"/>
                <a:gd name="T46" fmla="*/ 5 w 24"/>
                <a:gd name="T47" fmla="*/ 16 h 16"/>
                <a:gd name="T48" fmla="*/ 12 w 24"/>
                <a:gd name="T49" fmla="*/ 16 h 16"/>
                <a:gd name="T50" fmla="*/ 19 w 24"/>
                <a:gd name="T51" fmla="*/ 16 h 16"/>
                <a:gd name="T52" fmla="*/ 19 w 24"/>
                <a:gd name="T53" fmla="*/ 6 h 16"/>
                <a:gd name="T54" fmla="*/ 19 w 24"/>
                <a:gd name="T55" fmla="*/ 6 h 16"/>
                <a:gd name="T56" fmla="*/ 20 w 24"/>
                <a:gd name="T57" fmla="*/ 6 h 16"/>
                <a:gd name="T58" fmla="*/ 20 w 24"/>
                <a:gd name="T59" fmla="*/ 16 h 16"/>
                <a:gd name="T60" fmla="*/ 23 w 24"/>
                <a:gd name="T61" fmla="*/ 16 h 16"/>
                <a:gd name="T62" fmla="*/ 23 w 24"/>
                <a:gd name="T63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4" h="16">
                  <a:moveTo>
                    <a:pt x="23" y="3"/>
                  </a:moveTo>
                  <a:cubicBezTo>
                    <a:pt x="22" y="1"/>
                    <a:pt x="20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0"/>
                    <a:pt x="13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1"/>
                    <a:pt x="1" y="3"/>
                  </a:cubicBezTo>
                  <a:cubicBezTo>
                    <a:pt x="0" y="5"/>
                    <a:pt x="0" y="11"/>
                    <a:pt x="0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5" y="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20" y="6"/>
                    <a:pt x="20" y="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4" y="11"/>
                    <a:pt x="24" y="5"/>
                    <a:pt x="2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9" name="Freeform 7">
              <a:extLst>
                <a:ext uri="{FF2B5EF4-FFF2-40B4-BE49-F238E27FC236}">
                  <a16:creationId xmlns:a16="http://schemas.microsoft.com/office/drawing/2014/main" id="{CE66A12A-E420-9A90-D99F-954647802486}"/>
                </a:ext>
              </a:extLst>
            </p:cNvPr>
            <p:cNvSpPr/>
            <p:nvPr/>
          </p:nvSpPr>
          <p:spPr bwMode="auto">
            <a:xfrm>
              <a:off x="1795" y="1776"/>
              <a:ext cx="29" cy="26"/>
            </a:xfrm>
            <a:custGeom>
              <a:avLst/>
              <a:gdLst>
                <a:gd name="T0" fmla="*/ 5 w 11"/>
                <a:gd name="T1" fmla="*/ 10 h 10"/>
                <a:gd name="T2" fmla="*/ 5 w 11"/>
                <a:gd name="T3" fmla="*/ 10 h 10"/>
                <a:gd name="T4" fmla="*/ 11 w 11"/>
                <a:gd name="T5" fmla="*/ 5 h 10"/>
                <a:gd name="T6" fmla="*/ 5 w 11"/>
                <a:gd name="T7" fmla="*/ 0 h 10"/>
                <a:gd name="T8" fmla="*/ 5 w 11"/>
                <a:gd name="T9" fmla="*/ 0 h 10"/>
                <a:gd name="T10" fmla="*/ 0 w 11"/>
                <a:gd name="T11" fmla="*/ 5 h 10"/>
                <a:gd name="T12" fmla="*/ 5 w 11"/>
                <a:gd name="T1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0">
                  <a:moveTo>
                    <a:pt x="5" y="10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8" y="10"/>
                    <a:pt x="11" y="8"/>
                    <a:pt x="11" y="5"/>
                  </a:cubicBezTo>
                  <a:cubicBezTo>
                    <a:pt x="11" y="2"/>
                    <a:pt x="8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1"/>
                    <a:pt x="0" y="3"/>
                    <a:pt x="0" y="5"/>
                  </a:cubicBezTo>
                  <a:cubicBezTo>
                    <a:pt x="0" y="8"/>
                    <a:pt x="2" y="10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4" name="椭圆 23">
            <a:extLst>
              <a:ext uri="{FF2B5EF4-FFF2-40B4-BE49-F238E27FC236}">
                <a16:creationId xmlns:a16="http://schemas.microsoft.com/office/drawing/2014/main" id="{581C8E9A-212C-D382-9F16-B82AE9CD7B78}"/>
              </a:ext>
            </a:extLst>
          </p:cNvPr>
          <p:cNvSpPr/>
          <p:nvPr/>
        </p:nvSpPr>
        <p:spPr>
          <a:xfrm>
            <a:off x="5769838" y="2072252"/>
            <a:ext cx="647185" cy="647270"/>
          </a:xfrm>
          <a:prstGeom prst="ellipse">
            <a:avLst/>
          </a:prstGeom>
          <a:solidFill>
            <a:srgbClr val="27534B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ym typeface="+mn-lt"/>
            </a:endParaRPr>
          </a:p>
        </p:txBody>
      </p:sp>
      <p:grpSp>
        <p:nvGrpSpPr>
          <p:cNvPr id="17" name="Group 18">
            <a:extLst>
              <a:ext uri="{FF2B5EF4-FFF2-40B4-BE49-F238E27FC236}">
                <a16:creationId xmlns:a16="http://schemas.microsoft.com/office/drawing/2014/main" id="{C91CC351-9453-D3E5-B22F-565726458659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5967149" y="2270485"/>
            <a:ext cx="265187" cy="247136"/>
            <a:chOff x="3802" y="2858"/>
            <a:chExt cx="616" cy="574"/>
          </a:xfrm>
          <a:solidFill>
            <a:schemeClr val="bg1"/>
          </a:solidFill>
          <a:effectLst/>
        </p:grpSpPr>
        <p:sp>
          <p:nvSpPr>
            <p:cNvPr id="18" name="Rectangle 19">
              <a:extLst>
                <a:ext uri="{FF2B5EF4-FFF2-40B4-BE49-F238E27FC236}">
                  <a16:creationId xmlns:a16="http://schemas.microsoft.com/office/drawing/2014/main" id="{D0D6F048-B41D-3336-A651-0939AEF1838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02" y="3205"/>
              <a:ext cx="129" cy="22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9" name="Rectangle 20">
              <a:extLst>
                <a:ext uri="{FF2B5EF4-FFF2-40B4-BE49-F238E27FC236}">
                  <a16:creationId xmlns:a16="http://schemas.microsoft.com/office/drawing/2014/main" id="{940BB2BD-A8CC-87EF-F462-7C5C28A4F1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64" y="3174"/>
              <a:ext cx="129" cy="25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0" name="Rectangle 21">
              <a:extLst>
                <a:ext uri="{FF2B5EF4-FFF2-40B4-BE49-F238E27FC236}">
                  <a16:creationId xmlns:a16="http://schemas.microsoft.com/office/drawing/2014/main" id="{3DCE5343-A016-1CD0-EEEE-724BBF65A2C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29" y="3131"/>
              <a:ext cx="129" cy="30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1" name="Rectangle 22">
              <a:extLst>
                <a:ext uri="{FF2B5EF4-FFF2-40B4-BE49-F238E27FC236}">
                  <a16:creationId xmlns:a16="http://schemas.microsoft.com/office/drawing/2014/main" id="{317BE7CE-FB22-CCE7-66E7-685198872E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89" y="3078"/>
              <a:ext cx="129" cy="35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2" name="Freeform 23">
              <a:extLst>
                <a:ext uri="{FF2B5EF4-FFF2-40B4-BE49-F238E27FC236}">
                  <a16:creationId xmlns:a16="http://schemas.microsoft.com/office/drawing/2014/main" id="{4ED9F760-BF5D-D99F-AD2A-3D1931093169}"/>
                </a:ext>
              </a:extLst>
            </p:cNvPr>
            <p:cNvSpPr/>
            <p:nvPr/>
          </p:nvSpPr>
          <p:spPr bwMode="auto">
            <a:xfrm>
              <a:off x="3888" y="2858"/>
              <a:ext cx="370" cy="270"/>
            </a:xfrm>
            <a:custGeom>
              <a:avLst/>
              <a:gdLst>
                <a:gd name="T0" fmla="*/ 94 w 155"/>
                <a:gd name="T1" fmla="*/ 21 h 113"/>
                <a:gd name="T2" fmla="*/ 0 w 155"/>
                <a:gd name="T3" fmla="*/ 72 h 113"/>
                <a:gd name="T4" fmla="*/ 114 w 155"/>
                <a:gd name="T5" fmla="*/ 63 h 113"/>
                <a:gd name="T6" fmla="*/ 122 w 155"/>
                <a:gd name="T7" fmla="*/ 82 h 113"/>
                <a:gd name="T8" fmla="*/ 155 w 155"/>
                <a:gd name="T9" fmla="*/ 0 h 113"/>
                <a:gd name="T10" fmla="*/ 85 w 155"/>
                <a:gd name="T11" fmla="*/ 2 h 113"/>
                <a:gd name="T12" fmla="*/ 94 w 155"/>
                <a:gd name="T13" fmla="*/ 21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5" h="113">
                  <a:moveTo>
                    <a:pt x="94" y="21"/>
                  </a:moveTo>
                  <a:cubicBezTo>
                    <a:pt x="85" y="33"/>
                    <a:pt x="53" y="68"/>
                    <a:pt x="0" y="72"/>
                  </a:cubicBezTo>
                  <a:cubicBezTo>
                    <a:pt x="0" y="72"/>
                    <a:pt x="31" y="113"/>
                    <a:pt x="114" y="63"/>
                  </a:cubicBezTo>
                  <a:cubicBezTo>
                    <a:pt x="122" y="82"/>
                    <a:pt x="122" y="82"/>
                    <a:pt x="122" y="82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85" y="2"/>
                    <a:pt x="85" y="2"/>
                    <a:pt x="85" y="2"/>
                  </a:cubicBezTo>
                  <a:lnTo>
                    <a:pt x="94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3" name="椭圆 32">
            <a:extLst>
              <a:ext uri="{FF2B5EF4-FFF2-40B4-BE49-F238E27FC236}">
                <a16:creationId xmlns:a16="http://schemas.microsoft.com/office/drawing/2014/main" id="{2A47922A-F121-6C55-D4D0-34B766F31F9A}"/>
              </a:ext>
            </a:extLst>
          </p:cNvPr>
          <p:cNvSpPr/>
          <p:nvPr/>
        </p:nvSpPr>
        <p:spPr>
          <a:xfrm>
            <a:off x="8169840" y="4345552"/>
            <a:ext cx="647185" cy="647270"/>
          </a:xfrm>
          <a:prstGeom prst="ellipse">
            <a:avLst/>
          </a:prstGeom>
          <a:solidFill>
            <a:srgbClr val="27534B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ym typeface="+mn-lt"/>
            </a:endParaRPr>
          </a:p>
        </p:txBody>
      </p:sp>
      <p:grpSp>
        <p:nvGrpSpPr>
          <p:cNvPr id="29" name="Group 13" descr="D:\51PPT模板网\51pptmoban.com\图片.jpg">
            <a:extLst>
              <a:ext uri="{FF2B5EF4-FFF2-40B4-BE49-F238E27FC236}">
                <a16:creationId xmlns:a16="http://schemas.microsoft.com/office/drawing/2014/main" id="{95ABB14A-496A-E8EC-9A63-C90B34D5CA0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345319" y="4512104"/>
            <a:ext cx="304649" cy="308286"/>
            <a:chOff x="2426" y="2781"/>
            <a:chExt cx="593" cy="600"/>
          </a:xfrm>
          <a:solidFill>
            <a:schemeClr val="bg1"/>
          </a:solidFill>
          <a:effectLst/>
        </p:grpSpPr>
        <p:sp>
          <p:nvSpPr>
            <p:cNvPr id="30" name="Freeform 14">
              <a:extLst>
                <a:ext uri="{FF2B5EF4-FFF2-40B4-BE49-F238E27FC236}">
                  <a16:creationId xmlns:a16="http://schemas.microsoft.com/office/drawing/2014/main" id="{161AEC67-18AC-5123-236A-01FB0794B636}"/>
                </a:ext>
              </a:extLst>
            </p:cNvPr>
            <p:cNvSpPr/>
            <p:nvPr/>
          </p:nvSpPr>
          <p:spPr bwMode="auto">
            <a:xfrm>
              <a:off x="2442" y="2805"/>
              <a:ext cx="577" cy="576"/>
            </a:xfrm>
            <a:custGeom>
              <a:avLst/>
              <a:gdLst>
                <a:gd name="T0" fmla="*/ 0 w 241"/>
                <a:gd name="T1" fmla="*/ 115 h 241"/>
                <a:gd name="T2" fmla="*/ 0 w 241"/>
                <a:gd name="T3" fmla="*/ 121 h 241"/>
                <a:gd name="T4" fmla="*/ 121 w 241"/>
                <a:gd name="T5" fmla="*/ 241 h 241"/>
                <a:gd name="T6" fmla="*/ 241 w 241"/>
                <a:gd name="T7" fmla="*/ 121 h 241"/>
                <a:gd name="T8" fmla="*/ 121 w 241"/>
                <a:gd name="T9" fmla="*/ 0 h 241"/>
                <a:gd name="T10" fmla="*/ 121 w 241"/>
                <a:gd name="T11" fmla="*/ 115 h 241"/>
                <a:gd name="T12" fmla="*/ 0 w 241"/>
                <a:gd name="T13" fmla="*/ 115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1" h="241">
                  <a:moveTo>
                    <a:pt x="0" y="115"/>
                  </a:moveTo>
                  <a:cubicBezTo>
                    <a:pt x="0" y="117"/>
                    <a:pt x="0" y="119"/>
                    <a:pt x="0" y="121"/>
                  </a:cubicBezTo>
                  <a:cubicBezTo>
                    <a:pt x="0" y="187"/>
                    <a:pt x="54" y="241"/>
                    <a:pt x="121" y="241"/>
                  </a:cubicBezTo>
                  <a:cubicBezTo>
                    <a:pt x="187" y="241"/>
                    <a:pt x="241" y="187"/>
                    <a:pt x="241" y="121"/>
                  </a:cubicBezTo>
                  <a:cubicBezTo>
                    <a:pt x="241" y="54"/>
                    <a:pt x="187" y="0"/>
                    <a:pt x="121" y="0"/>
                  </a:cubicBezTo>
                  <a:cubicBezTo>
                    <a:pt x="121" y="115"/>
                    <a:pt x="121" y="115"/>
                    <a:pt x="121" y="115"/>
                  </a:cubicBezTo>
                  <a:lnTo>
                    <a:pt x="0" y="1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1" name="Freeform 15">
              <a:extLst>
                <a:ext uri="{FF2B5EF4-FFF2-40B4-BE49-F238E27FC236}">
                  <a16:creationId xmlns:a16="http://schemas.microsoft.com/office/drawing/2014/main" id="{B38E2200-1A11-6E78-6C38-2AAC01353FD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26" y="2781"/>
              <a:ext cx="275" cy="273"/>
            </a:xfrm>
            <a:custGeom>
              <a:avLst/>
              <a:gdLst>
                <a:gd name="T0" fmla="*/ 0 w 115"/>
                <a:gd name="T1" fmla="*/ 114 h 114"/>
                <a:gd name="T2" fmla="*/ 115 w 115"/>
                <a:gd name="T3" fmla="*/ 114 h 114"/>
                <a:gd name="T4" fmla="*/ 115 w 115"/>
                <a:gd name="T5" fmla="*/ 0 h 114"/>
                <a:gd name="T6" fmla="*/ 0 w 115"/>
                <a:gd name="T7" fmla="*/ 114 h 114"/>
                <a:gd name="T8" fmla="*/ 15 w 115"/>
                <a:gd name="T9" fmla="*/ 104 h 114"/>
                <a:gd name="T10" fmla="*/ 104 w 115"/>
                <a:gd name="T11" fmla="*/ 14 h 114"/>
                <a:gd name="T12" fmla="*/ 104 w 115"/>
                <a:gd name="T13" fmla="*/ 104 h 114"/>
                <a:gd name="T14" fmla="*/ 15 w 115"/>
                <a:gd name="T15" fmla="*/ 10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5" h="114">
                  <a:moveTo>
                    <a:pt x="0" y="114"/>
                  </a:moveTo>
                  <a:cubicBezTo>
                    <a:pt x="115" y="114"/>
                    <a:pt x="115" y="114"/>
                    <a:pt x="115" y="114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51" y="0"/>
                    <a:pt x="0" y="51"/>
                    <a:pt x="0" y="114"/>
                  </a:cubicBezTo>
                  <a:close/>
                  <a:moveTo>
                    <a:pt x="15" y="104"/>
                  </a:moveTo>
                  <a:cubicBezTo>
                    <a:pt x="15" y="54"/>
                    <a:pt x="55" y="14"/>
                    <a:pt x="104" y="14"/>
                  </a:cubicBezTo>
                  <a:cubicBezTo>
                    <a:pt x="104" y="104"/>
                    <a:pt x="104" y="104"/>
                    <a:pt x="104" y="104"/>
                  </a:cubicBezTo>
                  <a:lnTo>
                    <a:pt x="15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4" name="椭圆 43">
            <a:extLst>
              <a:ext uri="{FF2B5EF4-FFF2-40B4-BE49-F238E27FC236}">
                <a16:creationId xmlns:a16="http://schemas.microsoft.com/office/drawing/2014/main" id="{E4BC2560-430F-6AF1-C566-9D2F23A173EF}"/>
              </a:ext>
            </a:extLst>
          </p:cNvPr>
          <p:cNvSpPr/>
          <p:nvPr/>
        </p:nvSpPr>
        <p:spPr>
          <a:xfrm>
            <a:off x="4162582" y="2738086"/>
            <a:ext cx="647186" cy="647270"/>
          </a:xfrm>
          <a:prstGeom prst="ellipse">
            <a:avLst/>
          </a:prstGeom>
          <a:solidFill>
            <a:srgbClr val="438275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ym typeface="+mn-lt"/>
            </a:endParaRPr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45390BF2-653F-46A4-7D80-7A84E5623454}"/>
              </a:ext>
            </a:extLst>
          </p:cNvPr>
          <p:cNvGrpSpPr/>
          <p:nvPr/>
        </p:nvGrpSpPr>
        <p:grpSpPr>
          <a:xfrm>
            <a:off x="4355498" y="2930053"/>
            <a:ext cx="273642" cy="297818"/>
            <a:chOff x="4873620" y="1965325"/>
            <a:chExt cx="269882" cy="293688"/>
          </a:xfrm>
          <a:solidFill>
            <a:schemeClr val="bg1"/>
          </a:solidFill>
          <a:effectLst/>
        </p:grpSpPr>
        <p:sp>
          <p:nvSpPr>
            <p:cNvPr id="39" name="Freeform 502">
              <a:extLst>
                <a:ext uri="{FF2B5EF4-FFF2-40B4-BE49-F238E27FC236}">
                  <a16:creationId xmlns:a16="http://schemas.microsoft.com/office/drawing/2014/main" id="{228D5B86-BED6-83C1-7B57-DFDFE5709F5C}"/>
                </a:ext>
              </a:extLst>
            </p:cNvPr>
            <p:cNvSpPr/>
            <p:nvPr/>
          </p:nvSpPr>
          <p:spPr bwMode="auto">
            <a:xfrm>
              <a:off x="4873620" y="2127250"/>
              <a:ext cx="112713" cy="131763"/>
            </a:xfrm>
            <a:custGeom>
              <a:avLst/>
              <a:gdLst>
                <a:gd name="T0" fmla="*/ 2 w 30"/>
                <a:gd name="T1" fmla="*/ 0 h 35"/>
                <a:gd name="T2" fmla="*/ 28 w 30"/>
                <a:gd name="T3" fmla="*/ 0 h 35"/>
                <a:gd name="T4" fmla="*/ 30 w 30"/>
                <a:gd name="T5" fmla="*/ 1 h 35"/>
                <a:gd name="T6" fmla="*/ 28 w 30"/>
                <a:gd name="T7" fmla="*/ 3 h 35"/>
                <a:gd name="T8" fmla="*/ 3 w 30"/>
                <a:gd name="T9" fmla="*/ 3 h 35"/>
                <a:gd name="T10" fmla="*/ 3 w 30"/>
                <a:gd name="T11" fmla="*/ 33 h 35"/>
                <a:gd name="T12" fmla="*/ 2 w 30"/>
                <a:gd name="T13" fmla="*/ 35 h 35"/>
                <a:gd name="T14" fmla="*/ 0 w 30"/>
                <a:gd name="T15" fmla="*/ 33 h 35"/>
                <a:gd name="T16" fmla="*/ 0 w 30"/>
                <a:gd name="T17" fmla="*/ 1 h 35"/>
                <a:gd name="T18" fmla="*/ 2 w 30"/>
                <a:gd name="T1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" h="35">
                  <a:moveTo>
                    <a:pt x="2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9" y="0"/>
                    <a:pt x="30" y="1"/>
                    <a:pt x="30" y="1"/>
                  </a:cubicBezTo>
                  <a:cubicBezTo>
                    <a:pt x="30" y="2"/>
                    <a:pt x="29" y="3"/>
                    <a:pt x="28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3" y="34"/>
                    <a:pt x="3" y="35"/>
                    <a:pt x="2" y="35"/>
                  </a:cubicBezTo>
                  <a:cubicBezTo>
                    <a:pt x="1" y="35"/>
                    <a:pt x="0" y="34"/>
                    <a:pt x="0" y="3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0" name="Freeform 503">
              <a:extLst>
                <a:ext uri="{FF2B5EF4-FFF2-40B4-BE49-F238E27FC236}">
                  <a16:creationId xmlns:a16="http://schemas.microsoft.com/office/drawing/2014/main" id="{8AA6C947-518B-5B89-4A02-65EE1731FF1D}"/>
                </a:ext>
              </a:extLst>
            </p:cNvPr>
            <p:cNvSpPr/>
            <p:nvPr/>
          </p:nvSpPr>
          <p:spPr bwMode="auto">
            <a:xfrm>
              <a:off x="4884737" y="1973263"/>
              <a:ext cx="41275" cy="146050"/>
            </a:xfrm>
            <a:custGeom>
              <a:avLst/>
              <a:gdLst>
                <a:gd name="T0" fmla="*/ 11 w 11"/>
                <a:gd name="T1" fmla="*/ 34 h 39"/>
                <a:gd name="T2" fmla="*/ 11 w 11"/>
                <a:gd name="T3" fmla="*/ 6 h 39"/>
                <a:gd name="T4" fmla="*/ 5 w 11"/>
                <a:gd name="T5" fmla="*/ 0 h 39"/>
                <a:gd name="T6" fmla="*/ 0 w 11"/>
                <a:gd name="T7" fmla="*/ 6 h 39"/>
                <a:gd name="T8" fmla="*/ 0 w 11"/>
                <a:gd name="T9" fmla="*/ 34 h 39"/>
                <a:gd name="T10" fmla="*/ 5 w 11"/>
                <a:gd name="T11" fmla="*/ 39 h 39"/>
                <a:gd name="T12" fmla="*/ 11 w 11"/>
                <a:gd name="T13" fmla="*/ 3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39">
                  <a:moveTo>
                    <a:pt x="11" y="34"/>
                  </a:moveTo>
                  <a:cubicBezTo>
                    <a:pt x="11" y="6"/>
                    <a:pt x="11" y="6"/>
                    <a:pt x="11" y="6"/>
                  </a:cubicBezTo>
                  <a:cubicBezTo>
                    <a:pt x="11" y="3"/>
                    <a:pt x="9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7"/>
                    <a:pt x="2" y="39"/>
                    <a:pt x="5" y="39"/>
                  </a:cubicBezTo>
                  <a:cubicBezTo>
                    <a:pt x="9" y="39"/>
                    <a:pt x="11" y="37"/>
                    <a:pt x="11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1" name="Freeform 504">
              <a:extLst>
                <a:ext uri="{FF2B5EF4-FFF2-40B4-BE49-F238E27FC236}">
                  <a16:creationId xmlns:a16="http://schemas.microsoft.com/office/drawing/2014/main" id="{4712DB1F-5B71-7B1F-E542-F1003B2C914C}"/>
                </a:ext>
              </a:extLst>
            </p:cNvPr>
            <p:cNvSpPr/>
            <p:nvPr/>
          </p:nvSpPr>
          <p:spPr bwMode="auto">
            <a:xfrm>
              <a:off x="4940303" y="1965325"/>
              <a:ext cx="177800" cy="293688"/>
            </a:xfrm>
            <a:custGeom>
              <a:avLst/>
              <a:gdLst>
                <a:gd name="T0" fmla="*/ 5 w 47"/>
                <a:gd name="T1" fmla="*/ 69 h 78"/>
                <a:gd name="T2" fmla="*/ 6 w 47"/>
                <a:gd name="T3" fmla="*/ 77 h 78"/>
                <a:gd name="T4" fmla="*/ 9 w 47"/>
                <a:gd name="T5" fmla="*/ 78 h 78"/>
                <a:gd name="T6" fmla="*/ 14 w 47"/>
                <a:gd name="T7" fmla="*/ 76 h 78"/>
                <a:gd name="T8" fmla="*/ 26 w 47"/>
                <a:gd name="T9" fmla="*/ 57 h 78"/>
                <a:gd name="T10" fmla="*/ 46 w 47"/>
                <a:gd name="T11" fmla="*/ 57 h 78"/>
                <a:gd name="T12" fmla="*/ 47 w 47"/>
                <a:gd name="T13" fmla="*/ 56 h 78"/>
                <a:gd name="T14" fmla="*/ 47 w 47"/>
                <a:gd name="T15" fmla="*/ 42 h 78"/>
                <a:gd name="T16" fmla="*/ 32 w 47"/>
                <a:gd name="T17" fmla="*/ 19 h 78"/>
                <a:gd name="T18" fmla="*/ 30 w 47"/>
                <a:gd name="T19" fmla="*/ 20 h 78"/>
                <a:gd name="T20" fmla="*/ 35 w 47"/>
                <a:gd name="T21" fmla="*/ 10 h 78"/>
                <a:gd name="T22" fmla="*/ 24 w 47"/>
                <a:gd name="T23" fmla="*/ 0 h 78"/>
                <a:gd name="T24" fmla="*/ 14 w 47"/>
                <a:gd name="T25" fmla="*/ 10 h 78"/>
                <a:gd name="T26" fmla="*/ 24 w 47"/>
                <a:gd name="T27" fmla="*/ 21 h 78"/>
                <a:gd name="T28" fmla="*/ 27 w 47"/>
                <a:gd name="T29" fmla="*/ 20 h 78"/>
                <a:gd name="T30" fmla="*/ 21 w 47"/>
                <a:gd name="T31" fmla="*/ 27 h 78"/>
                <a:gd name="T32" fmla="*/ 5 w 47"/>
                <a:gd name="T33" fmla="*/ 31 h 78"/>
                <a:gd name="T34" fmla="*/ 1 w 47"/>
                <a:gd name="T35" fmla="*/ 34 h 78"/>
                <a:gd name="T36" fmla="*/ 1 w 47"/>
                <a:gd name="T37" fmla="*/ 38 h 78"/>
                <a:gd name="T38" fmla="*/ 6 w 47"/>
                <a:gd name="T39" fmla="*/ 42 h 78"/>
                <a:gd name="T40" fmla="*/ 8 w 47"/>
                <a:gd name="T41" fmla="*/ 42 h 78"/>
                <a:gd name="T42" fmla="*/ 17 w 47"/>
                <a:gd name="T43" fmla="*/ 40 h 78"/>
                <a:gd name="T44" fmla="*/ 17 w 47"/>
                <a:gd name="T45" fmla="*/ 43 h 78"/>
                <a:gd name="T46" fmla="*/ 17 w 47"/>
                <a:gd name="T47" fmla="*/ 47 h 78"/>
                <a:gd name="T48" fmla="*/ 5 w 47"/>
                <a:gd name="T49" fmla="*/ 6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7" h="78">
                  <a:moveTo>
                    <a:pt x="5" y="69"/>
                  </a:moveTo>
                  <a:cubicBezTo>
                    <a:pt x="3" y="72"/>
                    <a:pt x="3" y="76"/>
                    <a:pt x="6" y="77"/>
                  </a:cubicBezTo>
                  <a:cubicBezTo>
                    <a:pt x="7" y="78"/>
                    <a:pt x="8" y="78"/>
                    <a:pt x="9" y="78"/>
                  </a:cubicBezTo>
                  <a:cubicBezTo>
                    <a:pt x="11" y="78"/>
                    <a:pt x="13" y="77"/>
                    <a:pt x="14" y="76"/>
                  </a:cubicBezTo>
                  <a:cubicBezTo>
                    <a:pt x="26" y="57"/>
                    <a:pt x="26" y="57"/>
                    <a:pt x="26" y="57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47" y="57"/>
                    <a:pt x="47" y="57"/>
                    <a:pt x="47" y="56"/>
                  </a:cubicBezTo>
                  <a:cubicBezTo>
                    <a:pt x="47" y="42"/>
                    <a:pt x="47" y="42"/>
                    <a:pt x="47" y="42"/>
                  </a:cubicBezTo>
                  <a:cubicBezTo>
                    <a:pt x="47" y="29"/>
                    <a:pt x="41" y="19"/>
                    <a:pt x="32" y="19"/>
                  </a:cubicBezTo>
                  <a:cubicBezTo>
                    <a:pt x="31" y="19"/>
                    <a:pt x="30" y="19"/>
                    <a:pt x="30" y="20"/>
                  </a:cubicBezTo>
                  <a:cubicBezTo>
                    <a:pt x="33" y="18"/>
                    <a:pt x="35" y="14"/>
                    <a:pt x="35" y="10"/>
                  </a:cubicBezTo>
                  <a:cubicBezTo>
                    <a:pt x="35" y="5"/>
                    <a:pt x="30" y="0"/>
                    <a:pt x="24" y="0"/>
                  </a:cubicBezTo>
                  <a:cubicBezTo>
                    <a:pt x="19" y="0"/>
                    <a:pt x="14" y="5"/>
                    <a:pt x="14" y="10"/>
                  </a:cubicBezTo>
                  <a:cubicBezTo>
                    <a:pt x="14" y="16"/>
                    <a:pt x="19" y="21"/>
                    <a:pt x="24" y="21"/>
                  </a:cubicBezTo>
                  <a:cubicBezTo>
                    <a:pt x="25" y="21"/>
                    <a:pt x="26" y="21"/>
                    <a:pt x="27" y="20"/>
                  </a:cubicBezTo>
                  <a:cubicBezTo>
                    <a:pt x="25" y="22"/>
                    <a:pt x="23" y="24"/>
                    <a:pt x="21" y="27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3" y="32"/>
                    <a:pt x="2" y="32"/>
                    <a:pt x="1" y="34"/>
                  </a:cubicBezTo>
                  <a:cubicBezTo>
                    <a:pt x="1" y="35"/>
                    <a:pt x="0" y="37"/>
                    <a:pt x="1" y="38"/>
                  </a:cubicBezTo>
                  <a:cubicBezTo>
                    <a:pt x="1" y="41"/>
                    <a:pt x="4" y="42"/>
                    <a:pt x="6" y="42"/>
                  </a:cubicBezTo>
                  <a:cubicBezTo>
                    <a:pt x="7" y="42"/>
                    <a:pt x="7" y="42"/>
                    <a:pt x="8" y="42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1"/>
                    <a:pt x="17" y="42"/>
                    <a:pt x="17" y="43"/>
                  </a:cubicBezTo>
                  <a:cubicBezTo>
                    <a:pt x="17" y="47"/>
                    <a:pt x="17" y="47"/>
                    <a:pt x="17" y="47"/>
                  </a:cubicBezTo>
                  <a:lnTo>
                    <a:pt x="5" y="6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2" name="Freeform 505">
              <a:extLst>
                <a:ext uri="{FF2B5EF4-FFF2-40B4-BE49-F238E27FC236}">
                  <a16:creationId xmlns:a16="http://schemas.microsoft.com/office/drawing/2014/main" id="{6A87F947-4B61-34E2-2EF1-843E122DA938}"/>
                </a:ext>
              </a:extLst>
            </p:cNvPr>
            <p:cNvSpPr/>
            <p:nvPr/>
          </p:nvSpPr>
          <p:spPr bwMode="auto">
            <a:xfrm>
              <a:off x="5046664" y="2093913"/>
              <a:ext cx="96838" cy="112713"/>
            </a:xfrm>
            <a:custGeom>
              <a:avLst/>
              <a:gdLst>
                <a:gd name="T0" fmla="*/ 1 w 26"/>
                <a:gd name="T1" fmla="*/ 27 h 30"/>
                <a:gd name="T2" fmla="*/ 23 w 26"/>
                <a:gd name="T3" fmla="*/ 27 h 30"/>
                <a:gd name="T4" fmla="*/ 23 w 26"/>
                <a:gd name="T5" fmla="*/ 2 h 30"/>
                <a:gd name="T6" fmla="*/ 24 w 26"/>
                <a:gd name="T7" fmla="*/ 0 h 30"/>
                <a:gd name="T8" fmla="*/ 26 w 26"/>
                <a:gd name="T9" fmla="*/ 2 h 30"/>
                <a:gd name="T10" fmla="*/ 26 w 26"/>
                <a:gd name="T11" fmla="*/ 28 h 30"/>
                <a:gd name="T12" fmla="*/ 24 w 26"/>
                <a:gd name="T13" fmla="*/ 30 h 30"/>
                <a:gd name="T14" fmla="*/ 1 w 26"/>
                <a:gd name="T15" fmla="*/ 30 h 30"/>
                <a:gd name="T16" fmla="*/ 0 w 26"/>
                <a:gd name="T17" fmla="*/ 28 h 30"/>
                <a:gd name="T18" fmla="*/ 1 w 26"/>
                <a:gd name="T19" fmla="*/ 27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30">
                  <a:moveTo>
                    <a:pt x="1" y="27"/>
                  </a:moveTo>
                  <a:cubicBezTo>
                    <a:pt x="23" y="27"/>
                    <a:pt x="23" y="27"/>
                    <a:pt x="23" y="27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3" y="0"/>
                    <a:pt x="24" y="0"/>
                  </a:cubicBezTo>
                  <a:cubicBezTo>
                    <a:pt x="25" y="0"/>
                    <a:pt x="26" y="1"/>
                    <a:pt x="26" y="2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26" y="29"/>
                    <a:pt x="25" y="30"/>
                    <a:pt x="24" y="30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0" y="30"/>
                    <a:pt x="0" y="29"/>
                    <a:pt x="0" y="28"/>
                  </a:cubicBezTo>
                  <a:cubicBezTo>
                    <a:pt x="0" y="27"/>
                    <a:pt x="0" y="27"/>
                    <a:pt x="1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54" name="椭圆 53">
            <a:extLst>
              <a:ext uri="{FF2B5EF4-FFF2-40B4-BE49-F238E27FC236}">
                <a16:creationId xmlns:a16="http://schemas.microsoft.com/office/drawing/2014/main" id="{4EFB15B7-B5EF-8EC1-A171-7AF61DB7C664}"/>
              </a:ext>
            </a:extLst>
          </p:cNvPr>
          <p:cNvSpPr/>
          <p:nvPr/>
        </p:nvSpPr>
        <p:spPr>
          <a:xfrm>
            <a:off x="7377093" y="2738086"/>
            <a:ext cx="647185" cy="647270"/>
          </a:xfrm>
          <a:prstGeom prst="ellipse">
            <a:avLst/>
          </a:prstGeom>
          <a:solidFill>
            <a:srgbClr val="438275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ym typeface="+mn-lt"/>
            </a:endParaRPr>
          </a:p>
        </p:txBody>
      </p:sp>
      <p:grpSp>
        <p:nvGrpSpPr>
          <p:cNvPr id="49" name="Group 62">
            <a:extLst>
              <a:ext uri="{FF2B5EF4-FFF2-40B4-BE49-F238E27FC236}">
                <a16:creationId xmlns:a16="http://schemas.microsoft.com/office/drawing/2014/main" id="{B7ECD3E0-99AA-5149-BFF3-C1C91545B4BA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7544639" y="2937550"/>
            <a:ext cx="295489" cy="235965"/>
            <a:chOff x="3775" y="2110"/>
            <a:chExt cx="129" cy="103"/>
          </a:xfrm>
          <a:solidFill>
            <a:schemeClr val="bg1"/>
          </a:solidFill>
          <a:effectLst/>
        </p:grpSpPr>
        <p:sp>
          <p:nvSpPr>
            <p:cNvPr id="50" name="Freeform 63">
              <a:extLst>
                <a:ext uri="{FF2B5EF4-FFF2-40B4-BE49-F238E27FC236}">
                  <a16:creationId xmlns:a16="http://schemas.microsoft.com/office/drawing/2014/main" id="{1EFE6B5A-7BBD-D41E-2270-A7F1D0ED3915}"/>
                </a:ext>
              </a:extLst>
            </p:cNvPr>
            <p:cNvSpPr/>
            <p:nvPr/>
          </p:nvSpPr>
          <p:spPr bwMode="auto">
            <a:xfrm>
              <a:off x="3775" y="2177"/>
              <a:ext cx="40" cy="36"/>
            </a:xfrm>
            <a:custGeom>
              <a:avLst/>
              <a:gdLst>
                <a:gd name="T0" fmla="*/ 5 w 16"/>
                <a:gd name="T1" fmla="*/ 0 h 14"/>
                <a:gd name="T2" fmla="*/ 0 w 16"/>
                <a:gd name="T3" fmla="*/ 4 h 14"/>
                <a:gd name="T4" fmla="*/ 10 w 16"/>
                <a:gd name="T5" fmla="*/ 14 h 14"/>
                <a:gd name="T6" fmla="*/ 16 w 16"/>
                <a:gd name="T7" fmla="*/ 9 h 14"/>
                <a:gd name="T8" fmla="*/ 5 w 16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4">
                  <a:moveTo>
                    <a:pt x="5" y="0"/>
                  </a:moveTo>
                  <a:cubicBezTo>
                    <a:pt x="1" y="3"/>
                    <a:pt x="0" y="4"/>
                    <a:pt x="0" y="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3" y="11"/>
                    <a:pt x="16" y="9"/>
                  </a:cubicBezTo>
                  <a:lnTo>
                    <a:pt x="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51" name="Freeform 64">
              <a:extLst>
                <a:ext uri="{FF2B5EF4-FFF2-40B4-BE49-F238E27FC236}">
                  <a16:creationId xmlns:a16="http://schemas.microsoft.com/office/drawing/2014/main" id="{56E6798F-1D3E-EB74-5F6D-5015320E5172}"/>
                </a:ext>
              </a:extLst>
            </p:cNvPr>
            <p:cNvSpPr/>
            <p:nvPr/>
          </p:nvSpPr>
          <p:spPr bwMode="auto">
            <a:xfrm>
              <a:off x="3795" y="2156"/>
              <a:ext cx="109" cy="41"/>
            </a:xfrm>
            <a:custGeom>
              <a:avLst/>
              <a:gdLst>
                <a:gd name="T0" fmla="*/ 37 w 44"/>
                <a:gd name="T1" fmla="*/ 4 h 16"/>
                <a:gd name="T2" fmla="*/ 29 w 44"/>
                <a:gd name="T3" fmla="*/ 9 h 16"/>
                <a:gd name="T4" fmla="*/ 18 w 44"/>
                <a:gd name="T5" fmla="*/ 8 h 16"/>
                <a:gd name="T6" fmla="*/ 25 w 44"/>
                <a:gd name="T7" fmla="*/ 7 h 16"/>
                <a:gd name="T8" fmla="*/ 31 w 44"/>
                <a:gd name="T9" fmla="*/ 2 h 16"/>
                <a:gd name="T10" fmla="*/ 20 w 44"/>
                <a:gd name="T11" fmla="*/ 2 h 16"/>
                <a:gd name="T12" fmla="*/ 9 w 44"/>
                <a:gd name="T13" fmla="*/ 2 h 16"/>
                <a:gd name="T14" fmla="*/ 0 w 44"/>
                <a:gd name="T15" fmla="*/ 7 h 16"/>
                <a:gd name="T16" fmla="*/ 9 w 44"/>
                <a:gd name="T17" fmla="*/ 16 h 16"/>
                <a:gd name="T18" fmla="*/ 13 w 44"/>
                <a:gd name="T19" fmla="*/ 14 h 16"/>
                <a:gd name="T20" fmla="*/ 29 w 44"/>
                <a:gd name="T21" fmla="*/ 14 h 16"/>
                <a:gd name="T22" fmla="*/ 44 w 44"/>
                <a:gd name="T23" fmla="*/ 2 h 16"/>
                <a:gd name="T24" fmla="*/ 37 w 44"/>
                <a:gd name="T25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" h="16">
                  <a:moveTo>
                    <a:pt x="37" y="4"/>
                  </a:moveTo>
                  <a:cubicBezTo>
                    <a:pt x="34" y="7"/>
                    <a:pt x="32" y="8"/>
                    <a:pt x="29" y="9"/>
                  </a:cubicBezTo>
                  <a:cubicBezTo>
                    <a:pt x="24" y="10"/>
                    <a:pt x="19" y="9"/>
                    <a:pt x="18" y="8"/>
                  </a:cubicBezTo>
                  <a:cubicBezTo>
                    <a:pt x="15" y="6"/>
                    <a:pt x="18" y="7"/>
                    <a:pt x="25" y="7"/>
                  </a:cubicBezTo>
                  <a:cubicBezTo>
                    <a:pt x="32" y="6"/>
                    <a:pt x="31" y="2"/>
                    <a:pt x="31" y="2"/>
                  </a:cubicBezTo>
                  <a:cubicBezTo>
                    <a:pt x="29" y="2"/>
                    <a:pt x="27" y="2"/>
                    <a:pt x="20" y="2"/>
                  </a:cubicBezTo>
                  <a:cubicBezTo>
                    <a:pt x="17" y="2"/>
                    <a:pt x="12" y="1"/>
                    <a:pt x="9" y="2"/>
                  </a:cubicBezTo>
                  <a:cubicBezTo>
                    <a:pt x="6" y="2"/>
                    <a:pt x="4" y="5"/>
                    <a:pt x="0" y="7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11" y="15"/>
                    <a:pt x="12" y="14"/>
                    <a:pt x="13" y="14"/>
                  </a:cubicBezTo>
                  <a:cubicBezTo>
                    <a:pt x="16" y="14"/>
                    <a:pt x="23" y="15"/>
                    <a:pt x="29" y="14"/>
                  </a:cubicBezTo>
                  <a:cubicBezTo>
                    <a:pt x="40" y="9"/>
                    <a:pt x="44" y="2"/>
                    <a:pt x="44" y="2"/>
                  </a:cubicBezTo>
                  <a:cubicBezTo>
                    <a:pt x="44" y="2"/>
                    <a:pt x="41" y="0"/>
                    <a:pt x="3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52" name="Freeform 65">
              <a:extLst>
                <a:ext uri="{FF2B5EF4-FFF2-40B4-BE49-F238E27FC236}">
                  <a16:creationId xmlns:a16="http://schemas.microsoft.com/office/drawing/2014/main" id="{70605260-2428-81C3-9D0C-BCB3DDC3429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10" y="2110"/>
              <a:ext cx="94" cy="41"/>
            </a:xfrm>
            <a:custGeom>
              <a:avLst/>
              <a:gdLst>
                <a:gd name="T0" fmla="*/ 38 w 38"/>
                <a:gd name="T1" fmla="*/ 0 h 16"/>
                <a:gd name="T2" fmla="*/ 34 w 38"/>
                <a:gd name="T3" fmla="*/ 0 h 16"/>
                <a:gd name="T4" fmla="*/ 34 w 38"/>
                <a:gd name="T5" fmla="*/ 6 h 16"/>
                <a:gd name="T6" fmla="*/ 32 w 38"/>
                <a:gd name="T7" fmla="*/ 6 h 16"/>
                <a:gd name="T8" fmla="*/ 32 w 38"/>
                <a:gd name="T9" fmla="*/ 0 h 16"/>
                <a:gd name="T10" fmla="*/ 28 w 38"/>
                <a:gd name="T11" fmla="*/ 0 h 16"/>
                <a:gd name="T12" fmla="*/ 28 w 38"/>
                <a:gd name="T13" fmla="*/ 6 h 16"/>
                <a:gd name="T14" fmla="*/ 12 w 38"/>
                <a:gd name="T15" fmla="*/ 6 h 16"/>
                <a:gd name="T16" fmla="*/ 12 w 38"/>
                <a:gd name="T17" fmla="*/ 3 h 16"/>
                <a:gd name="T18" fmla="*/ 12 w 38"/>
                <a:gd name="T19" fmla="*/ 1 h 16"/>
                <a:gd name="T20" fmla="*/ 11 w 38"/>
                <a:gd name="T21" fmla="*/ 0 h 16"/>
                <a:gd name="T22" fmla="*/ 9 w 38"/>
                <a:gd name="T23" fmla="*/ 0 h 16"/>
                <a:gd name="T24" fmla="*/ 3 w 38"/>
                <a:gd name="T25" fmla="*/ 0 h 16"/>
                <a:gd name="T26" fmla="*/ 1 w 38"/>
                <a:gd name="T27" fmla="*/ 0 h 16"/>
                <a:gd name="T28" fmla="*/ 0 w 38"/>
                <a:gd name="T29" fmla="*/ 2 h 16"/>
                <a:gd name="T30" fmla="*/ 0 w 38"/>
                <a:gd name="T31" fmla="*/ 3 h 16"/>
                <a:gd name="T32" fmla="*/ 0 w 38"/>
                <a:gd name="T33" fmla="*/ 13 h 16"/>
                <a:gd name="T34" fmla="*/ 0 w 38"/>
                <a:gd name="T35" fmla="*/ 15 h 16"/>
                <a:gd name="T36" fmla="*/ 2 w 38"/>
                <a:gd name="T37" fmla="*/ 16 h 16"/>
                <a:gd name="T38" fmla="*/ 3 w 38"/>
                <a:gd name="T39" fmla="*/ 16 h 16"/>
                <a:gd name="T40" fmla="*/ 9 w 38"/>
                <a:gd name="T41" fmla="*/ 16 h 16"/>
                <a:gd name="T42" fmla="*/ 11 w 38"/>
                <a:gd name="T43" fmla="*/ 16 h 16"/>
                <a:gd name="T44" fmla="*/ 12 w 38"/>
                <a:gd name="T45" fmla="*/ 14 h 16"/>
                <a:gd name="T46" fmla="*/ 12 w 38"/>
                <a:gd name="T47" fmla="*/ 13 h 16"/>
                <a:gd name="T48" fmla="*/ 12 w 38"/>
                <a:gd name="T49" fmla="*/ 10 h 16"/>
                <a:gd name="T50" fmla="*/ 38 w 38"/>
                <a:gd name="T51" fmla="*/ 10 h 16"/>
                <a:gd name="T52" fmla="*/ 38 w 38"/>
                <a:gd name="T53" fmla="*/ 0 h 16"/>
                <a:gd name="T54" fmla="*/ 3 w 38"/>
                <a:gd name="T55" fmla="*/ 3 h 16"/>
                <a:gd name="T56" fmla="*/ 9 w 38"/>
                <a:gd name="T57" fmla="*/ 3 h 16"/>
                <a:gd name="T58" fmla="*/ 9 w 38"/>
                <a:gd name="T59" fmla="*/ 13 h 16"/>
                <a:gd name="T60" fmla="*/ 3 w 38"/>
                <a:gd name="T61" fmla="*/ 13 h 16"/>
                <a:gd name="T62" fmla="*/ 3 w 38"/>
                <a:gd name="T63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8" h="16">
                  <a:moveTo>
                    <a:pt x="38" y="0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2"/>
                    <a:pt x="12" y="2"/>
                    <a:pt x="12" y="1"/>
                  </a:cubicBezTo>
                  <a:cubicBezTo>
                    <a:pt x="12" y="1"/>
                    <a:pt x="11" y="0"/>
                    <a:pt x="11" y="0"/>
                  </a:cubicBezTo>
                  <a:cubicBezTo>
                    <a:pt x="10" y="0"/>
                    <a:pt x="10" y="0"/>
                    <a:pt x="9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1"/>
                    <a:pt x="0" y="1"/>
                    <a:pt x="0" y="2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5"/>
                  </a:cubicBezTo>
                  <a:cubicBezTo>
                    <a:pt x="1" y="15"/>
                    <a:pt x="1" y="16"/>
                    <a:pt x="2" y="16"/>
                  </a:cubicBezTo>
                  <a:cubicBezTo>
                    <a:pt x="2" y="16"/>
                    <a:pt x="2" y="16"/>
                    <a:pt x="3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10" y="16"/>
                    <a:pt x="11" y="16"/>
                    <a:pt x="11" y="16"/>
                  </a:cubicBezTo>
                  <a:cubicBezTo>
                    <a:pt x="12" y="15"/>
                    <a:pt x="12" y="15"/>
                    <a:pt x="12" y="14"/>
                  </a:cubicBezTo>
                  <a:cubicBezTo>
                    <a:pt x="12" y="14"/>
                    <a:pt x="12" y="13"/>
                    <a:pt x="12" y="13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38" y="10"/>
                    <a:pt x="38" y="10"/>
                    <a:pt x="38" y="10"/>
                  </a:cubicBezTo>
                  <a:lnTo>
                    <a:pt x="38" y="0"/>
                  </a:lnTo>
                  <a:close/>
                  <a:moveTo>
                    <a:pt x="3" y="3"/>
                  </a:moveTo>
                  <a:cubicBezTo>
                    <a:pt x="9" y="3"/>
                    <a:pt x="9" y="3"/>
                    <a:pt x="9" y="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3" y="13"/>
                    <a:pt x="3" y="13"/>
                    <a:pt x="3" y="13"/>
                  </a:cubicBezTo>
                  <a:lnTo>
                    <a:pt x="3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69" name="组合 168" descr="D:\51PPT模板网\51pptmoban.com\图片.jpg">
            <a:extLst>
              <a:ext uri="{FF2B5EF4-FFF2-40B4-BE49-F238E27FC236}">
                <a16:creationId xmlns:a16="http://schemas.microsoft.com/office/drawing/2014/main" id="{4F3BC9A9-7670-7EC1-37ED-4AED30841AC3}"/>
              </a:ext>
            </a:extLst>
          </p:cNvPr>
          <p:cNvGrpSpPr/>
          <p:nvPr/>
        </p:nvGrpSpPr>
        <p:grpSpPr>
          <a:xfrm>
            <a:off x="4977314" y="2974976"/>
            <a:ext cx="2180122" cy="5616230"/>
            <a:chOff x="947438" y="6311751"/>
            <a:chExt cx="1133084" cy="2918947"/>
          </a:xfrm>
        </p:grpSpPr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D7F17DBF-45DA-0766-4397-E9A75B0DD1B2}"/>
                </a:ext>
              </a:extLst>
            </p:cNvPr>
            <p:cNvSpPr/>
            <p:nvPr/>
          </p:nvSpPr>
          <p:spPr>
            <a:xfrm>
              <a:off x="1273259" y="6423164"/>
              <a:ext cx="151084" cy="68234"/>
            </a:xfrm>
            <a:custGeom>
              <a:avLst/>
              <a:gdLst>
                <a:gd name="connsiteX0" fmla="*/ 0 w 151084"/>
                <a:gd name="connsiteY0" fmla="*/ 0 h 68234"/>
                <a:gd name="connsiteX1" fmla="*/ 151084 w 151084"/>
                <a:gd name="connsiteY1" fmla="*/ 0 h 68234"/>
                <a:gd name="connsiteX2" fmla="*/ 151084 w 151084"/>
                <a:gd name="connsiteY2" fmla="*/ 68235 h 68234"/>
                <a:gd name="connsiteX3" fmla="*/ 0 w 151084"/>
                <a:gd name="connsiteY3" fmla="*/ 68235 h 682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1084" h="68234">
                  <a:moveTo>
                    <a:pt x="0" y="0"/>
                  </a:moveTo>
                  <a:lnTo>
                    <a:pt x="151084" y="0"/>
                  </a:lnTo>
                  <a:lnTo>
                    <a:pt x="151084" y="68235"/>
                  </a:lnTo>
                  <a:lnTo>
                    <a:pt x="0" y="68235"/>
                  </a:lnTo>
                  <a:close/>
                </a:path>
              </a:pathLst>
            </a:custGeom>
            <a:solidFill>
              <a:srgbClr val="B4DBD1"/>
            </a:solidFill>
            <a:ln w="24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02BDCB34-F86B-90AD-6F98-0C7E9E4A768F}"/>
                </a:ext>
              </a:extLst>
            </p:cNvPr>
            <p:cNvSpPr/>
            <p:nvPr/>
          </p:nvSpPr>
          <p:spPr>
            <a:xfrm>
              <a:off x="1458073" y="6423164"/>
              <a:ext cx="151084" cy="68234"/>
            </a:xfrm>
            <a:custGeom>
              <a:avLst/>
              <a:gdLst>
                <a:gd name="connsiteX0" fmla="*/ 0 w 151084"/>
                <a:gd name="connsiteY0" fmla="*/ 0 h 68234"/>
                <a:gd name="connsiteX1" fmla="*/ 151084 w 151084"/>
                <a:gd name="connsiteY1" fmla="*/ 0 h 68234"/>
                <a:gd name="connsiteX2" fmla="*/ 151084 w 151084"/>
                <a:gd name="connsiteY2" fmla="*/ 68235 h 68234"/>
                <a:gd name="connsiteX3" fmla="*/ 0 w 151084"/>
                <a:gd name="connsiteY3" fmla="*/ 68235 h 682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1084" h="68234">
                  <a:moveTo>
                    <a:pt x="0" y="0"/>
                  </a:moveTo>
                  <a:lnTo>
                    <a:pt x="151084" y="0"/>
                  </a:lnTo>
                  <a:lnTo>
                    <a:pt x="151084" y="68235"/>
                  </a:lnTo>
                  <a:lnTo>
                    <a:pt x="0" y="68235"/>
                  </a:lnTo>
                  <a:close/>
                </a:path>
              </a:pathLst>
            </a:custGeom>
            <a:solidFill>
              <a:srgbClr val="B4DBD1"/>
            </a:solidFill>
            <a:ln w="24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F04D5703-7A4C-7321-3ED9-CE7D67D4E844}"/>
                </a:ext>
              </a:extLst>
            </p:cNvPr>
            <p:cNvSpPr/>
            <p:nvPr/>
          </p:nvSpPr>
          <p:spPr>
            <a:xfrm>
              <a:off x="1642887" y="6423164"/>
              <a:ext cx="151108" cy="68234"/>
            </a:xfrm>
            <a:custGeom>
              <a:avLst/>
              <a:gdLst>
                <a:gd name="connsiteX0" fmla="*/ 0 w 151108"/>
                <a:gd name="connsiteY0" fmla="*/ 0 h 68234"/>
                <a:gd name="connsiteX1" fmla="*/ 151108 w 151108"/>
                <a:gd name="connsiteY1" fmla="*/ 0 h 68234"/>
                <a:gd name="connsiteX2" fmla="*/ 151108 w 151108"/>
                <a:gd name="connsiteY2" fmla="*/ 68235 h 68234"/>
                <a:gd name="connsiteX3" fmla="*/ 0 w 151108"/>
                <a:gd name="connsiteY3" fmla="*/ 68235 h 682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1108" h="68234">
                  <a:moveTo>
                    <a:pt x="0" y="0"/>
                  </a:moveTo>
                  <a:lnTo>
                    <a:pt x="151108" y="0"/>
                  </a:lnTo>
                  <a:lnTo>
                    <a:pt x="151108" y="68235"/>
                  </a:lnTo>
                  <a:lnTo>
                    <a:pt x="0" y="68235"/>
                  </a:lnTo>
                  <a:close/>
                </a:path>
              </a:pathLst>
            </a:custGeom>
            <a:solidFill>
              <a:srgbClr val="B4DBD1"/>
            </a:solidFill>
            <a:ln w="24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5F97F6C1-EB0A-E5B6-6AB3-676214228A46}"/>
                </a:ext>
              </a:extLst>
            </p:cNvPr>
            <p:cNvSpPr/>
            <p:nvPr/>
          </p:nvSpPr>
          <p:spPr>
            <a:xfrm>
              <a:off x="1273259" y="6645483"/>
              <a:ext cx="151084" cy="68283"/>
            </a:xfrm>
            <a:custGeom>
              <a:avLst/>
              <a:gdLst>
                <a:gd name="connsiteX0" fmla="*/ 0 w 151084"/>
                <a:gd name="connsiteY0" fmla="*/ 0 h 68283"/>
                <a:gd name="connsiteX1" fmla="*/ 151084 w 151084"/>
                <a:gd name="connsiteY1" fmla="*/ 0 h 68283"/>
                <a:gd name="connsiteX2" fmla="*/ 151084 w 151084"/>
                <a:gd name="connsiteY2" fmla="*/ 68283 h 68283"/>
                <a:gd name="connsiteX3" fmla="*/ 0 w 151084"/>
                <a:gd name="connsiteY3" fmla="*/ 68283 h 68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1084" h="68283">
                  <a:moveTo>
                    <a:pt x="0" y="0"/>
                  </a:moveTo>
                  <a:lnTo>
                    <a:pt x="151084" y="0"/>
                  </a:lnTo>
                  <a:lnTo>
                    <a:pt x="151084" y="68283"/>
                  </a:lnTo>
                  <a:lnTo>
                    <a:pt x="0" y="68283"/>
                  </a:lnTo>
                  <a:close/>
                </a:path>
              </a:pathLst>
            </a:custGeom>
            <a:solidFill>
              <a:srgbClr val="B4DBD1"/>
            </a:solidFill>
            <a:ln w="24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3BCFCFDC-D13F-F9AF-288D-161FBF078F52}"/>
                </a:ext>
              </a:extLst>
            </p:cNvPr>
            <p:cNvSpPr/>
            <p:nvPr/>
          </p:nvSpPr>
          <p:spPr>
            <a:xfrm>
              <a:off x="1458073" y="6645483"/>
              <a:ext cx="151084" cy="68283"/>
            </a:xfrm>
            <a:custGeom>
              <a:avLst/>
              <a:gdLst>
                <a:gd name="connsiteX0" fmla="*/ 0 w 151084"/>
                <a:gd name="connsiteY0" fmla="*/ 0 h 68283"/>
                <a:gd name="connsiteX1" fmla="*/ 151084 w 151084"/>
                <a:gd name="connsiteY1" fmla="*/ 0 h 68283"/>
                <a:gd name="connsiteX2" fmla="*/ 151084 w 151084"/>
                <a:gd name="connsiteY2" fmla="*/ 68283 h 68283"/>
                <a:gd name="connsiteX3" fmla="*/ 0 w 151084"/>
                <a:gd name="connsiteY3" fmla="*/ 68283 h 68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1084" h="68283">
                  <a:moveTo>
                    <a:pt x="0" y="0"/>
                  </a:moveTo>
                  <a:lnTo>
                    <a:pt x="151084" y="0"/>
                  </a:lnTo>
                  <a:lnTo>
                    <a:pt x="151084" y="68283"/>
                  </a:lnTo>
                  <a:lnTo>
                    <a:pt x="0" y="68283"/>
                  </a:lnTo>
                  <a:close/>
                </a:path>
              </a:pathLst>
            </a:custGeom>
            <a:solidFill>
              <a:srgbClr val="B4DBD1"/>
            </a:solidFill>
            <a:ln w="24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C91D4DE4-7FD4-F9B7-7878-E0509536EB6C}"/>
                </a:ext>
              </a:extLst>
            </p:cNvPr>
            <p:cNvSpPr/>
            <p:nvPr/>
          </p:nvSpPr>
          <p:spPr>
            <a:xfrm>
              <a:off x="1642887" y="6645483"/>
              <a:ext cx="151108" cy="68283"/>
            </a:xfrm>
            <a:custGeom>
              <a:avLst/>
              <a:gdLst>
                <a:gd name="connsiteX0" fmla="*/ 0 w 151108"/>
                <a:gd name="connsiteY0" fmla="*/ 0 h 68283"/>
                <a:gd name="connsiteX1" fmla="*/ 151108 w 151108"/>
                <a:gd name="connsiteY1" fmla="*/ 0 h 68283"/>
                <a:gd name="connsiteX2" fmla="*/ 151108 w 151108"/>
                <a:gd name="connsiteY2" fmla="*/ 68283 h 68283"/>
                <a:gd name="connsiteX3" fmla="*/ 0 w 151108"/>
                <a:gd name="connsiteY3" fmla="*/ 68283 h 68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1108" h="68283">
                  <a:moveTo>
                    <a:pt x="0" y="0"/>
                  </a:moveTo>
                  <a:lnTo>
                    <a:pt x="151108" y="0"/>
                  </a:lnTo>
                  <a:lnTo>
                    <a:pt x="151108" y="68283"/>
                  </a:lnTo>
                  <a:lnTo>
                    <a:pt x="0" y="68283"/>
                  </a:lnTo>
                  <a:close/>
                </a:path>
              </a:pathLst>
            </a:custGeom>
            <a:solidFill>
              <a:srgbClr val="B4DBD1"/>
            </a:solidFill>
            <a:ln w="24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F45AC946-9BBF-F549-43B7-3F365D8EA3D2}"/>
                </a:ext>
              </a:extLst>
            </p:cNvPr>
            <p:cNvSpPr/>
            <p:nvPr/>
          </p:nvSpPr>
          <p:spPr>
            <a:xfrm>
              <a:off x="1272267" y="6757610"/>
              <a:ext cx="151084" cy="68283"/>
            </a:xfrm>
            <a:custGeom>
              <a:avLst/>
              <a:gdLst>
                <a:gd name="connsiteX0" fmla="*/ 0 w 151084"/>
                <a:gd name="connsiteY0" fmla="*/ 0 h 68283"/>
                <a:gd name="connsiteX1" fmla="*/ 151084 w 151084"/>
                <a:gd name="connsiteY1" fmla="*/ 0 h 68283"/>
                <a:gd name="connsiteX2" fmla="*/ 151084 w 151084"/>
                <a:gd name="connsiteY2" fmla="*/ 68283 h 68283"/>
                <a:gd name="connsiteX3" fmla="*/ 0 w 151084"/>
                <a:gd name="connsiteY3" fmla="*/ 68283 h 68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1084" h="68283">
                  <a:moveTo>
                    <a:pt x="0" y="0"/>
                  </a:moveTo>
                  <a:lnTo>
                    <a:pt x="151084" y="0"/>
                  </a:lnTo>
                  <a:lnTo>
                    <a:pt x="151084" y="68283"/>
                  </a:lnTo>
                  <a:lnTo>
                    <a:pt x="0" y="68283"/>
                  </a:lnTo>
                  <a:close/>
                </a:path>
              </a:pathLst>
            </a:custGeom>
            <a:solidFill>
              <a:srgbClr val="B4DBD1"/>
            </a:solidFill>
            <a:ln w="24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45AC10E2-BEB2-24EB-2321-8D7E5290C762}"/>
                </a:ext>
              </a:extLst>
            </p:cNvPr>
            <p:cNvSpPr/>
            <p:nvPr/>
          </p:nvSpPr>
          <p:spPr>
            <a:xfrm>
              <a:off x="1457105" y="6757610"/>
              <a:ext cx="151059" cy="68283"/>
            </a:xfrm>
            <a:custGeom>
              <a:avLst/>
              <a:gdLst>
                <a:gd name="connsiteX0" fmla="*/ 0 w 151059"/>
                <a:gd name="connsiteY0" fmla="*/ 0 h 68283"/>
                <a:gd name="connsiteX1" fmla="*/ 151060 w 151059"/>
                <a:gd name="connsiteY1" fmla="*/ 0 h 68283"/>
                <a:gd name="connsiteX2" fmla="*/ 151060 w 151059"/>
                <a:gd name="connsiteY2" fmla="*/ 68283 h 68283"/>
                <a:gd name="connsiteX3" fmla="*/ 0 w 151059"/>
                <a:gd name="connsiteY3" fmla="*/ 68283 h 68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1059" h="68283">
                  <a:moveTo>
                    <a:pt x="0" y="0"/>
                  </a:moveTo>
                  <a:lnTo>
                    <a:pt x="151060" y="0"/>
                  </a:lnTo>
                  <a:lnTo>
                    <a:pt x="151060" y="68283"/>
                  </a:lnTo>
                  <a:lnTo>
                    <a:pt x="0" y="68283"/>
                  </a:lnTo>
                  <a:close/>
                </a:path>
              </a:pathLst>
            </a:custGeom>
            <a:solidFill>
              <a:srgbClr val="B4DBD1"/>
            </a:solidFill>
            <a:ln w="24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1EF886AD-1E20-B310-4021-69D9AE82FD00}"/>
                </a:ext>
              </a:extLst>
            </p:cNvPr>
            <p:cNvSpPr/>
            <p:nvPr/>
          </p:nvSpPr>
          <p:spPr>
            <a:xfrm>
              <a:off x="1641944" y="6757610"/>
              <a:ext cx="151059" cy="68283"/>
            </a:xfrm>
            <a:custGeom>
              <a:avLst/>
              <a:gdLst>
                <a:gd name="connsiteX0" fmla="*/ 0 w 151059"/>
                <a:gd name="connsiteY0" fmla="*/ 0 h 68283"/>
                <a:gd name="connsiteX1" fmla="*/ 151060 w 151059"/>
                <a:gd name="connsiteY1" fmla="*/ 0 h 68283"/>
                <a:gd name="connsiteX2" fmla="*/ 151060 w 151059"/>
                <a:gd name="connsiteY2" fmla="*/ 68283 h 68283"/>
                <a:gd name="connsiteX3" fmla="*/ 0 w 151059"/>
                <a:gd name="connsiteY3" fmla="*/ 68283 h 68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1059" h="68283">
                  <a:moveTo>
                    <a:pt x="0" y="0"/>
                  </a:moveTo>
                  <a:lnTo>
                    <a:pt x="151060" y="0"/>
                  </a:lnTo>
                  <a:lnTo>
                    <a:pt x="151060" y="68283"/>
                  </a:lnTo>
                  <a:lnTo>
                    <a:pt x="0" y="68283"/>
                  </a:lnTo>
                  <a:close/>
                </a:path>
              </a:pathLst>
            </a:custGeom>
            <a:solidFill>
              <a:srgbClr val="B4DBD1"/>
            </a:solidFill>
            <a:ln w="24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62086BF6-D22C-DBB4-AC5C-BE7C27AA3CB7}"/>
                </a:ext>
              </a:extLst>
            </p:cNvPr>
            <p:cNvSpPr/>
            <p:nvPr/>
          </p:nvSpPr>
          <p:spPr>
            <a:xfrm>
              <a:off x="1271299" y="6869786"/>
              <a:ext cx="151084" cy="68258"/>
            </a:xfrm>
            <a:custGeom>
              <a:avLst/>
              <a:gdLst>
                <a:gd name="connsiteX0" fmla="*/ 0 w 151084"/>
                <a:gd name="connsiteY0" fmla="*/ 0 h 68258"/>
                <a:gd name="connsiteX1" fmla="*/ 151084 w 151084"/>
                <a:gd name="connsiteY1" fmla="*/ 0 h 68258"/>
                <a:gd name="connsiteX2" fmla="*/ 151084 w 151084"/>
                <a:gd name="connsiteY2" fmla="*/ 68259 h 68258"/>
                <a:gd name="connsiteX3" fmla="*/ 0 w 151084"/>
                <a:gd name="connsiteY3" fmla="*/ 68259 h 682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1084" h="68258">
                  <a:moveTo>
                    <a:pt x="0" y="0"/>
                  </a:moveTo>
                  <a:lnTo>
                    <a:pt x="151084" y="0"/>
                  </a:lnTo>
                  <a:lnTo>
                    <a:pt x="151084" y="68259"/>
                  </a:lnTo>
                  <a:lnTo>
                    <a:pt x="0" y="68259"/>
                  </a:lnTo>
                  <a:close/>
                </a:path>
              </a:pathLst>
            </a:custGeom>
            <a:solidFill>
              <a:srgbClr val="B4DBD1"/>
            </a:solidFill>
            <a:ln w="24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1B85FD22-D3CB-3A17-32DE-4D44BEB51299}"/>
                </a:ext>
              </a:extLst>
            </p:cNvPr>
            <p:cNvSpPr/>
            <p:nvPr/>
          </p:nvSpPr>
          <p:spPr>
            <a:xfrm>
              <a:off x="1456137" y="6869786"/>
              <a:ext cx="151059" cy="68258"/>
            </a:xfrm>
            <a:custGeom>
              <a:avLst/>
              <a:gdLst>
                <a:gd name="connsiteX0" fmla="*/ 0 w 151059"/>
                <a:gd name="connsiteY0" fmla="*/ 0 h 68258"/>
                <a:gd name="connsiteX1" fmla="*/ 151060 w 151059"/>
                <a:gd name="connsiteY1" fmla="*/ 0 h 68258"/>
                <a:gd name="connsiteX2" fmla="*/ 151060 w 151059"/>
                <a:gd name="connsiteY2" fmla="*/ 68259 h 68258"/>
                <a:gd name="connsiteX3" fmla="*/ 0 w 151059"/>
                <a:gd name="connsiteY3" fmla="*/ 68259 h 682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1059" h="68258">
                  <a:moveTo>
                    <a:pt x="0" y="0"/>
                  </a:moveTo>
                  <a:lnTo>
                    <a:pt x="151060" y="0"/>
                  </a:lnTo>
                  <a:lnTo>
                    <a:pt x="151060" y="68259"/>
                  </a:lnTo>
                  <a:lnTo>
                    <a:pt x="0" y="68259"/>
                  </a:lnTo>
                  <a:close/>
                </a:path>
              </a:pathLst>
            </a:custGeom>
            <a:solidFill>
              <a:srgbClr val="B4DBD1"/>
            </a:solidFill>
            <a:ln w="24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B23BB4AD-64FD-7EBF-5F43-D8EC7339C634}"/>
                </a:ext>
              </a:extLst>
            </p:cNvPr>
            <p:cNvSpPr/>
            <p:nvPr/>
          </p:nvSpPr>
          <p:spPr>
            <a:xfrm>
              <a:off x="1640927" y="6869786"/>
              <a:ext cx="151084" cy="68258"/>
            </a:xfrm>
            <a:custGeom>
              <a:avLst/>
              <a:gdLst>
                <a:gd name="connsiteX0" fmla="*/ 0 w 151084"/>
                <a:gd name="connsiteY0" fmla="*/ 0 h 68258"/>
                <a:gd name="connsiteX1" fmla="*/ 151084 w 151084"/>
                <a:gd name="connsiteY1" fmla="*/ 0 h 68258"/>
                <a:gd name="connsiteX2" fmla="*/ 151084 w 151084"/>
                <a:gd name="connsiteY2" fmla="*/ 68259 h 68258"/>
                <a:gd name="connsiteX3" fmla="*/ 0 w 151084"/>
                <a:gd name="connsiteY3" fmla="*/ 68259 h 682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1084" h="68258">
                  <a:moveTo>
                    <a:pt x="0" y="0"/>
                  </a:moveTo>
                  <a:lnTo>
                    <a:pt x="151084" y="0"/>
                  </a:lnTo>
                  <a:lnTo>
                    <a:pt x="151084" y="68259"/>
                  </a:lnTo>
                  <a:lnTo>
                    <a:pt x="0" y="68259"/>
                  </a:lnTo>
                  <a:close/>
                </a:path>
              </a:pathLst>
            </a:custGeom>
            <a:solidFill>
              <a:srgbClr val="B4DBD1"/>
            </a:solidFill>
            <a:ln w="24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6BC36C5F-AB7D-7D4A-19D6-43FB124CEC40}"/>
                </a:ext>
              </a:extLst>
            </p:cNvPr>
            <p:cNvSpPr/>
            <p:nvPr/>
          </p:nvSpPr>
          <p:spPr>
            <a:xfrm>
              <a:off x="1270331" y="6981889"/>
              <a:ext cx="151059" cy="68283"/>
            </a:xfrm>
            <a:custGeom>
              <a:avLst/>
              <a:gdLst>
                <a:gd name="connsiteX0" fmla="*/ 0 w 151059"/>
                <a:gd name="connsiteY0" fmla="*/ 0 h 68283"/>
                <a:gd name="connsiteX1" fmla="*/ 151060 w 151059"/>
                <a:gd name="connsiteY1" fmla="*/ 0 h 68283"/>
                <a:gd name="connsiteX2" fmla="*/ 151060 w 151059"/>
                <a:gd name="connsiteY2" fmla="*/ 68283 h 68283"/>
                <a:gd name="connsiteX3" fmla="*/ 0 w 151059"/>
                <a:gd name="connsiteY3" fmla="*/ 68283 h 68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1059" h="68283">
                  <a:moveTo>
                    <a:pt x="0" y="0"/>
                  </a:moveTo>
                  <a:lnTo>
                    <a:pt x="151060" y="0"/>
                  </a:lnTo>
                  <a:lnTo>
                    <a:pt x="151060" y="68283"/>
                  </a:lnTo>
                  <a:lnTo>
                    <a:pt x="0" y="68283"/>
                  </a:lnTo>
                  <a:close/>
                </a:path>
              </a:pathLst>
            </a:custGeom>
            <a:solidFill>
              <a:srgbClr val="B4DBD1"/>
            </a:solidFill>
            <a:ln w="24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C8B9B8F2-4343-B48A-3368-6FDF67794A4F}"/>
                </a:ext>
              </a:extLst>
            </p:cNvPr>
            <p:cNvSpPr/>
            <p:nvPr/>
          </p:nvSpPr>
          <p:spPr>
            <a:xfrm>
              <a:off x="1455145" y="6981889"/>
              <a:ext cx="151084" cy="68283"/>
            </a:xfrm>
            <a:custGeom>
              <a:avLst/>
              <a:gdLst>
                <a:gd name="connsiteX0" fmla="*/ 0 w 151084"/>
                <a:gd name="connsiteY0" fmla="*/ 0 h 68283"/>
                <a:gd name="connsiteX1" fmla="*/ 151084 w 151084"/>
                <a:gd name="connsiteY1" fmla="*/ 0 h 68283"/>
                <a:gd name="connsiteX2" fmla="*/ 151084 w 151084"/>
                <a:gd name="connsiteY2" fmla="*/ 68283 h 68283"/>
                <a:gd name="connsiteX3" fmla="*/ 0 w 151084"/>
                <a:gd name="connsiteY3" fmla="*/ 68283 h 68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1084" h="68283">
                  <a:moveTo>
                    <a:pt x="0" y="0"/>
                  </a:moveTo>
                  <a:lnTo>
                    <a:pt x="151084" y="0"/>
                  </a:lnTo>
                  <a:lnTo>
                    <a:pt x="151084" y="68283"/>
                  </a:lnTo>
                  <a:lnTo>
                    <a:pt x="0" y="68283"/>
                  </a:lnTo>
                  <a:close/>
                </a:path>
              </a:pathLst>
            </a:custGeom>
            <a:solidFill>
              <a:srgbClr val="B4DBD1"/>
            </a:solidFill>
            <a:ln w="24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1FDF042E-E1B7-7038-CDEC-356C620F7578}"/>
                </a:ext>
              </a:extLst>
            </p:cNvPr>
            <p:cNvSpPr/>
            <p:nvPr/>
          </p:nvSpPr>
          <p:spPr>
            <a:xfrm>
              <a:off x="1639984" y="6981889"/>
              <a:ext cx="151084" cy="68283"/>
            </a:xfrm>
            <a:custGeom>
              <a:avLst/>
              <a:gdLst>
                <a:gd name="connsiteX0" fmla="*/ 0 w 151084"/>
                <a:gd name="connsiteY0" fmla="*/ 0 h 68283"/>
                <a:gd name="connsiteX1" fmla="*/ 151084 w 151084"/>
                <a:gd name="connsiteY1" fmla="*/ 0 h 68283"/>
                <a:gd name="connsiteX2" fmla="*/ 151084 w 151084"/>
                <a:gd name="connsiteY2" fmla="*/ 68283 h 68283"/>
                <a:gd name="connsiteX3" fmla="*/ 0 w 151084"/>
                <a:gd name="connsiteY3" fmla="*/ 68283 h 68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1084" h="68283">
                  <a:moveTo>
                    <a:pt x="0" y="0"/>
                  </a:moveTo>
                  <a:lnTo>
                    <a:pt x="151084" y="0"/>
                  </a:lnTo>
                  <a:lnTo>
                    <a:pt x="151084" y="68283"/>
                  </a:lnTo>
                  <a:lnTo>
                    <a:pt x="0" y="68283"/>
                  </a:lnTo>
                  <a:close/>
                </a:path>
              </a:pathLst>
            </a:custGeom>
            <a:solidFill>
              <a:srgbClr val="B4DBD1"/>
            </a:solidFill>
            <a:ln w="24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1DDA1A9C-CB4D-00D6-2DE4-4B435AF81B01}"/>
                </a:ext>
              </a:extLst>
            </p:cNvPr>
            <p:cNvSpPr/>
            <p:nvPr/>
          </p:nvSpPr>
          <p:spPr>
            <a:xfrm>
              <a:off x="1220204" y="7527169"/>
              <a:ext cx="566098" cy="274922"/>
            </a:xfrm>
            <a:custGeom>
              <a:avLst/>
              <a:gdLst>
                <a:gd name="connsiteX0" fmla="*/ 256379 w 566098"/>
                <a:gd name="connsiteY0" fmla="*/ 984 h 274922"/>
                <a:gd name="connsiteX1" fmla="*/ 112 w 566098"/>
                <a:gd name="connsiteY1" fmla="*/ 164046 h 274922"/>
                <a:gd name="connsiteX2" fmla="*/ 330397 w 566098"/>
                <a:gd name="connsiteY2" fmla="*/ 245032 h 274922"/>
                <a:gd name="connsiteX3" fmla="*/ 563217 w 566098"/>
                <a:gd name="connsiteY3" fmla="*/ 226933 h 274922"/>
                <a:gd name="connsiteX4" fmla="*/ 529052 w 566098"/>
                <a:gd name="connsiteY4" fmla="*/ 30964 h 274922"/>
                <a:gd name="connsiteX5" fmla="*/ 256379 w 566098"/>
                <a:gd name="connsiteY5" fmla="*/ 984 h 2749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66098" h="274922">
                  <a:moveTo>
                    <a:pt x="256379" y="984"/>
                  </a:moveTo>
                  <a:cubicBezTo>
                    <a:pt x="256379" y="984"/>
                    <a:pt x="7275" y="-22849"/>
                    <a:pt x="112" y="164046"/>
                  </a:cubicBezTo>
                  <a:cubicBezTo>
                    <a:pt x="-7050" y="350941"/>
                    <a:pt x="330397" y="245032"/>
                    <a:pt x="330397" y="245032"/>
                  </a:cubicBezTo>
                  <a:lnTo>
                    <a:pt x="563217" y="226933"/>
                  </a:lnTo>
                  <a:cubicBezTo>
                    <a:pt x="563217" y="226933"/>
                    <a:pt x="580808" y="70163"/>
                    <a:pt x="529052" y="30964"/>
                  </a:cubicBezTo>
                  <a:cubicBezTo>
                    <a:pt x="477295" y="-8210"/>
                    <a:pt x="256379" y="984"/>
                    <a:pt x="256379" y="984"/>
                  </a:cubicBezTo>
                  <a:close/>
                </a:path>
              </a:pathLst>
            </a:custGeom>
            <a:solidFill>
              <a:srgbClr val="23365F"/>
            </a:solidFill>
            <a:ln w="24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01BA4025-ED81-101E-93BB-260E1503C393}"/>
                </a:ext>
              </a:extLst>
            </p:cNvPr>
            <p:cNvSpPr/>
            <p:nvPr/>
          </p:nvSpPr>
          <p:spPr>
            <a:xfrm>
              <a:off x="1080194" y="7620101"/>
              <a:ext cx="206425" cy="323533"/>
            </a:xfrm>
            <a:custGeom>
              <a:avLst/>
              <a:gdLst>
                <a:gd name="connsiteX0" fmla="*/ 159117 w 206425"/>
                <a:gd name="connsiteY0" fmla="*/ 323534 h 323533"/>
                <a:gd name="connsiteX1" fmla="*/ 203446 w 206425"/>
                <a:gd name="connsiteY1" fmla="*/ 278407 h 323533"/>
                <a:gd name="connsiteX2" fmla="*/ 171361 w 206425"/>
                <a:gd name="connsiteY2" fmla="*/ 0 h 323533"/>
                <a:gd name="connsiteX3" fmla="*/ 0 w 206425"/>
                <a:gd name="connsiteY3" fmla="*/ 156916 h 323533"/>
                <a:gd name="connsiteX4" fmla="*/ 159117 w 206425"/>
                <a:gd name="connsiteY4" fmla="*/ 323534 h 3235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6425" h="323533">
                  <a:moveTo>
                    <a:pt x="159117" y="323534"/>
                  </a:moveTo>
                  <a:cubicBezTo>
                    <a:pt x="171119" y="314920"/>
                    <a:pt x="199550" y="288303"/>
                    <a:pt x="203446" y="278407"/>
                  </a:cubicBezTo>
                  <a:cubicBezTo>
                    <a:pt x="218544" y="240079"/>
                    <a:pt x="171361" y="0"/>
                    <a:pt x="171361" y="0"/>
                  </a:cubicBezTo>
                  <a:cubicBezTo>
                    <a:pt x="171361" y="0"/>
                    <a:pt x="112103" y="48"/>
                    <a:pt x="0" y="156916"/>
                  </a:cubicBezTo>
                  <a:lnTo>
                    <a:pt x="159117" y="323534"/>
                  </a:lnTo>
                  <a:close/>
                </a:path>
              </a:pathLst>
            </a:custGeom>
            <a:solidFill>
              <a:srgbClr val="E3EFF7"/>
            </a:solidFill>
            <a:ln w="24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D026E69C-8FF6-2870-E350-FDD02F8787FB}"/>
                </a:ext>
              </a:extLst>
            </p:cNvPr>
            <p:cNvSpPr/>
            <p:nvPr/>
          </p:nvSpPr>
          <p:spPr>
            <a:xfrm>
              <a:off x="1729604" y="7620101"/>
              <a:ext cx="206425" cy="323533"/>
            </a:xfrm>
            <a:custGeom>
              <a:avLst/>
              <a:gdLst>
                <a:gd name="connsiteX0" fmla="*/ 47309 w 206425"/>
                <a:gd name="connsiteY0" fmla="*/ 323534 h 323533"/>
                <a:gd name="connsiteX1" fmla="*/ 2980 w 206425"/>
                <a:gd name="connsiteY1" fmla="*/ 278407 h 323533"/>
                <a:gd name="connsiteX2" fmla="*/ 35065 w 206425"/>
                <a:gd name="connsiteY2" fmla="*/ 0 h 323533"/>
                <a:gd name="connsiteX3" fmla="*/ 206426 w 206425"/>
                <a:gd name="connsiteY3" fmla="*/ 156916 h 323533"/>
                <a:gd name="connsiteX4" fmla="*/ 47309 w 206425"/>
                <a:gd name="connsiteY4" fmla="*/ 323534 h 3235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6425" h="323533">
                  <a:moveTo>
                    <a:pt x="47309" y="323534"/>
                  </a:moveTo>
                  <a:cubicBezTo>
                    <a:pt x="35307" y="314920"/>
                    <a:pt x="6876" y="288303"/>
                    <a:pt x="2980" y="278407"/>
                  </a:cubicBezTo>
                  <a:cubicBezTo>
                    <a:pt x="-12118" y="240079"/>
                    <a:pt x="35065" y="0"/>
                    <a:pt x="35065" y="0"/>
                  </a:cubicBezTo>
                  <a:cubicBezTo>
                    <a:pt x="35065" y="0"/>
                    <a:pt x="94347" y="48"/>
                    <a:pt x="206426" y="156916"/>
                  </a:cubicBezTo>
                  <a:lnTo>
                    <a:pt x="47309" y="323534"/>
                  </a:lnTo>
                  <a:close/>
                </a:path>
              </a:pathLst>
            </a:custGeom>
            <a:solidFill>
              <a:srgbClr val="E3EFF7"/>
            </a:solidFill>
            <a:ln w="24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8ABFD454-93B4-1910-D32C-1D7BFFC936C6}"/>
                </a:ext>
              </a:extLst>
            </p:cNvPr>
            <p:cNvSpPr/>
            <p:nvPr/>
          </p:nvSpPr>
          <p:spPr>
            <a:xfrm>
              <a:off x="1065898" y="7772205"/>
              <a:ext cx="205060" cy="178355"/>
            </a:xfrm>
            <a:custGeom>
              <a:avLst/>
              <a:gdLst>
                <a:gd name="connsiteX0" fmla="*/ 14296 w 205060"/>
                <a:gd name="connsiteY0" fmla="*/ 4811 h 178355"/>
                <a:gd name="connsiteX1" fmla="*/ 61261 w 205060"/>
                <a:gd name="connsiteY1" fmla="*/ 138764 h 178355"/>
                <a:gd name="connsiteX2" fmla="*/ 173413 w 205060"/>
                <a:gd name="connsiteY2" fmla="*/ 171430 h 178355"/>
                <a:gd name="connsiteX3" fmla="*/ 197368 w 205060"/>
                <a:gd name="connsiteY3" fmla="*/ 113842 h 178355"/>
                <a:gd name="connsiteX4" fmla="*/ 14296 w 205060"/>
                <a:gd name="connsiteY4" fmla="*/ 4811 h 178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5060" h="178355">
                  <a:moveTo>
                    <a:pt x="14296" y="4811"/>
                  </a:moveTo>
                  <a:cubicBezTo>
                    <a:pt x="14296" y="4811"/>
                    <a:pt x="-39372" y="54415"/>
                    <a:pt x="61261" y="138764"/>
                  </a:cubicBezTo>
                  <a:cubicBezTo>
                    <a:pt x="61261" y="138764"/>
                    <a:pt x="128359" y="198191"/>
                    <a:pt x="173413" y="171430"/>
                  </a:cubicBezTo>
                  <a:cubicBezTo>
                    <a:pt x="225775" y="140313"/>
                    <a:pt x="197368" y="113842"/>
                    <a:pt x="197368" y="113842"/>
                  </a:cubicBezTo>
                  <a:cubicBezTo>
                    <a:pt x="197368" y="113842"/>
                    <a:pt x="137941" y="-27539"/>
                    <a:pt x="14296" y="4811"/>
                  </a:cubicBezTo>
                  <a:close/>
                </a:path>
              </a:pathLst>
            </a:custGeom>
            <a:solidFill>
              <a:srgbClr val="E3EFF7"/>
            </a:solidFill>
            <a:ln w="24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2D633457-2146-0F33-60D9-3506341370AD}"/>
                </a:ext>
              </a:extLst>
            </p:cNvPr>
            <p:cNvSpPr/>
            <p:nvPr/>
          </p:nvSpPr>
          <p:spPr>
            <a:xfrm>
              <a:off x="1176560" y="8876029"/>
              <a:ext cx="310991" cy="318481"/>
            </a:xfrm>
            <a:custGeom>
              <a:avLst/>
              <a:gdLst>
                <a:gd name="connsiteX0" fmla="*/ 286304 w 310991"/>
                <a:gd name="connsiteY0" fmla="*/ 50547 h 318481"/>
                <a:gd name="connsiteX1" fmla="*/ 307694 w 310991"/>
                <a:gd name="connsiteY1" fmla="*/ 193331 h 318481"/>
                <a:gd name="connsiteX2" fmla="*/ 244105 w 310991"/>
                <a:gd name="connsiteY2" fmla="*/ 261058 h 318481"/>
                <a:gd name="connsiteX3" fmla="*/ 40103 w 310991"/>
                <a:gd name="connsiteY3" fmla="*/ 302458 h 318481"/>
                <a:gd name="connsiteX4" fmla="*/ 614 w 310991"/>
                <a:gd name="connsiteY4" fmla="*/ 216343 h 318481"/>
                <a:gd name="connsiteX5" fmla="*/ 97691 w 310991"/>
                <a:gd name="connsiteY5" fmla="*/ 90810 h 318481"/>
                <a:gd name="connsiteX6" fmla="*/ 134398 w 310991"/>
                <a:gd name="connsiteY6" fmla="*/ 0 h 318481"/>
                <a:gd name="connsiteX7" fmla="*/ 286304 w 310991"/>
                <a:gd name="connsiteY7" fmla="*/ 50547 h 3184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10991" h="318481">
                  <a:moveTo>
                    <a:pt x="286304" y="50547"/>
                  </a:moveTo>
                  <a:cubicBezTo>
                    <a:pt x="286304" y="50547"/>
                    <a:pt x="321753" y="126524"/>
                    <a:pt x="307694" y="193331"/>
                  </a:cubicBezTo>
                  <a:cubicBezTo>
                    <a:pt x="307694" y="193331"/>
                    <a:pt x="273674" y="221811"/>
                    <a:pt x="244105" y="261058"/>
                  </a:cubicBezTo>
                  <a:cubicBezTo>
                    <a:pt x="244105" y="261058"/>
                    <a:pt x="159635" y="355135"/>
                    <a:pt x="40103" y="302458"/>
                  </a:cubicBezTo>
                  <a:cubicBezTo>
                    <a:pt x="40103" y="302458"/>
                    <a:pt x="-5798" y="287166"/>
                    <a:pt x="614" y="216343"/>
                  </a:cubicBezTo>
                  <a:cubicBezTo>
                    <a:pt x="614" y="216343"/>
                    <a:pt x="9567" y="136009"/>
                    <a:pt x="97691" y="90810"/>
                  </a:cubicBezTo>
                  <a:cubicBezTo>
                    <a:pt x="97691" y="90810"/>
                    <a:pt x="131857" y="37747"/>
                    <a:pt x="134398" y="0"/>
                  </a:cubicBezTo>
                  <a:lnTo>
                    <a:pt x="286304" y="50547"/>
                  </a:lnTo>
                </a:path>
              </a:pathLst>
            </a:custGeom>
            <a:solidFill>
              <a:srgbClr val="E3EFF7"/>
            </a:solidFill>
            <a:ln w="24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98D395A3-915F-F929-27B2-42F5CCDD5484}"/>
                </a:ext>
              </a:extLst>
            </p:cNvPr>
            <p:cNvSpPr/>
            <p:nvPr/>
          </p:nvSpPr>
          <p:spPr>
            <a:xfrm>
              <a:off x="1176593" y="9067352"/>
              <a:ext cx="308072" cy="37674"/>
            </a:xfrm>
            <a:custGeom>
              <a:avLst/>
              <a:gdLst>
                <a:gd name="connsiteX0" fmla="*/ 629 w 308072"/>
                <a:gd name="connsiteY0" fmla="*/ 25020 h 37674"/>
                <a:gd name="connsiteX1" fmla="*/ 629 w 308072"/>
                <a:gd name="connsiteY1" fmla="*/ 25020 h 37674"/>
                <a:gd name="connsiteX2" fmla="*/ 0 w 308072"/>
                <a:gd name="connsiteY2" fmla="*/ 37674 h 37674"/>
                <a:gd name="connsiteX3" fmla="*/ 629 w 308072"/>
                <a:gd name="connsiteY3" fmla="*/ 25020 h 37674"/>
                <a:gd name="connsiteX4" fmla="*/ 629 w 308072"/>
                <a:gd name="connsiteY4" fmla="*/ 25020 h 37674"/>
                <a:gd name="connsiteX5" fmla="*/ 629 w 308072"/>
                <a:gd name="connsiteY5" fmla="*/ 24971 h 37674"/>
                <a:gd name="connsiteX6" fmla="*/ 629 w 308072"/>
                <a:gd name="connsiteY6" fmla="*/ 24971 h 37674"/>
                <a:gd name="connsiteX7" fmla="*/ 629 w 308072"/>
                <a:gd name="connsiteY7" fmla="*/ 24971 h 37674"/>
                <a:gd name="connsiteX8" fmla="*/ 2129 w 308072"/>
                <a:gd name="connsiteY8" fmla="*/ 16817 h 37674"/>
                <a:gd name="connsiteX9" fmla="*/ 2105 w 308072"/>
                <a:gd name="connsiteY9" fmla="*/ 16889 h 37674"/>
                <a:gd name="connsiteX10" fmla="*/ 2129 w 308072"/>
                <a:gd name="connsiteY10" fmla="*/ 16817 h 37674"/>
                <a:gd name="connsiteX11" fmla="*/ 6194 w 308072"/>
                <a:gd name="connsiteY11" fmla="*/ 2517 h 37674"/>
                <a:gd name="connsiteX12" fmla="*/ 2178 w 308072"/>
                <a:gd name="connsiteY12" fmla="*/ 16623 h 37674"/>
                <a:gd name="connsiteX13" fmla="*/ 6194 w 308072"/>
                <a:gd name="connsiteY13" fmla="*/ 2565 h 37674"/>
                <a:gd name="connsiteX14" fmla="*/ 6194 w 308072"/>
                <a:gd name="connsiteY14" fmla="*/ 2517 h 37674"/>
                <a:gd name="connsiteX15" fmla="*/ 307903 w 308072"/>
                <a:gd name="connsiteY15" fmla="*/ 944 h 37674"/>
                <a:gd name="connsiteX16" fmla="*/ 307878 w 308072"/>
                <a:gd name="connsiteY16" fmla="*/ 1065 h 37674"/>
                <a:gd name="connsiteX17" fmla="*/ 307903 w 308072"/>
                <a:gd name="connsiteY17" fmla="*/ 944 h 37674"/>
                <a:gd name="connsiteX18" fmla="*/ 308072 w 308072"/>
                <a:gd name="connsiteY18" fmla="*/ 0 h 37674"/>
                <a:gd name="connsiteX19" fmla="*/ 308072 w 308072"/>
                <a:gd name="connsiteY19" fmla="*/ 0 h 37674"/>
                <a:gd name="connsiteX20" fmla="*/ 308072 w 308072"/>
                <a:gd name="connsiteY20" fmla="*/ 0 h 376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08072" h="37674">
                  <a:moveTo>
                    <a:pt x="629" y="25020"/>
                  </a:moveTo>
                  <a:cubicBezTo>
                    <a:pt x="629" y="25020"/>
                    <a:pt x="629" y="25020"/>
                    <a:pt x="629" y="25020"/>
                  </a:cubicBezTo>
                  <a:cubicBezTo>
                    <a:pt x="218" y="29472"/>
                    <a:pt x="24" y="33682"/>
                    <a:pt x="0" y="37674"/>
                  </a:cubicBezTo>
                  <a:cubicBezTo>
                    <a:pt x="24" y="33658"/>
                    <a:pt x="218" y="29447"/>
                    <a:pt x="629" y="25020"/>
                  </a:cubicBezTo>
                  <a:cubicBezTo>
                    <a:pt x="629" y="25020"/>
                    <a:pt x="629" y="25020"/>
                    <a:pt x="629" y="25020"/>
                  </a:cubicBezTo>
                  <a:moveTo>
                    <a:pt x="629" y="24971"/>
                  </a:moveTo>
                  <a:cubicBezTo>
                    <a:pt x="629" y="24971"/>
                    <a:pt x="629" y="24971"/>
                    <a:pt x="629" y="24971"/>
                  </a:cubicBezTo>
                  <a:cubicBezTo>
                    <a:pt x="629" y="24971"/>
                    <a:pt x="629" y="24971"/>
                    <a:pt x="629" y="24971"/>
                  </a:cubicBezTo>
                  <a:moveTo>
                    <a:pt x="2129" y="16817"/>
                  </a:moveTo>
                  <a:cubicBezTo>
                    <a:pt x="2129" y="16841"/>
                    <a:pt x="2105" y="16865"/>
                    <a:pt x="2105" y="16889"/>
                  </a:cubicBezTo>
                  <a:cubicBezTo>
                    <a:pt x="2129" y="16889"/>
                    <a:pt x="2129" y="16841"/>
                    <a:pt x="2129" y="16817"/>
                  </a:cubicBezTo>
                  <a:moveTo>
                    <a:pt x="6194" y="2517"/>
                  </a:moveTo>
                  <a:cubicBezTo>
                    <a:pt x="4307" y="8106"/>
                    <a:pt x="3049" y="12897"/>
                    <a:pt x="2178" y="16623"/>
                  </a:cubicBezTo>
                  <a:cubicBezTo>
                    <a:pt x="3025" y="12921"/>
                    <a:pt x="4307" y="8130"/>
                    <a:pt x="6194" y="2565"/>
                  </a:cubicBezTo>
                  <a:cubicBezTo>
                    <a:pt x="6194" y="2541"/>
                    <a:pt x="6194" y="2517"/>
                    <a:pt x="6194" y="2517"/>
                  </a:cubicBezTo>
                  <a:moveTo>
                    <a:pt x="307903" y="944"/>
                  </a:moveTo>
                  <a:cubicBezTo>
                    <a:pt x="307903" y="992"/>
                    <a:pt x="307878" y="1016"/>
                    <a:pt x="307878" y="1065"/>
                  </a:cubicBezTo>
                  <a:cubicBezTo>
                    <a:pt x="307878" y="1016"/>
                    <a:pt x="307878" y="968"/>
                    <a:pt x="307903" y="944"/>
                  </a:cubicBezTo>
                  <a:moveTo>
                    <a:pt x="308072" y="0"/>
                  </a:moveTo>
                  <a:cubicBezTo>
                    <a:pt x="308072" y="0"/>
                    <a:pt x="308072" y="0"/>
                    <a:pt x="308072" y="0"/>
                  </a:cubicBezTo>
                  <a:cubicBezTo>
                    <a:pt x="308072" y="0"/>
                    <a:pt x="308072" y="0"/>
                    <a:pt x="308072" y="0"/>
                  </a:cubicBezTo>
                </a:path>
              </a:pathLst>
            </a:custGeom>
            <a:solidFill>
              <a:srgbClr val="80B9D3"/>
            </a:solidFill>
            <a:ln w="24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11B82152-CE10-6F3D-0F4A-00C1D186DC22}"/>
                </a:ext>
              </a:extLst>
            </p:cNvPr>
            <p:cNvSpPr/>
            <p:nvPr/>
          </p:nvSpPr>
          <p:spPr>
            <a:xfrm>
              <a:off x="1176568" y="8960427"/>
              <a:ext cx="310979" cy="234127"/>
            </a:xfrm>
            <a:custGeom>
              <a:avLst/>
              <a:gdLst>
                <a:gd name="connsiteX0" fmla="*/ 298733 w 310979"/>
                <a:gd name="connsiteY0" fmla="*/ 0 h 234127"/>
                <a:gd name="connsiteX1" fmla="*/ 177169 w 310979"/>
                <a:gd name="connsiteY1" fmla="*/ 24802 h 234127"/>
                <a:gd name="connsiteX2" fmla="*/ 185928 w 310979"/>
                <a:gd name="connsiteY2" fmla="*/ 38086 h 234127"/>
                <a:gd name="connsiteX3" fmla="*/ 189969 w 310979"/>
                <a:gd name="connsiteY3" fmla="*/ 47184 h 234127"/>
                <a:gd name="connsiteX4" fmla="*/ 191155 w 310979"/>
                <a:gd name="connsiteY4" fmla="*/ 50474 h 234127"/>
                <a:gd name="connsiteX5" fmla="*/ 269794 w 310979"/>
                <a:gd name="connsiteY5" fmla="*/ 64992 h 234127"/>
                <a:gd name="connsiteX6" fmla="*/ 269939 w 310979"/>
                <a:gd name="connsiteY6" fmla="*/ 64992 h 234127"/>
                <a:gd name="connsiteX7" fmla="*/ 277101 w 310979"/>
                <a:gd name="connsiteY7" fmla="*/ 86213 h 234127"/>
                <a:gd name="connsiteX8" fmla="*/ 131946 w 310979"/>
                <a:gd name="connsiteY8" fmla="*/ 177894 h 234127"/>
                <a:gd name="connsiteX9" fmla="*/ 65260 w 310979"/>
                <a:gd name="connsiteY9" fmla="*/ 157254 h 234127"/>
                <a:gd name="connsiteX10" fmla="*/ 24706 w 310979"/>
                <a:gd name="connsiteY10" fmla="*/ 161222 h 234127"/>
                <a:gd name="connsiteX11" fmla="*/ 6220 w 310979"/>
                <a:gd name="connsiteY11" fmla="*/ 109538 h 234127"/>
                <a:gd name="connsiteX12" fmla="*/ 2203 w 310979"/>
                <a:gd name="connsiteY12" fmla="*/ 123597 h 234127"/>
                <a:gd name="connsiteX13" fmla="*/ 2155 w 310979"/>
                <a:gd name="connsiteY13" fmla="*/ 123814 h 234127"/>
                <a:gd name="connsiteX14" fmla="*/ 2130 w 310979"/>
                <a:gd name="connsiteY14" fmla="*/ 123887 h 234127"/>
                <a:gd name="connsiteX15" fmla="*/ 630 w 310979"/>
                <a:gd name="connsiteY15" fmla="*/ 131945 h 234127"/>
                <a:gd name="connsiteX16" fmla="*/ 630 w 310979"/>
                <a:gd name="connsiteY16" fmla="*/ 131945 h 234127"/>
                <a:gd name="connsiteX17" fmla="*/ 630 w 310979"/>
                <a:gd name="connsiteY17" fmla="*/ 131968 h 234127"/>
                <a:gd name="connsiteX18" fmla="*/ 630 w 310979"/>
                <a:gd name="connsiteY18" fmla="*/ 131993 h 234127"/>
                <a:gd name="connsiteX19" fmla="*/ 1 w 310979"/>
                <a:gd name="connsiteY19" fmla="*/ 144624 h 234127"/>
                <a:gd name="connsiteX20" fmla="*/ 40095 w 310979"/>
                <a:gd name="connsiteY20" fmla="*/ 218109 h 234127"/>
                <a:gd name="connsiteX21" fmla="*/ 112975 w 310979"/>
                <a:gd name="connsiteY21" fmla="*/ 234127 h 234127"/>
                <a:gd name="connsiteX22" fmla="*/ 244097 w 310979"/>
                <a:gd name="connsiteY22" fmla="*/ 176708 h 234127"/>
                <a:gd name="connsiteX23" fmla="*/ 307686 w 310979"/>
                <a:gd name="connsiteY23" fmla="*/ 108982 h 234127"/>
                <a:gd name="connsiteX24" fmla="*/ 307880 w 310979"/>
                <a:gd name="connsiteY24" fmla="*/ 108014 h 234127"/>
                <a:gd name="connsiteX25" fmla="*/ 307904 w 310979"/>
                <a:gd name="connsiteY25" fmla="*/ 107893 h 234127"/>
                <a:gd name="connsiteX26" fmla="*/ 308097 w 310979"/>
                <a:gd name="connsiteY26" fmla="*/ 106973 h 234127"/>
                <a:gd name="connsiteX27" fmla="*/ 308097 w 310979"/>
                <a:gd name="connsiteY27" fmla="*/ 106973 h 234127"/>
                <a:gd name="connsiteX28" fmla="*/ 298733 w 310979"/>
                <a:gd name="connsiteY28" fmla="*/ 0 h 2341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10979" h="234127">
                  <a:moveTo>
                    <a:pt x="298733" y="0"/>
                  </a:moveTo>
                  <a:cubicBezTo>
                    <a:pt x="263938" y="18341"/>
                    <a:pt x="218352" y="24729"/>
                    <a:pt x="177169" y="24802"/>
                  </a:cubicBezTo>
                  <a:cubicBezTo>
                    <a:pt x="180460" y="28818"/>
                    <a:pt x="183412" y="33246"/>
                    <a:pt x="185928" y="38086"/>
                  </a:cubicBezTo>
                  <a:cubicBezTo>
                    <a:pt x="187429" y="40965"/>
                    <a:pt x="188784" y="43989"/>
                    <a:pt x="189969" y="47184"/>
                  </a:cubicBezTo>
                  <a:cubicBezTo>
                    <a:pt x="190381" y="48321"/>
                    <a:pt x="190792" y="49409"/>
                    <a:pt x="191155" y="50474"/>
                  </a:cubicBezTo>
                  <a:cubicBezTo>
                    <a:pt x="231829" y="64726"/>
                    <a:pt x="267302" y="64992"/>
                    <a:pt x="269794" y="64992"/>
                  </a:cubicBezTo>
                  <a:cubicBezTo>
                    <a:pt x="269891" y="64992"/>
                    <a:pt x="269939" y="64992"/>
                    <a:pt x="269939" y="64992"/>
                  </a:cubicBezTo>
                  <a:lnTo>
                    <a:pt x="277101" y="86213"/>
                  </a:lnTo>
                  <a:cubicBezTo>
                    <a:pt x="232991" y="163279"/>
                    <a:pt x="131946" y="177894"/>
                    <a:pt x="131946" y="177894"/>
                  </a:cubicBezTo>
                  <a:cubicBezTo>
                    <a:pt x="115177" y="161343"/>
                    <a:pt x="88053" y="157254"/>
                    <a:pt x="65260" y="157254"/>
                  </a:cubicBezTo>
                  <a:cubicBezTo>
                    <a:pt x="42878" y="157254"/>
                    <a:pt x="24706" y="161222"/>
                    <a:pt x="24706" y="161222"/>
                  </a:cubicBezTo>
                  <a:cubicBezTo>
                    <a:pt x="11446" y="152318"/>
                    <a:pt x="7260" y="129428"/>
                    <a:pt x="6220" y="109538"/>
                  </a:cubicBezTo>
                  <a:cubicBezTo>
                    <a:pt x="4332" y="115103"/>
                    <a:pt x="3074" y="119894"/>
                    <a:pt x="2203" y="123597"/>
                  </a:cubicBezTo>
                  <a:cubicBezTo>
                    <a:pt x="2179" y="123669"/>
                    <a:pt x="2179" y="123742"/>
                    <a:pt x="2155" y="123814"/>
                  </a:cubicBezTo>
                  <a:cubicBezTo>
                    <a:pt x="2155" y="123838"/>
                    <a:pt x="2130" y="123863"/>
                    <a:pt x="2130" y="123887"/>
                  </a:cubicBezTo>
                  <a:cubicBezTo>
                    <a:pt x="1066" y="128581"/>
                    <a:pt x="703" y="131485"/>
                    <a:pt x="630" y="131945"/>
                  </a:cubicBezTo>
                  <a:cubicBezTo>
                    <a:pt x="630" y="131945"/>
                    <a:pt x="630" y="131945"/>
                    <a:pt x="630" y="131945"/>
                  </a:cubicBezTo>
                  <a:cubicBezTo>
                    <a:pt x="630" y="131968"/>
                    <a:pt x="630" y="131968"/>
                    <a:pt x="630" y="131968"/>
                  </a:cubicBezTo>
                  <a:cubicBezTo>
                    <a:pt x="630" y="131993"/>
                    <a:pt x="630" y="131993"/>
                    <a:pt x="630" y="131993"/>
                  </a:cubicBezTo>
                  <a:cubicBezTo>
                    <a:pt x="219" y="136421"/>
                    <a:pt x="25" y="140631"/>
                    <a:pt x="1" y="144624"/>
                  </a:cubicBezTo>
                  <a:cubicBezTo>
                    <a:pt x="-241" y="204655"/>
                    <a:pt x="40095" y="218109"/>
                    <a:pt x="40095" y="218109"/>
                  </a:cubicBezTo>
                  <a:cubicBezTo>
                    <a:pt x="66252" y="229626"/>
                    <a:pt x="90690" y="234127"/>
                    <a:pt x="112975" y="234127"/>
                  </a:cubicBezTo>
                  <a:cubicBezTo>
                    <a:pt x="192534" y="234127"/>
                    <a:pt x="244097" y="176708"/>
                    <a:pt x="244097" y="176708"/>
                  </a:cubicBezTo>
                  <a:cubicBezTo>
                    <a:pt x="273666" y="137461"/>
                    <a:pt x="307686" y="108982"/>
                    <a:pt x="307686" y="108982"/>
                  </a:cubicBezTo>
                  <a:cubicBezTo>
                    <a:pt x="307759" y="108667"/>
                    <a:pt x="307807" y="108353"/>
                    <a:pt x="307880" y="108014"/>
                  </a:cubicBezTo>
                  <a:cubicBezTo>
                    <a:pt x="307880" y="107966"/>
                    <a:pt x="307904" y="107941"/>
                    <a:pt x="307904" y="107893"/>
                  </a:cubicBezTo>
                  <a:cubicBezTo>
                    <a:pt x="307976" y="107578"/>
                    <a:pt x="308025" y="107288"/>
                    <a:pt x="308097" y="106973"/>
                  </a:cubicBezTo>
                  <a:cubicBezTo>
                    <a:pt x="308097" y="106973"/>
                    <a:pt x="308097" y="106973"/>
                    <a:pt x="308097" y="106973"/>
                  </a:cubicBezTo>
                  <a:cubicBezTo>
                    <a:pt x="315550" y="68694"/>
                    <a:pt x="307154" y="27802"/>
                    <a:pt x="298733" y="0"/>
                  </a:cubicBezTo>
                </a:path>
              </a:pathLst>
            </a:custGeom>
            <a:solidFill>
              <a:srgbClr val="A3C5E7"/>
            </a:solidFill>
            <a:ln w="24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C8001AA6-2E81-B76C-2FCD-71AF886181A4}"/>
                </a:ext>
              </a:extLst>
            </p:cNvPr>
            <p:cNvSpPr/>
            <p:nvPr/>
          </p:nvSpPr>
          <p:spPr>
            <a:xfrm>
              <a:off x="1550426" y="8876029"/>
              <a:ext cx="311010" cy="318481"/>
            </a:xfrm>
            <a:custGeom>
              <a:avLst/>
              <a:gdLst>
                <a:gd name="connsiteX0" fmla="*/ 24687 w 311010"/>
                <a:gd name="connsiteY0" fmla="*/ 50547 h 318481"/>
                <a:gd name="connsiteX1" fmla="*/ 3297 w 311010"/>
                <a:gd name="connsiteY1" fmla="*/ 193331 h 318481"/>
                <a:gd name="connsiteX2" fmla="*/ 66886 w 311010"/>
                <a:gd name="connsiteY2" fmla="*/ 261058 h 318481"/>
                <a:gd name="connsiteX3" fmla="*/ 270888 w 311010"/>
                <a:gd name="connsiteY3" fmla="*/ 302458 h 318481"/>
                <a:gd name="connsiteX4" fmla="*/ 310401 w 311010"/>
                <a:gd name="connsiteY4" fmla="*/ 216343 h 318481"/>
                <a:gd name="connsiteX5" fmla="*/ 213300 w 311010"/>
                <a:gd name="connsiteY5" fmla="*/ 90810 h 318481"/>
                <a:gd name="connsiteX6" fmla="*/ 176594 w 311010"/>
                <a:gd name="connsiteY6" fmla="*/ 0 h 318481"/>
                <a:gd name="connsiteX7" fmla="*/ 24687 w 311010"/>
                <a:gd name="connsiteY7" fmla="*/ 50547 h 3184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11010" h="318481">
                  <a:moveTo>
                    <a:pt x="24687" y="50547"/>
                  </a:moveTo>
                  <a:cubicBezTo>
                    <a:pt x="24687" y="50547"/>
                    <a:pt x="-10761" y="126524"/>
                    <a:pt x="3297" y="193331"/>
                  </a:cubicBezTo>
                  <a:cubicBezTo>
                    <a:pt x="3297" y="193331"/>
                    <a:pt x="37318" y="221811"/>
                    <a:pt x="66886" y="261058"/>
                  </a:cubicBezTo>
                  <a:cubicBezTo>
                    <a:pt x="66886" y="261058"/>
                    <a:pt x="151356" y="355135"/>
                    <a:pt x="270888" y="302458"/>
                  </a:cubicBezTo>
                  <a:cubicBezTo>
                    <a:pt x="270888" y="302458"/>
                    <a:pt x="316789" y="287166"/>
                    <a:pt x="310401" y="216343"/>
                  </a:cubicBezTo>
                  <a:cubicBezTo>
                    <a:pt x="310401" y="216343"/>
                    <a:pt x="301424" y="136009"/>
                    <a:pt x="213300" y="90810"/>
                  </a:cubicBezTo>
                  <a:cubicBezTo>
                    <a:pt x="213300" y="90810"/>
                    <a:pt x="179134" y="37747"/>
                    <a:pt x="176594" y="0"/>
                  </a:cubicBezTo>
                  <a:lnTo>
                    <a:pt x="24687" y="50547"/>
                  </a:lnTo>
                </a:path>
              </a:pathLst>
            </a:custGeom>
            <a:solidFill>
              <a:srgbClr val="E3EFF7"/>
            </a:solidFill>
            <a:ln w="24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6DD4B62F-26BC-A9FA-59D4-E862325B700A}"/>
                </a:ext>
              </a:extLst>
            </p:cNvPr>
            <p:cNvSpPr/>
            <p:nvPr/>
          </p:nvSpPr>
          <p:spPr>
            <a:xfrm>
              <a:off x="1553505" y="9068296"/>
              <a:ext cx="307878" cy="36730"/>
            </a:xfrm>
            <a:custGeom>
              <a:avLst/>
              <a:gdLst>
                <a:gd name="connsiteX0" fmla="*/ 307274 w 307878"/>
                <a:gd name="connsiteY0" fmla="*/ 24076 h 36730"/>
                <a:gd name="connsiteX1" fmla="*/ 307274 w 307878"/>
                <a:gd name="connsiteY1" fmla="*/ 24076 h 36730"/>
                <a:gd name="connsiteX2" fmla="*/ 307879 w 307878"/>
                <a:gd name="connsiteY2" fmla="*/ 36731 h 36730"/>
                <a:gd name="connsiteX3" fmla="*/ 307274 w 307878"/>
                <a:gd name="connsiteY3" fmla="*/ 24076 h 36730"/>
                <a:gd name="connsiteX4" fmla="*/ 307274 w 307878"/>
                <a:gd name="connsiteY4" fmla="*/ 24076 h 36730"/>
                <a:gd name="connsiteX5" fmla="*/ 0 w 307878"/>
                <a:gd name="connsiteY5" fmla="*/ 0 h 36730"/>
                <a:gd name="connsiteX6" fmla="*/ 24 w 307878"/>
                <a:gd name="connsiteY6" fmla="*/ 121 h 36730"/>
                <a:gd name="connsiteX7" fmla="*/ 0 w 307878"/>
                <a:gd name="connsiteY7" fmla="*/ 0 h 36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07878" h="36730">
                  <a:moveTo>
                    <a:pt x="307274" y="24076"/>
                  </a:moveTo>
                  <a:lnTo>
                    <a:pt x="307274" y="24076"/>
                  </a:lnTo>
                  <a:cubicBezTo>
                    <a:pt x="307685" y="28528"/>
                    <a:pt x="307879" y="32714"/>
                    <a:pt x="307879" y="36731"/>
                  </a:cubicBezTo>
                  <a:cubicBezTo>
                    <a:pt x="307879" y="32714"/>
                    <a:pt x="307685" y="28504"/>
                    <a:pt x="307274" y="24076"/>
                  </a:cubicBezTo>
                  <a:lnTo>
                    <a:pt x="307274" y="24076"/>
                  </a:lnTo>
                  <a:moveTo>
                    <a:pt x="0" y="0"/>
                  </a:moveTo>
                  <a:cubicBezTo>
                    <a:pt x="0" y="24"/>
                    <a:pt x="24" y="73"/>
                    <a:pt x="24" y="121"/>
                  </a:cubicBezTo>
                  <a:cubicBezTo>
                    <a:pt x="0" y="73"/>
                    <a:pt x="0" y="24"/>
                    <a:pt x="0" y="0"/>
                  </a:cubicBezTo>
                </a:path>
              </a:pathLst>
            </a:custGeom>
            <a:solidFill>
              <a:srgbClr val="80B9D3"/>
            </a:solidFill>
            <a:ln w="24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9C303967-93FB-B5B2-4B1C-EC7435E9C930}"/>
                </a:ext>
              </a:extLst>
            </p:cNvPr>
            <p:cNvSpPr/>
            <p:nvPr/>
          </p:nvSpPr>
          <p:spPr>
            <a:xfrm>
              <a:off x="1550419" y="8966041"/>
              <a:ext cx="310989" cy="228489"/>
            </a:xfrm>
            <a:custGeom>
              <a:avLst/>
              <a:gdLst>
                <a:gd name="connsiteX0" fmla="*/ 10611 w 310989"/>
                <a:gd name="connsiteY0" fmla="*/ 0 h 228489"/>
                <a:gd name="connsiteX1" fmla="*/ 3062 w 310989"/>
                <a:gd name="connsiteY1" fmla="*/ 102255 h 228489"/>
                <a:gd name="connsiteX2" fmla="*/ 3086 w 310989"/>
                <a:gd name="connsiteY2" fmla="*/ 102376 h 228489"/>
                <a:gd name="connsiteX3" fmla="*/ 3280 w 310989"/>
                <a:gd name="connsiteY3" fmla="*/ 103344 h 228489"/>
                <a:gd name="connsiteX4" fmla="*/ 66868 w 310989"/>
                <a:gd name="connsiteY4" fmla="*/ 171071 h 228489"/>
                <a:gd name="connsiteX5" fmla="*/ 197990 w 310989"/>
                <a:gd name="connsiteY5" fmla="*/ 228489 h 228489"/>
                <a:gd name="connsiteX6" fmla="*/ 270870 w 310989"/>
                <a:gd name="connsiteY6" fmla="*/ 212471 h 228489"/>
                <a:gd name="connsiteX7" fmla="*/ 310988 w 310989"/>
                <a:gd name="connsiteY7" fmla="*/ 138986 h 228489"/>
                <a:gd name="connsiteX8" fmla="*/ 310384 w 310989"/>
                <a:gd name="connsiteY8" fmla="*/ 126355 h 228489"/>
                <a:gd name="connsiteX9" fmla="*/ 310384 w 310989"/>
                <a:gd name="connsiteY9" fmla="*/ 126331 h 228489"/>
                <a:gd name="connsiteX10" fmla="*/ 304794 w 310989"/>
                <a:gd name="connsiteY10" fmla="*/ 103828 h 228489"/>
                <a:gd name="connsiteX11" fmla="*/ 286332 w 310989"/>
                <a:gd name="connsiteY11" fmla="*/ 155561 h 228489"/>
                <a:gd name="connsiteX12" fmla="*/ 245779 w 310989"/>
                <a:gd name="connsiteY12" fmla="*/ 151592 h 228489"/>
                <a:gd name="connsiteX13" fmla="*/ 179092 w 310989"/>
                <a:gd name="connsiteY13" fmla="*/ 172232 h 228489"/>
                <a:gd name="connsiteX14" fmla="*/ 33937 w 310989"/>
                <a:gd name="connsiteY14" fmla="*/ 80551 h 228489"/>
                <a:gd name="connsiteX15" fmla="*/ 41099 w 310989"/>
                <a:gd name="connsiteY15" fmla="*/ 59330 h 228489"/>
                <a:gd name="connsiteX16" fmla="*/ 41244 w 310989"/>
                <a:gd name="connsiteY16" fmla="*/ 59330 h 228489"/>
                <a:gd name="connsiteX17" fmla="*/ 119883 w 310989"/>
                <a:gd name="connsiteY17" fmla="*/ 44812 h 228489"/>
                <a:gd name="connsiteX18" fmla="*/ 121069 w 310989"/>
                <a:gd name="connsiteY18" fmla="*/ 41522 h 228489"/>
                <a:gd name="connsiteX19" fmla="*/ 125013 w 310989"/>
                <a:gd name="connsiteY19" fmla="*/ 32569 h 228489"/>
                <a:gd name="connsiteX20" fmla="*/ 134014 w 310989"/>
                <a:gd name="connsiteY20" fmla="*/ 18922 h 228489"/>
                <a:gd name="connsiteX21" fmla="*/ 121117 w 310989"/>
                <a:gd name="connsiteY21" fmla="*/ 19115 h 228489"/>
                <a:gd name="connsiteX22" fmla="*/ 10611 w 310989"/>
                <a:gd name="connsiteY22" fmla="*/ 0 h 228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310989" h="228489">
                  <a:moveTo>
                    <a:pt x="10611" y="0"/>
                  </a:moveTo>
                  <a:cubicBezTo>
                    <a:pt x="2723" y="27778"/>
                    <a:pt x="-4197" y="66251"/>
                    <a:pt x="3062" y="102255"/>
                  </a:cubicBezTo>
                  <a:cubicBezTo>
                    <a:pt x="3062" y="102304"/>
                    <a:pt x="3086" y="102328"/>
                    <a:pt x="3086" y="102376"/>
                  </a:cubicBezTo>
                  <a:cubicBezTo>
                    <a:pt x="3158" y="102691"/>
                    <a:pt x="3207" y="103005"/>
                    <a:pt x="3280" y="103344"/>
                  </a:cubicBezTo>
                  <a:cubicBezTo>
                    <a:pt x="3280" y="103344"/>
                    <a:pt x="37300" y="131823"/>
                    <a:pt x="66868" y="171071"/>
                  </a:cubicBezTo>
                  <a:cubicBezTo>
                    <a:pt x="66868" y="171071"/>
                    <a:pt x="118431" y="228489"/>
                    <a:pt x="197990" y="228489"/>
                  </a:cubicBezTo>
                  <a:cubicBezTo>
                    <a:pt x="220275" y="228489"/>
                    <a:pt x="244714" y="223989"/>
                    <a:pt x="270870" y="212471"/>
                  </a:cubicBezTo>
                  <a:cubicBezTo>
                    <a:pt x="270870" y="212471"/>
                    <a:pt x="311206" y="199042"/>
                    <a:pt x="310988" y="138986"/>
                  </a:cubicBezTo>
                  <a:cubicBezTo>
                    <a:pt x="310965" y="134993"/>
                    <a:pt x="310771" y="130783"/>
                    <a:pt x="310384" y="126355"/>
                  </a:cubicBezTo>
                  <a:lnTo>
                    <a:pt x="310384" y="126331"/>
                  </a:lnTo>
                  <a:cubicBezTo>
                    <a:pt x="310335" y="125968"/>
                    <a:pt x="309246" y="117088"/>
                    <a:pt x="304794" y="103828"/>
                  </a:cubicBezTo>
                  <a:cubicBezTo>
                    <a:pt x="303754" y="123742"/>
                    <a:pt x="299592" y="146632"/>
                    <a:pt x="286332" y="155561"/>
                  </a:cubicBezTo>
                  <a:cubicBezTo>
                    <a:pt x="286332" y="155561"/>
                    <a:pt x="268160" y="151592"/>
                    <a:pt x="245779" y="151592"/>
                  </a:cubicBezTo>
                  <a:cubicBezTo>
                    <a:pt x="222985" y="151592"/>
                    <a:pt x="195861" y="155681"/>
                    <a:pt x="179092" y="172232"/>
                  </a:cubicBezTo>
                  <a:cubicBezTo>
                    <a:pt x="179092" y="172232"/>
                    <a:pt x="78047" y="157617"/>
                    <a:pt x="33937" y="80551"/>
                  </a:cubicBezTo>
                  <a:lnTo>
                    <a:pt x="41099" y="59330"/>
                  </a:lnTo>
                  <a:cubicBezTo>
                    <a:pt x="41099" y="59330"/>
                    <a:pt x="41147" y="59330"/>
                    <a:pt x="41244" y="59330"/>
                  </a:cubicBezTo>
                  <a:cubicBezTo>
                    <a:pt x="43736" y="59330"/>
                    <a:pt x="79209" y="59064"/>
                    <a:pt x="119883" y="44812"/>
                  </a:cubicBezTo>
                  <a:cubicBezTo>
                    <a:pt x="120246" y="43748"/>
                    <a:pt x="120658" y="42659"/>
                    <a:pt x="121069" y="41522"/>
                  </a:cubicBezTo>
                  <a:cubicBezTo>
                    <a:pt x="122230" y="38376"/>
                    <a:pt x="123537" y="35400"/>
                    <a:pt x="125013" y="32569"/>
                  </a:cubicBezTo>
                  <a:cubicBezTo>
                    <a:pt x="127602" y="27584"/>
                    <a:pt x="130627" y="23060"/>
                    <a:pt x="134014" y="18922"/>
                  </a:cubicBezTo>
                  <a:cubicBezTo>
                    <a:pt x="129780" y="19067"/>
                    <a:pt x="125473" y="19115"/>
                    <a:pt x="121117" y="19115"/>
                  </a:cubicBezTo>
                  <a:cubicBezTo>
                    <a:pt x="84241" y="19164"/>
                    <a:pt x="43761" y="14131"/>
                    <a:pt x="10611" y="0"/>
                  </a:cubicBezTo>
                </a:path>
              </a:pathLst>
            </a:custGeom>
            <a:solidFill>
              <a:srgbClr val="A3C5E7"/>
            </a:solidFill>
            <a:ln w="24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FEC6A051-CB68-0DB3-0FC9-C8105C4750B4}"/>
                </a:ext>
              </a:extLst>
            </p:cNvPr>
            <p:cNvSpPr/>
            <p:nvPr/>
          </p:nvSpPr>
          <p:spPr>
            <a:xfrm>
              <a:off x="1204785" y="8187585"/>
              <a:ext cx="614365" cy="736208"/>
            </a:xfrm>
            <a:custGeom>
              <a:avLst/>
              <a:gdLst>
                <a:gd name="connsiteX0" fmla="*/ 597607 w 614365"/>
                <a:gd name="connsiteY0" fmla="*/ 0 h 736208"/>
                <a:gd name="connsiteX1" fmla="*/ 307198 w 614365"/>
                <a:gd name="connsiteY1" fmla="*/ 40336 h 736208"/>
                <a:gd name="connsiteX2" fmla="*/ 16766 w 614365"/>
                <a:gd name="connsiteY2" fmla="*/ 0 h 736208"/>
                <a:gd name="connsiteX3" fmla="*/ 16766 w 614365"/>
                <a:gd name="connsiteY3" fmla="*/ 160593 h 736208"/>
                <a:gd name="connsiteX4" fmla="*/ 68280 w 614365"/>
                <a:gd name="connsiteY4" fmla="*/ 736208 h 736208"/>
                <a:gd name="connsiteX5" fmla="*/ 276033 w 614365"/>
                <a:gd name="connsiteY5" fmla="*/ 736208 h 736208"/>
                <a:gd name="connsiteX6" fmla="*/ 307174 w 614365"/>
                <a:gd name="connsiteY6" fmla="*/ 243322 h 736208"/>
                <a:gd name="connsiteX7" fmla="*/ 338315 w 614365"/>
                <a:gd name="connsiteY7" fmla="*/ 736208 h 736208"/>
                <a:gd name="connsiteX8" fmla="*/ 546068 w 614365"/>
                <a:gd name="connsiteY8" fmla="*/ 736208 h 736208"/>
                <a:gd name="connsiteX9" fmla="*/ 597583 w 614365"/>
                <a:gd name="connsiteY9" fmla="*/ 160593 h 736208"/>
                <a:gd name="connsiteX10" fmla="*/ 597607 w 614365"/>
                <a:gd name="connsiteY10" fmla="*/ 0 h 736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14365" h="736208">
                  <a:moveTo>
                    <a:pt x="597607" y="0"/>
                  </a:moveTo>
                  <a:lnTo>
                    <a:pt x="307198" y="40336"/>
                  </a:lnTo>
                  <a:lnTo>
                    <a:pt x="16766" y="0"/>
                  </a:lnTo>
                  <a:cubicBezTo>
                    <a:pt x="16766" y="0"/>
                    <a:pt x="-20957" y="64847"/>
                    <a:pt x="16766" y="160593"/>
                  </a:cubicBezTo>
                  <a:cubicBezTo>
                    <a:pt x="16766" y="160593"/>
                    <a:pt x="32663" y="515946"/>
                    <a:pt x="68280" y="736208"/>
                  </a:cubicBezTo>
                  <a:lnTo>
                    <a:pt x="276033" y="736208"/>
                  </a:lnTo>
                  <a:cubicBezTo>
                    <a:pt x="276033" y="736208"/>
                    <a:pt x="295802" y="415892"/>
                    <a:pt x="307174" y="243322"/>
                  </a:cubicBezTo>
                  <a:cubicBezTo>
                    <a:pt x="318546" y="415892"/>
                    <a:pt x="338315" y="736208"/>
                    <a:pt x="338315" y="736208"/>
                  </a:cubicBezTo>
                  <a:lnTo>
                    <a:pt x="546068" y="736208"/>
                  </a:lnTo>
                  <a:cubicBezTo>
                    <a:pt x="581685" y="515946"/>
                    <a:pt x="597583" y="160593"/>
                    <a:pt x="597583" y="160593"/>
                  </a:cubicBezTo>
                  <a:cubicBezTo>
                    <a:pt x="635329" y="64847"/>
                    <a:pt x="597607" y="0"/>
                    <a:pt x="597607" y="0"/>
                  </a:cubicBezTo>
                  <a:close/>
                </a:path>
              </a:pathLst>
            </a:custGeom>
            <a:solidFill>
              <a:srgbClr val="3D78BC"/>
            </a:solidFill>
            <a:ln w="24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F65881E9-F854-52BF-9B57-D8067CC3083D}"/>
                </a:ext>
              </a:extLst>
            </p:cNvPr>
            <p:cNvSpPr/>
            <p:nvPr/>
          </p:nvSpPr>
          <p:spPr>
            <a:xfrm>
              <a:off x="1430537" y="8429764"/>
              <a:ext cx="179152" cy="459693"/>
            </a:xfrm>
            <a:custGeom>
              <a:avLst/>
              <a:gdLst>
                <a:gd name="connsiteX0" fmla="*/ 0 w 179152"/>
                <a:gd name="connsiteY0" fmla="*/ 1699 h 459693"/>
                <a:gd name="connsiteX1" fmla="*/ 0 w 179152"/>
                <a:gd name="connsiteY1" fmla="*/ 446265 h 459693"/>
                <a:gd name="connsiteX2" fmla="*/ 52991 w 179152"/>
                <a:gd name="connsiteY2" fmla="*/ 450330 h 459693"/>
                <a:gd name="connsiteX3" fmla="*/ 81422 w 179152"/>
                <a:gd name="connsiteY3" fmla="*/ 1142 h 459693"/>
                <a:gd name="connsiteX4" fmla="*/ 110119 w 179152"/>
                <a:gd name="connsiteY4" fmla="*/ 454685 h 459693"/>
                <a:gd name="connsiteX5" fmla="*/ 175813 w 179152"/>
                <a:gd name="connsiteY5" fmla="*/ 459694 h 459693"/>
                <a:gd name="connsiteX6" fmla="*/ 179152 w 179152"/>
                <a:gd name="connsiteY6" fmla="*/ 1699 h 459693"/>
                <a:gd name="connsiteX7" fmla="*/ 0 w 179152"/>
                <a:gd name="connsiteY7" fmla="*/ 1699 h 459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9152" h="459693">
                  <a:moveTo>
                    <a:pt x="0" y="1699"/>
                  </a:moveTo>
                  <a:lnTo>
                    <a:pt x="0" y="446265"/>
                  </a:lnTo>
                  <a:lnTo>
                    <a:pt x="52991" y="450330"/>
                  </a:lnTo>
                  <a:cubicBezTo>
                    <a:pt x="58798" y="356810"/>
                    <a:pt x="72638" y="134757"/>
                    <a:pt x="81422" y="1142"/>
                  </a:cubicBezTo>
                  <a:cubicBezTo>
                    <a:pt x="90350" y="136862"/>
                    <a:pt x="104505" y="363899"/>
                    <a:pt x="110119" y="454685"/>
                  </a:cubicBezTo>
                  <a:lnTo>
                    <a:pt x="175813" y="459694"/>
                  </a:lnTo>
                  <a:lnTo>
                    <a:pt x="179152" y="1699"/>
                  </a:lnTo>
                  <a:cubicBezTo>
                    <a:pt x="137413" y="-2124"/>
                    <a:pt x="0" y="1699"/>
                    <a:pt x="0" y="1699"/>
                  </a:cubicBezTo>
                  <a:close/>
                </a:path>
              </a:pathLst>
            </a:custGeom>
            <a:solidFill>
              <a:srgbClr val="2E6BA6"/>
            </a:solidFill>
            <a:ln w="24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36CC60DF-1605-7985-B40D-706899854809}"/>
                </a:ext>
              </a:extLst>
            </p:cNvPr>
            <p:cNvSpPr/>
            <p:nvPr/>
          </p:nvSpPr>
          <p:spPr>
            <a:xfrm>
              <a:off x="1204865" y="8187585"/>
              <a:ext cx="614130" cy="176951"/>
            </a:xfrm>
            <a:custGeom>
              <a:avLst/>
              <a:gdLst>
                <a:gd name="connsiteX0" fmla="*/ 307094 w 614130"/>
                <a:gd name="connsiteY0" fmla="*/ 40336 h 176951"/>
                <a:gd name="connsiteX1" fmla="*/ 16661 w 614130"/>
                <a:gd name="connsiteY1" fmla="*/ 0 h 176951"/>
                <a:gd name="connsiteX2" fmla="*/ 546 w 614130"/>
                <a:gd name="connsiteY2" fmla="*/ 91391 h 176951"/>
                <a:gd name="connsiteX3" fmla="*/ 601447 w 614130"/>
                <a:gd name="connsiteY3" fmla="*/ 149463 h 176951"/>
                <a:gd name="connsiteX4" fmla="*/ 597503 w 614130"/>
                <a:gd name="connsiteY4" fmla="*/ 0 h 176951"/>
                <a:gd name="connsiteX5" fmla="*/ 307094 w 614130"/>
                <a:gd name="connsiteY5" fmla="*/ 40336 h 176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14130" h="176951">
                  <a:moveTo>
                    <a:pt x="307094" y="40336"/>
                  </a:moveTo>
                  <a:lnTo>
                    <a:pt x="16661" y="0"/>
                  </a:lnTo>
                  <a:cubicBezTo>
                    <a:pt x="16661" y="0"/>
                    <a:pt x="-3543" y="34988"/>
                    <a:pt x="546" y="91391"/>
                  </a:cubicBezTo>
                  <a:cubicBezTo>
                    <a:pt x="76959" y="130710"/>
                    <a:pt x="299980" y="222731"/>
                    <a:pt x="601447" y="149463"/>
                  </a:cubicBezTo>
                  <a:cubicBezTo>
                    <a:pt x="632128" y="59911"/>
                    <a:pt x="597503" y="0"/>
                    <a:pt x="597503" y="0"/>
                  </a:cubicBezTo>
                  <a:lnTo>
                    <a:pt x="307094" y="40336"/>
                  </a:lnTo>
                  <a:close/>
                </a:path>
              </a:pathLst>
            </a:custGeom>
            <a:solidFill>
              <a:srgbClr val="2E6BA6"/>
            </a:solidFill>
            <a:ln w="24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33B0BB51-C1E1-EBE7-5C39-E61E76430DBC}"/>
                </a:ext>
              </a:extLst>
            </p:cNvPr>
            <p:cNvSpPr/>
            <p:nvPr/>
          </p:nvSpPr>
          <p:spPr>
            <a:xfrm>
              <a:off x="1220323" y="8270023"/>
              <a:ext cx="129543" cy="184233"/>
            </a:xfrm>
            <a:custGeom>
              <a:avLst/>
              <a:gdLst>
                <a:gd name="connsiteX0" fmla="*/ 82577 w 129543"/>
                <a:gd name="connsiteY0" fmla="*/ 0 h 184233"/>
                <a:gd name="connsiteX1" fmla="*/ 4156 w 129543"/>
                <a:gd name="connsiteY1" fmla="*/ 135235 h 184233"/>
                <a:gd name="connsiteX2" fmla="*/ 7011 w 129543"/>
                <a:gd name="connsiteY2" fmla="*/ 184234 h 184233"/>
                <a:gd name="connsiteX3" fmla="*/ 129543 w 129543"/>
                <a:gd name="connsiteY3" fmla="*/ 11953 h 184233"/>
                <a:gd name="connsiteX4" fmla="*/ 82577 w 129543"/>
                <a:gd name="connsiteY4" fmla="*/ 0 h 1842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9543" h="184233">
                  <a:moveTo>
                    <a:pt x="82577" y="0"/>
                  </a:moveTo>
                  <a:cubicBezTo>
                    <a:pt x="82577" y="0"/>
                    <a:pt x="58623" y="99473"/>
                    <a:pt x="4156" y="135235"/>
                  </a:cubicBezTo>
                  <a:cubicBezTo>
                    <a:pt x="4156" y="135235"/>
                    <a:pt x="-6878" y="153310"/>
                    <a:pt x="7011" y="184234"/>
                  </a:cubicBezTo>
                  <a:cubicBezTo>
                    <a:pt x="7011" y="184234"/>
                    <a:pt x="88651" y="142349"/>
                    <a:pt x="129543" y="11953"/>
                  </a:cubicBezTo>
                  <a:lnTo>
                    <a:pt x="82577" y="0"/>
                  </a:lnTo>
                  <a:close/>
                </a:path>
              </a:pathLst>
            </a:custGeom>
            <a:solidFill>
              <a:srgbClr val="1A5280"/>
            </a:solidFill>
            <a:ln w="24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F5E953CB-3F55-DCBA-A6D0-64A238C7337C}"/>
                </a:ext>
              </a:extLst>
            </p:cNvPr>
            <p:cNvSpPr/>
            <p:nvPr/>
          </p:nvSpPr>
          <p:spPr>
            <a:xfrm>
              <a:off x="1680441" y="8270023"/>
              <a:ext cx="129543" cy="184233"/>
            </a:xfrm>
            <a:custGeom>
              <a:avLst/>
              <a:gdLst>
                <a:gd name="connsiteX0" fmla="*/ 46941 w 129543"/>
                <a:gd name="connsiteY0" fmla="*/ 0 h 184233"/>
                <a:gd name="connsiteX1" fmla="*/ 125387 w 129543"/>
                <a:gd name="connsiteY1" fmla="*/ 135235 h 184233"/>
                <a:gd name="connsiteX2" fmla="*/ 122532 w 129543"/>
                <a:gd name="connsiteY2" fmla="*/ 184234 h 184233"/>
                <a:gd name="connsiteX3" fmla="*/ 0 w 129543"/>
                <a:gd name="connsiteY3" fmla="*/ 11953 h 184233"/>
                <a:gd name="connsiteX4" fmla="*/ 46941 w 129543"/>
                <a:gd name="connsiteY4" fmla="*/ 0 h 1842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9543" h="184233">
                  <a:moveTo>
                    <a:pt x="46941" y="0"/>
                  </a:moveTo>
                  <a:cubicBezTo>
                    <a:pt x="46941" y="0"/>
                    <a:pt x="70920" y="99473"/>
                    <a:pt x="125387" y="135235"/>
                  </a:cubicBezTo>
                  <a:cubicBezTo>
                    <a:pt x="125387" y="135235"/>
                    <a:pt x="136421" y="153310"/>
                    <a:pt x="122532" y="184234"/>
                  </a:cubicBezTo>
                  <a:cubicBezTo>
                    <a:pt x="122532" y="184234"/>
                    <a:pt x="40917" y="142349"/>
                    <a:pt x="0" y="11953"/>
                  </a:cubicBezTo>
                  <a:lnTo>
                    <a:pt x="46941" y="0"/>
                  </a:lnTo>
                  <a:close/>
                </a:path>
              </a:pathLst>
            </a:custGeom>
            <a:solidFill>
              <a:srgbClr val="1A5280"/>
            </a:solidFill>
            <a:ln w="24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566A7A92-B182-01DF-F0B4-881F40400E38}"/>
                </a:ext>
              </a:extLst>
            </p:cNvPr>
            <p:cNvSpPr/>
            <p:nvPr/>
          </p:nvSpPr>
          <p:spPr>
            <a:xfrm>
              <a:off x="1173036" y="7577152"/>
              <a:ext cx="680313" cy="723698"/>
            </a:xfrm>
            <a:custGeom>
              <a:avLst/>
              <a:gdLst>
                <a:gd name="connsiteX0" fmla="*/ 600803 w 680313"/>
                <a:gd name="connsiteY0" fmla="*/ 355957 h 723698"/>
                <a:gd name="connsiteX1" fmla="*/ 591173 w 680313"/>
                <a:gd name="connsiteY1" fmla="*/ 41473 h 723698"/>
                <a:gd name="connsiteX2" fmla="*/ 409359 w 680313"/>
                <a:gd name="connsiteY2" fmla="*/ 0 h 723698"/>
                <a:gd name="connsiteX3" fmla="*/ 340205 w 680313"/>
                <a:gd name="connsiteY3" fmla="*/ 60395 h 723698"/>
                <a:gd name="connsiteX4" fmla="*/ 271051 w 680313"/>
                <a:gd name="connsiteY4" fmla="*/ 0 h 723698"/>
                <a:gd name="connsiteX5" fmla="*/ 78494 w 680313"/>
                <a:gd name="connsiteY5" fmla="*/ 42973 h 723698"/>
                <a:gd name="connsiteX6" fmla="*/ 79607 w 680313"/>
                <a:gd name="connsiteY6" fmla="*/ 355981 h 723698"/>
                <a:gd name="connsiteX7" fmla="*/ 0 w 680313"/>
                <a:gd name="connsiteY7" fmla="*/ 627178 h 723698"/>
                <a:gd name="connsiteX8" fmla="*/ 338802 w 680313"/>
                <a:gd name="connsiteY8" fmla="*/ 723698 h 723698"/>
                <a:gd name="connsiteX9" fmla="*/ 680314 w 680313"/>
                <a:gd name="connsiteY9" fmla="*/ 627178 h 723698"/>
                <a:gd name="connsiteX10" fmla="*/ 600803 w 680313"/>
                <a:gd name="connsiteY10" fmla="*/ 355957 h 7236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80313" h="723698">
                  <a:moveTo>
                    <a:pt x="600803" y="355957"/>
                  </a:moveTo>
                  <a:cubicBezTo>
                    <a:pt x="600803" y="355957"/>
                    <a:pt x="627904" y="93641"/>
                    <a:pt x="591173" y="41473"/>
                  </a:cubicBezTo>
                  <a:lnTo>
                    <a:pt x="409359" y="0"/>
                  </a:lnTo>
                  <a:lnTo>
                    <a:pt x="340205" y="60395"/>
                  </a:lnTo>
                  <a:lnTo>
                    <a:pt x="271051" y="0"/>
                  </a:lnTo>
                  <a:lnTo>
                    <a:pt x="78494" y="42973"/>
                  </a:lnTo>
                  <a:cubicBezTo>
                    <a:pt x="41763" y="95117"/>
                    <a:pt x="79607" y="355981"/>
                    <a:pt x="79607" y="355981"/>
                  </a:cubicBezTo>
                  <a:cubicBezTo>
                    <a:pt x="30246" y="479602"/>
                    <a:pt x="0" y="627178"/>
                    <a:pt x="0" y="627178"/>
                  </a:cubicBezTo>
                  <a:cubicBezTo>
                    <a:pt x="107990" y="722706"/>
                    <a:pt x="338802" y="723698"/>
                    <a:pt x="338802" y="723698"/>
                  </a:cubicBezTo>
                  <a:cubicBezTo>
                    <a:pt x="338802" y="723698"/>
                    <a:pt x="572348" y="722682"/>
                    <a:pt x="680314" y="627178"/>
                  </a:cubicBezTo>
                  <a:cubicBezTo>
                    <a:pt x="680386" y="627154"/>
                    <a:pt x="650140" y="479578"/>
                    <a:pt x="600803" y="355957"/>
                  </a:cubicBezTo>
                  <a:close/>
                </a:path>
              </a:pathLst>
            </a:custGeom>
            <a:solidFill>
              <a:srgbClr val="E3EFF7"/>
            </a:solidFill>
            <a:ln w="24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4A0ABDF7-0190-7AA9-5505-E6A087346F6A}"/>
                </a:ext>
              </a:extLst>
            </p:cNvPr>
            <p:cNvSpPr/>
            <p:nvPr/>
          </p:nvSpPr>
          <p:spPr>
            <a:xfrm>
              <a:off x="1410527" y="7425100"/>
              <a:ext cx="205452" cy="266114"/>
            </a:xfrm>
            <a:custGeom>
              <a:avLst/>
              <a:gdLst>
                <a:gd name="connsiteX0" fmla="*/ 205405 w 205452"/>
                <a:gd name="connsiteY0" fmla="*/ 185443 h 266114"/>
                <a:gd name="connsiteX1" fmla="*/ 182297 w 205452"/>
                <a:gd name="connsiteY1" fmla="*/ 29302 h 266114"/>
                <a:gd name="connsiteX2" fmla="*/ 102738 w 205452"/>
                <a:gd name="connsiteY2" fmla="*/ 0 h 266114"/>
                <a:gd name="connsiteX3" fmla="*/ 23180 w 205452"/>
                <a:gd name="connsiteY3" fmla="*/ 29302 h 266114"/>
                <a:gd name="connsiteX4" fmla="*/ 48 w 205452"/>
                <a:gd name="connsiteY4" fmla="*/ 185443 h 266114"/>
                <a:gd name="connsiteX5" fmla="*/ 102738 w 205452"/>
                <a:gd name="connsiteY5" fmla="*/ 266115 h 266114"/>
                <a:gd name="connsiteX6" fmla="*/ 205405 w 205452"/>
                <a:gd name="connsiteY6" fmla="*/ 185443 h 266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5452" h="266114">
                  <a:moveTo>
                    <a:pt x="205405" y="185443"/>
                  </a:moveTo>
                  <a:cubicBezTo>
                    <a:pt x="176151" y="155996"/>
                    <a:pt x="182297" y="29302"/>
                    <a:pt x="182297" y="29302"/>
                  </a:cubicBezTo>
                  <a:lnTo>
                    <a:pt x="102738" y="0"/>
                  </a:lnTo>
                  <a:lnTo>
                    <a:pt x="23180" y="29302"/>
                  </a:lnTo>
                  <a:cubicBezTo>
                    <a:pt x="23180" y="29302"/>
                    <a:pt x="29326" y="155996"/>
                    <a:pt x="48" y="185443"/>
                  </a:cubicBezTo>
                  <a:cubicBezTo>
                    <a:pt x="48" y="185443"/>
                    <a:pt x="-5493" y="248935"/>
                    <a:pt x="102738" y="266115"/>
                  </a:cubicBezTo>
                  <a:cubicBezTo>
                    <a:pt x="210946" y="248935"/>
                    <a:pt x="205405" y="185443"/>
                    <a:pt x="205405" y="185443"/>
                  </a:cubicBezTo>
                  <a:close/>
                </a:path>
              </a:pathLst>
            </a:custGeom>
            <a:solidFill>
              <a:srgbClr val="F6AE8E"/>
            </a:solidFill>
            <a:ln w="24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81698F0F-125F-54E4-9B16-6D6A42F9BBC9}"/>
                </a:ext>
              </a:extLst>
            </p:cNvPr>
            <p:cNvSpPr/>
            <p:nvPr/>
          </p:nvSpPr>
          <p:spPr>
            <a:xfrm>
              <a:off x="1430537" y="7445159"/>
              <a:ext cx="175837" cy="149788"/>
            </a:xfrm>
            <a:custGeom>
              <a:avLst/>
              <a:gdLst>
                <a:gd name="connsiteX0" fmla="*/ 3170 w 175837"/>
                <a:gd name="connsiteY0" fmla="*/ 9219 h 149788"/>
                <a:gd name="connsiteX1" fmla="*/ 0 w 175837"/>
                <a:gd name="connsiteY1" fmla="*/ 104675 h 149788"/>
                <a:gd name="connsiteX2" fmla="*/ 175837 w 175837"/>
                <a:gd name="connsiteY2" fmla="*/ 149777 h 149788"/>
                <a:gd name="connsiteX3" fmla="*/ 162263 w 175837"/>
                <a:gd name="connsiteY3" fmla="*/ 9219 h 149788"/>
                <a:gd name="connsiteX4" fmla="*/ 143438 w 175837"/>
                <a:gd name="connsiteY4" fmla="*/ 2274 h 149788"/>
                <a:gd name="connsiteX5" fmla="*/ 28141 w 175837"/>
                <a:gd name="connsiteY5" fmla="*/ 0 h 149788"/>
                <a:gd name="connsiteX6" fmla="*/ 3170 w 175837"/>
                <a:gd name="connsiteY6" fmla="*/ 9219 h 149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5837" h="149788">
                  <a:moveTo>
                    <a:pt x="3170" y="9219"/>
                  </a:moveTo>
                  <a:cubicBezTo>
                    <a:pt x="3170" y="9219"/>
                    <a:pt x="5614" y="59959"/>
                    <a:pt x="0" y="104675"/>
                  </a:cubicBezTo>
                  <a:cubicBezTo>
                    <a:pt x="34698" y="125290"/>
                    <a:pt x="94222" y="150382"/>
                    <a:pt x="175837" y="149777"/>
                  </a:cubicBezTo>
                  <a:cubicBezTo>
                    <a:pt x="157617" y="105619"/>
                    <a:pt x="162263" y="9219"/>
                    <a:pt x="162263" y="9219"/>
                  </a:cubicBezTo>
                  <a:lnTo>
                    <a:pt x="143438" y="2274"/>
                  </a:lnTo>
                  <a:lnTo>
                    <a:pt x="28141" y="0"/>
                  </a:lnTo>
                  <a:lnTo>
                    <a:pt x="3170" y="9219"/>
                  </a:lnTo>
                  <a:close/>
                </a:path>
              </a:pathLst>
            </a:custGeom>
            <a:solidFill>
              <a:srgbClr val="EA9878"/>
            </a:solidFill>
            <a:ln w="24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F65166E2-C694-CB05-097F-E4C2F237A7F9}"/>
                </a:ext>
              </a:extLst>
            </p:cNvPr>
            <p:cNvSpPr/>
            <p:nvPr/>
          </p:nvSpPr>
          <p:spPr>
            <a:xfrm>
              <a:off x="948002" y="7036636"/>
              <a:ext cx="167653" cy="204395"/>
            </a:xfrm>
            <a:custGeom>
              <a:avLst/>
              <a:gdLst>
                <a:gd name="connsiteX0" fmla="*/ 163260 w 167653"/>
                <a:gd name="connsiteY0" fmla="*/ 80973 h 204395"/>
                <a:gd name="connsiteX1" fmla="*/ 110535 w 167653"/>
                <a:gd name="connsiteY1" fmla="*/ 202150 h 204395"/>
                <a:gd name="connsiteX2" fmla="*/ 4385 w 167653"/>
                <a:gd name="connsiteY2" fmla="*/ 123438 h 204395"/>
                <a:gd name="connsiteX3" fmla="*/ 57109 w 167653"/>
                <a:gd name="connsiteY3" fmla="*/ 2261 h 204395"/>
                <a:gd name="connsiteX4" fmla="*/ 163260 w 167653"/>
                <a:gd name="connsiteY4" fmla="*/ 80973 h 204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7653" h="204395">
                  <a:moveTo>
                    <a:pt x="163260" y="80973"/>
                  </a:moveTo>
                  <a:cubicBezTo>
                    <a:pt x="178020" y="136190"/>
                    <a:pt x="154380" y="190438"/>
                    <a:pt x="110535" y="202150"/>
                  </a:cubicBezTo>
                  <a:cubicBezTo>
                    <a:pt x="66667" y="213861"/>
                    <a:pt x="19144" y="178606"/>
                    <a:pt x="4385" y="123438"/>
                  </a:cubicBezTo>
                  <a:cubicBezTo>
                    <a:pt x="-10351" y="68221"/>
                    <a:pt x="13265" y="13948"/>
                    <a:pt x="57109" y="2261"/>
                  </a:cubicBezTo>
                  <a:cubicBezTo>
                    <a:pt x="101002" y="-9499"/>
                    <a:pt x="148500" y="25780"/>
                    <a:pt x="163260" y="80973"/>
                  </a:cubicBezTo>
                  <a:close/>
                </a:path>
              </a:pathLst>
            </a:custGeom>
            <a:solidFill>
              <a:srgbClr val="F6AE8E"/>
            </a:solidFill>
            <a:ln w="24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75A0E71B-95A8-0654-BE70-4045CCC6F373}"/>
                </a:ext>
              </a:extLst>
            </p:cNvPr>
            <p:cNvSpPr/>
            <p:nvPr/>
          </p:nvSpPr>
          <p:spPr>
            <a:xfrm>
              <a:off x="976414" y="7054237"/>
              <a:ext cx="139224" cy="167498"/>
            </a:xfrm>
            <a:custGeom>
              <a:avLst/>
              <a:gdLst>
                <a:gd name="connsiteX0" fmla="*/ 0 w 139224"/>
                <a:gd name="connsiteY0" fmla="*/ 77187 h 167498"/>
                <a:gd name="connsiteX1" fmla="*/ 33391 w 139224"/>
                <a:gd name="connsiteY1" fmla="*/ 47885 h 167498"/>
                <a:gd name="connsiteX2" fmla="*/ 36706 w 139224"/>
                <a:gd name="connsiteY2" fmla="*/ 124443 h 167498"/>
                <a:gd name="connsiteX3" fmla="*/ 82946 w 139224"/>
                <a:gd name="connsiteY3" fmla="*/ 55314 h 167498"/>
                <a:gd name="connsiteX4" fmla="*/ 82946 w 139224"/>
                <a:gd name="connsiteY4" fmla="*/ 137437 h 167498"/>
                <a:gd name="connsiteX5" fmla="*/ 25286 w 139224"/>
                <a:gd name="connsiteY5" fmla="*/ 141502 h 167498"/>
                <a:gd name="connsiteX6" fmla="*/ 117668 w 139224"/>
                <a:gd name="connsiteY6" fmla="*/ 161174 h 167498"/>
                <a:gd name="connsiteX7" fmla="*/ 134848 w 139224"/>
                <a:gd name="connsiteY7" fmla="*/ 63395 h 167498"/>
                <a:gd name="connsiteX8" fmla="*/ 94077 w 139224"/>
                <a:gd name="connsiteY8" fmla="*/ 0 h 167498"/>
                <a:gd name="connsiteX9" fmla="*/ 67218 w 139224"/>
                <a:gd name="connsiteY9" fmla="*/ 14107 h 167498"/>
                <a:gd name="connsiteX10" fmla="*/ 0 w 139224"/>
                <a:gd name="connsiteY10" fmla="*/ 77187 h 1674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39224" h="167498">
                  <a:moveTo>
                    <a:pt x="0" y="77187"/>
                  </a:moveTo>
                  <a:cubicBezTo>
                    <a:pt x="0" y="77187"/>
                    <a:pt x="6460" y="55193"/>
                    <a:pt x="33391" y="47885"/>
                  </a:cubicBezTo>
                  <a:cubicBezTo>
                    <a:pt x="33391" y="47885"/>
                    <a:pt x="10840" y="90834"/>
                    <a:pt x="36706" y="124443"/>
                  </a:cubicBezTo>
                  <a:cubicBezTo>
                    <a:pt x="36706" y="124443"/>
                    <a:pt x="35593" y="79849"/>
                    <a:pt x="82946" y="55314"/>
                  </a:cubicBezTo>
                  <a:cubicBezTo>
                    <a:pt x="82946" y="55314"/>
                    <a:pt x="44546" y="94270"/>
                    <a:pt x="82946" y="137437"/>
                  </a:cubicBezTo>
                  <a:cubicBezTo>
                    <a:pt x="82946" y="137437"/>
                    <a:pt x="58677" y="160206"/>
                    <a:pt x="25286" y="141502"/>
                  </a:cubicBezTo>
                  <a:cubicBezTo>
                    <a:pt x="25286" y="141502"/>
                    <a:pt x="54104" y="182951"/>
                    <a:pt x="117668" y="161174"/>
                  </a:cubicBezTo>
                  <a:cubicBezTo>
                    <a:pt x="137195" y="137558"/>
                    <a:pt x="144817" y="100707"/>
                    <a:pt x="134848" y="63395"/>
                  </a:cubicBezTo>
                  <a:cubicBezTo>
                    <a:pt x="127662" y="36440"/>
                    <a:pt x="112635" y="14300"/>
                    <a:pt x="94077" y="0"/>
                  </a:cubicBezTo>
                  <a:cubicBezTo>
                    <a:pt x="79075" y="7695"/>
                    <a:pt x="67218" y="14107"/>
                    <a:pt x="67218" y="14107"/>
                  </a:cubicBezTo>
                  <a:cubicBezTo>
                    <a:pt x="67218" y="14107"/>
                    <a:pt x="8880" y="-11542"/>
                    <a:pt x="0" y="77187"/>
                  </a:cubicBezTo>
                  <a:close/>
                </a:path>
              </a:pathLst>
            </a:custGeom>
            <a:solidFill>
              <a:srgbClr val="F29384"/>
            </a:solidFill>
            <a:ln w="24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72CF3984-211A-FBF5-DDB6-9AB72DA5EF56}"/>
                </a:ext>
              </a:extLst>
            </p:cNvPr>
            <p:cNvSpPr/>
            <p:nvPr/>
          </p:nvSpPr>
          <p:spPr>
            <a:xfrm>
              <a:off x="974603" y="7061985"/>
              <a:ext cx="132845" cy="152482"/>
            </a:xfrm>
            <a:custGeom>
              <a:avLst/>
              <a:gdLst>
                <a:gd name="connsiteX0" fmla="*/ 4666 w 132845"/>
                <a:gd name="connsiteY0" fmla="*/ 94023 h 152482"/>
                <a:gd name="connsiteX1" fmla="*/ 2053 w 132845"/>
                <a:gd name="connsiteY1" fmla="*/ 48848 h 152482"/>
                <a:gd name="connsiteX2" fmla="*/ 27943 w 132845"/>
                <a:gd name="connsiteY2" fmla="*/ 10037 h 152482"/>
                <a:gd name="connsiteX3" fmla="*/ 74981 w 132845"/>
                <a:gd name="connsiteY3" fmla="*/ 1810 h 152482"/>
                <a:gd name="connsiteX4" fmla="*/ 114591 w 132845"/>
                <a:gd name="connsiteY4" fmla="*/ 28620 h 152482"/>
                <a:gd name="connsiteX5" fmla="*/ 124246 w 132845"/>
                <a:gd name="connsiteY5" fmla="*/ 119140 h 152482"/>
                <a:gd name="connsiteX6" fmla="*/ 89282 w 132845"/>
                <a:gd name="connsiteY6" fmla="*/ 149966 h 152482"/>
                <a:gd name="connsiteX7" fmla="*/ 44687 w 132845"/>
                <a:gd name="connsiteY7" fmla="*/ 144667 h 152482"/>
                <a:gd name="connsiteX8" fmla="*/ 87201 w 132845"/>
                <a:gd name="connsiteY8" fmla="*/ 144377 h 152482"/>
                <a:gd name="connsiteX9" fmla="*/ 115825 w 132845"/>
                <a:gd name="connsiteY9" fmla="*/ 115074 h 152482"/>
                <a:gd name="connsiteX10" fmla="*/ 104985 w 132845"/>
                <a:gd name="connsiteY10" fmla="*/ 36048 h 152482"/>
                <a:gd name="connsiteX11" fmla="*/ 33000 w 132845"/>
                <a:gd name="connsiteY11" fmla="*/ 17828 h 152482"/>
                <a:gd name="connsiteX12" fmla="*/ 7739 w 132845"/>
                <a:gd name="connsiteY12" fmla="*/ 50494 h 152482"/>
                <a:gd name="connsiteX13" fmla="*/ 3359 w 132845"/>
                <a:gd name="connsiteY13" fmla="*/ 71787 h 152482"/>
                <a:gd name="connsiteX14" fmla="*/ 4666 w 132845"/>
                <a:gd name="connsiteY14" fmla="*/ 94023 h 152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2845" h="152482">
                  <a:moveTo>
                    <a:pt x="4666" y="94023"/>
                  </a:moveTo>
                  <a:cubicBezTo>
                    <a:pt x="-4" y="79796"/>
                    <a:pt x="-1698" y="64068"/>
                    <a:pt x="2053" y="48848"/>
                  </a:cubicBezTo>
                  <a:cubicBezTo>
                    <a:pt x="5827" y="33822"/>
                    <a:pt x="14514" y="19401"/>
                    <a:pt x="27943" y="10037"/>
                  </a:cubicBezTo>
                  <a:cubicBezTo>
                    <a:pt x="41227" y="431"/>
                    <a:pt x="59108" y="-2207"/>
                    <a:pt x="74981" y="1810"/>
                  </a:cubicBezTo>
                  <a:cubicBezTo>
                    <a:pt x="91024" y="5778"/>
                    <a:pt x="104792" y="15965"/>
                    <a:pt x="114591" y="28620"/>
                  </a:cubicBezTo>
                  <a:cubicBezTo>
                    <a:pt x="134070" y="54099"/>
                    <a:pt x="139030" y="90394"/>
                    <a:pt x="124246" y="119140"/>
                  </a:cubicBezTo>
                  <a:cubicBezTo>
                    <a:pt x="116914" y="133295"/>
                    <a:pt x="104405" y="145030"/>
                    <a:pt x="89282" y="149966"/>
                  </a:cubicBezTo>
                  <a:cubicBezTo>
                    <a:pt x="74159" y="154781"/>
                    <a:pt x="57512" y="152507"/>
                    <a:pt x="44687" y="144667"/>
                  </a:cubicBezTo>
                  <a:cubicBezTo>
                    <a:pt x="58673" y="149990"/>
                    <a:pt x="74256" y="150498"/>
                    <a:pt x="87201" y="144377"/>
                  </a:cubicBezTo>
                  <a:cubicBezTo>
                    <a:pt x="100267" y="138860"/>
                    <a:pt x="110333" y="127899"/>
                    <a:pt x="115825" y="115074"/>
                  </a:cubicBezTo>
                  <a:cubicBezTo>
                    <a:pt x="126835" y="89329"/>
                    <a:pt x="121923" y="57825"/>
                    <a:pt x="104985" y="36048"/>
                  </a:cubicBezTo>
                  <a:cubicBezTo>
                    <a:pt x="88967" y="13545"/>
                    <a:pt x="57052" y="2995"/>
                    <a:pt x="33000" y="17828"/>
                  </a:cubicBezTo>
                  <a:cubicBezTo>
                    <a:pt x="21144" y="24797"/>
                    <a:pt x="12336" y="36895"/>
                    <a:pt x="7739" y="50494"/>
                  </a:cubicBezTo>
                  <a:cubicBezTo>
                    <a:pt x="5247" y="57244"/>
                    <a:pt x="3819" y="64455"/>
                    <a:pt x="3359" y="71787"/>
                  </a:cubicBezTo>
                  <a:cubicBezTo>
                    <a:pt x="2754" y="79191"/>
                    <a:pt x="4109" y="86498"/>
                    <a:pt x="4666" y="94023"/>
                  </a:cubicBezTo>
                  <a:close/>
                </a:path>
              </a:pathLst>
            </a:custGeom>
            <a:solidFill>
              <a:srgbClr val="BA684A"/>
            </a:solidFill>
            <a:ln w="24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E2E82C4E-7B85-EBBC-208F-3D0F10FE9058}"/>
                </a:ext>
              </a:extLst>
            </p:cNvPr>
            <p:cNvSpPr/>
            <p:nvPr/>
          </p:nvSpPr>
          <p:spPr>
            <a:xfrm>
              <a:off x="1005758" y="7077444"/>
              <a:ext cx="71726" cy="90034"/>
            </a:xfrm>
            <a:custGeom>
              <a:avLst/>
              <a:gdLst>
                <a:gd name="connsiteX0" fmla="*/ 7290 w 71726"/>
                <a:gd name="connsiteY0" fmla="*/ 90034 h 90034"/>
                <a:gd name="connsiteX1" fmla="*/ 1652 w 71726"/>
                <a:gd name="connsiteY1" fmla="*/ 74040 h 90034"/>
                <a:gd name="connsiteX2" fmla="*/ 7 w 71726"/>
                <a:gd name="connsiteY2" fmla="*/ 56885 h 90034"/>
                <a:gd name="connsiteX3" fmla="*/ 9662 w 71726"/>
                <a:gd name="connsiteY3" fmla="*/ 23155 h 90034"/>
                <a:gd name="connsiteX4" fmla="*/ 38093 w 71726"/>
                <a:gd name="connsiteY4" fmla="*/ 1450 h 90034"/>
                <a:gd name="connsiteX5" fmla="*/ 71726 w 71726"/>
                <a:gd name="connsiteY5" fmla="*/ 7209 h 90034"/>
                <a:gd name="connsiteX6" fmla="*/ 40972 w 71726"/>
                <a:gd name="connsiteY6" fmla="*/ 9967 h 90034"/>
                <a:gd name="connsiteX7" fmla="*/ 19437 w 71726"/>
                <a:gd name="connsiteY7" fmla="*/ 29252 h 90034"/>
                <a:gd name="connsiteX8" fmla="*/ 8936 w 71726"/>
                <a:gd name="connsiteY8" fmla="*/ 57732 h 90034"/>
                <a:gd name="connsiteX9" fmla="*/ 7266 w 71726"/>
                <a:gd name="connsiteY9" fmla="*/ 73508 h 90034"/>
                <a:gd name="connsiteX10" fmla="*/ 7290 w 71726"/>
                <a:gd name="connsiteY10" fmla="*/ 90034 h 900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1726" h="90034">
                  <a:moveTo>
                    <a:pt x="7290" y="90034"/>
                  </a:moveTo>
                  <a:cubicBezTo>
                    <a:pt x="5137" y="84929"/>
                    <a:pt x="3080" y="79581"/>
                    <a:pt x="1652" y="74040"/>
                  </a:cubicBezTo>
                  <a:cubicBezTo>
                    <a:pt x="418" y="68475"/>
                    <a:pt x="-66" y="62692"/>
                    <a:pt x="7" y="56885"/>
                  </a:cubicBezTo>
                  <a:cubicBezTo>
                    <a:pt x="273" y="45270"/>
                    <a:pt x="3370" y="33511"/>
                    <a:pt x="9662" y="23155"/>
                  </a:cubicBezTo>
                  <a:cubicBezTo>
                    <a:pt x="16049" y="13016"/>
                    <a:pt x="26091" y="4329"/>
                    <a:pt x="38093" y="1450"/>
                  </a:cubicBezTo>
                  <a:cubicBezTo>
                    <a:pt x="49852" y="-1889"/>
                    <a:pt x="62604" y="748"/>
                    <a:pt x="71726" y="7209"/>
                  </a:cubicBezTo>
                  <a:cubicBezTo>
                    <a:pt x="60668" y="5201"/>
                    <a:pt x="49997" y="5830"/>
                    <a:pt x="40972" y="9967"/>
                  </a:cubicBezTo>
                  <a:cubicBezTo>
                    <a:pt x="31898" y="13863"/>
                    <a:pt x="24639" y="20832"/>
                    <a:pt x="19437" y="29252"/>
                  </a:cubicBezTo>
                  <a:cubicBezTo>
                    <a:pt x="14090" y="37648"/>
                    <a:pt x="10920" y="47496"/>
                    <a:pt x="8936" y="57732"/>
                  </a:cubicBezTo>
                  <a:cubicBezTo>
                    <a:pt x="8137" y="62885"/>
                    <a:pt x="7387" y="68136"/>
                    <a:pt x="7266" y="73508"/>
                  </a:cubicBezTo>
                  <a:cubicBezTo>
                    <a:pt x="7097" y="78928"/>
                    <a:pt x="7581" y="84299"/>
                    <a:pt x="7290" y="90034"/>
                  </a:cubicBezTo>
                  <a:close/>
                </a:path>
              </a:pathLst>
            </a:custGeom>
            <a:solidFill>
              <a:srgbClr val="BA684A"/>
            </a:solidFill>
            <a:ln w="24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0A57AA7A-27F3-B0C8-CC7C-851788193A33}"/>
                </a:ext>
              </a:extLst>
            </p:cNvPr>
            <p:cNvSpPr/>
            <p:nvPr/>
          </p:nvSpPr>
          <p:spPr>
            <a:xfrm>
              <a:off x="1054448" y="7106284"/>
              <a:ext cx="32399" cy="76316"/>
            </a:xfrm>
            <a:custGeom>
              <a:avLst/>
              <a:gdLst>
                <a:gd name="connsiteX0" fmla="*/ 27366 w 32399"/>
                <a:gd name="connsiteY0" fmla="*/ 0 h 76316"/>
                <a:gd name="connsiteX1" fmla="*/ 13937 w 32399"/>
                <a:gd name="connsiteY1" fmla="*/ 9098 h 76316"/>
                <a:gd name="connsiteX2" fmla="*/ 0 w 32399"/>
                <a:gd name="connsiteY2" fmla="*/ 36222 h 76316"/>
                <a:gd name="connsiteX3" fmla="*/ 26520 w 32399"/>
                <a:gd name="connsiteY3" fmla="*/ 76316 h 76316"/>
                <a:gd name="connsiteX4" fmla="*/ 32399 w 32399"/>
                <a:gd name="connsiteY4" fmla="*/ 68525 h 76316"/>
                <a:gd name="connsiteX5" fmla="*/ 9751 w 32399"/>
                <a:gd name="connsiteY5" fmla="*/ 36247 h 76316"/>
                <a:gd name="connsiteX6" fmla="*/ 20398 w 32399"/>
                <a:gd name="connsiteY6" fmla="*/ 16454 h 76316"/>
                <a:gd name="connsiteX7" fmla="*/ 28165 w 32399"/>
                <a:gd name="connsiteY7" fmla="*/ 10743 h 76316"/>
                <a:gd name="connsiteX8" fmla="*/ 30706 w 32399"/>
                <a:gd name="connsiteY8" fmla="*/ 9292 h 76316"/>
                <a:gd name="connsiteX9" fmla="*/ 31383 w 32399"/>
                <a:gd name="connsiteY9" fmla="*/ 8953 h 76316"/>
                <a:gd name="connsiteX10" fmla="*/ 31552 w 32399"/>
                <a:gd name="connsiteY10" fmla="*/ 8856 h 76316"/>
                <a:gd name="connsiteX11" fmla="*/ 27366 w 32399"/>
                <a:gd name="connsiteY11" fmla="*/ 0 h 76316"/>
                <a:gd name="connsiteX12" fmla="*/ 27366 w 32399"/>
                <a:gd name="connsiteY12" fmla="*/ 0 h 763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2399" h="76316">
                  <a:moveTo>
                    <a:pt x="27366" y="0"/>
                  </a:moveTo>
                  <a:cubicBezTo>
                    <a:pt x="27125" y="121"/>
                    <a:pt x="20640" y="3194"/>
                    <a:pt x="13937" y="9098"/>
                  </a:cubicBezTo>
                  <a:cubicBezTo>
                    <a:pt x="7307" y="14978"/>
                    <a:pt x="48" y="24027"/>
                    <a:pt x="0" y="36222"/>
                  </a:cubicBezTo>
                  <a:cubicBezTo>
                    <a:pt x="24" y="48442"/>
                    <a:pt x="7477" y="61968"/>
                    <a:pt x="26520" y="76316"/>
                  </a:cubicBezTo>
                  <a:lnTo>
                    <a:pt x="32399" y="68525"/>
                  </a:lnTo>
                  <a:cubicBezTo>
                    <a:pt x="14542" y="55023"/>
                    <a:pt x="9751" y="44159"/>
                    <a:pt x="9751" y="36247"/>
                  </a:cubicBezTo>
                  <a:cubicBezTo>
                    <a:pt x="9703" y="28286"/>
                    <a:pt x="14736" y="21438"/>
                    <a:pt x="20398" y="16454"/>
                  </a:cubicBezTo>
                  <a:cubicBezTo>
                    <a:pt x="23205" y="13986"/>
                    <a:pt x="26036" y="12050"/>
                    <a:pt x="28165" y="10743"/>
                  </a:cubicBezTo>
                  <a:lnTo>
                    <a:pt x="30706" y="9292"/>
                  </a:lnTo>
                  <a:lnTo>
                    <a:pt x="31383" y="8953"/>
                  </a:lnTo>
                  <a:lnTo>
                    <a:pt x="31552" y="8856"/>
                  </a:lnTo>
                  <a:lnTo>
                    <a:pt x="27366" y="0"/>
                  </a:lnTo>
                  <a:lnTo>
                    <a:pt x="27366" y="0"/>
                  </a:lnTo>
                  <a:close/>
                </a:path>
              </a:pathLst>
            </a:custGeom>
            <a:solidFill>
              <a:srgbClr val="BA684A"/>
            </a:solidFill>
            <a:ln w="24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C34A733B-2878-DE1A-BCEA-53540ED0E90F}"/>
                </a:ext>
              </a:extLst>
            </p:cNvPr>
            <p:cNvSpPr/>
            <p:nvPr/>
          </p:nvSpPr>
          <p:spPr>
            <a:xfrm>
              <a:off x="1912860" y="7036636"/>
              <a:ext cx="167662" cy="204395"/>
            </a:xfrm>
            <a:custGeom>
              <a:avLst/>
              <a:gdLst>
                <a:gd name="connsiteX0" fmla="*/ 4394 w 167662"/>
                <a:gd name="connsiteY0" fmla="*/ 80973 h 204395"/>
                <a:gd name="connsiteX1" fmla="*/ 57142 w 167662"/>
                <a:gd name="connsiteY1" fmla="*/ 202150 h 204395"/>
                <a:gd name="connsiteX2" fmla="*/ 163269 w 167662"/>
                <a:gd name="connsiteY2" fmla="*/ 123438 h 204395"/>
                <a:gd name="connsiteX3" fmla="*/ 110544 w 167662"/>
                <a:gd name="connsiteY3" fmla="*/ 2261 h 204395"/>
                <a:gd name="connsiteX4" fmla="*/ 4394 w 167662"/>
                <a:gd name="connsiteY4" fmla="*/ 80973 h 204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7662" h="204395">
                  <a:moveTo>
                    <a:pt x="4394" y="80973"/>
                  </a:moveTo>
                  <a:cubicBezTo>
                    <a:pt x="-10366" y="136190"/>
                    <a:pt x="13274" y="190438"/>
                    <a:pt x="57142" y="202150"/>
                  </a:cubicBezTo>
                  <a:cubicBezTo>
                    <a:pt x="101011" y="213861"/>
                    <a:pt x="148533" y="178606"/>
                    <a:pt x="163269" y="123438"/>
                  </a:cubicBezTo>
                  <a:cubicBezTo>
                    <a:pt x="178029" y="68221"/>
                    <a:pt x="154389" y="13948"/>
                    <a:pt x="110544" y="2261"/>
                  </a:cubicBezTo>
                  <a:cubicBezTo>
                    <a:pt x="66652" y="-9499"/>
                    <a:pt x="19129" y="25780"/>
                    <a:pt x="4394" y="80973"/>
                  </a:cubicBezTo>
                  <a:close/>
                </a:path>
              </a:pathLst>
            </a:custGeom>
            <a:solidFill>
              <a:srgbClr val="F6AE8E"/>
            </a:solidFill>
            <a:ln w="24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F3ED717E-8413-4220-BD01-EE00AB5F2F97}"/>
                </a:ext>
              </a:extLst>
            </p:cNvPr>
            <p:cNvSpPr/>
            <p:nvPr/>
          </p:nvSpPr>
          <p:spPr>
            <a:xfrm>
              <a:off x="1912877" y="7054237"/>
              <a:ext cx="139224" cy="167498"/>
            </a:xfrm>
            <a:custGeom>
              <a:avLst/>
              <a:gdLst>
                <a:gd name="connsiteX0" fmla="*/ 139224 w 139224"/>
                <a:gd name="connsiteY0" fmla="*/ 77187 h 167498"/>
                <a:gd name="connsiteX1" fmla="*/ 105833 w 139224"/>
                <a:gd name="connsiteY1" fmla="*/ 47885 h 167498"/>
                <a:gd name="connsiteX2" fmla="*/ 102542 w 139224"/>
                <a:gd name="connsiteY2" fmla="*/ 124443 h 167498"/>
                <a:gd name="connsiteX3" fmla="*/ 56278 w 139224"/>
                <a:gd name="connsiteY3" fmla="*/ 55314 h 167498"/>
                <a:gd name="connsiteX4" fmla="*/ 56278 w 139224"/>
                <a:gd name="connsiteY4" fmla="*/ 137437 h 167498"/>
                <a:gd name="connsiteX5" fmla="*/ 113939 w 139224"/>
                <a:gd name="connsiteY5" fmla="*/ 141502 h 167498"/>
                <a:gd name="connsiteX6" fmla="*/ 21556 w 139224"/>
                <a:gd name="connsiteY6" fmla="*/ 161174 h 167498"/>
                <a:gd name="connsiteX7" fmla="*/ 4376 w 139224"/>
                <a:gd name="connsiteY7" fmla="*/ 63395 h 167498"/>
                <a:gd name="connsiteX8" fmla="*/ 45172 w 139224"/>
                <a:gd name="connsiteY8" fmla="*/ 0 h 167498"/>
                <a:gd name="connsiteX9" fmla="*/ 72006 w 139224"/>
                <a:gd name="connsiteY9" fmla="*/ 14107 h 167498"/>
                <a:gd name="connsiteX10" fmla="*/ 139224 w 139224"/>
                <a:gd name="connsiteY10" fmla="*/ 77187 h 1674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39224" h="167498">
                  <a:moveTo>
                    <a:pt x="139224" y="77187"/>
                  </a:moveTo>
                  <a:cubicBezTo>
                    <a:pt x="139224" y="77187"/>
                    <a:pt x="132740" y="55193"/>
                    <a:pt x="105833" y="47885"/>
                  </a:cubicBezTo>
                  <a:cubicBezTo>
                    <a:pt x="105833" y="47885"/>
                    <a:pt x="128384" y="90834"/>
                    <a:pt x="102542" y="124443"/>
                  </a:cubicBezTo>
                  <a:cubicBezTo>
                    <a:pt x="102542" y="124443"/>
                    <a:pt x="103655" y="79849"/>
                    <a:pt x="56278" y="55314"/>
                  </a:cubicBezTo>
                  <a:cubicBezTo>
                    <a:pt x="56278" y="55314"/>
                    <a:pt x="94678" y="94270"/>
                    <a:pt x="56278" y="137437"/>
                  </a:cubicBezTo>
                  <a:cubicBezTo>
                    <a:pt x="56278" y="137437"/>
                    <a:pt x="80547" y="160206"/>
                    <a:pt x="113939" y="141502"/>
                  </a:cubicBezTo>
                  <a:cubicBezTo>
                    <a:pt x="113939" y="141502"/>
                    <a:pt x="85121" y="182951"/>
                    <a:pt x="21556" y="161174"/>
                  </a:cubicBezTo>
                  <a:cubicBezTo>
                    <a:pt x="2029" y="137558"/>
                    <a:pt x="-5593" y="100707"/>
                    <a:pt x="4376" y="63395"/>
                  </a:cubicBezTo>
                  <a:cubicBezTo>
                    <a:pt x="11563" y="36440"/>
                    <a:pt x="26589" y="14300"/>
                    <a:pt x="45172" y="0"/>
                  </a:cubicBezTo>
                  <a:cubicBezTo>
                    <a:pt x="60174" y="7695"/>
                    <a:pt x="72006" y="14107"/>
                    <a:pt x="72006" y="14107"/>
                  </a:cubicBezTo>
                  <a:cubicBezTo>
                    <a:pt x="72006" y="14107"/>
                    <a:pt x="130320" y="-11542"/>
                    <a:pt x="139224" y="77187"/>
                  </a:cubicBezTo>
                  <a:close/>
                </a:path>
              </a:pathLst>
            </a:custGeom>
            <a:solidFill>
              <a:srgbClr val="F29384"/>
            </a:solidFill>
            <a:ln w="24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CAE8AF5C-9137-C240-DC1D-490CB6FA295C}"/>
                </a:ext>
              </a:extLst>
            </p:cNvPr>
            <p:cNvSpPr/>
            <p:nvPr/>
          </p:nvSpPr>
          <p:spPr>
            <a:xfrm>
              <a:off x="1921067" y="7062023"/>
              <a:ext cx="132846" cy="152499"/>
            </a:xfrm>
            <a:custGeom>
              <a:avLst/>
              <a:gdLst>
                <a:gd name="connsiteX0" fmla="*/ 128203 w 132846"/>
                <a:gd name="connsiteY0" fmla="*/ 93986 h 152499"/>
                <a:gd name="connsiteX1" fmla="*/ 129486 w 132846"/>
                <a:gd name="connsiteY1" fmla="*/ 71797 h 152499"/>
                <a:gd name="connsiteX2" fmla="*/ 125131 w 132846"/>
                <a:gd name="connsiteY2" fmla="*/ 50504 h 152499"/>
                <a:gd name="connsiteX3" fmla="*/ 99869 w 132846"/>
                <a:gd name="connsiteY3" fmla="*/ 17839 h 152499"/>
                <a:gd name="connsiteX4" fmla="*/ 27884 w 132846"/>
                <a:gd name="connsiteY4" fmla="*/ 36059 h 152499"/>
                <a:gd name="connsiteX5" fmla="*/ 17044 w 132846"/>
                <a:gd name="connsiteY5" fmla="*/ 115109 h 152499"/>
                <a:gd name="connsiteX6" fmla="*/ 45644 w 132846"/>
                <a:gd name="connsiteY6" fmla="*/ 144412 h 152499"/>
                <a:gd name="connsiteX7" fmla="*/ 88158 w 132846"/>
                <a:gd name="connsiteY7" fmla="*/ 144678 h 152499"/>
                <a:gd name="connsiteX8" fmla="*/ 43564 w 132846"/>
                <a:gd name="connsiteY8" fmla="*/ 150001 h 152499"/>
                <a:gd name="connsiteX9" fmla="*/ 8599 w 132846"/>
                <a:gd name="connsiteY9" fmla="*/ 119150 h 152499"/>
                <a:gd name="connsiteX10" fmla="*/ 18254 w 132846"/>
                <a:gd name="connsiteY10" fmla="*/ 28630 h 152499"/>
                <a:gd name="connsiteX11" fmla="*/ 57864 w 132846"/>
                <a:gd name="connsiteY11" fmla="*/ 1821 h 152499"/>
                <a:gd name="connsiteX12" fmla="*/ 104902 w 132846"/>
                <a:gd name="connsiteY12" fmla="*/ 10047 h 152499"/>
                <a:gd name="connsiteX13" fmla="*/ 130793 w 132846"/>
                <a:gd name="connsiteY13" fmla="*/ 48859 h 152499"/>
                <a:gd name="connsiteX14" fmla="*/ 128203 w 132846"/>
                <a:gd name="connsiteY14" fmla="*/ 93986 h 1524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2846" h="152499">
                  <a:moveTo>
                    <a:pt x="128203" y="93986"/>
                  </a:moveTo>
                  <a:cubicBezTo>
                    <a:pt x="128736" y="86436"/>
                    <a:pt x="130091" y="79153"/>
                    <a:pt x="129486" y="71797"/>
                  </a:cubicBezTo>
                  <a:cubicBezTo>
                    <a:pt x="129026" y="64466"/>
                    <a:pt x="127623" y="57255"/>
                    <a:pt x="125131" y="50504"/>
                  </a:cubicBezTo>
                  <a:cubicBezTo>
                    <a:pt x="120533" y="36930"/>
                    <a:pt x="111726" y="24807"/>
                    <a:pt x="99869" y="17839"/>
                  </a:cubicBezTo>
                  <a:cubicBezTo>
                    <a:pt x="75818" y="3006"/>
                    <a:pt x="43927" y="13556"/>
                    <a:pt x="27884" y="36059"/>
                  </a:cubicBezTo>
                  <a:cubicBezTo>
                    <a:pt x="10946" y="57860"/>
                    <a:pt x="6034" y="89364"/>
                    <a:pt x="17044" y="115109"/>
                  </a:cubicBezTo>
                  <a:cubicBezTo>
                    <a:pt x="22537" y="127909"/>
                    <a:pt x="32578" y="138895"/>
                    <a:pt x="45644" y="144412"/>
                  </a:cubicBezTo>
                  <a:cubicBezTo>
                    <a:pt x="58566" y="150509"/>
                    <a:pt x="74172" y="150025"/>
                    <a:pt x="88158" y="144678"/>
                  </a:cubicBezTo>
                  <a:cubicBezTo>
                    <a:pt x="75334" y="152517"/>
                    <a:pt x="58686" y="154792"/>
                    <a:pt x="43564" y="150001"/>
                  </a:cubicBezTo>
                  <a:cubicBezTo>
                    <a:pt x="28465" y="145041"/>
                    <a:pt x="15931" y="133305"/>
                    <a:pt x="8599" y="119150"/>
                  </a:cubicBezTo>
                  <a:cubicBezTo>
                    <a:pt x="-6185" y="90405"/>
                    <a:pt x="-1225" y="54110"/>
                    <a:pt x="18254" y="28630"/>
                  </a:cubicBezTo>
                  <a:cubicBezTo>
                    <a:pt x="28078" y="15976"/>
                    <a:pt x="41846" y="5789"/>
                    <a:pt x="57864" y="1821"/>
                  </a:cubicBezTo>
                  <a:cubicBezTo>
                    <a:pt x="73737" y="-2220"/>
                    <a:pt x="91618" y="441"/>
                    <a:pt x="104902" y="10047"/>
                  </a:cubicBezTo>
                  <a:cubicBezTo>
                    <a:pt x="118331" y="19411"/>
                    <a:pt x="127042" y="33809"/>
                    <a:pt x="130793" y="48859"/>
                  </a:cubicBezTo>
                  <a:cubicBezTo>
                    <a:pt x="134543" y="64054"/>
                    <a:pt x="132849" y="79758"/>
                    <a:pt x="128203" y="93986"/>
                  </a:cubicBezTo>
                  <a:close/>
                </a:path>
              </a:pathLst>
            </a:custGeom>
            <a:solidFill>
              <a:srgbClr val="BA684A"/>
            </a:solidFill>
            <a:ln w="24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2BB78E8A-A9C8-7C34-272E-909FD98A3C49}"/>
                </a:ext>
              </a:extLst>
            </p:cNvPr>
            <p:cNvSpPr/>
            <p:nvPr/>
          </p:nvSpPr>
          <p:spPr>
            <a:xfrm>
              <a:off x="1951008" y="7077453"/>
              <a:ext cx="71750" cy="90024"/>
            </a:xfrm>
            <a:custGeom>
              <a:avLst/>
              <a:gdLst>
                <a:gd name="connsiteX0" fmla="*/ 64460 w 71750"/>
                <a:gd name="connsiteY0" fmla="*/ 90025 h 90024"/>
                <a:gd name="connsiteX1" fmla="*/ 64508 w 71750"/>
                <a:gd name="connsiteY1" fmla="*/ 73547 h 90024"/>
                <a:gd name="connsiteX2" fmla="*/ 62839 w 71750"/>
                <a:gd name="connsiteY2" fmla="*/ 57747 h 90024"/>
                <a:gd name="connsiteX3" fmla="*/ 52313 w 71750"/>
                <a:gd name="connsiteY3" fmla="*/ 29267 h 90024"/>
                <a:gd name="connsiteX4" fmla="*/ 30778 w 71750"/>
                <a:gd name="connsiteY4" fmla="*/ 9982 h 90024"/>
                <a:gd name="connsiteX5" fmla="*/ 0 w 71750"/>
                <a:gd name="connsiteY5" fmla="*/ 7224 h 90024"/>
                <a:gd name="connsiteX6" fmla="*/ 33658 w 71750"/>
                <a:gd name="connsiteY6" fmla="*/ 1465 h 90024"/>
                <a:gd name="connsiteX7" fmla="*/ 62089 w 71750"/>
                <a:gd name="connsiteY7" fmla="*/ 23170 h 90024"/>
                <a:gd name="connsiteX8" fmla="*/ 71743 w 71750"/>
                <a:gd name="connsiteY8" fmla="*/ 56900 h 90024"/>
                <a:gd name="connsiteX9" fmla="*/ 70074 w 71750"/>
                <a:gd name="connsiteY9" fmla="*/ 74055 h 90024"/>
                <a:gd name="connsiteX10" fmla="*/ 64460 w 71750"/>
                <a:gd name="connsiteY10" fmla="*/ 90025 h 90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1750" h="90024">
                  <a:moveTo>
                    <a:pt x="64460" y="90025"/>
                  </a:moveTo>
                  <a:cubicBezTo>
                    <a:pt x="64145" y="84290"/>
                    <a:pt x="64653" y="78895"/>
                    <a:pt x="64508" y="73547"/>
                  </a:cubicBezTo>
                  <a:cubicBezTo>
                    <a:pt x="64387" y="68175"/>
                    <a:pt x="63637" y="62901"/>
                    <a:pt x="62839" y="57747"/>
                  </a:cubicBezTo>
                  <a:cubicBezTo>
                    <a:pt x="60855" y="47511"/>
                    <a:pt x="57661" y="37663"/>
                    <a:pt x="52313" y="29267"/>
                  </a:cubicBezTo>
                  <a:cubicBezTo>
                    <a:pt x="47111" y="20847"/>
                    <a:pt x="39852" y="13878"/>
                    <a:pt x="30778" y="9982"/>
                  </a:cubicBezTo>
                  <a:cubicBezTo>
                    <a:pt x="21729" y="5845"/>
                    <a:pt x="11058" y="5240"/>
                    <a:pt x="0" y="7224"/>
                  </a:cubicBezTo>
                  <a:cubicBezTo>
                    <a:pt x="9146" y="739"/>
                    <a:pt x="21874" y="-1898"/>
                    <a:pt x="33658" y="1465"/>
                  </a:cubicBezTo>
                  <a:cubicBezTo>
                    <a:pt x="45659" y="4345"/>
                    <a:pt x="55677" y="13031"/>
                    <a:pt x="62089" y="23170"/>
                  </a:cubicBezTo>
                  <a:cubicBezTo>
                    <a:pt x="68356" y="33526"/>
                    <a:pt x="71477" y="45285"/>
                    <a:pt x="71743" y="56900"/>
                  </a:cubicBezTo>
                  <a:cubicBezTo>
                    <a:pt x="71816" y="62707"/>
                    <a:pt x="71332" y="68466"/>
                    <a:pt x="70074" y="74055"/>
                  </a:cubicBezTo>
                  <a:cubicBezTo>
                    <a:pt x="68670" y="79572"/>
                    <a:pt x="66614" y="84944"/>
                    <a:pt x="64460" y="90025"/>
                  </a:cubicBezTo>
                  <a:close/>
                </a:path>
              </a:pathLst>
            </a:custGeom>
            <a:solidFill>
              <a:srgbClr val="BA684A"/>
            </a:solidFill>
            <a:ln w="24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id="{88FC0884-A11A-B820-CF5A-602BC65D357B}"/>
                </a:ext>
              </a:extLst>
            </p:cNvPr>
            <p:cNvSpPr/>
            <p:nvPr/>
          </p:nvSpPr>
          <p:spPr>
            <a:xfrm>
              <a:off x="1941644" y="7106260"/>
              <a:ext cx="32399" cy="76316"/>
            </a:xfrm>
            <a:custGeom>
              <a:avLst/>
              <a:gdLst>
                <a:gd name="connsiteX0" fmla="*/ 847 w 32399"/>
                <a:gd name="connsiteY0" fmla="*/ 8832 h 76316"/>
                <a:gd name="connsiteX1" fmla="*/ 1016 w 32399"/>
                <a:gd name="connsiteY1" fmla="*/ 8929 h 76316"/>
                <a:gd name="connsiteX2" fmla="*/ 13018 w 32399"/>
                <a:gd name="connsiteY2" fmla="*/ 17397 h 76316"/>
                <a:gd name="connsiteX3" fmla="*/ 22624 w 32399"/>
                <a:gd name="connsiteY3" fmla="*/ 36247 h 76316"/>
                <a:gd name="connsiteX4" fmla="*/ 0 w 32399"/>
                <a:gd name="connsiteY4" fmla="*/ 68525 h 76316"/>
                <a:gd name="connsiteX5" fmla="*/ 5904 w 32399"/>
                <a:gd name="connsiteY5" fmla="*/ 76316 h 76316"/>
                <a:gd name="connsiteX6" fmla="*/ 32399 w 32399"/>
                <a:gd name="connsiteY6" fmla="*/ 36222 h 76316"/>
                <a:gd name="connsiteX7" fmla="*/ 18462 w 32399"/>
                <a:gd name="connsiteY7" fmla="*/ 9098 h 76316"/>
                <a:gd name="connsiteX8" fmla="*/ 5033 w 32399"/>
                <a:gd name="connsiteY8" fmla="*/ 0 h 76316"/>
                <a:gd name="connsiteX9" fmla="*/ 847 w 32399"/>
                <a:gd name="connsiteY9" fmla="*/ 8832 h 76316"/>
                <a:gd name="connsiteX10" fmla="*/ 847 w 32399"/>
                <a:gd name="connsiteY10" fmla="*/ 8832 h 763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2399" h="76316">
                  <a:moveTo>
                    <a:pt x="847" y="8832"/>
                  </a:moveTo>
                  <a:lnTo>
                    <a:pt x="1016" y="8929"/>
                  </a:lnTo>
                  <a:cubicBezTo>
                    <a:pt x="2105" y="9461"/>
                    <a:pt x="7840" y="12510"/>
                    <a:pt x="13018" y="17397"/>
                  </a:cubicBezTo>
                  <a:cubicBezTo>
                    <a:pt x="18269" y="22333"/>
                    <a:pt x="22648" y="28794"/>
                    <a:pt x="22624" y="36247"/>
                  </a:cubicBezTo>
                  <a:cubicBezTo>
                    <a:pt x="22648" y="44159"/>
                    <a:pt x="17809" y="55023"/>
                    <a:pt x="0" y="68525"/>
                  </a:cubicBezTo>
                  <a:lnTo>
                    <a:pt x="5904" y="76316"/>
                  </a:lnTo>
                  <a:cubicBezTo>
                    <a:pt x="24898" y="61968"/>
                    <a:pt x="32399" y="48466"/>
                    <a:pt x="32399" y="36222"/>
                  </a:cubicBezTo>
                  <a:cubicBezTo>
                    <a:pt x="32351" y="24027"/>
                    <a:pt x="25092" y="14978"/>
                    <a:pt x="18462" y="9098"/>
                  </a:cubicBezTo>
                  <a:cubicBezTo>
                    <a:pt x="11760" y="3170"/>
                    <a:pt x="5275" y="121"/>
                    <a:pt x="5033" y="0"/>
                  </a:cubicBezTo>
                  <a:lnTo>
                    <a:pt x="847" y="8832"/>
                  </a:lnTo>
                  <a:lnTo>
                    <a:pt x="847" y="8832"/>
                  </a:lnTo>
                  <a:close/>
                </a:path>
              </a:pathLst>
            </a:custGeom>
            <a:solidFill>
              <a:srgbClr val="BA684A"/>
            </a:solidFill>
            <a:ln w="24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id="{FE7C9C9C-66E7-18F8-76EF-2C97073DC26D}"/>
                </a:ext>
              </a:extLst>
            </p:cNvPr>
            <p:cNvSpPr/>
            <p:nvPr/>
          </p:nvSpPr>
          <p:spPr>
            <a:xfrm>
              <a:off x="1076371" y="6570764"/>
              <a:ext cx="873790" cy="957389"/>
            </a:xfrm>
            <a:custGeom>
              <a:avLst/>
              <a:gdLst>
                <a:gd name="connsiteX0" fmla="*/ 873790 w 873790"/>
                <a:gd name="connsiteY0" fmla="*/ 622508 h 957389"/>
                <a:gd name="connsiteX1" fmla="*/ 436895 w 873790"/>
                <a:gd name="connsiteY1" fmla="*/ 957390 h 957389"/>
                <a:gd name="connsiteX2" fmla="*/ 0 w 873790"/>
                <a:gd name="connsiteY2" fmla="*/ 622508 h 957389"/>
                <a:gd name="connsiteX3" fmla="*/ 446042 w 873790"/>
                <a:gd name="connsiteY3" fmla="*/ 0 h 957389"/>
                <a:gd name="connsiteX4" fmla="*/ 873790 w 873790"/>
                <a:gd name="connsiteY4" fmla="*/ 622508 h 957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73790" h="957389">
                  <a:moveTo>
                    <a:pt x="873790" y="622508"/>
                  </a:moveTo>
                  <a:cubicBezTo>
                    <a:pt x="873790" y="843423"/>
                    <a:pt x="678184" y="957390"/>
                    <a:pt x="436895" y="957390"/>
                  </a:cubicBezTo>
                  <a:cubicBezTo>
                    <a:pt x="195606" y="957390"/>
                    <a:pt x="0" y="843423"/>
                    <a:pt x="0" y="622508"/>
                  </a:cubicBezTo>
                  <a:cubicBezTo>
                    <a:pt x="0" y="401616"/>
                    <a:pt x="16139" y="0"/>
                    <a:pt x="446042" y="0"/>
                  </a:cubicBezTo>
                  <a:cubicBezTo>
                    <a:pt x="875944" y="0"/>
                    <a:pt x="873790" y="401616"/>
                    <a:pt x="873790" y="622508"/>
                  </a:cubicBezTo>
                  <a:close/>
                </a:path>
              </a:pathLst>
            </a:custGeom>
            <a:solidFill>
              <a:srgbClr val="F9C5A6"/>
            </a:solidFill>
            <a:ln w="24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7" name="任意多边形: 形状 116">
              <a:extLst>
                <a:ext uri="{FF2B5EF4-FFF2-40B4-BE49-F238E27FC236}">
                  <a16:creationId xmlns:a16="http://schemas.microsoft.com/office/drawing/2014/main" id="{AC755A27-D171-A898-DAFD-8CDBAAD958D8}"/>
                </a:ext>
              </a:extLst>
            </p:cNvPr>
            <p:cNvSpPr/>
            <p:nvPr/>
          </p:nvSpPr>
          <p:spPr>
            <a:xfrm>
              <a:off x="1224140" y="7161090"/>
              <a:ext cx="139953" cy="79921"/>
            </a:xfrm>
            <a:custGeom>
              <a:avLst/>
              <a:gdLst>
                <a:gd name="connsiteX0" fmla="*/ 0 w 139953"/>
                <a:gd name="connsiteY0" fmla="*/ 39949 h 79921"/>
                <a:gd name="connsiteX1" fmla="*/ 69977 w 139953"/>
                <a:gd name="connsiteY1" fmla="*/ 79922 h 79921"/>
                <a:gd name="connsiteX2" fmla="*/ 139953 w 139953"/>
                <a:gd name="connsiteY2" fmla="*/ 39949 h 79921"/>
                <a:gd name="connsiteX3" fmla="*/ 69977 w 139953"/>
                <a:gd name="connsiteY3" fmla="*/ 0 h 79921"/>
                <a:gd name="connsiteX4" fmla="*/ 0 w 139953"/>
                <a:gd name="connsiteY4" fmla="*/ 39949 h 79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9953" h="79921">
                  <a:moveTo>
                    <a:pt x="0" y="39949"/>
                  </a:moveTo>
                  <a:cubicBezTo>
                    <a:pt x="0" y="62016"/>
                    <a:pt x="31335" y="79922"/>
                    <a:pt x="69977" y="79922"/>
                  </a:cubicBezTo>
                  <a:cubicBezTo>
                    <a:pt x="108619" y="79922"/>
                    <a:pt x="139953" y="62040"/>
                    <a:pt x="139953" y="39949"/>
                  </a:cubicBezTo>
                  <a:cubicBezTo>
                    <a:pt x="139953" y="17905"/>
                    <a:pt x="108619" y="0"/>
                    <a:pt x="69977" y="0"/>
                  </a:cubicBezTo>
                  <a:cubicBezTo>
                    <a:pt x="31335" y="0"/>
                    <a:pt x="0" y="17905"/>
                    <a:pt x="0" y="39949"/>
                  </a:cubicBezTo>
                  <a:close/>
                </a:path>
              </a:pathLst>
            </a:custGeom>
            <a:solidFill>
              <a:srgbClr val="F39B97"/>
            </a:solidFill>
            <a:ln w="24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id="{BD375F6A-F219-AC85-8EE3-F5C33D0635FE}"/>
                </a:ext>
              </a:extLst>
            </p:cNvPr>
            <p:cNvSpPr/>
            <p:nvPr/>
          </p:nvSpPr>
          <p:spPr>
            <a:xfrm>
              <a:off x="1686369" y="7161114"/>
              <a:ext cx="139953" cy="79873"/>
            </a:xfrm>
            <a:custGeom>
              <a:avLst/>
              <a:gdLst>
                <a:gd name="connsiteX0" fmla="*/ 0 w 139953"/>
                <a:gd name="connsiteY0" fmla="*/ 39949 h 79873"/>
                <a:gd name="connsiteX1" fmla="*/ 69977 w 139953"/>
                <a:gd name="connsiteY1" fmla="*/ 79873 h 79873"/>
                <a:gd name="connsiteX2" fmla="*/ 139953 w 139953"/>
                <a:gd name="connsiteY2" fmla="*/ 39949 h 79873"/>
                <a:gd name="connsiteX3" fmla="*/ 69977 w 139953"/>
                <a:gd name="connsiteY3" fmla="*/ 0 h 79873"/>
                <a:gd name="connsiteX4" fmla="*/ 0 w 139953"/>
                <a:gd name="connsiteY4" fmla="*/ 39949 h 79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9953" h="79873">
                  <a:moveTo>
                    <a:pt x="0" y="39949"/>
                  </a:moveTo>
                  <a:cubicBezTo>
                    <a:pt x="0" y="61992"/>
                    <a:pt x="31335" y="79873"/>
                    <a:pt x="69977" y="79873"/>
                  </a:cubicBezTo>
                  <a:cubicBezTo>
                    <a:pt x="108619" y="79873"/>
                    <a:pt x="139953" y="61992"/>
                    <a:pt x="139953" y="39949"/>
                  </a:cubicBezTo>
                  <a:cubicBezTo>
                    <a:pt x="139953" y="17881"/>
                    <a:pt x="108619" y="0"/>
                    <a:pt x="69977" y="0"/>
                  </a:cubicBezTo>
                  <a:cubicBezTo>
                    <a:pt x="31335" y="0"/>
                    <a:pt x="0" y="17881"/>
                    <a:pt x="0" y="39949"/>
                  </a:cubicBezTo>
                  <a:close/>
                </a:path>
              </a:pathLst>
            </a:custGeom>
            <a:solidFill>
              <a:srgbClr val="F39B97"/>
            </a:solidFill>
            <a:ln w="24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9" name="任意多边形: 形状 118">
              <a:extLst>
                <a:ext uri="{FF2B5EF4-FFF2-40B4-BE49-F238E27FC236}">
                  <a16:creationId xmlns:a16="http://schemas.microsoft.com/office/drawing/2014/main" id="{2C55DA0C-E560-188E-6CE1-ED84193EF37A}"/>
                </a:ext>
              </a:extLst>
            </p:cNvPr>
            <p:cNvSpPr/>
            <p:nvPr/>
          </p:nvSpPr>
          <p:spPr>
            <a:xfrm>
              <a:off x="1076371" y="6573958"/>
              <a:ext cx="617039" cy="954195"/>
            </a:xfrm>
            <a:custGeom>
              <a:avLst/>
              <a:gdLst>
                <a:gd name="connsiteX0" fmla="*/ 534117 w 617039"/>
                <a:gd name="connsiteY0" fmla="*/ 934766 h 954195"/>
                <a:gd name="connsiteX1" fmla="*/ 97222 w 617039"/>
                <a:gd name="connsiteY1" fmla="*/ 599908 h 954195"/>
                <a:gd name="connsiteX2" fmla="*/ 385114 w 617039"/>
                <a:gd name="connsiteY2" fmla="*/ 0 h 954195"/>
                <a:gd name="connsiteX3" fmla="*/ 0 w 617039"/>
                <a:gd name="connsiteY3" fmla="*/ 619314 h 954195"/>
                <a:gd name="connsiteX4" fmla="*/ 436895 w 617039"/>
                <a:gd name="connsiteY4" fmla="*/ 954196 h 954195"/>
                <a:gd name="connsiteX5" fmla="*/ 617039 w 617039"/>
                <a:gd name="connsiteY5" fmla="*/ 929999 h 954195"/>
                <a:gd name="connsiteX6" fmla="*/ 534117 w 617039"/>
                <a:gd name="connsiteY6" fmla="*/ 934766 h 954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17039" h="954195">
                  <a:moveTo>
                    <a:pt x="534117" y="934766"/>
                  </a:moveTo>
                  <a:cubicBezTo>
                    <a:pt x="292828" y="934766"/>
                    <a:pt x="97222" y="820800"/>
                    <a:pt x="97222" y="599908"/>
                  </a:cubicBezTo>
                  <a:cubicBezTo>
                    <a:pt x="97222" y="410182"/>
                    <a:pt x="109393" y="87398"/>
                    <a:pt x="385114" y="0"/>
                  </a:cubicBezTo>
                  <a:cubicBezTo>
                    <a:pt x="14833" y="36634"/>
                    <a:pt x="0" y="409408"/>
                    <a:pt x="0" y="619314"/>
                  </a:cubicBezTo>
                  <a:cubicBezTo>
                    <a:pt x="0" y="840230"/>
                    <a:pt x="195606" y="954196"/>
                    <a:pt x="436895" y="954196"/>
                  </a:cubicBezTo>
                  <a:cubicBezTo>
                    <a:pt x="501137" y="954196"/>
                    <a:pt x="562089" y="946017"/>
                    <a:pt x="617039" y="929999"/>
                  </a:cubicBezTo>
                  <a:cubicBezTo>
                    <a:pt x="590181" y="933121"/>
                    <a:pt x="562476" y="934766"/>
                    <a:pt x="534117" y="934766"/>
                  </a:cubicBezTo>
                  <a:close/>
                </a:path>
              </a:pathLst>
            </a:custGeom>
            <a:solidFill>
              <a:srgbClr val="F6AE8E"/>
            </a:solidFill>
            <a:ln w="24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0" name="任意多边形: 形状 119">
              <a:extLst>
                <a:ext uri="{FF2B5EF4-FFF2-40B4-BE49-F238E27FC236}">
                  <a16:creationId xmlns:a16="http://schemas.microsoft.com/office/drawing/2014/main" id="{FC47A0AB-385B-5BF0-E20D-B15BCCFCBFF9}"/>
                </a:ext>
              </a:extLst>
            </p:cNvPr>
            <p:cNvSpPr/>
            <p:nvPr/>
          </p:nvSpPr>
          <p:spPr>
            <a:xfrm>
              <a:off x="1490648" y="7225453"/>
              <a:ext cx="69171" cy="34469"/>
            </a:xfrm>
            <a:custGeom>
              <a:avLst/>
              <a:gdLst>
                <a:gd name="connsiteX0" fmla="*/ 42265 w 69171"/>
                <a:gd name="connsiteY0" fmla="*/ 30899 h 34469"/>
                <a:gd name="connsiteX1" fmla="*/ 1808 w 69171"/>
                <a:gd name="connsiteY1" fmla="*/ 30899 h 34469"/>
                <a:gd name="connsiteX2" fmla="*/ 22617 w 69171"/>
                <a:gd name="connsiteY2" fmla="*/ 9292 h 34469"/>
                <a:gd name="connsiteX3" fmla="*/ 69172 w 69171"/>
                <a:gd name="connsiteY3" fmla="*/ 0 h 34469"/>
                <a:gd name="connsiteX4" fmla="*/ 42265 w 69171"/>
                <a:gd name="connsiteY4" fmla="*/ 30899 h 34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171" h="34469">
                  <a:moveTo>
                    <a:pt x="42265" y="30899"/>
                  </a:moveTo>
                  <a:cubicBezTo>
                    <a:pt x="42265" y="30899"/>
                    <a:pt x="8849" y="38933"/>
                    <a:pt x="1808" y="30899"/>
                  </a:cubicBezTo>
                  <a:cubicBezTo>
                    <a:pt x="-5257" y="22866"/>
                    <a:pt x="9793" y="12002"/>
                    <a:pt x="22617" y="9292"/>
                  </a:cubicBezTo>
                  <a:cubicBezTo>
                    <a:pt x="35466" y="6581"/>
                    <a:pt x="60025" y="13526"/>
                    <a:pt x="69172" y="0"/>
                  </a:cubicBezTo>
                  <a:cubicBezTo>
                    <a:pt x="69172" y="24"/>
                    <a:pt x="67550" y="21583"/>
                    <a:pt x="42265" y="30899"/>
                  </a:cubicBezTo>
                  <a:close/>
                </a:path>
              </a:pathLst>
            </a:custGeom>
            <a:solidFill>
              <a:srgbClr val="EA9878"/>
            </a:solidFill>
            <a:ln w="24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1" name="任意多边形: 形状 120">
              <a:extLst>
                <a:ext uri="{FF2B5EF4-FFF2-40B4-BE49-F238E27FC236}">
                  <a16:creationId xmlns:a16="http://schemas.microsoft.com/office/drawing/2014/main" id="{64C9DE86-2172-C8CB-4AA1-960E59FC03DD}"/>
                </a:ext>
              </a:extLst>
            </p:cNvPr>
            <p:cNvSpPr/>
            <p:nvPr/>
          </p:nvSpPr>
          <p:spPr>
            <a:xfrm>
              <a:off x="1193071" y="6877044"/>
              <a:ext cx="186967" cy="60250"/>
            </a:xfrm>
            <a:custGeom>
              <a:avLst/>
              <a:gdLst>
                <a:gd name="connsiteX0" fmla="*/ 0 w 186967"/>
                <a:gd name="connsiteY0" fmla="*/ 58315 h 60250"/>
                <a:gd name="connsiteX1" fmla="*/ 39658 w 186967"/>
                <a:gd name="connsiteY1" fmla="*/ 27029 h 60250"/>
                <a:gd name="connsiteX2" fmla="*/ 87084 w 186967"/>
                <a:gd name="connsiteY2" fmla="*/ 7139 h 60250"/>
                <a:gd name="connsiteX3" fmla="*/ 112684 w 186967"/>
                <a:gd name="connsiteY3" fmla="*/ 1042 h 60250"/>
                <a:gd name="connsiteX4" fmla="*/ 139083 w 186967"/>
                <a:gd name="connsiteY4" fmla="*/ 1042 h 60250"/>
                <a:gd name="connsiteX5" fmla="*/ 186968 w 186967"/>
                <a:gd name="connsiteY5" fmla="*/ 22214 h 60250"/>
                <a:gd name="connsiteX6" fmla="*/ 186145 w 186967"/>
                <a:gd name="connsiteY6" fmla="*/ 24682 h 60250"/>
                <a:gd name="connsiteX7" fmla="*/ 137389 w 186967"/>
                <a:gd name="connsiteY7" fmla="*/ 27029 h 60250"/>
                <a:gd name="connsiteX8" fmla="*/ 91221 w 186967"/>
                <a:gd name="connsiteY8" fmla="*/ 27561 h 60250"/>
                <a:gd name="connsiteX9" fmla="*/ 1718 w 186967"/>
                <a:gd name="connsiteY9" fmla="*/ 60251 h 60250"/>
                <a:gd name="connsiteX10" fmla="*/ 0 w 186967"/>
                <a:gd name="connsiteY10" fmla="*/ 58315 h 60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86967" h="60250">
                  <a:moveTo>
                    <a:pt x="0" y="58315"/>
                  </a:moveTo>
                  <a:cubicBezTo>
                    <a:pt x="11469" y="45975"/>
                    <a:pt x="25116" y="35909"/>
                    <a:pt x="39658" y="27029"/>
                  </a:cubicBezTo>
                  <a:cubicBezTo>
                    <a:pt x="54297" y="18294"/>
                    <a:pt x="70316" y="11616"/>
                    <a:pt x="87084" y="7139"/>
                  </a:cubicBezTo>
                  <a:cubicBezTo>
                    <a:pt x="95407" y="4574"/>
                    <a:pt x="104021" y="2905"/>
                    <a:pt x="112684" y="1042"/>
                  </a:cubicBezTo>
                  <a:cubicBezTo>
                    <a:pt x="121419" y="25"/>
                    <a:pt x="130347" y="-676"/>
                    <a:pt x="139083" y="1042"/>
                  </a:cubicBezTo>
                  <a:cubicBezTo>
                    <a:pt x="156577" y="3510"/>
                    <a:pt x="173345" y="10696"/>
                    <a:pt x="186968" y="22214"/>
                  </a:cubicBezTo>
                  <a:lnTo>
                    <a:pt x="186145" y="24682"/>
                  </a:lnTo>
                  <a:cubicBezTo>
                    <a:pt x="168240" y="26908"/>
                    <a:pt x="152875" y="25892"/>
                    <a:pt x="137389" y="27029"/>
                  </a:cubicBezTo>
                  <a:cubicBezTo>
                    <a:pt x="122169" y="27731"/>
                    <a:pt x="106828" y="25505"/>
                    <a:pt x="91221" y="27561"/>
                  </a:cubicBezTo>
                  <a:cubicBezTo>
                    <a:pt x="60371" y="31650"/>
                    <a:pt x="29205" y="42491"/>
                    <a:pt x="1718" y="60251"/>
                  </a:cubicBezTo>
                  <a:lnTo>
                    <a:pt x="0" y="58315"/>
                  </a:lnTo>
                  <a:close/>
                </a:path>
              </a:pathLst>
            </a:custGeom>
            <a:solidFill>
              <a:srgbClr val="4A1B16"/>
            </a:solidFill>
            <a:ln w="24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2" name="任意多边形: 形状 121">
              <a:extLst>
                <a:ext uri="{FF2B5EF4-FFF2-40B4-BE49-F238E27FC236}">
                  <a16:creationId xmlns:a16="http://schemas.microsoft.com/office/drawing/2014/main" id="{8741176A-8AEC-AD36-5F76-7DEF0D59EE94}"/>
                </a:ext>
              </a:extLst>
            </p:cNvPr>
            <p:cNvSpPr/>
            <p:nvPr/>
          </p:nvSpPr>
          <p:spPr>
            <a:xfrm>
              <a:off x="1636403" y="6877044"/>
              <a:ext cx="186991" cy="60250"/>
            </a:xfrm>
            <a:custGeom>
              <a:avLst/>
              <a:gdLst>
                <a:gd name="connsiteX0" fmla="*/ 185250 w 186991"/>
                <a:gd name="connsiteY0" fmla="*/ 60251 h 60250"/>
                <a:gd name="connsiteX1" fmla="*/ 95746 w 186991"/>
                <a:gd name="connsiteY1" fmla="*/ 27561 h 60250"/>
                <a:gd name="connsiteX2" fmla="*/ 49579 w 186991"/>
                <a:gd name="connsiteY2" fmla="*/ 27029 h 60250"/>
                <a:gd name="connsiteX3" fmla="*/ 823 w 186991"/>
                <a:gd name="connsiteY3" fmla="*/ 24682 h 60250"/>
                <a:gd name="connsiteX4" fmla="*/ 0 w 186991"/>
                <a:gd name="connsiteY4" fmla="*/ 22214 h 60250"/>
                <a:gd name="connsiteX5" fmla="*/ 47885 w 186991"/>
                <a:gd name="connsiteY5" fmla="*/ 1042 h 60250"/>
                <a:gd name="connsiteX6" fmla="*/ 74284 w 186991"/>
                <a:gd name="connsiteY6" fmla="*/ 1042 h 60250"/>
                <a:gd name="connsiteX7" fmla="*/ 99884 w 186991"/>
                <a:gd name="connsiteY7" fmla="*/ 7139 h 60250"/>
                <a:gd name="connsiteX8" fmla="*/ 147309 w 186991"/>
                <a:gd name="connsiteY8" fmla="*/ 27029 h 60250"/>
                <a:gd name="connsiteX9" fmla="*/ 186992 w 186991"/>
                <a:gd name="connsiteY9" fmla="*/ 58315 h 60250"/>
                <a:gd name="connsiteX10" fmla="*/ 185250 w 186991"/>
                <a:gd name="connsiteY10" fmla="*/ 60251 h 60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86991" h="60250">
                  <a:moveTo>
                    <a:pt x="185250" y="60251"/>
                  </a:moveTo>
                  <a:cubicBezTo>
                    <a:pt x="157762" y="42491"/>
                    <a:pt x="126573" y="31650"/>
                    <a:pt x="95746" y="27561"/>
                  </a:cubicBezTo>
                  <a:cubicBezTo>
                    <a:pt x="80164" y="25505"/>
                    <a:pt x="64799" y="27731"/>
                    <a:pt x="49579" y="27029"/>
                  </a:cubicBezTo>
                  <a:cubicBezTo>
                    <a:pt x="34093" y="25892"/>
                    <a:pt x="18728" y="26908"/>
                    <a:pt x="823" y="24682"/>
                  </a:cubicBezTo>
                  <a:lnTo>
                    <a:pt x="0" y="22214"/>
                  </a:lnTo>
                  <a:cubicBezTo>
                    <a:pt x="13623" y="10696"/>
                    <a:pt x="30391" y="3510"/>
                    <a:pt x="47885" y="1042"/>
                  </a:cubicBezTo>
                  <a:cubicBezTo>
                    <a:pt x="56620" y="-676"/>
                    <a:pt x="65549" y="25"/>
                    <a:pt x="74284" y="1042"/>
                  </a:cubicBezTo>
                  <a:cubicBezTo>
                    <a:pt x="82946" y="2905"/>
                    <a:pt x="91560" y="4550"/>
                    <a:pt x="99884" y="7139"/>
                  </a:cubicBezTo>
                  <a:cubicBezTo>
                    <a:pt x="116676" y="11616"/>
                    <a:pt x="132695" y="18294"/>
                    <a:pt x="147309" y="27029"/>
                  </a:cubicBezTo>
                  <a:cubicBezTo>
                    <a:pt x="161851" y="35909"/>
                    <a:pt x="175498" y="45975"/>
                    <a:pt x="186992" y="58315"/>
                  </a:cubicBezTo>
                  <a:lnTo>
                    <a:pt x="185250" y="60251"/>
                  </a:lnTo>
                  <a:close/>
                </a:path>
              </a:pathLst>
            </a:custGeom>
            <a:solidFill>
              <a:srgbClr val="4A1B16"/>
            </a:solidFill>
            <a:ln w="24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3" name="任意多边形: 形状 122">
              <a:extLst>
                <a:ext uri="{FF2B5EF4-FFF2-40B4-BE49-F238E27FC236}">
                  <a16:creationId xmlns:a16="http://schemas.microsoft.com/office/drawing/2014/main" id="{22290F32-14A0-B33C-9836-DB18CFA1F37E}"/>
                </a:ext>
              </a:extLst>
            </p:cNvPr>
            <p:cNvSpPr/>
            <p:nvPr/>
          </p:nvSpPr>
          <p:spPr>
            <a:xfrm>
              <a:off x="1416019" y="7283452"/>
              <a:ext cx="202768" cy="103733"/>
            </a:xfrm>
            <a:custGeom>
              <a:avLst/>
              <a:gdLst>
                <a:gd name="connsiteX0" fmla="*/ 0 w 202768"/>
                <a:gd name="connsiteY0" fmla="*/ 0 h 103733"/>
                <a:gd name="connsiteX1" fmla="*/ 202768 w 202768"/>
                <a:gd name="connsiteY1" fmla="*/ 0 h 103733"/>
                <a:gd name="connsiteX2" fmla="*/ 106901 w 202768"/>
                <a:gd name="connsiteY2" fmla="*/ 103465 h 103733"/>
                <a:gd name="connsiteX3" fmla="*/ 0 w 202768"/>
                <a:gd name="connsiteY3" fmla="*/ 0 h 103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768" h="103733">
                  <a:moveTo>
                    <a:pt x="0" y="0"/>
                  </a:moveTo>
                  <a:lnTo>
                    <a:pt x="202768" y="0"/>
                  </a:lnTo>
                  <a:cubicBezTo>
                    <a:pt x="202768" y="0"/>
                    <a:pt x="186992" y="98577"/>
                    <a:pt x="106901" y="103465"/>
                  </a:cubicBezTo>
                  <a:cubicBezTo>
                    <a:pt x="2468" y="109853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592C30"/>
            </a:solidFill>
            <a:ln w="24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id="{D0A21B18-73A2-FA8C-D313-C9A203F91938}"/>
                </a:ext>
              </a:extLst>
            </p:cNvPr>
            <p:cNvSpPr/>
            <p:nvPr/>
          </p:nvSpPr>
          <p:spPr>
            <a:xfrm>
              <a:off x="1466881" y="7359226"/>
              <a:ext cx="94439" cy="27955"/>
            </a:xfrm>
            <a:custGeom>
              <a:avLst/>
              <a:gdLst>
                <a:gd name="connsiteX0" fmla="*/ 0 w 94439"/>
                <a:gd name="connsiteY0" fmla="*/ 16923 h 27955"/>
                <a:gd name="connsiteX1" fmla="*/ 56064 w 94439"/>
                <a:gd name="connsiteY1" fmla="*/ 27691 h 27955"/>
                <a:gd name="connsiteX2" fmla="*/ 94440 w 94439"/>
                <a:gd name="connsiteY2" fmla="*/ 16415 h 27955"/>
                <a:gd name="connsiteX3" fmla="*/ 0 w 94439"/>
                <a:gd name="connsiteY3" fmla="*/ 16923 h 27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4439" h="27955">
                  <a:moveTo>
                    <a:pt x="0" y="16923"/>
                  </a:moveTo>
                  <a:cubicBezTo>
                    <a:pt x="14300" y="24666"/>
                    <a:pt x="32593" y="29119"/>
                    <a:pt x="56064" y="27691"/>
                  </a:cubicBezTo>
                  <a:cubicBezTo>
                    <a:pt x="70993" y="26771"/>
                    <a:pt x="83672" y="22585"/>
                    <a:pt x="94440" y="16415"/>
                  </a:cubicBezTo>
                  <a:cubicBezTo>
                    <a:pt x="57685" y="-13177"/>
                    <a:pt x="19841" y="3712"/>
                    <a:pt x="0" y="16923"/>
                  </a:cubicBezTo>
                  <a:close/>
                </a:path>
              </a:pathLst>
            </a:custGeom>
            <a:solidFill>
              <a:srgbClr val="E94168"/>
            </a:solidFill>
            <a:ln w="24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7783DAF2-038A-326B-2607-03639E2A129C}"/>
                </a:ext>
              </a:extLst>
            </p:cNvPr>
            <p:cNvSpPr/>
            <p:nvPr/>
          </p:nvSpPr>
          <p:spPr>
            <a:xfrm>
              <a:off x="1476584" y="7423358"/>
              <a:ext cx="83333" cy="28201"/>
            </a:xfrm>
            <a:custGeom>
              <a:avLst/>
              <a:gdLst>
                <a:gd name="connsiteX0" fmla="*/ 83333 w 83333"/>
                <a:gd name="connsiteY0" fmla="*/ 0 h 28201"/>
                <a:gd name="connsiteX1" fmla="*/ 68089 w 83333"/>
                <a:gd name="connsiteY1" fmla="*/ 18220 h 28201"/>
                <a:gd name="connsiteX2" fmla="*/ 45756 w 83333"/>
                <a:gd name="connsiteY2" fmla="*/ 27125 h 28201"/>
                <a:gd name="connsiteX3" fmla="*/ 22067 w 83333"/>
                <a:gd name="connsiteY3" fmla="*/ 27318 h 28201"/>
                <a:gd name="connsiteX4" fmla="*/ 0 w 83333"/>
                <a:gd name="connsiteY4" fmla="*/ 19575 h 28201"/>
                <a:gd name="connsiteX5" fmla="*/ 22430 w 83333"/>
                <a:gd name="connsiteY5" fmla="*/ 17156 h 28201"/>
                <a:gd name="connsiteX6" fmla="*/ 43409 w 83333"/>
                <a:gd name="connsiteY6" fmla="*/ 14325 h 28201"/>
                <a:gd name="connsiteX7" fmla="*/ 83333 w 83333"/>
                <a:gd name="connsiteY7" fmla="*/ 0 h 28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3333" h="28201">
                  <a:moveTo>
                    <a:pt x="83333" y="0"/>
                  </a:moveTo>
                  <a:cubicBezTo>
                    <a:pt x="80720" y="7646"/>
                    <a:pt x="74743" y="13720"/>
                    <a:pt x="68089" y="18220"/>
                  </a:cubicBezTo>
                  <a:cubicBezTo>
                    <a:pt x="61387" y="22817"/>
                    <a:pt x="53596" y="25528"/>
                    <a:pt x="45756" y="27125"/>
                  </a:cubicBezTo>
                  <a:cubicBezTo>
                    <a:pt x="37843" y="28576"/>
                    <a:pt x="29810" y="28480"/>
                    <a:pt x="22067" y="27318"/>
                  </a:cubicBezTo>
                  <a:cubicBezTo>
                    <a:pt x="14324" y="26084"/>
                    <a:pt x="6823" y="23568"/>
                    <a:pt x="0" y="19575"/>
                  </a:cubicBezTo>
                  <a:cubicBezTo>
                    <a:pt x="7888" y="18269"/>
                    <a:pt x="15220" y="17857"/>
                    <a:pt x="22430" y="17156"/>
                  </a:cubicBezTo>
                  <a:cubicBezTo>
                    <a:pt x="29592" y="16236"/>
                    <a:pt x="36634" y="15800"/>
                    <a:pt x="43409" y="14325"/>
                  </a:cubicBezTo>
                  <a:cubicBezTo>
                    <a:pt x="57080" y="11784"/>
                    <a:pt x="69904" y="7937"/>
                    <a:pt x="83333" y="0"/>
                  </a:cubicBezTo>
                  <a:close/>
                </a:path>
              </a:pathLst>
            </a:custGeom>
            <a:solidFill>
              <a:srgbClr val="B77F69"/>
            </a:solidFill>
            <a:ln w="24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6" name="任意多边形: 形状 125">
              <a:extLst>
                <a:ext uri="{FF2B5EF4-FFF2-40B4-BE49-F238E27FC236}">
                  <a16:creationId xmlns:a16="http://schemas.microsoft.com/office/drawing/2014/main" id="{C77A2469-22B0-AFBF-CD64-A35F0917F4F1}"/>
                </a:ext>
              </a:extLst>
            </p:cNvPr>
            <p:cNvSpPr/>
            <p:nvPr/>
          </p:nvSpPr>
          <p:spPr>
            <a:xfrm>
              <a:off x="1496473" y="7197481"/>
              <a:ext cx="67776" cy="61169"/>
            </a:xfrm>
            <a:custGeom>
              <a:avLst/>
              <a:gdLst>
                <a:gd name="connsiteX0" fmla="*/ 27342 w 67776"/>
                <a:gd name="connsiteY0" fmla="*/ 61170 h 61169"/>
                <a:gd name="connsiteX1" fmla="*/ 53547 w 67776"/>
                <a:gd name="connsiteY1" fmla="*/ 44716 h 61169"/>
                <a:gd name="connsiteX2" fmla="*/ 57153 w 67776"/>
                <a:gd name="connsiteY2" fmla="*/ 17809 h 61169"/>
                <a:gd name="connsiteX3" fmla="*/ 32375 w 67776"/>
                <a:gd name="connsiteY3" fmla="*/ 7018 h 61169"/>
                <a:gd name="connsiteX4" fmla="*/ 0 w 67776"/>
                <a:gd name="connsiteY4" fmla="*/ 10309 h 61169"/>
                <a:gd name="connsiteX5" fmla="*/ 32133 w 67776"/>
                <a:gd name="connsiteY5" fmla="*/ 291 h 61169"/>
                <a:gd name="connsiteX6" fmla="*/ 49894 w 67776"/>
                <a:gd name="connsiteY6" fmla="*/ 1743 h 61169"/>
                <a:gd name="connsiteX7" fmla="*/ 64968 w 67776"/>
                <a:gd name="connsiteY7" fmla="*/ 13744 h 61169"/>
                <a:gd name="connsiteX8" fmla="*/ 67073 w 67776"/>
                <a:gd name="connsiteY8" fmla="*/ 32666 h 61169"/>
                <a:gd name="connsiteX9" fmla="*/ 59427 w 67776"/>
                <a:gd name="connsiteY9" fmla="*/ 49265 h 61169"/>
                <a:gd name="connsiteX10" fmla="*/ 27342 w 67776"/>
                <a:gd name="connsiteY10" fmla="*/ 61170 h 611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7776" h="61169">
                  <a:moveTo>
                    <a:pt x="27342" y="61170"/>
                  </a:moveTo>
                  <a:cubicBezTo>
                    <a:pt x="37529" y="57226"/>
                    <a:pt x="48151" y="52265"/>
                    <a:pt x="53547" y="44716"/>
                  </a:cubicBezTo>
                  <a:cubicBezTo>
                    <a:pt x="58459" y="36707"/>
                    <a:pt x="61121" y="25383"/>
                    <a:pt x="57153" y="17809"/>
                  </a:cubicBezTo>
                  <a:cubicBezTo>
                    <a:pt x="53426" y="9970"/>
                    <a:pt x="42683" y="7187"/>
                    <a:pt x="32375" y="7018"/>
                  </a:cubicBezTo>
                  <a:cubicBezTo>
                    <a:pt x="21850" y="6824"/>
                    <a:pt x="10961" y="8470"/>
                    <a:pt x="0" y="10309"/>
                  </a:cubicBezTo>
                  <a:cubicBezTo>
                    <a:pt x="9945" y="5348"/>
                    <a:pt x="20591" y="1404"/>
                    <a:pt x="32133" y="291"/>
                  </a:cubicBezTo>
                  <a:cubicBezTo>
                    <a:pt x="37892" y="-290"/>
                    <a:pt x="43893" y="-96"/>
                    <a:pt x="49894" y="1743"/>
                  </a:cubicBezTo>
                  <a:cubicBezTo>
                    <a:pt x="55870" y="3412"/>
                    <a:pt x="61822" y="7671"/>
                    <a:pt x="64968" y="13744"/>
                  </a:cubicBezTo>
                  <a:cubicBezTo>
                    <a:pt x="68186" y="19818"/>
                    <a:pt x="68259" y="26666"/>
                    <a:pt x="67073" y="32666"/>
                  </a:cubicBezTo>
                  <a:cubicBezTo>
                    <a:pt x="65742" y="38836"/>
                    <a:pt x="63347" y="44039"/>
                    <a:pt x="59427" y="49265"/>
                  </a:cubicBezTo>
                  <a:cubicBezTo>
                    <a:pt x="50353" y="58774"/>
                    <a:pt x="38352" y="60734"/>
                    <a:pt x="27342" y="61170"/>
                  </a:cubicBezTo>
                  <a:close/>
                </a:path>
              </a:pathLst>
            </a:custGeom>
            <a:solidFill>
              <a:srgbClr val="B77F69"/>
            </a:solidFill>
            <a:ln w="24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7" name="任意多边形: 形状 126">
              <a:extLst>
                <a:ext uri="{FF2B5EF4-FFF2-40B4-BE49-F238E27FC236}">
                  <a16:creationId xmlns:a16="http://schemas.microsoft.com/office/drawing/2014/main" id="{2126F8D7-272C-9544-AAF6-B03DDCC22E1D}"/>
                </a:ext>
              </a:extLst>
            </p:cNvPr>
            <p:cNvSpPr/>
            <p:nvPr/>
          </p:nvSpPr>
          <p:spPr>
            <a:xfrm>
              <a:off x="1235343" y="8840871"/>
              <a:ext cx="267249" cy="144336"/>
            </a:xfrm>
            <a:custGeom>
              <a:avLst/>
              <a:gdLst>
                <a:gd name="connsiteX0" fmla="*/ 22793 w 267249"/>
                <a:gd name="connsiteY0" fmla="*/ 10090 h 144336"/>
                <a:gd name="connsiteX1" fmla="*/ 0 w 267249"/>
                <a:gd name="connsiteY1" fmla="*/ 41037 h 144336"/>
                <a:gd name="connsiteX2" fmla="*/ 11397 w 267249"/>
                <a:gd name="connsiteY2" fmla="*/ 86624 h 144336"/>
                <a:gd name="connsiteX3" fmla="*/ 15220 w 267249"/>
                <a:gd name="connsiteY3" fmla="*/ 126766 h 144336"/>
                <a:gd name="connsiteX4" fmla="*/ 260501 w 267249"/>
                <a:gd name="connsiteY4" fmla="*/ 106175 h 144336"/>
                <a:gd name="connsiteX5" fmla="*/ 261034 w 267249"/>
                <a:gd name="connsiteY5" fmla="*/ 51854 h 144336"/>
                <a:gd name="connsiteX6" fmla="*/ 253968 w 267249"/>
                <a:gd name="connsiteY6" fmla="*/ 0 h 144336"/>
                <a:gd name="connsiteX7" fmla="*/ 22793 w 267249"/>
                <a:gd name="connsiteY7" fmla="*/ 10090 h 1443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67249" h="144336">
                  <a:moveTo>
                    <a:pt x="22793" y="10090"/>
                  </a:moveTo>
                  <a:cubicBezTo>
                    <a:pt x="22793" y="10090"/>
                    <a:pt x="0" y="19865"/>
                    <a:pt x="0" y="41037"/>
                  </a:cubicBezTo>
                  <a:cubicBezTo>
                    <a:pt x="0" y="62185"/>
                    <a:pt x="11397" y="86624"/>
                    <a:pt x="11397" y="86624"/>
                  </a:cubicBezTo>
                  <a:cubicBezTo>
                    <a:pt x="11397" y="86624"/>
                    <a:pt x="-1791" y="111765"/>
                    <a:pt x="15220" y="126766"/>
                  </a:cubicBezTo>
                  <a:cubicBezTo>
                    <a:pt x="34214" y="143559"/>
                    <a:pt x="188855" y="163691"/>
                    <a:pt x="260501" y="106175"/>
                  </a:cubicBezTo>
                  <a:cubicBezTo>
                    <a:pt x="260501" y="106175"/>
                    <a:pt x="267543" y="87689"/>
                    <a:pt x="261034" y="51854"/>
                  </a:cubicBezTo>
                  <a:cubicBezTo>
                    <a:pt x="261034" y="51854"/>
                    <a:pt x="278939" y="13913"/>
                    <a:pt x="253968" y="0"/>
                  </a:cubicBezTo>
                  <a:cubicBezTo>
                    <a:pt x="253992" y="0"/>
                    <a:pt x="151423" y="73606"/>
                    <a:pt x="22793" y="10090"/>
                  </a:cubicBezTo>
                </a:path>
              </a:pathLst>
            </a:custGeom>
            <a:solidFill>
              <a:srgbClr val="7AB0E0"/>
            </a:solidFill>
            <a:ln w="24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8" name="任意多边形: 形状 127">
              <a:extLst>
                <a:ext uri="{FF2B5EF4-FFF2-40B4-BE49-F238E27FC236}">
                  <a16:creationId xmlns:a16="http://schemas.microsoft.com/office/drawing/2014/main" id="{F8B3665C-0FC5-CE0F-F9D9-D761CBB52001}"/>
                </a:ext>
              </a:extLst>
            </p:cNvPr>
            <p:cNvSpPr/>
            <p:nvPr/>
          </p:nvSpPr>
          <p:spPr>
            <a:xfrm>
              <a:off x="1521926" y="8840871"/>
              <a:ext cx="267254" cy="144336"/>
            </a:xfrm>
            <a:custGeom>
              <a:avLst/>
              <a:gdLst>
                <a:gd name="connsiteX0" fmla="*/ 244461 w 267254"/>
                <a:gd name="connsiteY0" fmla="*/ 10090 h 144336"/>
                <a:gd name="connsiteX1" fmla="*/ 267254 w 267254"/>
                <a:gd name="connsiteY1" fmla="*/ 41037 h 144336"/>
                <a:gd name="connsiteX2" fmla="*/ 255857 w 267254"/>
                <a:gd name="connsiteY2" fmla="*/ 86624 h 144336"/>
                <a:gd name="connsiteX3" fmla="*/ 252035 w 267254"/>
                <a:gd name="connsiteY3" fmla="*/ 126766 h 144336"/>
                <a:gd name="connsiteX4" fmla="*/ 6753 w 267254"/>
                <a:gd name="connsiteY4" fmla="*/ 106175 h 144336"/>
                <a:gd name="connsiteX5" fmla="*/ 6220 w 267254"/>
                <a:gd name="connsiteY5" fmla="*/ 51854 h 144336"/>
                <a:gd name="connsiteX6" fmla="*/ 13262 w 267254"/>
                <a:gd name="connsiteY6" fmla="*/ 0 h 144336"/>
                <a:gd name="connsiteX7" fmla="*/ 244461 w 267254"/>
                <a:gd name="connsiteY7" fmla="*/ 10090 h 1443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67254" h="144336">
                  <a:moveTo>
                    <a:pt x="244461" y="10090"/>
                  </a:moveTo>
                  <a:cubicBezTo>
                    <a:pt x="244461" y="10090"/>
                    <a:pt x="267254" y="19865"/>
                    <a:pt x="267254" y="41037"/>
                  </a:cubicBezTo>
                  <a:cubicBezTo>
                    <a:pt x="267254" y="62185"/>
                    <a:pt x="255857" y="86624"/>
                    <a:pt x="255857" y="86624"/>
                  </a:cubicBezTo>
                  <a:cubicBezTo>
                    <a:pt x="255857" y="86624"/>
                    <a:pt x="269045" y="111765"/>
                    <a:pt x="252035" y="126766"/>
                  </a:cubicBezTo>
                  <a:cubicBezTo>
                    <a:pt x="233040" y="143559"/>
                    <a:pt x="78399" y="163691"/>
                    <a:pt x="6753" y="106175"/>
                  </a:cubicBezTo>
                  <a:cubicBezTo>
                    <a:pt x="6753" y="106175"/>
                    <a:pt x="-313" y="87689"/>
                    <a:pt x="6220" y="51854"/>
                  </a:cubicBezTo>
                  <a:cubicBezTo>
                    <a:pt x="6220" y="51854"/>
                    <a:pt x="-11685" y="13913"/>
                    <a:pt x="13262" y="0"/>
                  </a:cubicBezTo>
                  <a:cubicBezTo>
                    <a:pt x="13237" y="0"/>
                    <a:pt x="115807" y="73606"/>
                    <a:pt x="244461" y="10090"/>
                  </a:cubicBezTo>
                </a:path>
              </a:pathLst>
            </a:custGeom>
            <a:solidFill>
              <a:srgbClr val="7AB0E0"/>
            </a:solidFill>
            <a:ln w="24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9" name="任意多边形: 形状 128">
              <a:extLst>
                <a:ext uri="{FF2B5EF4-FFF2-40B4-BE49-F238E27FC236}">
                  <a16:creationId xmlns:a16="http://schemas.microsoft.com/office/drawing/2014/main" id="{5B043B44-0D09-6AFF-40D4-DC7C686516FE}"/>
                </a:ext>
              </a:extLst>
            </p:cNvPr>
            <p:cNvSpPr/>
            <p:nvPr/>
          </p:nvSpPr>
          <p:spPr>
            <a:xfrm>
              <a:off x="1665547" y="8952673"/>
              <a:ext cx="139067" cy="87453"/>
            </a:xfrm>
            <a:custGeom>
              <a:avLst/>
              <a:gdLst>
                <a:gd name="connsiteX0" fmla="*/ 18910 w 139067"/>
                <a:gd name="connsiteY0" fmla="*/ 82352 h 87453"/>
                <a:gd name="connsiteX1" fmla="*/ 138780 w 139067"/>
                <a:gd name="connsiteY1" fmla="*/ 34298 h 87453"/>
                <a:gd name="connsiteX2" fmla="*/ 104251 w 139067"/>
                <a:gd name="connsiteY2" fmla="*/ 204 h 87453"/>
                <a:gd name="connsiteX3" fmla="*/ 5916 w 139067"/>
                <a:gd name="connsiteY3" fmla="*/ 54937 h 87453"/>
                <a:gd name="connsiteX4" fmla="*/ 18910 w 139067"/>
                <a:gd name="connsiteY4" fmla="*/ 82352 h 87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9067" h="87453">
                  <a:moveTo>
                    <a:pt x="18910" y="82352"/>
                  </a:moveTo>
                  <a:cubicBezTo>
                    <a:pt x="18910" y="82352"/>
                    <a:pt x="68441" y="5625"/>
                    <a:pt x="138780" y="34298"/>
                  </a:cubicBezTo>
                  <a:cubicBezTo>
                    <a:pt x="138780" y="34298"/>
                    <a:pt x="144563" y="2430"/>
                    <a:pt x="104251" y="204"/>
                  </a:cubicBezTo>
                  <a:cubicBezTo>
                    <a:pt x="63940" y="-2022"/>
                    <a:pt x="21257" y="13779"/>
                    <a:pt x="5916" y="54937"/>
                  </a:cubicBezTo>
                  <a:cubicBezTo>
                    <a:pt x="-12812" y="104976"/>
                    <a:pt x="18910" y="82352"/>
                    <a:pt x="18910" y="82352"/>
                  </a:cubicBezTo>
                </a:path>
              </a:pathLst>
            </a:custGeom>
            <a:solidFill>
              <a:srgbClr val="3953A1"/>
            </a:solidFill>
            <a:ln w="24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0" name="任意多边形: 形状 129">
              <a:extLst>
                <a:ext uri="{FF2B5EF4-FFF2-40B4-BE49-F238E27FC236}">
                  <a16:creationId xmlns:a16="http://schemas.microsoft.com/office/drawing/2014/main" id="{C06F153B-BF7D-68C8-5F1D-8491CC344256}"/>
                </a:ext>
              </a:extLst>
            </p:cNvPr>
            <p:cNvSpPr/>
            <p:nvPr/>
          </p:nvSpPr>
          <p:spPr>
            <a:xfrm>
              <a:off x="1793778" y="8960209"/>
              <a:ext cx="10842" cy="26737"/>
            </a:xfrm>
            <a:custGeom>
              <a:avLst/>
              <a:gdLst>
                <a:gd name="connsiteX0" fmla="*/ 10550 w 10842"/>
                <a:gd name="connsiteY0" fmla="*/ 26737 h 26737"/>
                <a:gd name="connsiteX1" fmla="*/ 10550 w 10842"/>
                <a:gd name="connsiteY1" fmla="*/ 26737 h 26737"/>
                <a:gd name="connsiteX2" fmla="*/ 10550 w 10842"/>
                <a:gd name="connsiteY2" fmla="*/ 26737 h 26737"/>
                <a:gd name="connsiteX3" fmla="*/ 10550 w 10842"/>
                <a:gd name="connsiteY3" fmla="*/ 26689 h 26737"/>
                <a:gd name="connsiteX4" fmla="*/ 10550 w 10842"/>
                <a:gd name="connsiteY4" fmla="*/ 26713 h 26737"/>
                <a:gd name="connsiteX5" fmla="*/ 10550 w 10842"/>
                <a:gd name="connsiteY5" fmla="*/ 26689 h 26737"/>
                <a:gd name="connsiteX6" fmla="*/ 0 w 10842"/>
                <a:gd name="connsiteY6" fmla="*/ 0 h 26737"/>
                <a:gd name="connsiteX7" fmla="*/ 10574 w 10842"/>
                <a:gd name="connsiteY7" fmla="*/ 26641 h 26737"/>
                <a:gd name="connsiteX8" fmla="*/ 24 w 10842"/>
                <a:gd name="connsiteY8" fmla="*/ 0 h 26737"/>
                <a:gd name="connsiteX9" fmla="*/ 0 w 10842"/>
                <a:gd name="connsiteY9" fmla="*/ 0 h 26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842" h="26737">
                  <a:moveTo>
                    <a:pt x="10550" y="26737"/>
                  </a:moveTo>
                  <a:cubicBezTo>
                    <a:pt x="10550" y="26737"/>
                    <a:pt x="10550" y="26737"/>
                    <a:pt x="10550" y="26737"/>
                  </a:cubicBezTo>
                  <a:cubicBezTo>
                    <a:pt x="10550" y="26737"/>
                    <a:pt x="10550" y="26737"/>
                    <a:pt x="10550" y="26737"/>
                  </a:cubicBezTo>
                  <a:moveTo>
                    <a:pt x="10550" y="26689"/>
                  </a:moveTo>
                  <a:cubicBezTo>
                    <a:pt x="10550" y="26713"/>
                    <a:pt x="10550" y="26713"/>
                    <a:pt x="10550" y="26713"/>
                  </a:cubicBezTo>
                  <a:cubicBezTo>
                    <a:pt x="10550" y="26713"/>
                    <a:pt x="10550" y="26689"/>
                    <a:pt x="10550" y="26689"/>
                  </a:cubicBezTo>
                  <a:moveTo>
                    <a:pt x="0" y="0"/>
                  </a:moveTo>
                  <a:cubicBezTo>
                    <a:pt x="12945" y="9606"/>
                    <a:pt x="10792" y="25237"/>
                    <a:pt x="10574" y="26641"/>
                  </a:cubicBezTo>
                  <a:cubicBezTo>
                    <a:pt x="10792" y="25237"/>
                    <a:pt x="12969" y="9631"/>
                    <a:pt x="24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637DA3"/>
            </a:solidFill>
            <a:ln w="24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1" name="任意多边形: 形状 130">
              <a:extLst>
                <a:ext uri="{FF2B5EF4-FFF2-40B4-BE49-F238E27FC236}">
                  <a16:creationId xmlns:a16="http://schemas.microsoft.com/office/drawing/2014/main" id="{0783B481-131F-8BAC-59F2-8040F3A704E1}"/>
                </a:ext>
              </a:extLst>
            </p:cNvPr>
            <p:cNvSpPr/>
            <p:nvPr/>
          </p:nvSpPr>
          <p:spPr>
            <a:xfrm>
              <a:off x="1670278" y="8998633"/>
              <a:ext cx="5129" cy="12243"/>
            </a:xfrm>
            <a:custGeom>
              <a:avLst/>
              <a:gdLst>
                <a:gd name="connsiteX0" fmla="*/ 5130 w 5129"/>
                <a:gd name="connsiteY0" fmla="*/ 0 h 12243"/>
                <a:gd name="connsiteX1" fmla="*/ 1186 w 5129"/>
                <a:gd name="connsiteY1" fmla="*/ 8953 h 12243"/>
                <a:gd name="connsiteX2" fmla="*/ 0 w 5129"/>
                <a:gd name="connsiteY2" fmla="*/ 12244 h 12243"/>
                <a:gd name="connsiteX3" fmla="*/ 0 w 5129"/>
                <a:gd name="connsiteY3" fmla="*/ 12244 h 12243"/>
                <a:gd name="connsiteX4" fmla="*/ 1186 w 5129"/>
                <a:gd name="connsiteY4" fmla="*/ 8953 h 12243"/>
                <a:gd name="connsiteX5" fmla="*/ 5130 w 5129"/>
                <a:gd name="connsiteY5" fmla="*/ 0 h 12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129" h="12243">
                  <a:moveTo>
                    <a:pt x="5130" y="0"/>
                  </a:moveTo>
                  <a:cubicBezTo>
                    <a:pt x="3654" y="2831"/>
                    <a:pt x="2323" y="5807"/>
                    <a:pt x="1186" y="8953"/>
                  </a:cubicBezTo>
                  <a:cubicBezTo>
                    <a:pt x="774" y="10090"/>
                    <a:pt x="363" y="11179"/>
                    <a:pt x="0" y="12244"/>
                  </a:cubicBezTo>
                  <a:lnTo>
                    <a:pt x="0" y="12244"/>
                  </a:lnTo>
                  <a:cubicBezTo>
                    <a:pt x="363" y="11179"/>
                    <a:pt x="774" y="10090"/>
                    <a:pt x="1186" y="8953"/>
                  </a:cubicBezTo>
                  <a:cubicBezTo>
                    <a:pt x="2347" y="5831"/>
                    <a:pt x="3678" y="2855"/>
                    <a:pt x="5130" y="0"/>
                  </a:cubicBezTo>
                </a:path>
              </a:pathLst>
            </a:custGeom>
            <a:solidFill>
              <a:srgbClr val="5E75A8"/>
            </a:solidFill>
            <a:ln w="24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2" name="任意多边形: 形状 131">
              <a:extLst>
                <a:ext uri="{FF2B5EF4-FFF2-40B4-BE49-F238E27FC236}">
                  <a16:creationId xmlns:a16="http://schemas.microsoft.com/office/drawing/2014/main" id="{A36F6CF4-7069-5CD3-A4EA-8B0240AF5C39}"/>
                </a:ext>
              </a:extLst>
            </p:cNvPr>
            <p:cNvSpPr/>
            <p:nvPr/>
          </p:nvSpPr>
          <p:spPr>
            <a:xfrm>
              <a:off x="1665559" y="8958709"/>
              <a:ext cx="139036" cy="81397"/>
            </a:xfrm>
            <a:custGeom>
              <a:avLst/>
              <a:gdLst>
                <a:gd name="connsiteX0" fmla="*/ 109636 w 139036"/>
                <a:gd name="connsiteY0" fmla="*/ 0 h 81397"/>
                <a:gd name="connsiteX1" fmla="*/ 12922 w 139036"/>
                <a:gd name="connsiteY1" fmla="*/ 63371 h 81397"/>
                <a:gd name="connsiteX2" fmla="*/ 19140 w 139036"/>
                <a:gd name="connsiteY2" fmla="*/ 26060 h 81397"/>
                <a:gd name="connsiteX3" fmla="*/ 9849 w 139036"/>
                <a:gd name="connsiteY3" fmla="*/ 39925 h 81397"/>
                <a:gd name="connsiteX4" fmla="*/ 5905 w 139036"/>
                <a:gd name="connsiteY4" fmla="*/ 48877 h 81397"/>
                <a:gd name="connsiteX5" fmla="*/ 4719 w 139036"/>
                <a:gd name="connsiteY5" fmla="*/ 52168 h 81397"/>
                <a:gd name="connsiteX6" fmla="*/ 1 w 139036"/>
                <a:gd name="connsiteY6" fmla="*/ 72760 h 81397"/>
                <a:gd name="connsiteX7" fmla="*/ 6243 w 139036"/>
                <a:gd name="connsiteY7" fmla="*/ 81398 h 81397"/>
                <a:gd name="connsiteX8" fmla="*/ 18898 w 139036"/>
                <a:gd name="connsiteY8" fmla="*/ 76292 h 81397"/>
                <a:gd name="connsiteX9" fmla="*/ 107216 w 139036"/>
                <a:gd name="connsiteY9" fmla="*/ 21825 h 81397"/>
                <a:gd name="connsiteX10" fmla="*/ 138768 w 139036"/>
                <a:gd name="connsiteY10" fmla="*/ 28238 h 81397"/>
                <a:gd name="connsiteX11" fmla="*/ 138768 w 139036"/>
                <a:gd name="connsiteY11" fmla="*/ 28238 h 81397"/>
                <a:gd name="connsiteX12" fmla="*/ 138768 w 139036"/>
                <a:gd name="connsiteY12" fmla="*/ 28213 h 81397"/>
                <a:gd name="connsiteX13" fmla="*/ 138768 w 139036"/>
                <a:gd name="connsiteY13" fmla="*/ 28189 h 81397"/>
                <a:gd name="connsiteX14" fmla="*/ 138768 w 139036"/>
                <a:gd name="connsiteY14" fmla="*/ 28165 h 81397"/>
                <a:gd name="connsiteX15" fmla="*/ 138768 w 139036"/>
                <a:gd name="connsiteY15" fmla="*/ 28117 h 81397"/>
                <a:gd name="connsiteX16" fmla="*/ 128195 w 139036"/>
                <a:gd name="connsiteY16" fmla="*/ 1476 h 81397"/>
                <a:gd name="connsiteX17" fmla="*/ 109636 w 139036"/>
                <a:gd name="connsiteY17" fmla="*/ 0 h 813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39036" h="81397">
                  <a:moveTo>
                    <a:pt x="109636" y="0"/>
                  </a:moveTo>
                  <a:cubicBezTo>
                    <a:pt x="41401" y="0"/>
                    <a:pt x="12922" y="63371"/>
                    <a:pt x="12922" y="63371"/>
                  </a:cubicBezTo>
                  <a:cubicBezTo>
                    <a:pt x="8615" y="61411"/>
                    <a:pt x="13914" y="42030"/>
                    <a:pt x="19140" y="26060"/>
                  </a:cubicBezTo>
                  <a:cubicBezTo>
                    <a:pt x="15632" y="30246"/>
                    <a:pt x="12486" y="34843"/>
                    <a:pt x="9849" y="39925"/>
                  </a:cubicBezTo>
                  <a:cubicBezTo>
                    <a:pt x="8397" y="42756"/>
                    <a:pt x="7066" y="45732"/>
                    <a:pt x="5905" y="48877"/>
                  </a:cubicBezTo>
                  <a:cubicBezTo>
                    <a:pt x="5493" y="50015"/>
                    <a:pt x="5082" y="51103"/>
                    <a:pt x="4719" y="52168"/>
                  </a:cubicBezTo>
                  <a:cubicBezTo>
                    <a:pt x="1380" y="61678"/>
                    <a:pt x="25" y="68283"/>
                    <a:pt x="1" y="72760"/>
                  </a:cubicBezTo>
                  <a:cubicBezTo>
                    <a:pt x="-48" y="79365"/>
                    <a:pt x="2783" y="81398"/>
                    <a:pt x="6243" y="81398"/>
                  </a:cubicBezTo>
                  <a:cubicBezTo>
                    <a:pt x="11736" y="81398"/>
                    <a:pt x="18898" y="76292"/>
                    <a:pt x="18898" y="76292"/>
                  </a:cubicBezTo>
                  <a:cubicBezTo>
                    <a:pt x="18898" y="76292"/>
                    <a:pt x="54056" y="21825"/>
                    <a:pt x="107216" y="21825"/>
                  </a:cubicBezTo>
                  <a:cubicBezTo>
                    <a:pt x="117137" y="21825"/>
                    <a:pt x="127687" y="23737"/>
                    <a:pt x="138768" y="28238"/>
                  </a:cubicBezTo>
                  <a:lnTo>
                    <a:pt x="138768" y="28238"/>
                  </a:lnTo>
                  <a:cubicBezTo>
                    <a:pt x="138768" y="28238"/>
                    <a:pt x="138768" y="28238"/>
                    <a:pt x="138768" y="28213"/>
                  </a:cubicBezTo>
                  <a:lnTo>
                    <a:pt x="138768" y="28189"/>
                  </a:lnTo>
                  <a:cubicBezTo>
                    <a:pt x="138768" y="28189"/>
                    <a:pt x="138768" y="28165"/>
                    <a:pt x="138768" y="28165"/>
                  </a:cubicBezTo>
                  <a:cubicBezTo>
                    <a:pt x="138768" y="28165"/>
                    <a:pt x="138768" y="28141"/>
                    <a:pt x="138768" y="28117"/>
                  </a:cubicBezTo>
                  <a:cubicBezTo>
                    <a:pt x="138986" y="26713"/>
                    <a:pt x="141164" y="11082"/>
                    <a:pt x="128195" y="1476"/>
                  </a:cubicBezTo>
                  <a:cubicBezTo>
                    <a:pt x="121734" y="484"/>
                    <a:pt x="115540" y="0"/>
                    <a:pt x="109636" y="0"/>
                  </a:cubicBezTo>
                </a:path>
              </a:pathLst>
            </a:custGeom>
            <a:solidFill>
              <a:srgbClr val="384C8F"/>
            </a:solidFill>
            <a:ln w="24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3" name="任意多边形: 形状 132">
              <a:extLst>
                <a:ext uri="{FF2B5EF4-FFF2-40B4-BE49-F238E27FC236}">
                  <a16:creationId xmlns:a16="http://schemas.microsoft.com/office/drawing/2014/main" id="{3E435DD1-BABD-029C-C6E8-7733151CA30D}"/>
                </a:ext>
              </a:extLst>
            </p:cNvPr>
            <p:cNvSpPr/>
            <p:nvPr/>
          </p:nvSpPr>
          <p:spPr>
            <a:xfrm>
              <a:off x="1233362" y="8952673"/>
              <a:ext cx="139067" cy="87453"/>
            </a:xfrm>
            <a:custGeom>
              <a:avLst/>
              <a:gdLst>
                <a:gd name="connsiteX0" fmla="*/ 120158 w 139067"/>
                <a:gd name="connsiteY0" fmla="*/ 82352 h 87453"/>
                <a:gd name="connsiteX1" fmla="*/ 287 w 139067"/>
                <a:gd name="connsiteY1" fmla="*/ 34298 h 87453"/>
                <a:gd name="connsiteX2" fmla="*/ 34816 w 139067"/>
                <a:gd name="connsiteY2" fmla="*/ 204 h 87453"/>
                <a:gd name="connsiteX3" fmla="*/ 133151 w 139067"/>
                <a:gd name="connsiteY3" fmla="*/ 54937 h 87453"/>
                <a:gd name="connsiteX4" fmla="*/ 120158 w 139067"/>
                <a:gd name="connsiteY4" fmla="*/ 82352 h 87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9067" h="87453">
                  <a:moveTo>
                    <a:pt x="120158" y="82352"/>
                  </a:moveTo>
                  <a:cubicBezTo>
                    <a:pt x="120158" y="82352"/>
                    <a:pt x="70627" y="5625"/>
                    <a:pt x="287" y="34298"/>
                  </a:cubicBezTo>
                  <a:cubicBezTo>
                    <a:pt x="287" y="34298"/>
                    <a:pt x="-5496" y="2430"/>
                    <a:pt x="34816" y="204"/>
                  </a:cubicBezTo>
                  <a:cubicBezTo>
                    <a:pt x="75128" y="-2022"/>
                    <a:pt x="117811" y="13779"/>
                    <a:pt x="133151" y="54937"/>
                  </a:cubicBezTo>
                  <a:cubicBezTo>
                    <a:pt x="151880" y="104976"/>
                    <a:pt x="120158" y="82352"/>
                    <a:pt x="120158" y="82352"/>
                  </a:cubicBezTo>
                </a:path>
              </a:pathLst>
            </a:custGeom>
            <a:solidFill>
              <a:srgbClr val="3953A1"/>
            </a:solidFill>
            <a:ln w="24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4" name="任意多边形: 形状 133">
              <a:extLst>
                <a:ext uri="{FF2B5EF4-FFF2-40B4-BE49-F238E27FC236}">
                  <a16:creationId xmlns:a16="http://schemas.microsoft.com/office/drawing/2014/main" id="{645BA2DE-6D22-190A-588A-7022EC784BAE}"/>
                </a:ext>
              </a:extLst>
            </p:cNvPr>
            <p:cNvSpPr/>
            <p:nvPr/>
          </p:nvSpPr>
          <p:spPr>
            <a:xfrm>
              <a:off x="1233649" y="8960209"/>
              <a:ext cx="10573" cy="26737"/>
            </a:xfrm>
            <a:custGeom>
              <a:avLst/>
              <a:gdLst>
                <a:gd name="connsiteX0" fmla="*/ 0 w 10573"/>
                <a:gd name="connsiteY0" fmla="*/ 26713 h 26737"/>
                <a:gd name="connsiteX1" fmla="*/ 0 w 10573"/>
                <a:gd name="connsiteY1" fmla="*/ 26737 h 26737"/>
                <a:gd name="connsiteX2" fmla="*/ 0 w 10573"/>
                <a:gd name="connsiteY2" fmla="*/ 26713 h 26737"/>
                <a:gd name="connsiteX3" fmla="*/ 0 w 10573"/>
                <a:gd name="connsiteY3" fmla="*/ 26665 h 26737"/>
                <a:gd name="connsiteX4" fmla="*/ 0 w 10573"/>
                <a:gd name="connsiteY4" fmla="*/ 26665 h 26737"/>
                <a:gd name="connsiteX5" fmla="*/ 0 w 10573"/>
                <a:gd name="connsiteY5" fmla="*/ 26665 h 26737"/>
                <a:gd name="connsiteX6" fmla="*/ 4210 w 10573"/>
                <a:gd name="connsiteY6" fmla="*/ 6727 h 26737"/>
                <a:gd name="connsiteX7" fmla="*/ 4089 w 10573"/>
                <a:gd name="connsiteY7" fmla="*/ 6921 h 26737"/>
                <a:gd name="connsiteX8" fmla="*/ 4210 w 10573"/>
                <a:gd name="connsiteY8" fmla="*/ 6727 h 26737"/>
                <a:gd name="connsiteX9" fmla="*/ 4476 w 10573"/>
                <a:gd name="connsiteY9" fmla="*/ 6316 h 26737"/>
                <a:gd name="connsiteX10" fmla="*/ 4283 w 10573"/>
                <a:gd name="connsiteY10" fmla="*/ 6606 h 26737"/>
                <a:gd name="connsiteX11" fmla="*/ 4476 w 10573"/>
                <a:gd name="connsiteY11" fmla="*/ 6316 h 26737"/>
                <a:gd name="connsiteX12" fmla="*/ 10574 w 10573"/>
                <a:gd name="connsiteY12" fmla="*/ 0 h 26737"/>
                <a:gd name="connsiteX13" fmla="*/ 10550 w 10573"/>
                <a:gd name="connsiteY13" fmla="*/ 0 h 26737"/>
                <a:gd name="connsiteX14" fmla="*/ 4525 w 10573"/>
                <a:gd name="connsiteY14" fmla="*/ 6267 h 26737"/>
                <a:gd name="connsiteX15" fmla="*/ 10574 w 10573"/>
                <a:gd name="connsiteY15" fmla="*/ 0 h 26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0573" h="26737">
                  <a:moveTo>
                    <a:pt x="0" y="26713"/>
                  </a:moveTo>
                  <a:cubicBezTo>
                    <a:pt x="0" y="26737"/>
                    <a:pt x="0" y="26737"/>
                    <a:pt x="0" y="26737"/>
                  </a:cubicBezTo>
                  <a:cubicBezTo>
                    <a:pt x="0" y="26737"/>
                    <a:pt x="0" y="26737"/>
                    <a:pt x="0" y="26713"/>
                  </a:cubicBezTo>
                  <a:moveTo>
                    <a:pt x="0" y="26665"/>
                  </a:moveTo>
                  <a:lnTo>
                    <a:pt x="0" y="26665"/>
                  </a:lnTo>
                  <a:lnTo>
                    <a:pt x="0" y="26665"/>
                  </a:lnTo>
                  <a:moveTo>
                    <a:pt x="4210" y="6727"/>
                  </a:moveTo>
                  <a:cubicBezTo>
                    <a:pt x="4162" y="6799"/>
                    <a:pt x="4113" y="6872"/>
                    <a:pt x="4089" y="6921"/>
                  </a:cubicBezTo>
                  <a:cubicBezTo>
                    <a:pt x="4113" y="6872"/>
                    <a:pt x="4162" y="6799"/>
                    <a:pt x="4210" y="6727"/>
                  </a:cubicBezTo>
                  <a:moveTo>
                    <a:pt x="4476" y="6316"/>
                  </a:moveTo>
                  <a:cubicBezTo>
                    <a:pt x="4404" y="6412"/>
                    <a:pt x="4355" y="6509"/>
                    <a:pt x="4283" y="6606"/>
                  </a:cubicBezTo>
                  <a:cubicBezTo>
                    <a:pt x="4355" y="6509"/>
                    <a:pt x="4404" y="6412"/>
                    <a:pt x="4476" y="6316"/>
                  </a:cubicBezTo>
                  <a:moveTo>
                    <a:pt x="10574" y="0"/>
                  </a:moveTo>
                  <a:cubicBezTo>
                    <a:pt x="10574" y="0"/>
                    <a:pt x="10550" y="0"/>
                    <a:pt x="10550" y="0"/>
                  </a:cubicBezTo>
                  <a:cubicBezTo>
                    <a:pt x="7985" y="1912"/>
                    <a:pt x="6025" y="4041"/>
                    <a:pt x="4525" y="6267"/>
                  </a:cubicBezTo>
                  <a:cubicBezTo>
                    <a:pt x="6001" y="4065"/>
                    <a:pt x="7985" y="1912"/>
                    <a:pt x="10574" y="0"/>
                  </a:cubicBezTo>
                </a:path>
              </a:pathLst>
            </a:custGeom>
            <a:solidFill>
              <a:srgbClr val="637DA3"/>
            </a:solidFill>
            <a:ln w="24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5" name="任意多边形: 形状 134">
              <a:extLst>
                <a:ext uri="{FF2B5EF4-FFF2-40B4-BE49-F238E27FC236}">
                  <a16:creationId xmlns:a16="http://schemas.microsoft.com/office/drawing/2014/main" id="{80DB72FE-32DF-8DCD-1430-DC7719B22E5B}"/>
                </a:ext>
              </a:extLst>
            </p:cNvPr>
            <p:cNvSpPr/>
            <p:nvPr/>
          </p:nvSpPr>
          <p:spPr>
            <a:xfrm>
              <a:off x="1362496" y="8998513"/>
              <a:ext cx="5226" cy="12388"/>
            </a:xfrm>
            <a:custGeom>
              <a:avLst/>
              <a:gdLst>
                <a:gd name="connsiteX0" fmla="*/ 0 w 5226"/>
                <a:gd name="connsiteY0" fmla="*/ 0 h 12388"/>
                <a:gd name="connsiteX1" fmla="*/ 4041 w 5226"/>
                <a:gd name="connsiteY1" fmla="*/ 9098 h 12388"/>
                <a:gd name="connsiteX2" fmla="*/ 5226 w 5226"/>
                <a:gd name="connsiteY2" fmla="*/ 12389 h 12388"/>
                <a:gd name="connsiteX3" fmla="*/ 5226 w 5226"/>
                <a:gd name="connsiteY3" fmla="*/ 12389 h 12388"/>
                <a:gd name="connsiteX4" fmla="*/ 4041 w 5226"/>
                <a:gd name="connsiteY4" fmla="*/ 9098 h 12388"/>
                <a:gd name="connsiteX5" fmla="*/ 0 w 5226"/>
                <a:gd name="connsiteY5" fmla="*/ 0 h 123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226" h="12388">
                  <a:moveTo>
                    <a:pt x="0" y="0"/>
                  </a:moveTo>
                  <a:cubicBezTo>
                    <a:pt x="1500" y="2879"/>
                    <a:pt x="2855" y="5904"/>
                    <a:pt x="4041" y="9098"/>
                  </a:cubicBezTo>
                  <a:cubicBezTo>
                    <a:pt x="4452" y="10235"/>
                    <a:pt x="4864" y="11324"/>
                    <a:pt x="5226" y="12389"/>
                  </a:cubicBezTo>
                  <a:lnTo>
                    <a:pt x="5226" y="12389"/>
                  </a:lnTo>
                  <a:cubicBezTo>
                    <a:pt x="4839" y="11324"/>
                    <a:pt x="4452" y="10235"/>
                    <a:pt x="4041" y="9098"/>
                  </a:cubicBezTo>
                  <a:cubicBezTo>
                    <a:pt x="2855" y="5880"/>
                    <a:pt x="1500" y="2855"/>
                    <a:pt x="0" y="0"/>
                  </a:cubicBezTo>
                </a:path>
              </a:pathLst>
            </a:custGeom>
            <a:solidFill>
              <a:srgbClr val="5E75A8"/>
            </a:solidFill>
            <a:ln w="24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6" name="任意多边形: 形状 135">
              <a:extLst>
                <a:ext uri="{FF2B5EF4-FFF2-40B4-BE49-F238E27FC236}">
                  <a16:creationId xmlns:a16="http://schemas.microsoft.com/office/drawing/2014/main" id="{482BCE76-FD7A-1150-59FB-306AFF2E117F}"/>
                </a:ext>
              </a:extLst>
            </p:cNvPr>
            <p:cNvSpPr/>
            <p:nvPr/>
          </p:nvSpPr>
          <p:spPr>
            <a:xfrm>
              <a:off x="1233384" y="8958709"/>
              <a:ext cx="139033" cy="81373"/>
            </a:xfrm>
            <a:custGeom>
              <a:avLst/>
              <a:gdLst>
                <a:gd name="connsiteX0" fmla="*/ 29398 w 139033"/>
                <a:gd name="connsiteY0" fmla="*/ 0 h 81373"/>
                <a:gd name="connsiteX1" fmla="*/ 10839 w 139033"/>
                <a:gd name="connsiteY1" fmla="*/ 1500 h 81373"/>
                <a:gd name="connsiteX2" fmla="*/ 4765 w 139033"/>
                <a:gd name="connsiteY2" fmla="*/ 7767 h 81373"/>
                <a:gd name="connsiteX3" fmla="*/ 4741 w 139033"/>
                <a:gd name="connsiteY3" fmla="*/ 7816 h 81373"/>
                <a:gd name="connsiteX4" fmla="*/ 4548 w 139033"/>
                <a:gd name="connsiteY4" fmla="*/ 8106 h 81373"/>
                <a:gd name="connsiteX5" fmla="*/ 4475 w 139033"/>
                <a:gd name="connsiteY5" fmla="*/ 8203 h 81373"/>
                <a:gd name="connsiteX6" fmla="*/ 4354 w 139033"/>
                <a:gd name="connsiteY6" fmla="*/ 8396 h 81373"/>
                <a:gd name="connsiteX7" fmla="*/ 265 w 139033"/>
                <a:gd name="connsiteY7" fmla="*/ 28141 h 81373"/>
                <a:gd name="connsiteX8" fmla="*/ 265 w 139033"/>
                <a:gd name="connsiteY8" fmla="*/ 28141 h 81373"/>
                <a:gd name="connsiteX9" fmla="*/ 265 w 139033"/>
                <a:gd name="connsiteY9" fmla="*/ 28189 h 81373"/>
                <a:gd name="connsiteX10" fmla="*/ 265 w 139033"/>
                <a:gd name="connsiteY10" fmla="*/ 28213 h 81373"/>
                <a:gd name="connsiteX11" fmla="*/ 265 w 139033"/>
                <a:gd name="connsiteY11" fmla="*/ 28213 h 81373"/>
                <a:gd name="connsiteX12" fmla="*/ 31817 w 139033"/>
                <a:gd name="connsiteY12" fmla="*/ 21801 h 81373"/>
                <a:gd name="connsiteX13" fmla="*/ 120135 w 139033"/>
                <a:gd name="connsiteY13" fmla="*/ 76268 h 81373"/>
                <a:gd name="connsiteX14" fmla="*/ 132790 w 139033"/>
                <a:gd name="connsiteY14" fmla="*/ 81373 h 81373"/>
                <a:gd name="connsiteX15" fmla="*/ 139033 w 139033"/>
                <a:gd name="connsiteY15" fmla="*/ 73001 h 81373"/>
                <a:gd name="connsiteX16" fmla="*/ 134315 w 139033"/>
                <a:gd name="connsiteY16" fmla="*/ 52144 h 81373"/>
                <a:gd name="connsiteX17" fmla="*/ 133129 w 139033"/>
                <a:gd name="connsiteY17" fmla="*/ 48853 h 81373"/>
                <a:gd name="connsiteX18" fmla="*/ 129088 w 139033"/>
                <a:gd name="connsiteY18" fmla="*/ 39755 h 81373"/>
                <a:gd name="connsiteX19" fmla="*/ 119869 w 139033"/>
                <a:gd name="connsiteY19" fmla="*/ 26036 h 81373"/>
                <a:gd name="connsiteX20" fmla="*/ 126112 w 139033"/>
                <a:gd name="connsiteY20" fmla="*/ 63347 h 81373"/>
                <a:gd name="connsiteX21" fmla="*/ 29398 w 139033"/>
                <a:gd name="connsiteY21" fmla="*/ 0 h 81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39033" h="81373">
                  <a:moveTo>
                    <a:pt x="29398" y="0"/>
                  </a:moveTo>
                  <a:cubicBezTo>
                    <a:pt x="23518" y="0"/>
                    <a:pt x="17324" y="484"/>
                    <a:pt x="10839" y="1500"/>
                  </a:cubicBezTo>
                  <a:cubicBezTo>
                    <a:pt x="8274" y="3412"/>
                    <a:pt x="6290" y="5565"/>
                    <a:pt x="4765" y="7767"/>
                  </a:cubicBezTo>
                  <a:cubicBezTo>
                    <a:pt x="4741" y="7792"/>
                    <a:pt x="4741" y="7792"/>
                    <a:pt x="4741" y="7816"/>
                  </a:cubicBezTo>
                  <a:cubicBezTo>
                    <a:pt x="4669" y="7912"/>
                    <a:pt x="4620" y="8009"/>
                    <a:pt x="4548" y="8106"/>
                  </a:cubicBezTo>
                  <a:cubicBezTo>
                    <a:pt x="4524" y="8154"/>
                    <a:pt x="4499" y="8178"/>
                    <a:pt x="4475" y="8203"/>
                  </a:cubicBezTo>
                  <a:cubicBezTo>
                    <a:pt x="4427" y="8275"/>
                    <a:pt x="4378" y="8348"/>
                    <a:pt x="4354" y="8396"/>
                  </a:cubicBezTo>
                  <a:cubicBezTo>
                    <a:pt x="-1308" y="17301"/>
                    <a:pt x="120" y="27173"/>
                    <a:pt x="265" y="28141"/>
                  </a:cubicBezTo>
                  <a:lnTo>
                    <a:pt x="265" y="28141"/>
                  </a:lnTo>
                  <a:cubicBezTo>
                    <a:pt x="265" y="28165"/>
                    <a:pt x="265" y="28165"/>
                    <a:pt x="265" y="28189"/>
                  </a:cubicBezTo>
                  <a:cubicBezTo>
                    <a:pt x="265" y="28213"/>
                    <a:pt x="265" y="28213"/>
                    <a:pt x="265" y="28213"/>
                  </a:cubicBezTo>
                  <a:lnTo>
                    <a:pt x="265" y="28213"/>
                  </a:lnTo>
                  <a:cubicBezTo>
                    <a:pt x="11347" y="23713"/>
                    <a:pt x="21897" y="21801"/>
                    <a:pt x="31817" y="21801"/>
                  </a:cubicBezTo>
                  <a:cubicBezTo>
                    <a:pt x="84978" y="21801"/>
                    <a:pt x="120135" y="76268"/>
                    <a:pt x="120135" y="76268"/>
                  </a:cubicBezTo>
                  <a:cubicBezTo>
                    <a:pt x="120135" y="76268"/>
                    <a:pt x="127273" y="81373"/>
                    <a:pt x="132790" y="81373"/>
                  </a:cubicBezTo>
                  <a:cubicBezTo>
                    <a:pt x="136226" y="81373"/>
                    <a:pt x="139009" y="79389"/>
                    <a:pt x="139033" y="73001"/>
                  </a:cubicBezTo>
                  <a:cubicBezTo>
                    <a:pt x="139057" y="68501"/>
                    <a:pt x="137726" y="61823"/>
                    <a:pt x="134315" y="52144"/>
                  </a:cubicBezTo>
                  <a:cubicBezTo>
                    <a:pt x="133927" y="51079"/>
                    <a:pt x="133540" y="49990"/>
                    <a:pt x="133129" y="48853"/>
                  </a:cubicBezTo>
                  <a:cubicBezTo>
                    <a:pt x="131943" y="45683"/>
                    <a:pt x="130588" y="42635"/>
                    <a:pt x="129088" y="39755"/>
                  </a:cubicBezTo>
                  <a:cubicBezTo>
                    <a:pt x="126451" y="34722"/>
                    <a:pt x="123329" y="30173"/>
                    <a:pt x="119869" y="26036"/>
                  </a:cubicBezTo>
                  <a:cubicBezTo>
                    <a:pt x="125096" y="42006"/>
                    <a:pt x="130395" y="61363"/>
                    <a:pt x="126112" y="63347"/>
                  </a:cubicBezTo>
                  <a:cubicBezTo>
                    <a:pt x="126136" y="63371"/>
                    <a:pt x="97632" y="0"/>
                    <a:pt x="29398" y="0"/>
                  </a:cubicBezTo>
                </a:path>
              </a:pathLst>
            </a:custGeom>
            <a:solidFill>
              <a:srgbClr val="384C8F"/>
            </a:solidFill>
            <a:ln w="24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7" name="任意多边形: 形状 136">
              <a:extLst>
                <a:ext uri="{FF2B5EF4-FFF2-40B4-BE49-F238E27FC236}">
                  <a16:creationId xmlns:a16="http://schemas.microsoft.com/office/drawing/2014/main" id="{A1FF6019-8551-A63E-C2F4-3316D0681F33}"/>
                </a:ext>
              </a:extLst>
            </p:cNvPr>
            <p:cNvSpPr/>
            <p:nvPr/>
          </p:nvSpPr>
          <p:spPr>
            <a:xfrm>
              <a:off x="1235488" y="6999916"/>
              <a:ext cx="188250" cy="188250"/>
            </a:xfrm>
            <a:custGeom>
              <a:avLst/>
              <a:gdLst>
                <a:gd name="connsiteX0" fmla="*/ 0 w 188250"/>
                <a:gd name="connsiteY0" fmla="*/ 94125 h 188250"/>
                <a:gd name="connsiteX1" fmla="*/ 94125 w 188250"/>
                <a:gd name="connsiteY1" fmla="*/ 188250 h 188250"/>
                <a:gd name="connsiteX2" fmla="*/ 188250 w 188250"/>
                <a:gd name="connsiteY2" fmla="*/ 94125 h 188250"/>
                <a:gd name="connsiteX3" fmla="*/ 94125 w 188250"/>
                <a:gd name="connsiteY3" fmla="*/ 0 h 188250"/>
                <a:gd name="connsiteX4" fmla="*/ 0 w 188250"/>
                <a:gd name="connsiteY4" fmla="*/ 94125 h 188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8250" h="188250">
                  <a:moveTo>
                    <a:pt x="0" y="94125"/>
                  </a:moveTo>
                  <a:cubicBezTo>
                    <a:pt x="0" y="146124"/>
                    <a:pt x="42126" y="188250"/>
                    <a:pt x="94125" y="188250"/>
                  </a:cubicBezTo>
                  <a:cubicBezTo>
                    <a:pt x="146100" y="188250"/>
                    <a:pt x="188250" y="146124"/>
                    <a:pt x="188250" y="94125"/>
                  </a:cubicBezTo>
                  <a:cubicBezTo>
                    <a:pt x="188250" y="42151"/>
                    <a:pt x="146100" y="0"/>
                    <a:pt x="94125" y="0"/>
                  </a:cubicBezTo>
                  <a:cubicBezTo>
                    <a:pt x="42126" y="24"/>
                    <a:pt x="0" y="42175"/>
                    <a:pt x="0" y="94125"/>
                  </a:cubicBezTo>
                  <a:close/>
                </a:path>
              </a:pathLst>
            </a:custGeom>
            <a:solidFill>
              <a:srgbClr val="E3EFF7"/>
            </a:solidFill>
            <a:ln w="24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8" name="任意多边形: 形状 137">
              <a:extLst>
                <a:ext uri="{FF2B5EF4-FFF2-40B4-BE49-F238E27FC236}">
                  <a16:creationId xmlns:a16="http://schemas.microsoft.com/office/drawing/2014/main" id="{CFB6AD9F-F53A-DBA1-8117-A1CDC41D2676}"/>
                </a:ext>
              </a:extLst>
            </p:cNvPr>
            <p:cNvSpPr/>
            <p:nvPr/>
          </p:nvSpPr>
          <p:spPr>
            <a:xfrm>
              <a:off x="1236625" y="6994691"/>
              <a:ext cx="155971" cy="84517"/>
            </a:xfrm>
            <a:custGeom>
              <a:avLst/>
              <a:gdLst>
                <a:gd name="connsiteX0" fmla="*/ 155972 w 155971"/>
                <a:gd name="connsiteY0" fmla="*/ 29397 h 84517"/>
                <a:gd name="connsiteX1" fmla="*/ 110506 w 155971"/>
                <a:gd name="connsiteY1" fmla="*/ 11443 h 84517"/>
                <a:gd name="connsiteX2" fmla="*/ 63540 w 155971"/>
                <a:gd name="connsiteY2" fmla="*/ 16089 h 84517"/>
                <a:gd name="connsiteX3" fmla="*/ 24124 w 155971"/>
                <a:gd name="connsiteY3" fmla="*/ 42004 h 84517"/>
                <a:gd name="connsiteX4" fmla="*/ 0 w 155971"/>
                <a:gd name="connsiteY4" fmla="*/ 84517 h 84517"/>
                <a:gd name="connsiteX5" fmla="*/ 17204 w 155971"/>
                <a:gd name="connsiteY5" fmla="*/ 36245 h 84517"/>
                <a:gd name="connsiteX6" fmla="*/ 59693 w 155971"/>
                <a:gd name="connsiteY6" fmla="*/ 5225 h 84517"/>
                <a:gd name="connsiteX7" fmla="*/ 112224 w 155971"/>
                <a:gd name="connsiteY7" fmla="*/ 2660 h 84517"/>
                <a:gd name="connsiteX8" fmla="*/ 155972 w 155971"/>
                <a:gd name="connsiteY8" fmla="*/ 29397 h 845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5971" h="84517">
                  <a:moveTo>
                    <a:pt x="155972" y="29397"/>
                  </a:moveTo>
                  <a:cubicBezTo>
                    <a:pt x="141889" y="19936"/>
                    <a:pt x="126403" y="13718"/>
                    <a:pt x="110506" y="11443"/>
                  </a:cubicBezTo>
                  <a:cubicBezTo>
                    <a:pt x="94633" y="9242"/>
                    <a:pt x="78397" y="10742"/>
                    <a:pt x="63540" y="16089"/>
                  </a:cubicBezTo>
                  <a:cubicBezTo>
                    <a:pt x="48587" y="21219"/>
                    <a:pt x="35158" y="30365"/>
                    <a:pt x="24124" y="42004"/>
                  </a:cubicBezTo>
                  <a:cubicBezTo>
                    <a:pt x="13187" y="53812"/>
                    <a:pt x="5106" y="68281"/>
                    <a:pt x="0" y="84517"/>
                  </a:cubicBezTo>
                  <a:cubicBezTo>
                    <a:pt x="339" y="67483"/>
                    <a:pt x="6533" y="50303"/>
                    <a:pt x="17204" y="36245"/>
                  </a:cubicBezTo>
                  <a:cubicBezTo>
                    <a:pt x="27850" y="22138"/>
                    <a:pt x="42828" y="11226"/>
                    <a:pt x="59693" y="5225"/>
                  </a:cubicBezTo>
                  <a:cubicBezTo>
                    <a:pt x="76583" y="-607"/>
                    <a:pt x="95093" y="-1695"/>
                    <a:pt x="112224" y="2660"/>
                  </a:cubicBezTo>
                  <a:cubicBezTo>
                    <a:pt x="129380" y="6846"/>
                    <a:pt x="145059" y="16331"/>
                    <a:pt x="155972" y="29397"/>
                  </a:cubicBezTo>
                  <a:close/>
                </a:path>
              </a:pathLst>
            </a:custGeom>
            <a:solidFill>
              <a:srgbClr val="68383B"/>
            </a:solidFill>
            <a:ln w="24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9" name="任意多边形: 形状 138">
              <a:extLst>
                <a:ext uri="{FF2B5EF4-FFF2-40B4-BE49-F238E27FC236}">
                  <a16:creationId xmlns:a16="http://schemas.microsoft.com/office/drawing/2014/main" id="{FF387C36-C72D-9575-3636-B0E1A1597320}"/>
                </a:ext>
              </a:extLst>
            </p:cNvPr>
            <p:cNvSpPr/>
            <p:nvPr/>
          </p:nvSpPr>
          <p:spPr>
            <a:xfrm>
              <a:off x="1284196" y="7036162"/>
              <a:ext cx="127008" cy="127032"/>
            </a:xfrm>
            <a:custGeom>
              <a:avLst/>
              <a:gdLst>
                <a:gd name="connsiteX0" fmla="*/ 0 w 127008"/>
                <a:gd name="connsiteY0" fmla="*/ 63492 h 127032"/>
                <a:gd name="connsiteX1" fmla="*/ 63492 w 127008"/>
                <a:gd name="connsiteY1" fmla="*/ 127033 h 127032"/>
                <a:gd name="connsiteX2" fmla="*/ 127008 w 127008"/>
                <a:gd name="connsiteY2" fmla="*/ 63492 h 127032"/>
                <a:gd name="connsiteX3" fmla="*/ 63492 w 127008"/>
                <a:gd name="connsiteY3" fmla="*/ 0 h 127032"/>
                <a:gd name="connsiteX4" fmla="*/ 0 w 127008"/>
                <a:gd name="connsiteY4" fmla="*/ 63492 h 127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008" h="127032">
                  <a:moveTo>
                    <a:pt x="0" y="63492"/>
                  </a:moveTo>
                  <a:cubicBezTo>
                    <a:pt x="0" y="98577"/>
                    <a:pt x="28407" y="127033"/>
                    <a:pt x="63492" y="127033"/>
                  </a:cubicBezTo>
                  <a:cubicBezTo>
                    <a:pt x="98577" y="127033"/>
                    <a:pt x="127008" y="98577"/>
                    <a:pt x="127008" y="63492"/>
                  </a:cubicBezTo>
                  <a:cubicBezTo>
                    <a:pt x="127008" y="28431"/>
                    <a:pt x="98577" y="0"/>
                    <a:pt x="63492" y="0"/>
                  </a:cubicBezTo>
                  <a:cubicBezTo>
                    <a:pt x="28407" y="-24"/>
                    <a:pt x="0" y="28407"/>
                    <a:pt x="0" y="63492"/>
                  </a:cubicBezTo>
                  <a:close/>
                </a:path>
              </a:pathLst>
            </a:custGeom>
            <a:solidFill>
              <a:srgbClr val="68383B"/>
            </a:solidFill>
            <a:ln w="24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0" name="任意多边形: 形状 139">
              <a:extLst>
                <a:ext uri="{FF2B5EF4-FFF2-40B4-BE49-F238E27FC236}">
                  <a16:creationId xmlns:a16="http://schemas.microsoft.com/office/drawing/2014/main" id="{1CF95DB0-5B96-D71B-BAA4-C3E765A2DC54}"/>
                </a:ext>
              </a:extLst>
            </p:cNvPr>
            <p:cNvSpPr/>
            <p:nvPr/>
          </p:nvSpPr>
          <p:spPr>
            <a:xfrm>
              <a:off x="1323273" y="7075240"/>
              <a:ext cx="48828" cy="48828"/>
            </a:xfrm>
            <a:custGeom>
              <a:avLst/>
              <a:gdLst>
                <a:gd name="connsiteX0" fmla="*/ 0 w 48828"/>
                <a:gd name="connsiteY0" fmla="*/ 24415 h 48828"/>
                <a:gd name="connsiteX1" fmla="*/ 24415 w 48828"/>
                <a:gd name="connsiteY1" fmla="*/ 48829 h 48828"/>
                <a:gd name="connsiteX2" fmla="*/ 48829 w 48828"/>
                <a:gd name="connsiteY2" fmla="*/ 24415 h 48828"/>
                <a:gd name="connsiteX3" fmla="*/ 24415 w 48828"/>
                <a:gd name="connsiteY3" fmla="*/ 0 h 48828"/>
                <a:gd name="connsiteX4" fmla="*/ 0 w 48828"/>
                <a:gd name="connsiteY4" fmla="*/ 24415 h 48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828" h="48828">
                  <a:moveTo>
                    <a:pt x="0" y="24415"/>
                  </a:moveTo>
                  <a:cubicBezTo>
                    <a:pt x="0" y="37916"/>
                    <a:pt x="10937" y="48829"/>
                    <a:pt x="24415" y="48829"/>
                  </a:cubicBezTo>
                  <a:cubicBezTo>
                    <a:pt x="37916" y="48829"/>
                    <a:pt x="48829" y="37892"/>
                    <a:pt x="48829" y="24415"/>
                  </a:cubicBezTo>
                  <a:cubicBezTo>
                    <a:pt x="48829" y="10913"/>
                    <a:pt x="37892" y="0"/>
                    <a:pt x="24415" y="0"/>
                  </a:cubicBezTo>
                  <a:cubicBezTo>
                    <a:pt x="10937" y="0"/>
                    <a:pt x="0" y="10937"/>
                    <a:pt x="0" y="24415"/>
                  </a:cubicBezTo>
                  <a:close/>
                </a:path>
              </a:pathLst>
            </a:custGeom>
            <a:solidFill>
              <a:srgbClr val="441E21"/>
            </a:solidFill>
            <a:ln w="24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1" name="任意多边形: 形状 140">
              <a:extLst>
                <a:ext uri="{FF2B5EF4-FFF2-40B4-BE49-F238E27FC236}">
                  <a16:creationId xmlns:a16="http://schemas.microsoft.com/office/drawing/2014/main" id="{B7EDC131-BA35-6E54-FD1A-90D6162F4B7A}"/>
                </a:ext>
              </a:extLst>
            </p:cNvPr>
            <p:cNvSpPr/>
            <p:nvPr/>
          </p:nvSpPr>
          <p:spPr>
            <a:xfrm>
              <a:off x="1296826" y="7050801"/>
              <a:ext cx="48828" cy="48853"/>
            </a:xfrm>
            <a:custGeom>
              <a:avLst/>
              <a:gdLst>
                <a:gd name="connsiteX0" fmla="*/ 0 w 48828"/>
                <a:gd name="connsiteY0" fmla="*/ 24439 h 48853"/>
                <a:gd name="connsiteX1" fmla="*/ 24415 w 48828"/>
                <a:gd name="connsiteY1" fmla="*/ 48853 h 48853"/>
                <a:gd name="connsiteX2" fmla="*/ 48829 w 48828"/>
                <a:gd name="connsiteY2" fmla="*/ 24439 h 48853"/>
                <a:gd name="connsiteX3" fmla="*/ 24415 w 48828"/>
                <a:gd name="connsiteY3" fmla="*/ 0 h 48853"/>
                <a:gd name="connsiteX4" fmla="*/ 0 w 48828"/>
                <a:gd name="connsiteY4" fmla="*/ 24439 h 488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828" h="48853">
                  <a:moveTo>
                    <a:pt x="0" y="24439"/>
                  </a:moveTo>
                  <a:cubicBezTo>
                    <a:pt x="0" y="37916"/>
                    <a:pt x="10937" y="48853"/>
                    <a:pt x="24415" y="48853"/>
                  </a:cubicBezTo>
                  <a:cubicBezTo>
                    <a:pt x="37916" y="48853"/>
                    <a:pt x="48829" y="37916"/>
                    <a:pt x="48829" y="24439"/>
                  </a:cubicBezTo>
                  <a:cubicBezTo>
                    <a:pt x="48829" y="10961"/>
                    <a:pt x="37892" y="0"/>
                    <a:pt x="24415" y="0"/>
                  </a:cubicBezTo>
                  <a:cubicBezTo>
                    <a:pt x="10913" y="0"/>
                    <a:pt x="0" y="10961"/>
                    <a:pt x="0" y="24439"/>
                  </a:cubicBezTo>
                  <a:close/>
                </a:path>
              </a:pathLst>
            </a:custGeom>
            <a:solidFill>
              <a:srgbClr val="E3EFF7"/>
            </a:solidFill>
            <a:ln w="24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2" name="任意多边形: 形状 141">
              <a:extLst>
                <a:ext uri="{FF2B5EF4-FFF2-40B4-BE49-F238E27FC236}">
                  <a16:creationId xmlns:a16="http://schemas.microsoft.com/office/drawing/2014/main" id="{BA6C0A3C-6EC9-122D-2C11-B1C7AA072177}"/>
                </a:ext>
              </a:extLst>
            </p:cNvPr>
            <p:cNvSpPr/>
            <p:nvPr/>
          </p:nvSpPr>
          <p:spPr>
            <a:xfrm>
              <a:off x="1609714" y="6999916"/>
              <a:ext cx="188250" cy="188250"/>
            </a:xfrm>
            <a:custGeom>
              <a:avLst/>
              <a:gdLst>
                <a:gd name="connsiteX0" fmla="*/ 188250 w 188250"/>
                <a:gd name="connsiteY0" fmla="*/ 94125 h 188250"/>
                <a:gd name="connsiteX1" fmla="*/ 94125 w 188250"/>
                <a:gd name="connsiteY1" fmla="*/ 188250 h 188250"/>
                <a:gd name="connsiteX2" fmla="*/ 0 w 188250"/>
                <a:gd name="connsiteY2" fmla="*/ 94125 h 188250"/>
                <a:gd name="connsiteX3" fmla="*/ 94125 w 188250"/>
                <a:gd name="connsiteY3" fmla="*/ 0 h 188250"/>
                <a:gd name="connsiteX4" fmla="*/ 188250 w 188250"/>
                <a:gd name="connsiteY4" fmla="*/ 94125 h 188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8250" h="188250">
                  <a:moveTo>
                    <a:pt x="188250" y="94125"/>
                  </a:moveTo>
                  <a:cubicBezTo>
                    <a:pt x="188250" y="146124"/>
                    <a:pt x="146124" y="188250"/>
                    <a:pt x="94125" y="188250"/>
                  </a:cubicBezTo>
                  <a:cubicBezTo>
                    <a:pt x="42151" y="188250"/>
                    <a:pt x="0" y="146124"/>
                    <a:pt x="0" y="94125"/>
                  </a:cubicBezTo>
                  <a:cubicBezTo>
                    <a:pt x="0" y="42151"/>
                    <a:pt x="42151" y="0"/>
                    <a:pt x="94125" y="0"/>
                  </a:cubicBezTo>
                  <a:cubicBezTo>
                    <a:pt x="146124" y="24"/>
                    <a:pt x="188250" y="42175"/>
                    <a:pt x="188250" y="94125"/>
                  </a:cubicBezTo>
                  <a:close/>
                </a:path>
              </a:pathLst>
            </a:custGeom>
            <a:solidFill>
              <a:srgbClr val="E3EFF7"/>
            </a:solidFill>
            <a:ln w="24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3" name="任意多边形: 形状 142">
              <a:extLst>
                <a:ext uri="{FF2B5EF4-FFF2-40B4-BE49-F238E27FC236}">
                  <a16:creationId xmlns:a16="http://schemas.microsoft.com/office/drawing/2014/main" id="{5C337303-DDC9-8DF4-D01F-38D9C0798CF3}"/>
                </a:ext>
              </a:extLst>
            </p:cNvPr>
            <p:cNvSpPr/>
            <p:nvPr/>
          </p:nvSpPr>
          <p:spPr>
            <a:xfrm>
              <a:off x="1640879" y="6994701"/>
              <a:ext cx="155923" cy="84506"/>
            </a:xfrm>
            <a:custGeom>
              <a:avLst/>
              <a:gdLst>
                <a:gd name="connsiteX0" fmla="*/ 0 w 155923"/>
                <a:gd name="connsiteY0" fmla="*/ 29387 h 84506"/>
                <a:gd name="connsiteX1" fmla="*/ 43699 w 155923"/>
                <a:gd name="connsiteY1" fmla="*/ 2650 h 84506"/>
                <a:gd name="connsiteX2" fmla="*/ 96230 w 155923"/>
                <a:gd name="connsiteY2" fmla="*/ 5214 h 84506"/>
                <a:gd name="connsiteX3" fmla="*/ 138720 w 155923"/>
                <a:gd name="connsiteY3" fmla="*/ 36235 h 84506"/>
                <a:gd name="connsiteX4" fmla="*/ 155923 w 155923"/>
                <a:gd name="connsiteY4" fmla="*/ 84507 h 84506"/>
                <a:gd name="connsiteX5" fmla="*/ 131799 w 155923"/>
                <a:gd name="connsiteY5" fmla="*/ 41993 h 84506"/>
                <a:gd name="connsiteX6" fmla="*/ 92383 w 155923"/>
                <a:gd name="connsiteY6" fmla="*/ 16079 h 84506"/>
                <a:gd name="connsiteX7" fmla="*/ 45441 w 155923"/>
                <a:gd name="connsiteY7" fmla="*/ 11433 h 84506"/>
                <a:gd name="connsiteX8" fmla="*/ 0 w 155923"/>
                <a:gd name="connsiteY8" fmla="*/ 29387 h 845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5923" h="84506">
                  <a:moveTo>
                    <a:pt x="0" y="29387"/>
                  </a:moveTo>
                  <a:cubicBezTo>
                    <a:pt x="10889" y="16321"/>
                    <a:pt x="26568" y="6836"/>
                    <a:pt x="43699" y="2650"/>
                  </a:cubicBezTo>
                  <a:cubicBezTo>
                    <a:pt x="60855" y="-1682"/>
                    <a:pt x="79365" y="-617"/>
                    <a:pt x="96230" y="5214"/>
                  </a:cubicBezTo>
                  <a:cubicBezTo>
                    <a:pt x="113071" y="11191"/>
                    <a:pt x="128049" y="22128"/>
                    <a:pt x="138720" y="36235"/>
                  </a:cubicBezTo>
                  <a:cubicBezTo>
                    <a:pt x="149390" y="50293"/>
                    <a:pt x="155609" y="67473"/>
                    <a:pt x="155923" y="84507"/>
                  </a:cubicBezTo>
                  <a:cubicBezTo>
                    <a:pt x="150818" y="68271"/>
                    <a:pt x="142736" y="53801"/>
                    <a:pt x="131799" y="41993"/>
                  </a:cubicBezTo>
                  <a:cubicBezTo>
                    <a:pt x="120790" y="30355"/>
                    <a:pt x="107361" y="21208"/>
                    <a:pt x="92383" y="16079"/>
                  </a:cubicBezTo>
                  <a:cubicBezTo>
                    <a:pt x="77526" y="10731"/>
                    <a:pt x="61314" y="9231"/>
                    <a:pt x="45441" y="11433"/>
                  </a:cubicBezTo>
                  <a:cubicBezTo>
                    <a:pt x="29544" y="13707"/>
                    <a:pt x="14082" y="19926"/>
                    <a:pt x="0" y="29387"/>
                  </a:cubicBezTo>
                  <a:close/>
                </a:path>
              </a:pathLst>
            </a:custGeom>
            <a:solidFill>
              <a:srgbClr val="68383B"/>
            </a:solidFill>
            <a:ln w="24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4" name="任意多边形: 形状 143">
              <a:extLst>
                <a:ext uri="{FF2B5EF4-FFF2-40B4-BE49-F238E27FC236}">
                  <a16:creationId xmlns:a16="http://schemas.microsoft.com/office/drawing/2014/main" id="{FCAD627A-E36F-E6CC-A483-A2BF760B6E91}"/>
                </a:ext>
              </a:extLst>
            </p:cNvPr>
            <p:cNvSpPr/>
            <p:nvPr/>
          </p:nvSpPr>
          <p:spPr>
            <a:xfrm>
              <a:off x="1622248" y="7036162"/>
              <a:ext cx="127008" cy="127032"/>
            </a:xfrm>
            <a:custGeom>
              <a:avLst/>
              <a:gdLst>
                <a:gd name="connsiteX0" fmla="*/ 127008 w 127008"/>
                <a:gd name="connsiteY0" fmla="*/ 63492 h 127032"/>
                <a:gd name="connsiteX1" fmla="*/ 63516 w 127008"/>
                <a:gd name="connsiteY1" fmla="*/ 127033 h 127032"/>
                <a:gd name="connsiteX2" fmla="*/ 0 w 127008"/>
                <a:gd name="connsiteY2" fmla="*/ 63492 h 127032"/>
                <a:gd name="connsiteX3" fmla="*/ 63516 w 127008"/>
                <a:gd name="connsiteY3" fmla="*/ 0 h 127032"/>
                <a:gd name="connsiteX4" fmla="*/ 127008 w 127008"/>
                <a:gd name="connsiteY4" fmla="*/ 63492 h 127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008" h="127032">
                  <a:moveTo>
                    <a:pt x="127008" y="63492"/>
                  </a:moveTo>
                  <a:cubicBezTo>
                    <a:pt x="127008" y="98577"/>
                    <a:pt x="98577" y="127033"/>
                    <a:pt x="63516" y="127033"/>
                  </a:cubicBezTo>
                  <a:cubicBezTo>
                    <a:pt x="28431" y="127033"/>
                    <a:pt x="0" y="98577"/>
                    <a:pt x="0" y="63492"/>
                  </a:cubicBezTo>
                  <a:cubicBezTo>
                    <a:pt x="0" y="28431"/>
                    <a:pt x="28431" y="0"/>
                    <a:pt x="63516" y="0"/>
                  </a:cubicBezTo>
                  <a:cubicBezTo>
                    <a:pt x="98577" y="-24"/>
                    <a:pt x="127008" y="28407"/>
                    <a:pt x="127008" y="63492"/>
                  </a:cubicBezTo>
                  <a:close/>
                </a:path>
              </a:pathLst>
            </a:custGeom>
            <a:solidFill>
              <a:srgbClr val="68383B"/>
            </a:solidFill>
            <a:ln w="24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5" name="任意多边形: 形状 144">
              <a:extLst>
                <a:ext uri="{FF2B5EF4-FFF2-40B4-BE49-F238E27FC236}">
                  <a16:creationId xmlns:a16="http://schemas.microsoft.com/office/drawing/2014/main" id="{78568569-995C-F943-30BB-C2C804CEEAA6}"/>
                </a:ext>
              </a:extLst>
            </p:cNvPr>
            <p:cNvSpPr/>
            <p:nvPr/>
          </p:nvSpPr>
          <p:spPr>
            <a:xfrm>
              <a:off x="1661349" y="7075240"/>
              <a:ext cx="48828" cy="48828"/>
            </a:xfrm>
            <a:custGeom>
              <a:avLst/>
              <a:gdLst>
                <a:gd name="connsiteX0" fmla="*/ 48829 w 48828"/>
                <a:gd name="connsiteY0" fmla="*/ 24415 h 48828"/>
                <a:gd name="connsiteX1" fmla="*/ 24414 w 48828"/>
                <a:gd name="connsiteY1" fmla="*/ 48829 h 48828"/>
                <a:gd name="connsiteX2" fmla="*/ 0 w 48828"/>
                <a:gd name="connsiteY2" fmla="*/ 24415 h 48828"/>
                <a:gd name="connsiteX3" fmla="*/ 24414 w 48828"/>
                <a:gd name="connsiteY3" fmla="*/ 0 h 48828"/>
                <a:gd name="connsiteX4" fmla="*/ 48829 w 48828"/>
                <a:gd name="connsiteY4" fmla="*/ 24415 h 48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828" h="48828">
                  <a:moveTo>
                    <a:pt x="48829" y="24415"/>
                  </a:moveTo>
                  <a:cubicBezTo>
                    <a:pt x="48829" y="37916"/>
                    <a:pt x="37892" y="48829"/>
                    <a:pt x="24414" y="48829"/>
                  </a:cubicBezTo>
                  <a:cubicBezTo>
                    <a:pt x="10913" y="48829"/>
                    <a:pt x="0" y="37892"/>
                    <a:pt x="0" y="24415"/>
                  </a:cubicBezTo>
                  <a:cubicBezTo>
                    <a:pt x="0" y="10913"/>
                    <a:pt x="10937" y="0"/>
                    <a:pt x="24414" y="0"/>
                  </a:cubicBezTo>
                  <a:cubicBezTo>
                    <a:pt x="37892" y="0"/>
                    <a:pt x="48829" y="10937"/>
                    <a:pt x="48829" y="24415"/>
                  </a:cubicBezTo>
                  <a:close/>
                </a:path>
              </a:pathLst>
            </a:custGeom>
            <a:solidFill>
              <a:srgbClr val="441E21"/>
            </a:solidFill>
            <a:ln w="24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6" name="任意多边形: 形状 145">
              <a:extLst>
                <a:ext uri="{FF2B5EF4-FFF2-40B4-BE49-F238E27FC236}">
                  <a16:creationId xmlns:a16="http://schemas.microsoft.com/office/drawing/2014/main" id="{28962475-CF72-5FB6-719C-9CCAA31FADAF}"/>
                </a:ext>
              </a:extLst>
            </p:cNvPr>
            <p:cNvSpPr/>
            <p:nvPr/>
          </p:nvSpPr>
          <p:spPr>
            <a:xfrm>
              <a:off x="1687796" y="7050801"/>
              <a:ext cx="48828" cy="48853"/>
            </a:xfrm>
            <a:custGeom>
              <a:avLst/>
              <a:gdLst>
                <a:gd name="connsiteX0" fmla="*/ 48829 w 48828"/>
                <a:gd name="connsiteY0" fmla="*/ 24439 h 48853"/>
                <a:gd name="connsiteX1" fmla="*/ 24415 w 48828"/>
                <a:gd name="connsiteY1" fmla="*/ 48853 h 48853"/>
                <a:gd name="connsiteX2" fmla="*/ 0 w 48828"/>
                <a:gd name="connsiteY2" fmla="*/ 24439 h 48853"/>
                <a:gd name="connsiteX3" fmla="*/ 24415 w 48828"/>
                <a:gd name="connsiteY3" fmla="*/ 0 h 48853"/>
                <a:gd name="connsiteX4" fmla="*/ 48829 w 48828"/>
                <a:gd name="connsiteY4" fmla="*/ 24439 h 488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828" h="48853">
                  <a:moveTo>
                    <a:pt x="48829" y="24439"/>
                  </a:moveTo>
                  <a:cubicBezTo>
                    <a:pt x="48829" y="37916"/>
                    <a:pt x="37892" y="48853"/>
                    <a:pt x="24415" y="48853"/>
                  </a:cubicBezTo>
                  <a:cubicBezTo>
                    <a:pt x="10913" y="48853"/>
                    <a:pt x="0" y="37916"/>
                    <a:pt x="0" y="24439"/>
                  </a:cubicBezTo>
                  <a:cubicBezTo>
                    <a:pt x="0" y="10961"/>
                    <a:pt x="10937" y="0"/>
                    <a:pt x="24415" y="0"/>
                  </a:cubicBezTo>
                  <a:cubicBezTo>
                    <a:pt x="37892" y="0"/>
                    <a:pt x="48829" y="10961"/>
                    <a:pt x="48829" y="24439"/>
                  </a:cubicBezTo>
                  <a:close/>
                </a:path>
              </a:pathLst>
            </a:custGeom>
            <a:solidFill>
              <a:srgbClr val="E3EFF7"/>
            </a:solidFill>
            <a:ln w="24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7" name="任意多边形: 形状 146">
              <a:extLst>
                <a:ext uri="{FF2B5EF4-FFF2-40B4-BE49-F238E27FC236}">
                  <a16:creationId xmlns:a16="http://schemas.microsoft.com/office/drawing/2014/main" id="{E84265D1-2553-DB2B-9FE0-F8F0BA14AEE1}"/>
                </a:ext>
              </a:extLst>
            </p:cNvPr>
            <p:cNvSpPr/>
            <p:nvPr/>
          </p:nvSpPr>
          <p:spPr>
            <a:xfrm>
              <a:off x="947438" y="6311751"/>
              <a:ext cx="1101425" cy="748946"/>
            </a:xfrm>
            <a:custGeom>
              <a:avLst/>
              <a:gdLst>
                <a:gd name="connsiteX0" fmla="*/ 132804 w 1101425"/>
                <a:gd name="connsiteY0" fmla="*/ 748947 h 748946"/>
                <a:gd name="connsiteX1" fmla="*/ 288050 w 1101425"/>
                <a:gd name="connsiteY1" fmla="*/ 391780 h 748946"/>
                <a:gd name="connsiteX2" fmla="*/ 476300 w 1101425"/>
                <a:gd name="connsiteY2" fmla="*/ 555373 h 748946"/>
                <a:gd name="connsiteX3" fmla="*/ 502118 w 1101425"/>
                <a:gd name="connsiteY3" fmla="*/ 402015 h 748946"/>
                <a:gd name="connsiteX4" fmla="*/ 668542 w 1101425"/>
                <a:gd name="connsiteY4" fmla="*/ 540033 h 748946"/>
                <a:gd name="connsiteX5" fmla="*/ 646523 w 1101425"/>
                <a:gd name="connsiteY5" fmla="*/ 432672 h 748946"/>
                <a:gd name="connsiteX6" fmla="*/ 849364 w 1101425"/>
                <a:gd name="connsiteY6" fmla="*/ 578699 h 748946"/>
                <a:gd name="connsiteX7" fmla="*/ 875085 w 1101425"/>
                <a:gd name="connsiteY7" fmla="*/ 497858 h 748946"/>
                <a:gd name="connsiteX8" fmla="*/ 1010611 w 1101425"/>
                <a:gd name="connsiteY8" fmla="*/ 742462 h 748946"/>
                <a:gd name="connsiteX9" fmla="*/ 1035049 w 1101425"/>
                <a:gd name="connsiteY9" fmla="*/ 727823 h 748946"/>
                <a:gd name="connsiteX10" fmla="*/ 1049253 w 1101425"/>
                <a:gd name="connsiteY10" fmla="*/ 222911 h 748946"/>
                <a:gd name="connsiteX11" fmla="*/ 713621 w 1101425"/>
                <a:gd name="connsiteY11" fmla="*/ 67157 h 748946"/>
                <a:gd name="connsiteX12" fmla="*/ 771136 w 1101425"/>
                <a:gd name="connsiteY12" fmla="*/ 30378 h 748946"/>
                <a:gd name="connsiteX13" fmla="*/ 180060 w 1101425"/>
                <a:gd name="connsiteY13" fmla="*/ 131060 h 748946"/>
                <a:gd name="connsiteX14" fmla="*/ 186399 w 1101425"/>
                <a:gd name="connsiteY14" fmla="*/ 5819 h 748946"/>
                <a:gd name="connsiteX15" fmla="*/ 108099 w 1101425"/>
                <a:gd name="connsiteY15" fmla="*/ 186035 h 748946"/>
                <a:gd name="connsiteX16" fmla="*/ 2263 w 1101425"/>
                <a:gd name="connsiteY16" fmla="*/ 205199 h 748946"/>
                <a:gd name="connsiteX17" fmla="*/ 84410 w 1101425"/>
                <a:gd name="connsiteY17" fmla="*/ 225645 h 748946"/>
                <a:gd name="connsiteX18" fmla="*/ 81023 w 1101425"/>
                <a:gd name="connsiteY18" fmla="*/ 727823 h 748946"/>
                <a:gd name="connsiteX19" fmla="*/ 132804 w 1101425"/>
                <a:gd name="connsiteY19" fmla="*/ 748947 h 7489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101425" h="748946">
                  <a:moveTo>
                    <a:pt x="132804" y="748947"/>
                  </a:moveTo>
                  <a:cubicBezTo>
                    <a:pt x="132804" y="748947"/>
                    <a:pt x="253400" y="533790"/>
                    <a:pt x="288050" y="391780"/>
                  </a:cubicBezTo>
                  <a:cubicBezTo>
                    <a:pt x="288050" y="391780"/>
                    <a:pt x="472235" y="587361"/>
                    <a:pt x="476300" y="555373"/>
                  </a:cubicBezTo>
                  <a:cubicBezTo>
                    <a:pt x="483099" y="501705"/>
                    <a:pt x="502118" y="402015"/>
                    <a:pt x="502118" y="402015"/>
                  </a:cubicBezTo>
                  <a:cubicBezTo>
                    <a:pt x="502118" y="402015"/>
                    <a:pt x="613882" y="534927"/>
                    <a:pt x="668542" y="540033"/>
                  </a:cubicBezTo>
                  <a:cubicBezTo>
                    <a:pt x="685238" y="541605"/>
                    <a:pt x="646523" y="432672"/>
                    <a:pt x="646523" y="432672"/>
                  </a:cubicBezTo>
                  <a:cubicBezTo>
                    <a:pt x="646523" y="432672"/>
                    <a:pt x="837483" y="594378"/>
                    <a:pt x="849364" y="578699"/>
                  </a:cubicBezTo>
                  <a:cubicBezTo>
                    <a:pt x="861245" y="563020"/>
                    <a:pt x="875085" y="497858"/>
                    <a:pt x="875085" y="497858"/>
                  </a:cubicBezTo>
                  <a:lnTo>
                    <a:pt x="1010611" y="742462"/>
                  </a:lnTo>
                  <a:lnTo>
                    <a:pt x="1035049" y="727823"/>
                  </a:lnTo>
                  <a:cubicBezTo>
                    <a:pt x="1035049" y="727823"/>
                    <a:pt x="1174422" y="341765"/>
                    <a:pt x="1049253" y="222911"/>
                  </a:cubicBezTo>
                  <a:cubicBezTo>
                    <a:pt x="924083" y="104057"/>
                    <a:pt x="725526" y="71004"/>
                    <a:pt x="713621" y="67157"/>
                  </a:cubicBezTo>
                  <a:cubicBezTo>
                    <a:pt x="713621" y="67157"/>
                    <a:pt x="803971" y="34201"/>
                    <a:pt x="771136" y="30378"/>
                  </a:cubicBezTo>
                  <a:cubicBezTo>
                    <a:pt x="738301" y="26531"/>
                    <a:pt x="400274" y="-68320"/>
                    <a:pt x="180060" y="131060"/>
                  </a:cubicBezTo>
                  <a:cubicBezTo>
                    <a:pt x="180060" y="131060"/>
                    <a:pt x="219646" y="-32509"/>
                    <a:pt x="186399" y="5819"/>
                  </a:cubicBezTo>
                  <a:cubicBezTo>
                    <a:pt x="153177" y="44146"/>
                    <a:pt x="108099" y="186035"/>
                    <a:pt x="108099" y="186035"/>
                  </a:cubicBezTo>
                  <a:cubicBezTo>
                    <a:pt x="108099" y="186035"/>
                    <a:pt x="-18304" y="178365"/>
                    <a:pt x="2263" y="205199"/>
                  </a:cubicBezTo>
                  <a:cubicBezTo>
                    <a:pt x="22806" y="232033"/>
                    <a:pt x="84410" y="225645"/>
                    <a:pt x="84410" y="225645"/>
                  </a:cubicBezTo>
                  <a:cubicBezTo>
                    <a:pt x="84410" y="225645"/>
                    <a:pt x="-75554" y="374479"/>
                    <a:pt x="81023" y="727823"/>
                  </a:cubicBezTo>
                  <a:lnTo>
                    <a:pt x="132804" y="748947"/>
                  </a:lnTo>
                  <a:close/>
                </a:path>
              </a:pathLst>
            </a:custGeom>
            <a:solidFill>
              <a:srgbClr val="66432B"/>
            </a:solidFill>
            <a:ln w="24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8" name="任意多边形: 形状 147">
              <a:extLst>
                <a:ext uri="{FF2B5EF4-FFF2-40B4-BE49-F238E27FC236}">
                  <a16:creationId xmlns:a16="http://schemas.microsoft.com/office/drawing/2014/main" id="{CC650359-8138-85D5-4A09-DC6B23232452}"/>
                </a:ext>
              </a:extLst>
            </p:cNvPr>
            <p:cNvSpPr/>
            <p:nvPr/>
          </p:nvSpPr>
          <p:spPr>
            <a:xfrm>
              <a:off x="959692" y="6531625"/>
              <a:ext cx="1069229" cy="529097"/>
            </a:xfrm>
            <a:custGeom>
              <a:avLst/>
              <a:gdLst>
                <a:gd name="connsiteX0" fmla="*/ 866630 w 1069229"/>
                <a:gd name="connsiteY0" fmla="*/ 70957 h 529097"/>
                <a:gd name="connsiteX1" fmla="*/ 796654 w 1069229"/>
                <a:gd name="connsiteY1" fmla="*/ 258844 h 529097"/>
                <a:gd name="connsiteX2" fmla="*/ 601628 w 1069229"/>
                <a:gd name="connsiteY2" fmla="*/ 40300 h 529097"/>
                <a:gd name="connsiteX3" fmla="*/ 600128 w 1069229"/>
                <a:gd name="connsiteY3" fmla="*/ 205152 h 529097"/>
                <a:gd name="connsiteX4" fmla="*/ 470845 w 1069229"/>
                <a:gd name="connsiteY4" fmla="*/ 1948 h 529097"/>
                <a:gd name="connsiteX5" fmla="*/ 412410 w 1069229"/>
                <a:gd name="connsiteY5" fmla="*/ 193417 h 529097"/>
                <a:gd name="connsiteX6" fmla="*/ 264424 w 1069229"/>
                <a:gd name="connsiteY6" fmla="*/ 21112 h 529097"/>
                <a:gd name="connsiteX7" fmla="*/ 79416 w 1069229"/>
                <a:gd name="connsiteY7" fmla="*/ 358849 h 529097"/>
                <a:gd name="connsiteX8" fmla="*/ 20110 w 1069229"/>
                <a:gd name="connsiteY8" fmla="*/ 96025 h 529097"/>
                <a:gd name="connsiteX9" fmla="*/ 68721 w 1069229"/>
                <a:gd name="connsiteY9" fmla="*/ 507973 h 529097"/>
                <a:gd name="connsiteX10" fmla="*/ 120526 w 1069229"/>
                <a:gd name="connsiteY10" fmla="*/ 529097 h 529097"/>
                <a:gd name="connsiteX11" fmla="*/ 275772 w 1069229"/>
                <a:gd name="connsiteY11" fmla="*/ 171930 h 529097"/>
                <a:gd name="connsiteX12" fmla="*/ 464022 w 1069229"/>
                <a:gd name="connsiteY12" fmla="*/ 335524 h 529097"/>
                <a:gd name="connsiteX13" fmla="*/ 489840 w 1069229"/>
                <a:gd name="connsiteY13" fmla="*/ 182165 h 529097"/>
                <a:gd name="connsiteX14" fmla="*/ 656265 w 1069229"/>
                <a:gd name="connsiteY14" fmla="*/ 320183 h 529097"/>
                <a:gd name="connsiteX15" fmla="*/ 634246 w 1069229"/>
                <a:gd name="connsiteY15" fmla="*/ 212822 h 529097"/>
                <a:gd name="connsiteX16" fmla="*/ 837086 w 1069229"/>
                <a:gd name="connsiteY16" fmla="*/ 358849 h 529097"/>
                <a:gd name="connsiteX17" fmla="*/ 862807 w 1069229"/>
                <a:gd name="connsiteY17" fmla="*/ 278008 h 529097"/>
                <a:gd name="connsiteX18" fmla="*/ 998333 w 1069229"/>
                <a:gd name="connsiteY18" fmla="*/ 522612 h 529097"/>
                <a:gd name="connsiteX19" fmla="*/ 1022771 w 1069229"/>
                <a:gd name="connsiteY19" fmla="*/ 507973 h 529097"/>
                <a:gd name="connsiteX20" fmla="*/ 1069229 w 1069229"/>
                <a:gd name="connsiteY20" fmla="*/ 339782 h 529097"/>
                <a:gd name="connsiteX21" fmla="*/ 866630 w 1069229"/>
                <a:gd name="connsiteY21" fmla="*/ 70957 h 529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069229" h="529097">
                  <a:moveTo>
                    <a:pt x="866630" y="70957"/>
                  </a:moveTo>
                  <a:cubicBezTo>
                    <a:pt x="826754" y="36453"/>
                    <a:pt x="806816" y="201329"/>
                    <a:pt x="796654" y="258844"/>
                  </a:cubicBezTo>
                  <a:cubicBezTo>
                    <a:pt x="786491" y="316360"/>
                    <a:pt x="615106" y="44123"/>
                    <a:pt x="601628" y="40300"/>
                  </a:cubicBezTo>
                  <a:cubicBezTo>
                    <a:pt x="588151" y="36477"/>
                    <a:pt x="592095" y="159154"/>
                    <a:pt x="600128" y="205152"/>
                  </a:cubicBezTo>
                  <a:cubicBezTo>
                    <a:pt x="608162" y="251174"/>
                    <a:pt x="496252" y="24959"/>
                    <a:pt x="470845" y="1948"/>
                  </a:cubicBezTo>
                  <a:cubicBezTo>
                    <a:pt x="445439" y="-21063"/>
                    <a:pt x="411902" y="166824"/>
                    <a:pt x="412410" y="193417"/>
                  </a:cubicBezTo>
                  <a:cubicBezTo>
                    <a:pt x="412943" y="220009"/>
                    <a:pt x="308365" y="28782"/>
                    <a:pt x="264424" y="21112"/>
                  </a:cubicBezTo>
                  <a:cubicBezTo>
                    <a:pt x="220482" y="13442"/>
                    <a:pt x="131995" y="423696"/>
                    <a:pt x="79416" y="358849"/>
                  </a:cubicBezTo>
                  <a:cubicBezTo>
                    <a:pt x="42201" y="312948"/>
                    <a:pt x="26280" y="173648"/>
                    <a:pt x="20110" y="96025"/>
                  </a:cubicBezTo>
                  <a:cubicBezTo>
                    <a:pt x="-7281" y="175293"/>
                    <a:pt x="-19307" y="309319"/>
                    <a:pt x="68721" y="507973"/>
                  </a:cubicBezTo>
                  <a:lnTo>
                    <a:pt x="120526" y="529097"/>
                  </a:lnTo>
                  <a:cubicBezTo>
                    <a:pt x="120526" y="529097"/>
                    <a:pt x="241122" y="313940"/>
                    <a:pt x="275772" y="171930"/>
                  </a:cubicBezTo>
                  <a:cubicBezTo>
                    <a:pt x="275772" y="171930"/>
                    <a:pt x="459957" y="367512"/>
                    <a:pt x="464022" y="335524"/>
                  </a:cubicBezTo>
                  <a:cubicBezTo>
                    <a:pt x="470821" y="281855"/>
                    <a:pt x="489840" y="182165"/>
                    <a:pt x="489840" y="182165"/>
                  </a:cubicBezTo>
                  <a:cubicBezTo>
                    <a:pt x="489840" y="182165"/>
                    <a:pt x="601604" y="315077"/>
                    <a:pt x="656265" y="320183"/>
                  </a:cubicBezTo>
                  <a:cubicBezTo>
                    <a:pt x="672960" y="321756"/>
                    <a:pt x="634246" y="212822"/>
                    <a:pt x="634246" y="212822"/>
                  </a:cubicBezTo>
                  <a:cubicBezTo>
                    <a:pt x="634246" y="212822"/>
                    <a:pt x="825206" y="374529"/>
                    <a:pt x="837086" y="358849"/>
                  </a:cubicBezTo>
                  <a:cubicBezTo>
                    <a:pt x="848967" y="343170"/>
                    <a:pt x="862807" y="278008"/>
                    <a:pt x="862807" y="278008"/>
                  </a:cubicBezTo>
                  <a:lnTo>
                    <a:pt x="998333" y="522612"/>
                  </a:lnTo>
                  <a:lnTo>
                    <a:pt x="1022771" y="507973"/>
                  </a:lnTo>
                  <a:cubicBezTo>
                    <a:pt x="1022771" y="507973"/>
                    <a:pt x="1049678" y="433423"/>
                    <a:pt x="1069229" y="339782"/>
                  </a:cubicBezTo>
                  <a:cubicBezTo>
                    <a:pt x="985968" y="260998"/>
                    <a:pt x="896538" y="96823"/>
                    <a:pt x="866630" y="70957"/>
                  </a:cubicBezTo>
                  <a:close/>
                </a:path>
              </a:pathLst>
            </a:custGeom>
            <a:solidFill>
              <a:srgbClr val="54341F"/>
            </a:solidFill>
            <a:ln w="24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9" name="任意多边形: 形状 148">
              <a:extLst>
                <a:ext uri="{FF2B5EF4-FFF2-40B4-BE49-F238E27FC236}">
                  <a16:creationId xmlns:a16="http://schemas.microsoft.com/office/drawing/2014/main" id="{5143E4D6-02BC-B1F6-F9C3-C56A96EBC1A7}"/>
                </a:ext>
              </a:extLst>
            </p:cNvPr>
            <p:cNvSpPr/>
            <p:nvPr/>
          </p:nvSpPr>
          <p:spPr>
            <a:xfrm>
              <a:off x="1424633" y="7283452"/>
              <a:ext cx="182249" cy="35322"/>
            </a:xfrm>
            <a:custGeom>
              <a:avLst/>
              <a:gdLst>
                <a:gd name="connsiteX0" fmla="*/ 164223 w 182249"/>
                <a:gd name="connsiteY0" fmla="*/ 30996 h 35322"/>
                <a:gd name="connsiteX1" fmla="*/ 182249 w 182249"/>
                <a:gd name="connsiteY1" fmla="*/ 0 h 35322"/>
                <a:gd name="connsiteX2" fmla="*/ 0 w 182249"/>
                <a:gd name="connsiteY2" fmla="*/ 0 h 35322"/>
                <a:gd name="connsiteX3" fmla="*/ 17228 w 182249"/>
                <a:gd name="connsiteY3" fmla="*/ 23326 h 35322"/>
                <a:gd name="connsiteX4" fmla="*/ 164223 w 182249"/>
                <a:gd name="connsiteY4" fmla="*/ 30996 h 353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2249" h="35322">
                  <a:moveTo>
                    <a:pt x="164223" y="30996"/>
                  </a:moveTo>
                  <a:cubicBezTo>
                    <a:pt x="179273" y="26810"/>
                    <a:pt x="182104" y="10719"/>
                    <a:pt x="182249" y="0"/>
                  </a:cubicBezTo>
                  <a:lnTo>
                    <a:pt x="0" y="0"/>
                  </a:lnTo>
                  <a:cubicBezTo>
                    <a:pt x="2226" y="8445"/>
                    <a:pt x="6993" y="17301"/>
                    <a:pt x="17228" y="23326"/>
                  </a:cubicBezTo>
                  <a:cubicBezTo>
                    <a:pt x="42368" y="38086"/>
                    <a:pt x="141236" y="37408"/>
                    <a:pt x="164223" y="30996"/>
                  </a:cubicBezTo>
                  <a:close/>
                </a:path>
              </a:pathLst>
            </a:custGeom>
            <a:solidFill>
              <a:srgbClr val="E3EFF7"/>
            </a:solidFill>
            <a:ln w="24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0" name="任意多边形: 形状 149">
              <a:extLst>
                <a:ext uri="{FF2B5EF4-FFF2-40B4-BE49-F238E27FC236}">
                  <a16:creationId xmlns:a16="http://schemas.microsoft.com/office/drawing/2014/main" id="{757FBAF9-7554-F5CC-2915-12D34A5FE6E2}"/>
                </a:ext>
              </a:extLst>
            </p:cNvPr>
            <p:cNvSpPr/>
            <p:nvPr/>
          </p:nvSpPr>
          <p:spPr>
            <a:xfrm>
              <a:off x="1071783" y="7777040"/>
              <a:ext cx="179118" cy="166570"/>
            </a:xfrm>
            <a:custGeom>
              <a:avLst/>
              <a:gdLst>
                <a:gd name="connsiteX0" fmla="*/ 179118 w 179118"/>
                <a:gd name="connsiteY0" fmla="*/ 142784 h 166570"/>
                <a:gd name="connsiteX1" fmla="*/ 110569 w 179118"/>
                <a:gd name="connsiteY1" fmla="*/ 158585 h 166570"/>
                <a:gd name="connsiteX2" fmla="*/ 62103 w 179118"/>
                <a:gd name="connsiteY2" fmla="*/ 127153 h 166570"/>
                <a:gd name="connsiteX3" fmla="*/ 10105 w 179118"/>
                <a:gd name="connsiteY3" fmla="*/ 69638 h 166570"/>
                <a:gd name="connsiteX4" fmla="*/ 15622 w 179118"/>
                <a:gd name="connsiteY4" fmla="*/ 0 h 166570"/>
                <a:gd name="connsiteX5" fmla="*/ 51046 w 179118"/>
                <a:gd name="connsiteY5" fmla="*/ 5372 h 166570"/>
                <a:gd name="connsiteX6" fmla="*/ 161624 w 179118"/>
                <a:gd name="connsiteY6" fmla="*/ 83285 h 166570"/>
                <a:gd name="connsiteX7" fmla="*/ 179118 w 179118"/>
                <a:gd name="connsiteY7" fmla="*/ 142784 h 1665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9118" h="166570">
                  <a:moveTo>
                    <a:pt x="179118" y="142784"/>
                  </a:moveTo>
                  <a:cubicBezTo>
                    <a:pt x="179118" y="142784"/>
                    <a:pt x="165617" y="183290"/>
                    <a:pt x="110569" y="158585"/>
                  </a:cubicBezTo>
                  <a:cubicBezTo>
                    <a:pt x="97067" y="152439"/>
                    <a:pt x="80977" y="142494"/>
                    <a:pt x="62103" y="127153"/>
                  </a:cubicBezTo>
                  <a:cubicBezTo>
                    <a:pt x="35100" y="105062"/>
                    <a:pt x="19009" y="85898"/>
                    <a:pt x="10105" y="69638"/>
                  </a:cubicBezTo>
                  <a:cubicBezTo>
                    <a:pt x="-15495" y="23325"/>
                    <a:pt x="15622" y="0"/>
                    <a:pt x="15622" y="0"/>
                  </a:cubicBezTo>
                  <a:cubicBezTo>
                    <a:pt x="15622" y="0"/>
                    <a:pt x="30333" y="460"/>
                    <a:pt x="51046" y="5372"/>
                  </a:cubicBezTo>
                  <a:cubicBezTo>
                    <a:pt x="85090" y="13502"/>
                    <a:pt x="135105" y="33585"/>
                    <a:pt x="161624" y="83285"/>
                  </a:cubicBezTo>
                  <a:cubicBezTo>
                    <a:pt x="170529" y="99690"/>
                    <a:pt x="176796" y="119338"/>
                    <a:pt x="179118" y="142784"/>
                  </a:cubicBezTo>
                  <a:close/>
                </a:path>
              </a:pathLst>
            </a:custGeom>
            <a:solidFill>
              <a:srgbClr val="8EC6ED"/>
            </a:solidFill>
            <a:ln w="24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1" name="任意多边形: 形状 150">
              <a:extLst>
                <a:ext uri="{FF2B5EF4-FFF2-40B4-BE49-F238E27FC236}">
                  <a16:creationId xmlns:a16="http://schemas.microsoft.com/office/drawing/2014/main" id="{74A716DA-FE2E-15A3-7E76-D057EB68503E}"/>
                </a:ext>
              </a:extLst>
            </p:cNvPr>
            <p:cNvSpPr/>
            <p:nvPr/>
          </p:nvSpPr>
          <p:spPr>
            <a:xfrm>
              <a:off x="1061020" y="7782436"/>
              <a:ext cx="225595" cy="316710"/>
            </a:xfrm>
            <a:custGeom>
              <a:avLst/>
              <a:gdLst>
                <a:gd name="connsiteX0" fmla="*/ 225596 w 225595"/>
                <a:gd name="connsiteY0" fmla="*/ 241386 h 316710"/>
                <a:gd name="connsiteX1" fmla="*/ 225596 w 225595"/>
                <a:gd name="connsiteY1" fmla="*/ 316710 h 316710"/>
                <a:gd name="connsiteX2" fmla="*/ 20843 w 225595"/>
                <a:gd name="connsiteY2" fmla="*/ 64266 h 316710"/>
                <a:gd name="connsiteX3" fmla="*/ 61784 w 225595"/>
                <a:gd name="connsiteY3" fmla="*/ 0 h 316710"/>
                <a:gd name="connsiteX4" fmla="*/ 172363 w 225595"/>
                <a:gd name="connsiteY4" fmla="*/ 77913 h 316710"/>
                <a:gd name="connsiteX5" fmla="*/ 121284 w 225595"/>
                <a:gd name="connsiteY5" fmla="*/ 153213 h 316710"/>
                <a:gd name="connsiteX6" fmla="*/ 225596 w 225595"/>
                <a:gd name="connsiteY6" fmla="*/ 241386 h 316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5595" h="316710">
                  <a:moveTo>
                    <a:pt x="225596" y="241386"/>
                  </a:moveTo>
                  <a:lnTo>
                    <a:pt x="225596" y="316710"/>
                  </a:lnTo>
                  <a:cubicBezTo>
                    <a:pt x="-29897" y="269478"/>
                    <a:pt x="-17194" y="144019"/>
                    <a:pt x="20843" y="64266"/>
                  </a:cubicBezTo>
                  <a:cubicBezTo>
                    <a:pt x="35264" y="33900"/>
                    <a:pt x="53509" y="10114"/>
                    <a:pt x="61784" y="0"/>
                  </a:cubicBezTo>
                  <a:cubicBezTo>
                    <a:pt x="95829" y="8130"/>
                    <a:pt x="145843" y="28213"/>
                    <a:pt x="172363" y="77913"/>
                  </a:cubicBezTo>
                  <a:cubicBezTo>
                    <a:pt x="135415" y="107046"/>
                    <a:pt x="121598" y="131896"/>
                    <a:pt x="121284" y="153213"/>
                  </a:cubicBezTo>
                  <a:cubicBezTo>
                    <a:pt x="120703" y="212229"/>
                    <a:pt x="225596" y="241386"/>
                    <a:pt x="225596" y="241386"/>
                  </a:cubicBezTo>
                  <a:close/>
                </a:path>
              </a:pathLst>
            </a:custGeom>
            <a:solidFill>
              <a:srgbClr val="F9C5A6"/>
            </a:solidFill>
            <a:ln w="24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2" name="任意多边形: 形状 151">
              <a:extLst>
                <a:ext uri="{FF2B5EF4-FFF2-40B4-BE49-F238E27FC236}">
                  <a16:creationId xmlns:a16="http://schemas.microsoft.com/office/drawing/2014/main" id="{369631E2-4D68-ECE2-2633-AECF37DB8564}"/>
                </a:ext>
              </a:extLst>
            </p:cNvPr>
            <p:cNvSpPr/>
            <p:nvPr/>
          </p:nvSpPr>
          <p:spPr>
            <a:xfrm>
              <a:off x="1745256" y="7772205"/>
              <a:ext cx="205079" cy="178355"/>
            </a:xfrm>
            <a:custGeom>
              <a:avLst/>
              <a:gdLst>
                <a:gd name="connsiteX0" fmla="*/ 190774 w 205079"/>
                <a:gd name="connsiteY0" fmla="*/ 4811 h 178355"/>
                <a:gd name="connsiteX1" fmla="*/ 143808 w 205079"/>
                <a:gd name="connsiteY1" fmla="*/ 138764 h 178355"/>
                <a:gd name="connsiteX2" fmla="*/ 31657 w 205079"/>
                <a:gd name="connsiteY2" fmla="*/ 171430 h 178355"/>
                <a:gd name="connsiteX3" fmla="*/ 7702 w 205079"/>
                <a:gd name="connsiteY3" fmla="*/ 113842 h 178355"/>
                <a:gd name="connsiteX4" fmla="*/ 190774 w 205079"/>
                <a:gd name="connsiteY4" fmla="*/ 4811 h 178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5079" h="178355">
                  <a:moveTo>
                    <a:pt x="190774" y="4811"/>
                  </a:moveTo>
                  <a:cubicBezTo>
                    <a:pt x="190774" y="4811"/>
                    <a:pt x="244467" y="54415"/>
                    <a:pt x="143808" y="138764"/>
                  </a:cubicBezTo>
                  <a:cubicBezTo>
                    <a:pt x="143808" y="138764"/>
                    <a:pt x="76711" y="198191"/>
                    <a:pt x="31657" y="171430"/>
                  </a:cubicBezTo>
                  <a:cubicBezTo>
                    <a:pt x="-20729" y="140313"/>
                    <a:pt x="7702" y="113842"/>
                    <a:pt x="7702" y="113842"/>
                  </a:cubicBezTo>
                  <a:cubicBezTo>
                    <a:pt x="7702" y="113842"/>
                    <a:pt x="67129" y="-27539"/>
                    <a:pt x="190774" y="4811"/>
                  </a:cubicBezTo>
                  <a:close/>
                </a:path>
              </a:pathLst>
            </a:custGeom>
            <a:solidFill>
              <a:srgbClr val="E3EFF7"/>
            </a:solidFill>
            <a:ln w="24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3" name="任意多边形: 形状 152">
              <a:extLst>
                <a:ext uri="{FF2B5EF4-FFF2-40B4-BE49-F238E27FC236}">
                  <a16:creationId xmlns:a16="http://schemas.microsoft.com/office/drawing/2014/main" id="{3D0C90BE-1C6D-11EB-65A2-F0630509A4B8}"/>
                </a:ext>
              </a:extLst>
            </p:cNvPr>
            <p:cNvSpPr/>
            <p:nvPr/>
          </p:nvSpPr>
          <p:spPr>
            <a:xfrm>
              <a:off x="1765322" y="7777040"/>
              <a:ext cx="179118" cy="166570"/>
            </a:xfrm>
            <a:custGeom>
              <a:avLst/>
              <a:gdLst>
                <a:gd name="connsiteX0" fmla="*/ 0 w 179118"/>
                <a:gd name="connsiteY0" fmla="*/ 142784 h 166570"/>
                <a:gd name="connsiteX1" fmla="*/ 68573 w 179118"/>
                <a:gd name="connsiteY1" fmla="*/ 158585 h 166570"/>
                <a:gd name="connsiteX2" fmla="*/ 117039 w 179118"/>
                <a:gd name="connsiteY2" fmla="*/ 127153 h 166570"/>
                <a:gd name="connsiteX3" fmla="*/ 169014 w 179118"/>
                <a:gd name="connsiteY3" fmla="*/ 69638 h 166570"/>
                <a:gd name="connsiteX4" fmla="*/ 163497 w 179118"/>
                <a:gd name="connsiteY4" fmla="*/ 0 h 166570"/>
                <a:gd name="connsiteX5" fmla="*/ 128073 w 179118"/>
                <a:gd name="connsiteY5" fmla="*/ 5372 h 166570"/>
                <a:gd name="connsiteX6" fmla="*/ 17494 w 179118"/>
                <a:gd name="connsiteY6" fmla="*/ 83285 h 166570"/>
                <a:gd name="connsiteX7" fmla="*/ 0 w 179118"/>
                <a:gd name="connsiteY7" fmla="*/ 142784 h 1665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9118" h="166570">
                  <a:moveTo>
                    <a:pt x="0" y="142784"/>
                  </a:moveTo>
                  <a:cubicBezTo>
                    <a:pt x="0" y="142784"/>
                    <a:pt x="13502" y="183290"/>
                    <a:pt x="68573" y="158585"/>
                  </a:cubicBezTo>
                  <a:cubicBezTo>
                    <a:pt x="82051" y="152439"/>
                    <a:pt x="98166" y="142494"/>
                    <a:pt x="117039" y="127153"/>
                  </a:cubicBezTo>
                  <a:cubicBezTo>
                    <a:pt x="144043" y="105062"/>
                    <a:pt x="160134" y="85898"/>
                    <a:pt x="169014" y="69638"/>
                  </a:cubicBezTo>
                  <a:cubicBezTo>
                    <a:pt x="194614" y="23325"/>
                    <a:pt x="163497" y="0"/>
                    <a:pt x="163497" y="0"/>
                  </a:cubicBezTo>
                  <a:cubicBezTo>
                    <a:pt x="163497" y="0"/>
                    <a:pt x="148785" y="460"/>
                    <a:pt x="128073" y="5372"/>
                  </a:cubicBezTo>
                  <a:cubicBezTo>
                    <a:pt x="94028" y="13502"/>
                    <a:pt x="44038" y="33585"/>
                    <a:pt x="17494" y="83285"/>
                  </a:cubicBezTo>
                  <a:cubicBezTo>
                    <a:pt x="8590" y="99690"/>
                    <a:pt x="2323" y="119338"/>
                    <a:pt x="0" y="142784"/>
                  </a:cubicBezTo>
                  <a:close/>
                </a:path>
              </a:pathLst>
            </a:custGeom>
            <a:solidFill>
              <a:srgbClr val="8EC6ED"/>
            </a:solidFill>
            <a:ln w="24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4" name="任意多边形: 形状 153">
              <a:extLst>
                <a:ext uri="{FF2B5EF4-FFF2-40B4-BE49-F238E27FC236}">
                  <a16:creationId xmlns:a16="http://schemas.microsoft.com/office/drawing/2014/main" id="{1F458D8C-D6D2-69DD-3B01-80717526F17D}"/>
                </a:ext>
              </a:extLst>
            </p:cNvPr>
            <p:cNvSpPr/>
            <p:nvPr/>
          </p:nvSpPr>
          <p:spPr>
            <a:xfrm>
              <a:off x="1729608" y="7782436"/>
              <a:ext cx="225600" cy="316710"/>
            </a:xfrm>
            <a:custGeom>
              <a:avLst/>
              <a:gdLst>
                <a:gd name="connsiteX0" fmla="*/ 0 w 225600"/>
                <a:gd name="connsiteY0" fmla="*/ 241386 h 316710"/>
                <a:gd name="connsiteX1" fmla="*/ 0 w 225600"/>
                <a:gd name="connsiteY1" fmla="*/ 316710 h 316710"/>
                <a:gd name="connsiteX2" fmla="*/ 204752 w 225600"/>
                <a:gd name="connsiteY2" fmla="*/ 64266 h 316710"/>
                <a:gd name="connsiteX3" fmla="*/ 163812 w 225600"/>
                <a:gd name="connsiteY3" fmla="*/ 0 h 316710"/>
                <a:gd name="connsiteX4" fmla="*/ 53233 w 225600"/>
                <a:gd name="connsiteY4" fmla="*/ 77913 h 316710"/>
                <a:gd name="connsiteX5" fmla="*/ 104312 w 225600"/>
                <a:gd name="connsiteY5" fmla="*/ 153213 h 316710"/>
                <a:gd name="connsiteX6" fmla="*/ 0 w 225600"/>
                <a:gd name="connsiteY6" fmla="*/ 241386 h 316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5600" h="316710">
                  <a:moveTo>
                    <a:pt x="0" y="241386"/>
                  </a:moveTo>
                  <a:lnTo>
                    <a:pt x="0" y="316710"/>
                  </a:lnTo>
                  <a:cubicBezTo>
                    <a:pt x="255517" y="269478"/>
                    <a:pt x="242790" y="144019"/>
                    <a:pt x="204752" y="64266"/>
                  </a:cubicBezTo>
                  <a:cubicBezTo>
                    <a:pt x="190331" y="33900"/>
                    <a:pt x="172087" y="10114"/>
                    <a:pt x="163812" y="0"/>
                  </a:cubicBezTo>
                  <a:cubicBezTo>
                    <a:pt x="129767" y="8130"/>
                    <a:pt x="79776" y="28213"/>
                    <a:pt x="53233" y="77913"/>
                  </a:cubicBezTo>
                  <a:cubicBezTo>
                    <a:pt x="90181" y="107046"/>
                    <a:pt x="103997" y="131896"/>
                    <a:pt x="104312" y="153213"/>
                  </a:cubicBezTo>
                  <a:cubicBezTo>
                    <a:pt x="104893" y="212229"/>
                    <a:pt x="0" y="241386"/>
                    <a:pt x="0" y="241386"/>
                  </a:cubicBezTo>
                  <a:close/>
                </a:path>
              </a:pathLst>
            </a:custGeom>
            <a:solidFill>
              <a:srgbClr val="F9C5A6"/>
            </a:solidFill>
            <a:ln w="24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5" name="任意多边形: 形状 154">
              <a:extLst>
                <a:ext uri="{FF2B5EF4-FFF2-40B4-BE49-F238E27FC236}">
                  <a16:creationId xmlns:a16="http://schemas.microsoft.com/office/drawing/2014/main" id="{49466ADE-5DA4-181B-58A1-EB32A31F1C25}"/>
                </a:ext>
              </a:extLst>
            </p:cNvPr>
            <p:cNvSpPr/>
            <p:nvPr/>
          </p:nvSpPr>
          <p:spPr>
            <a:xfrm>
              <a:off x="1489843" y="8299156"/>
              <a:ext cx="60757" cy="137329"/>
            </a:xfrm>
            <a:custGeom>
              <a:avLst/>
              <a:gdLst>
                <a:gd name="connsiteX0" fmla="*/ 6993 w 60757"/>
                <a:gd name="connsiteY0" fmla="*/ 135501 h 137329"/>
                <a:gd name="connsiteX1" fmla="*/ 0 w 60757"/>
                <a:gd name="connsiteY1" fmla="*/ 968 h 137329"/>
                <a:gd name="connsiteX2" fmla="*/ 60758 w 60757"/>
                <a:gd name="connsiteY2" fmla="*/ 0 h 137329"/>
                <a:gd name="connsiteX3" fmla="*/ 43433 w 60757"/>
                <a:gd name="connsiteY3" fmla="*/ 134896 h 137329"/>
                <a:gd name="connsiteX4" fmla="*/ 6993 w 60757"/>
                <a:gd name="connsiteY4" fmla="*/ 135501 h 1373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757" h="137329">
                  <a:moveTo>
                    <a:pt x="6993" y="135501"/>
                  </a:moveTo>
                  <a:cubicBezTo>
                    <a:pt x="2492" y="131049"/>
                    <a:pt x="0" y="968"/>
                    <a:pt x="0" y="968"/>
                  </a:cubicBezTo>
                  <a:lnTo>
                    <a:pt x="60758" y="0"/>
                  </a:lnTo>
                  <a:lnTo>
                    <a:pt x="43433" y="134896"/>
                  </a:lnTo>
                  <a:cubicBezTo>
                    <a:pt x="43433" y="134872"/>
                    <a:pt x="11493" y="139953"/>
                    <a:pt x="6993" y="135501"/>
                  </a:cubicBezTo>
                  <a:close/>
                </a:path>
              </a:pathLst>
            </a:custGeom>
            <a:solidFill>
              <a:srgbClr val="1A5280"/>
            </a:solidFill>
            <a:ln w="24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6" name="任意多边形: 形状 155">
              <a:extLst>
                <a:ext uri="{FF2B5EF4-FFF2-40B4-BE49-F238E27FC236}">
                  <a16:creationId xmlns:a16="http://schemas.microsoft.com/office/drawing/2014/main" id="{855E0D68-B17D-CD8B-277C-4FA8D58088D2}"/>
                </a:ext>
              </a:extLst>
            </p:cNvPr>
            <p:cNvSpPr/>
            <p:nvPr/>
          </p:nvSpPr>
          <p:spPr>
            <a:xfrm>
              <a:off x="1165922" y="9048769"/>
              <a:ext cx="323611" cy="181929"/>
            </a:xfrm>
            <a:custGeom>
              <a:avLst/>
              <a:gdLst>
                <a:gd name="connsiteX0" fmla="*/ 11276 w 323611"/>
                <a:gd name="connsiteY0" fmla="*/ 43602 h 181929"/>
                <a:gd name="connsiteX1" fmla="*/ 557 w 323611"/>
                <a:gd name="connsiteY1" fmla="*/ 62306 h 181929"/>
                <a:gd name="connsiteX2" fmla="*/ 10671 w 323611"/>
                <a:gd name="connsiteY2" fmla="*/ 138090 h 181929"/>
                <a:gd name="connsiteX3" fmla="*/ 124202 w 323611"/>
                <a:gd name="connsiteY3" fmla="*/ 181160 h 181929"/>
                <a:gd name="connsiteX4" fmla="*/ 285231 w 323611"/>
                <a:gd name="connsiteY4" fmla="*/ 90108 h 181929"/>
                <a:gd name="connsiteX5" fmla="*/ 321647 w 323611"/>
                <a:gd name="connsiteY5" fmla="*/ 38352 h 181929"/>
                <a:gd name="connsiteX6" fmla="*/ 321139 w 323611"/>
                <a:gd name="connsiteY6" fmla="*/ 0 h 181929"/>
                <a:gd name="connsiteX7" fmla="*/ 136978 w 323611"/>
                <a:gd name="connsiteY7" fmla="*/ 137074 h 181929"/>
                <a:gd name="connsiteX8" fmla="*/ 11276 w 323611"/>
                <a:gd name="connsiteY8" fmla="*/ 43602 h 1819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23611" h="181929">
                  <a:moveTo>
                    <a:pt x="11276" y="43602"/>
                  </a:moveTo>
                  <a:cubicBezTo>
                    <a:pt x="11276" y="43602"/>
                    <a:pt x="2469" y="48877"/>
                    <a:pt x="557" y="62306"/>
                  </a:cubicBezTo>
                  <a:cubicBezTo>
                    <a:pt x="-1379" y="75735"/>
                    <a:pt x="1670" y="125629"/>
                    <a:pt x="10671" y="138090"/>
                  </a:cubicBezTo>
                  <a:cubicBezTo>
                    <a:pt x="19672" y="150552"/>
                    <a:pt x="38860" y="187718"/>
                    <a:pt x="124202" y="181160"/>
                  </a:cubicBezTo>
                  <a:cubicBezTo>
                    <a:pt x="191541" y="175982"/>
                    <a:pt x="276617" y="99690"/>
                    <a:pt x="285231" y="90108"/>
                  </a:cubicBezTo>
                  <a:cubicBezTo>
                    <a:pt x="293869" y="80526"/>
                    <a:pt x="321647" y="38352"/>
                    <a:pt x="321647" y="38352"/>
                  </a:cubicBezTo>
                  <a:cubicBezTo>
                    <a:pt x="321647" y="38352"/>
                    <a:pt x="326389" y="7670"/>
                    <a:pt x="321139" y="0"/>
                  </a:cubicBezTo>
                  <a:cubicBezTo>
                    <a:pt x="321139" y="0"/>
                    <a:pt x="189485" y="135380"/>
                    <a:pt x="136978" y="137074"/>
                  </a:cubicBezTo>
                  <a:cubicBezTo>
                    <a:pt x="77212" y="138986"/>
                    <a:pt x="16261" y="137074"/>
                    <a:pt x="11276" y="43602"/>
                  </a:cubicBezTo>
                  <a:close/>
                </a:path>
              </a:pathLst>
            </a:custGeom>
            <a:solidFill>
              <a:srgbClr val="3953A1"/>
            </a:solidFill>
            <a:ln w="24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7" name="任意多边形: 形状 156">
              <a:extLst>
                <a:ext uri="{FF2B5EF4-FFF2-40B4-BE49-F238E27FC236}">
                  <a16:creationId xmlns:a16="http://schemas.microsoft.com/office/drawing/2014/main" id="{C8510593-E74C-1830-215B-20F54365B9A1}"/>
                </a:ext>
              </a:extLst>
            </p:cNvPr>
            <p:cNvSpPr/>
            <p:nvPr/>
          </p:nvSpPr>
          <p:spPr>
            <a:xfrm>
              <a:off x="1547330" y="9035316"/>
              <a:ext cx="323872" cy="181905"/>
            </a:xfrm>
            <a:custGeom>
              <a:avLst/>
              <a:gdLst>
                <a:gd name="connsiteX0" fmla="*/ 310352 w 323872"/>
                <a:gd name="connsiteY0" fmla="*/ 42610 h 181905"/>
                <a:gd name="connsiteX1" fmla="*/ 323587 w 323872"/>
                <a:gd name="connsiteY1" fmla="*/ 73703 h 181905"/>
                <a:gd name="connsiteX2" fmla="*/ 312916 w 323872"/>
                <a:gd name="connsiteY2" fmla="*/ 138066 h 181905"/>
                <a:gd name="connsiteX3" fmla="*/ 199386 w 323872"/>
                <a:gd name="connsiteY3" fmla="*/ 181136 h 181905"/>
                <a:gd name="connsiteX4" fmla="*/ 38357 w 323872"/>
                <a:gd name="connsiteY4" fmla="*/ 90084 h 181905"/>
                <a:gd name="connsiteX5" fmla="*/ 1965 w 323872"/>
                <a:gd name="connsiteY5" fmla="*/ 38327 h 181905"/>
                <a:gd name="connsiteX6" fmla="*/ 2473 w 323872"/>
                <a:gd name="connsiteY6" fmla="*/ 0 h 181905"/>
                <a:gd name="connsiteX7" fmla="*/ 186634 w 323872"/>
                <a:gd name="connsiteY7" fmla="*/ 137074 h 181905"/>
                <a:gd name="connsiteX8" fmla="*/ 310352 w 323872"/>
                <a:gd name="connsiteY8" fmla="*/ 42610 h 1819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23872" h="181905">
                  <a:moveTo>
                    <a:pt x="310352" y="42610"/>
                  </a:moveTo>
                  <a:cubicBezTo>
                    <a:pt x="310352" y="42610"/>
                    <a:pt x="321434" y="50861"/>
                    <a:pt x="323587" y="73703"/>
                  </a:cubicBezTo>
                  <a:cubicBezTo>
                    <a:pt x="324870" y="87205"/>
                    <a:pt x="321918" y="125605"/>
                    <a:pt x="312916" y="138066"/>
                  </a:cubicBezTo>
                  <a:cubicBezTo>
                    <a:pt x="303915" y="150527"/>
                    <a:pt x="284727" y="187694"/>
                    <a:pt x="199386" y="181136"/>
                  </a:cubicBezTo>
                  <a:cubicBezTo>
                    <a:pt x="132046" y="175958"/>
                    <a:pt x="48858" y="97537"/>
                    <a:pt x="38357" y="90084"/>
                  </a:cubicBezTo>
                  <a:cubicBezTo>
                    <a:pt x="23669" y="79631"/>
                    <a:pt x="1965" y="38327"/>
                    <a:pt x="1965" y="38327"/>
                  </a:cubicBezTo>
                  <a:cubicBezTo>
                    <a:pt x="1965" y="38327"/>
                    <a:pt x="-2778" y="7646"/>
                    <a:pt x="2473" y="0"/>
                  </a:cubicBezTo>
                  <a:cubicBezTo>
                    <a:pt x="2473" y="0"/>
                    <a:pt x="134127" y="135404"/>
                    <a:pt x="186634" y="137074"/>
                  </a:cubicBezTo>
                  <a:cubicBezTo>
                    <a:pt x="246351" y="138937"/>
                    <a:pt x="305343" y="136058"/>
                    <a:pt x="310352" y="42610"/>
                  </a:cubicBezTo>
                  <a:close/>
                </a:path>
              </a:pathLst>
            </a:custGeom>
            <a:solidFill>
              <a:srgbClr val="3953A1"/>
            </a:solidFill>
            <a:ln w="24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8" name="任意多边形: 形状 157">
              <a:extLst>
                <a:ext uri="{FF2B5EF4-FFF2-40B4-BE49-F238E27FC236}">
                  <a16:creationId xmlns:a16="http://schemas.microsoft.com/office/drawing/2014/main" id="{308D557C-AE94-185E-F857-7B2FEA1D5D1F}"/>
                </a:ext>
              </a:extLst>
            </p:cNvPr>
            <p:cNvSpPr/>
            <p:nvPr/>
          </p:nvSpPr>
          <p:spPr>
            <a:xfrm>
              <a:off x="1231898" y="7587444"/>
              <a:ext cx="136492" cy="391997"/>
            </a:xfrm>
            <a:custGeom>
              <a:avLst/>
              <a:gdLst>
                <a:gd name="connsiteX0" fmla="*/ 68243 w 136492"/>
                <a:gd name="connsiteY0" fmla="*/ 21817 h 391997"/>
                <a:gd name="connsiteX1" fmla="*/ 14018 w 136492"/>
                <a:gd name="connsiteY1" fmla="*/ 363111 h 391997"/>
                <a:gd name="connsiteX2" fmla="*/ 3590 w 136492"/>
                <a:gd name="connsiteY2" fmla="*/ 391687 h 391997"/>
                <a:gd name="connsiteX3" fmla="*/ 97715 w 136492"/>
                <a:gd name="connsiteY3" fmla="*/ 273922 h 391997"/>
                <a:gd name="connsiteX4" fmla="*/ 132388 w 136492"/>
                <a:gd name="connsiteY4" fmla="*/ 7493 h 391997"/>
                <a:gd name="connsiteX5" fmla="*/ 68243 w 136492"/>
                <a:gd name="connsiteY5" fmla="*/ 21817 h 39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6492" h="391997">
                  <a:moveTo>
                    <a:pt x="68243" y="21817"/>
                  </a:moveTo>
                  <a:cubicBezTo>
                    <a:pt x="68243" y="21817"/>
                    <a:pt x="60887" y="298845"/>
                    <a:pt x="14018" y="363111"/>
                  </a:cubicBezTo>
                  <a:cubicBezTo>
                    <a:pt x="14018" y="363111"/>
                    <a:pt x="-8557" y="386679"/>
                    <a:pt x="3590" y="391687"/>
                  </a:cubicBezTo>
                  <a:cubicBezTo>
                    <a:pt x="15736" y="396696"/>
                    <a:pt x="74897" y="340318"/>
                    <a:pt x="97715" y="273922"/>
                  </a:cubicBezTo>
                  <a:cubicBezTo>
                    <a:pt x="120532" y="207551"/>
                    <a:pt x="146761" y="22156"/>
                    <a:pt x="132388" y="7493"/>
                  </a:cubicBezTo>
                  <a:cubicBezTo>
                    <a:pt x="117967" y="-7146"/>
                    <a:pt x="85060" y="742"/>
                    <a:pt x="68243" y="21817"/>
                  </a:cubicBezTo>
                  <a:close/>
                </a:path>
              </a:pathLst>
            </a:custGeom>
            <a:solidFill>
              <a:srgbClr val="23365F"/>
            </a:solidFill>
            <a:ln w="24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9" name="任意多边形: 形状 158">
              <a:extLst>
                <a:ext uri="{FF2B5EF4-FFF2-40B4-BE49-F238E27FC236}">
                  <a16:creationId xmlns:a16="http://schemas.microsoft.com/office/drawing/2014/main" id="{B1356D25-D0B1-3A1B-C5DB-2888C3C03EA3}"/>
                </a:ext>
              </a:extLst>
            </p:cNvPr>
            <p:cNvSpPr/>
            <p:nvPr/>
          </p:nvSpPr>
          <p:spPr>
            <a:xfrm>
              <a:off x="1655552" y="7581062"/>
              <a:ext cx="136492" cy="391993"/>
            </a:xfrm>
            <a:custGeom>
              <a:avLst/>
              <a:gdLst>
                <a:gd name="connsiteX0" fmla="*/ 68249 w 136492"/>
                <a:gd name="connsiteY0" fmla="*/ 21810 h 391993"/>
                <a:gd name="connsiteX1" fmla="*/ 122474 w 136492"/>
                <a:gd name="connsiteY1" fmla="*/ 363105 h 391993"/>
                <a:gd name="connsiteX2" fmla="*/ 132903 w 136492"/>
                <a:gd name="connsiteY2" fmla="*/ 391681 h 391993"/>
                <a:gd name="connsiteX3" fmla="*/ 38778 w 136492"/>
                <a:gd name="connsiteY3" fmla="*/ 273940 h 391993"/>
                <a:gd name="connsiteX4" fmla="*/ 4104 w 136492"/>
                <a:gd name="connsiteY4" fmla="*/ 7510 h 391993"/>
                <a:gd name="connsiteX5" fmla="*/ 68249 w 136492"/>
                <a:gd name="connsiteY5" fmla="*/ 21810 h 3919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6492" h="391993">
                  <a:moveTo>
                    <a:pt x="68249" y="21810"/>
                  </a:moveTo>
                  <a:cubicBezTo>
                    <a:pt x="68249" y="21810"/>
                    <a:pt x="75605" y="298838"/>
                    <a:pt x="122474" y="363105"/>
                  </a:cubicBezTo>
                  <a:cubicBezTo>
                    <a:pt x="122474" y="363105"/>
                    <a:pt x="145050" y="386648"/>
                    <a:pt x="132903" y="391681"/>
                  </a:cubicBezTo>
                  <a:cubicBezTo>
                    <a:pt x="120756" y="396714"/>
                    <a:pt x="61595" y="340311"/>
                    <a:pt x="38778" y="273940"/>
                  </a:cubicBezTo>
                  <a:cubicBezTo>
                    <a:pt x="15960" y="207568"/>
                    <a:pt x="-10269" y="22173"/>
                    <a:pt x="4104" y="7510"/>
                  </a:cubicBezTo>
                  <a:cubicBezTo>
                    <a:pt x="18525" y="-7153"/>
                    <a:pt x="51433" y="735"/>
                    <a:pt x="68249" y="21810"/>
                  </a:cubicBezTo>
                  <a:close/>
                </a:path>
              </a:pathLst>
            </a:custGeom>
            <a:solidFill>
              <a:srgbClr val="23365F"/>
            </a:solidFill>
            <a:ln w="24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0" name="任意多边形: 形状 159">
              <a:extLst>
                <a:ext uri="{FF2B5EF4-FFF2-40B4-BE49-F238E27FC236}">
                  <a16:creationId xmlns:a16="http://schemas.microsoft.com/office/drawing/2014/main" id="{DCB19A17-D064-35A7-3BD4-0EEBEE86D0D0}"/>
                </a:ext>
              </a:extLst>
            </p:cNvPr>
            <p:cNvSpPr/>
            <p:nvPr/>
          </p:nvSpPr>
          <p:spPr>
            <a:xfrm>
              <a:off x="1320910" y="7787485"/>
              <a:ext cx="398600" cy="377484"/>
            </a:xfrm>
            <a:custGeom>
              <a:avLst/>
              <a:gdLst>
                <a:gd name="connsiteX0" fmla="*/ 388300 w 398600"/>
                <a:gd name="connsiteY0" fmla="*/ 96021 h 377484"/>
                <a:gd name="connsiteX1" fmla="*/ 200558 w 398600"/>
                <a:gd name="connsiteY1" fmla="*/ 29456 h 377484"/>
                <a:gd name="connsiteX2" fmla="*/ 13518 w 398600"/>
                <a:gd name="connsiteY2" fmla="*/ 96021 h 377484"/>
                <a:gd name="connsiteX3" fmla="*/ 108103 w 398600"/>
                <a:gd name="connsiteY3" fmla="*/ 365161 h 377484"/>
                <a:gd name="connsiteX4" fmla="*/ 196880 w 398600"/>
                <a:gd name="connsiteY4" fmla="*/ 365161 h 377484"/>
                <a:gd name="connsiteX5" fmla="*/ 285634 w 398600"/>
                <a:gd name="connsiteY5" fmla="*/ 365161 h 377484"/>
                <a:gd name="connsiteX6" fmla="*/ 388300 w 398600"/>
                <a:gd name="connsiteY6" fmla="*/ 96021 h 3774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98600" h="377484">
                  <a:moveTo>
                    <a:pt x="388300" y="96021"/>
                  </a:moveTo>
                  <a:cubicBezTo>
                    <a:pt x="338745" y="-15"/>
                    <a:pt x="274503" y="-27116"/>
                    <a:pt x="200558" y="29456"/>
                  </a:cubicBezTo>
                  <a:cubicBezTo>
                    <a:pt x="126565" y="-27116"/>
                    <a:pt x="74590" y="-741"/>
                    <a:pt x="13518" y="96021"/>
                  </a:cubicBezTo>
                  <a:cubicBezTo>
                    <a:pt x="-36521" y="175411"/>
                    <a:pt x="65347" y="337407"/>
                    <a:pt x="108103" y="365161"/>
                  </a:cubicBezTo>
                  <a:cubicBezTo>
                    <a:pt x="150834" y="392890"/>
                    <a:pt x="196880" y="365161"/>
                    <a:pt x="196880" y="365161"/>
                  </a:cubicBezTo>
                  <a:cubicBezTo>
                    <a:pt x="196880" y="365161"/>
                    <a:pt x="242902" y="392890"/>
                    <a:pt x="285634" y="365161"/>
                  </a:cubicBezTo>
                  <a:cubicBezTo>
                    <a:pt x="328365" y="337407"/>
                    <a:pt x="431322" y="179427"/>
                    <a:pt x="388300" y="96021"/>
                  </a:cubicBezTo>
                  <a:close/>
                </a:path>
              </a:pathLst>
            </a:custGeom>
            <a:solidFill>
              <a:srgbClr val="E62745"/>
            </a:solidFill>
            <a:ln w="24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1" name="任意多边形: 形状 160">
              <a:extLst>
                <a:ext uri="{FF2B5EF4-FFF2-40B4-BE49-F238E27FC236}">
                  <a16:creationId xmlns:a16="http://schemas.microsoft.com/office/drawing/2014/main" id="{62531A8F-BB72-D1EB-191C-7A282A291EB3}"/>
                </a:ext>
              </a:extLst>
            </p:cNvPr>
            <p:cNvSpPr/>
            <p:nvPr/>
          </p:nvSpPr>
          <p:spPr>
            <a:xfrm>
              <a:off x="1320910" y="7839274"/>
              <a:ext cx="372306" cy="325719"/>
            </a:xfrm>
            <a:custGeom>
              <a:avLst/>
              <a:gdLst>
                <a:gd name="connsiteX0" fmla="*/ 372306 w 372306"/>
                <a:gd name="connsiteY0" fmla="*/ 197034 h 325719"/>
                <a:gd name="connsiteX1" fmla="*/ 289554 w 372306"/>
                <a:gd name="connsiteY1" fmla="*/ 252008 h 325719"/>
                <a:gd name="connsiteX2" fmla="*/ 121919 w 372306"/>
                <a:gd name="connsiteY2" fmla="*/ 197517 h 325719"/>
                <a:gd name="connsiteX3" fmla="*/ 46716 w 372306"/>
                <a:gd name="connsiteY3" fmla="*/ 0 h 325719"/>
                <a:gd name="connsiteX4" fmla="*/ 37182 w 372306"/>
                <a:gd name="connsiteY4" fmla="*/ 11058 h 325719"/>
                <a:gd name="connsiteX5" fmla="*/ 34134 w 372306"/>
                <a:gd name="connsiteY5" fmla="*/ 14905 h 325719"/>
                <a:gd name="connsiteX6" fmla="*/ 26608 w 372306"/>
                <a:gd name="connsiteY6" fmla="*/ 24898 h 325719"/>
                <a:gd name="connsiteX7" fmla="*/ 23777 w 372306"/>
                <a:gd name="connsiteY7" fmla="*/ 28867 h 325719"/>
                <a:gd name="connsiteX8" fmla="*/ 13518 w 372306"/>
                <a:gd name="connsiteY8" fmla="*/ 44256 h 325719"/>
                <a:gd name="connsiteX9" fmla="*/ 108103 w 372306"/>
                <a:gd name="connsiteY9" fmla="*/ 313395 h 325719"/>
                <a:gd name="connsiteX10" fmla="*/ 196880 w 372306"/>
                <a:gd name="connsiteY10" fmla="*/ 313395 h 325719"/>
                <a:gd name="connsiteX11" fmla="*/ 285634 w 372306"/>
                <a:gd name="connsiteY11" fmla="*/ 313395 h 325719"/>
                <a:gd name="connsiteX12" fmla="*/ 294708 w 372306"/>
                <a:gd name="connsiteY12" fmla="*/ 306378 h 325719"/>
                <a:gd name="connsiteX13" fmla="*/ 372306 w 372306"/>
                <a:gd name="connsiteY13" fmla="*/ 197034 h 325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72306" h="325719">
                  <a:moveTo>
                    <a:pt x="372306" y="197034"/>
                  </a:moveTo>
                  <a:cubicBezTo>
                    <a:pt x="346779" y="222537"/>
                    <a:pt x="309177" y="248306"/>
                    <a:pt x="289554" y="252008"/>
                  </a:cubicBezTo>
                  <a:cubicBezTo>
                    <a:pt x="239128" y="261542"/>
                    <a:pt x="180523" y="208406"/>
                    <a:pt x="121919" y="197517"/>
                  </a:cubicBezTo>
                  <a:cubicBezTo>
                    <a:pt x="77252" y="189194"/>
                    <a:pt x="29585" y="81349"/>
                    <a:pt x="46716" y="0"/>
                  </a:cubicBezTo>
                  <a:cubicBezTo>
                    <a:pt x="43546" y="3412"/>
                    <a:pt x="40352" y="7114"/>
                    <a:pt x="37182" y="11058"/>
                  </a:cubicBezTo>
                  <a:cubicBezTo>
                    <a:pt x="36166" y="12292"/>
                    <a:pt x="35150" y="13623"/>
                    <a:pt x="34134" y="14905"/>
                  </a:cubicBezTo>
                  <a:cubicBezTo>
                    <a:pt x="31641" y="18075"/>
                    <a:pt x="29149" y="21414"/>
                    <a:pt x="26608" y="24898"/>
                  </a:cubicBezTo>
                  <a:cubicBezTo>
                    <a:pt x="25665" y="26205"/>
                    <a:pt x="24721" y="27512"/>
                    <a:pt x="23777" y="28867"/>
                  </a:cubicBezTo>
                  <a:cubicBezTo>
                    <a:pt x="20390" y="33730"/>
                    <a:pt x="16978" y="38787"/>
                    <a:pt x="13518" y="44256"/>
                  </a:cubicBezTo>
                  <a:cubicBezTo>
                    <a:pt x="-36521" y="123645"/>
                    <a:pt x="65347" y="285642"/>
                    <a:pt x="108103" y="313395"/>
                  </a:cubicBezTo>
                  <a:cubicBezTo>
                    <a:pt x="150834" y="341125"/>
                    <a:pt x="196880" y="313395"/>
                    <a:pt x="196880" y="313395"/>
                  </a:cubicBezTo>
                  <a:cubicBezTo>
                    <a:pt x="196880" y="313395"/>
                    <a:pt x="242902" y="341125"/>
                    <a:pt x="285634" y="313395"/>
                  </a:cubicBezTo>
                  <a:cubicBezTo>
                    <a:pt x="288174" y="311750"/>
                    <a:pt x="291247" y="309355"/>
                    <a:pt x="294708" y="306378"/>
                  </a:cubicBezTo>
                  <a:cubicBezTo>
                    <a:pt x="316848" y="286948"/>
                    <a:pt x="349102" y="244411"/>
                    <a:pt x="372306" y="197034"/>
                  </a:cubicBezTo>
                  <a:close/>
                </a:path>
              </a:pathLst>
            </a:custGeom>
            <a:solidFill>
              <a:srgbClr val="B51639"/>
            </a:solidFill>
            <a:ln w="24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2" name="任意多边形: 形状 161">
              <a:extLst>
                <a:ext uri="{FF2B5EF4-FFF2-40B4-BE49-F238E27FC236}">
                  <a16:creationId xmlns:a16="http://schemas.microsoft.com/office/drawing/2014/main" id="{F322BC6D-9A35-73D5-0C0F-CF65881A5372}"/>
                </a:ext>
              </a:extLst>
            </p:cNvPr>
            <p:cNvSpPr/>
            <p:nvPr/>
          </p:nvSpPr>
          <p:spPr>
            <a:xfrm>
              <a:off x="1585938" y="7830920"/>
              <a:ext cx="100912" cy="75418"/>
            </a:xfrm>
            <a:custGeom>
              <a:avLst/>
              <a:gdLst>
                <a:gd name="connsiteX0" fmla="*/ 26437 w 100912"/>
                <a:gd name="connsiteY0" fmla="*/ 2910 h 75418"/>
                <a:gd name="connsiteX1" fmla="*/ 100551 w 100912"/>
                <a:gd name="connsiteY1" fmla="*/ 66523 h 75418"/>
                <a:gd name="connsiteX2" fmla="*/ 861 w 100912"/>
                <a:gd name="connsiteY2" fmla="*/ 34704 h 75418"/>
                <a:gd name="connsiteX3" fmla="*/ 26437 w 100912"/>
                <a:gd name="connsiteY3" fmla="*/ 2910 h 754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912" h="75418">
                  <a:moveTo>
                    <a:pt x="26437" y="2910"/>
                  </a:moveTo>
                  <a:cubicBezTo>
                    <a:pt x="26437" y="2910"/>
                    <a:pt x="106939" y="40971"/>
                    <a:pt x="100551" y="66523"/>
                  </a:cubicBezTo>
                  <a:cubicBezTo>
                    <a:pt x="94163" y="92099"/>
                    <a:pt x="4684" y="56578"/>
                    <a:pt x="861" y="34704"/>
                  </a:cubicBezTo>
                  <a:cubicBezTo>
                    <a:pt x="-2962" y="12854"/>
                    <a:pt x="6015" y="-7785"/>
                    <a:pt x="26437" y="2910"/>
                  </a:cubicBezTo>
                  <a:close/>
                </a:path>
              </a:pathLst>
            </a:custGeom>
            <a:solidFill>
              <a:srgbClr val="E3EFF7"/>
            </a:solidFill>
            <a:ln w="24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3" name="任意多边形: 形状 162">
              <a:extLst>
                <a:ext uri="{FF2B5EF4-FFF2-40B4-BE49-F238E27FC236}">
                  <a16:creationId xmlns:a16="http://schemas.microsoft.com/office/drawing/2014/main" id="{3FB4DD2B-713B-D2E8-A019-7228403F5FB4}"/>
                </a:ext>
              </a:extLst>
            </p:cNvPr>
            <p:cNvSpPr/>
            <p:nvPr/>
          </p:nvSpPr>
          <p:spPr>
            <a:xfrm>
              <a:off x="1449887" y="7820105"/>
              <a:ext cx="118674" cy="28082"/>
            </a:xfrm>
            <a:custGeom>
              <a:avLst/>
              <a:gdLst>
                <a:gd name="connsiteX0" fmla="*/ 112014 w 118674"/>
                <a:gd name="connsiteY0" fmla="*/ 19145 h 28082"/>
                <a:gd name="connsiteX1" fmla="*/ 4024 w 118674"/>
                <a:gd name="connsiteY1" fmla="*/ 15370 h 28082"/>
                <a:gd name="connsiteX2" fmla="*/ 112014 w 118674"/>
                <a:gd name="connsiteY2" fmla="*/ 19145 h 280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8674" h="28082">
                  <a:moveTo>
                    <a:pt x="112014" y="19145"/>
                  </a:moveTo>
                  <a:cubicBezTo>
                    <a:pt x="112014" y="19145"/>
                    <a:pt x="37246" y="41575"/>
                    <a:pt x="4024" y="15370"/>
                  </a:cubicBezTo>
                  <a:cubicBezTo>
                    <a:pt x="-29198" y="-10811"/>
                    <a:pt x="155471" y="538"/>
                    <a:pt x="112014" y="19145"/>
                  </a:cubicBezTo>
                  <a:close/>
                </a:path>
              </a:pathLst>
            </a:custGeom>
            <a:solidFill>
              <a:srgbClr val="B51639"/>
            </a:solidFill>
            <a:ln w="24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4" name="任意多边形: 形状 163">
              <a:extLst>
                <a:ext uri="{FF2B5EF4-FFF2-40B4-BE49-F238E27FC236}">
                  <a16:creationId xmlns:a16="http://schemas.microsoft.com/office/drawing/2014/main" id="{78375D75-5DAF-914C-F612-B95F0B3E0D42}"/>
                </a:ext>
              </a:extLst>
            </p:cNvPr>
            <p:cNvSpPr/>
            <p:nvPr/>
          </p:nvSpPr>
          <p:spPr>
            <a:xfrm>
              <a:off x="1507047" y="7662254"/>
              <a:ext cx="62766" cy="185537"/>
            </a:xfrm>
            <a:custGeom>
              <a:avLst/>
              <a:gdLst>
                <a:gd name="connsiteX0" fmla="*/ 0 w 62766"/>
                <a:gd name="connsiteY0" fmla="*/ 184667 h 185537"/>
                <a:gd name="connsiteX1" fmla="*/ 31335 w 62766"/>
                <a:gd name="connsiteY1" fmla="*/ 457 h 185537"/>
                <a:gd name="connsiteX2" fmla="*/ 62766 w 62766"/>
                <a:gd name="connsiteY2" fmla="*/ 17419 h 185537"/>
                <a:gd name="connsiteX3" fmla="*/ 16430 w 62766"/>
                <a:gd name="connsiteY3" fmla="*/ 185538 h 185537"/>
                <a:gd name="connsiteX4" fmla="*/ 0 w 62766"/>
                <a:gd name="connsiteY4" fmla="*/ 184667 h 1855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2766" h="185537">
                  <a:moveTo>
                    <a:pt x="0" y="184667"/>
                  </a:moveTo>
                  <a:cubicBezTo>
                    <a:pt x="0" y="184667"/>
                    <a:pt x="5444" y="42705"/>
                    <a:pt x="31335" y="457"/>
                  </a:cubicBezTo>
                  <a:cubicBezTo>
                    <a:pt x="31335" y="457"/>
                    <a:pt x="57322" y="-4382"/>
                    <a:pt x="62766" y="17419"/>
                  </a:cubicBezTo>
                  <a:cubicBezTo>
                    <a:pt x="62766" y="17419"/>
                    <a:pt x="20519" y="160131"/>
                    <a:pt x="16430" y="185538"/>
                  </a:cubicBezTo>
                  <a:lnTo>
                    <a:pt x="0" y="184667"/>
                  </a:lnTo>
                  <a:close/>
                </a:path>
              </a:pathLst>
            </a:custGeom>
            <a:solidFill>
              <a:srgbClr val="966B38"/>
            </a:solidFill>
            <a:ln w="24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5" name="任意多边形: 形状 164">
              <a:extLst>
                <a:ext uri="{FF2B5EF4-FFF2-40B4-BE49-F238E27FC236}">
                  <a16:creationId xmlns:a16="http://schemas.microsoft.com/office/drawing/2014/main" id="{8D4B9D77-DECA-CE6B-7C0B-499088D02B49}"/>
                </a:ext>
              </a:extLst>
            </p:cNvPr>
            <p:cNvSpPr/>
            <p:nvPr/>
          </p:nvSpPr>
          <p:spPr>
            <a:xfrm>
              <a:off x="1507047" y="7662323"/>
              <a:ext cx="42392" cy="185081"/>
            </a:xfrm>
            <a:custGeom>
              <a:avLst/>
              <a:gdLst>
                <a:gd name="connsiteX0" fmla="*/ 31335 w 42392"/>
                <a:gd name="connsiteY0" fmla="*/ 388 h 185081"/>
                <a:gd name="connsiteX1" fmla="*/ 0 w 42392"/>
                <a:gd name="connsiteY1" fmla="*/ 184597 h 185081"/>
                <a:gd name="connsiteX2" fmla="*/ 9437 w 42392"/>
                <a:gd name="connsiteY2" fmla="*/ 185081 h 185081"/>
                <a:gd name="connsiteX3" fmla="*/ 42393 w 42392"/>
                <a:gd name="connsiteY3" fmla="*/ 316 h 185081"/>
                <a:gd name="connsiteX4" fmla="*/ 31335 w 42392"/>
                <a:gd name="connsiteY4" fmla="*/ 388 h 1850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392" h="185081">
                  <a:moveTo>
                    <a:pt x="31335" y="388"/>
                  </a:moveTo>
                  <a:cubicBezTo>
                    <a:pt x="5444" y="42635"/>
                    <a:pt x="0" y="184597"/>
                    <a:pt x="0" y="184597"/>
                  </a:cubicBezTo>
                  <a:lnTo>
                    <a:pt x="9437" y="185081"/>
                  </a:lnTo>
                  <a:cubicBezTo>
                    <a:pt x="13502" y="142108"/>
                    <a:pt x="36271" y="30126"/>
                    <a:pt x="42393" y="316"/>
                  </a:cubicBezTo>
                  <a:cubicBezTo>
                    <a:pt x="36368" y="-435"/>
                    <a:pt x="31335" y="388"/>
                    <a:pt x="31335" y="388"/>
                  </a:cubicBezTo>
                  <a:close/>
                </a:path>
              </a:pathLst>
            </a:custGeom>
            <a:solidFill>
              <a:srgbClr val="82592B"/>
            </a:solidFill>
            <a:ln w="24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6" name="任意多边形: 形状 165">
              <a:extLst>
                <a:ext uri="{FF2B5EF4-FFF2-40B4-BE49-F238E27FC236}">
                  <a16:creationId xmlns:a16="http://schemas.microsoft.com/office/drawing/2014/main" id="{53986982-C009-709C-EB6B-D7DC37135110}"/>
                </a:ext>
              </a:extLst>
            </p:cNvPr>
            <p:cNvSpPr/>
            <p:nvPr/>
          </p:nvSpPr>
          <p:spPr>
            <a:xfrm>
              <a:off x="1532139" y="7662254"/>
              <a:ext cx="37674" cy="17419"/>
            </a:xfrm>
            <a:custGeom>
              <a:avLst/>
              <a:gdLst>
                <a:gd name="connsiteX0" fmla="*/ 6243 w 37674"/>
                <a:gd name="connsiteY0" fmla="*/ 457 h 17419"/>
                <a:gd name="connsiteX1" fmla="*/ 0 w 37674"/>
                <a:gd name="connsiteY1" fmla="*/ 13790 h 17419"/>
                <a:gd name="connsiteX2" fmla="*/ 37674 w 37674"/>
                <a:gd name="connsiteY2" fmla="*/ 17419 h 17419"/>
                <a:gd name="connsiteX3" fmla="*/ 6243 w 37674"/>
                <a:gd name="connsiteY3" fmla="*/ 457 h 174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674" h="17419">
                  <a:moveTo>
                    <a:pt x="6243" y="457"/>
                  </a:moveTo>
                  <a:cubicBezTo>
                    <a:pt x="3993" y="4135"/>
                    <a:pt x="1936" y="8781"/>
                    <a:pt x="0" y="13790"/>
                  </a:cubicBezTo>
                  <a:cubicBezTo>
                    <a:pt x="16163" y="16911"/>
                    <a:pt x="37674" y="17419"/>
                    <a:pt x="37674" y="17419"/>
                  </a:cubicBezTo>
                  <a:cubicBezTo>
                    <a:pt x="32206" y="-4382"/>
                    <a:pt x="6243" y="457"/>
                    <a:pt x="6243" y="457"/>
                  </a:cubicBezTo>
                  <a:close/>
                </a:path>
              </a:pathLst>
            </a:custGeom>
            <a:solidFill>
              <a:srgbClr val="B48653"/>
            </a:solidFill>
            <a:ln w="24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7" name="任意多边形: 形状 166">
              <a:extLst>
                <a:ext uri="{FF2B5EF4-FFF2-40B4-BE49-F238E27FC236}">
                  <a16:creationId xmlns:a16="http://schemas.microsoft.com/office/drawing/2014/main" id="{52F791B6-5AE5-A9B8-0E81-D5791584C93F}"/>
                </a:ext>
              </a:extLst>
            </p:cNvPr>
            <p:cNvSpPr/>
            <p:nvPr/>
          </p:nvSpPr>
          <p:spPr>
            <a:xfrm>
              <a:off x="1257190" y="7913597"/>
              <a:ext cx="145871" cy="187751"/>
            </a:xfrm>
            <a:custGeom>
              <a:avLst/>
              <a:gdLst>
                <a:gd name="connsiteX0" fmla="*/ 3439 w 145871"/>
                <a:gd name="connsiteY0" fmla="*/ 121041 h 187751"/>
                <a:gd name="connsiteX1" fmla="*/ 56260 w 145871"/>
                <a:gd name="connsiteY1" fmla="*/ 17528 h 187751"/>
                <a:gd name="connsiteX2" fmla="*/ 133859 w 145871"/>
                <a:gd name="connsiteY2" fmla="*/ 8212 h 187751"/>
                <a:gd name="connsiteX3" fmla="*/ 73512 w 145871"/>
                <a:gd name="connsiteY3" fmla="*/ 45015 h 187751"/>
                <a:gd name="connsiteX4" fmla="*/ 143949 w 145871"/>
                <a:gd name="connsiteY4" fmla="*/ 55153 h 187751"/>
                <a:gd name="connsiteX5" fmla="*/ 78134 w 145871"/>
                <a:gd name="connsiteY5" fmla="*/ 77608 h 187751"/>
                <a:gd name="connsiteX6" fmla="*/ 145715 w 145871"/>
                <a:gd name="connsiteY6" fmla="*/ 98102 h 187751"/>
                <a:gd name="connsiteX7" fmla="*/ 81812 w 145871"/>
                <a:gd name="connsiteY7" fmla="*/ 109547 h 187751"/>
                <a:gd name="connsiteX8" fmla="*/ 145715 w 145871"/>
                <a:gd name="connsiteY8" fmla="*/ 135752 h 187751"/>
                <a:gd name="connsiteX9" fmla="*/ 81812 w 145871"/>
                <a:gd name="connsiteY9" fmla="*/ 145988 h 187751"/>
                <a:gd name="connsiteX10" fmla="*/ 36636 w 145871"/>
                <a:gd name="connsiteY10" fmla="*/ 187533 h 187751"/>
                <a:gd name="connsiteX11" fmla="*/ 3439 w 145871"/>
                <a:gd name="connsiteY11" fmla="*/ 121041 h 187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5871" h="187751">
                  <a:moveTo>
                    <a:pt x="3439" y="121041"/>
                  </a:moveTo>
                  <a:cubicBezTo>
                    <a:pt x="3439" y="121041"/>
                    <a:pt x="13819" y="33134"/>
                    <a:pt x="56260" y="17528"/>
                  </a:cubicBezTo>
                  <a:cubicBezTo>
                    <a:pt x="83239" y="7607"/>
                    <a:pt x="133859" y="-10686"/>
                    <a:pt x="133859" y="8212"/>
                  </a:cubicBezTo>
                  <a:cubicBezTo>
                    <a:pt x="133859" y="27109"/>
                    <a:pt x="73512" y="45015"/>
                    <a:pt x="73512" y="45015"/>
                  </a:cubicBezTo>
                  <a:cubicBezTo>
                    <a:pt x="73512" y="45015"/>
                    <a:pt x="142158" y="46854"/>
                    <a:pt x="143949" y="55153"/>
                  </a:cubicBezTo>
                  <a:cubicBezTo>
                    <a:pt x="148619" y="76979"/>
                    <a:pt x="78134" y="77608"/>
                    <a:pt x="78134" y="77608"/>
                  </a:cubicBezTo>
                  <a:cubicBezTo>
                    <a:pt x="78134" y="77608"/>
                    <a:pt x="145086" y="85907"/>
                    <a:pt x="145715" y="98102"/>
                  </a:cubicBezTo>
                  <a:cubicBezTo>
                    <a:pt x="146272" y="108652"/>
                    <a:pt x="114889" y="113395"/>
                    <a:pt x="81812" y="109547"/>
                  </a:cubicBezTo>
                  <a:cubicBezTo>
                    <a:pt x="81812" y="109547"/>
                    <a:pt x="143199" y="125178"/>
                    <a:pt x="145715" y="135752"/>
                  </a:cubicBezTo>
                  <a:cubicBezTo>
                    <a:pt x="149538" y="151722"/>
                    <a:pt x="81812" y="145988"/>
                    <a:pt x="81812" y="145988"/>
                  </a:cubicBezTo>
                  <a:cubicBezTo>
                    <a:pt x="81812" y="145988"/>
                    <a:pt x="52824" y="191260"/>
                    <a:pt x="36636" y="187533"/>
                  </a:cubicBezTo>
                  <a:cubicBezTo>
                    <a:pt x="-13112" y="176112"/>
                    <a:pt x="1600" y="134325"/>
                    <a:pt x="3439" y="121041"/>
                  </a:cubicBezTo>
                  <a:close/>
                </a:path>
              </a:pathLst>
            </a:custGeom>
            <a:solidFill>
              <a:srgbClr val="F9C5A6"/>
            </a:solidFill>
            <a:ln w="24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8" name="任意多边形: 形状 167">
              <a:extLst>
                <a:ext uri="{FF2B5EF4-FFF2-40B4-BE49-F238E27FC236}">
                  <a16:creationId xmlns:a16="http://schemas.microsoft.com/office/drawing/2014/main" id="{CD475D98-8720-38C9-B44D-9AC19E7C4313}"/>
                </a:ext>
              </a:extLst>
            </p:cNvPr>
            <p:cNvSpPr/>
            <p:nvPr/>
          </p:nvSpPr>
          <p:spPr>
            <a:xfrm>
              <a:off x="1613187" y="7913597"/>
              <a:ext cx="145853" cy="187751"/>
            </a:xfrm>
            <a:custGeom>
              <a:avLst/>
              <a:gdLst>
                <a:gd name="connsiteX0" fmla="*/ 142432 w 145853"/>
                <a:gd name="connsiteY0" fmla="*/ 121041 h 187751"/>
                <a:gd name="connsiteX1" fmla="*/ 89611 w 145853"/>
                <a:gd name="connsiteY1" fmla="*/ 17528 h 187751"/>
                <a:gd name="connsiteX2" fmla="*/ 12012 w 145853"/>
                <a:gd name="connsiteY2" fmla="*/ 8212 h 187751"/>
                <a:gd name="connsiteX3" fmla="*/ 72359 w 145853"/>
                <a:gd name="connsiteY3" fmla="*/ 45015 h 187751"/>
                <a:gd name="connsiteX4" fmla="*/ 1922 w 145853"/>
                <a:gd name="connsiteY4" fmla="*/ 55153 h 187751"/>
                <a:gd name="connsiteX5" fmla="*/ 67737 w 145853"/>
                <a:gd name="connsiteY5" fmla="*/ 77608 h 187751"/>
                <a:gd name="connsiteX6" fmla="*/ 156 w 145853"/>
                <a:gd name="connsiteY6" fmla="*/ 98102 h 187751"/>
                <a:gd name="connsiteX7" fmla="*/ 64059 w 145853"/>
                <a:gd name="connsiteY7" fmla="*/ 109547 h 187751"/>
                <a:gd name="connsiteX8" fmla="*/ 156 w 145853"/>
                <a:gd name="connsiteY8" fmla="*/ 135752 h 187751"/>
                <a:gd name="connsiteX9" fmla="*/ 64059 w 145853"/>
                <a:gd name="connsiteY9" fmla="*/ 145988 h 187751"/>
                <a:gd name="connsiteX10" fmla="*/ 109235 w 145853"/>
                <a:gd name="connsiteY10" fmla="*/ 187533 h 187751"/>
                <a:gd name="connsiteX11" fmla="*/ 142432 w 145853"/>
                <a:gd name="connsiteY11" fmla="*/ 121041 h 187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5853" h="187751">
                  <a:moveTo>
                    <a:pt x="142432" y="121041"/>
                  </a:moveTo>
                  <a:cubicBezTo>
                    <a:pt x="142432" y="121041"/>
                    <a:pt x="132052" y="33134"/>
                    <a:pt x="89611" y="17528"/>
                  </a:cubicBezTo>
                  <a:cubicBezTo>
                    <a:pt x="62608" y="7607"/>
                    <a:pt x="12012" y="-10686"/>
                    <a:pt x="12012" y="8212"/>
                  </a:cubicBezTo>
                  <a:cubicBezTo>
                    <a:pt x="12012" y="27109"/>
                    <a:pt x="72359" y="45015"/>
                    <a:pt x="72359" y="45015"/>
                  </a:cubicBezTo>
                  <a:cubicBezTo>
                    <a:pt x="72359" y="45015"/>
                    <a:pt x="3689" y="46854"/>
                    <a:pt x="1922" y="55153"/>
                  </a:cubicBezTo>
                  <a:cubicBezTo>
                    <a:pt x="-2723" y="76979"/>
                    <a:pt x="67737" y="77608"/>
                    <a:pt x="67737" y="77608"/>
                  </a:cubicBezTo>
                  <a:cubicBezTo>
                    <a:pt x="67737" y="77608"/>
                    <a:pt x="785" y="85907"/>
                    <a:pt x="156" y="98102"/>
                  </a:cubicBezTo>
                  <a:cubicBezTo>
                    <a:pt x="-401" y="108652"/>
                    <a:pt x="30983" y="113395"/>
                    <a:pt x="64059" y="109547"/>
                  </a:cubicBezTo>
                  <a:cubicBezTo>
                    <a:pt x="64059" y="109547"/>
                    <a:pt x="2673" y="125178"/>
                    <a:pt x="156" y="135752"/>
                  </a:cubicBezTo>
                  <a:cubicBezTo>
                    <a:pt x="-3667" y="151722"/>
                    <a:pt x="64059" y="145988"/>
                    <a:pt x="64059" y="145988"/>
                  </a:cubicBezTo>
                  <a:cubicBezTo>
                    <a:pt x="64059" y="145988"/>
                    <a:pt x="93047" y="191260"/>
                    <a:pt x="109235" y="187533"/>
                  </a:cubicBezTo>
                  <a:cubicBezTo>
                    <a:pt x="158959" y="176112"/>
                    <a:pt x="144247" y="134325"/>
                    <a:pt x="142432" y="121041"/>
                  </a:cubicBezTo>
                  <a:close/>
                </a:path>
              </a:pathLst>
            </a:custGeom>
            <a:solidFill>
              <a:srgbClr val="F9C5A6"/>
            </a:solidFill>
            <a:ln w="24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70" name="组合 169">
            <a:extLst>
              <a:ext uri="{FF2B5EF4-FFF2-40B4-BE49-F238E27FC236}">
                <a16:creationId xmlns:a16="http://schemas.microsoft.com/office/drawing/2014/main" id="{A859E019-775E-700A-5D5B-CCA6C3CCA373}"/>
              </a:ext>
            </a:extLst>
          </p:cNvPr>
          <p:cNvGrpSpPr/>
          <p:nvPr/>
        </p:nvGrpSpPr>
        <p:grpSpPr>
          <a:xfrm>
            <a:off x="1082787" y="2615491"/>
            <a:ext cx="2984539" cy="816522"/>
            <a:chOff x="283598" y="1906534"/>
            <a:chExt cx="2984539" cy="816522"/>
          </a:xfrm>
        </p:grpSpPr>
        <p:sp>
          <p:nvSpPr>
            <p:cNvPr id="171" name="文本框 170">
              <a:extLst>
                <a:ext uri="{FF2B5EF4-FFF2-40B4-BE49-F238E27FC236}">
                  <a16:creationId xmlns:a16="http://schemas.microsoft.com/office/drawing/2014/main" id="{13C11E36-DDE2-6AAC-E8C3-EE53D7EA118D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72" name="文本框 171">
              <a:extLst>
                <a:ext uri="{FF2B5EF4-FFF2-40B4-BE49-F238E27FC236}">
                  <a16:creationId xmlns:a16="http://schemas.microsoft.com/office/drawing/2014/main" id="{D470D25E-2478-6936-F0B6-05335F60AD66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73" name="组合 172">
            <a:extLst>
              <a:ext uri="{FF2B5EF4-FFF2-40B4-BE49-F238E27FC236}">
                <a16:creationId xmlns:a16="http://schemas.microsoft.com/office/drawing/2014/main" id="{51EA7422-942F-269F-5470-A6A0863A10DA}"/>
              </a:ext>
            </a:extLst>
          </p:cNvPr>
          <p:cNvGrpSpPr/>
          <p:nvPr/>
        </p:nvGrpSpPr>
        <p:grpSpPr>
          <a:xfrm>
            <a:off x="8119535" y="2615491"/>
            <a:ext cx="2966425" cy="816522"/>
            <a:chOff x="283598" y="1906534"/>
            <a:chExt cx="2966425" cy="816522"/>
          </a:xfrm>
        </p:grpSpPr>
        <p:sp>
          <p:nvSpPr>
            <p:cNvPr id="174" name="文本框 173">
              <a:extLst>
                <a:ext uri="{FF2B5EF4-FFF2-40B4-BE49-F238E27FC236}">
                  <a16:creationId xmlns:a16="http://schemas.microsoft.com/office/drawing/2014/main" id="{FA16EBC2-4194-EAA2-E19B-1EFB865746ED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75" name="文本框 174">
              <a:extLst>
                <a:ext uri="{FF2B5EF4-FFF2-40B4-BE49-F238E27FC236}">
                  <a16:creationId xmlns:a16="http://schemas.microsoft.com/office/drawing/2014/main" id="{43BFD4A4-0CD4-C507-B9A1-341AA66CB7AD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76" name="组合 175">
            <a:extLst>
              <a:ext uri="{FF2B5EF4-FFF2-40B4-BE49-F238E27FC236}">
                <a16:creationId xmlns:a16="http://schemas.microsoft.com/office/drawing/2014/main" id="{80CDB0E4-EABB-C7C2-4DC4-4E354F38F132}"/>
              </a:ext>
            </a:extLst>
          </p:cNvPr>
          <p:cNvGrpSpPr/>
          <p:nvPr/>
        </p:nvGrpSpPr>
        <p:grpSpPr>
          <a:xfrm>
            <a:off x="386033" y="4240447"/>
            <a:ext cx="2984539" cy="816522"/>
            <a:chOff x="283598" y="1906534"/>
            <a:chExt cx="2984539" cy="816522"/>
          </a:xfrm>
        </p:grpSpPr>
        <p:sp>
          <p:nvSpPr>
            <p:cNvPr id="177" name="文本框 176">
              <a:extLst>
                <a:ext uri="{FF2B5EF4-FFF2-40B4-BE49-F238E27FC236}">
                  <a16:creationId xmlns:a16="http://schemas.microsoft.com/office/drawing/2014/main" id="{46DF10E4-6070-F3DF-F710-3BFE6F5FC717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78" name="文本框 177">
              <a:extLst>
                <a:ext uri="{FF2B5EF4-FFF2-40B4-BE49-F238E27FC236}">
                  <a16:creationId xmlns:a16="http://schemas.microsoft.com/office/drawing/2014/main" id="{48A785A3-DFEA-79D3-DDE0-7F3B1D1AD260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79" name="组合 178">
            <a:extLst>
              <a:ext uri="{FF2B5EF4-FFF2-40B4-BE49-F238E27FC236}">
                <a16:creationId xmlns:a16="http://schemas.microsoft.com/office/drawing/2014/main" id="{4445A6FC-1C8E-27B9-035C-DDA6869EDC3B}"/>
              </a:ext>
            </a:extLst>
          </p:cNvPr>
          <p:cNvGrpSpPr/>
          <p:nvPr/>
        </p:nvGrpSpPr>
        <p:grpSpPr>
          <a:xfrm>
            <a:off x="8884058" y="4240447"/>
            <a:ext cx="2966425" cy="816522"/>
            <a:chOff x="283598" y="1906534"/>
            <a:chExt cx="2966425" cy="816522"/>
          </a:xfrm>
        </p:grpSpPr>
        <p:sp>
          <p:nvSpPr>
            <p:cNvPr id="180" name="文本框 179">
              <a:extLst>
                <a:ext uri="{FF2B5EF4-FFF2-40B4-BE49-F238E27FC236}">
                  <a16:creationId xmlns:a16="http://schemas.microsoft.com/office/drawing/2014/main" id="{FB2C720B-EDA5-D6F9-9A7A-964A562D4D6C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81" name="文本框 180">
              <a:extLst>
                <a:ext uri="{FF2B5EF4-FFF2-40B4-BE49-F238E27FC236}">
                  <a16:creationId xmlns:a16="http://schemas.microsoft.com/office/drawing/2014/main" id="{F261D095-E1DF-5B41-69F0-A85101BA45D0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82" name="组合 181">
            <a:extLst>
              <a:ext uri="{FF2B5EF4-FFF2-40B4-BE49-F238E27FC236}">
                <a16:creationId xmlns:a16="http://schemas.microsoft.com/office/drawing/2014/main" id="{72487480-C59F-E83A-B689-1A84239CC2EB}"/>
              </a:ext>
            </a:extLst>
          </p:cNvPr>
          <p:cNvGrpSpPr/>
          <p:nvPr/>
        </p:nvGrpSpPr>
        <p:grpSpPr>
          <a:xfrm>
            <a:off x="2133622" y="1252908"/>
            <a:ext cx="7939292" cy="585690"/>
            <a:chOff x="-2202835" y="1906534"/>
            <a:chExt cx="7939292" cy="585690"/>
          </a:xfrm>
        </p:grpSpPr>
        <p:sp>
          <p:nvSpPr>
            <p:cNvPr id="183" name="文本框 182">
              <a:extLst>
                <a:ext uri="{FF2B5EF4-FFF2-40B4-BE49-F238E27FC236}">
                  <a16:creationId xmlns:a16="http://schemas.microsoft.com/office/drawing/2014/main" id="{B8F8900B-05B7-D308-9FD4-D6532607D2BE}"/>
                </a:ext>
              </a:extLst>
            </p:cNvPr>
            <p:cNvSpPr txBox="1"/>
            <p:nvPr/>
          </p:nvSpPr>
          <p:spPr>
            <a:xfrm>
              <a:off x="-2202835" y="2190603"/>
              <a:ext cx="7939292" cy="3016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84" name="文本框 183">
              <a:extLst>
                <a:ext uri="{FF2B5EF4-FFF2-40B4-BE49-F238E27FC236}">
                  <a16:creationId xmlns:a16="http://schemas.microsoft.com/office/drawing/2014/main" id="{37E916DF-370C-C2E3-040E-9BA7C14FAAD2}"/>
                </a:ext>
              </a:extLst>
            </p:cNvPr>
            <p:cNvSpPr txBox="1"/>
            <p:nvPr/>
          </p:nvSpPr>
          <p:spPr>
            <a:xfrm>
              <a:off x="64902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81351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38275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63DDB39-CCE2-65D7-2F65-1546763B84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-2" hidden="1">
            <a:extLst>
              <a:ext uri="{FF2B5EF4-FFF2-40B4-BE49-F238E27FC236}">
                <a16:creationId xmlns:a16="http://schemas.microsoft.com/office/drawing/2014/main" id="{84F72F0D-E9E1-36ED-9A6D-01BBD7DD8CBD}"/>
              </a:ext>
            </a:extLst>
          </p:cNvPr>
          <p:cNvSpPr txBox="1"/>
          <p:nvPr/>
        </p:nvSpPr>
        <p:spPr>
          <a:xfrm>
            <a:off x="4795339" y="1808162"/>
            <a:ext cx="5314275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0" dirty="0">
                <a:blipFill dpi="0" rotWithShape="1">
                  <a:blip r:embed="rId3"/>
                  <a:srcRect/>
                  <a:tile tx="0" ty="0" sx="100000" sy="100000" flip="none" algn="tl"/>
                </a:blipFill>
                <a:latin typeface="阿里汉仪智能黑体" panose="00020600040101010101" pitchFamily="18" charset="-122"/>
                <a:ea typeface="阿里汉仪智能黑体" panose="00020600040101010101" pitchFamily="18" charset="-122"/>
                <a:cs typeface="+mn-ea"/>
                <a:sym typeface="+mn-lt"/>
              </a:rPr>
              <a:t>开学第一课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FFCB03F-39FC-C8B9-5CBB-A826C1ECFD27}"/>
              </a:ext>
            </a:extLst>
          </p:cNvPr>
          <p:cNvSpPr txBox="1"/>
          <p:nvPr/>
        </p:nvSpPr>
        <p:spPr>
          <a:xfrm>
            <a:off x="4962770" y="297231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800">
                <a:blipFill>
                  <a:blip r:embed="rId3"/>
                  <a:tile tx="0" ty="0" sx="100000" sy="100000" flip="none" algn="tl"/>
                </a:blipFill>
                <a:latin typeface="阿里汉仪智能黑体" panose="00020600040101010101" pitchFamily="18" charset="-122"/>
                <a:ea typeface="阿里汉仪智能黑体" panose="00020600040101010101" pitchFamily="18" charset="-122"/>
              </a:defRPr>
            </a:lvl1pPr>
          </a:lstStyle>
          <a:p>
            <a:r>
              <a:rPr lang="zh-CN" altLang="en-US" sz="2800" dirty="0"/>
              <a:t>添加标题文本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EF662B62-7819-733F-8E08-3529B45B419F}"/>
              </a:ext>
            </a:extLst>
          </p:cNvPr>
          <p:cNvSpPr txBox="1"/>
          <p:nvPr/>
        </p:nvSpPr>
        <p:spPr>
          <a:xfrm rot="20650307">
            <a:off x="806400" y="95107"/>
            <a:ext cx="101341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800">
                <a:blipFill>
                  <a:blip r:embed="rId3"/>
                  <a:tile tx="0" ty="0" sx="100000" sy="100000" flip="none" algn="tl"/>
                </a:blipFill>
                <a:latin typeface="阿里汉仪智能黑体" panose="00020600040101010101" pitchFamily="18" charset="-122"/>
                <a:ea typeface="阿里汉仪智能黑体" panose="00020600040101010101" pitchFamily="18" charset="-122"/>
              </a:defRPr>
            </a:lvl1pPr>
          </a:lstStyle>
          <a:p>
            <a:r>
              <a:rPr lang="en-US" altLang="zh-CN" sz="4400" dirty="0"/>
              <a:t>02</a:t>
            </a:r>
            <a:endParaRPr lang="zh-CN" altLang="en-US" sz="4400" dirty="0"/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4CF06939-36B8-0CE2-6C03-834B346E7AD9}"/>
              </a:ext>
            </a:extLst>
          </p:cNvPr>
          <p:cNvSpPr/>
          <p:nvPr/>
        </p:nvSpPr>
        <p:spPr>
          <a:xfrm>
            <a:off x="947738" y="1660040"/>
            <a:ext cx="2651805" cy="1997560"/>
          </a:xfrm>
          <a:custGeom>
            <a:avLst/>
            <a:gdLst>
              <a:gd name="connsiteX0" fmla="*/ 1170160 w 2651805"/>
              <a:gd name="connsiteY0" fmla="*/ 0 h 1997560"/>
              <a:gd name="connsiteX1" fmla="*/ 1643613 w 2651805"/>
              <a:gd name="connsiteY1" fmla="*/ 251733 h 1997560"/>
              <a:gd name="connsiteX2" fmla="*/ 1671480 w 2651805"/>
              <a:gd name="connsiteY2" fmla="*/ 303076 h 1997560"/>
              <a:gd name="connsiteX3" fmla="*/ 1700935 w 2651805"/>
              <a:gd name="connsiteY3" fmla="*/ 287088 h 1997560"/>
              <a:gd name="connsiteX4" fmla="*/ 1879054 w 2651805"/>
              <a:gd name="connsiteY4" fmla="*/ 251127 h 1997560"/>
              <a:gd name="connsiteX5" fmla="*/ 2134903 w 2651805"/>
              <a:gd name="connsiteY5" fmla="*/ 329278 h 1997560"/>
              <a:gd name="connsiteX6" fmla="*/ 2153708 w 2651805"/>
              <a:gd name="connsiteY6" fmla="*/ 344794 h 1997560"/>
              <a:gd name="connsiteX7" fmla="*/ 2157914 w 2651805"/>
              <a:gd name="connsiteY7" fmla="*/ 303075 h 1997560"/>
              <a:gd name="connsiteX8" fmla="*/ 2409738 w 2651805"/>
              <a:gd name="connsiteY8" fmla="*/ 97832 h 1997560"/>
              <a:gd name="connsiteX9" fmla="*/ 2646585 w 2651805"/>
              <a:gd name="connsiteY9" fmla="*/ 254824 h 1997560"/>
              <a:gd name="connsiteX10" fmla="*/ 2651805 w 2651805"/>
              <a:gd name="connsiteY10" fmla="*/ 280680 h 1997560"/>
              <a:gd name="connsiteX11" fmla="*/ 2651805 w 2651805"/>
              <a:gd name="connsiteY11" fmla="*/ 552680 h 1997560"/>
              <a:gd name="connsiteX12" fmla="*/ 2651805 w 2651805"/>
              <a:gd name="connsiteY12" fmla="*/ 1997560 h 1997560"/>
              <a:gd name="connsiteX13" fmla="*/ 0 w 2651805"/>
              <a:gd name="connsiteY13" fmla="*/ 1997560 h 1997560"/>
              <a:gd name="connsiteX14" fmla="*/ 0 w 2651805"/>
              <a:gd name="connsiteY14" fmla="*/ 552680 h 1997560"/>
              <a:gd name="connsiteX15" fmla="*/ 40179 w 2651805"/>
              <a:gd name="connsiteY15" fmla="*/ 455681 h 1997560"/>
              <a:gd name="connsiteX16" fmla="*/ 45438 w 2651805"/>
              <a:gd name="connsiteY16" fmla="*/ 452135 h 1997560"/>
              <a:gd name="connsiteX17" fmla="*/ 51856 w 2651805"/>
              <a:gd name="connsiteY17" fmla="*/ 442616 h 1997560"/>
              <a:gd name="connsiteX18" fmla="*/ 142004 w 2651805"/>
              <a:gd name="connsiteY18" fmla="*/ 405275 h 1997560"/>
              <a:gd name="connsiteX19" fmla="*/ 257666 w 2651805"/>
              <a:gd name="connsiteY19" fmla="*/ 405275 h 1997560"/>
              <a:gd name="connsiteX20" fmla="*/ 262138 w 2651805"/>
              <a:gd name="connsiteY20" fmla="*/ 360911 h 1997560"/>
              <a:gd name="connsiteX21" fmla="*/ 508112 w 2651805"/>
              <a:gd name="connsiteY21" fmla="*/ 160436 h 1997560"/>
              <a:gd name="connsiteX22" fmla="*/ 685650 w 2651805"/>
              <a:gd name="connsiteY22" fmla="*/ 233975 h 1997560"/>
              <a:gd name="connsiteX23" fmla="*/ 698505 w 2651805"/>
              <a:gd name="connsiteY23" fmla="*/ 249555 h 1997560"/>
              <a:gd name="connsiteX24" fmla="*/ 766427 w 2651805"/>
              <a:gd name="connsiteY24" fmla="*/ 167232 h 1997560"/>
              <a:gd name="connsiteX25" fmla="*/ 1170160 w 2651805"/>
              <a:gd name="connsiteY25" fmla="*/ 0 h 19975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651805" h="1997560">
                <a:moveTo>
                  <a:pt x="1170160" y="0"/>
                </a:moveTo>
                <a:cubicBezTo>
                  <a:pt x="1367245" y="0"/>
                  <a:pt x="1541006" y="99855"/>
                  <a:pt x="1643613" y="251733"/>
                </a:cubicBezTo>
                <a:lnTo>
                  <a:pt x="1671480" y="303076"/>
                </a:lnTo>
                <a:lnTo>
                  <a:pt x="1700935" y="287088"/>
                </a:lnTo>
                <a:cubicBezTo>
                  <a:pt x="1755682" y="263932"/>
                  <a:pt x="1815873" y="251127"/>
                  <a:pt x="1879054" y="251127"/>
                </a:cubicBezTo>
                <a:cubicBezTo>
                  <a:pt x="1973827" y="251127"/>
                  <a:pt x="2061869" y="279938"/>
                  <a:pt x="2134903" y="329278"/>
                </a:cubicBezTo>
                <a:lnTo>
                  <a:pt x="2153708" y="344794"/>
                </a:lnTo>
                <a:lnTo>
                  <a:pt x="2157914" y="303075"/>
                </a:lnTo>
                <a:cubicBezTo>
                  <a:pt x="2181883" y="185943"/>
                  <a:pt x="2285521" y="97832"/>
                  <a:pt x="2409738" y="97832"/>
                </a:cubicBezTo>
                <a:cubicBezTo>
                  <a:pt x="2516210" y="97832"/>
                  <a:pt x="2607563" y="162566"/>
                  <a:pt x="2646585" y="254824"/>
                </a:cubicBezTo>
                <a:lnTo>
                  <a:pt x="2651805" y="280680"/>
                </a:lnTo>
                <a:lnTo>
                  <a:pt x="2651805" y="552680"/>
                </a:lnTo>
                <a:lnTo>
                  <a:pt x="2651805" y="1997560"/>
                </a:lnTo>
                <a:lnTo>
                  <a:pt x="0" y="1997560"/>
                </a:lnTo>
                <a:lnTo>
                  <a:pt x="0" y="552680"/>
                </a:lnTo>
                <a:cubicBezTo>
                  <a:pt x="0" y="514800"/>
                  <a:pt x="15354" y="480505"/>
                  <a:pt x="40179" y="455681"/>
                </a:cubicBezTo>
                <a:lnTo>
                  <a:pt x="45438" y="452135"/>
                </a:lnTo>
                <a:lnTo>
                  <a:pt x="51856" y="442616"/>
                </a:lnTo>
                <a:cubicBezTo>
                  <a:pt x="74927" y="419545"/>
                  <a:pt x="106799" y="405275"/>
                  <a:pt x="142004" y="405275"/>
                </a:cubicBezTo>
                <a:lnTo>
                  <a:pt x="257666" y="405275"/>
                </a:lnTo>
                <a:lnTo>
                  <a:pt x="262138" y="360911"/>
                </a:lnTo>
                <a:cubicBezTo>
                  <a:pt x="285550" y="246500"/>
                  <a:pt x="386780" y="160436"/>
                  <a:pt x="508112" y="160436"/>
                </a:cubicBezTo>
                <a:cubicBezTo>
                  <a:pt x="577445" y="160436"/>
                  <a:pt x="640214" y="188539"/>
                  <a:pt x="685650" y="233975"/>
                </a:cubicBezTo>
                <a:lnTo>
                  <a:pt x="698505" y="249555"/>
                </a:lnTo>
                <a:lnTo>
                  <a:pt x="766427" y="167232"/>
                </a:lnTo>
                <a:cubicBezTo>
                  <a:pt x="869751" y="63907"/>
                  <a:pt x="1012493" y="0"/>
                  <a:pt x="1170160" y="0"/>
                </a:cubicBezTo>
                <a:close/>
              </a:path>
            </a:pathLst>
          </a:cu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27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FD97E565-A779-B4FF-DA3C-A8C833DAA23D}"/>
              </a:ext>
            </a:extLst>
          </p:cNvPr>
          <p:cNvSpPr/>
          <p:nvPr/>
        </p:nvSpPr>
        <p:spPr>
          <a:xfrm>
            <a:off x="947738" y="3657600"/>
            <a:ext cx="2651805" cy="2249714"/>
          </a:xfrm>
          <a:custGeom>
            <a:avLst/>
            <a:gdLst>
              <a:gd name="connsiteX0" fmla="*/ 0 w 2651805"/>
              <a:gd name="connsiteY0" fmla="*/ 0 h 2249714"/>
              <a:gd name="connsiteX1" fmla="*/ 2651805 w 2651805"/>
              <a:gd name="connsiteY1" fmla="*/ 0 h 2249714"/>
              <a:gd name="connsiteX2" fmla="*/ 2651805 w 2651805"/>
              <a:gd name="connsiteY2" fmla="*/ 333828 h 2249714"/>
              <a:gd name="connsiteX3" fmla="*/ 2651805 w 2651805"/>
              <a:gd name="connsiteY3" fmla="*/ 2112536 h 2249714"/>
              <a:gd name="connsiteX4" fmla="*/ 2514627 w 2651805"/>
              <a:gd name="connsiteY4" fmla="*/ 2249714 h 2249714"/>
              <a:gd name="connsiteX5" fmla="*/ 137178 w 2651805"/>
              <a:gd name="connsiteY5" fmla="*/ 2249714 h 2249714"/>
              <a:gd name="connsiteX6" fmla="*/ 0 w 2651805"/>
              <a:gd name="connsiteY6" fmla="*/ 2112536 h 2249714"/>
              <a:gd name="connsiteX7" fmla="*/ 0 w 2651805"/>
              <a:gd name="connsiteY7" fmla="*/ 0 h 2249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51805" h="2249714">
                <a:moveTo>
                  <a:pt x="0" y="0"/>
                </a:moveTo>
                <a:lnTo>
                  <a:pt x="2651805" y="0"/>
                </a:lnTo>
                <a:lnTo>
                  <a:pt x="2651805" y="333828"/>
                </a:lnTo>
                <a:lnTo>
                  <a:pt x="2651805" y="2112536"/>
                </a:lnTo>
                <a:cubicBezTo>
                  <a:pt x="2651805" y="2188297"/>
                  <a:pt x="2590388" y="2249714"/>
                  <a:pt x="2514627" y="2249714"/>
                </a:cubicBezTo>
                <a:lnTo>
                  <a:pt x="137178" y="2249714"/>
                </a:lnTo>
                <a:cubicBezTo>
                  <a:pt x="61417" y="2249714"/>
                  <a:pt x="0" y="2188297"/>
                  <a:pt x="0" y="2112536"/>
                </a:cubicBezTo>
                <a:lnTo>
                  <a:pt x="0" y="0"/>
                </a:lnTo>
                <a:close/>
              </a:path>
            </a:pathLst>
          </a:custGeom>
          <a:solidFill>
            <a:srgbClr val="438275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9E2B3A7A-929C-BAA5-3784-3041F3FB56E4}"/>
              </a:ext>
            </a:extLst>
          </p:cNvPr>
          <p:cNvGrpSpPr/>
          <p:nvPr/>
        </p:nvGrpSpPr>
        <p:grpSpPr>
          <a:xfrm>
            <a:off x="1155856" y="4143363"/>
            <a:ext cx="2235567" cy="1278187"/>
            <a:chOff x="649026" y="1906534"/>
            <a:chExt cx="2235567" cy="1278187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30B451A6-9664-27BC-39FB-D5384ABF3B2C}"/>
                </a:ext>
              </a:extLst>
            </p:cNvPr>
            <p:cNvSpPr txBox="1"/>
            <p:nvPr/>
          </p:nvSpPr>
          <p:spPr>
            <a:xfrm>
              <a:off x="952126" y="2190603"/>
              <a:ext cx="1629370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4481C483-1A26-60CB-E0A5-B5B745FB5E70}"/>
                </a:ext>
              </a:extLst>
            </p:cNvPr>
            <p:cNvSpPr txBox="1"/>
            <p:nvPr/>
          </p:nvSpPr>
          <p:spPr>
            <a:xfrm>
              <a:off x="64902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37EE791A-E899-FE19-5E63-FA8853E8F5EF}"/>
              </a:ext>
            </a:extLst>
          </p:cNvPr>
          <p:cNvGrpSpPr/>
          <p:nvPr/>
        </p:nvGrpSpPr>
        <p:grpSpPr>
          <a:xfrm>
            <a:off x="4557485" y="1319509"/>
            <a:ext cx="3077030" cy="4928336"/>
            <a:chOff x="4770097" y="1660040"/>
            <a:chExt cx="2651805" cy="4247274"/>
          </a:xfrm>
        </p:grpSpPr>
        <p:sp>
          <p:nvSpPr>
            <p:cNvPr id="17" name="任意多边形: 形状 16" descr="D:\51PPT模板网\51pptmoban.com\图片.jpg">
              <a:extLst>
                <a:ext uri="{FF2B5EF4-FFF2-40B4-BE49-F238E27FC236}">
                  <a16:creationId xmlns:a16="http://schemas.microsoft.com/office/drawing/2014/main" id="{B14671C1-784E-11B0-2CFE-83AAAB3180DF}"/>
                </a:ext>
              </a:extLst>
            </p:cNvPr>
            <p:cNvSpPr/>
            <p:nvPr/>
          </p:nvSpPr>
          <p:spPr>
            <a:xfrm>
              <a:off x="4770097" y="1660040"/>
              <a:ext cx="2651805" cy="1997560"/>
            </a:xfrm>
            <a:custGeom>
              <a:avLst/>
              <a:gdLst>
                <a:gd name="connsiteX0" fmla="*/ 1170160 w 2651805"/>
                <a:gd name="connsiteY0" fmla="*/ 0 h 1997560"/>
                <a:gd name="connsiteX1" fmla="*/ 1643613 w 2651805"/>
                <a:gd name="connsiteY1" fmla="*/ 251733 h 1997560"/>
                <a:gd name="connsiteX2" fmla="*/ 1671480 w 2651805"/>
                <a:gd name="connsiteY2" fmla="*/ 303076 h 1997560"/>
                <a:gd name="connsiteX3" fmla="*/ 1700935 w 2651805"/>
                <a:gd name="connsiteY3" fmla="*/ 287088 h 1997560"/>
                <a:gd name="connsiteX4" fmla="*/ 1879054 w 2651805"/>
                <a:gd name="connsiteY4" fmla="*/ 251127 h 1997560"/>
                <a:gd name="connsiteX5" fmla="*/ 2134903 w 2651805"/>
                <a:gd name="connsiteY5" fmla="*/ 329278 h 1997560"/>
                <a:gd name="connsiteX6" fmla="*/ 2153708 w 2651805"/>
                <a:gd name="connsiteY6" fmla="*/ 344794 h 1997560"/>
                <a:gd name="connsiteX7" fmla="*/ 2157914 w 2651805"/>
                <a:gd name="connsiteY7" fmla="*/ 303075 h 1997560"/>
                <a:gd name="connsiteX8" fmla="*/ 2409738 w 2651805"/>
                <a:gd name="connsiteY8" fmla="*/ 97832 h 1997560"/>
                <a:gd name="connsiteX9" fmla="*/ 2646585 w 2651805"/>
                <a:gd name="connsiteY9" fmla="*/ 254824 h 1997560"/>
                <a:gd name="connsiteX10" fmla="*/ 2651805 w 2651805"/>
                <a:gd name="connsiteY10" fmla="*/ 280680 h 1997560"/>
                <a:gd name="connsiteX11" fmla="*/ 2651805 w 2651805"/>
                <a:gd name="connsiteY11" fmla="*/ 552680 h 1997560"/>
                <a:gd name="connsiteX12" fmla="*/ 2651805 w 2651805"/>
                <a:gd name="connsiteY12" fmla="*/ 1997560 h 1997560"/>
                <a:gd name="connsiteX13" fmla="*/ 0 w 2651805"/>
                <a:gd name="connsiteY13" fmla="*/ 1997560 h 1997560"/>
                <a:gd name="connsiteX14" fmla="*/ 0 w 2651805"/>
                <a:gd name="connsiteY14" fmla="*/ 552680 h 1997560"/>
                <a:gd name="connsiteX15" fmla="*/ 40179 w 2651805"/>
                <a:gd name="connsiteY15" fmla="*/ 455681 h 1997560"/>
                <a:gd name="connsiteX16" fmla="*/ 45438 w 2651805"/>
                <a:gd name="connsiteY16" fmla="*/ 452135 h 1997560"/>
                <a:gd name="connsiteX17" fmla="*/ 51856 w 2651805"/>
                <a:gd name="connsiteY17" fmla="*/ 442616 h 1997560"/>
                <a:gd name="connsiteX18" fmla="*/ 142004 w 2651805"/>
                <a:gd name="connsiteY18" fmla="*/ 405275 h 1997560"/>
                <a:gd name="connsiteX19" fmla="*/ 257666 w 2651805"/>
                <a:gd name="connsiteY19" fmla="*/ 405275 h 1997560"/>
                <a:gd name="connsiteX20" fmla="*/ 262138 w 2651805"/>
                <a:gd name="connsiteY20" fmla="*/ 360911 h 1997560"/>
                <a:gd name="connsiteX21" fmla="*/ 508112 w 2651805"/>
                <a:gd name="connsiteY21" fmla="*/ 160436 h 1997560"/>
                <a:gd name="connsiteX22" fmla="*/ 685650 w 2651805"/>
                <a:gd name="connsiteY22" fmla="*/ 233975 h 1997560"/>
                <a:gd name="connsiteX23" fmla="*/ 698505 w 2651805"/>
                <a:gd name="connsiteY23" fmla="*/ 249555 h 1997560"/>
                <a:gd name="connsiteX24" fmla="*/ 766427 w 2651805"/>
                <a:gd name="connsiteY24" fmla="*/ 167232 h 1997560"/>
                <a:gd name="connsiteX25" fmla="*/ 1170160 w 2651805"/>
                <a:gd name="connsiteY25" fmla="*/ 0 h 1997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651805" h="1997560">
                  <a:moveTo>
                    <a:pt x="1170160" y="0"/>
                  </a:moveTo>
                  <a:cubicBezTo>
                    <a:pt x="1367245" y="0"/>
                    <a:pt x="1541006" y="99855"/>
                    <a:pt x="1643613" y="251733"/>
                  </a:cubicBezTo>
                  <a:lnTo>
                    <a:pt x="1671480" y="303076"/>
                  </a:lnTo>
                  <a:lnTo>
                    <a:pt x="1700935" y="287088"/>
                  </a:lnTo>
                  <a:cubicBezTo>
                    <a:pt x="1755682" y="263932"/>
                    <a:pt x="1815873" y="251127"/>
                    <a:pt x="1879054" y="251127"/>
                  </a:cubicBezTo>
                  <a:cubicBezTo>
                    <a:pt x="1973827" y="251127"/>
                    <a:pt x="2061869" y="279938"/>
                    <a:pt x="2134903" y="329278"/>
                  </a:cubicBezTo>
                  <a:lnTo>
                    <a:pt x="2153708" y="344794"/>
                  </a:lnTo>
                  <a:lnTo>
                    <a:pt x="2157914" y="303075"/>
                  </a:lnTo>
                  <a:cubicBezTo>
                    <a:pt x="2181883" y="185943"/>
                    <a:pt x="2285521" y="97832"/>
                    <a:pt x="2409738" y="97832"/>
                  </a:cubicBezTo>
                  <a:cubicBezTo>
                    <a:pt x="2516210" y="97832"/>
                    <a:pt x="2607563" y="162566"/>
                    <a:pt x="2646585" y="254824"/>
                  </a:cubicBezTo>
                  <a:lnTo>
                    <a:pt x="2651805" y="280680"/>
                  </a:lnTo>
                  <a:lnTo>
                    <a:pt x="2651805" y="552680"/>
                  </a:lnTo>
                  <a:lnTo>
                    <a:pt x="2651805" y="1997560"/>
                  </a:lnTo>
                  <a:lnTo>
                    <a:pt x="0" y="1997560"/>
                  </a:lnTo>
                  <a:lnTo>
                    <a:pt x="0" y="552680"/>
                  </a:lnTo>
                  <a:cubicBezTo>
                    <a:pt x="0" y="514800"/>
                    <a:pt x="15354" y="480505"/>
                    <a:pt x="40179" y="455681"/>
                  </a:cubicBezTo>
                  <a:lnTo>
                    <a:pt x="45438" y="452135"/>
                  </a:lnTo>
                  <a:lnTo>
                    <a:pt x="51856" y="442616"/>
                  </a:lnTo>
                  <a:cubicBezTo>
                    <a:pt x="74927" y="419545"/>
                    <a:pt x="106799" y="405275"/>
                    <a:pt x="142004" y="405275"/>
                  </a:cubicBezTo>
                  <a:lnTo>
                    <a:pt x="257666" y="405275"/>
                  </a:lnTo>
                  <a:lnTo>
                    <a:pt x="262138" y="360911"/>
                  </a:lnTo>
                  <a:cubicBezTo>
                    <a:pt x="285550" y="246500"/>
                    <a:pt x="386780" y="160436"/>
                    <a:pt x="508112" y="160436"/>
                  </a:cubicBezTo>
                  <a:cubicBezTo>
                    <a:pt x="577445" y="160436"/>
                    <a:pt x="640214" y="188539"/>
                    <a:pt x="685650" y="233975"/>
                  </a:cubicBezTo>
                  <a:lnTo>
                    <a:pt x="698505" y="249555"/>
                  </a:lnTo>
                  <a:lnTo>
                    <a:pt x="766427" y="167232"/>
                  </a:lnTo>
                  <a:cubicBezTo>
                    <a:pt x="869751" y="63907"/>
                    <a:pt x="1012493" y="0"/>
                    <a:pt x="1170160" y="0"/>
                  </a:cubicBezTo>
                  <a:close/>
                </a:path>
              </a:pathLst>
            </a:custGeom>
            <a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E7423532-F19A-5C26-50FE-814E2D68CD2D}"/>
                </a:ext>
              </a:extLst>
            </p:cNvPr>
            <p:cNvSpPr/>
            <p:nvPr/>
          </p:nvSpPr>
          <p:spPr>
            <a:xfrm>
              <a:off x="4770097" y="3657600"/>
              <a:ext cx="2651805" cy="2249714"/>
            </a:xfrm>
            <a:custGeom>
              <a:avLst/>
              <a:gdLst>
                <a:gd name="connsiteX0" fmla="*/ 0 w 2651805"/>
                <a:gd name="connsiteY0" fmla="*/ 0 h 2249714"/>
                <a:gd name="connsiteX1" fmla="*/ 2651805 w 2651805"/>
                <a:gd name="connsiteY1" fmla="*/ 0 h 2249714"/>
                <a:gd name="connsiteX2" fmla="*/ 2651805 w 2651805"/>
                <a:gd name="connsiteY2" fmla="*/ 333828 h 2249714"/>
                <a:gd name="connsiteX3" fmla="*/ 2651805 w 2651805"/>
                <a:gd name="connsiteY3" fmla="*/ 2112536 h 2249714"/>
                <a:gd name="connsiteX4" fmla="*/ 2514627 w 2651805"/>
                <a:gd name="connsiteY4" fmla="*/ 2249714 h 2249714"/>
                <a:gd name="connsiteX5" fmla="*/ 137178 w 2651805"/>
                <a:gd name="connsiteY5" fmla="*/ 2249714 h 2249714"/>
                <a:gd name="connsiteX6" fmla="*/ 0 w 2651805"/>
                <a:gd name="connsiteY6" fmla="*/ 2112536 h 2249714"/>
                <a:gd name="connsiteX7" fmla="*/ 0 w 2651805"/>
                <a:gd name="connsiteY7" fmla="*/ 0 h 22497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651805" h="2249714">
                  <a:moveTo>
                    <a:pt x="0" y="0"/>
                  </a:moveTo>
                  <a:lnTo>
                    <a:pt x="2651805" y="0"/>
                  </a:lnTo>
                  <a:lnTo>
                    <a:pt x="2651805" y="333828"/>
                  </a:lnTo>
                  <a:lnTo>
                    <a:pt x="2651805" y="2112536"/>
                  </a:lnTo>
                  <a:cubicBezTo>
                    <a:pt x="2651805" y="2188297"/>
                    <a:pt x="2590388" y="2249714"/>
                    <a:pt x="2514627" y="2249714"/>
                  </a:cubicBezTo>
                  <a:lnTo>
                    <a:pt x="137178" y="2249714"/>
                  </a:lnTo>
                  <a:cubicBezTo>
                    <a:pt x="61417" y="2249714"/>
                    <a:pt x="0" y="2188297"/>
                    <a:pt x="0" y="2112536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27534B"/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78E0DB36-2CC3-A45C-375F-1BC29443FE30}"/>
                </a:ext>
              </a:extLst>
            </p:cNvPr>
            <p:cNvGrpSpPr/>
            <p:nvPr/>
          </p:nvGrpSpPr>
          <p:grpSpPr>
            <a:xfrm>
              <a:off x="4978215" y="4143363"/>
              <a:ext cx="2235567" cy="1278187"/>
              <a:chOff x="649026" y="1906534"/>
              <a:chExt cx="2235567" cy="1278187"/>
            </a:xfrm>
          </p:grpSpPr>
          <p:sp>
            <p:nvSpPr>
              <p:cNvPr id="20" name="文本框 19">
                <a:extLst>
                  <a:ext uri="{FF2B5EF4-FFF2-40B4-BE49-F238E27FC236}">
                    <a16:creationId xmlns:a16="http://schemas.microsoft.com/office/drawing/2014/main" id="{778D193D-E527-1636-A833-B2D986F6DE9E}"/>
                  </a:ext>
                </a:extLst>
              </p:cNvPr>
              <p:cNvSpPr txBox="1"/>
              <p:nvPr/>
            </p:nvSpPr>
            <p:spPr>
              <a:xfrm>
                <a:off x="952126" y="2190603"/>
                <a:ext cx="1629370" cy="99411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050" b="0" i="0">
                    <a:solidFill>
                      <a:schemeClr val="bg1">
                        <a:lumMod val="50000"/>
                      </a:schemeClr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pPr algn="ctr"/>
                <a:r>
                  <a:rPr lang="zh-CN" altLang="en-US" sz="1000" dirty="0">
                    <a:solidFill>
                      <a:schemeClr val="bg1"/>
                    </a:solidFill>
                    <a:sym typeface="HarmonyOS Sans SC Light" panose="00000400000000000000" pitchFamily="2" charset="-122"/>
                  </a:rPr>
                  <a:t>根据自己的需要添加适当的文字，此处添加详细文本描述，建议与标题相关尽量简洁</a:t>
                </a:r>
                <a:r>
                  <a:rPr lang="en-US" altLang="zh-CN" sz="1000" dirty="0">
                    <a:solidFill>
                      <a:schemeClr val="bg1"/>
                    </a:solidFill>
                    <a:sym typeface="HarmonyOS Sans SC Light" panose="00000400000000000000" pitchFamily="2" charset="-122"/>
                  </a:rPr>
                  <a:t>... ...</a:t>
                </a:r>
              </a:p>
            </p:txBody>
          </p:sp>
          <p:sp>
            <p:nvSpPr>
              <p:cNvPr id="21" name="文本框 20">
                <a:extLst>
                  <a:ext uri="{FF2B5EF4-FFF2-40B4-BE49-F238E27FC236}">
                    <a16:creationId xmlns:a16="http://schemas.microsoft.com/office/drawing/2014/main" id="{AC0E14D0-E0FD-682A-7DB3-9027ABA7325A}"/>
                  </a:ext>
                </a:extLst>
              </p:cNvPr>
              <p:cNvSpPr txBox="1"/>
              <p:nvPr/>
            </p:nvSpPr>
            <p:spPr>
              <a:xfrm>
                <a:off x="649026" y="1906534"/>
                <a:ext cx="2235567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1600" b="1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pPr algn="ctr"/>
                <a:r>
                  <a:rPr lang="zh-CN" altLang="en-US" dirty="0">
                    <a:solidFill>
                      <a:schemeClr val="bg1"/>
                    </a:solidFill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</p:grpSp>
      </p:grpSp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94C9C92F-9B43-8B1C-20AA-73512A8D816A}"/>
              </a:ext>
            </a:extLst>
          </p:cNvPr>
          <p:cNvSpPr/>
          <p:nvPr/>
        </p:nvSpPr>
        <p:spPr>
          <a:xfrm>
            <a:off x="8592456" y="1660040"/>
            <a:ext cx="2651805" cy="1997560"/>
          </a:xfrm>
          <a:custGeom>
            <a:avLst/>
            <a:gdLst>
              <a:gd name="connsiteX0" fmla="*/ 1170160 w 2651805"/>
              <a:gd name="connsiteY0" fmla="*/ 0 h 1997560"/>
              <a:gd name="connsiteX1" fmla="*/ 1643613 w 2651805"/>
              <a:gd name="connsiteY1" fmla="*/ 251733 h 1997560"/>
              <a:gd name="connsiteX2" fmla="*/ 1671480 w 2651805"/>
              <a:gd name="connsiteY2" fmla="*/ 303076 h 1997560"/>
              <a:gd name="connsiteX3" fmla="*/ 1700935 w 2651805"/>
              <a:gd name="connsiteY3" fmla="*/ 287088 h 1997560"/>
              <a:gd name="connsiteX4" fmla="*/ 1879054 w 2651805"/>
              <a:gd name="connsiteY4" fmla="*/ 251127 h 1997560"/>
              <a:gd name="connsiteX5" fmla="*/ 2134903 w 2651805"/>
              <a:gd name="connsiteY5" fmla="*/ 329278 h 1997560"/>
              <a:gd name="connsiteX6" fmla="*/ 2153708 w 2651805"/>
              <a:gd name="connsiteY6" fmla="*/ 344794 h 1997560"/>
              <a:gd name="connsiteX7" fmla="*/ 2157914 w 2651805"/>
              <a:gd name="connsiteY7" fmla="*/ 303075 h 1997560"/>
              <a:gd name="connsiteX8" fmla="*/ 2409738 w 2651805"/>
              <a:gd name="connsiteY8" fmla="*/ 97832 h 1997560"/>
              <a:gd name="connsiteX9" fmla="*/ 2646585 w 2651805"/>
              <a:gd name="connsiteY9" fmla="*/ 254824 h 1997560"/>
              <a:gd name="connsiteX10" fmla="*/ 2651805 w 2651805"/>
              <a:gd name="connsiteY10" fmla="*/ 280680 h 1997560"/>
              <a:gd name="connsiteX11" fmla="*/ 2651805 w 2651805"/>
              <a:gd name="connsiteY11" fmla="*/ 552680 h 1997560"/>
              <a:gd name="connsiteX12" fmla="*/ 2651805 w 2651805"/>
              <a:gd name="connsiteY12" fmla="*/ 1997560 h 1997560"/>
              <a:gd name="connsiteX13" fmla="*/ 0 w 2651805"/>
              <a:gd name="connsiteY13" fmla="*/ 1997560 h 1997560"/>
              <a:gd name="connsiteX14" fmla="*/ 0 w 2651805"/>
              <a:gd name="connsiteY14" fmla="*/ 552680 h 1997560"/>
              <a:gd name="connsiteX15" fmla="*/ 40179 w 2651805"/>
              <a:gd name="connsiteY15" fmla="*/ 455681 h 1997560"/>
              <a:gd name="connsiteX16" fmla="*/ 45438 w 2651805"/>
              <a:gd name="connsiteY16" fmla="*/ 452135 h 1997560"/>
              <a:gd name="connsiteX17" fmla="*/ 51856 w 2651805"/>
              <a:gd name="connsiteY17" fmla="*/ 442616 h 1997560"/>
              <a:gd name="connsiteX18" fmla="*/ 142004 w 2651805"/>
              <a:gd name="connsiteY18" fmla="*/ 405275 h 1997560"/>
              <a:gd name="connsiteX19" fmla="*/ 257666 w 2651805"/>
              <a:gd name="connsiteY19" fmla="*/ 405275 h 1997560"/>
              <a:gd name="connsiteX20" fmla="*/ 262138 w 2651805"/>
              <a:gd name="connsiteY20" fmla="*/ 360911 h 1997560"/>
              <a:gd name="connsiteX21" fmla="*/ 508112 w 2651805"/>
              <a:gd name="connsiteY21" fmla="*/ 160436 h 1997560"/>
              <a:gd name="connsiteX22" fmla="*/ 685650 w 2651805"/>
              <a:gd name="connsiteY22" fmla="*/ 233975 h 1997560"/>
              <a:gd name="connsiteX23" fmla="*/ 698505 w 2651805"/>
              <a:gd name="connsiteY23" fmla="*/ 249555 h 1997560"/>
              <a:gd name="connsiteX24" fmla="*/ 766427 w 2651805"/>
              <a:gd name="connsiteY24" fmla="*/ 167232 h 1997560"/>
              <a:gd name="connsiteX25" fmla="*/ 1170160 w 2651805"/>
              <a:gd name="connsiteY25" fmla="*/ 0 h 19975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651805" h="1997560">
                <a:moveTo>
                  <a:pt x="1170160" y="0"/>
                </a:moveTo>
                <a:cubicBezTo>
                  <a:pt x="1367245" y="0"/>
                  <a:pt x="1541006" y="99855"/>
                  <a:pt x="1643613" y="251733"/>
                </a:cubicBezTo>
                <a:lnTo>
                  <a:pt x="1671480" y="303076"/>
                </a:lnTo>
                <a:lnTo>
                  <a:pt x="1700935" y="287088"/>
                </a:lnTo>
                <a:cubicBezTo>
                  <a:pt x="1755682" y="263932"/>
                  <a:pt x="1815873" y="251127"/>
                  <a:pt x="1879054" y="251127"/>
                </a:cubicBezTo>
                <a:cubicBezTo>
                  <a:pt x="1973827" y="251127"/>
                  <a:pt x="2061869" y="279938"/>
                  <a:pt x="2134903" y="329278"/>
                </a:cubicBezTo>
                <a:lnTo>
                  <a:pt x="2153708" y="344794"/>
                </a:lnTo>
                <a:lnTo>
                  <a:pt x="2157914" y="303075"/>
                </a:lnTo>
                <a:cubicBezTo>
                  <a:pt x="2181883" y="185943"/>
                  <a:pt x="2285521" y="97832"/>
                  <a:pt x="2409738" y="97832"/>
                </a:cubicBezTo>
                <a:cubicBezTo>
                  <a:pt x="2516210" y="97832"/>
                  <a:pt x="2607563" y="162566"/>
                  <a:pt x="2646585" y="254824"/>
                </a:cubicBezTo>
                <a:lnTo>
                  <a:pt x="2651805" y="280680"/>
                </a:lnTo>
                <a:lnTo>
                  <a:pt x="2651805" y="552680"/>
                </a:lnTo>
                <a:lnTo>
                  <a:pt x="2651805" y="1997560"/>
                </a:lnTo>
                <a:lnTo>
                  <a:pt x="0" y="1997560"/>
                </a:lnTo>
                <a:lnTo>
                  <a:pt x="0" y="552680"/>
                </a:lnTo>
                <a:cubicBezTo>
                  <a:pt x="0" y="514800"/>
                  <a:pt x="15354" y="480505"/>
                  <a:pt x="40179" y="455681"/>
                </a:cubicBezTo>
                <a:lnTo>
                  <a:pt x="45438" y="452135"/>
                </a:lnTo>
                <a:lnTo>
                  <a:pt x="51856" y="442616"/>
                </a:lnTo>
                <a:cubicBezTo>
                  <a:pt x="74927" y="419545"/>
                  <a:pt x="106799" y="405275"/>
                  <a:pt x="142004" y="405275"/>
                </a:cubicBezTo>
                <a:lnTo>
                  <a:pt x="257666" y="405275"/>
                </a:lnTo>
                <a:lnTo>
                  <a:pt x="262138" y="360911"/>
                </a:lnTo>
                <a:cubicBezTo>
                  <a:pt x="285550" y="246500"/>
                  <a:pt x="386780" y="160436"/>
                  <a:pt x="508112" y="160436"/>
                </a:cubicBezTo>
                <a:cubicBezTo>
                  <a:pt x="577445" y="160436"/>
                  <a:pt x="640214" y="188539"/>
                  <a:pt x="685650" y="233975"/>
                </a:cubicBezTo>
                <a:lnTo>
                  <a:pt x="698505" y="249555"/>
                </a:lnTo>
                <a:lnTo>
                  <a:pt x="766427" y="167232"/>
                </a:lnTo>
                <a:cubicBezTo>
                  <a:pt x="869751" y="63907"/>
                  <a:pt x="1012493" y="0"/>
                  <a:pt x="1170160" y="0"/>
                </a:cubicBezTo>
                <a:close/>
              </a:path>
            </a:pathLst>
          </a:custGeom>
          <a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27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id="{C318BB9F-B174-5111-190E-62C91728BE51}"/>
              </a:ext>
            </a:extLst>
          </p:cNvPr>
          <p:cNvSpPr/>
          <p:nvPr/>
        </p:nvSpPr>
        <p:spPr>
          <a:xfrm>
            <a:off x="8592456" y="3657600"/>
            <a:ext cx="2651805" cy="2249714"/>
          </a:xfrm>
          <a:custGeom>
            <a:avLst/>
            <a:gdLst>
              <a:gd name="connsiteX0" fmla="*/ 0 w 2651805"/>
              <a:gd name="connsiteY0" fmla="*/ 0 h 2249714"/>
              <a:gd name="connsiteX1" fmla="*/ 2651805 w 2651805"/>
              <a:gd name="connsiteY1" fmla="*/ 0 h 2249714"/>
              <a:gd name="connsiteX2" fmla="*/ 2651805 w 2651805"/>
              <a:gd name="connsiteY2" fmla="*/ 333828 h 2249714"/>
              <a:gd name="connsiteX3" fmla="*/ 2651805 w 2651805"/>
              <a:gd name="connsiteY3" fmla="*/ 2112536 h 2249714"/>
              <a:gd name="connsiteX4" fmla="*/ 2514627 w 2651805"/>
              <a:gd name="connsiteY4" fmla="*/ 2249714 h 2249714"/>
              <a:gd name="connsiteX5" fmla="*/ 137178 w 2651805"/>
              <a:gd name="connsiteY5" fmla="*/ 2249714 h 2249714"/>
              <a:gd name="connsiteX6" fmla="*/ 0 w 2651805"/>
              <a:gd name="connsiteY6" fmla="*/ 2112536 h 2249714"/>
              <a:gd name="connsiteX7" fmla="*/ 0 w 2651805"/>
              <a:gd name="connsiteY7" fmla="*/ 0 h 2249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51805" h="2249714">
                <a:moveTo>
                  <a:pt x="0" y="0"/>
                </a:moveTo>
                <a:lnTo>
                  <a:pt x="2651805" y="0"/>
                </a:lnTo>
                <a:lnTo>
                  <a:pt x="2651805" y="333828"/>
                </a:lnTo>
                <a:lnTo>
                  <a:pt x="2651805" y="2112536"/>
                </a:lnTo>
                <a:cubicBezTo>
                  <a:pt x="2651805" y="2188297"/>
                  <a:pt x="2590388" y="2249714"/>
                  <a:pt x="2514627" y="2249714"/>
                </a:cubicBezTo>
                <a:lnTo>
                  <a:pt x="137178" y="2249714"/>
                </a:lnTo>
                <a:cubicBezTo>
                  <a:pt x="61417" y="2249714"/>
                  <a:pt x="0" y="2188297"/>
                  <a:pt x="0" y="2112536"/>
                </a:cubicBezTo>
                <a:lnTo>
                  <a:pt x="0" y="0"/>
                </a:lnTo>
                <a:close/>
              </a:path>
            </a:pathLst>
          </a:custGeom>
          <a:solidFill>
            <a:srgbClr val="438275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B04CEC08-362F-75F2-0B71-B755DC28282E}"/>
              </a:ext>
            </a:extLst>
          </p:cNvPr>
          <p:cNvGrpSpPr/>
          <p:nvPr/>
        </p:nvGrpSpPr>
        <p:grpSpPr>
          <a:xfrm>
            <a:off x="8800574" y="4143363"/>
            <a:ext cx="2235567" cy="1278187"/>
            <a:chOff x="649026" y="1906534"/>
            <a:chExt cx="2235567" cy="1278187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0FB4B8FB-D1A6-3D86-243B-F5A3A57C1C31}"/>
                </a:ext>
              </a:extLst>
            </p:cNvPr>
            <p:cNvSpPr txBox="1"/>
            <p:nvPr/>
          </p:nvSpPr>
          <p:spPr>
            <a:xfrm>
              <a:off x="952126" y="2190603"/>
              <a:ext cx="1629370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77892A1D-257F-A556-168F-4C1674E7C9CA}"/>
                </a:ext>
              </a:extLst>
            </p:cNvPr>
            <p:cNvSpPr txBox="1"/>
            <p:nvPr/>
          </p:nvSpPr>
          <p:spPr>
            <a:xfrm>
              <a:off x="64902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501121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93E52C-FB58-F020-E9CC-E002156A19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7475FFC2-36FD-F3C6-C859-5B61681598A0}"/>
              </a:ext>
            </a:extLst>
          </p:cNvPr>
          <p:cNvSpPr/>
          <p:nvPr/>
        </p:nvSpPr>
        <p:spPr>
          <a:xfrm>
            <a:off x="2694767" y="3199237"/>
            <a:ext cx="1781091" cy="521221"/>
          </a:xfrm>
          <a:custGeom>
            <a:avLst/>
            <a:gdLst>
              <a:gd name="connsiteX0" fmla="*/ 45776 w 1781091"/>
              <a:gd name="connsiteY0" fmla="*/ 392921 h 521221"/>
              <a:gd name="connsiteX1" fmla="*/ 655680 w 1781091"/>
              <a:gd name="connsiteY1" fmla="*/ 63737 h 521221"/>
              <a:gd name="connsiteX2" fmla="*/ 1349304 w 1781091"/>
              <a:gd name="connsiteY2" fmla="*/ 465819 h 521221"/>
              <a:gd name="connsiteX3" fmla="*/ 1767286 w 1781091"/>
              <a:gd name="connsiteY3" fmla="*/ 484666 h 521221"/>
              <a:gd name="connsiteX4" fmla="*/ 1740667 w 1781091"/>
              <a:gd name="connsiteY4" fmla="*/ 439149 h 521221"/>
              <a:gd name="connsiteX5" fmla="*/ 1353926 w 1781091"/>
              <a:gd name="connsiteY5" fmla="*/ 406739 h 521221"/>
              <a:gd name="connsiteX6" fmla="*/ 1014329 w 1781091"/>
              <a:gd name="connsiteY6" fmla="*/ 178241 h 521221"/>
              <a:gd name="connsiteX7" fmla="*/ 653445 w 1781091"/>
              <a:gd name="connsiteY7" fmla="*/ 6892 h 521221"/>
              <a:gd name="connsiteX8" fmla="*/ 308666 w 1781091"/>
              <a:gd name="connsiteY8" fmla="*/ 72678 h 521221"/>
              <a:gd name="connsiteX9" fmla="*/ 6456 w 1781091"/>
              <a:gd name="connsiteY9" fmla="*/ 353602 h 521221"/>
              <a:gd name="connsiteX10" fmla="*/ 45776 w 1781091"/>
              <a:gd name="connsiteY10" fmla="*/ 392921 h 521221"/>
              <a:gd name="connsiteX11" fmla="*/ 45776 w 1781091"/>
              <a:gd name="connsiteY11" fmla="*/ 392921 h 5212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781091" h="521221">
                <a:moveTo>
                  <a:pt x="45776" y="392921"/>
                </a:moveTo>
                <a:cubicBezTo>
                  <a:pt x="192943" y="206943"/>
                  <a:pt x="397464" y="11413"/>
                  <a:pt x="655680" y="63737"/>
                </a:cubicBezTo>
                <a:cubicBezTo>
                  <a:pt x="926699" y="118703"/>
                  <a:pt x="1103635" y="357768"/>
                  <a:pt x="1349304" y="465819"/>
                </a:cubicBezTo>
                <a:cubicBezTo>
                  <a:pt x="1481587" y="523985"/>
                  <a:pt x="1632107" y="545728"/>
                  <a:pt x="1767286" y="484666"/>
                </a:cubicBezTo>
                <a:cubicBezTo>
                  <a:pt x="1798426" y="470595"/>
                  <a:pt x="1771350" y="426195"/>
                  <a:pt x="1740667" y="439149"/>
                </a:cubicBezTo>
                <a:cubicBezTo>
                  <a:pt x="1616207" y="491829"/>
                  <a:pt x="1471732" y="463635"/>
                  <a:pt x="1353926" y="406739"/>
                </a:cubicBezTo>
                <a:cubicBezTo>
                  <a:pt x="1230482" y="347100"/>
                  <a:pt x="1125072" y="257590"/>
                  <a:pt x="1014329" y="178241"/>
                </a:cubicBezTo>
                <a:cubicBezTo>
                  <a:pt x="906226" y="100771"/>
                  <a:pt x="786541" y="29295"/>
                  <a:pt x="653445" y="6892"/>
                </a:cubicBezTo>
                <a:cubicBezTo>
                  <a:pt x="532795" y="-13428"/>
                  <a:pt x="414228" y="11972"/>
                  <a:pt x="308666" y="72678"/>
                </a:cubicBezTo>
                <a:cubicBezTo>
                  <a:pt x="188524" y="141817"/>
                  <a:pt x="91648" y="245906"/>
                  <a:pt x="6456" y="353602"/>
                </a:cubicBezTo>
                <a:cubicBezTo>
                  <a:pt x="-15438" y="381390"/>
                  <a:pt x="23576" y="420963"/>
                  <a:pt x="45776" y="392921"/>
                </a:cubicBezTo>
                <a:lnTo>
                  <a:pt x="45776" y="392921"/>
                </a:lnTo>
                <a:close/>
              </a:path>
            </a:pathLst>
          </a:custGeom>
          <a:blipFill>
            <a:blip r:embed="rId3"/>
            <a:tile tx="0" ty="0" sx="100000" sy="100000" flip="none" algn="tl"/>
          </a:blipFill>
          <a:ln w="508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10F5F510-67D7-173E-3B3C-EFE6AA88A981}"/>
              </a:ext>
            </a:extLst>
          </p:cNvPr>
          <p:cNvSpPr/>
          <p:nvPr/>
        </p:nvSpPr>
        <p:spPr>
          <a:xfrm>
            <a:off x="3829261" y="1271660"/>
            <a:ext cx="660405" cy="425545"/>
          </a:xfrm>
          <a:custGeom>
            <a:avLst/>
            <a:gdLst>
              <a:gd name="connsiteX0" fmla="*/ 18130 w 660405"/>
              <a:gd name="connsiteY0" fmla="*/ 425361 h 425545"/>
              <a:gd name="connsiteX1" fmla="*/ 206344 w 660405"/>
              <a:gd name="connsiteY1" fmla="*/ 387464 h 425545"/>
              <a:gd name="connsiteX2" fmla="*/ 378657 w 660405"/>
              <a:gd name="connsiteY2" fmla="*/ 308216 h 425545"/>
              <a:gd name="connsiteX3" fmla="*/ 655315 w 660405"/>
              <a:gd name="connsiteY3" fmla="*/ 44412 h 425545"/>
              <a:gd name="connsiteX4" fmla="*/ 602686 w 660405"/>
              <a:gd name="connsiteY4" fmla="*/ 13627 h 425545"/>
              <a:gd name="connsiteX5" fmla="*/ 349701 w 660405"/>
              <a:gd name="connsiteY5" fmla="*/ 258635 h 425545"/>
              <a:gd name="connsiteX6" fmla="*/ 18180 w 660405"/>
              <a:gd name="connsiteY6" fmla="*/ 387312 h 425545"/>
              <a:gd name="connsiteX7" fmla="*/ 18130 w 660405"/>
              <a:gd name="connsiteY7" fmla="*/ 425361 h 425545"/>
              <a:gd name="connsiteX8" fmla="*/ 18130 w 660405"/>
              <a:gd name="connsiteY8" fmla="*/ 425361 h 4255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0405" h="425545">
                <a:moveTo>
                  <a:pt x="18130" y="425361"/>
                </a:moveTo>
                <a:cubicBezTo>
                  <a:pt x="82392" y="417131"/>
                  <a:pt x="144419" y="407581"/>
                  <a:pt x="206344" y="387464"/>
                </a:cubicBezTo>
                <a:cubicBezTo>
                  <a:pt x="266441" y="367906"/>
                  <a:pt x="324454" y="340576"/>
                  <a:pt x="378657" y="308216"/>
                </a:cubicBezTo>
                <a:cubicBezTo>
                  <a:pt x="488030" y="242938"/>
                  <a:pt x="586430" y="151803"/>
                  <a:pt x="655315" y="44412"/>
                </a:cubicBezTo>
                <a:cubicBezTo>
                  <a:pt x="676752" y="10985"/>
                  <a:pt x="624937" y="-18022"/>
                  <a:pt x="602686" y="13627"/>
                </a:cubicBezTo>
                <a:cubicBezTo>
                  <a:pt x="533953" y="111315"/>
                  <a:pt x="450540" y="194221"/>
                  <a:pt x="349701" y="258635"/>
                </a:cubicBezTo>
                <a:cubicBezTo>
                  <a:pt x="251962" y="321068"/>
                  <a:pt x="134055" y="372427"/>
                  <a:pt x="18180" y="387312"/>
                </a:cubicBezTo>
                <a:cubicBezTo>
                  <a:pt x="-5899" y="390360"/>
                  <a:pt x="-6204" y="428510"/>
                  <a:pt x="18130" y="425361"/>
                </a:cubicBezTo>
                <a:lnTo>
                  <a:pt x="18130" y="425361"/>
                </a:lnTo>
                <a:close/>
              </a:path>
            </a:pathLst>
          </a:custGeom>
          <a:blipFill>
            <a:blip r:embed="rId3"/>
            <a:tile tx="0" ty="0" sx="100000" sy="100000" flip="none" algn="tl"/>
          </a:blipFill>
          <a:ln w="508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003" name="任意多边形: 形状 1002">
            <a:extLst>
              <a:ext uri="{FF2B5EF4-FFF2-40B4-BE49-F238E27FC236}">
                <a16:creationId xmlns:a16="http://schemas.microsoft.com/office/drawing/2014/main" id="{5FABC404-5C52-177F-8871-68FB9E4A9A92}"/>
              </a:ext>
            </a:extLst>
          </p:cNvPr>
          <p:cNvSpPr/>
          <p:nvPr/>
        </p:nvSpPr>
        <p:spPr>
          <a:xfrm rot="9900000">
            <a:off x="6589376" y="4625360"/>
            <a:ext cx="6142315" cy="2928482"/>
          </a:xfrm>
          <a:custGeom>
            <a:avLst/>
            <a:gdLst>
              <a:gd name="connsiteX0" fmla="*/ 0 w 4149084"/>
              <a:gd name="connsiteY0" fmla="*/ 1964311 h 1978166"/>
              <a:gd name="connsiteX1" fmla="*/ 526336 w 4149084"/>
              <a:gd name="connsiteY1" fmla="*/ 0 h 1978166"/>
              <a:gd name="connsiteX2" fmla="*/ 4149084 w 4149084"/>
              <a:gd name="connsiteY2" fmla="*/ 970713 h 1978166"/>
              <a:gd name="connsiteX3" fmla="*/ 4054795 w 4149084"/>
              <a:gd name="connsiteY3" fmla="*/ 1048509 h 1978166"/>
              <a:gd name="connsiteX4" fmla="*/ 3564151 w 4149084"/>
              <a:gd name="connsiteY4" fmla="*/ 1198380 h 1978166"/>
              <a:gd name="connsiteX5" fmla="*/ 3387295 w 4149084"/>
              <a:gd name="connsiteY5" fmla="*/ 1180551 h 1978166"/>
              <a:gd name="connsiteX6" fmla="*/ 3325784 w 4149084"/>
              <a:gd name="connsiteY6" fmla="*/ 1164735 h 1978166"/>
              <a:gd name="connsiteX7" fmla="*/ 3331029 w 4149084"/>
              <a:gd name="connsiteY7" fmla="*/ 1194458 h 1978166"/>
              <a:gd name="connsiteX8" fmla="*/ 2951927 w 4149084"/>
              <a:gd name="connsiteY8" fmla="*/ 1573560 h 1978166"/>
              <a:gd name="connsiteX9" fmla="*/ 2683862 w 4149084"/>
              <a:gd name="connsiteY9" fmla="*/ 1462524 h 1978166"/>
              <a:gd name="connsiteX10" fmla="*/ 2662065 w 4149084"/>
              <a:gd name="connsiteY10" fmla="*/ 1436106 h 1978166"/>
              <a:gd name="connsiteX11" fmla="*/ 2589545 w 4149084"/>
              <a:gd name="connsiteY11" fmla="*/ 1515898 h 1978166"/>
              <a:gd name="connsiteX12" fmla="*/ 1508442 w 4149084"/>
              <a:gd name="connsiteY12" fmla="*/ 1963706 h 1978166"/>
              <a:gd name="connsiteX13" fmla="*/ 779673 w 4149084"/>
              <a:gd name="connsiteY13" fmla="*/ 1779175 h 1978166"/>
              <a:gd name="connsiteX14" fmla="*/ 693837 w 4149084"/>
              <a:gd name="connsiteY14" fmla="*/ 1727029 h 1978166"/>
              <a:gd name="connsiteX15" fmla="*/ 665813 w 4149084"/>
              <a:gd name="connsiteY15" fmla="*/ 1760995 h 1978166"/>
              <a:gd name="connsiteX16" fmla="*/ 141514 w 4149084"/>
              <a:gd name="connsiteY16" fmla="*/ 1978166 h 1978166"/>
              <a:gd name="connsiteX17" fmla="*/ 65703 w 4149084"/>
              <a:gd name="connsiteY17" fmla="*/ 1974338 h 19781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4149084" h="1978166">
                <a:moveTo>
                  <a:pt x="0" y="1964311"/>
                </a:moveTo>
                <a:lnTo>
                  <a:pt x="526336" y="0"/>
                </a:lnTo>
                <a:lnTo>
                  <a:pt x="4149084" y="970713"/>
                </a:lnTo>
                <a:lnTo>
                  <a:pt x="4054795" y="1048509"/>
                </a:lnTo>
                <a:cubicBezTo>
                  <a:pt x="3914738" y="1143130"/>
                  <a:pt x="3745897" y="1198380"/>
                  <a:pt x="3564151" y="1198380"/>
                </a:cubicBezTo>
                <a:cubicBezTo>
                  <a:pt x="3503569" y="1198380"/>
                  <a:pt x="3444421" y="1192241"/>
                  <a:pt x="3387295" y="1180551"/>
                </a:cubicBezTo>
                <a:lnTo>
                  <a:pt x="3325784" y="1164735"/>
                </a:lnTo>
                <a:lnTo>
                  <a:pt x="3331029" y="1194458"/>
                </a:lnTo>
                <a:cubicBezTo>
                  <a:pt x="3331029" y="1403830"/>
                  <a:pt x="3161299" y="1573560"/>
                  <a:pt x="2951927" y="1573560"/>
                </a:cubicBezTo>
                <a:cubicBezTo>
                  <a:pt x="2847241" y="1573560"/>
                  <a:pt x="2752466" y="1531128"/>
                  <a:pt x="2683862" y="1462524"/>
                </a:cubicBezTo>
                <a:lnTo>
                  <a:pt x="2662065" y="1436106"/>
                </a:lnTo>
                <a:lnTo>
                  <a:pt x="2589545" y="1515898"/>
                </a:lnTo>
                <a:cubicBezTo>
                  <a:pt x="2312867" y="1792577"/>
                  <a:pt x="1930639" y="1963706"/>
                  <a:pt x="1508442" y="1963706"/>
                </a:cubicBezTo>
                <a:cubicBezTo>
                  <a:pt x="1244569" y="1963706"/>
                  <a:pt x="996309" y="1896859"/>
                  <a:pt x="779673" y="1779175"/>
                </a:cubicBezTo>
                <a:lnTo>
                  <a:pt x="693837" y="1727029"/>
                </a:lnTo>
                <a:lnTo>
                  <a:pt x="665813" y="1760995"/>
                </a:lnTo>
                <a:cubicBezTo>
                  <a:pt x="531633" y="1895174"/>
                  <a:pt x="346266" y="1978166"/>
                  <a:pt x="141514" y="1978166"/>
                </a:cubicBezTo>
                <a:cubicBezTo>
                  <a:pt x="115920" y="1978166"/>
                  <a:pt x="90629" y="1976869"/>
                  <a:pt x="65703" y="1974338"/>
                </a:cubicBezTo>
                <a:close/>
              </a:path>
            </a:pathLst>
          </a:custGeom>
          <a:solidFill>
            <a:srgbClr val="27534B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30" name="任意多边形: 形状 729">
            <a:extLst>
              <a:ext uri="{FF2B5EF4-FFF2-40B4-BE49-F238E27FC236}">
                <a16:creationId xmlns:a16="http://schemas.microsoft.com/office/drawing/2014/main" id="{621173EE-A789-2439-51B5-2F312DF32954}"/>
              </a:ext>
            </a:extLst>
          </p:cNvPr>
          <p:cNvSpPr/>
          <p:nvPr/>
        </p:nvSpPr>
        <p:spPr>
          <a:xfrm>
            <a:off x="260257" y="3284841"/>
            <a:ext cx="807841" cy="279613"/>
          </a:xfrm>
          <a:custGeom>
            <a:avLst/>
            <a:gdLst>
              <a:gd name="connsiteX0" fmla="*/ 47395 w 807841"/>
              <a:gd name="connsiteY0" fmla="*/ 172380 h 279613"/>
              <a:gd name="connsiteX1" fmla="*/ 375157 w 807841"/>
              <a:gd name="connsiteY1" fmla="*/ 69764 h 279613"/>
              <a:gd name="connsiteX2" fmla="*/ 763878 w 807841"/>
              <a:gd name="connsiteY2" fmla="*/ 273878 h 279613"/>
              <a:gd name="connsiteX3" fmla="*/ 794816 w 807841"/>
              <a:gd name="connsiteY3" fmla="*/ 220944 h 279613"/>
              <a:gd name="connsiteX4" fmla="*/ 366521 w 807841"/>
              <a:gd name="connsiteY4" fmla="*/ 4028 h 279613"/>
              <a:gd name="connsiteX5" fmla="*/ 4520 w 807841"/>
              <a:gd name="connsiteY5" fmla="*/ 139258 h 279613"/>
              <a:gd name="connsiteX6" fmla="*/ 47395 w 807841"/>
              <a:gd name="connsiteY6" fmla="*/ 172380 h 279613"/>
              <a:gd name="connsiteX7" fmla="*/ 47395 w 807841"/>
              <a:gd name="connsiteY7" fmla="*/ 172380 h 279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07841" h="279613">
                <a:moveTo>
                  <a:pt x="47395" y="172380"/>
                </a:moveTo>
                <a:cubicBezTo>
                  <a:pt x="125018" y="76672"/>
                  <a:pt x="257961" y="48682"/>
                  <a:pt x="375157" y="69764"/>
                </a:cubicBezTo>
                <a:cubicBezTo>
                  <a:pt x="522375" y="96281"/>
                  <a:pt x="644854" y="189347"/>
                  <a:pt x="763878" y="273878"/>
                </a:cubicBezTo>
                <a:cubicBezTo>
                  <a:pt x="796441" y="296992"/>
                  <a:pt x="825550" y="244312"/>
                  <a:pt x="794816" y="220944"/>
                </a:cubicBezTo>
                <a:cubicBezTo>
                  <a:pt x="668222" y="124932"/>
                  <a:pt x="528217" y="25212"/>
                  <a:pt x="366521" y="4028"/>
                </a:cubicBezTo>
                <a:cubicBezTo>
                  <a:pt x="231291" y="-13701"/>
                  <a:pt x="87781" y="26330"/>
                  <a:pt x="4520" y="139258"/>
                </a:cubicBezTo>
                <a:cubicBezTo>
                  <a:pt x="-13717" y="163997"/>
                  <a:pt x="27837" y="196459"/>
                  <a:pt x="47395" y="172380"/>
                </a:cubicBezTo>
                <a:lnTo>
                  <a:pt x="47395" y="172380"/>
                </a:lnTo>
                <a:close/>
              </a:path>
            </a:pathLst>
          </a:custGeom>
          <a:blipFill>
            <a:blip r:embed="rId3"/>
            <a:tile tx="0" ty="0" sx="100000" sy="100000" flip="none" algn="tl"/>
          </a:blipFill>
          <a:ln w="508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31" name="任意多边形: 形状 730">
            <a:extLst>
              <a:ext uri="{FF2B5EF4-FFF2-40B4-BE49-F238E27FC236}">
                <a16:creationId xmlns:a16="http://schemas.microsoft.com/office/drawing/2014/main" id="{4EFC09CA-2DF5-F7E4-5516-E99181B0D457}"/>
              </a:ext>
            </a:extLst>
          </p:cNvPr>
          <p:cNvSpPr/>
          <p:nvPr/>
        </p:nvSpPr>
        <p:spPr>
          <a:xfrm>
            <a:off x="2021313" y="6291980"/>
            <a:ext cx="460474" cy="267870"/>
          </a:xfrm>
          <a:custGeom>
            <a:avLst/>
            <a:gdLst>
              <a:gd name="connsiteX0" fmla="*/ 48035 w 460474"/>
              <a:gd name="connsiteY0" fmla="*/ 257211 h 267870"/>
              <a:gd name="connsiteX1" fmla="*/ 434318 w 460474"/>
              <a:gd name="connsiteY1" fmla="*/ 54316 h 267870"/>
              <a:gd name="connsiteX2" fmla="*/ 434318 w 460474"/>
              <a:gd name="connsiteY2" fmla="*/ 10 h 267870"/>
              <a:gd name="connsiteX3" fmla="*/ 4702 w 460474"/>
              <a:gd name="connsiteY3" fmla="*/ 231912 h 267870"/>
              <a:gd name="connsiteX4" fmla="*/ 48035 w 460474"/>
              <a:gd name="connsiteY4" fmla="*/ 257211 h 267870"/>
              <a:gd name="connsiteX5" fmla="*/ 48035 w 460474"/>
              <a:gd name="connsiteY5" fmla="*/ 257211 h 267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60474" h="267870">
                <a:moveTo>
                  <a:pt x="48035" y="257211"/>
                </a:moveTo>
                <a:cubicBezTo>
                  <a:pt x="139475" y="136662"/>
                  <a:pt x="284153" y="63714"/>
                  <a:pt x="434318" y="54316"/>
                </a:cubicBezTo>
                <a:cubicBezTo>
                  <a:pt x="468862" y="52131"/>
                  <a:pt x="469522" y="-853"/>
                  <a:pt x="434318" y="10"/>
                </a:cubicBezTo>
                <a:cubicBezTo>
                  <a:pt x="263325" y="4227"/>
                  <a:pt x="103762" y="93584"/>
                  <a:pt x="4702" y="231912"/>
                </a:cubicBezTo>
                <a:cubicBezTo>
                  <a:pt x="-14246" y="258430"/>
                  <a:pt x="28934" y="282408"/>
                  <a:pt x="48035" y="257211"/>
                </a:cubicBezTo>
                <a:lnTo>
                  <a:pt x="48035" y="257211"/>
                </a:lnTo>
                <a:close/>
              </a:path>
            </a:pathLst>
          </a:custGeom>
          <a:blipFill>
            <a:blip r:embed="rId3"/>
            <a:tile tx="0" ty="0" sx="100000" sy="100000" flip="none" algn="tl"/>
          </a:blipFill>
          <a:ln w="508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32" name="任意多边形: 形状 731">
            <a:extLst>
              <a:ext uri="{FF2B5EF4-FFF2-40B4-BE49-F238E27FC236}">
                <a16:creationId xmlns:a16="http://schemas.microsoft.com/office/drawing/2014/main" id="{A69D7E2D-6F6F-4C62-B762-10984A4E3985}"/>
              </a:ext>
            </a:extLst>
          </p:cNvPr>
          <p:cNvSpPr/>
          <p:nvPr/>
        </p:nvSpPr>
        <p:spPr>
          <a:xfrm>
            <a:off x="5253500" y="2907393"/>
            <a:ext cx="4239280" cy="362625"/>
          </a:xfrm>
          <a:custGeom>
            <a:avLst/>
            <a:gdLst>
              <a:gd name="connsiteX0" fmla="*/ 54205 w 2563480"/>
              <a:gd name="connsiteY0" fmla="*/ 339840 h 362625"/>
              <a:gd name="connsiteX1" fmla="*/ 471426 w 2563480"/>
              <a:gd name="connsiteY1" fmla="*/ 85332 h 362625"/>
              <a:gd name="connsiteX2" fmla="*/ 988265 w 2563480"/>
              <a:gd name="connsiteY2" fmla="*/ 126429 h 362625"/>
              <a:gd name="connsiteX3" fmla="*/ 1504901 w 2563480"/>
              <a:gd name="connsiteY3" fmla="*/ 322517 h 362625"/>
              <a:gd name="connsiteX4" fmla="*/ 2023264 w 2563480"/>
              <a:gd name="connsiteY4" fmla="*/ 344818 h 362625"/>
              <a:gd name="connsiteX5" fmla="*/ 2553007 w 2563480"/>
              <a:gd name="connsiteY5" fmla="*/ 113628 h 362625"/>
              <a:gd name="connsiteX6" fmla="*/ 2512418 w 2563480"/>
              <a:gd name="connsiteY6" fmla="*/ 60999 h 362625"/>
              <a:gd name="connsiteX7" fmla="*/ 1525526 w 2563480"/>
              <a:gd name="connsiteY7" fmla="*/ 264047 h 362625"/>
              <a:gd name="connsiteX8" fmla="*/ 1007823 w 2563480"/>
              <a:gd name="connsiteY8" fmla="*/ 71718 h 362625"/>
              <a:gd name="connsiteX9" fmla="*/ 488545 w 2563480"/>
              <a:gd name="connsiteY9" fmla="*/ 13857 h 362625"/>
              <a:gd name="connsiteX10" fmla="*/ 8130 w 2563480"/>
              <a:gd name="connsiteY10" fmla="*/ 293765 h 362625"/>
              <a:gd name="connsiteX11" fmla="*/ 54205 w 2563480"/>
              <a:gd name="connsiteY11" fmla="*/ 339840 h 362625"/>
              <a:gd name="connsiteX12" fmla="*/ 54205 w 2563480"/>
              <a:gd name="connsiteY12" fmla="*/ 339840 h 362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563480" h="362625">
                <a:moveTo>
                  <a:pt x="54205" y="339840"/>
                </a:moveTo>
                <a:cubicBezTo>
                  <a:pt x="162968" y="214263"/>
                  <a:pt x="310085" y="124804"/>
                  <a:pt x="471426" y="85332"/>
                </a:cubicBezTo>
                <a:cubicBezTo>
                  <a:pt x="646737" y="42457"/>
                  <a:pt x="819964" y="66587"/>
                  <a:pt x="988265" y="126429"/>
                </a:cubicBezTo>
                <a:cubicBezTo>
                  <a:pt x="1161849" y="188151"/>
                  <a:pt x="1326441" y="274511"/>
                  <a:pt x="1504901" y="322517"/>
                </a:cubicBezTo>
                <a:cubicBezTo>
                  <a:pt x="1673710" y="367933"/>
                  <a:pt x="1851204" y="373927"/>
                  <a:pt x="2023264" y="344818"/>
                </a:cubicBezTo>
                <a:cubicBezTo>
                  <a:pt x="2215491" y="312307"/>
                  <a:pt x="2399641" y="234227"/>
                  <a:pt x="2553007" y="113628"/>
                </a:cubicBezTo>
                <a:cubicBezTo>
                  <a:pt x="2582623" y="90361"/>
                  <a:pt x="2543151" y="38545"/>
                  <a:pt x="2512418" y="60999"/>
                </a:cubicBezTo>
                <a:cubicBezTo>
                  <a:pt x="2230020" y="267349"/>
                  <a:pt x="1867156" y="351067"/>
                  <a:pt x="1525526" y="264047"/>
                </a:cubicBezTo>
                <a:cubicBezTo>
                  <a:pt x="1346557" y="218428"/>
                  <a:pt x="1181508" y="132779"/>
                  <a:pt x="1007823" y="71718"/>
                </a:cubicBezTo>
                <a:cubicBezTo>
                  <a:pt x="840335" y="12841"/>
                  <a:pt x="665126" y="-20484"/>
                  <a:pt x="488545" y="13857"/>
                </a:cubicBezTo>
                <a:cubicBezTo>
                  <a:pt x="302871" y="49975"/>
                  <a:pt x="130151" y="148985"/>
                  <a:pt x="8130" y="293765"/>
                </a:cubicBezTo>
                <a:cubicBezTo>
                  <a:pt x="-18540" y="325565"/>
                  <a:pt x="26621" y="371692"/>
                  <a:pt x="54205" y="339840"/>
                </a:cubicBezTo>
                <a:lnTo>
                  <a:pt x="54205" y="339840"/>
                </a:lnTo>
                <a:close/>
              </a:path>
            </a:pathLst>
          </a:custGeom>
          <a:blipFill>
            <a:blip r:embed="rId3"/>
            <a:tile tx="0" ty="0" sx="100000" sy="100000" flip="none" algn="tl"/>
          </a:blipFill>
          <a:ln w="508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" name="文本框-2" hidden="1">
            <a:extLst>
              <a:ext uri="{FF2B5EF4-FFF2-40B4-BE49-F238E27FC236}">
                <a16:creationId xmlns:a16="http://schemas.microsoft.com/office/drawing/2014/main" id="{86BE8D18-1792-DD73-4B3F-131947D8308A}"/>
              </a:ext>
            </a:extLst>
          </p:cNvPr>
          <p:cNvSpPr txBox="1"/>
          <p:nvPr/>
        </p:nvSpPr>
        <p:spPr>
          <a:xfrm>
            <a:off x="4795339" y="1808162"/>
            <a:ext cx="5314275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0" dirty="0">
                <a:blipFill dpi="0" rotWithShape="1">
                  <a:blip r:embed="rId3"/>
                  <a:srcRect/>
                  <a:tile tx="0" ty="0" sx="100000" sy="100000" flip="none" algn="tl"/>
                </a:blipFill>
                <a:latin typeface="阿里汉仪智能黑体" panose="00020600040101010101" pitchFamily="18" charset="-122"/>
                <a:ea typeface="阿里汉仪智能黑体" panose="00020600040101010101" pitchFamily="18" charset="-122"/>
                <a:cs typeface="+mn-ea"/>
                <a:sym typeface="+mn-lt"/>
              </a:rPr>
              <a:t>开学第一课</a:t>
            </a:r>
          </a:p>
        </p:txBody>
      </p:sp>
      <p:grpSp>
        <p:nvGrpSpPr>
          <p:cNvPr id="539" name="图形 7">
            <a:extLst>
              <a:ext uri="{FF2B5EF4-FFF2-40B4-BE49-F238E27FC236}">
                <a16:creationId xmlns:a16="http://schemas.microsoft.com/office/drawing/2014/main" id="{D7D2E685-AD45-1890-4E70-F1B05E30CEC2}"/>
              </a:ext>
            </a:extLst>
          </p:cNvPr>
          <p:cNvGrpSpPr/>
          <p:nvPr/>
        </p:nvGrpSpPr>
        <p:grpSpPr>
          <a:xfrm>
            <a:off x="652224" y="949191"/>
            <a:ext cx="5123543" cy="5923323"/>
            <a:chOff x="2226587" y="1847505"/>
            <a:chExt cx="4333966" cy="5010494"/>
          </a:xfrm>
        </p:grpSpPr>
        <p:grpSp>
          <p:nvGrpSpPr>
            <p:cNvPr id="540" name="图形 7">
              <a:extLst>
                <a:ext uri="{FF2B5EF4-FFF2-40B4-BE49-F238E27FC236}">
                  <a16:creationId xmlns:a16="http://schemas.microsoft.com/office/drawing/2014/main" id="{65D6E923-7B69-4FAE-1A8C-7337CCF7C56F}"/>
                </a:ext>
              </a:extLst>
            </p:cNvPr>
            <p:cNvGrpSpPr/>
            <p:nvPr/>
          </p:nvGrpSpPr>
          <p:grpSpPr>
            <a:xfrm>
              <a:off x="5733021" y="3949716"/>
              <a:ext cx="827532" cy="1110686"/>
              <a:chOff x="5733021" y="3949716"/>
              <a:chExt cx="827532" cy="1110686"/>
            </a:xfrm>
          </p:grpSpPr>
          <p:sp>
            <p:nvSpPr>
              <p:cNvPr id="541" name="任意多边形: 形状 540">
                <a:extLst>
                  <a:ext uri="{FF2B5EF4-FFF2-40B4-BE49-F238E27FC236}">
                    <a16:creationId xmlns:a16="http://schemas.microsoft.com/office/drawing/2014/main" id="{FFD9D9E5-D4EC-D0BD-000B-B94D65C4F1A7}"/>
                  </a:ext>
                </a:extLst>
              </p:cNvPr>
              <p:cNvSpPr/>
              <p:nvPr/>
            </p:nvSpPr>
            <p:spPr>
              <a:xfrm>
                <a:off x="5733021" y="3949716"/>
                <a:ext cx="827532" cy="1110686"/>
              </a:xfrm>
              <a:custGeom>
                <a:avLst/>
                <a:gdLst>
                  <a:gd name="connsiteX0" fmla="*/ 827532 w 827532"/>
                  <a:gd name="connsiteY0" fmla="*/ 476817 h 1110686"/>
                  <a:gd name="connsiteX1" fmla="*/ 827113 w 827532"/>
                  <a:gd name="connsiteY1" fmla="*/ 480361 h 1110686"/>
                  <a:gd name="connsiteX2" fmla="*/ 807187 w 827532"/>
                  <a:gd name="connsiteY2" fmla="*/ 526843 h 1110686"/>
                  <a:gd name="connsiteX3" fmla="*/ 807034 w 827532"/>
                  <a:gd name="connsiteY3" fmla="*/ 527071 h 1110686"/>
                  <a:gd name="connsiteX4" fmla="*/ 612000 w 827532"/>
                  <a:gd name="connsiteY4" fmla="*/ 688920 h 1110686"/>
                  <a:gd name="connsiteX5" fmla="*/ 473812 w 827532"/>
                  <a:gd name="connsiteY5" fmla="*/ 766568 h 1110686"/>
                  <a:gd name="connsiteX6" fmla="*/ 221818 w 827532"/>
                  <a:gd name="connsiteY6" fmla="*/ 1102305 h 1110686"/>
                  <a:gd name="connsiteX7" fmla="*/ 215532 w 827532"/>
                  <a:gd name="connsiteY7" fmla="*/ 1110687 h 1110686"/>
                  <a:gd name="connsiteX8" fmla="*/ 28385 w 827532"/>
                  <a:gd name="connsiteY8" fmla="*/ 811869 h 1110686"/>
                  <a:gd name="connsiteX9" fmla="*/ 0 w 827532"/>
                  <a:gd name="connsiteY9" fmla="*/ 766568 h 1110686"/>
                  <a:gd name="connsiteX10" fmla="*/ 56769 w 827532"/>
                  <a:gd name="connsiteY10" fmla="*/ 720543 h 1110686"/>
                  <a:gd name="connsiteX11" fmla="*/ 276911 w 827532"/>
                  <a:gd name="connsiteY11" fmla="*/ 542044 h 1110686"/>
                  <a:gd name="connsiteX12" fmla="*/ 473812 w 827532"/>
                  <a:gd name="connsiteY12" fmla="*/ 212556 h 1110686"/>
                  <a:gd name="connsiteX13" fmla="*/ 807377 w 827532"/>
                  <a:gd name="connsiteY13" fmla="*/ 9711 h 1110686"/>
                  <a:gd name="connsiteX14" fmla="*/ 603199 w 827532"/>
                  <a:gd name="connsiteY14" fmla="*/ 259952 h 1110686"/>
                  <a:gd name="connsiteX15" fmla="*/ 603809 w 827532"/>
                  <a:gd name="connsiteY15" fmla="*/ 260104 h 1110686"/>
                  <a:gd name="connsiteX16" fmla="*/ 619239 w 827532"/>
                  <a:gd name="connsiteY16" fmla="*/ 264372 h 1110686"/>
                  <a:gd name="connsiteX17" fmla="*/ 690753 w 827532"/>
                  <a:gd name="connsiteY17" fmla="*/ 292528 h 1110686"/>
                  <a:gd name="connsiteX18" fmla="*/ 701193 w 827532"/>
                  <a:gd name="connsiteY18" fmla="*/ 298091 h 1110686"/>
                  <a:gd name="connsiteX19" fmla="*/ 774116 w 827532"/>
                  <a:gd name="connsiteY19" fmla="*/ 355621 h 1110686"/>
                  <a:gd name="connsiteX20" fmla="*/ 782727 w 827532"/>
                  <a:gd name="connsiteY20" fmla="*/ 365870 h 1110686"/>
                  <a:gd name="connsiteX21" fmla="*/ 824979 w 827532"/>
                  <a:gd name="connsiteY21" fmla="*/ 455748 h 1110686"/>
                  <a:gd name="connsiteX22" fmla="*/ 827532 w 827532"/>
                  <a:gd name="connsiteY22" fmla="*/ 476817 h 11106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827532" h="1110686">
                    <a:moveTo>
                      <a:pt x="827532" y="476817"/>
                    </a:moveTo>
                    <a:cubicBezTo>
                      <a:pt x="827418" y="477999"/>
                      <a:pt x="827303" y="479179"/>
                      <a:pt x="827113" y="480361"/>
                    </a:cubicBezTo>
                    <a:cubicBezTo>
                      <a:pt x="824979" y="495258"/>
                      <a:pt x="817931" y="510879"/>
                      <a:pt x="807187" y="526843"/>
                    </a:cubicBezTo>
                    <a:cubicBezTo>
                      <a:pt x="807148" y="526919"/>
                      <a:pt x="807073" y="526995"/>
                      <a:pt x="807034" y="527071"/>
                    </a:cubicBezTo>
                    <a:cubicBezTo>
                      <a:pt x="769125" y="583193"/>
                      <a:pt x="685838" y="643086"/>
                      <a:pt x="612000" y="688920"/>
                    </a:cubicBezTo>
                    <a:cubicBezTo>
                      <a:pt x="538163" y="734755"/>
                      <a:pt x="473812" y="766568"/>
                      <a:pt x="473812" y="766568"/>
                    </a:cubicBezTo>
                    <a:lnTo>
                      <a:pt x="221818" y="1102305"/>
                    </a:lnTo>
                    <a:lnTo>
                      <a:pt x="215532" y="1110687"/>
                    </a:lnTo>
                    <a:lnTo>
                      <a:pt x="28385" y="811869"/>
                    </a:lnTo>
                    <a:lnTo>
                      <a:pt x="0" y="766568"/>
                    </a:lnTo>
                    <a:lnTo>
                      <a:pt x="56769" y="720543"/>
                    </a:lnTo>
                    <a:lnTo>
                      <a:pt x="276911" y="542044"/>
                    </a:lnTo>
                    <a:cubicBezTo>
                      <a:pt x="361950" y="293480"/>
                      <a:pt x="473812" y="212556"/>
                      <a:pt x="473812" y="212556"/>
                    </a:cubicBezTo>
                    <a:cubicBezTo>
                      <a:pt x="771449" y="-67327"/>
                      <a:pt x="807377" y="9711"/>
                      <a:pt x="807377" y="9711"/>
                    </a:cubicBezTo>
                    <a:cubicBezTo>
                      <a:pt x="830237" y="36343"/>
                      <a:pt x="603199" y="259952"/>
                      <a:pt x="603199" y="259952"/>
                    </a:cubicBezTo>
                    <a:cubicBezTo>
                      <a:pt x="603390" y="259991"/>
                      <a:pt x="603619" y="260067"/>
                      <a:pt x="603809" y="260104"/>
                    </a:cubicBezTo>
                    <a:cubicBezTo>
                      <a:pt x="609067" y="261476"/>
                      <a:pt x="614248" y="262924"/>
                      <a:pt x="619239" y="264372"/>
                    </a:cubicBezTo>
                    <a:cubicBezTo>
                      <a:pt x="646519" y="272411"/>
                      <a:pt x="670179" y="281974"/>
                      <a:pt x="690753" y="292528"/>
                    </a:cubicBezTo>
                    <a:cubicBezTo>
                      <a:pt x="694334" y="294357"/>
                      <a:pt x="697802" y="296224"/>
                      <a:pt x="701193" y="298091"/>
                    </a:cubicBezTo>
                    <a:cubicBezTo>
                      <a:pt x="732701" y="315655"/>
                      <a:pt x="756361" y="335581"/>
                      <a:pt x="774116" y="355621"/>
                    </a:cubicBezTo>
                    <a:cubicBezTo>
                      <a:pt x="777164" y="359012"/>
                      <a:pt x="780021" y="362441"/>
                      <a:pt x="782727" y="365870"/>
                    </a:cubicBezTo>
                    <a:cubicBezTo>
                      <a:pt x="810349" y="400770"/>
                      <a:pt x="820941" y="434793"/>
                      <a:pt x="824979" y="455748"/>
                    </a:cubicBezTo>
                    <a:cubicBezTo>
                      <a:pt x="827532" y="468816"/>
                      <a:pt x="827532" y="476817"/>
                      <a:pt x="827532" y="476817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AF8C"/>
                  </a:gs>
                  <a:gs pos="50000">
                    <a:srgbClr val="FFB99E"/>
                  </a:gs>
                  <a:gs pos="100000">
                    <a:srgbClr val="FFC3B0"/>
                  </a:gs>
                </a:gsLst>
                <a:lin ang="18826476" scaled="1"/>
              </a:gra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2" name="任意多边形: 形状 541">
                <a:extLst>
                  <a:ext uri="{FF2B5EF4-FFF2-40B4-BE49-F238E27FC236}">
                    <a16:creationId xmlns:a16="http://schemas.microsoft.com/office/drawing/2014/main" id="{1CBEA665-E76B-4CF0-C4B2-52C5C5070816}"/>
                  </a:ext>
                </a:extLst>
              </p:cNvPr>
              <p:cNvSpPr/>
              <p:nvPr/>
            </p:nvSpPr>
            <p:spPr>
              <a:xfrm>
                <a:off x="6122746" y="4209859"/>
                <a:ext cx="437387" cy="329374"/>
              </a:xfrm>
              <a:custGeom>
                <a:avLst/>
                <a:gdLst>
                  <a:gd name="connsiteX0" fmla="*/ 307124 w 437387"/>
                  <a:gd name="connsiteY0" fmla="*/ 315849 h 329374"/>
                  <a:gd name="connsiteX1" fmla="*/ 342328 w 437387"/>
                  <a:gd name="connsiteY1" fmla="*/ 187757 h 329374"/>
                  <a:gd name="connsiteX2" fmla="*/ 393002 w 437387"/>
                  <a:gd name="connsiteY2" fmla="*/ 105728 h 329374"/>
                  <a:gd name="connsiteX3" fmla="*/ 384391 w 437387"/>
                  <a:gd name="connsiteY3" fmla="*/ 95479 h 329374"/>
                  <a:gd name="connsiteX4" fmla="*/ 333375 w 437387"/>
                  <a:gd name="connsiteY4" fmla="*/ 180442 h 329374"/>
                  <a:gd name="connsiteX5" fmla="*/ 248907 w 437387"/>
                  <a:gd name="connsiteY5" fmla="*/ 251880 h 329374"/>
                  <a:gd name="connsiteX6" fmla="*/ 248869 w 437387"/>
                  <a:gd name="connsiteY6" fmla="*/ 251880 h 329374"/>
                  <a:gd name="connsiteX7" fmla="*/ 227609 w 437387"/>
                  <a:gd name="connsiteY7" fmla="*/ 239764 h 329374"/>
                  <a:gd name="connsiteX8" fmla="*/ 226809 w 437387"/>
                  <a:gd name="connsiteY8" fmla="*/ 238201 h 329374"/>
                  <a:gd name="connsiteX9" fmla="*/ 225285 w 437387"/>
                  <a:gd name="connsiteY9" fmla="*/ 237363 h 329374"/>
                  <a:gd name="connsiteX10" fmla="*/ 222352 w 437387"/>
                  <a:gd name="connsiteY10" fmla="*/ 232943 h 329374"/>
                  <a:gd name="connsiteX11" fmla="*/ 242468 w 437387"/>
                  <a:gd name="connsiteY11" fmla="*/ 162573 h 329374"/>
                  <a:gd name="connsiteX12" fmla="*/ 249060 w 437387"/>
                  <a:gd name="connsiteY12" fmla="*/ 165202 h 329374"/>
                  <a:gd name="connsiteX13" fmla="*/ 250202 w 437387"/>
                  <a:gd name="connsiteY13" fmla="*/ 165735 h 329374"/>
                  <a:gd name="connsiteX14" fmla="*/ 251460 w 437387"/>
                  <a:gd name="connsiteY14" fmla="*/ 165888 h 329374"/>
                  <a:gd name="connsiteX15" fmla="*/ 316840 w 437387"/>
                  <a:gd name="connsiteY15" fmla="*/ 150343 h 329374"/>
                  <a:gd name="connsiteX16" fmla="*/ 288112 w 437387"/>
                  <a:gd name="connsiteY16" fmla="*/ 89878 h 329374"/>
                  <a:gd name="connsiteX17" fmla="*/ 287312 w 437387"/>
                  <a:gd name="connsiteY17" fmla="*/ 89230 h 329374"/>
                  <a:gd name="connsiteX18" fmla="*/ 282512 w 437387"/>
                  <a:gd name="connsiteY18" fmla="*/ 85954 h 329374"/>
                  <a:gd name="connsiteX19" fmla="*/ 283616 w 437387"/>
                  <a:gd name="connsiteY19" fmla="*/ 84011 h 329374"/>
                  <a:gd name="connsiteX20" fmla="*/ 311468 w 437387"/>
                  <a:gd name="connsiteY20" fmla="*/ 37986 h 329374"/>
                  <a:gd name="connsiteX21" fmla="*/ 301028 w 437387"/>
                  <a:gd name="connsiteY21" fmla="*/ 32423 h 329374"/>
                  <a:gd name="connsiteX22" fmla="*/ 272834 w 437387"/>
                  <a:gd name="connsiteY22" fmla="*/ 79629 h 329374"/>
                  <a:gd name="connsiteX23" fmla="*/ 190728 w 437387"/>
                  <a:gd name="connsiteY23" fmla="*/ 44692 h 329374"/>
                  <a:gd name="connsiteX24" fmla="*/ 223609 w 437387"/>
                  <a:gd name="connsiteY24" fmla="*/ 6592 h 329374"/>
                  <a:gd name="connsiteX25" fmla="*/ 229514 w 437387"/>
                  <a:gd name="connsiteY25" fmla="*/ 4267 h 329374"/>
                  <a:gd name="connsiteX26" fmla="*/ 214084 w 437387"/>
                  <a:gd name="connsiteY26" fmla="*/ 0 h 329374"/>
                  <a:gd name="connsiteX27" fmla="*/ 178156 w 437387"/>
                  <a:gd name="connsiteY27" fmla="*/ 42024 h 329374"/>
                  <a:gd name="connsiteX28" fmla="*/ 12573 w 437387"/>
                  <a:gd name="connsiteY28" fmla="*/ 68275 h 329374"/>
                  <a:gd name="connsiteX29" fmla="*/ 12687 w 437387"/>
                  <a:gd name="connsiteY29" fmla="*/ 85573 h 329374"/>
                  <a:gd name="connsiteX30" fmla="*/ 167449 w 437387"/>
                  <a:gd name="connsiteY30" fmla="*/ 56769 h 329374"/>
                  <a:gd name="connsiteX31" fmla="*/ 130416 w 437387"/>
                  <a:gd name="connsiteY31" fmla="*/ 129350 h 329374"/>
                  <a:gd name="connsiteX32" fmla="*/ 3315 w 437387"/>
                  <a:gd name="connsiteY32" fmla="*/ 158229 h 329374"/>
                  <a:gd name="connsiteX33" fmla="*/ 0 w 437387"/>
                  <a:gd name="connsiteY33" fmla="*/ 177660 h 329374"/>
                  <a:gd name="connsiteX34" fmla="*/ 125920 w 437387"/>
                  <a:gd name="connsiteY34" fmla="*/ 148666 h 329374"/>
                  <a:gd name="connsiteX35" fmla="*/ 130721 w 437387"/>
                  <a:gd name="connsiteY35" fmla="*/ 199682 h 329374"/>
                  <a:gd name="connsiteX36" fmla="*/ 130988 w 437387"/>
                  <a:gd name="connsiteY36" fmla="*/ 200254 h 329374"/>
                  <a:gd name="connsiteX37" fmla="*/ 154038 w 437387"/>
                  <a:gd name="connsiteY37" fmla="*/ 212522 h 329374"/>
                  <a:gd name="connsiteX38" fmla="*/ 154343 w 437387"/>
                  <a:gd name="connsiteY38" fmla="*/ 212522 h 329374"/>
                  <a:gd name="connsiteX39" fmla="*/ 230086 w 437387"/>
                  <a:gd name="connsiteY39" fmla="*/ 158610 h 329374"/>
                  <a:gd name="connsiteX40" fmla="*/ 231496 w 437387"/>
                  <a:gd name="connsiteY40" fmla="*/ 159029 h 329374"/>
                  <a:gd name="connsiteX41" fmla="*/ 211302 w 437387"/>
                  <a:gd name="connsiteY41" fmla="*/ 235839 h 329374"/>
                  <a:gd name="connsiteX42" fmla="*/ 218351 w 437387"/>
                  <a:gd name="connsiteY42" fmla="*/ 246545 h 329374"/>
                  <a:gd name="connsiteX43" fmla="*/ 248564 w 437387"/>
                  <a:gd name="connsiteY43" fmla="*/ 263347 h 329374"/>
                  <a:gd name="connsiteX44" fmla="*/ 248907 w 437387"/>
                  <a:gd name="connsiteY44" fmla="*/ 263347 h 329374"/>
                  <a:gd name="connsiteX45" fmla="*/ 309753 w 437387"/>
                  <a:gd name="connsiteY45" fmla="*/ 227876 h 329374"/>
                  <a:gd name="connsiteX46" fmla="*/ 300761 w 437387"/>
                  <a:gd name="connsiteY46" fmla="*/ 325412 h 329374"/>
                  <a:gd name="connsiteX47" fmla="*/ 301562 w 437387"/>
                  <a:gd name="connsiteY47" fmla="*/ 325908 h 329374"/>
                  <a:gd name="connsiteX48" fmla="*/ 319621 w 437387"/>
                  <a:gd name="connsiteY48" fmla="*/ 329375 h 329374"/>
                  <a:gd name="connsiteX49" fmla="*/ 417309 w 437387"/>
                  <a:gd name="connsiteY49" fmla="*/ 266967 h 329374"/>
                  <a:gd name="connsiteX50" fmla="*/ 417462 w 437387"/>
                  <a:gd name="connsiteY50" fmla="*/ 266738 h 329374"/>
                  <a:gd name="connsiteX51" fmla="*/ 437388 w 437387"/>
                  <a:gd name="connsiteY51" fmla="*/ 220256 h 329374"/>
                  <a:gd name="connsiteX52" fmla="*/ 307124 w 437387"/>
                  <a:gd name="connsiteY52" fmla="*/ 315849 h 329374"/>
                  <a:gd name="connsiteX53" fmla="*/ 278130 w 437387"/>
                  <a:gd name="connsiteY53" fmla="*/ 101385 h 329374"/>
                  <a:gd name="connsiteX54" fmla="*/ 303009 w 437387"/>
                  <a:gd name="connsiteY54" fmla="*/ 143980 h 329374"/>
                  <a:gd name="connsiteX55" fmla="*/ 254356 w 437387"/>
                  <a:gd name="connsiteY55" fmla="*/ 150876 h 329374"/>
                  <a:gd name="connsiteX56" fmla="*/ 249136 w 437387"/>
                  <a:gd name="connsiteY56" fmla="*/ 148552 h 329374"/>
                  <a:gd name="connsiteX57" fmla="*/ 275006 w 437387"/>
                  <a:gd name="connsiteY57" fmla="*/ 99289 h 329374"/>
                  <a:gd name="connsiteX58" fmla="*/ 278130 w 437387"/>
                  <a:gd name="connsiteY58" fmla="*/ 101385 h 329374"/>
                  <a:gd name="connsiteX59" fmla="*/ 180175 w 437387"/>
                  <a:gd name="connsiteY59" fmla="*/ 58903 h 329374"/>
                  <a:gd name="connsiteX60" fmla="*/ 264604 w 437387"/>
                  <a:gd name="connsiteY60" fmla="*/ 92469 h 329374"/>
                  <a:gd name="connsiteX61" fmla="*/ 229781 w 437387"/>
                  <a:gd name="connsiteY61" fmla="*/ 141237 h 329374"/>
                  <a:gd name="connsiteX62" fmla="*/ 142608 w 437387"/>
                  <a:gd name="connsiteY62" fmla="*/ 128931 h 329374"/>
                  <a:gd name="connsiteX63" fmla="*/ 180175 w 437387"/>
                  <a:gd name="connsiteY63" fmla="*/ 58903 h 329374"/>
                  <a:gd name="connsiteX64" fmla="*/ 154495 w 437387"/>
                  <a:gd name="connsiteY64" fmla="*/ 201092 h 329374"/>
                  <a:gd name="connsiteX65" fmla="*/ 141123 w 437387"/>
                  <a:gd name="connsiteY65" fmla="*/ 194920 h 329374"/>
                  <a:gd name="connsiteX66" fmla="*/ 137655 w 437387"/>
                  <a:gd name="connsiteY66" fmla="*/ 148095 h 329374"/>
                  <a:gd name="connsiteX67" fmla="*/ 218008 w 437387"/>
                  <a:gd name="connsiteY67" fmla="*/ 155486 h 329374"/>
                  <a:gd name="connsiteX68" fmla="*/ 154495 w 437387"/>
                  <a:gd name="connsiteY68" fmla="*/ 201092 h 3293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</a:cxnLst>
                <a:rect l="l" t="t" r="r" b="b"/>
                <a:pathLst>
                  <a:path w="437387" h="329374">
                    <a:moveTo>
                      <a:pt x="307124" y="315849"/>
                    </a:moveTo>
                    <a:cubicBezTo>
                      <a:pt x="289598" y="301638"/>
                      <a:pt x="311201" y="245821"/>
                      <a:pt x="342328" y="187757"/>
                    </a:cubicBezTo>
                    <a:cubicBezTo>
                      <a:pt x="358293" y="165354"/>
                      <a:pt x="375209" y="137999"/>
                      <a:pt x="393002" y="105728"/>
                    </a:cubicBezTo>
                    <a:cubicBezTo>
                      <a:pt x="390296" y="102299"/>
                      <a:pt x="387439" y="98870"/>
                      <a:pt x="384391" y="95479"/>
                    </a:cubicBezTo>
                    <a:cubicBezTo>
                      <a:pt x="374027" y="111329"/>
                      <a:pt x="352882" y="144475"/>
                      <a:pt x="333375" y="180442"/>
                    </a:cubicBezTo>
                    <a:cubicBezTo>
                      <a:pt x="290398" y="240678"/>
                      <a:pt x="263157" y="251880"/>
                      <a:pt x="248907" y="251880"/>
                    </a:cubicBezTo>
                    <a:lnTo>
                      <a:pt x="248869" y="251880"/>
                    </a:lnTo>
                    <a:cubicBezTo>
                      <a:pt x="234239" y="251841"/>
                      <a:pt x="227876" y="240259"/>
                      <a:pt x="227609" y="239764"/>
                    </a:cubicBezTo>
                    <a:lnTo>
                      <a:pt x="226809" y="238201"/>
                    </a:lnTo>
                    <a:lnTo>
                      <a:pt x="225285" y="237363"/>
                    </a:lnTo>
                    <a:cubicBezTo>
                      <a:pt x="224371" y="236906"/>
                      <a:pt x="223113" y="235915"/>
                      <a:pt x="222352" y="232943"/>
                    </a:cubicBezTo>
                    <a:cubicBezTo>
                      <a:pt x="219075" y="220218"/>
                      <a:pt x="228295" y="193319"/>
                      <a:pt x="242468" y="162573"/>
                    </a:cubicBezTo>
                    <a:cubicBezTo>
                      <a:pt x="246621" y="164097"/>
                      <a:pt x="248945" y="165126"/>
                      <a:pt x="249060" y="165202"/>
                    </a:cubicBezTo>
                    <a:lnTo>
                      <a:pt x="250202" y="165735"/>
                    </a:lnTo>
                    <a:lnTo>
                      <a:pt x="251460" y="165888"/>
                    </a:lnTo>
                    <a:cubicBezTo>
                      <a:pt x="289293" y="170040"/>
                      <a:pt x="310058" y="165088"/>
                      <a:pt x="316840" y="150343"/>
                    </a:cubicBezTo>
                    <a:cubicBezTo>
                      <a:pt x="327165" y="127788"/>
                      <a:pt x="294703" y="96012"/>
                      <a:pt x="288112" y="89878"/>
                    </a:cubicBezTo>
                    <a:lnTo>
                      <a:pt x="287312" y="89230"/>
                    </a:lnTo>
                    <a:cubicBezTo>
                      <a:pt x="285712" y="88087"/>
                      <a:pt x="284112" y="87021"/>
                      <a:pt x="282512" y="85954"/>
                    </a:cubicBezTo>
                    <a:cubicBezTo>
                      <a:pt x="282893" y="85306"/>
                      <a:pt x="283235" y="84659"/>
                      <a:pt x="283616" y="84011"/>
                    </a:cubicBezTo>
                    <a:cubicBezTo>
                      <a:pt x="292646" y="69799"/>
                      <a:pt x="301943" y="54445"/>
                      <a:pt x="311468" y="37986"/>
                    </a:cubicBezTo>
                    <a:cubicBezTo>
                      <a:pt x="308077" y="36119"/>
                      <a:pt x="304609" y="34252"/>
                      <a:pt x="301028" y="32423"/>
                    </a:cubicBezTo>
                    <a:cubicBezTo>
                      <a:pt x="294703" y="42558"/>
                      <a:pt x="284340" y="59550"/>
                      <a:pt x="272834" y="79629"/>
                    </a:cubicBezTo>
                    <a:cubicBezTo>
                      <a:pt x="244412" y="61874"/>
                      <a:pt x="216751" y="50902"/>
                      <a:pt x="190728" y="44692"/>
                    </a:cubicBezTo>
                    <a:cubicBezTo>
                      <a:pt x="206387" y="24460"/>
                      <a:pt x="220180" y="10058"/>
                      <a:pt x="223609" y="6592"/>
                    </a:cubicBezTo>
                    <a:lnTo>
                      <a:pt x="229514" y="4267"/>
                    </a:lnTo>
                    <a:cubicBezTo>
                      <a:pt x="224523" y="2819"/>
                      <a:pt x="219342" y="1372"/>
                      <a:pt x="214084" y="0"/>
                    </a:cubicBezTo>
                    <a:cubicBezTo>
                      <a:pt x="208445" y="5791"/>
                      <a:pt x="193891" y="21222"/>
                      <a:pt x="178156" y="42024"/>
                    </a:cubicBezTo>
                    <a:cubicBezTo>
                      <a:pt x="83629" y="24422"/>
                      <a:pt x="13601" y="67666"/>
                      <a:pt x="12573" y="68275"/>
                    </a:cubicBezTo>
                    <a:lnTo>
                      <a:pt x="12687" y="85573"/>
                    </a:lnTo>
                    <a:cubicBezTo>
                      <a:pt x="13601" y="85001"/>
                      <a:pt x="79896" y="44539"/>
                      <a:pt x="167449" y="56769"/>
                    </a:cubicBezTo>
                    <a:cubicBezTo>
                      <a:pt x="152628" y="78219"/>
                      <a:pt x="138227" y="103556"/>
                      <a:pt x="130416" y="129350"/>
                    </a:cubicBezTo>
                    <a:cubicBezTo>
                      <a:pt x="94755" y="131140"/>
                      <a:pt x="52159" y="138989"/>
                      <a:pt x="3315" y="158229"/>
                    </a:cubicBezTo>
                    <a:lnTo>
                      <a:pt x="0" y="177660"/>
                    </a:lnTo>
                    <a:cubicBezTo>
                      <a:pt x="47511" y="158954"/>
                      <a:pt x="90030" y="150952"/>
                      <a:pt x="125920" y="148666"/>
                    </a:cubicBezTo>
                    <a:cubicBezTo>
                      <a:pt x="123101" y="166230"/>
                      <a:pt x="124015" y="183604"/>
                      <a:pt x="130721" y="199682"/>
                    </a:cubicBezTo>
                    <a:lnTo>
                      <a:pt x="130988" y="200254"/>
                    </a:lnTo>
                    <a:cubicBezTo>
                      <a:pt x="131254" y="200749"/>
                      <a:pt x="137846" y="212369"/>
                      <a:pt x="154038" y="212522"/>
                    </a:cubicBezTo>
                    <a:lnTo>
                      <a:pt x="154343" y="212522"/>
                    </a:lnTo>
                    <a:cubicBezTo>
                      <a:pt x="174574" y="212522"/>
                      <a:pt x="200101" y="194158"/>
                      <a:pt x="230086" y="158610"/>
                    </a:cubicBezTo>
                    <a:cubicBezTo>
                      <a:pt x="230581" y="158763"/>
                      <a:pt x="231000" y="158877"/>
                      <a:pt x="231496" y="159029"/>
                    </a:cubicBezTo>
                    <a:cubicBezTo>
                      <a:pt x="216941" y="191110"/>
                      <a:pt x="207302" y="220409"/>
                      <a:pt x="211302" y="235839"/>
                    </a:cubicBezTo>
                    <a:cubicBezTo>
                      <a:pt x="212522" y="240563"/>
                      <a:pt x="214884" y="244183"/>
                      <a:pt x="218351" y="246545"/>
                    </a:cubicBezTo>
                    <a:cubicBezTo>
                      <a:pt x="221094" y="250927"/>
                      <a:pt x="230505" y="263195"/>
                      <a:pt x="248564" y="263347"/>
                    </a:cubicBezTo>
                    <a:lnTo>
                      <a:pt x="248907" y="263347"/>
                    </a:lnTo>
                    <a:cubicBezTo>
                      <a:pt x="266890" y="263347"/>
                      <a:pt x="287236" y="251460"/>
                      <a:pt x="309753" y="227876"/>
                    </a:cubicBezTo>
                    <a:cubicBezTo>
                      <a:pt x="286322" y="280492"/>
                      <a:pt x="283426" y="312534"/>
                      <a:pt x="300761" y="325412"/>
                    </a:cubicBezTo>
                    <a:lnTo>
                      <a:pt x="301562" y="325908"/>
                    </a:lnTo>
                    <a:cubicBezTo>
                      <a:pt x="302362" y="326288"/>
                      <a:pt x="308686" y="329375"/>
                      <a:pt x="319621" y="329375"/>
                    </a:cubicBezTo>
                    <a:cubicBezTo>
                      <a:pt x="339204" y="329337"/>
                      <a:pt x="373608" y="319545"/>
                      <a:pt x="417309" y="266967"/>
                    </a:cubicBezTo>
                    <a:cubicBezTo>
                      <a:pt x="417348" y="266891"/>
                      <a:pt x="417423" y="266814"/>
                      <a:pt x="417462" y="266738"/>
                    </a:cubicBezTo>
                    <a:cubicBezTo>
                      <a:pt x="428206" y="250774"/>
                      <a:pt x="435254" y="235154"/>
                      <a:pt x="437388" y="220256"/>
                    </a:cubicBezTo>
                    <a:cubicBezTo>
                      <a:pt x="362750" y="334252"/>
                      <a:pt x="311772" y="317678"/>
                      <a:pt x="307124" y="315849"/>
                    </a:cubicBezTo>
                    <a:close/>
                    <a:moveTo>
                      <a:pt x="278130" y="101385"/>
                    </a:moveTo>
                    <a:cubicBezTo>
                      <a:pt x="290779" y="113272"/>
                      <a:pt x="307200" y="134798"/>
                      <a:pt x="303009" y="143980"/>
                    </a:cubicBezTo>
                    <a:cubicBezTo>
                      <a:pt x="301752" y="146685"/>
                      <a:pt x="294589" y="155105"/>
                      <a:pt x="254356" y="150876"/>
                    </a:cubicBezTo>
                    <a:cubicBezTo>
                      <a:pt x="253212" y="150381"/>
                      <a:pt x="251460" y="149543"/>
                      <a:pt x="249136" y="148552"/>
                    </a:cubicBezTo>
                    <a:cubicBezTo>
                      <a:pt x="257099" y="132284"/>
                      <a:pt x="266052" y="115367"/>
                      <a:pt x="275006" y="99289"/>
                    </a:cubicBezTo>
                    <a:cubicBezTo>
                      <a:pt x="276034" y="99937"/>
                      <a:pt x="277101" y="100660"/>
                      <a:pt x="278130" y="101385"/>
                    </a:cubicBezTo>
                    <a:close/>
                    <a:moveTo>
                      <a:pt x="180175" y="58903"/>
                    </a:moveTo>
                    <a:cubicBezTo>
                      <a:pt x="206997" y="64123"/>
                      <a:pt x="235534" y="74486"/>
                      <a:pt x="264604" y="92469"/>
                    </a:cubicBezTo>
                    <a:cubicBezTo>
                      <a:pt x="251803" y="111938"/>
                      <a:pt x="240220" y="127978"/>
                      <a:pt x="229781" y="141237"/>
                    </a:cubicBezTo>
                    <a:cubicBezTo>
                      <a:pt x="210579" y="135065"/>
                      <a:pt x="181165" y="128435"/>
                      <a:pt x="142608" y="128931"/>
                    </a:cubicBezTo>
                    <a:cubicBezTo>
                      <a:pt x="150838" y="104089"/>
                      <a:pt x="165506" y="79515"/>
                      <a:pt x="180175" y="58903"/>
                    </a:cubicBezTo>
                    <a:close/>
                    <a:moveTo>
                      <a:pt x="154495" y="201092"/>
                    </a:moveTo>
                    <a:cubicBezTo>
                      <a:pt x="145809" y="201283"/>
                      <a:pt x="141808" y="195949"/>
                      <a:pt x="141123" y="194920"/>
                    </a:cubicBezTo>
                    <a:cubicBezTo>
                      <a:pt x="135179" y="180366"/>
                      <a:pt x="134683" y="164402"/>
                      <a:pt x="137655" y="148095"/>
                    </a:cubicBezTo>
                    <a:cubicBezTo>
                      <a:pt x="171603" y="147066"/>
                      <a:pt x="198920" y="151067"/>
                      <a:pt x="218008" y="155486"/>
                    </a:cubicBezTo>
                    <a:cubicBezTo>
                      <a:pt x="185661" y="192977"/>
                      <a:pt x="165621" y="201016"/>
                      <a:pt x="154495" y="201092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9263"/>
                  </a:gs>
                  <a:gs pos="50000">
                    <a:srgbClr val="FF9D77"/>
                  </a:gs>
                  <a:gs pos="100000">
                    <a:srgbClr val="FFA88C"/>
                  </a:gs>
                </a:gsLst>
                <a:lin ang="0" scaled="1"/>
              </a:gra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3" name="任意多边形: 形状 542">
                <a:extLst>
                  <a:ext uri="{FF2B5EF4-FFF2-40B4-BE49-F238E27FC236}">
                    <a16:creationId xmlns:a16="http://schemas.microsoft.com/office/drawing/2014/main" id="{9EF43B9C-8898-86DA-BE5B-B4BFC19B0B12}"/>
                  </a:ext>
                </a:extLst>
              </p:cNvPr>
              <p:cNvSpPr/>
              <p:nvPr/>
            </p:nvSpPr>
            <p:spPr>
              <a:xfrm>
                <a:off x="6118555" y="4258175"/>
                <a:ext cx="310696" cy="120390"/>
              </a:xfrm>
              <a:custGeom>
                <a:avLst/>
                <a:gdLst>
                  <a:gd name="connsiteX0" fmla="*/ 12535 w 310696"/>
                  <a:gd name="connsiteY0" fmla="*/ 31427 h 120390"/>
                  <a:gd name="connsiteX1" fmla="*/ 283235 w 310696"/>
                  <a:gd name="connsiteY1" fmla="*/ 47543 h 120390"/>
                  <a:gd name="connsiteX2" fmla="*/ 253555 w 310696"/>
                  <a:gd name="connsiteY2" fmla="*/ 108503 h 120390"/>
                  <a:gd name="connsiteX3" fmla="*/ 0 w 310696"/>
                  <a:gd name="connsiteY3" fmla="*/ 120390 h 120390"/>
                  <a:gd name="connsiteX4" fmla="*/ 12535 w 310696"/>
                  <a:gd name="connsiteY4" fmla="*/ 31427 h 1203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0696" h="120390">
                    <a:moveTo>
                      <a:pt x="12535" y="31427"/>
                    </a:moveTo>
                    <a:cubicBezTo>
                      <a:pt x="12535" y="31427"/>
                      <a:pt x="145504" y="-49040"/>
                      <a:pt x="283235" y="47543"/>
                    </a:cubicBezTo>
                    <a:cubicBezTo>
                      <a:pt x="283235" y="47543"/>
                      <a:pt x="361607" y="120352"/>
                      <a:pt x="253555" y="108503"/>
                    </a:cubicBezTo>
                    <a:cubicBezTo>
                      <a:pt x="253555" y="108503"/>
                      <a:pt x="148780" y="61793"/>
                      <a:pt x="0" y="120390"/>
                    </a:cubicBezTo>
                    <a:lnTo>
                      <a:pt x="12535" y="31427"/>
                    </a:lnTo>
                    <a:close/>
                  </a:path>
                </a:pathLst>
              </a:custGeom>
              <a:gradFill>
                <a:gsLst>
                  <a:gs pos="0">
                    <a:srgbClr val="FFAF8C"/>
                  </a:gs>
                  <a:gs pos="50000">
                    <a:srgbClr val="FFB99E"/>
                  </a:gs>
                  <a:gs pos="100000">
                    <a:srgbClr val="FFC3B0"/>
                  </a:gs>
                </a:gsLst>
                <a:lin ang="18826474" scaled="1"/>
              </a:gra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4" name="任意多边形: 形状 543">
                <a:extLst>
                  <a:ext uri="{FF2B5EF4-FFF2-40B4-BE49-F238E27FC236}">
                    <a16:creationId xmlns:a16="http://schemas.microsoft.com/office/drawing/2014/main" id="{77C09A56-8441-6774-C011-FF7386080C19}"/>
                  </a:ext>
                </a:extLst>
              </p:cNvPr>
              <p:cNvSpPr/>
              <p:nvPr/>
            </p:nvSpPr>
            <p:spPr>
              <a:xfrm>
                <a:off x="6348565" y="4293870"/>
                <a:ext cx="71969" cy="64791"/>
              </a:xfrm>
              <a:custGeom>
                <a:avLst/>
                <a:gdLst>
                  <a:gd name="connsiteX0" fmla="*/ 13868 w 71969"/>
                  <a:gd name="connsiteY0" fmla="*/ 0 h 64791"/>
                  <a:gd name="connsiteX1" fmla="*/ 0 w 71969"/>
                  <a:gd name="connsiteY1" fmla="*/ 49796 h 64791"/>
                  <a:gd name="connsiteX2" fmla="*/ 69380 w 71969"/>
                  <a:gd name="connsiteY2" fmla="*/ 59588 h 64791"/>
                  <a:gd name="connsiteX3" fmla="*/ 13868 w 71969"/>
                  <a:gd name="connsiteY3" fmla="*/ 0 h 647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1969" h="64791">
                    <a:moveTo>
                      <a:pt x="13868" y="0"/>
                    </a:moveTo>
                    <a:lnTo>
                      <a:pt x="0" y="49796"/>
                    </a:lnTo>
                    <a:cubicBezTo>
                      <a:pt x="0" y="49796"/>
                      <a:pt x="55092" y="75514"/>
                      <a:pt x="69380" y="59588"/>
                    </a:cubicBezTo>
                    <a:cubicBezTo>
                      <a:pt x="69380" y="59588"/>
                      <a:pt x="90182" y="32385"/>
                      <a:pt x="13868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9263"/>
                  </a:gs>
                  <a:gs pos="50000">
                    <a:srgbClr val="FF9D77"/>
                  </a:gs>
                  <a:gs pos="100000">
                    <a:srgbClr val="FFA88C"/>
                  </a:gs>
                </a:gsLst>
                <a:lin ang="0" scaled="1"/>
              </a:gra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545" name="任意多边形: 形状 544">
              <a:extLst>
                <a:ext uri="{FF2B5EF4-FFF2-40B4-BE49-F238E27FC236}">
                  <a16:creationId xmlns:a16="http://schemas.microsoft.com/office/drawing/2014/main" id="{0227C56A-5AC7-ECC7-21AA-B3B56260E91D}"/>
                </a:ext>
              </a:extLst>
            </p:cNvPr>
            <p:cNvSpPr/>
            <p:nvPr/>
          </p:nvSpPr>
          <p:spPr>
            <a:xfrm>
              <a:off x="5733021" y="4476788"/>
              <a:ext cx="807034" cy="575233"/>
            </a:xfrm>
            <a:custGeom>
              <a:avLst/>
              <a:gdLst>
                <a:gd name="connsiteX0" fmla="*/ 807034 w 807034"/>
                <a:gd name="connsiteY0" fmla="*/ 0 h 575233"/>
                <a:gd name="connsiteX1" fmla="*/ 612000 w 807034"/>
                <a:gd name="connsiteY1" fmla="*/ 161849 h 575233"/>
                <a:gd name="connsiteX2" fmla="*/ 473812 w 807034"/>
                <a:gd name="connsiteY2" fmla="*/ 239497 h 575233"/>
                <a:gd name="connsiteX3" fmla="*/ 221818 w 807034"/>
                <a:gd name="connsiteY3" fmla="*/ 575234 h 575233"/>
                <a:gd name="connsiteX4" fmla="*/ 28385 w 807034"/>
                <a:gd name="connsiteY4" fmla="*/ 284798 h 575233"/>
                <a:gd name="connsiteX5" fmla="*/ 0 w 807034"/>
                <a:gd name="connsiteY5" fmla="*/ 239497 h 575233"/>
                <a:gd name="connsiteX6" fmla="*/ 56769 w 807034"/>
                <a:gd name="connsiteY6" fmla="*/ 193472 h 575233"/>
                <a:gd name="connsiteX7" fmla="*/ 685838 w 807034"/>
                <a:gd name="connsiteY7" fmla="*/ 53912 h 575233"/>
                <a:gd name="connsiteX8" fmla="*/ 690486 w 807034"/>
                <a:gd name="connsiteY8" fmla="*/ 58445 h 575233"/>
                <a:gd name="connsiteX9" fmla="*/ 691287 w 807034"/>
                <a:gd name="connsiteY9" fmla="*/ 58941 h 575233"/>
                <a:gd name="connsiteX10" fmla="*/ 709346 w 807034"/>
                <a:gd name="connsiteY10" fmla="*/ 62408 h 575233"/>
                <a:gd name="connsiteX11" fmla="*/ 807034 w 807034"/>
                <a:gd name="connsiteY11" fmla="*/ 0 h 5752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07034" h="575233">
                  <a:moveTo>
                    <a:pt x="807034" y="0"/>
                  </a:moveTo>
                  <a:cubicBezTo>
                    <a:pt x="769125" y="56121"/>
                    <a:pt x="685838" y="116014"/>
                    <a:pt x="612000" y="161849"/>
                  </a:cubicBezTo>
                  <a:cubicBezTo>
                    <a:pt x="538163" y="207683"/>
                    <a:pt x="473812" y="239497"/>
                    <a:pt x="473812" y="239497"/>
                  </a:cubicBezTo>
                  <a:lnTo>
                    <a:pt x="221818" y="575234"/>
                  </a:lnTo>
                  <a:lnTo>
                    <a:pt x="28385" y="284798"/>
                  </a:lnTo>
                  <a:lnTo>
                    <a:pt x="0" y="239497"/>
                  </a:lnTo>
                  <a:lnTo>
                    <a:pt x="56769" y="193472"/>
                  </a:lnTo>
                  <a:cubicBezTo>
                    <a:pt x="200292" y="196825"/>
                    <a:pt x="481013" y="184137"/>
                    <a:pt x="685838" y="53912"/>
                  </a:cubicBezTo>
                  <a:cubicBezTo>
                    <a:pt x="687172" y="55626"/>
                    <a:pt x="688734" y="57150"/>
                    <a:pt x="690486" y="58445"/>
                  </a:cubicBezTo>
                  <a:lnTo>
                    <a:pt x="691287" y="58941"/>
                  </a:lnTo>
                  <a:cubicBezTo>
                    <a:pt x="692087" y="59321"/>
                    <a:pt x="698411" y="62408"/>
                    <a:pt x="709346" y="62408"/>
                  </a:cubicBezTo>
                  <a:cubicBezTo>
                    <a:pt x="728929" y="62370"/>
                    <a:pt x="763333" y="52578"/>
                    <a:pt x="807034" y="0"/>
                  </a:cubicBezTo>
                  <a:close/>
                </a:path>
              </a:pathLst>
            </a:custGeom>
            <a:gradFill>
              <a:gsLst>
                <a:gs pos="0">
                  <a:srgbClr val="FF9263"/>
                </a:gs>
                <a:gs pos="50000">
                  <a:srgbClr val="FF9D77"/>
                </a:gs>
                <a:gs pos="100000">
                  <a:srgbClr val="FFA88C"/>
                </a:gs>
              </a:gsLst>
              <a:lin ang="17524823" scaled="1"/>
            </a:gradFill>
            <a:ln w="38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6" name="任意多边形: 形状 545">
              <a:extLst>
                <a:ext uri="{FF2B5EF4-FFF2-40B4-BE49-F238E27FC236}">
                  <a16:creationId xmlns:a16="http://schemas.microsoft.com/office/drawing/2014/main" id="{80B5B63C-F526-5AB6-3C8A-B9AEA3E2F1EE}"/>
                </a:ext>
              </a:extLst>
            </p:cNvPr>
            <p:cNvSpPr/>
            <p:nvPr/>
          </p:nvSpPr>
          <p:spPr>
            <a:xfrm>
              <a:off x="2832277" y="2229954"/>
              <a:ext cx="2096033" cy="1724406"/>
            </a:xfrm>
            <a:custGeom>
              <a:avLst/>
              <a:gdLst>
                <a:gd name="connsiteX0" fmla="*/ 2096034 w 2096033"/>
                <a:gd name="connsiteY0" fmla="*/ 1022528 h 1724406"/>
                <a:gd name="connsiteX1" fmla="*/ 1739608 w 2096033"/>
                <a:gd name="connsiteY1" fmla="*/ 554469 h 1724406"/>
                <a:gd name="connsiteX2" fmla="*/ 1249947 w 2096033"/>
                <a:gd name="connsiteY2" fmla="*/ 0 h 1724406"/>
                <a:gd name="connsiteX3" fmla="*/ 306629 w 2096033"/>
                <a:gd name="connsiteY3" fmla="*/ 298818 h 1724406"/>
                <a:gd name="connsiteX4" fmla="*/ 117577 w 2096033"/>
                <a:gd name="connsiteY4" fmla="*/ 1312774 h 1724406"/>
                <a:gd name="connsiteX5" fmla="*/ 0 w 2096033"/>
                <a:gd name="connsiteY5" fmla="*/ 1312774 h 1724406"/>
                <a:gd name="connsiteX6" fmla="*/ 0 w 2096033"/>
                <a:gd name="connsiteY6" fmla="*/ 1448981 h 1724406"/>
                <a:gd name="connsiteX7" fmla="*/ 85649 w 2096033"/>
                <a:gd name="connsiteY7" fmla="*/ 1448981 h 1724406"/>
                <a:gd name="connsiteX8" fmla="*/ 439103 w 2096033"/>
                <a:gd name="connsiteY8" fmla="*/ 1699717 h 1724406"/>
                <a:gd name="connsiteX9" fmla="*/ 116091 w 2096033"/>
                <a:gd name="connsiteY9" fmla="*/ 1448981 h 1724406"/>
                <a:gd name="connsiteX10" fmla="*/ 150990 w 2096033"/>
                <a:gd name="connsiteY10" fmla="*/ 1448981 h 1724406"/>
                <a:gd name="connsiteX11" fmla="*/ 143332 w 2096033"/>
                <a:gd name="connsiteY11" fmla="*/ 1452753 h 1724406"/>
                <a:gd name="connsiteX12" fmla="*/ 385801 w 2096033"/>
                <a:gd name="connsiteY12" fmla="*/ 1616659 h 1724406"/>
                <a:gd name="connsiteX13" fmla="*/ 598894 w 2096033"/>
                <a:gd name="connsiteY13" fmla="*/ 1690383 h 1724406"/>
                <a:gd name="connsiteX14" fmla="*/ 580225 w 2096033"/>
                <a:gd name="connsiteY14" fmla="*/ 1600276 h 1724406"/>
                <a:gd name="connsiteX15" fmla="*/ 767448 w 2096033"/>
                <a:gd name="connsiteY15" fmla="*/ 1616393 h 1724406"/>
                <a:gd name="connsiteX16" fmla="*/ 997877 w 2096033"/>
                <a:gd name="connsiteY16" fmla="*/ 1616393 h 1724406"/>
                <a:gd name="connsiteX17" fmla="*/ 1267892 w 2096033"/>
                <a:gd name="connsiteY17" fmla="*/ 1564272 h 1724406"/>
                <a:gd name="connsiteX18" fmla="*/ 1217486 w 2096033"/>
                <a:gd name="connsiteY18" fmla="*/ 1656169 h 1724406"/>
                <a:gd name="connsiteX19" fmla="*/ 1748447 w 2096033"/>
                <a:gd name="connsiteY19" fmla="*/ 1538631 h 1724406"/>
                <a:gd name="connsiteX20" fmla="*/ 1815656 w 2096033"/>
                <a:gd name="connsiteY20" fmla="*/ 1538631 h 1724406"/>
                <a:gd name="connsiteX21" fmla="*/ 1682382 w 2096033"/>
                <a:gd name="connsiteY21" fmla="*/ 1620165 h 1724406"/>
                <a:gd name="connsiteX22" fmla="*/ 1441056 w 2096033"/>
                <a:gd name="connsiteY22" fmla="*/ 1724406 h 1724406"/>
                <a:gd name="connsiteX23" fmla="*/ 1849374 w 2096033"/>
                <a:gd name="connsiteY23" fmla="*/ 1538631 h 1724406"/>
                <a:gd name="connsiteX24" fmla="*/ 1902523 w 2096033"/>
                <a:gd name="connsiteY24" fmla="*/ 1538631 h 1724406"/>
                <a:gd name="connsiteX25" fmla="*/ 1902523 w 2096033"/>
                <a:gd name="connsiteY25" fmla="*/ 1391069 h 1724406"/>
                <a:gd name="connsiteX26" fmla="*/ 1848574 w 2096033"/>
                <a:gd name="connsiteY26" fmla="*/ 1391069 h 1724406"/>
                <a:gd name="connsiteX27" fmla="*/ 2096034 w 2096033"/>
                <a:gd name="connsiteY27" fmla="*/ 1022528 h 17244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096033" h="1724406">
                  <a:moveTo>
                    <a:pt x="2096034" y="1022528"/>
                  </a:moveTo>
                  <a:lnTo>
                    <a:pt x="1739608" y="554469"/>
                  </a:lnTo>
                  <a:lnTo>
                    <a:pt x="1249947" y="0"/>
                  </a:lnTo>
                  <a:lnTo>
                    <a:pt x="306629" y="298818"/>
                  </a:lnTo>
                  <a:lnTo>
                    <a:pt x="117577" y="1312774"/>
                  </a:lnTo>
                  <a:lnTo>
                    <a:pt x="0" y="1312774"/>
                  </a:lnTo>
                  <a:lnTo>
                    <a:pt x="0" y="1448981"/>
                  </a:lnTo>
                  <a:lnTo>
                    <a:pt x="85649" y="1448981"/>
                  </a:lnTo>
                  <a:cubicBezTo>
                    <a:pt x="156134" y="1580769"/>
                    <a:pt x="291351" y="1680591"/>
                    <a:pt x="439103" y="1699717"/>
                  </a:cubicBezTo>
                  <a:cubicBezTo>
                    <a:pt x="309944" y="1645272"/>
                    <a:pt x="199225" y="1558976"/>
                    <a:pt x="116091" y="1448981"/>
                  </a:cubicBezTo>
                  <a:lnTo>
                    <a:pt x="150990" y="1448981"/>
                  </a:lnTo>
                  <a:lnTo>
                    <a:pt x="143332" y="1452753"/>
                  </a:lnTo>
                  <a:lnTo>
                    <a:pt x="385801" y="1616659"/>
                  </a:lnTo>
                  <a:cubicBezTo>
                    <a:pt x="385801" y="1616659"/>
                    <a:pt x="470306" y="1694307"/>
                    <a:pt x="598894" y="1690383"/>
                  </a:cubicBezTo>
                  <a:cubicBezTo>
                    <a:pt x="598894" y="1690383"/>
                    <a:pt x="569709" y="1643139"/>
                    <a:pt x="580225" y="1600276"/>
                  </a:cubicBezTo>
                  <a:cubicBezTo>
                    <a:pt x="633755" y="1607706"/>
                    <a:pt x="695820" y="1613497"/>
                    <a:pt x="767448" y="1616393"/>
                  </a:cubicBezTo>
                  <a:lnTo>
                    <a:pt x="997877" y="1616393"/>
                  </a:lnTo>
                  <a:cubicBezTo>
                    <a:pt x="997877" y="1616393"/>
                    <a:pt x="1120292" y="1645196"/>
                    <a:pt x="1267892" y="1564272"/>
                  </a:cubicBezTo>
                  <a:cubicBezTo>
                    <a:pt x="1267892" y="1564272"/>
                    <a:pt x="1289495" y="1598562"/>
                    <a:pt x="1217486" y="1656169"/>
                  </a:cubicBezTo>
                  <a:cubicBezTo>
                    <a:pt x="1217486" y="1656169"/>
                    <a:pt x="1389698" y="1778127"/>
                    <a:pt x="1748447" y="1538631"/>
                  </a:cubicBezTo>
                  <a:lnTo>
                    <a:pt x="1815656" y="1538631"/>
                  </a:lnTo>
                  <a:cubicBezTo>
                    <a:pt x="1772641" y="1568006"/>
                    <a:pt x="1728673" y="1595514"/>
                    <a:pt x="1682382" y="1620165"/>
                  </a:cubicBezTo>
                  <a:cubicBezTo>
                    <a:pt x="1605001" y="1662189"/>
                    <a:pt x="1524419" y="1694460"/>
                    <a:pt x="1441056" y="1724406"/>
                  </a:cubicBezTo>
                  <a:cubicBezTo>
                    <a:pt x="1590561" y="1717091"/>
                    <a:pt x="1742770" y="1646606"/>
                    <a:pt x="1849374" y="1538631"/>
                  </a:cubicBezTo>
                  <a:lnTo>
                    <a:pt x="1902523" y="1538631"/>
                  </a:lnTo>
                  <a:lnTo>
                    <a:pt x="1902523" y="1391069"/>
                  </a:lnTo>
                  <a:lnTo>
                    <a:pt x="1848574" y="1391069"/>
                  </a:lnTo>
                  <a:lnTo>
                    <a:pt x="2096034" y="1022528"/>
                  </a:lnTo>
                  <a:close/>
                </a:path>
              </a:pathLst>
            </a:custGeom>
            <a:gradFill>
              <a:gsLst>
                <a:gs pos="535">
                  <a:srgbClr val="6E260E"/>
                </a:gs>
                <a:gs pos="100000">
                  <a:srgbClr val="CC3C10"/>
                </a:gs>
              </a:gsLst>
              <a:lin ang="17117177" scaled="1"/>
            </a:gradFill>
            <a:ln w="38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7" name="任意多边形: 形状 546">
              <a:extLst>
                <a:ext uri="{FF2B5EF4-FFF2-40B4-BE49-F238E27FC236}">
                  <a16:creationId xmlns:a16="http://schemas.microsoft.com/office/drawing/2014/main" id="{4BF328CE-EE7A-28FE-E0EC-B53FD1EDF1CB}"/>
                </a:ext>
              </a:extLst>
            </p:cNvPr>
            <p:cNvSpPr/>
            <p:nvPr/>
          </p:nvSpPr>
          <p:spPr>
            <a:xfrm>
              <a:off x="2572131" y="4010000"/>
              <a:ext cx="3516934" cy="2847999"/>
            </a:xfrm>
            <a:custGeom>
              <a:avLst/>
              <a:gdLst>
                <a:gd name="connsiteX0" fmla="*/ 3516935 w 3516934"/>
                <a:gd name="connsiteY0" fmla="*/ 1029944 h 2847999"/>
                <a:gd name="connsiteX1" fmla="*/ 2529002 w 3516934"/>
                <a:gd name="connsiteY1" fmla="*/ 1797507 h 2847999"/>
                <a:gd name="connsiteX2" fmla="*/ 2239480 w 3516934"/>
                <a:gd name="connsiteY2" fmla="*/ 1689150 h 2847999"/>
                <a:gd name="connsiteX3" fmla="*/ 2069325 w 3516934"/>
                <a:gd name="connsiteY3" fmla="*/ 1553781 h 2847999"/>
                <a:gd name="connsiteX4" fmla="*/ 1989239 w 3516934"/>
                <a:gd name="connsiteY4" fmla="*/ 1470151 h 2847999"/>
                <a:gd name="connsiteX5" fmla="*/ 2002079 w 3516934"/>
                <a:gd name="connsiteY5" fmla="*/ 2016353 h 2847999"/>
                <a:gd name="connsiteX6" fmla="*/ 2225154 w 3516934"/>
                <a:gd name="connsiteY6" fmla="*/ 2814433 h 2847999"/>
                <a:gd name="connsiteX7" fmla="*/ 2232241 w 3516934"/>
                <a:gd name="connsiteY7" fmla="*/ 2830588 h 2847999"/>
                <a:gd name="connsiteX8" fmla="*/ 2239937 w 3516934"/>
                <a:gd name="connsiteY8" fmla="*/ 2848000 h 2847999"/>
                <a:gd name="connsiteX9" fmla="*/ 0 w 3516934"/>
                <a:gd name="connsiteY9" fmla="*/ 2848000 h 2847999"/>
                <a:gd name="connsiteX10" fmla="*/ 349225 w 3516934"/>
                <a:gd name="connsiteY10" fmla="*/ 149186 h 2847999"/>
                <a:gd name="connsiteX11" fmla="*/ 919429 w 3516934"/>
                <a:gd name="connsiteY11" fmla="*/ 3720 h 2847999"/>
                <a:gd name="connsiteX12" fmla="*/ 1268806 w 3516934"/>
                <a:gd name="connsiteY12" fmla="*/ 4825 h 2847999"/>
                <a:gd name="connsiteX13" fmla="*/ 1633919 w 3516934"/>
                <a:gd name="connsiteY13" fmla="*/ 63004 h 2847999"/>
                <a:gd name="connsiteX14" fmla="*/ 1841221 w 3516934"/>
                <a:gd name="connsiteY14" fmla="*/ 173989 h 2847999"/>
                <a:gd name="connsiteX15" fmla="*/ 1841259 w 3516934"/>
                <a:gd name="connsiteY15" fmla="*/ 174028 h 2847999"/>
                <a:gd name="connsiteX16" fmla="*/ 1955673 w 3516934"/>
                <a:gd name="connsiteY16" fmla="*/ 259714 h 2847999"/>
                <a:gd name="connsiteX17" fmla="*/ 2104873 w 3516934"/>
                <a:gd name="connsiteY17" fmla="*/ 400151 h 2847999"/>
                <a:gd name="connsiteX18" fmla="*/ 2300021 w 3516934"/>
                <a:gd name="connsiteY18" fmla="*/ 639419 h 2847999"/>
                <a:gd name="connsiteX19" fmla="*/ 2375459 w 3516934"/>
                <a:gd name="connsiteY19" fmla="*/ 751318 h 2847999"/>
                <a:gd name="connsiteX20" fmla="*/ 2609164 w 3516934"/>
                <a:gd name="connsiteY20" fmla="*/ 1029944 h 2847999"/>
                <a:gd name="connsiteX21" fmla="*/ 3184360 w 3516934"/>
                <a:gd name="connsiteY21" fmla="*/ 634504 h 2847999"/>
                <a:gd name="connsiteX22" fmla="*/ 3389567 w 3516934"/>
                <a:gd name="connsiteY22" fmla="*/ 945171 h 2847999"/>
                <a:gd name="connsiteX23" fmla="*/ 3516935 w 3516934"/>
                <a:gd name="connsiteY23" fmla="*/ 1029944 h 2847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3516934" h="2847999">
                  <a:moveTo>
                    <a:pt x="3516935" y="1029944"/>
                  </a:moveTo>
                  <a:cubicBezTo>
                    <a:pt x="3516935" y="1029944"/>
                    <a:pt x="2924442" y="1734604"/>
                    <a:pt x="2529002" y="1797507"/>
                  </a:cubicBezTo>
                  <a:cubicBezTo>
                    <a:pt x="2529002" y="1797507"/>
                    <a:pt x="2390051" y="1778419"/>
                    <a:pt x="2239480" y="1689150"/>
                  </a:cubicBezTo>
                  <a:cubicBezTo>
                    <a:pt x="2182101" y="1655203"/>
                    <a:pt x="2123046" y="1611007"/>
                    <a:pt x="2069325" y="1553781"/>
                  </a:cubicBezTo>
                  <a:cubicBezTo>
                    <a:pt x="2055571" y="1539188"/>
                    <a:pt x="2002117" y="1486496"/>
                    <a:pt x="1989239" y="1470151"/>
                  </a:cubicBezTo>
                  <a:cubicBezTo>
                    <a:pt x="1989239" y="1470151"/>
                    <a:pt x="1957883" y="1684388"/>
                    <a:pt x="2002079" y="2016353"/>
                  </a:cubicBezTo>
                  <a:cubicBezTo>
                    <a:pt x="2031682" y="2239086"/>
                    <a:pt x="2095309" y="2514815"/>
                    <a:pt x="2225154" y="2814433"/>
                  </a:cubicBezTo>
                  <a:cubicBezTo>
                    <a:pt x="2227440" y="2819806"/>
                    <a:pt x="2229803" y="2825178"/>
                    <a:pt x="2232241" y="2830588"/>
                  </a:cubicBezTo>
                  <a:cubicBezTo>
                    <a:pt x="2234756" y="2836379"/>
                    <a:pt x="2237346" y="2842170"/>
                    <a:pt x="2239937" y="2848000"/>
                  </a:cubicBezTo>
                  <a:lnTo>
                    <a:pt x="0" y="2848000"/>
                  </a:lnTo>
                  <a:cubicBezTo>
                    <a:pt x="304952" y="1811070"/>
                    <a:pt x="-140475" y="745375"/>
                    <a:pt x="349225" y="149186"/>
                  </a:cubicBezTo>
                  <a:cubicBezTo>
                    <a:pt x="449275" y="27418"/>
                    <a:pt x="753047" y="12293"/>
                    <a:pt x="919429" y="3720"/>
                  </a:cubicBezTo>
                  <a:lnTo>
                    <a:pt x="1268806" y="4825"/>
                  </a:lnTo>
                  <a:cubicBezTo>
                    <a:pt x="1268806" y="4825"/>
                    <a:pt x="1416101" y="-24855"/>
                    <a:pt x="1633919" y="63004"/>
                  </a:cubicBezTo>
                  <a:cubicBezTo>
                    <a:pt x="1697622" y="88722"/>
                    <a:pt x="1767383" y="124498"/>
                    <a:pt x="1841221" y="173989"/>
                  </a:cubicBezTo>
                  <a:cubicBezTo>
                    <a:pt x="1841221" y="173989"/>
                    <a:pt x="1841221" y="174028"/>
                    <a:pt x="1841259" y="174028"/>
                  </a:cubicBezTo>
                  <a:cubicBezTo>
                    <a:pt x="1878444" y="198945"/>
                    <a:pt x="1916659" y="227329"/>
                    <a:pt x="1955673" y="259714"/>
                  </a:cubicBezTo>
                  <a:cubicBezTo>
                    <a:pt x="2004327" y="300100"/>
                    <a:pt x="2054238" y="346582"/>
                    <a:pt x="2104873" y="400151"/>
                  </a:cubicBezTo>
                  <a:cubicBezTo>
                    <a:pt x="2169033" y="467969"/>
                    <a:pt x="2234413" y="547102"/>
                    <a:pt x="2300021" y="639419"/>
                  </a:cubicBezTo>
                  <a:cubicBezTo>
                    <a:pt x="2325167" y="674737"/>
                    <a:pt x="2350313" y="712038"/>
                    <a:pt x="2375459" y="751318"/>
                  </a:cubicBezTo>
                  <a:lnTo>
                    <a:pt x="2609164" y="1029944"/>
                  </a:lnTo>
                  <a:cubicBezTo>
                    <a:pt x="2609164" y="1029944"/>
                    <a:pt x="2896362" y="849578"/>
                    <a:pt x="3184360" y="634504"/>
                  </a:cubicBezTo>
                  <a:cubicBezTo>
                    <a:pt x="3184360" y="634504"/>
                    <a:pt x="3227603" y="807554"/>
                    <a:pt x="3389567" y="945171"/>
                  </a:cubicBezTo>
                  <a:cubicBezTo>
                    <a:pt x="3425800" y="976033"/>
                    <a:pt x="3467976" y="1005027"/>
                    <a:pt x="3516935" y="1029944"/>
                  </a:cubicBez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50000">
                  <a:srgbClr val="FFC2C2"/>
                </a:gs>
                <a:gs pos="100000">
                  <a:srgbClr val="FF8585"/>
                </a:gs>
              </a:gsLst>
              <a:lin ang="7281714" scaled="1"/>
            </a:gradFill>
            <a:ln w="38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8" name="任意多边形: 形状 547">
              <a:extLst>
                <a:ext uri="{FF2B5EF4-FFF2-40B4-BE49-F238E27FC236}">
                  <a16:creationId xmlns:a16="http://schemas.microsoft.com/office/drawing/2014/main" id="{D4FDC64F-C45E-BA4B-2D15-76A98FD93C55}"/>
                </a:ext>
              </a:extLst>
            </p:cNvPr>
            <p:cNvSpPr/>
            <p:nvPr/>
          </p:nvSpPr>
          <p:spPr>
            <a:xfrm>
              <a:off x="4206049" y="4073004"/>
              <a:ext cx="1883016" cy="2784995"/>
            </a:xfrm>
            <a:custGeom>
              <a:avLst/>
              <a:gdLst>
                <a:gd name="connsiteX0" fmla="*/ 1883017 w 1883016"/>
                <a:gd name="connsiteY0" fmla="*/ 966940 h 2784995"/>
                <a:gd name="connsiteX1" fmla="*/ 895083 w 1883016"/>
                <a:gd name="connsiteY1" fmla="*/ 1734503 h 2784995"/>
                <a:gd name="connsiteX2" fmla="*/ 584682 w 1883016"/>
                <a:gd name="connsiteY2" fmla="*/ 1613383 h 2784995"/>
                <a:gd name="connsiteX3" fmla="*/ 583311 w 1883016"/>
                <a:gd name="connsiteY3" fmla="*/ 1612506 h 2784995"/>
                <a:gd name="connsiteX4" fmla="*/ 574662 w 1883016"/>
                <a:gd name="connsiteY4" fmla="*/ 1606906 h 2784995"/>
                <a:gd name="connsiteX5" fmla="*/ 572224 w 1883016"/>
                <a:gd name="connsiteY5" fmla="*/ 1605343 h 2784995"/>
                <a:gd name="connsiteX6" fmla="*/ 564528 w 1883016"/>
                <a:gd name="connsiteY6" fmla="*/ 1600200 h 2784995"/>
                <a:gd name="connsiteX7" fmla="*/ 561442 w 1883016"/>
                <a:gd name="connsiteY7" fmla="*/ 1598104 h 2784995"/>
                <a:gd name="connsiteX8" fmla="*/ 554317 w 1883016"/>
                <a:gd name="connsiteY8" fmla="*/ 1593189 h 2784995"/>
                <a:gd name="connsiteX9" fmla="*/ 550850 w 1883016"/>
                <a:gd name="connsiteY9" fmla="*/ 1590751 h 2784995"/>
                <a:gd name="connsiteX10" fmla="*/ 543725 w 1883016"/>
                <a:gd name="connsiteY10" fmla="*/ 1585684 h 2784995"/>
                <a:gd name="connsiteX11" fmla="*/ 540372 w 1883016"/>
                <a:gd name="connsiteY11" fmla="*/ 1583245 h 2784995"/>
                <a:gd name="connsiteX12" fmla="*/ 530390 w 1883016"/>
                <a:gd name="connsiteY12" fmla="*/ 1575854 h 2784995"/>
                <a:gd name="connsiteX13" fmla="*/ 525475 w 1883016"/>
                <a:gd name="connsiteY13" fmla="*/ 1572082 h 2784995"/>
                <a:gd name="connsiteX14" fmla="*/ 520179 w 1883016"/>
                <a:gd name="connsiteY14" fmla="*/ 1568005 h 2784995"/>
                <a:gd name="connsiteX15" fmla="*/ 514921 w 1883016"/>
                <a:gd name="connsiteY15" fmla="*/ 1563853 h 2784995"/>
                <a:gd name="connsiteX16" fmla="*/ 509968 w 1883016"/>
                <a:gd name="connsiteY16" fmla="*/ 1559890 h 2784995"/>
                <a:gd name="connsiteX17" fmla="*/ 504711 w 1883016"/>
                <a:gd name="connsiteY17" fmla="*/ 1555585 h 2784995"/>
                <a:gd name="connsiteX18" fmla="*/ 499758 w 1883016"/>
                <a:gd name="connsiteY18" fmla="*/ 1551508 h 2784995"/>
                <a:gd name="connsiteX19" fmla="*/ 494614 w 1883016"/>
                <a:gd name="connsiteY19" fmla="*/ 1547127 h 2784995"/>
                <a:gd name="connsiteX20" fmla="*/ 489585 w 1883016"/>
                <a:gd name="connsiteY20" fmla="*/ 1542821 h 2784995"/>
                <a:gd name="connsiteX21" fmla="*/ 484556 w 1883016"/>
                <a:gd name="connsiteY21" fmla="*/ 1538402 h 2784995"/>
                <a:gd name="connsiteX22" fmla="*/ 479412 w 1883016"/>
                <a:gd name="connsiteY22" fmla="*/ 1533830 h 2784995"/>
                <a:gd name="connsiteX23" fmla="*/ 474574 w 1883016"/>
                <a:gd name="connsiteY23" fmla="*/ 1529448 h 2784995"/>
                <a:gd name="connsiteX24" fmla="*/ 469278 w 1883016"/>
                <a:gd name="connsiteY24" fmla="*/ 1524534 h 2784995"/>
                <a:gd name="connsiteX25" fmla="*/ 464667 w 1883016"/>
                <a:gd name="connsiteY25" fmla="*/ 1520190 h 2784995"/>
                <a:gd name="connsiteX26" fmla="*/ 459067 w 1883016"/>
                <a:gd name="connsiteY26" fmla="*/ 1514780 h 2784995"/>
                <a:gd name="connsiteX27" fmla="*/ 454838 w 1883016"/>
                <a:gd name="connsiteY27" fmla="*/ 1510665 h 2784995"/>
                <a:gd name="connsiteX28" fmla="*/ 448513 w 1883016"/>
                <a:gd name="connsiteY28" fmla="*/ 1504340 h 2784995"/>
                <a:gd name="connsiteX29" fmla="*/ 445084 w 1883016"/>
                <a:gd name="connsiteY29" fmla="*/ 1500873 h 2784995"/>
                <a:gd name="connsiteX30" fmla="*/ 435407 w 1883016"/>
                <a:gd name="connsiteY30" fmla="*/ 1490777 h 2784995"/>
                <a:gd name="connsiteX31" fmla="*/ 355321 w 1883016"/>
                <a:gd name="connsiteY31" fmla="*/ 1407147 h 2784995"/>
                <a:gd name="connsiteX32" fmla="*/ 368160 w 1883016"/>
                <a:gd name="connsiteY32" fmla="*/ 1953349 h 2784995"/>
                <a:gd name="connsiteX33" fmla="*/ 591236 w 1883016"/>
                <a:gd name="connsiteY33" fmla="*/ 2751429 h 2784995"/>
                <a:gd name="connsiteX34" fmla="*/ 598322 w 1883016"/>
                <a:gd name="connsiteY34" fmla="*/ 2767584 h 2784995"/>
                <a:gd name="connsiteX35" fmla="*/ 606019 w 1883016"/>
                <a:gd name="connsiteY35" fmla="*/ 2784996 h 2784995"/>
                <a:gd name="connsiteX36" fmla="*/ 47625 w 1883016"/>
                <a:gd name="connsiteY36" fmla="*/ 2784996 h 2784995"/>
                <a:gd name="connsiteX37" fmla="*/ 232220 w 1883016"/>
                <a:gd name="connsiteY37" fmla="*/ 1459802 h 2784995"/>
                <a:gd name="connsiteX38" fmla="*/ 0 w 1883016"/>
                <a:gd name="connsiteY38" fmla="*/ 0 h 2784995"/>
                <a:gd name="connsiteX39" fmla="*/ 207302 w 1883016"/>
                <a:gd name="connsiteY39" fmla="*/ 110985 h 2784995"/>
                <a:gd name="connsiteX40" fmla="*/ 207340 w 1883016"/>
                <a:gd name="connsiteY40" fmla="*/ 111023 h 2784995"/>
                <a:gd name="connsiteX41" fmla="*/ 321755 w 1883016"/>
                <a:gd name="connsiteY41" fmla="*/ 196710 h 2784995"/>
                <a:gd name="connsiteX42" fmla="*/ 470954 w 1883016"/>
                <a:gd name="connsiteY42" fmla="*/ 337147 h 2784995"/>
                <a:gd name="connsiteX43" fmla="*/ 666102 w 1883016"/>
                <a:gd name="connsiteY43" fmla="*/ 576415 h 2784995"/>
                <a:gd name="connsiteX44" fmla="*/ 665378 w 1883016"/>
                <a:gd name="connsiteY44" fmla="*/ 1289494 h 2784995"/>
                <a:gd name="connsiteX45" fmla="*/ 1755648 w 1883016"/>
                <a:gd name="connsiteY45" fmla="*/ 882167 h 2784995"/>
                <a:gd name="connsiteX46" fmla="*/ 1883017 w 1883016"/>
                <a:gd name="connsiteY46" fmla="*/ 966940 h 27849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1883016" h="2784995">
                  <a:moveTo>
                    <a:pt x="1883017" y="966940"/>
                  </a:moveTo>
                  <a:cubicBezTo>
                    <a:pt x="1883017" y="966940"/>
                    <a:pt x="1290523" y="1671599"/>
                    <a:pt x="895083" y="1734503"/>
                  </a:cubicBezTo>
                  <a:cubicBezTo>
                    <a:pt x="895083" y="1734503"/>
                    <a:pt x="743026" y="1713586"/>
                    <a:pt x="584682" y="1613383"/>
                  </a:cubicBezTo>
                  <a:cubicBezTo>
                    <a:pt x="584225" y="1613078"/>
                    <a:pt x="583768" y="1612811"/>
                    <a:pt x="583311" y="1612506"/>
                  </a:cubicBezTo>
                  <a:cubicBezTo>
                    <a:pt x="580415" y="1610678"/>
                    <a:pt x="577558" y="1608811"/>
                    <a:pt x="574662" y="1606906"/>
                  </a:cubicBezTo>
                  <a:cubicBezTo>
                    <a:pt x="573824" y="1606372"/>
                    <a:pt x="573024" y="1605877"/>
                    <a:pt x="572224" y="1605343"/>
                  </a:cubicBezTo>
                  <a:cubicBezTo>
                    <a:pt x="569671" y="1603629"/>
                    <a:pt x="567118" y="1601914"/>
                    <a:pt x="564528" y="1600200"/>
                  </a:cubicBezTo>
                  <a:cubicBezTo>
                    <a:pt x="563499" y="1599514"/>
                    <a:pt x="562470" y="1598829"/>
                    <a:pt x="561442" y="1598104"/>
                  </a:cubicBezTo>
                  <a:cubicBezTo>
                    <a:pt x="559079" y="1596504"/>
                    <a:pt x="556717" y="1594828"/>
                    <a:pt x="554317" y="1593189"/>
                  </a:cubicBezTo>
                  <a:cubicBezTo>
                    <a:pt x="553174" y="1592389"/>
                    <a:pt x="551993" y="1591589"/>
                    <a:pt x="550850" y="1590751"/>
                  </a:cubicBezTo>
                  <a:cubicBezTo>
                    <a:pt x="548450" y="1589075"/>
                    <a:pt x="546087" y="1587399"/>
                    <a:pt x="543725" y="1585684"/>
                  </a:cubicBezTo>
                  <a:cubicBezTo>
                    <a:pt x="542620" y="1584884"/>
                    <a:pt x="541477" y="1584084"/>
                    <a:pt x="540372" y="1583245"/>
                  </a:cubicBezTo>
                  <a:cubicBezTo>
                    <a:pt x="537020" y="1580845"/>
                    <a:pt x="533705" y="1578369"/>
                    <a:pt x="530390" y="1575854"/>
                  </a:cubicBezTo>
                  <a:lnTo>
                    <a:pt x="525475" y="1572082"/>
                  </a:lnTo>
                  <a:cubicBezTo>
                    <a:pt x="523685" y="1570711"/>
                    <a:pt x="521932" y="1569377"/>
                    <a:pt x="520179" y="1568005"/>
                  </a:cubicBezTo>
                  <a:cubicBezTo>
                    <a:pt x="518427" y="1566634"/>
                    <a:pt x="516674" y="1565262"/>
                    <a:pt x="514921" y="1563853"/>
                  </a:cubicBezTo>
                  <a:cubicBezTo>
                    <a:pt x="513283" y="1562557"/>
                    <a:pt x="511607" y="1561224"/>
                    <a:pt x="509968" y="1559890"/>
                  </a:cubicBezTo>
                  <a:cubicBezTo>
                    <a:pt x="508216" y="1558480"/>
                    <a:pt x="506463" y="1557032"/>
                    <a:pt x="504711" y="1555585"/>
                  </a:cubicBezTo>
                  <a:cubicBezTo>
                    <a:pt x="503072" y="1554251"/>
                    <a:pt x="501396" y="1552880"/>
                    <a:pt x="499758" y="1551508"/>
                  </a:cubicBezTo>
                  <a:cubicBezTo>
                    <a:pt x="498043" y="1550060"/>
                    <a:pt x="496329" y="1548574"/>
                    <a:pt x="494614" y="1547127"/>
                  </a:cubicBezTo>
                  <a:cubicBezTo>
                    <a:pt x="492938" y="1545717"/>
                    <a:pt x="491261" y="1544269"/>
                    <a:pt x="489585" y="1542821"/>
                  </a:cubicBezTo>
                  <a:cubicBezTo>
                    <a:pt x="487909" y="1541373"/>
                    <a:pt x="486232" y="1539887"/>
                    <a:pt x="484556" y="1538402"/>
                  </a:cubicBezTo>
                  <a:cubicBezTo>
                    <a:pt x="482841" y="1536916"/>
                    <a:pt x="481127" y="1535354"/>
                    <a:pt x="479412" y="1533830"/>
                  </a:cubicBezTo>
                  <a:cubicBezTo>
                    <a:pt x="477812" y="1532382"/>
                    <a:pt x="476174" y="1530896"/>
                    <a:pt x="474574" y="1529448"/>
                  </a:cubicBezTo>
                  <a:cubicBezTo>
                    <a:pt x="472821" y="1527810"/>
                    <a:pt x="471030" y="1526172"/>
                    <a:pt x="469278" y="1524534"/>
                  </a:cubicBezTo>
                  <a:cubicBezTo>
                    <a:pt x="467754" y="1523086"/>
                    <a:pt x="466192" y="1521638"/>
                    <a:pt x="464667" y="1520190"/>
                  </a:cubicBezTo>
                  <a:cubicBezTo>
                    <a:pt x="462801" y="1518399"/>
                    <a:pt x="460934" y="1516608"/>
                    <a:pt x="459067" y="1514780"/>
                  </a:cubicBezTo>
                  <a:cubicBezTo>
                    <a:pt x="457657" y="1513408"/>
                    <a:pt x="456248" y="1512075"/>
                    <a:pt x="454838" y="1510665"/>
                  </a:cubicBezTo>
                  <a:cubicBezTo>
                    <a:pt x="452704" y="1508569"/>
                    <a:pt x="450609" y="1506474"/>
                    <a:pt x="448513" y="1504340"/>
                  </a:cubicBezTo>
                  <a:cubicBezTo>
                    <a:pt x="447370" y="1503159"/>
                    <a:pt x="446227" y="1502054"/>
                    <a:pt x="445084" y="1500873"/>
                  </a:cubicBezTo>
                  <a:cubicBezTo>
                    <a:pt x="441846" y="1497558"/>
                    <a:pt x="438607" y="1494206"/>
                    <a:pt x="435407" y="1490777"/>
                  </a:cubicBezTo>
                  <a:cubicBezTo>
                    <a:pt x="421653" y="1476184"/>
                    <a:pt x="368198" y="1423492"/>
                    <a:pt x="355321" y="1407147"/>
                  </a:cubicBezTo>
                  <a:cubicBezTo>
                    <a:pt x="355321" y="1407147"/>
                    <a:pt x="323964" y="1621383"/>
                    <a:pt x="368160" y="1953349"/>
                  </a:cubicBezTo>
                  <a:cubicBezTo>
                    <a:pt x="397764" y="2176082"/>
                    <a:pt x="461391" y="2451811"/>
                    <a:pt x="591236" y="2751429"/>
                  </a:cubicBezTo>
                  <a:cubicBezTo>
                    <a:pt x="593522" y="2756802"/>
                    <a:pt x="595884" y="2762174"/>
                    <a:pt x="598322" y="2767584"/>
                  </a:cubicBezTo>
                  <a:cubicBezTo>
                    <a:pt x="600837" y="2773375"/>
                    <a:pt x="603428" y="2779166"/>
                    <a:pt x="606019" y="2784996"/>
                  </a:cubicBezTo>
                  <a:lnTo>
                    <a:pt x="47625" y="2784996"/>
                  </a:lnTo>
                  <a:cubicBezTo>
                    <a:pt x="162687" y="2429256"/>
                    <a:pt x="232220" y="1966188"/>
                    <a:pt x="232220" y="1459802"/>
                  </a:cubicBezTo>
                  <a:cubicBezTo>
                    <a:pt x="232220" y="886854"/>
                    <a:pt x="143218" y="369341"/>
                    <a:pt x="0" y="0"/>
                  </a:cubicBezTo>
                  <a:cubicBezTo>
                    <a:pt x="63703" y="25718"/>
                    <a:pt x="133464" y="61493"/>
                    <a:pt x="207302" y="110985"/>
                  </a:cubicBezTo>
                  <a:cubicBezTo>
                    <a:pt x="207302" y="110985"/>
                    <a:pt x="207302" y="111023"/>
                    <a:pt x="207340" y="111023"/>
                  </a:cubicBezTo>
                  <a:cubicBezTo>
                    <a:pt x="244526" y="135941"/>
                    <a:pt x="282740" y="164325"/>
                    <a:pt x="321755" y="196710"/>
                  </a:cubicBezTo>
                  <a:cubicBezTo>
                    <a:pt x="370408" y="237096"/>
                    <a:pt x="420319" y="283578"/>
                    <a:pt x="470954" y="337147"/>
                  </a:cubicBezTo>
                  <a:cubicBezTo>
                    <a:pt x="535115" y="404965"/>
                    <a:pt x="600494" y="484098"/>
                    <a:pt x="666102" y="576415"/>
                  </a:cubicBezTo>
                  <a:cubicBezTo>
                    <a:pt x="701726" y="788746"/>
                    <a:pt x="710184" y="1028814"/>
                    <a:pt x="665378" y="1289494"/>
                  </a:cubicBezTo>
                  <a:cubicBezTo>
                    <a:pt x="1150125" y="1553070"/>
                    <a:pt x="1613078" y="1057237"/>
                    <a:pt x="1755648" y="882167"/>
                  </a:cubicBezTo>
                  <a:cubicBezTo>
                    <a:pt x="1791881" y="913028"/>
                    <a:pt x="1834058" y="942023"/>
                    <a:pt x="1883017" y="966940"/>
                  </a:cubicBez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50000">
                  <a:srgbClr val="FFC2C2"/>
                </a:gs>
                <a:gs pos="100000">
                  <a:srgbClr val="FF8585"/>
                </a:gs>
              </a:gsLst>
              <a:lin ang="7118010" scaled="1"/>
            </a:gradFill>
            <a:ln w="38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549" name="图形 7">
              <a:extLst>
                <a:ext uri="{FF2B5EF4-FFF2-40B4-BE49-F238E27FC236}">
                  <a16:creationId xmlns:a16="http://schemas.microsoft.com/office/drawing/2014/main" id="{669E89D6-4E32-D916-D650-DE199581CEE1}"/>
                </a:ext>
              </a:extLst>
            </p:cNvPr>
            <p:cNvGrpSpPr/>
            <p:nvPr/>
          </p:nvGrpSpPr>
          <p:grpSpPr>
            <a:xfrm>
              <a:off x="2572131" y="4010002"/>
              <a:ext cx="2239975" cy="2847997"/>
              <a:chOff x="2572131" y="4010002"/>
              <a:chExt cx="2239975" cy="2847997"/>
            </a:xfrm>
          </p:grpSpPr>
          <p:sp>
            <p:nvSpPr>
              <p:cNvPr id="550" name="任意多边形: 形状 549">
                <a:extLst>
                  <a:ext uri="{FF2B5EF4-FFF2-40B4-BE49-F238E27FC236}">
                    <a16:creationId xmlns:a16="http://schemas.microsoft.com/office/drawing/2014/main" id="{E0FEA065-3C2F-DC0E-7556-9189CAF7606C}"/>
                  </a:ext>
                </a:extLst>
              </p:cNvPr>
              <p:cNvSpPr/>
              <p:nvPr/>
            </p:nvSpPr>
            <p:spPr>
              <a:xfrm>
                <a:off x="2572131" y="4010002"/>
                <a:ext cx="2239975" cy="2847997"/>
              </a:xfrm>
              <a:custGeom>
                <a:avLst/>
                <a:gdLst>
                  <a:gd name="connsiteX0" fmla="*/ 0 w 2239975"/>
                  <a:gd name="connsiteY0" fmla="*/ 2847997 h 2847997"/>
                  <a:gd name="connsiteX1" fmla="*/ 349225 w 2239975"/>
                  <a:gd name="connsiteY1" fmla="*/ 149184 h 2847997"/>
                  <a:gd name="connsiteX2" fmla="*/ 351968 w 2239975"/>
                  <a:gd name="connsiteY2" fmla="*/ 145984 h 2847997"/>
                  <a:gd name="connsiteX3" fmla="*/ 352425 w 2239975"/>
                  <a:gd name="connsiteY3" fmla="*/ 145412 h 2847997"/>
                  <a:gd name="connsiteX4" fmla="*/ 721309 w 2239975"/>
                  <a:gd name="connsiteY4" fmla="*/ 18043 h 2847997"/>
                  <a:gd name="connsiteX5" fmla="*/ 769810 w 2239975"/>
                  <a:gd name="connsiteY5" fmla="*/ 13319 h 2847997"/>
                  <a:gd name="connsiteX6" fmla="*/ 919429 w 2239975"/>
                  <a:gd name="connsiteY6" fmla="*/ 3718 h 2847997"/>
                  <a:gd name="connsiteX7" fmla="*/ 954938 w 2239975"/>
                  <a:gd name="connsiteY7" fmla="*/ 3832 h 2847997"/>
                  <a:gd name="connsiteX8" fmla="*/ 1268806 w 2239975"/>
                  <a:gd name="connsiteY8" fmla="*/ 4823 h 2847997"/>
                  <a:gd name="connsiteX9" fmla="*/ 1498054 w 2239975"/>
                  <a:gd name="connsiteY9" fmla="*/ 19796 h 2847997"/>
                  <a:gd name="connsiteX10" fmla="*/ 1498092 w 2239975"/>
                  <a:gd name="connsiteY10" fmla="*/ 19796 h 2847997"/>
                  <a:gd name="connsiteX11" fmla="*/ 1585189 w 2239975"/>
                  <a:gd name="connsiteY11" fmla="*/ 44828 h 2847997"/>
                  <a:gd name="connsiteX12" fmla="*/ 1841221 w 2239975"/>
                  <a:gd name="connsiteY12" fmla="*/ 173987 h 2847997"/>
                  <a:gd name="connsiteX13" fmla="*/ 1841259 w 2239975"/>
                  <a:gd name="connsiteY13" fmla="*/ 174025 h 2847997"/>
                  <a:gd name="connsiteX14" fmla="*/ 1955673 w 2239975"/>
                  <a:gd name="connsiteY14" fmla="*/ 259712 h 2847997"/>
                  <a:gd name="connsiteX15" fmla="*/ 2001507 w 2239975"/>
                  <a:gd name="connsiteY15" fmla="*/ 1553779 h 2847997"/>
                  <a:gd name="connsiteX16" fmla="*/ 2136458 w 2239975"/>
                  <a:gd name="connsiteY16" fmla="*/ 2587850 h 2847997"/>
                  <a:gd name="connsiteX17" fmla="*/ 2225154 w 2239975"/>
                  <a:gd name="connsiteY17" fmla="*/ 2814431 h 2847997"/>
                  <a:gd name="connsiteX18" fmla="*/ 2232241 w 2239975"/>
                  <a:gd name="connsiteY18" fmla="*/ 2830586 h 2847997"/>
                  <a:gd name="connsiteX19" fmla="*/ 2239975 w 2239975"/>
                  <a:gd name="connsiteY19" fmla="*/ 2847997 h 2847997"/>
                  <a:gd name="connsiteX20" fmla="*/ 0 w 2239975"/>
                  <a:gd name="connsiteY20" fmla="*/ 2847997 h 2847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2239975" h="2847997">
                    <a:moveTo>
                      <a:pt x="0" y="2847997"/>
                    </a:moveTo>
                    <a:cubicBezTo>
                      <a:pt x="304952" y="1811068"/>
                      <a:pt x="-140475" y="745373"/>
                      <a:pt x="349225" y="149184"/>
                    </a:cubicBezTo>
                    <a:cubicBezTo>
                      <a:pt x="350101" y="148117"/>
                      <a:pt x="351015" y="147050"/>
                      <a:pt x="351968" y="145984"/>
                    </a:cubicBezTo>
                    <a:cubicBezTo>
                      <a:pt x="352120" y="145793"/>
                      <a:pt x="352273" y="145602"/>
                      <a:pt x="352425" y="145412"/>
                    </a:cubicBezTo>
                    <a:cubicBezTo>
                      <a:pt x="421119" y="66697"/>
                      <a:pt x="576453" y="33741"/>
                      <a:pt x="721309" y="18043"/>
                    </a:cubicBezTo>
                    <a:cubicBezTo>
                      <a:pt x="737654" y="16253"/>
                      <a:pt x="753885" y="14691"/>
                      <a:pt x="769810" y="13319"/>
                    </a:cubicBezTo>
                    <a:cubicBezTo>
                      <a:pt x="824903" y="8557"/>
                      <a:pt x="876681" y="5928"/>
                      <a:pt x="919429" y="3718"/>
                    </a:cubicBezTo>
                    <a:lnTo>
                      <a:pt x="954938" y="3832"/>
                    </a:lnTo>
                    <a:lnTo>
                      <a:pt x="1268806" y="4823"/>
                    </a:lnTo>
                    <a:cubicBezTo>
                      <a:pt x="1268806" y="4823"/>
                      <a:pt x="1357122" y="-12970"/>
                      <a:pt x="1498054" y="19796"/>
                    </a:cubicBezTo>
                    <a:cubicBezTo>
                      <a:pt x="1498092" y="19796"/>
                      <a:pt x="1498092" y="19796"/>
                      <a:pt x="1498092" y="19796"/>
                    </a:cubicBezTo>
                    <a:cubicBezTo>
                      <a:pt x="1525257" y="26082"/>
                      <a:pt x="1554366" y="34274"/>
                      <a:pt x="1585189" y="44828"/>
                    </a:cubicBezTo>
                    <a:cubicBezTo>
                      <a:pt x="1661427" y="70964"/>
                      <a:pt x="1748028" y="111541"/>
                      <a:pt x="1841221" y="173987"/>
                    </a:cubicBezTo>
                    <a:cubicBezTo>
                      <a:pt x="1841221" y="173987"/>
                      <a:pt x="1841221" y="174025"/>
                      <a:pt x="1841259" y="174025"/>
                    </a:cubicBezTo>
                    <a:cubicBezTo>
                      <a:pt x="1878444" y="198942"/>
                      <a:pt x="1916659" y="227327"/>
                      <a:pt x="1955673" y="259712"/>
                    </a:cubicBezTo>
                    <a:cubicBezTo>
                      <a:pt x="2068944" y="590839"/>
                      <a:pt x="2143963" y="1038552"/>
                      <a:pt x="2001507" y="1553779"/>
                    </a:cubicBezTo>
                    <a:cubicBezTo>
                      <a:pt x="2001507" y="1553779"/>
                      <a:pt x="1922107" y="1970097"/>
                      <a:pt x="2136458" y="2587850"/>
                    </a:cubicBezTo>
                    <a:cubicBezTo>
                      <a:pt x="2161756" y="2660698"/>
                      <a:pt x="2191093" y="2736326"/>
                      <a:pt x="2225154" y="2814431"/>
                    </a:cubicBezTo>
                    <a:cubicBezTo>
                      <a:pt x="2227440" y="2819803"/>
                      <a:pt x="2229803" y="2825175"/>
                      <a:pt x="2232241" y="2830586"/>
                    </a:cubicBezTo>
                    <a:cubicBezTo>
                      <a:pt x="2234756" y="2836377"/>
                      <a:pt x="2237346" y="2842206"/>
                      <a:pt x="2239975" y="2847997"/>
                    </a:cubicBezTo>
                    <a:lnTo>
                      <a:pt x="0" y="2847997"/>
                    </a:lnTo>
                    <a:close/>
                  </a:path>
                </a:pathLst>
              </a:custGeom>
              <a:gradFill>
                <a:gsLst>
                  <a:gs pos="2410">
                    <a:srgbClr val="C9363D"/>
                  </a:gs>
                  <a:gs pos="99470">
                    <a:srgbClr val="FF8589"/>
                  </a:gs>
                </a:gsLst>
                <a:lin ang="18673890" scaled="1"/>
              </a:gra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1" name="任意多边形: 形状 550">
                <a:extLst>
                  <a:ext uri="{FF2B5EF4-FFF2-40B4-BE49-F238E27FC236}">
                    <a16:creationId xmlns:a16="http://schemas.microsoft.com/office/drawing/2014/main" id="{9D668973-E6A4-CE51-0F34-5F9424C082A9}"/>
                  </a:ext>
                </a:extLst>
              </p:cNvPr>
              <p:cNvSpPr/>
              <p:nvPr/>
            </p:nvSpPr>
            <p:spPr>
              <a:xfrm>
                <a:off x="2572131" y="4123370"/>
                <a:ext cx="2239975" cy="2734629"/>
              </a:xfrm>
              <a:custGeom>
                <a:avLst/>
                <a:gdLst>
                  <a:gd name="connsiteX0" fmla="*/ 0 w 2239975"/>
                  <a:gd name="connsiteY0" fmla="*/ 2734630 h 2734629"/>
                  <a:gd name="connsiteX1" fmla="*/ 349225 w 2239975"/>
                  <a:gd name="connsiteY1" fmla="*/ 35816 h 2734629"/>
                  <a:gd name="connsiteX2" fmla="*/ 351968 w 2239975"/>
                  <a:gd name="connsiteY2" fmla="*/ 32616 h 2734629"/>
                  <a:gd name="connsiteX3" fmla="*/ 352425 w 2239975"/>
                  <a:gd name="connsiteY3" fmla="*/ 32044 h 2734629"/>
                  <a:gd name="connsiteX4" fmla="*/ 656044 w 2239975"/>
                  <a:gd name="connsiteY4" fmla="*/ 23548 h 2734629"/>
                  <a:gd name="connsiteX5" fmla="*/ 2136458 w 2239975"/>
                  <a:gd name="connsiteY5" fmla="*/ 2474483 h 2734629"/>
                  <a:gd name="connsiteX6" fmla="*/ 2225154 w 2239975"/>
                  <a:gd name="connsiteY6" fmla="*/ 2701063 h 2734629"/>
                  <a:gd name="connsiteX7" fmla="*/ 2232241 w 2239975"/>
                  <a:gd name="connsiteY7" fmla="*/ 2717218 h 2734629"/>
                  <a:gd name="connsiteX8" fmla="*/ 2239975 w 2239975"/>
                  <a:gd name="connsiteY8" fmla="*/ 2734630 h 2734629"/>
                  <a:gd name="connsiteX9" fmla="*/ 0 w 2239975"/>
                  <a:gd name="connsiteY9" fmla="*/ 2734630 h 27346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239975" h="2734629">
                    <a:moveTo>
                      <a:pt x="0" y="2734630"/>
                    </a:moveTo>
                    <a:cubicBezTo>
                      <a:pt x="304952" y="1697700"/>
                      <a:pt x="-140475" y="632005"/>
                      <a:pt x="349225" y="35816"/>
                    </a:cubicBezTo>
                    <a:cubicBezTo>
                      <a:pt x="350101" y="34749"/>
                      <a:pt x="351015" y="33682"/>
                      <a:pt x="351968" y="32616"/>
                    </a:cubicBezTo>
                    <a:cubicBezTo>
                      <a:pt x="352120" y="32425"/>
                      <a:pt x="352273" y="32234"/>
                      <a:pt x="352425" y="32044"/>
                    </a:cubicBezTo>
                    <a:cubicBezTo>
                      <a:pt x="419138" y="-42899"/>
                      <a:pt x="511264" y="39245"/>
                      <a:pt x="656044" y="23548"/>
                    </a:cubicBezTo>
                    <a:cubicBezTo>
                      <a:pt x="487109" y="519572"/>
                      <a:pt x="-71171" y="2706664"/>
                      <a:pt x="2136458" y="2474483"/>
                    </a:cubicBezTo>
                    <a:cubicBezTo>
                      <a:pt x="2161756" y="2547330"/>
                      <a:pt x="2191093" y="2622958"/>
                      <a:pt x="2225154" y="2701063"/>
                    </a:cubicBezTo>
                    <a:cubicBezTo>
                      <a:pt x="2227440" y="2706436"/>
                      <a:pt x="2229803" y="2711808"/>
                      <a:pt x="2232241" y="2717218"/>
                    </a:cubicBezTo>
                    <a:cubicBezTo>
                      <a:pt x="2234756" y="2723009"/>
                      <a:pt x="2237346" y="2728838"/>
                      <a:pt x="2239975" y="2734630"/>
                    </a:cubicBezTo>
                    <a:lnTo>
                      <a:pt x="0" y="2734630"/>
                    </a:lnTo>
                    <a:close/>
                  </a:path>
                </a:pathLst>
              </a:custGeom>
              <a:gradFill>
                <a:gsLst>
                  <a:gs pos="2410">
                    <a:srgbClr val="C9363D"/>
                  </a:gs>
                  <a:gs pos="99470">
                    <a:srgbClr val="FF8589"/>
                  </a:gs>
                </a:gsLst>
                <a:lin ang="18673890" scaled="1"/>
              </a:gra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552" name="图形 7">
              <a:extLst>
                <a:ext uri="{FF2B5EF4-FFF2-40B4-BE49-F238E27FC236}">
                  <a16:creationId xmlns:a16="http://schemas.microsoft.com/office/drawing/2014/main" id="{E1629557-6A71-5B13-2428-BFDCECD4A793}"/>
                </a:ext>
              </a:extLst>
            </p:cNvPr>
            <p:cNvGrpSpPr/>
            <p:nvPr/>
          </p:nvGrpSpPr>
          <p:grpSpPr>
            <a:xfrm>
              <a:off x="3503142" y="3621024"/>
              <a:ext cx="518045" cy="615281"/>
              <a:chOff x="3503142" y="3621024"/>
              <a:chExt cx="518045" cy="615281"/>
            </a:xfrm>
          </p:grpSpPr>
          <p:sp>
            <p:nvSpPr>
              <p:cNvPr id="553" name="任意多边形: 形状 552">
                <a:extLst>
                  <a:ext uri="{FF2B5EF4-FFF2-40B4-BE49-F238E27FC236}">
                    <a16:creationId xmlns:a16="http://schemas.microsoft.com/office/drawing/2014/main" id="{81B708C4-2B22-3B63-3411-99F42792FEA8}"/>
                  </a:ext>
                </a:extLst>
              </p:cNvPr>
              <p:cNvSpPr/>
              <p:nvPr/>
            </p:nvSpPr>
            <p:spPr>
              <a:xfrm>
                <a:off x="3503142" y="3621024"/>
                <a:ext cx="518045" cy="615281"/>
              </a:xfrm>
              <a:custGeom>
                <a:avLst/>
                <a:gdLst>
                  <a:gd name="connsiteX0" fmla="*/ 518046 w 518045"/>
                  <a:gd name="connsiteY0" fmla="*/ 440322 h 615281"/>
                  <a:gd name="connsiteX1" fmla="*/ 411632 w 518045"/>
                  <a:gd name="connsiteY1" fmla="*/ 605904 h 615281"/>
                  <a:gd name="connsiteX2" fmla="*/ 384086 w 518045"/>
                  <a:gd name="connsiteY2" fmla="*/ 614743 h 615281"/>
                  <a:gd name="connsiteX3" fmla="*/ 350406 w 518045"/>
                  <a:gd name="connsiteY3" fmla="*/ 611619 h 615281"/>
                  <a:gd name="connsiteX4" fmla="*/ 0 w 518045"/>
                  <a:gd name="connsiteY4" fmla="*/ 440322 h 615281"/>
                  <a:gd name="connsiteX5" fmla="*/ 10820 w 518045"/>
                  <a:gd name="connsiteY5" fmla="*/ 431102 h 615281"/>
                  <a:gd name="connsiteX6" fmla="*/ 91440 w 518045"/>
                  <a:gd name="connsiteY6" fmla="*/ 0 h 615281"/>
                  <a:gd name="connsiteX7" fmla="*/ 426606 w 518045"/>
                  <a:gd name="connsiteY7" fmla="*/ 0 h 615281"/>
                  <a:gd name="connsiteX8" fmla="*/ 419595 w 518045"/>
                  <a:gd name="connsiteY8" fmla="*/ 50444 h 615281"/>
                  <a:gd name="connsiteX9" fmla="*/ 518046 w 518045"/>
                  <a:gd name="connsiteY9" fmla="*/ 440322 h 6152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18045" h="615281">
                    <a:moveTo>
                      <a:pt x="518046" y="440322"/>
                    </a:moveTo>
                    <a:cubicBezTo>
                      <a:pt x="475678" y="465849"/>
                      <a:pt x="452361" y="577748"/>
                      <a:pt x="411632" y="605904"/>
                    </a:cubicBezTo>
                    <a:cubicBezTo>
                      <a:pt x="405193" y="610362"/>
                      <a:pt x="394487" y="613943"/>
                      <a:pt x="384086" y="614743"/>
                    </a:cubicBezTo>
                    <a:cubicBezTo>
                      <a:pt x="372618" y="615582"/>
                      <a:pt x="361569" y="616001"/>
                      <a:pt x="350406" y="611619"/>
                    </a:cubicBezTo>
                    <a:cubicBezTo>
                      <a:pt x="227952" y="563461"/>
                      <a:pt x="0" y="440322"/>
                      <a:pt x="0" y="440322"/>
                    </a:cubicBezTo>
                    <a:cubicBezTo>
                      <a:pt x="3772" y="437769"/>
                      <a:pt x="7391" y="434683"/>
                      <a:pt x="10820" y="431102"/>
                    </a:cubicBezTo>
                    <a:cubicBezTo>
                      <a:pt x="91440" y="347853"/>
                      <a:pt x="91440" y="0"/>
                      <a:pt x="91440" y="0"/>
                    </a:cubicBezTo>
                    <a:lnTo>
                      <a:pt x="426606" y="0"/>
                    </a:lnTo>
                    <a:cubicBezTo>
                      <a:pt x="422567" y="15469"/>
                      <a:pt x="420357" y="32461"/>
                      <a:pt x="419595" y="50444"/>
                    </a:cubicBezTo>
                    <a:cubicBezTo>
                      <a:pt x="413004" y="206845"/>
                      <a:pt x="518046" y="440322"/>
                      <a:pt x="518046" y="440322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AF8C"/>
                  </a:gs>
                  <a:gs pos="50000">
                    <a:srgbClr val="FFB99E"/>
                  </a:gs>
                  <a:gs pos="100000">
                    <a:srgbClr val="FFC3B0"/>
                  </a:gs>
                </a:gsLst>
                <a:lin ang="0" scaled="1"/>
              </a:gra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4" name="任意多边形: 形状 553">
                <a:extLst>
                  <a:ext uri="{FF2B5EF4-FFF2-40B4-BE49-F238E27FC236}">
                    <a16:creationId xmlns:a16="http://schemas.microsoft.com/office/drawing/2014/main" id="{63EC5EE4-F9C1-9FB6-5E5A-D5AA89720E68}"/>
                  </a:ext>
                </a:extLst>
              </p:cNvPr>
              <p:cNvSpPr/>
              <p:nvPr/>
            </p:nvSpPr>
            <p:spPr>
              <a:xfrm>
                <a:off x="3513962" y="3621024"/>
                <a:ext cx="415785" cy="478954"/>
              </a:xfrm>
              <a:custGeom>
                <a:avLst/>
                <a:gdLst>
                  <a:gd name="connsiteX0" fmla="*/ 415785 w 415785"/>
                  <a:gd name="connsiteY0" fmla="*/ 0 h 478954"/>
                  <a:gd name="connsiteX1" fmla="*/ 408775 w 415785"/>
                  <a:gd name="connsiteY1" fmla="*/ 50444 h 478954"/>
                  <a:gd name="connsiteX2" fmla="*/ 117043 w 415785"/>
                  <a:gd name="connsiteY2" fmla="*/ 478955 h 478954"/>
                  <a:gd name="connsiteX3" fmla="*/ 0 w 415785"/>
                  <a:gd name="connsiteY3" fmla="*/ 431102 h 478954"/>
                  <a:gd name="connsiteX4" fmla="*/ 80620 w 415785"/>
                  <a:gd name="connsiteY4" fmla="*/ 0 h 478954"/>
                  <a:gd name="connsiteX5" fmla="*/ 415785 w 415785"/>
                  <a:gd name="connsiteY5" fmla="*/ 0 h 4789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15785" h="478954">
                    <a:moveTo>
                      <a:pt x="415785" y="0"/>
                    </a:moveTo>
                    <a:cubicBezTo>
                      <a:pt x="411747" y="15469"/>
                      <a:pt x="409537" y="32461"/>
                      <a:pt x="408775" y="50444"/>
                    </a:cubicBezTo>
                    <a:cubicBezTo>
                      <a:pt x="317335" y="115329"/>
                      <a:pt x="131102" y="271882"/>
                      <a:pt x="117043" y="478955"/>
                    </a:cubicBezTo>
                    <a:lnTo>
                      <a:pt x="0" y="431102"/>
                    </a:lnTo>
                    <a:cubicBezTo>
                      <a:pt x="80620" y="347853"/>
                      <a:pt x="80620" y="0"/>
                      <a:pt x="80620" y="0"/>
                    </a:cubicBezTo>
                    <a:lnTo>
                      <a:pt x="415785" y="0"/>
                    </a:lnTo>
                    <a:close/>
                  </a:path>
                </a:pathLst>
              </a:custGeom>
              <a:gradFill>
                <a:gsLst>
                  <a:gs pos="0">
                    <a:srgbClr val="FF9263"/>
                  </a:gs>
                  <a:gs pos="50000">
                    <a:srgbClr val="FF9D77"/>
                  </a:gs>
                  <a:gs pos="100000">
                    <a:srgbClr val="FFA88C"/>
                  </a:gs>
                </a:gsLst>
                <a:lin ang="0" scaled="1"/>
              </a:gra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555" name="任意多边形: 形状 554">
              <a:extLst>
                <a:ext uri="{FF2B5EF4-FFF2-40B4-BE49-F238E27FC236}">
                  <a16:creationId xmlns:a16="http://schemas.microsoft.com/office/drawing/2014/main" id="{24A36404-718C-23A8-713F-C95DDD9DD5D5}"/>
                </a:ext>
              </a:extLst>
            </p:cNvPr>
            <p:cNvSpPr/>
            <p:nvPr/>
          </p:nvSpPr>
          <p:spPr>
            <a:xfrm>
              <a:off x="2226587" y="4074457"/>
              <a:ext cx="1218007" cy="2155756"/>
            </a:xfrm>
            <a:custGeom>
              <a:avLst/>
              <a:gdLst>
                <a:gd name="connsiteX0" fmla="*/ 675071 w 1218007"/>
                <a:gd name="connsiteY0" fmla="*/ 1435945 h 2155756"/>
                <a:gd name="connsiteX1" fmla="*/ 667641 w 1218007"/>
                <a:gd name="connsiteY1" fmla="*/ 1489323 h 2155756"/>
                <a:gd name="connsiteX2" fmla="*/ 668556 w 1218007"/>
                <a:gd name="connsiteY2" fmla="*/ 1492638 h 2155756"/>
                <a:gd name="connsiteX3" fmla="*/ 669775 w 1218007"/>
                <a:gd name="connsiteY3" fmla="*/ 1496296 h 2155756"/>
                <a:gd name="connsiteX4" fmla="*/ 670918 w 1218007"/>
                <a:gd name="connsiteY4" fmla="*/ 1499229 h 2155756"/>
                <a:gd name="connsiteX5" fmla="*/ 672289 w 1218007"/>
                <a:gd name="connsiteY5" fmla="*/ 1502430 h 2155756"/>
                <a:gd name="connsiteX6" fmla="*/ 673851 w 1218007"/>
                <a:gd name="connsiteY6" fmla="*/ 1505554 h 2155756"/>
                <a:gd name="connsiteX7" fmla="*/ 675375 w 1218007"/>
                <a:gd name="connsiteY7" fmla="*/ 1508373 h 2155756"/>
                <a:gd name="connsiteX8" fmla="*/ 675528 w 1218007"/>
                <a:gd name="connsiteY8" fmla="*/ 1508602 h 2155756"/>
                <a:gd name="connsiteX9" fmla="*/ 677357 w 1218007"/>
                <a:gd name="connsiteY9" fmla="*/ 1511574 h 2155756"/>
                <a:gd name="connsiteX10" fmla="*/ 679300 w 1218007"/>
                <a:gd name="connsiteY10" fmla="*/ 1514431 h 2155756"/>
                <a:gd name="connsiteX11" fmla="*/ 686005 w 1218007"/>
                <a:gd name="connsiteY11" fmla="*/ 1522508 h 2155756"/>
                <a:gd name="connsiteX12" fmla="*/ 691111 w 1218007"/>
                <a:gd name="connsiteY12" fmla="*/ 1527309 h 2155756"/>
                <a:gd name="connsiteX13" fmla="*/ 693816 w 1218007"/>
                <a:gd name="connsiteY13" fmla="*/ 1529519 h 2155756"/>
                <a:gd name="connsiteX14" fmla="*/ 702312 w 1218007"/>
                <a:gd name="connsiteY14" fmla="*/ 1535234 h 2155756"/>
                <a:gd name="connsiteX15" fmla="*/ 702769 w 1218007"/>
                <a:gd name="connsiteY15" fmla="*/ 1535501 h 2155756"/>
                <a:gd name="connsiteX16" fmla="*/ 705627 w 1218007"/>
                <a:gd name="connsiteY16" fmla="*/ 1537024 h 2155756"/>
                <a:gd name="connsiteX17" fmla="*/ 706008 w 1218007"/>
                <a:gd name="connsiteY17" fmla="*/ 1537215 h 2155756"/>
                <a:gd name="connsiteX18" fmla="*/ 709056 w 1218007"/>
                <a:gd name="connsiteY18" fmla="*/ 1538625 h 2155756"/>
                <a:gd name="connsiteX19" fmla="*/ 712409 w 1218007"/>
                <a:gd name="connsiteY19" fmla="*/ 1539996 h 2155756"/>
                <a:gd name="connsiteX20" fmla="*/ 715838 w 1218007"/>
                <a:gd name="connsiteY20" fmla="*/ 1541177 h 2155756"/>
                <a:gd name="connsiteX21" fmla="*/ 722238 w 1218007"/>
                <a:gd name="connsiteY21" fmla="*/ 1542930 h 2155756"/>
                <a:gd name="connsiteX22" fmla="*/ 723000 w 1218007"/>
                <a:gd name="connsiteY22" fmla="*/ 1543082 h 2155756"/>
                <a:gd name="connsiteX23" fmla="*/ 726658 w 1218007"/>
                <a:gd name="connsiteY23" fmla="*/ 1543768 h 2155756"/>
                <a:gd name="connsiteX24" fmla="*/ 730430 w 1218007"/>
                <a:gd name="connsiteY24" fmla="*/ 1544263 h 2155756"/>
                <a:gd name="connsiteX25" fmla="*/ 740336 w 1218007"/>
                <a:gd name="connsiteY25" fmla="*/ 1544606 h 2155756"/>
                <a:gd name="connsiteX26" fmla="*/ 741517 w 1218007"/>
                <a:gd name="connsiteY26" fmla="*/ 1544568 h 2155756"/>
                <a:gd name="connsiteX27" fmla="*/ 1099047 w 1218007"/>
                <a:gd name="connsiteY27" fmla="*/ 1534662 h 2155756"/>
                <a:gd name="connsiteX28" fmla="*/ 985243 w 1218007"/>
                <a:gd name="connsiteY28" fmla="*/ 1851045 h 2155756"/>
                <a:gd name="connsiteX29" fmla="*/ 1065672 w 1218007"/>
                <a:gd name="connsiteY29" fmla="*/ 2122164 h 2155756"/>
                <a:gd name="connsiteX30" fmla="*/ 199468 w 1218007"/>
                <a:gd name="connsiteY30" fmla="*/ 2057737 h 2155756"/>
                <a:gd name="connsiteX31" fmla="*/ 199316 w 1218007"/>
                <a:gd name="connsiteY31" fmla="*/ 2057661 h 2155756"/>
                <a:gd name="connsiteX32" fmla="*/ 186095 w 1218007"/>
                <a:gd name="connsiteY32" fmla="*/ 2047946 h 2155756"/>
                <a:gd name="connsiteX33" fmla="*/ 167159 w 1218007"/>
                <a:gd name="connsiteY33" fmla="*/ 2032781 h 2155756"/>
                <a:gd name="connsiteX34" fmla="*/ 155196 w 1218007"/>
                <a:gd name="connsiteY34" fmla="*/ 2022304 h 2155756"/>
                <a:gd name="connsiteX35" fmla="*/ 149405 w 1218007"/>
                <a:gd name="connsiteY35" fmla="*/ 2016932 h 2155756"/>
                <a:gd name="connsiteX36" fmla="*/ 138203 w 1218007"/>
                <a:gd name="connsiteY36" fmla="*/ 2005997 h 2155756"/>
                <a:gd name="connsiteX37" fmla="*/ 96217 w 1218007"/>
                <a:gd name="connsiteY37" fmla="*/ 1956848 h 2155756"/>
                <a:gd name="connsiteX38" fmla="*/ 91074 w 1218007"/>
                <a:gd name="connsiteY38" fmla="*/ 1949686 h 2155756"/>
                <a:gd name="connsiteX39" fmla="*/ 64404 w 1218007"/>
                <a:gd name="connsiteY39" fmla="*/ 1906594 h 2155756"/>
                <a:gd name="connsiteX40" fmla="*/ 56212 w 1218007"/>
                <a:gd name="connsiteY40" fmla="*/ 1890745 h 2155756"/>
                <a:gd name="connsiteX41" fmla="*/ 50688 w 1218007"/>
                <a:gd name="connsiteY41" fmla="*/ 1879086 h 2155756"/>
                <a:gd name="connsiteX42" fmla="*/ 42725 w 1218007"/>
                <a:gd name="connsiteY42" fmla="*/ 1860874 h 2155756"/>
                <a:gd name="connsiteX43" fmla="*/ 27294 w 1218007"/>
                <a:gd name="connsiteY43" fmla="*/ 1817707 h 2155756"/>
                <a:gd name="connsiteX44" fmla="*/ 22989 w 1218007"/>
                <a:gd name="connsiteY44" fmla="*/ 1803001 h 2155756"/>
                <a:gd name="connsiteX45" fmla="*/ 13883 w 1218007"/>
                <a:gd name="connsiteY45" fmla="*/ 1765129 h 2155756"/>
                <a:gd name="connsiteX46" fmla="*/ 10911 w 1218007"/>
                <a:gd name="connsiteY46" fmla="*/ 1749661 h 2155756"/>
                <a:gd name="connsiteX47" fmla="*/ 9540 w 1218007"/>
                <a:gd name="connsiteY47" fmla="*/ 1741736 h 2155756"/>
                <a:gd name="connsiteX48" fmla="*/ 53 w 1218007"/>
                <a:gd name="connsiteY48" fmla="*/ 1610253 h 2155756"/>
                <a:gd name="connsiteX49" fmla="*/ 53 w 1218007"/>
                <a:gd name="connsiteY49" fmla="*/ 1610024 h 2155756"/>
                <a:gd name="connsiteX50" fmla="*/ 205 w 1218007"/>
                <a:gd name="connsiteY50" fmla="*/ 1601299 h 2155756"/>
                <a:gd name="connsiteX51" fmla="*/ 243 w 1218007"/>
                <a:gd name="connsiteY51" fmla="*/ 1598518 h 2155756"/>
                <a:gd name="connsiteX52" fmla="*/ 472 w 1218007"/>
                <a:gd name="connsiteY52" fmla="*/ 1590860 h 2155756"/>
                <a:gd name="connsiteX53" fmla="*/ 815 w 1218007"/>
                <a:gd name="connsiteY53" fmla="*/ 1581182 h 2155756"/>
                <a:gd name="connsiteX54" fmla="*/ 611291 w 1218007"/>
                <a:gd name="connsiteY54" fmla="*/ 161919 h 2155756"/>
                <a:gd name="connsiteX55" fmla="*/ 1023114 w 1218007"/>
                <a:gd name="connsiteY55" fmla="*/ 26626 h 2155756"/>
                <a:gd name="connsiteX56" fmla="*/ 1169799 w 1218007"/>
                <a:gd name="connsiteY56" fmla="*/ 157004 h 2155756"/>
                <a:gd name="connsiteX57" fmla="*/ 1173571 w 1218007"/>
                <a:gd name="connsiteY57" fmla="*/ 558693 h 2155756"/>
                <a:gd name="connsiteX58" fmla="*/ 675071 w 1218007"/>
                <a:gd name="connsiteY58" fmla="*/ 1435945 h 2155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</a:cxnLst>
              <a:rect l="l" t="t" r="r" b="b"/>
              <a:pathLst>
                <a:path w="1218007" h="2155756">
                  <a:moveTo>
                    <a:pt x="675071" y="1435945"/>
                  </a:moveTo>
                  <a:cubicBezTo>
                    <a:pt x="665165" y="1453357"/>
                    <a:pt x="663336" y="1472254"/>
                    <a:pt x="667641" y="1489323"/>
                  </a:cubicBezTo>
                  <a:cubicBezTo>
                    <a:pt x="667908" y="1490428"/>
                    <a:pt x="668251" y="1491533"/>
                    <a:pt x="668556" y="1492638"/>
                  </a:cubicBezTo>
                  <a:cubicBezTo>
                    <a:pt x="668937" y="1493857"/>
                    <a:pt x="669317" y="1495076"/>
                    <a:pt x="669775" y="1496296"/>
                  </a:cubicBezTo>
                  <a:cubicBezTo>
                    <a:pt x="670118" y="1497286"/>
                    <a:pt x="670499" y="1498277"/>
                    <a:pt x="670918" y="1499229"/>
                  </a:cubicBezTo>
                  <a:cubicBezTo>
                    <a:pt x="671337" y="1500296"/>
                    <a:pt x="671794" y="1501363"/>
                    <a:pt x="672289" y="1502430"/>
                  </a:cubicBezTo>
                  <a:cubicBezTo>
                    <a:pt x="672785" y="1503497"/>
                    <a:pt x="673318" y="1504525"/>
                    <a:pt x="673851" y="1505554"/>
                  </a:cubicBezTo>
                  <a:cubicBezTo>
                    <a:pt x="674347" y="1506506"/>
                    <a:pt x="674880" y="1507459"/>
                    <a:pt x="675375" y="1508373"/>
                  </a:cubicBezTo>
                  <a:cubicBezTo>
                    <a:pt x="675452" y="1508449"/>
                    <a:pt x="675490" y="1508526"/>
                    <a:pt x="675528" y="1508602"/>
                  </a:cubicBezTo>
                  <a:cubicBezTo>
                    <a:pt x="676137" y="1509592"/>
                    <a:pt x="676747" y="1510583"/>
                    <a:pt x="677357" y="1511574"/>
                  </a:cubicBezTo>
                  <a:cubicBezTo>
                    <a:pt x="678004" y="1512526"/>
                    <a:pt x="678652" y="1513479"/>
                    <a:pt x="679300" y="1514431"/>
                  </a:cubicBezTo>
                  <a:cubicBezTo>
                    <a:pt x="681357" y="1517289"/>
                    <a:pt x="683567" y="1519994"/>
                    <a:pt x="686005" y="1522508"/>
                  </a:cubicBezTo>
                  <a:cubicBezTo>
                    <a:pt x="687644" y="1524185"/>
                    <a:pt x="689320" y="1525785"/>
                    <a:pt x="691111" y="1527309"/>
                  </a:cubicBezTo>
                  <a:cubicBezTo>
                    <a:pt x="691987" y="1528071"/>
                    <a:pt x="692901" y="1528795"/>
                    <a:pt x="693816" y="1529519"/>
                  </a:cubicBezTo>
                  <a:cubicBezTo>
                    <a:pt x="696483" y="1531614"/>
                    <a:pt x="699340" y="1533519"/>
                    <a:pt x="702312" y="1535234"/>
                  </a:cubicBezTo>
                  <a:cubicBezTo>
                    <a:pt x="702464" y="1535310"/>
                    <a:pt x="702617" y="1535424"/>
                    <a:pt x="702769" y="1535501"/>
                  </a:cubicBezTo>
                  <a:cubicBezTo>
                    <a:pt x="703722" y="1535996"/>
                    <a:pt x="704674" y="1536529"/>
                    <a:pt x="705627" y="1537024"/>
                  </a:cubicBezTo>
                  <a:cubicBezTo>
                    <a:pt x="705741" y="1537101"/>
                    <a:pt x="705893" y="1537139"/>
                    <a:pt x="706008" y="1537215"/>
                  </a:cubicBezTo>
                  <a:cubicBezTo>
                    <a:pt x="706998" y="1537710"/>
                    <a:pt x="708027" y="1538167"/>
                    <a:pt x="709056" y="1538625"/>
                  </a:cubicBezTo>
                  <a:cubicBezTo>
                    <a:pt x="710161" y="1539082"/>
                    <a:pt x="711266" y="1539539"/>
                    <a:pt x="712409" y="1539996"/>
                  </a:cubicBezTo>
                  <a:cubicBezTo>
                    <a:pt x="713513" y="1540415"/>
                    <a:pt x="714657" y="1540796"/>
                    <a:pt x="715838" y="1541177"/>
                  </a:cubicBezTo>
                  <a:cubicBezTo>
                    <a:pt x="717933" y="1541863"/>
                    <a:pt x="720067" y="1542435"/>
                    <a:pt x="722238" y="1542930"/>
                  </a:cubicBezTo>
                  <a:cubicBezTo>
                    <a:pt x="722467" y="1543006"/>
                    <a:pt x="722734" y="1543044"/>
                    <a:pt x="723000" y="1543082"/>
                  </a:cubicBezTo>
                  <a:cubicBezTo>
                    <a:pt x="724220" y="1543349"/>
                    <a:pt x="725439" y="1543578"/>
                    <a:pt x="726658" y="1543768"/>
                  </a:cubicBezTo>
                  <a:cubicBezTo>
                    <a:pt x="727915" y="1543959"/>
                    <a:pt x="729173" y="1544111"/>
                    <a:pt x="730430" y="1544263"/>
                  </a:cubicBezTo>
                  <a:cubicBezTo>
                    <a:pt x="733668" y="1544568"/>
                    <a:pt x="736945" y="1544682"/>
                    <a:pt x="740336" y="1544606"/>
                  </a:cubicBezTo>
                  <a:lnTo>
                    <a:pt x="741517" y="1544568"/>
                  </a:lnTo>
                  <a:lnTo>
                    <a:pt x="1099047" y="1534662"/>
                  </a:lnTo>
                  <a:cubicBezTo>
                    <a:pt x="1027953" y="1620578"/>
                    <a:pt x="985243" y="1730801"/>
                    <a:pt x="985243" y="1851045"/>
                  </a:cubicBezTo>
                  <a:cubicBezTo>
                    <a:pt x="985243" y="1951095"/>
                    <a:pt x="1014808" y="2044211"/>
                    <a:pt x="1065672" y="2122164"/>
                  </a:cubicBezTo>
                  <a:cubicBezTo>
                    <a:pt x="523471" y="2224196"/>
                    <a:pt x="206936" y="2061623"/>
                    <a:pt x="199468" y="2057737"/>
                  </a:cubicBezTo>
                  <a:cubicBezTo>
                    <a:pt x="199354" y="2057699"/>
                    <a:pt x="199316" y="2057661"/>
                    <a:pt x="199316" y="2057661"/>
                  </a:cubicBezTo>
                  <a:cubicBezTo>
                    <a:pt x="194820" y="2054461"/>
                    <a:pt x="190400" y="2051222"/>
                    <a:pt x="186095" y="2047946"/>
                  </a:cubicBezTo>
                  <a:cubicBezTo>
                    <a:pt x="179580" y="2042992"/>
                    <a:pt x="173294" y="2037963"/>
                    <a:pt x="167159" y="2032781"/>
                  </a:cubicBezTo>
                  <a:cubicBezTo>
                    <a:pt x="163121" y="2029315"/>
                    <a:pt x="159120" y="2025847"/>
                    <a:pt x="155196" y="2022304"/>
                  </a:cubicBezTo>
                  <a:cubicBezTo>
                    <a:pt x="153253" y="2020513"/>
                    <a:pt x="151310" y="2018761"/>
                    <a:pt x="149405" y="2016932"/>
                  </a:cubicBezTo>
                  <a:cubicBezTo>
                    <a:pt x="145595" y="2013351"/>
                    <a:pt x="141861" y="2009693"/>
                    <a:pt x="138203" y="2005997"/>
                  </a:cubicBezTo>
                  <a:cubicBezTo>
                    <a:pt x="122773" y="1990452"/>
                    <a:pt x="108790" y="1974032"/>
                    <a:pt x="96217" y="1956848"/>
                  </a:cubicBezTo>
                  <a:cubicBezTo>
                    <a:pt x="94465" y="1954486"/>
                    <a:pt x="92750" y="1952086"/>
                    <a:pt x="91074" y="1949686"/>
                  </a:cubicBezTo>
                  <a:cubicBezTo>
                    <a:pt x="81320" y="1935817"/>
                    <a:pt x="72443" y="1921415"/>
                    <a:pt x="64404" y="1906594"/>
                  </a:cubicBezTo>
                  <a:cubicBezTo>
                    <a:pt x="61584" y="1901375"/>
                    <a:pt x="58841" y="1896079"/>
                    <a:pt x="56212" y="1890745"/>
                  </a:cubicBezTo>
                  <a:cubicBezTo>
                    <a:pt x="54307" y="1886897"/>
                    <a:pt x="52440" y="1883011"/>
                    <a:pt x="50688" y="1879086"/>
                  </a:cubicBezTo>
                  <a:cubicBezTo>
                    <a:pt x="47906" y="1873105"/>
                    <a:pt x="45239" y="1867008"/>
                    <a:pt x="42725" y="1860874"/>
                  </a:cubicBezTo>
                  <a:cubicBezTo>
                    <a:pt x="36972" y="1846816"/>
                    <a:pt x="31828" y="1832414"/>
                    <a:pt x="27294" y="1817707"/>
                  </a:cubicBezTo>
                  <a:cubicBezTo>
                    <a:pt x="25808" y="1812830"/>
                    <a:pt x="24361" y="1807916"/>
                    <a:pt x="22989" y="1803001"/>
                  </a:cubicBezTo>
                  <a:cubicBezTo>
                    <a:pt x="19522" y="1790580"/>
                    <a:pt x="16512" y="1777931"/>
                    <a:pt x="13883" y="1765129"/>
                  </a:cubicBezTo>
                  <a:cubicBezTo>
                    <a:pt x="12816" y="1759986"/>
                    <a:pt x="11826" y="1754842"/>
                    <a:pt x="10911" y="1749661"/>
                  </a:cubicBezTo>
                  <a:cubicBezTo>
                    <a:pt x="10416" y="1746993"/>
                    <a:pt x="9959" y="1744365"/>
                    <a:pt x="9540" y="1741736"/>
                  </a:cubicBezTo>
                  <a:cubicBezTo>
                    <a:pt x="2529" y="1699712"/>
                    <a:pt x="-442" y="1655706"/>
                    <a:pt x="53" y="1610253"/>
                  </a:cubicBezTo>
                  <a:lnTo>
                    <a:pt x="53" y="1610024"/>
                  </a:lnTo>
                  <a:cubicBezTo>
                    <a:pt x="91" y="1607128"/>
                    <a:pt x="129" y="1604195"/>
                    <a:pt x="205" y="1601299"/>
                  </a:cubicBezTo>
                  <a:cubicBezTo>
                    <a:pt x="205" y="1600385"/>
                    <a:pt x="243" y="1599432"/>
                    <a:pt x="243" y="1598518"/>
                  </a:cubicBezTo>
                  <a:cubicBezTo>
                    <a:pt x="320" y="1595965"/>
                    <a:pt x="396" y="1593412"/>
                    <a:pt x="472" y="1590860"/>
                  </a:cubicBezTo>
                  <a:cubicBezTo>
                    <a:pt x="548" y="1587621"/>
                    <a:pt x="662" y="1584421"/>
                    <a:pt x="815" y="1581182"/>
                  </a:cubicBezTo>
                  <a:cubicBezTo>
                    <a:pt x="25618" y="985527"/>
                    <a:pt x="611291" y="161919"/>
                    <a:pt x="611291" y="161919"/>
                  </a:cubicBezTo>
                  <a:cubicBezTo>
                    <a:pt x="783732" y="-22409"/>
                    <a:pt x="925540" y="-20008"/>
                    <a:pt x="1023114" y="26626"/>
                  </a:cubicBezTo>
                  <a:cubicBezTo>
                    <a:pt x="1116878" y="71394"/>
                    <a:pt x="1169799" y="157004"/>
                    <a:pt x="1169799" y="157004"/>
                  </a:cubicBezTo>
                  <a:cubicBezTo>
                    <a:pt x="1276022" y="366897"/>
                    <a:pt x="1173571" y="558693"/>
                    <a:pt x="1173571" y="558693"/>
                  </a:cubicBezTo>
                  <a:lnTo>
                    <a:pt x="675071" y="1435945"/>
                  </a:ln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50000">
                  <a:srgbClr val="FFC2C2"/>
                </a:gs>
                <a:gs pos="100000">
                  <a:srgbClr val="FF8585"/>
                </a:gs>
              </a:gsLst>
              <a:lin ang="7677432" scaled="1"/>
            </a:gradFill>
            <a:ln w="38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6" name="任意多边形: 形状 555">
              <a:extLst>
                <a:ext uri="{FF2B5EF4-FFF2-40B4-BE49-F238E27FC236}">
                  <a16:creationId xmlns:a16="http://schemas.microsoft.com/office/drawing/2014/main" id="{F0043F6B-86D4-9902-93D0-DB92C632D7A1}"/>
                </a:ext>
              </a:extLst>
            </p:cNvPr>
            <p:cNvSpPr/>
            <p:nvPr/>
          </p:nvSpPr>
          <p:spPr>
            <a:xfrm>
              <a:off x="3910698" y="4166730"/>
              <a:ext cx="83919" cy="60160"/>
            </a:xfrm>
            <a:custGeom>
              <a:avLst/>
              <a:gdLst>
                <a:gd name="connsiteX0" fmla="*/ 0 w 83919"/>
                <a:gd name="connsiteY0" fmla="*/ 9068 h 60160"/>
                <a:gd name="connsiteX1" fmla="*/ 4077 w 83919"/>
                <a:gd name="connsiteY1" fmla="*/ 60160 h 60160"/>
                <a:gd name="connsiteX2" fmla="*/ 75933 w 83919"/>
                <a:gd name="connsiteY2" fmla="*/ 36081 h 60160"/>
                <a:gd name="connsiteX3" fmla="*/ 39205 w 83919"/>
                <a:gd name="connsiteY3" fmla="*/ 0 h 60160"/>
                <a:gd name="connsiteX4" fmla="*/ 0 w 83919"/>
                <a:gd name="connsiteY4" fmla="*/ 9068 h 60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3919" h="60160">
                  <a:moveTo>
                    <a:pt x="0" y="9068"/>
                  </a:moveTo>
                  <a:lnTo>
                    <a:pt x="4077" y="60160"/>
                  </a:lnTo>
                  <a:cubicBezTo>
                    <a:pt x="4077" y="60160"/>
                    <a:pt x="45301" y="30366"/>
                    <a:pt x="75933" y="36081"/>
                  </a:cubicBezTo>
                  <a:cubicBezTo>
                    <a:pt x="106566" y="41796"/>
                    <a:pt x="39205" y="0"/>
                    <a:pt x="39205" y="0"/>
                  </a:cubicBezTo>
                  <a:lnTo>
                    <a:pt x="0" y="9068"/>
                  </a:lnTo>
                  <a:close/>
                </a:path>
              </a:pathLst>
            </a:custGeom>
            <a:solidFill>
              <a:srgbClr val="FFD2C4"/>
            </a:solidFill>
            <a:ln w="38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7" name="任意多边形: 形状 556">
              <a:extLst>
                <a:ext uri="{FF2B5EF4-FFF2-40B4-BE49-F238E27FC236}">
                  <a16:creationId xmlns:a16="http://schemas.microsoft.com/office/drawing/2014/main" id="{756D2F08-EF00-8FF8-E714-F8C2D467D841}"/>
                </a:ext>
              </a:extLst>
            </p:cNvPr>
            <p:cNvSpPr/>
            <p:nvPr/>
          </p:nvSpPr>
          <p:spPr>
            <a:xfrm>
              <a:off x="3769189" y="4180788"/>
              <a:ext cx="84320" cy="51854"/>
            </a:xfrm>
            <a:custGeom>
              <a:avLst/>
              <a:gdLst>
                <a:gd name="connsiteX0" fmla="*/ 79939 w 84320"/>
                <a:gd name="connsiteY0" fmla="*/ 0 h 51854"/>
                <a:gd name="connsiteX1" fmla="*/ 84321 w 84320"/>
                <a:gd name="connsiteY1" fmla="*/ 51855 h 51854"/>
                <a:gd name="connsiteX2" fmla="*/ 8387 w 84320"/>
                <a:gd name="connsiteY2" fmla="*/ 28575 h 51854"/>
                <a:gd name="connsiteX3" fmla="*/ 79939 w 84320"/>
                <a:gd name="connsiteY3" fmla="*/ 0 h 51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4320" h="51854">
                  <a:moveTo>
                    <a:pt x="79939" y="0"/>
                  </a:moveTo>
                  <a:lnTo>
                    <a:pt x="84321" y="51855"/>
                  </a:lnTo>
                  <a:cubicBezTo>
                    <a:pt x="84321" y="51855"/>
                    <a:pt x="47592" y="34900"/>
                    <a:pt x="8387" y="28575"/>
                  </a:cubicBezTo>
                  <a:cubicBezTo>
                    <a:pt x="-30779" y="22251"/>
                    <a:pt x="79939" y="0"/>
                    <a:pt x="79939" y="0"/>
                  </a:cubicBezTo>
                  <a:close/>
                </a:path>
              </a:pathLst>
            </a:custGeom>
            <a:solidFill>
              <a:srgbClr val="FFD2C4"/>
            </a:solidFill>
            <a:ln w="38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558" name="图形 7">
              <a:extLst>
                <a:ext uri="{FF2B5EF4-FFF2-40B4-BE49-F238E27FC236}">
                  <a16:creationId xmlns:a16="http://schemas.microsoft.com/office/drawing/2014/main" id="{0DB060CB-0C2A-5498-175A-74B263691446}"/>
                </a:ext>
              </a:extLst>
            </p:cNvPr>
            <p:cNvGrpSpPr/>
            <p:nvPr/>
          </p:nvGrpSpPr>
          <p:grpSpPr>
            <a:xfrm>
              <a:off x="3293440" y="4013720"/>
              <a:ext cx="863879" cy="433768"/>
              <a:chOff x="3293440" y="4013720"/>
              <a:chExt cx="863879" cy="433768"/>
            </a:xfrm>
          </p:grpSpPr>
          <p:sp>
            <p:nvSpPr>
              <p:cNvPr id="559" name="任意多边形: 形状 558">
                <a:extLst>
                  <a:ext uri="{FF2B5EF4-FFF2-40B4-BE49-F238E27FC236}">
                    <a16:creationId xmlns:a16="http://schemas.microsoft.com/office/drawing/2014/main" id="{D7858A83-B853-352F-C876-CA1D936B933D}"/>
                  </a:ext>
                </a:extLst>
              </p:cNvPr>
              <p:cNvSpPr/>
              <p:nvPr/>
            </p:nvSpPr>
            <p:spPr>
              <a:xfrm>
                <a:off x="3293440" y="4013720"/>
                <a:ext cx="558126" cy="433768"/>
              </a:xfrm>
              <a:custGeom>
                <a:avLst/>
                <a:gdLst>
                  <a:gd name="connsiteX0" fmla="*/ 558127 w 558126"/>
                  <a:gd name="connsiteY0" fmla="*/ 219647 h 433768"/>
                  <a:gd name="connsiteX1" fmla="*/ 475793 w 558126"/>
                  <a:gd name="connsiteY1" fmla="*/ 433768 h 433768"/>
                  <a:gd name="connsiteX2" fmla="*/ 39929 w 558126"/>
                  <a:gd name="connsiteY2" fmla="*/ 34519 h 433768"/>
                  <a:gd name="connsiteX3" fmla="*/ 0 w 558126"/>
                  <a:gd name="connsiteY3" fmla="*/ 14326 h 433768"/>
                  <a:gd name="connsiteX4" fmla="*/ 48501 w 558126"/>
                  <a:gd name="connsiteY4" fmla="*/ 9601 h 433768"/>
                  <a:gd name="connsiteX5" fmla="*/ 198120 w 558126"/>
                  <a:gd name="connsiteY5" fmla="*/ 0 h 433768"/>
                  <a:gd name="connsiteX6" fmla="*/ 233629 w 558126"/>
                  <a:gd name="connsiteY6" fmla="*/ 114 h 433768"/>
                  <a:gd name="connsiteX7" fmla="*/ 558127 w 558126"/>
                  <a:gd name="connsiteY7" fmla="*/ 219647 h 4337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58126" h="433768">
                    <a:moveTo>
                      <a:pt x="558127" y="219647"/>
                    </a:moveTo>
                    <a:cubicBezTo>
                      <a:pt x="558127" y="219647"/>
                      <a:pt x="517931" y="240944"/>
                      <a:pt x="475793" y="433768"/>
                    </a:cubicBezTo>
                    <a:cubicBezTo>
                      <a:pt x="475793" y="433768"/>
                      <a:pt x="246888" y="149771"/>
                      <a:pt x="39929" y="34519"/>
                    </a:cubicBezTo>
                    <a:cubicBezTo>
                      <a:pt x="26518" y="27013"/>
                      <a:pt x="13183" y="20231"/>
                      <a:pt x="0" y="14326"/>
                    </a:cubicBezTo>
                    <a:cubicBezTo>
                      <a:pt x="16345" y="12535"/>
                      <a:pt x="32575" y="10973"/>
                      <a:pt x="48501" y="9601"/>
                    </a:cubicBezTo>
                    <a:cubicBezTo>
                      <a:pt x="103594" y="4839"/>
                      <a:pt x="155372" y="2210"/>
                      <a:pt x="198120" y="0"/>
                    </a:cubicBezTo>
                    <a:lnTo>
                      <a:pt x="233629" y="114"/>
                    </a:lnTo>
                    <a:cubicBezTo>
                      <a:pt x="323545" y="33147"/>
                      <a:pt x="474955" y="102870"/>
                      <a:pt x="558127" y="219647"/>
                    </a:cubicBezTo>
                    <a:close/>
                  </a:path>
                </a:pathLst>
              </a:custGeom>
              <a:gradFill>
                <a:gsLst>
                  <a:gs pos="2410">
                    <a:srgbClr val="C9363D"/>
                  </a:gs>
                  <a:gs pos="99470">
                    <a:srgbClr val="FF8589"/>
                  </a:gs>
                </a:gsLst>
                <a:lin ang="15749112" scaled="1"/>
              </a:gra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0" name="任意多边形: 形状 559">
                <a:extLst>
                  <a:ext uri="{FF2B5EF4-FFF2-40B4-BE49-F238E27FC236}">
                    <a16:creationId xmlns:a16="http://schemas.microsoft.com/office/drawing/2014/main" id="{7860C7DD-B498-4F6F-7764-AAD9B72EFE0F}"/>
                  </a:ext>
                </a:extLst>
              </p:cNvPr>
              <p:cNvSpPr/>
              <p:nvPr/>
            </p:nvSpPr>
            <p:spPr>
              <a:xfrm>
                <a:off x="3917556" y="4029781"/>
                <a:ext cx="239763" cy="417707"/>
              </a:xfrm>
              <a:custGeom>
                <a:avLst/>
                <a:gdLst>
                  <a:gd name="connsiteX0" fmla="*/ 153162 w 239763"/>
                  <a:gd name="connsiteY0" fmla="*/ 417707 h 417707"/>
                  <a:gd name="connsiteX1" fmla="*/ 0 w 239763"/>
                  <a:gd name="connsiteY1" fmla="*/ 198251 h 417707"/>
                  <a:gd name="connsiteX2" fmla="*/ 101575 w 239763"/>
                  <a:gd name="connsiteY2" fmla="*/ 27144 h 417707"/>
                  <a:gd name="connsiteX3" fmla="*/ 152629 w 239763"/>
                  <a:gd name="connsiteY3" fmla="*/ 17 h 417707"/>
                  <a:gd name="connsiteX4" fmla="*/ 152667 w 239763"/>
                  <a:gd name="connsiteY4" fmla="*/ 17 h 417707"/>
                  <a:gd name="connsiteX5" fmla="*/ 239763 w 239763"/>
                  <a:gd name="connsiteY5" fmla="*/ 25049 h 417707"/>
                  <a:gd name="connsiteX6" fmla="*/ 153162 w 239763"/>
                  <a:gd name="connsiteY6" fmla="*/ 417707 h 4177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39763" h="417707">
                    <a:moveTo>
                      <a:pt x="153162" y="417707"/>
                    </a:moveTo>
                    <a:cubicBezTo>
                      <a:pt x="103632" y="300017"/>
                      <a:pt x="91326" y="255935"/>
                      <a:pt x="0" y="198251"/>
                    </a:cubicBezTo>
                    <a:cubicBezTo>
                      <a:pt x="0" y="198251"/>
                      <a:pt x="55169" y="70959"/>
                      <a:pt x="101575" y="27144"/>
                    </a:cubicBezTo>
                    <a:cubicBezTo>
                      <a:pt x="101575" y="27144"/>
                      <a:pt x="124168" y="11257"/>
                      <a:pt x="152629" y="17"/>
                    </a:cubicBezTo>
                    <a:cubicBezTo>
                      <a:pt x="152629" y="-21"/>
                      <a:pt x="152667" y="17"/>
                      <a:pt x="152667" y="17"/>
                    </a:cubicBezTo>
                    <a:cubicBezTo>
                      <a:pt x="179832" y="6303"/>
                      <a:pt x="208941" y="14495"/>
                      <a:pt x="239763" y="25049"/>
                    </a:cubicBezTo>
                    <a:cubicBezTo>
                      <a:pt x="151486" y="70197"/>
                      <a:pt x="162954" y="242867"/>
                      <a:pt x="153162" y="417707"/>
                    </a:cubicBezTo>
                    <a:close/>
                  </a:path>
                </a:pathLst>
              </a:custGeom>
              <a:gradFill>
                <a:gsLst>
                  <a:gs pos="2410">
                    <a:srgbClr val="C9363D"/>
                  </a:gs>
                  <a:gs pos="99470">
                    <a:srgbClr val="FF8589"/>
                  </a:gs>
                </a:gsLst>
                <a:lin ang="15749112" scaled="1"/>
              </a:gra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561" name="图形 7">
              <a:extLst>
                <a:ext uri="{FF2B5EF4-FFF2-40B4-BE49-F238E27FC236}">
                  <a16:creationId xmlns:a16="http://schemas.microsoft.com/office/drawing/2014/main" id="{B4A2373A-D325-A1F0-520C-BF6BACFE9379}"/>
                </a:ext>
              </a:extLst>
            </p:cNvPr>
            <p:cNvGrpSpPr/>
            <p:nvPr/>
          </p:nvGrpSpPr>
          <p:grpSpPr>
            <a:xfrm>
              <a:off x="2725026" y="4534052"/>
              <a:ext cx="1701622" cy="1912810"/>
              <a:chOff x="2725026" y="4534052"/>
              <a:chExt cx="1701622" cy="1912810"/>
            </a:xfrm>
          </p:grpSpPr>
          <p:sp>
            <p:nvSpPr>
              <p:cNvPr id="562" name="任意多边形: 形状 561">
                <a:extLst>
                  <a:ext uri="{FF2B5EF4-FFF2-40B4-BE49-F238E27FC236}">
                    <a16:creationId xmlns:a16="http://schemas.microsoft.com/office/drawing/2014/main" id="{82DC9C96-40B7-A286-06F8-8CCB2BD690C7}"/>
                  </a:ext>
                </a:extLst>
              </p:cNvPr>
              <p:cNvSpPr/>
              <p:nvPr/>
            </p:nvSpPr>
            <p:spPr>
              <a:xfrm>
                <a:off x="2725026" y="4534052"/>
                <a:ext cx="1701622" cy="1912810"/>
              </a:xfrm>
              <a:custGeom>
                <a:avLst/>
                <a:gdLst>
                  <a:gd name="connsiteX0" fmla="*/ 1701622 w 1701622"/>
                  <a:gd name="connsiteY0" fmla="*/ 1620964 h 1912810"/>
                  <a:gd name="connsiteX1" fmla="*/ 368313 w 1701622"/>
                  <a:gd name="connsiteY1" fmla="*/ 1912810 h 1912810"/>
                  <a:gd name="connsiteX2" fmla="*/ 0 w 1701622"/>
                  <a:gd name="connsiteY2" fmla="*/ 275920 h 1912810"/>
                  <a:gd name="connsiteX3" fmla="*/ 220104 w 1701622"/>
                  <a:gd name="connsiteY3" fmla="*/ 227609 h 1912810"/>
                  <a:gd name="connsiteX4" fmla="*/ 1256614 w 1701622"/>
                  <a:gd name="connsiteY4" fmla="*/ 0 h 1912810"/>
                  <a:gd name="connsiteX5" fmla="*/ 1658341 w 1701622"/>
                  <a:gd name="connsiteY5" fmla="*/ 1463230 h 19128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701622" h="1912810">
                    <a:moveTo>
                      <a:pt x="1701622" y="1620964"/>
                    </a:moveTo>
                    <a:lnTo>
                      <a:pt x="368313" y="1912810"/>
                    </a:lnTo>
                    <a:lnTo>
                      <a:pt x="0" y="275920"/>
                    </a:lnTo>
                    <a:lnTo>
                      <a:pt x="220104" y="227609"/>
                    </a:lnTo>
                    <a:lnTo>
                      <a:pt x="1256614" y="0"/>
                    </a:lnTo>
                    <a:lnTo>
                      <a:pt x="1658341" y="1463230"/>
                    </a:lnTo>
                    <a:close/>
                  </a:path>
                </a:pathLst>
              </a:custGeom>
              <a:gradFill>
                <a:gsLst>
                  <a:gs pos="1340">
                    <a:srgbClr val="3E3A91"/>
                  </a:gs>
                  <a:gs pos="100000">
                    <a:srgbClr val="8381B5"/>
                  </a:gs>
                </a:gsLst>
                <a:lin ang="18217315" scaled="1"/>
              </a:gra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3" name="任意多边形: 形状 562">
                <a:extLst>
                  <a:ext uri="{FF2B5EF4-FFF2-40B4-BE49-F238E27FC236}">
                    <a16:creationId xmlns:a16="http://schemas.microsoft.com/office/drawing/2014/main" id="{87314212-FEDD-B418-17EA-EAA705FF9B65}"/>
                  </a:ext>
                </a:extLst>
              </p:cNvPr>
              <p:cNvSpPr/>
              <p:nvPr/>
            </p:nvSpPr>
            <p:spPr>
              <a:xfrm>
                <a:off x="2725064" y="4761585"/>
                <a:ext cx="1701584" cy="1685238"/>
              </a:xfrm>
              <a:custGeom>
                <a:avLst/>
                <a:gdLst>
                  <a:gd name="connsiteX0" fmla="*/ 1701584 w 1701584"/>
                  <a:gd name="connsiteY0" fmla="*/ 1393431 h 1685238"/>
                  <a:gd name="connsiteX1" fmla="*/ 368275 w 1701584"/>
                  <a:gd name="connsiteY1" fmla="*/ 1685239 h 1685238"/>
                  <a:gd name="connsiteX2" fmla="*/ 0 w 1701584"/>
                  <a:gd name="connsiteY2" fmla="*/ 48349 h 1685238"/>
                  <a:gd name="connsiteX3" fmla="*/ 220104 w 1701584"/>
                  <a:gd name="connsiteY3" fmla="*/ 0 h 1685238"/>
                  <a:gd name="connsiteX4" fmla="*/ 1658341 w 1701584"/>
                  <a:gd name="connsiteY4" fmla="*/ 1235659 h 1685238"/>
                  <a:gd name="connsiteX5" fmla="*/ 1701584 w 1701584"/>
                  <a:gd name="connsiteY5" fmla="*/ 1393431 h 16852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701584" h="1685238">
                    <a:moveTo>
                      <a:pt x="1701584" y="1393431"/>
                    </a:moveTo>
                    <a:lnTo>
                      <a:pt x="368275" y="1685239"/>
                    </a:lnTo>
                    <a:lnTo>
                      <a:pt x="0" y="48349"/>
                    </a:lnTo>
                    <a:lnTo>
                      <a:pt x="220104" y="0"/>
                    </a:lnTo>
                    <a:cubicBezTo>
                      <a:pt x="235991" y="279844"/>
                      <a:pt x="378638" y="1475004"/>
                      <a:pt x="1658341" y="1235659"/>
                    </a:cubicBezTo>
                    <a:lnTo>
                      <a:pt x="1701584" y="1393431"/>
                    </a:lnTo>
                    <a:close/>
                  </a:path>
                </a:pathLst>
              </a:custGeom>
              <a:gradFill>
                <a:gsLst>
                  <a:gs pos="1340">
                    <a:srgbClr val="3E3A91"/>
                  </a:gs>
                  <a:gs pos="100000">
                    <a:srgbClr val="8381B5"/>
                  </a:gs>
                </a:gsLst>
                <a:lin ang="18217313" scaled="1"/>
              </a:gra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4" name="任意多边形: 形状 563">
                <a:extLst>
                  <a:ext uri="{FF2B5EF4-FFF2-40B4-BE49-F238E27FC236}">
                    <a16:creationId xmlns:a16="http://schemas.microsoft.com/office/drawing/2014/main" id="{E64EE7E8-917D-8CCA-F2CC-D1FA3F316AD1}"/>
                  </a:ext>
                </a:extLst>
              </p:cNvPr>
              <p:cNvSpPr/>
              <p:nvPr/>
            </p:nvSpPr>
            <p:spPr>
              <a:xfrm>
                <a:off x="3138411" y="4917948"/>
                <a:ext cx="641680" cy="370598"/>
              </a:xfrm>
              <a:custGeom>
                <a:avLst/>
                <a:gdLst>
                  <a:gd name="connsiteX0" fmla="*/ 0 w 641680"/>
                  <a:gd name="connsiteY0" fmla="*/ 132588 h 370598"/>
                  <a:gd name="connsiteX1" fmla="*/ 585330 w 641680"/>
                  <a:gd name="connsiteY1" fmla="*/ 0 h 370598"/>
                  <a:gd name="connsiteX2" fmla="*/ 641680 w 641680"/>
                  <a:gd name="connsiteY2" fmla="*/ 238011 h 370598"/>
                  <a:gd name="connsiteX3" fmla="*/ 56388 w 641680"/>
                  <a:gd name="connsiteY3" fmla="*/ 370598 h 3705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1680" h="370598">
                    <a:moveTo>
                      <a:pt x="0" y="132588"/>
                    </a:moveTo>
                    <a:lnTo>
                      <a:pt x="585330" y="0"/>
                    </a:lnTo>
                    <a:lnTo>
                      <a:pt x="641680" y="238011"/>
                    </a:lnTo>
                    <a:lnTo>
                      <a:pt x="56388" y="370598"/>
                    </a:lnTo>
                    <a:close/>
                  </a:path>
                </a:pathLst>
              </a:custGeom>
              <a:gradFill>
                <a:gsLst>
                  <a:gs pos="0">
                    <a:srgbClr val="FFFFFF"/>
                  </a:gs>
                  <a:gs pos="50000">
                    <a:srgbClr val="BAB9D6"/>
                  </a:gs>
                  <a:gs pos="100000">
                    <a:srgbClr val="7674AE"/>
                  </a:gs>
                </a:gsLst>
                <a:lin ang="7682162" scaled="1"/>
              </a:gra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5" name="任意多边形: 形状 564">
                <a:extLst>
                  <a:ext uri="{FF2B5EF4-FFF2-40B4-BE49-F238E27FC236}">
                    <a16:creationId xmlns:a16="http://schemas.microsoft.com/office/drawing/2014/main" id="{656FECA7-ABE8-A486-3A7A-CF43E01C9E07}"/>
                  </a:ext>
                </a:extLst>
              </p:cNvPr>
              <p:cNvSpPr/>
              <p:nvPr/>
            </p:nvSpPr>
            <p:spPr>
              <a:xfrm>
                <a:off x="3206610" y="5222252"/>
                <a:ext cx="594664" cy="172021"/>
              </a:xfrm>
              <a:custGeom>
                <a:avLst/>
                <a:gdLst>
                  <a:gd name="connsiteX0" fmla="*/ 0 w 594664"/>
                  <a:gd name="connsiteY0" fmla="*/ 132550 h 172021"/>
                  <a:gd name="connsiteX1" fmla="*/ 585330 w 594664"/>
                  <a:gd name="connsiteY1" fmla="*/ 0 h 172021"/>
                  <a:gd name="connsiteX2" fmla="*/ 594665 w 594664"/>
                  <a:gd name="connsiteY2" fmla="*/ 39472 h 172021"/>
                  <a:gd name="connsiteX3" fmla="*/ 9373 w 594664"/>
                  <a:gd name="connsiteY3" fmla="*/ 172021 h 1720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4664" h="172021">
                    <a:moveTo>
                      <a:pt x="0" y="132550"/>
                    </a:moveTo>
                    <a:lnTo>
                      <a:pt x="585330" y="0"/>
                    </a:lnTo>
                    <a:lnTo>
                      <a:pt x="594665" y="39472"/>
                    </a:lnTo>
                    <a:lnTo>
                      <a:pt x="9373" y="172021"/>
                    </a:lnTo>
                    <a:close/>
                  </a:path>
                </a:pathLst>
              </a:custGeom>
              <a:gradFill>
                <a:gsLst>
                  <a:gs pos="0">
                    <a:srgbClr val="FFFFFF"/>
                  </a:gs>
                  <a:gs pos="50000">
                    <a:srgbClr val="BAB9D6"/>
                  </a:gs>
                  <a:gs pos="100000">
                    <a:srgbClr val="7674AE"/>
                  </a:gs>
                </a:gsLst>
                <a:lin ang="9559850" scaled="1"/>
              </a:gra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6" name="任意多边形: 形状 565">
                <a:extLst>
                  <a:ext uri="{FF2B5EF4-FFF2-40B4-BE49-F238E27FC236}">
                    <a16:creationId xmlns:a16="http://schemas.microsoft.com/office/drawing/2014/main" id="{B4888053-1784-5C47-B7DE-E255463C9AFB}"/>
                  </a:ext>
                </a:extLst>
              </p:cNvPr>
              <p:cNvSpPr/>
              <p:nvPr/>
            </p:nvSpPr>
            <p:spPr>
              <a:xfrm>
                <a:off x="3225584" y="5285994"/>
                <a:ext cx="594626" cy="172059"/>
              </a:xfrm>
              <a:custGeom>
                <a:avLst/>
                <a:gdLst>
                  <a:gd name="connsiteX0" fmla="*/ 0 w 594626"/>
                  <a:gd name="connsiteY0" fmla="*/ 132588 h 172059"/>
                  <a:gd name="connsiteX1" fmla="*/ 585292 w 594626"/>
                  <a:gd name="connsiteY1" fmla="*/ 0 h 172059"/>
                  <a:gd name="connsiteX2" fmla="*/ 594627 w 594626"/>
                  <a:gd name="connsiteY2" fmla="*/ 39472 h 172059"/>
                  <a:gd name="connsiteX3" fmla="*/ 9335 w 594626"/>
                  <a:gd name="connsiteY3" fmla="*/ 172060 h 1720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4626" h="172059">
                    <a:moveTo>
                      <a:pt x="0" y="132588"/>
                    </a:moveTo>
                    <a:lnTo>
                      <a:pt x="585292" y="0"/>
                    </a:lnTo>
                    <a:lnTo>
                      <a:pt x="594627" y="39472"/>
                    </a:lnTo>
                    <a:lnTo>
                      <a:pt x="9335" y="172060"/>
                    </a:lnTo>
                    <a:close/>
                  </a:path>
                </a:pathLst>
              </a:custGeom>
              <a:gradFill>
                <a:gsLst>
                  <a:gs pos="0">
                    <a:srgbClr val="FFFFFF"/>
                  </a:gs>
                  <a:gs pos="50000">
                    <a:srgbClr val="BAB9D6"/>
                  </a:gs>
                  <a:gs pos="100000">
                    <a:srgbClr val="7674AE"/>
                  </a:gs>
                </a:gsLst>
                <a:lin ang="9559850" scaled="1"/>
              </a:gra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567" name="图形 7">
              <a:extLst>
                <a:ext uri="{FF2B5EF4-FFF2-40B4-BE49-F238E27FC236}">
                  <a16:creationId xmlns:a16="http://schemas.microsoft.com/office/drawing/2014/main" id="{1646783F-FDFD-37DA-6DD0-F9FAAA095CA8}"/>
                </a:ext>
              </a:extLst>
            </p:cNvPr>
            <p:cNvGrpSpPr/>
            <p:nvPr/>
          </p:nvGrpSpPr>
          <p:grpSpPr>
            <a:xfrm>
              <a:off x="3508476" y="5330163"/>
              <a:ext cx="961556" cy="736918"/>
              <a:chOff x="3508476" y="5330163"/>
              <a:chExt cx="961556" cy="736918"/>
            </a:xfrm>
          </p:grpSpPr>
          <p:sp>
            <p:nvSpPr>
              <p:cNvPr id="568" name="任意多边形: 形状 567">
                <a:extLst>
                  <a:ext uri="{FF2B5EF4-FFF2-40B4-BE49-F238E27FC236}">
                    <a16:creationId xmlns:a16="http://schemas.microsoft.com/office/drawing/2014/main" id="{6AFB68A8-A5CB-92DF-597F-F4ABE6C0A669}"/>
                  </a:ext>
                </a:extLst>
              </p:cNvPr>
              <p:cNvSpPr/>
              <p:nvPr/>
            </p:nvSpPr>
            <p:spPr>
              <a:xfrm>
                <a:off x="3508476" y="5330163"/>
                <a:ext cx="961556" cy="736918"/>
              </a:xfrm>
              <a:custGeom>
                <a:avLst/>
                <a:gdLst>
                  <a:gd name="connsiteX0" fmla="*/ 955662 w 961556"/>
                  <a:gd name="connsiteY0" fmla="*/ 425718 h 736918"/>
                  <a:gd name="connsiteX1" fmla="*/ 952767 w 961556"/>
                  <a:gd name="connsiteY1" fmla="*/ 433185 h 736918"/>
                  <a:gd name="connsiteX2" fmla="*/ 479146 w 961556"/>
                  <a:gd name="connsiteY2" fmla="*/ 586081 h 736918"/>
                  <a:gd name="connsiteX3" fmla="*/ 398678 w 961556"/>
                  <a:gd name="connsiteY3" fmla="*/ 586843 h 736918"/>
                  <a:gd name="connsiteX4" fmla="*/ 398526 w 961556"/>
                  <a:gd name="connsiteY4" fmla="*/ 585700 h 736918"/>
                  <a:gd name="connsiteX5" fmla="*/ 73495 w 961556"/>
                  <a:gd name="connsiteY5" fmla="*/ 736919 h 736918"/>
                  <a:gd name="connsiteX6" fmla="*/ 0 w 961556"/>
                  <a:gd name="connsiteY6" fmla="*/ 308294 h 736918"/>
                  <a:gd name="connsiteX7" fmla="*/ 131216 w 961556"/>
                  <a:gd name="connsiteY7" fmla="*/ 292178 h 736918"/>
                  <a:gd name="connsiteX8" fmla="*/ 350977 w 961556"/>
                  <a:gd name="connsiteY8" fmla="*/ 265241 h 736918"/>
                  <a:gd name="connsiteX9" fmla="*/ 350901 w 961556"/>
                  <a:gd name="connsiteY9" fmla="*/ 264860 h 736918"/>
                  <a:gd name="connsiteX10" fmla="*/ 467944 w 961556"/>
                  <a:gd name="connsiteY10" fmla="*/ 110936 h 736918"/>
                  <a:gd name="connsiteX11" fmla="*/ 509435 w 961556"/>
                  <a:gd name="connsiteY11" fmla="*/ 70664 h 736918"/>
                  <a:gd name="connsiteX12" fmla="*/ 595084 w 961556"/>
                  <a:gd name="connsiteY12" fmla="*/ 8523 h 736918"/>
                  <a:gd name="connsiteX13" fmla="*/ 644919 w 961556"/>
                  <a:gd name="connsiteY13" fmla="*/ 4446 h 736918"/>
                  <a:gd name="connsiteX14" fmla="*/ 713689 w 961556"/>
                  <a:gd name="connsiteY14" fmla="*/ 1360 h 736918"/>
                  <a:gd name="connsiteX15" fmla="*/ 714870 w 961556"/>
                  <a:gd name="connsiteY15" fmla="*/ 1094 h 736918"/>
                  <a:gd name="connsiteX16" fmla="*/ 722643 w 961556"/>
                  <a:gd name="connsiteY16" fmla="*/ 179 h 736918"/>
                  <a:gd name="connsiteX17" fmla="*/ 732015 w 961556"/>
                  <a:gd name="connsiteY17" fmla="*/ 13057 h 736918"/>
                  <a:gd name="connsiteX18" fmla="*/ 719747 w 961556"/>
                  <a:gd name="connsiteY18" fmla="*/ 67121 h 736918"/>
                  <a:gd name="connsiteX19" fmla="*/ 643204 w 961556"/>
                  <a:gd name="connsiteY19" fmla="*/ 103849 h 736918"/>
                  <a:gd name="connsiteX20" fmla="*/ 598932 w 961556"/>
                  <a:gd name="connsiteY20" fmla="*/ 200356 h 736918"/>
                  <a:gd name="connsiteX21" fmla="*/ 658825 w 961556"/>
                  <a:gd name="connsiteY21" fmla="*/ 167705 h 736918"/>
                  <a:gd name="connsiteX22" fmla="*/ 803567 w 961556"/>
                  <a:gd name="connsiteY22" fmla="*/ 43765 h 736918"/>
                  <a:gd name="connsiteX23" fmla="*/ 864146 w 961556"/>
                  <a:gd name="connsiteY23" fmla="*/ 120804 h 736918"/>
                  <a:gd name="connsiteX24" fmla="*/ 862013 w 961556"/>
                  <a:gd name="connsiteY24" fmla="*/ 130405 h 736918"/>
                  <a:gd name="connsiteX25" fmla="*/ 871690 w 961556"/>
                  <a:gd name="connsiteY25" fmla="*/ 129452 h 736918"/>
                  <a:gd name="connsiteX26" fmla="*/ 907275 w 961556"/>
                  <a:gd name="connsiteY26" fmla="*/ 215406 h 736918"/>
                  <a:gd name="connsiteX27" fmla="*/ 907275 w 961556"/>
                  <a:gd name="connsiteY27" fmla="*/ 215444 h 736918"/>
                  <a:gd name="connsiteX28" fmla="*/ 902780 w 961556"/>
                  <a:gd name="connsiteY28" fmla="*/ 227865 h 736918"/>
                  <a:gd name="connsiteX29" fmla="*/ 909523 w 961556"/>
                  <a:gd name="connsiteY29" fmla="*/ 228398 h 736918"/>
                  <a:gd name="connsiteX30" fmla="*/ 918439 w 961556"/>
                  <a:gd name="connsiteY30" fmla="*/ 346127 h 736918"/>
                  <a:gd name="connsiteX31" fmla="*/ 916038 w 961556"/>
                  <a:gd name="connsiteY31" fmla="*/ 349899 h 736918"/>
                  <a:gd name="connsiteX32" fmla="*/ 929793 w 961556"/>
                  <a:gd name="connsiteY32" fmla="*/ 351995 h 736918"/>
                  <a:gd name="connsiteX33" fmla="*/ 955662 w 961556"/>
                  <a:gd name="connsiteY33" fmla="*/ 425718 h 7369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961556" h="736918">
                    <a:moveTo>
                      <a:pt x="955662" y="425718"/>
                    </a:moveTo>
                    <a:cubicBezTo>
                      <a:pt x="954062" y="430328"/>
                      <a:pt x="952767" y="433185"/>
                      <a:pt x="952767" y="433185"/>
                    </a:cubicBezTo>
                    <a:cubicBezTo>
                      <a:pt x="841667" y="619800"/>
                      <a:pt x="479146" y="586081"/>
                      <a:pt x="479146" y="586081"/>
                    </a:cubicBezTo>
                    <a:lnTo>
                      <a:pt x="398678" y="586843"/>
                    </a:lnTo>
                    <a:lnTo>
                      <a:pt x="398526" y="585700"/>
                    </a:lnTo>
                    <a:lnTo>
                      <a:pt x="73495" y="736919"/>
                    </a:lnTo>
                    <a:lnTo>
                      <a:pt x="0" y="308294"/>
                    </a:lnTo>
                    <a:lnTo>
                      <a:pt x="131216" y="292178"/>
                    </a:lnTo>
                    <a:lnTo>
                      <a:pt x="350977" y="265241"/>
                    </a:lnTo>
                    <a:lnTo>
                      <a:pt x="350901" y="264860"/>
                    </a:lnTo>
                    <a:cubicBezTo>
                      <a:pt x="384772" y="210034"/>
                      <a:pt x="423253" y="157456"/>
                      <a:pt x="467944" y="110936"/>
                    </a:cubicBezTo>
                    <a:cubicBezTo>
                      <a:pt x="481432" y="96915"/>
                      <a:pt x="496710" y="85066"/>
                      <a:pt x="509435" y="70664"/>
                    </a:cubicBezTo>
                    <a:cubicBezTo>
                      <a:pt x="532829" y="44146"/>
                      <a:pt x="559880" y="17705"/>
                      <a:pt x="595084" y="8523"/>
                    </a:cubicBezTo>
                    <a:cubicBezTo>
                      <a:pt x="611315" y="4294"/>
                      <a:pt x="628079" y="4027"/>
                      <a:pt x="644919" y="4446"/>
                    </a:cubicBezTo>
                    <a:cubicBezTo>
                      <a:pt x="668084" y="5018"/>
                      <a:pt x="691401" y="6885"/>
                      <a:pt x="713689" y="1360"/>
                    </a:cubicBezTo>
                    <a:cubicBezTo>
                      <a:pt x="714070" y="1284"/>
                      <a:pt x="714489" y="1208"/>
                      <a:pt x="714870" y="1094"/>
                    </a:cubicBezTo>
                    <a:cubicBezTo>
                      <a:pt x="717423" y="408"/>
                      <a:pt x="720090" y="-354"/>
                      <a:pt x="722643" y="179"/>
                    </a:cubicBezTo>
                    <a:cubicBezTo>
                      <a:pt x="728167" y="1284"/>
                      <a:pt x="730911" y="7532"/>
                      <a:pt x="732015" y="13057"/>
                    </a:cubicBezTo>
                    <a:cubicBezTo>
                      <a:pt x="735825" y="31726"/>
                      <a:pt x="731215" y="51957"/>
                      <a:pt x="719747" y="67121"/>
                    </a:cubicBezTo>
                    <a:cubicBezTo>
                      <a:pt x="699897" y="93334"/>
                      <a:pt x="669569" y="89600"/>
                      <a:pt x="643204" y="103849"/>
                    </a:cubicBezTo>
                    <a:cubicBezTo>
                      <a:pt x="626174" y="113031"/>
                      <a:pt x="558013" y="188965"/>
                      <a:pt x="598932" y="200356"/>
                    </a:cubicBezTo>
                    <a:cubicBezTo>
                      <a:pt x="616268" y="205195"/>
                      <a:pt x="649567" y="181725"/>
                      <a:pt x="658825" y="167705"/>
                    </a:cubicBezTo>
                    <a:cubicBezTo>
                      <a:pt x="720966" y="73407"/>
                      <a:pt x="803567" y="43765"/>
                      <a:pt x="803567" y="43765"/>
                    </a:cubicBezTo>
                    <a:cubicBezTo>
                      <a:pt x="874205" y="31459"/>
                      <a:pt x="868794" y="95810"/>
                      <a:pt x="864146" y="120804"/>
                    </a:cubicBezTo>
                    <a:cubicBezTo>
                      <a:pt x="863079" y="126709"/>
                      <a:pt x="862013" y="130405"/>
                      <a:pt x="862013" y="130405"/>
                    </a:cubicBezTo>
                    <a:cubicBezTo>
                      <a:pt x="865442" y="129910"/>
                      <a:pt x="868680" y="129567"/>
                      <a:pt x="871690" y="129452"/>
                    </a:cubicBezTo>
                    <a:cubicBezTo>
                      <a:pt x="929754" y="126671"/>
                      <a:pt x="916076" y="188279"/>
                      <a:pt x="907275" y="215406"/>
                    </a:cubicBezTo>
                    <a:lnTo>
                      <a:pt x="907275" y="215444"/>
                    </a:lnTo>
                    <a:cubicBezTo>
                      <a:pt x="904837" y="222988"/>
                      <a:pt x="902780" y="227865"/>
                      <a:pt x="902780" y="227865"/>
                    </a:cubicBezTo>
                    <a:cubicBezTo>
                      <a:pt x="905142" y="227979"/>
                      <a:pt x="907390" y="228170"/>
                      <a:pt x="909523" y="228398"/>
                    </a:cubicBezTo>
                    <a:cubicBezTo>
                      <a:pt x="982218" y="236933"/>
                      <a:pt x="930631" y="326582"/>
                      <a:pt x="918439" y="346127"/>
                    </a:cubicBezTo>
                    <a:cubicBezTo>
                      <a:pt x="916953" y="348565"/>
                      <a:pt x="916038" y="349899"/>
                      <a:pt x="916038" y="349899"/>
                    </a:cubicBezTo>
                    <a:cubicBezTo>
                      <a:pt x="921144" y="350242"/>
                      <a:pt x="925716" y="350966"/>
                      <a:pt x="929793" y="351995"/>
                    </a:cubicBezTo>
                    <a:cubicBezTo>
                      <a:pt x="972579" y="362739"/>
                      <a:pt x="961835" y="407735"/>
                      <a:pt x="955662" y="425718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AF8C"/>
                  </a:gs>
                  <a:gs pos="50000">
                    <a:srgbClr val="FFB99E"/>
                  </a:gs>
                  <a:gs pos="100000">
                    <a:srgbClr val="FFC3B0"/>
                  </a:gs>
                </a:gsLst>
                <a:lin ang="0" scaled="1"/>
              </a:gra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9" name="任意多边形: 形状 568">
                <a:extLst>
                  <a:ext uri="{FF2B5EF4-FFF2-40B4-BE49-F238E27FC236}">
                    <a16:creationId xmlns:a16="http://schemas.microsoft.com/office/drawing/2014/main" id="{2993E233-D997-81FD-A2E1-DFD43C42370A}"/>
                  </a:ext>
                </a:extLst>
              </p:cNvPr>
              <p:cNvSpPr/>
              <p:nvPr/>
            </p:nvSpPr>
            <p:spPr>
              <a:xfrm>
                <a:off x="3508476" y="5622341"/>
                <a:ext cx="955662" cy="444741"/>
              </a:xfrm>
              <a:custGeom>
                <a:avLst/>
                <a:gdLst>
                  <a:gd name="connsiteX0" fmla="*/ 955662 w 955662"/>
                  <a:gd name="connsiteY0" fmla="*/ 133540 h 444741"/>
                  <a:gd name="connsiteX1" fmla="*/ 952767 w 955662"/>
                  <a:gd name="connsiteY1" fmla="*/ 141008 h 444741"/>
                  <a:gd name="connsiteX2" fmla="*/ 479146 w 955662"/>
                  <a:gd name="connsiteY2" fmla="*/ 293903 h 444741"/>
                  <a:gd name="connsiteX3" fmla="*/ 398678 w 955662"/>
                  <a:gd name="connsiteY3" fmla="*/ 294665 h 444741"/>
                  <a:gd name="connsiteX4" fmla="*/ 398526 w 955662"/>
                  <a:gd name="connsiteY4" fmla="*/ 293522 h 444741"/>
                  <a:gd name="connsiteX5" fmla="*/ 73495 w 955662"/>
                  <a:gd name="connsiteY5" fmla="*/ 444741 h 444741"/>
                  <a:gd name="connsiteX6" fmla="*/ 0 w 955662"/>
                  <a:gd name="connsiteY6" fmla="*/ 16116 h 444741"/>
                  <a:gd name="connsiteX7" fmla="*/ 131216 w 955662"/>
                  <a:gd name="connsiteY7" fmla="*/ 0 h 444741"/>
                  <a:gd name="connsiteX8" fmla="*/ 955662 w 955662"/>
                  <a:gd name="connsiteY8" fmla="*/ 133540 h 4447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55662" h="444741">
                    <a:moveTo>
                      <a:pt x="955662" y="133540"/>
                    </a:moveTo>
                    <a:cubicBezTo>
                      <a:pt x="954062" y="138150"/>
                      <a:pt x="952767" y="141008"/>
                      <a:pt x="952767" y="141008"/>
                    </a:cubicBezTo>
                    <a:cubicBezTo>
                      <a:pt x="841667" y="327622"/>
                      <a:pt x="479146" y="293903"/>
                      <a:pt x="479146" y="293903"/>
                    </a:cubicBezTo>
                    <a:lnTo>
                      <a:pt x="398678" y="294665"/>
                    </a:lnTo>
                    <a:lnTo>
                      <a:pt x="398526" y="293522"/>
                    </a:lnTo>
                    <a:lnTo>
                      <a:pt x="73495" y="444741"/>
                    </a:lnTo>
                    <a:lnTo>
                      <a:pt x="0" y="16116"/>
                    </a:lnTo>
                    <a:lnTo>
                      <a:pt x="131216" y="0"/>
                    </a:lnTo>
                    <a:cubicBezTo>
                      <a:pt x="252374" y="94450"/>
                      <a:pt x="596646" y="317335"/>
                      <a:pt x="955662" y="133540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9263"/>
                  </a:gs>
                  <a:gs pos="50000">
                    <a:srgbClr val="FF9D77"/>
                  </a:gs>
                  <a:gs pos="100000">
                    <a:srgbClr val="FFA88C"/>
                  </a:gs>
                </a:gsLst>
                <a:lin ang="17524825" scaled="1"/>
              </a:gra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0" name="任意多边形: 形状 569">
                <a:extLst>
                  <a:ext uri="{FF2B5EF4-FFF2-40B4-BE49-F238E27FC236}">
                    <a16:creationId xmlns:a16="http://schemas.microsoft.com/office/drawing/2014/main" id="{E312AEC0-B470-B38C-D33B-9940E9D7439C}"/>
                  </a:ext>
                </a:extLst>
              </p:cNvPr>
              <p:cNvSpPr/>
              <p:nvPr/>
            </p:nvSpPr>
            <p:spPr>
              <a:xfrm>
                <a:off x="4216565" y="5450966"/>
                <a:ext cx="163601" cy="128778"/>
              </a:xfrm>
              <a:custGeom>
                <a:avLst/>
                <a:gdLst>
                  <a:gd name="connsiteX0" fmla="*/ 163601 w 163601"/>
                  <a:gd name="connsiteY0" fmla="*/ 8649 h 128778"/>
                  <a:gd name="connsiteX1" fmla="*/ 6972 w 163601"/>
                  <a:gd name="connsiteY1" fmla="*/ 128778 h 128778"/>
                  <a:gd name="connsiteX2" fmla="*/ 0 w 163601"/>
                  <a:gd name="connsiteY2" fmla="*/ 119710 h 128778"/>
                  <a:gd name="connsiteX3" fmla="*/ 156057 w 163601"/>
                  <a:gd name="connsiteY3" fmla="*/ 0 h 128778"/>
                  <a:gd name="connsiteX4" fmla="*/ 153924 w 163601"/>
                  <a:gd name="connsiteY4" fmla="*/ 9601 h 128778"/>
                  <a:gd name="connsiteX5" fmla="*/ 163601 w 163601"/>
                  <a:gd name="connsiteY5" fmla="*/ 8649 h 1287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3601" h="128778">
                    <a:moveTo>
                      <a:pt x="163601" y="8649"/>
                    </a:moveTo>
                    <a:lnTo>
                      <a:pt x="6972" y="128778"/>
                    </a:lnTo>
                    <a:lnTo>
                      <a:pt x="0" y="119710"/>
                    </a:lnTo>
                    <a:lnTo>
                      <a:pt x="156057" y="0"/>
                    </a:lnTo>
                    <a:cubicBezTo>
                      <a:pt x="154991" y="5906"/>
                      <a:pt x="153924" y="9601"/>
                      <a:pt x="153924" y="9601"/>
                    </a:cubicBezTo>
                    <a:cubicBezTo>
                      <a:pt x="157353" y="9106"/>
                      <a:pt x="160591" y="8763"/>
                      <a:pt x="163601" y="8649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9263"/>
                  </a:gs>
                  <a:gs pos="50000">
                    <a:srgbClr val="FF9D77"/>
                  </a:gs>
                  <a:gs pos="100000">
                    <a:srgbClr val="FFA88C"/>
                  </a:gs>
                </a:gsLst>
                <a:lin ang="0" scaled="1"/>
              </a:gra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1" name="任意多边形: 形状 570">
                <a:extLst>
                  <a:ext uri="{FF2B5EF4-FFF2-40B4-BE49-F238E27FC236}">
                    <a16:creationId xmlns:a16="http://schemas.microsoft.com/office/drawing/2014/main" id="{52096044-9D32-32AE-99F9-BFD5C297CB32}"/>
                  </a:ext>
                </a:extLst>
              </p:cNvPr>
              <p:cNvSpPr/>
              <p:nvPr/>
            </p:nvSpPr>
            <p:spPr>
              <a:xfrm>
                <a:off x="4268114" y="5545607"/>
                <a:ext cx="149885" cy="131216"/>
              </a:xfrm>
              <a:custGeom>
                <a:avLst/>
                <a:gdLst>
                  <a:gd name="connsiteX0" fmla="*/ 149886 w 149885"/>
                  <a:gd name="connsiteY0" fmla="*/ 12954 h 131216"/>
                  <a:gd name="connsiteX1" fmla="*/ 7277 w 149885"/>
                  <a:gd name="connsiteY1" fmla="*/ 131216 h 131216"/>
                  <a:gd name="connsiteX2" fmla="*/ 0 w 149885"/>
                  <a:gd name="connsiteY2" fmla="*/ 122415 h 131216"/>
                  <a:gd name="connsiteX3" fmla="*/ 147638 w 149885"/>
                  <a:gd name="connsiteY3" fmla="*/ 0 h 131216"/>
                  <a:gd name="connsiteX4" fmla="*/ 143142 w 149885"/>
                  <a:gd name="connsiteY4" fmla="*/ 12421 h 131216"/>
                  <a:gd name="connsiteX5" fmla="*/ 149886 w 149885"/>
                  <a:gd name="connsiteY5" fmla="*/ 12954 h 1312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9885" h="131216">
                    <a:moveTo>
                      <a:pt x="149886" y="12954"/>
                    </a:moveTo>
                    <a:lnTo>
                      <a:pt x="7277" y="131216"/>
                    </a:lnTo>
                    <a:lnTo>
                      <a:pt x="0" y="122415"/>
                    </a:lnTo>
                    <a:lnTo>
                      <a:pt x="147638" y="0"/>
                    </a:lnTo>
                    <a:cubicBezTo>
                      <a:pt x="145199" y="7544"/>
                      <a:pt x="143142" y="12421"/>
                      <a:pt x="143142" y="12421"/>
                    </a:cubicBezTo>
                    <a:cubicBezTo>
                      <a:pt x="145504" y="12535"/>
                      <a:pt x="147752" y="12725"/>
                      <a:pt x="149886" y="12954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9263"/>
                  </a:gs>
                  <a:gs pos="50000">
                    <a:srgbClr val="FF9D77"/>
                  </a:gs>
                  <a:gs pos="100000">
                    <a:srgbClr val="FFA88C"/>
                  </a:gs>
                </a:gsLst>
                <a:lin ang="0" scaled="1"/>
              </a:gra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2" name="任意多边形: 形状 571">
                <a:extLst>
                  <a:ext uri="{FF2B5EF4-FFF2-40B4-BE49-F238E27FC236}">
                    <a16:creationId xmlns:a16="http://schemas.microsoft.com/office/drawing/2014/main" id="{0EAC3E5C-FA16-8E6D-049A-68FB7C6C8C69}"/>
                  </a:ext>
                </a:extLst>
              </p:cNvPr>
              <p:cNvSpPr/>
              <p:nvPr/>
            </p:nvSpPr>
            <p:spPr>
              <a:xfrm>
                <a:off x="4297032" y="5676290"/>
                <a:ext cx="141236" cy="104813"/>
              </a:xfrm>
              <a:custGeom>
                <a:avLst/>
                <a:gdLst>
                  <a:gd name="connsiteX0" fmla="*/ 141237 w 141236"/>
                  <a:gd name="connsiteY0" fmla="*/ 5868 h 104813"/>
                  <a:gd name="connsiteX1" fmla="*/ 6782 w 141236"/>
                  <a:gd name="connsiteY1" fmla="*/ 104813 h 104813"/>
                  <a:gd name="connsiteX2" fmla="*/ 0 w 141236"/>
                  <a:gd name="connsiteY2" fmla="*/ 95593 h 104813"/>
                  <a:gd name="connsiteX3" fmla="*/ 129883 w 141236"/>
                  <a:gd name="connsiteY3" fmla="*/ 0 h 104813"/>
                  <a:gd name="connsiteX4" fmla="*/ 127482 w 141236"/>
                  <a:gd name="connsiteY4" fmla="*/ 3772 h 104813"/>
                  <a:gd name="connsiteX5" fmla="*/ 141237 w 141236"/>
                  <a:gd name="connsiteY5" fmla="*/ 5868 h 1048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1236" h="104813">
                    <a:moveTo>
                      <a:pt x="141237" y="5868"/>
                    </a:moveTo>
                    <a:lnTo>
                      <a:pt x="6782" y="104813"/>
                    </a:lnTo>
                    <a:lnTo>
                      <a:pt x="0" y="95593"/>
                    </a:lnTo>
                    <a:lnTo>
                      <a:pt x="129883" y="0"/>
                    </a:lnTo>
                    <a:cubicBezTo>
                      <a:pt x="128397" y="2438"/>
                      <a:pt x="127482" y="3772"/>
                      <a:pt x="127482" y="3772"/>
                    </a:cubicBezTo>
                    <a:cubicBezTo>
                      <a:pt x="132588" y="4115"/>
                      <a:pt x="137160" y="4839"/>
                      <a:pt x="141237" y="5868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9263"/>
                  </a:gs>
                  <a:gs pos="50000">
                    <a:srgbClr val="FF9D77"/>
                  </a:gs>
                  <a:gs pos="100000">
                    <a:srgbClr val="FFA88C"/>
                  </a:gs>
                </a:gsLst>
                <a:lin ang="0" scaled="1"/>
              </a:gra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3" name="任意多边形: 形状 572">
                <a:extLst>
                  <a:ext uri="{FF2B5EF4-FFF2-40B4-BE49-F238E27FC236}">
                    <a16:creationId xmlns:a16="http://schemas.microsoft.com/office/drawing/2014/main" id="{654E3E24-984A-87D4-F763-880CEE42853C}"/>
                  </a:ext>
                </a:extLst>
              </p:cNvPr>
              <p:cNvSpPr/>
              <p:nvPr/>
            </p:nvSpPr>
            <p:spPr>
              <a:xfrm>
                <a:off x="4153395" y="5331523"/>
                <a:ext cx="69529" cy="45268"/>
              </a:xfrm>
              <a:custGeom>
                <a:avLst/>
                <a:gdLst>
                  <a:gd name="connsiteX0" fmla="*/ 16726 w 69529"/>
                  <a:gd name="connsiteY0" fmla="*/ 44539 h 45268"/>
                  <a:gd name="connsiteX1" fmla="*/ 0 w 69529"/>
                  <a:gd name="connsiteY1" fmla="*/ 3086 h 45268"/>
                  <a:gd name="connsiteX2" fmla="*/ 68770 w 69529"/>
                  <a:gd name="connsiteY2" fmla="*/ 0 h 45268"/>
                  <a:gd name="connsiteX3" fmla="*/ 16726 w 69529"/>
                  <a:gd name="connsiteY3" fmla="*/ 44539 h 452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9529" h="45268">
                    <a:moveTo>
                      <a:pt x="16726" y="44539"/>
                    </a:moveTo>
                    <a:cubicBezTo>
                      <a:pt x="15011" y="24041"/>
                      <a:pt x="5563" y="9830"/>
                      <a:pt x="0" y="3086"/>
                    </a:cubicBezTo>
                    <a:cubicBezTo>
                      <a:pt x="23165" y="3658"/>
                      <a:pt x="46482" y="5525"/>
                      <a:pt x="68770" y="0"/>
                    </a:cubicBezTo>
                    <a:cubicBezTo>
                      <a:pt x="76924" y="54598"/>
                      <a:pt x="16726" y="44539"/>
                      <a:pt x="16726" y="44539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9263"/>
                  </a:gs>
                  <a:gs pos="50000">
                    <a:srgbClr val="FF9D77"/>
                  </a:gs>
                  <a:gs pos="100000">
                    <a:srgbClr val="FFA88C"/>
                  </a:gs>
                </a:gsLst>
                <a:lin ang="0" scaled="1"/>
              </a:gra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574" name="任意多边形: 形状 573">
              <a:extLst>
                <a:ext uri="{FF2B5EF4-FFF2-40B4-BE49-F238E27FC236}">
                  <a16:creationId xmlns:a16="http://schemas.microsoft.com/office/drawing/2014/main" id="{BBC5F419-491F-BDAD-93E6-B425B40DBDBB}"/>
                </a:ext>
              </a:extLst>
            </p:cNvPr>
            <p:cNvSpPr/>
            <p:nvPr/>
          </p:nvSpPr>
          <p:spPr>
            <a:xfrm>
              <a:off x="3118180" y="2154326"/>
              <a:ext cx="1279969" cy="1528381"/>
            </a:xfrm>
            <a:custGeom>
              <a:avLst/>
              <a:gdLst>
                <a:gd name="connsiteX0" fmla="*/ 1279969 w 1279969"/>
                <a:gd name="connsiteY0" fmla="*/ 764210 h 1528381"/>
                <a:gd name="connsiteX1" fmla="*/ 1276655 w 1279969"/>
                <a:gd name="connsiteY1" fmla="*/ 842429 h 1528381"/>
                <a:gd name="connsiteX2" fmla="*/ 640004 w 1279969"/>
                <a:gd name="connsiteY2" fmla="*/ 1528382 h 1528381"/>
                <a:gd name="connsiteX3" fmla="*/ 19469 w 1279969"/>
                <a:gd name="connsiteY3" fmla="*/ 951891 h 1528381"/>
                <a:gd name="connsiteX4" fmla="*/ 0 w 1279969"/>
                <a:gd name="connsiteY4" fmla="*/ 764210 h 1528381"/>
                <a:gd name="connsiteX5" fmla="*/ 640004 w 1279969"/>
                <a:gd name="connsiteY5" fmla="*/ 0 h 1528381"/>
                <a:gd name="connsiteX6" fmla="*/ 1279969 w 1279969"/>
                <a:gd name="connsiteY6" fmla="*/ 764210 h 1528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79969" h="1528381">
                  <a:moveTo>
                    <a:pt x="1279969" y="764210"/>
                  </a:moveTo>
                  <a:cubicBezTo>
                    <a:pt x="1279969" y="790613"/>
                    <a:pt x="1278865" y="816712"/>
                    <a:pt x="1276655" y="842429"/>
                  </a:cubicBezTo>
                  <a:cubicBezTo>
                    <a:pt x="1243851" y="1227696"/>
                    <a:pt x="971359" y="1528382"/>
                    <a:pt x="640004" y="1528382"/>
                  </a:cubicBezTo>
                  <a:cubicBezTo>
                    <a:pt x="340804" y="1528382"/>
                    <a:pt x="89535" y="1283208"/>
                    <a:pt x="19469" y="951891"/>
                  </a:cubicBezTo>
                  <a:cubicBezTo>
                    <a:pt x="6744" y="891845"/>
                    <a:pt x="0" y="828980"/>
                    <a:pt x="0" y="764210"/>
                  </a:cubicBezTo>
                  <a:cubicBezTo>
                    <a:pt x="0" y="342138"/>
                    <a:pt x="286550" y="0"/>
                    <a:pt x="640004" y="0"/>
                  </a:cubicBezTo>
                  <a:cubicBezTo>
                    <a:pt x="993457" y="0"/>
                    <a:pt x="1279969" y="342138"/>
                    <a:pt x="1279969" y="764210"/>
                  </a:cubicBezTo>
                  <a:close/>
                </a:path>
              </a:pathLst>
            </a:custGeom>
            <a:gradFill>
              <a:gsLst>
                <a:gs pos="0">
                  <a:srgbClr val="FFAF8C"/>
                </a:gs>
                <a:gs pos="50000">
                  <a:srgbClr val="FFB99E"/>
                </a:gs>
                <a:gs pos="100000">
                  <a:srgbClr val="FFC3B0"/>
                </a:gs>
              </a:gsLst>
              <a:lin ang="18872053" scaled="1"/>
            </a:gradFill>
            <a:ln w="38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5" name="任意多边形: 形状 574">
              <a:extLst>
                <a:ext uri="{FF2B5EF4-FFF2-40B4-BE49-F238E27FC236}">
                  <a16:creationId xmlns:a16="http://schemas.microsoft.com/office/drawing/2014/main" id="{9AC687A4-14D3-7916-9088-5D6D0582DB5B}"/>
                </a:ext>
              </a:extLst>
            </p:cNvPr>
            <p:cNvSpPr/>
            <p:nvPr/>
          </p:nvSpPr>
          <p:spPr>
            <a:xfrm>
              <a:off x="3118180" y="2154326"/>
              <a:ext cx="1280083" cy="1528419"/>
            </a:xfrm>
            <a:custGeom>
              <a:avLst/>
              <a:gdLst>
                <a:gd name="connsiteX0" fmla="*/ 653301 w 1280083"/>
                <a:gd name="connsiteY0" fmla="*/ 190 h 1528419"/>
                <a:gd name="connsiteX1" fmla="*/ 653339 w 1280083"/>
                <a:gd name="connsiteY1" fmla="*/ 190 h 1528419"/>
                <a:gd name="connsiteX2" fmla="*/ 640004 w 1280083"/>
                <a:gd name="connsiteY2" fmla="*/ 0 h 1528419"/>
                <a:gd name="connsiteX3" fmla="*/ 0 w 1280083"/>
                <a:gd name="connsiteY3" fmla="*/ 764210 h 1528419"/>
                <a:gd name="connsiteX4" fmla="*/ 305 w 1280083"/>
                <a:gd name="connsiteY4" fmla="*/ 786460 h 1528419"/>
                <a:gd name="connsiteX5" fmla="*/ 533 w 1280083"/>
                <a:gd name="connsiteY5" fmla="*/ 793509 h 1528419"/>
                <a:gd name="connsiteX6" fmla="*/ 1143 w 1280083"/>
                <a:gd name="connsiteY6" fmla="*/ 808749 h 1528419"/>
                <a:gd name="connsiteX7" fmla="*/ 1562 w 1280083"/>
                <a:gd name="connsiteY7" fmla="*/ 816712 h 1528419"/>
                <a:gd name="connsiteX8" fmla="*/ 2514 w 1280083"/>
                <a:gd name="connsiteY8" fmla="*/ 831418 h 1528419"/>
                <a:gd name="connsiteX9" fmla="*/ 3086 w 1280083"/>
                <a:gd name="connsiteY9" fmla="*/ 838886 h 1528419"/>
                <a:gd name="connsiteX10" fmla="*/ 4686 w 1280083"/>
                <a:gd name="connsiteY10" fmla="*/ 856259 h 1528419"/>
                <a:gd name="connsiteX11" fmla="*/ 5105 w 1280083"/>
                <a:gd name="connsiteY11" fmla="*/ 860603 h 1528419"/>
                <a:gd name="connsiteX12" fmla="*/ 7658 w 1280083"/>
                <a:gd name="connsiteY12" fmla="*/ 882282 h 1528419"/>
                <a:gd name="connsiteX13" fmla="*/ 8306 w 1280083"/>
                <a:gd name="connsiteY13" fmla="*/ 886892 h 1528419"/>
                <a:gd name="connsiteX14" fmla="*/ 10782 w 1280083"/>
                <a:gd name="connsiteY14" fmla="*/ 903961 h 1528419"/>
                <a:gd name="connsiteX15" fmla="*/ 11773 w 1280083"/>
                <a:gd name="connsiteY15" fmla="*/ 910057 h 1528419"/>
                <a:gd name="connsiteX16" fmla="*/ 14554 w 1280083"/>
                <a:gd name="connsiteY16" fmla="*/ 926211 h 1528419"/>
                <a:gd name="connsiteX17" fmla="*/ 15507 w 1280083"/>
                <a:gd name="connsiteY17" fmla="*/ 931469 h 1528419"/>
                <a:gd name="connsiteX18" fmla="*/ 19355 w 1280083"/>
                <a:gd name="connsiteY18" fmla="*/ 950824 h 1528419"/>
                <a:gd name="connsiteX19" fmla="*/ 19583 w 1280083"/>
                <a:gd name="connsiteY19" fmla="*/ 951928 h 1528419"/>
                <a:gd name="connsiteX20" fmla="*/ 19583 w 1280083"/>
                <a:gd name="connsiteY20" fmla="*/ 951928 h 1528419"/>
                <a:gd name="connsiteX21" fmla="*/ 640118 w 1280083"/>
                <a:gd name="connsiteY21" fmla="*/ 1528420 h 1528419"/>
                <a:gd name="connsiteX22" fmla="*/ 771182 w 1280083"/>
                <a:gd name="connsiteY22" fmla="*/ 1512380 h 1528419"/>
                <a:gd name="connsiteX23" fmla="*/ 144475 w 1280083"/>
                <a:gd name="connsiteY23" fmla="*/ 748398 h 1528419"/>
                <a:gd name="connsiteX24" fmla="*/ 384124 w 1280083"/>
                <a:gd name="connsiteY24" fmla="*/ 152133 h 1528419"/>
                <a:gd name="connsiteX25" fmla="*/ 1136371 w 1280083"/>
                <a:gd name="connsiteY25" fmla="*/ 729043 h 1528419"/>
                <a:gd name="connsiteX26" fmla="*/ 1276769 w 1280083"/>
                <a:gd name="connsiteY26" fmla="*/ 842467 h 1528419"/>
                <a:gd name="connsiteX27" fmla="*/ 1280084 w 1280083"/>
                <a:gd name="connsiteY27" fmla="*/ 764248 h 1528419"/>
                <a:gd name="connsiteX28" fmla="*/ 653301 w 1280083"/>
                <a:gd name="connsiteY28" fmla="*/ 190 h 15284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280083" h="1528419">
                  <a:moveTo>
                    <a:pt x="653301" y="190"/>
                  </a:moveTo>
                  <a:cubicBezTo>
                    <a:pt x="653301" y="190"/>
                    <a:pt x="653339" y="190"/>
                    <a:pt x="653339" y="190"/>
                  </a:cubicBezTo>
                  <a:cubicBezTo>
                    <a:pt x="648881" y="38"/>
                    <a:pt x="644462" y="0"/>
                    <a:pt x="640004" y="0"/>
                  </a:cubicBezTo>
                  <a:cubicBezTo>
                    <a:pt x="286550" y="0"/>
                    <a:pt x="0" y="342138"/>
                    <a:pt x="0" y="764210"/>
                  </a:cubicBezTo>
                  <a:cubicBezTo>
                    <a:pt x="0" y="771639"/>
                    <a:pt x="114" y="779069"/>
                    <a:pt x="305" y="786460"/>
                  </a:cubicBezTo>
                  <a:cubicBezTo>
                    <a:pt x="343" y="788822"/>
                    <a:pt x="457" y="791147"/>
                    <a:pt x="533" y="793509"/>
                  </a:cubicBezTo>
                  <a:cubicBezTo>
                    <a:pt x="686" y="798614"/>
                    <a:pt x="876" y="803681"/>
                    <a:pt x="1143" y="808749"/>
                  </a:cubicBezTo>
                  <a:cubicBezTo>
                    <a:pt x="1257" y="811416"/>
                    <a:pt x="1410" y="814045"/>
                    <a:pt x="1562" y="816712"/>
                  </a:cubicBezTo>
                  <a:cubicBezTo>
                    <a:pt x="1829" y="821627"/>
                    <a:pt x="2172" y="826503"/>
                    <a:pt x="2514" y="831418"/>
                  </a:cubicBezTo>
                  <a:cubicBezTo>
                    <a:pt x="2705" y="833895"/>
                    <a:pt x="2858" y="836409"/>
                    <a:pt x="3086" y="838886"/>
                  </a:cubicBezTo>
                  <a:cubicBezTo>
                    <a:pt x="3543" y="844677"/>
                    <a:pt x="4077" y="850468"/>
                    <a:pt x="4686" y="856259"/>
                  </a:cubicBezTo>
                  <a:cubicBezTo>
                    <a:pt x="4839" y="857707"/>
                    <a:pt x="4953" y="859155"/>
                    <a:pt x="5105" y="860603"/>
                  </a:cubicBezTo>
                  <a:cubicBezTo>
                    <a:pt x="5867" y="867880"/>
                    <a:pt x="6744" y="875081"/>
                    <a:pt x="7658" y="882282"/>
                  </a:cubicBezTo>
                  <a:cubicBezTo>
                    <a:pt x="7849" y="883806"/>
                    <a:pt x="8077" y="885368"/>
                    <a:pt x="8306" y="886892"/>
                  </a:cubicBezTo>
                  <a:cubicBezTo>
                    <a:pt x="9068" y="892607"/>
                    <a:pt x="9906" y="898284"/>
                    <a:pt x="10782" y="903961"/>
                  </a:cubicBezTo>
                  <a:cubicBezTo>
                    <a:pt x="11087" y="905980"/>
                    <a:pt x="11430" y="907999"/>
                    <a:pt x="11773" y="910057"/>
                  </a:cubicBezTo>
                  <a:cubicBezTo>
                    <a:pt x="12649" y="915467"/>
                    <a:pt x="13564" y="920839"/>
                    <a:pt x="14554" y="926211"/>
                  </a:cubicBezTo>
                  <a:cubicBezTo>
                    <a:pt x="14859" y="927964"/>
                    <a:pt x="15202" y="929716"/>
                    <a:pt x="15507" y="931469"/>
                  </a:cubicBezTo>
                  <a:cubicBezTo>
                    <a:pt x="16726" y="937946"/>
                    <a:pt x="17983" y="944423"/>
                    <a:pt x="19355" y="950824"/>
                  </a:cubicBezTo>
                  <a:cubicBezTo>
                    <a:pt x="19431" y="951205"/>
                    <a:pt x="19507" y="951586"/>
                    <a:pt x="19583" y="951928"/>
                  </a:cubicBezTo>
                  <a:cubicBezTo>
                    <a:pt x="19583" y="951928"/>
                    <a:pt x="19583" y="951928"/>
                    <a:pt x="19583" y="951928"/>
                  </a:cubicBezTo>
                  <a:cubicBezTo>
                    <a:pt x="89649" y="1283208"/>
                    <a:pt x="340881" y="1528420"/>
                    <a:pt x="640118" y="1528420"/>
                  </a:cubicBezTo>
                  <a:cubicBezTo>
                    <a:pt x="685038" y="1528420"/>
                    <a:pt x="728891" y="1522895"/>
                    <a:pt x="771182" y="1512380"/>
                  </a:cubicBezTo>
                  <a:cubicBezTo>
                    <a:pt x="423862" y="1503998"/>
                    <a:pt x="144475" y="1165136"/>
                    <a:pt x="144475" y="748398"/>
                  </a:cubicBezTo>
                  <a:cubicBezTo>
                    <a:pt x="144475" y="507263"/>
                    <a:pt x="238011" y="292189"/>
                    <a:pt x="384124" y="152133"/>
                  </a:cubicBezTo>
                  <a:cubicBezTo>
                    <a:pt x="462001" y="303581"/>
                    <a:pt x="660006" y="507949"/>
                    <a:pt x="1136371" y="729043"/>
                  </a:cubicBezTo>
                  <a:cubicBezTo>
                    <a:pt x="1136371" y="729043"/>
                    <a:pt x="1201293" y="769125"/>
                    <a:pt x="1276769" y="842467"/>
                  </a:cubicBezTo>
                  <a:cubicBezTo>
                    <a:pt x="1278979" y="816750"/>
                    <a:pt x="1280084" y="790651"/>
                    <a:pt x="1280084" y="764248"/>
                  </a:cubicBezTo>
                  <a:cubicBezTo>
                    <a:pt x="1279969" y="347434"/>
                    <a:pt x="1000620" y="8649"/>
                    <a:pt x="653301" y="190"/>
                  </a:cubicBezTo>
                  <a:close/>
                </a:path>
              </a:pathLst>
            </a:custGeom>
            <a:gradFill>
              <a:gsLst>
                <a:gs pos="0">
                  <a:srgbClr val="FF9263"/>
                </a:gs>
                <a:gs pos="50000">
                  <a:srgbClr val="FF9D77"/>
                </a:gs>
                <a:gs pos="100000">
                  <a:srgbClr val="FFA88C"/>
                </a:gs>
              </a:gsLst>
              <a:lin ang="17154635" scaled="1"/>
            </a:gradFill>
            <a:ln w="38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6" name="任意多边形: 形状 575">
              <a:extLst>
                <a:ext uri="{FF2B5EF4-FFF2-40B4-BE49-F238E27FC236}">
                  <a16:creationId xmlns:a16="http://schemas.microsoft.com/office/drawing/2014/main" id="{DAFEE9FC-7C6C-06CE-47C1-BBE3C5AFA893}"/>
                </a:ext>
              </a:extLst>
            </p:cNvPr>
            <p:cNvSpPr/>
            <p:nvPr/>
          </p:nvSpPr>
          <p:spPr>
            <a:xfrm>
              <a:off x="3728618" y="3116580"/>
              <a:ext cx="137160" cy="41590"/>
            </a:xfrm>
            <a:custGeom>
              <a:avLst/>
              <a:gdLst>
                <a:gd name="connsiteX0" fmla="*/ 0 w 137160"/>
                <a:gd name="connsiteY0" fmla="*/ 0 h 41590"/>
                <a:gd name="connsiteX1" fmla="*/ 137160 w 137160"/>
                <a:gd name="connsiteY1" fmla="*/ 17145 h 41590"/>
                <a:gd name="connsiteX2" fmla="*/ 0 w 137160"/>
                <a:gd name="connsiteY2" fmla="*/ 0 h 41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7160" h="41590">
                  <a:moveTo>
                    <a:pt x="0" y="0"/>
                  </a:moveTo>
                  <a:cubicBezTo>
                    <a:pt x="0" y="0"/>
                    <a:pt x="61227" y="80810"/>
                    <a:pt x="137160" y="1714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95F38"/>
            </a:solidFill>
            <a:ln w="38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577" name="图形 7">
              <a:extLst>
                <a:ext uri="{FF2B5EF4-FFF2-40B4-BE49-F238E27FC236}">
                  <a16:creationId xmlns:a16="http://schemas.microsoft.com/office/drawing/2014/main" id="{3BDC745A-0E2B-890E-B63B-BA7AB2D1812B}"/>
                </a:ext>
              </a:extLst>
            </p:cNvPr>
            <p:cNvGrpSpPr/>
            <p:nvPr/>
          </p:nvGrpSpPr>
          <p:grpSpPr>
            <a:xfrm>
              <a:off x="3590828" y="3251301"/>
              <a:ext cx="311678" cy="177711"/>
              <a:chOff x="3590828" y="3251301"/>
              <a:chExt cx="311678" cy="177711"/>
            </a:xfrm>
          </p:grpSpPr>
          <p:sp>
            <p:nvSpPr>
              <p:cNvPr id="578" name="任意多边形: 形状 577">
                <a:extLst>
                  <a:ext uri="{FF2B5EF4-FFF2-40B4-BE49-F238E27FC236}">
                    <a16:creationId xmlns:a16="http://schemas.microsoft.com/office/drawing/2014/main" id="{7F34B257-E667-8695-0F9E-A9FA685024CE}"/>
                  </a:ext>
                </a:extLst>
              </p:cNvPr>
              <p:cNvSpPr/>
              <p:nvPr/>
            </p:nvSpPr>
            <p:spPr>
              <a:xfrm>
                <a:off x="3590828" y="3251301"/>
                <a:ext cx="311678" cy="177711"/>
              </a:xfrm>
              <a:custGeom>
                <a:avLst/>
                <a:gdLst>
                  <a:gd name="connsiteX0" fmla="*/ 311679 w 311678"/>
                  <a:gd name="connsiteY0" fmla="*/ 69914 h 177711"/>
                  <a:gd name="connsiteX1" fmla="*/ 228392 w 311678"/>
                  <a:gd name="connsiteY1" fmla="*/ 169469 h 177711"/>
                  <a:gd name="connsiteX2" fmla="*/ 216086 w 311678"/>
                  <a:gd name="connsiteY2" fmla="*/ 173241 h 177711"/>
                  <a:gd name="connsiteX3" fmla="*/ 97785 w 311678"/>
                  <a:gd name="connsiteY3" fmla="*/ 162458 h 177711"/>
                  <a:gd name="connsiteX4" fmla="*/ 16099 w 311678"/>
                  <a:gd name="connsiteY4" fmla="*/ 99213 h 177711"/>
                  <a:gd name="connsiteX5" fmla="*/ 7069 w 311678"/>
                  <a:gd name="connsiteY5" fmla="*/ 81496 h 177711"/>
                  <a:gd name="connsiteX6" fmla="*/ 8250 w 311678"/>
                  <a:gd name="connsiteY6" fmla="*/ 0 h 177711"/>
                  <a:gd name="connsiteX7" fmla="*/ 311679 w 311678"/>
                  <a:gd name="connsiteY7" fmla="*/ 69914 h 1777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11678" h="177711">
                    <a:moveTo>
                      <a:pt x="311679" y="69914"/>
                    </a:moveTo>
                    <a:cubicBezTo>
                      <a:pt x="311679" y="69914"/>
                      <a:pt x="297696" y="144247"/>
                      <a:pt x="228392" y="169469"/>
                    </a:cubicBezTo>
                    <a:cubicBezTo>
                      <a:pt x="224468" y="170879"/>
                      <a:pt x="220353" y="172174"/>
                      <a:pt x="216086" y="173241"/>
                    </a:cubicBezTo>
                    <a:cubicBezTo>
                      <a:pt x="186406" y="180823"/>
                      <a:pt x="147811" y="179718"/>
                      <a:pt x="97785" y="162458"/>
                    </a:cubicBezTo>
                    <a:cubicBezTo>
                      <a:pt x="97785" y="162458"/>
                      <a:pt x="43760" y="143485"/>
                      <a:pt x="16099" y="99213"/>
                    </a:cubicBezTo>
                    <a:cubicBezTo>
                      <a:pt x="12594" y="93688"/>
                      <a:pt x="9546" y="87783"/>
                      <a:pt x="7069" y="81496"/>
                    </a:cubicBezTo>
                    <a:cubicBezTo>
                      <a:pt x="-1656" y="59436"/>
                      <a:pt x="-3446" y="32461"/>
                      <a:pt x="8250" y="0"/>
                    </a:cubicBezTo>
                    <a:cubicBezTo>
                      <a:pt x="8250" y="0"/>
                      <a:pt x="117216" y="73571"/>
                      <a:pt x="311679" y="69914"/>
                    </a:cubicBezTo>
                    <a:close/>
                  </a:path>
                </a:pathLst>
              </a:custGeom>
              <a:solidFill>
                <a:srgbClr val="240206"/>
              </a:soli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9" name="任意多边形: 形状 578">
                <a:extLst>
                  <a:ext uri="{FF2B5EF4-FFF2-40B4-BE49-F238E27FC236}">
                    <a16:creationId xmlns:a16="http://schemas.microsoft.com/office/drawing/2014/main" id="{4375E9D4-4E31-62BB-CFE1-9EA4B06F3F07}"/>
                  </a:ext>
                </a:extLst>
              </p:cNvPr>
              <p:cNvSpPr/>
              <p:nvPr/>
            </p:nvSpPr>
            <p:spPr>
              <a:xfrm>
                <a:off x="3606927" y="3340149"/>
                <a:ext cx="199986" cy="88863"/>
              </a:xfrm>
              <a:custGeom>
                <a:avLst/>
                <a:gdLst>
                  <a:gd name="connsiteX0" fmla="*/ 199987 w 199986"/>
                  <a:gd name="connsiteY0" fmla="*/ 84393 h 88863"/>
                  <a:gd name="connsiteX1" fmla="*/ 81686 w 199986"/>
                  <a:gd name="connsiteY1" fmla="*/ 73610 h 88863"/>
                  <a:gd name="connsiteX2" fmla="*/ 0 w 199986"/>
                  <a:gd name="connsiteY2" fmla="*/ 10365 h 88863"/>
                  <a:gd name="connsiteX3" fmla="*/ 84010 w 199986"/>
                  <a:gd name="connsiteY3" fmla="*/ 1983 h 88863"/>
                  <a:gd name="connsiteX4" fmla="*/ 199987 w 199986"/>
                  <a:gd name="connsiteY4" fmla="*/ 84393 h 88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9986" h="88863">
                    <a:moveTo>
                      <a:pt x="199987" y="84393"/>
                    </a:moveTo>
                    <a:cubicBezTo>
                      <a:pt x="170307" y="91975"/>
                      <a:pt x="131712" y="90870"/>
                      <a:pt x="81686" y="73610"/>
                    </a:cubicBezTo>
                    <a:cubicBezTo>
                      <a:pt x="81686" y="73610"/>
                      <a:pt x="27661" y="54637"/>
                      <a:pt x="0" y="10365"/>
                    </a:cubicBezTo>
                    <a:cubicBezTo>
                      <a:pt x="24575" y="877"/>
                      <a:pt x="53683" y="-2551"/>
                      <a:pt x="84010" y="1983"/>
                    </a:cubicBezTo>
                    <a:cubicBezTo>
                      <a:pt x="140284" y="10365"/>
                      <a:pt x="184747" y="43816"/>
                      <a:pt x="199987" y="84393"/>
                    </a:cubicBezTo>
                    <a:close/>
                  </a:path>
                </a:pathLst>
              </a:custGeom>
              <a:solidFill>
                <a:srgbClr val="D4333A"/>
              </a:soli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580" name="图形 7">
              <a:extLst>
                <a:ext uri="{FF2B5EF4-FFF2-40B4-BE49-F238E27FC236}">
                  <a16:creationId xmlns:a16="http://schemas.microsoft.com/office/drawing/2014/main" id="{2DF733C5-E8BE-1134-529E-E15CA8545D19}"/>
                </a:ext>
              </a:extLst>
            </p:cNvPr>
            <p:cNvGrpSpPr/>
            <p:nvPr/>
          </p:nvGrpSpPr>
          <p:grpSpPr>
            <a:xfrm>
              <a:off x="3251568" y="2628178"/>
              <a:ext cx="379479" cy="319758"/>
              <a:chOff x="3251568" y="2628178"/>
              <a:chExt cx="379479" cy="319758"/>
            </a:xfrm>
          </p:grpSpPr>
          <p:sp>
            <p:nvSpPr>
              <p:cNvPr id="581" name="任意多边形: 形状 580">
                <a:extLst>
                  <a:ext uri="{FF2B5EF4-FFF2-40B4-BE49-F238E27FC236}">
                    <a16:creationId xmlns:a16="http://schemas.microsoft.com/office/drawing/2014/main" id="{4813B709-836A-2267-7F39-ECF94F4FCCDF}"/>
                  </a:ext>
                </a:extLst>
              </p:cNvPr>
              <p:cNvSpPr/>
              <p:nvPr/>
            </p:nvSpPr>
            <p:spPr>
              <a:xfrm>
                <a:off x="3251568" y="2628178"/>
                <a:ext cx="379479" cy="78559"/>
              </a:xfrm>
              <a:custGeom>
                <a:avLst/>
                <a:gdLst>
                  <a:gd name="connsiteX0" fmla="*/ 373418 w 379479"/>
                  <a:gd name="connsiteY0" fmla="*/ 70406 h 78559"/>
                  <a:gd name="connsiteX1" fmla="*/ 352273 w 379479"/>
                  <a:gd name="connsiteY1" fmla="*/ 67663 h 78559"/>
                  <a:gd name="connsiteX2" fmla="*/ 277978 w 379479"/>
                  <a:gd name="connsiteY2" fmla="*/ 45756 h 78559"/>
                  <a:gd name="connsiteX3" fmla="*/ 54331 w 379479"/>
                  <a:gd name="connsiteY3" fmla="*/ 53338 h 78559"/>
                  <a:gd name="connsiteX4" fmla="*/ 0 w 379479"/>
                  <a:gd name="connsiteY4" fmla="*/ 78560 h 78559"/>
                  <a:gd name="connsiteX5" fmla="*/ 36500 w 379479"/>
                  <a:gd name="connsiteY5" fmla="*/ 46403 h 78559"/>
                  <a:gd name="connsiteX6" fmla="*/ 158420 w 379479"/>
                  <a:gd name="connsiteY6" fmla="*/ 2969 h 78559"/>
                  <a:gd name="connsiteX7" fmla="*/ 261061 w 379479"/>
                  <a:gd name="connsiteY7" fmla="*/ 3312 h 78559"/>
                  <a:gd name="connsiteX8" fmla="*/ 323469 w 379479"/>
                  <a:gd name="connsiteY8" fmla="*/ 14323 h 78559"/>
                  <a:gd name="connsiteX9" fmla="*/ 361683 w 379479"/>
                  <a:gd name="connsiteY9" fmla="*/ 27658 h 78559"/>
                  <a:gd name="connsiteX10" fmla="*/ 379476 w 379479"/>
                  <a:gd name="connsiteY10" fmla="*/ 55471 h 78559"/>
                  <a:gd name="connsiteX11" fmla="*/ 373418 w 379479"/>
                  <a:gd name="connsiteY11" fmla="*/ 70406 h 785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79479" h="78559">
                    <a:moveTo>
                      <a:pt x="373418" y="70406"/>
                    </a:moveTo>
                    <a:cubicBezTo>
                      <a:pt x="368275" y="73302"/>
                      <a:pt x="360388" y="71168"/>
                      <a:pt x="352273" y="67663"/>
                    </a:cubicBezTo>
                    <a:cubicBezTo>
                      <a:pt x="328879" y="57528"/>
                      <a:pt x="302819" y="51242"/>
                      <a:pt x="277978" y="45756"/>
                    </a:cubicBezTo>
                    <a:cubicBezTo>
                      <a:pt x="204483" y="29601"/>
                      <a:pt x="125997" y="28153"/>
                      <a:pt x="54331" y="53338"/>
                    </a:cubicBezTo>
                    <a:cubicBezTo>
                      <a:pt x="35471" y="59967"/>
                      <a:pt x="17221" y="68425"/>
                      <a:pt x="0" y="78560"/>
                    </a:cubicBezTo>
                    <a:cubicBezTo>
                      <a:pt x="12802" y="71016"/>
                      <a:pt x="23584" y="55128"/>
                      <a:pt x="36500" y="46403"/>
                    </a:cubicBezTo>
                    <a:cubicBezTo>
                      <a:pt x="72657" y="21981"/>
                      <a:pt x="115367" y="8456"/>
                      <a:pt x="158420" y="2969"/>
                    </a:cubicBezTo>
                    <a:cubicBezTo>
                      <a:pt x="192481" y="-1374"/>
                      <a:pt x="227038" y="-688"/>
                      <a:pt x="261061" y="3312"/>
                    </a:cubicBezTo>
                    <a:cubicBezTo>
                      <a:pt x="282054" y="5789"/>
                      <a:pt x="302857" y="9561"/>
                      <a:pt x="323469" y="14323"/>
                    </a:cubicBezTo>
                    <a:cubicBezTo>
                      <a:pt x="334785" y="16952"/>
                      <a:pt x="351206" y="22515"/>
                      <a:pt x="361683" y="27658"/>
                    </a:cubicBezTo>
                    <a:cubicBezTo>
                      <a:pt x="374676" y="34021"/>
                      <a:pt x="379628" y="42593"/>
                      <a:pt x="379476" y="55471"/>
                    </a:cubicBezTo>
                    <a:cubicBezTo>
                      <a:pt x="379324" y="63815"/>
                      <a:pt x="377038" y="68349"/>
                      <a:pt x="373418" y="70406"/>
                    </a:cubicBezTo>
                    <a:close/>
                  </a:path>
                </a:pathLst>
              </a:custGeom>
              <a:solidFill>
                <a:srgbClr val="240206"/>
              </a:soli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582" name="图形 7">
                <a:extLst>
                  <a:ext uri="{FF2B5EF4-FFF2-40B4-BE49-F238E27FC236}">
                    <a16:creationId xmlns:a16="http://schemas.microsoft.com/office/drawing/2014/main" id="{4D570839-898A-5941-DB68-EBAEAB77F44F}"/>
                  </a:ext>
                </a:extLst>
              </p:cNvPr>
              <p:cNvGrpSpPr/>
              <p:nvPr/>
            </p:nvGrpSpPr>
            <p:grpSpPr>
              <a:xfrm>
                <a:off x="3310346" y="2785814"/>
                <a:ext cx="292693" cy="162122"/>
                <a:chOff x="3310346" y="2785814"/>
                <a:chExt cx="292693" cy="162122"/>
              </a:xfrm>
            </p:grpSpPr>
            <p:grpSp>
              <p:nvGrpSpPr>
                <p:cNvPr id="583" name="图形 7">
                  <a:extLst>
                    <a:ext uri="{FF2B5EF4-FFF2-40B4-BE49-F238E27FC236}">
                      <a16:creationId xmlns:a16="http://schemas.microsoft.com/office/drawing/2014/main" id="{283A4BCE-5464-673A-32A9-E522E7E407D8}"/>
                    </a:ext>
                  </a:extLst>
                </p:cNvPr>
                <p:cNvGrpSpPr/>
                <p:nvPr/>
              </p:nvGrpSpPr>
              <p:grpSpPr>
                <a:xfrm>
                  <a:off x="3310346" y="2793720"/>
                  <a:ext cx="82191" cy="87633"/>
                  <a:chOff x="3310346" y="2793720"/>
                  <a:chExt cx="82191" cy="87633"/>
                </a:xfrm>
                <a:solidFill>
                  <a:srgbClr val="240206"/>
                </a:solidFill>
              </p:grpSpPr>
              <p:sp>
                <p:nvSpPr>
                  <p:cNvPr id="584" name="任意多边形: 形状 583">
                    <a:extLst>
                      <a:ext uri="{FF2B5EF4-FFF2-40B4-BE49-F238E27FC236}">
                        <a16:creationId xmlns:a16="http://schemas.microsoft.com/office/drawing/2014/main" id="{A6DA0C81-E174-15BE-EDCA-FD1ACACCD541}"/>
                      </a:ext>
                    </a:extLst>
                  </p:cNvPr>
                  <p:cNvSpPr/>
                  <p:nvPr/>
                </p:nvSpPr>
                <p:spPr>
                  <a:xfrm>
                    <a:off x="3310346" y="2849003"/>
                    <a:ext cx="40548" cy="32350"/>
                  </a:xfrm>
                  <a:custGeom>
                    <a:avLst/>
                    <a:gdLst>
                      <a:gd name="connsiteX0" fmla="*/ 40548 w 40548"/>
                      <a:gd name="connsiteY0" fmla="*/ 31318 h 32350"/>
                      <a:gd name="connsiteX1" fmla="*/ 10 w 40548"/>
                      <a:gd name="connsiteY1" fmla="*/ 0 h 32350"/>
                      <a:gd name="connsiteX2" fmla="*/ 40548 w 40548"/>
                      <a:gd name="connsiteY2" fmla="*/ 31318 h 32350"/>
                      <a:gd name="connsiteX3" fmla="*/ 40548 w 40548"/>
                      <a:gd name="connsiteY3" fmla="*/ 31318 h 323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0548" h="32350">
                        <a:moveTo>
                          <a:pt x="40548" y="31318"/>
                        </a:moveTo>
                        <a:cubicBezTo>
                          <a:pt x="21308" y="36728"/>
                          <a:pt x="-524" y="20079"/>
                          <a:pt x="10" y="0"/>
                        </a:cubicBezTo>
                        <a:cubicBezTo>
                          <a:pt x="10297" y="15316"/>
                          <a:pt x="22717" y="24994"/>
                          <a:pt x="40548" y="31318"/>
                        </a:cubicBezTo>
                        <a:lnTo>
                          <a:pt x="40548" y="31318"/>
                        </a:lnTo>
                        <a:close/>
                      </a:path>
                    </a:pathLst>
                  </a:custGeom>
                  <a:solidFill>
                    <a:srgbClr val="240206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85" name="任意多边形: 形状 584">
                    <a:extLst>
                      <a:ext uri="{FF2B5EF4-FFF2-40B4-BE49-F238E27FC236}">
                        <a16:creationId xmlns:a16="http://schemas.microsoft.com/office/drawing/2014/main" id="{7CDA18F4-2B8D-AE9F-B663-AAF8FD53B915}"/>
                      </a:ext>
                    </a:extLst>
                  </p:cNvPr>
                  <p:cNvSpPr/>
                  <p:nvPr/>
                </p:nvSpPr>
                <p:spPr>
                  <a:xfrm>
                    <a:off x="3326425" y="2817685"/>
                    <a:ext cx="40548" cy="32350"/>
                  </a:xfrm>
                  <a:custGeom>
                    <a:avLst/>
                    <a:gdLst>
                      <a:gd name="connsiteX0" fmla="*/ 40548 w 40548"/>
                      <a:gd name="connsiteY0" fmla="*/ 31318 h 32350"/>
                      <a:gd name="connsiteX1" fmla="*/ 10 w 40548"/>
                      <a:gd name="connsiteY1" fmla="*/ 0 h 32350"/>
                      <a:gd name="connsiteX2" fmla="*/ 40548 w 40548"/>
                      <a:gd name="connsiteY2" fmla="*/ 31318 h 32350"/>
                      <a:gd name="connsiteX3" fmla="*/ 40548 w 40548"/>
                      <a:gd name="connsiteY3" fmla="*/ 31318 h 323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0548" h="32350">
                        <a:moveTo>
                          <a:pt x="40548" y="31318"/>
                        </a:moveTo>
                        <a:cubicBezTo>
                          <a:pt x="21308" y="36728"/>
                          <a:pt x="-524" y="20079"/>
                          <a:pt x="10" y="0"/>
                        </a:cubicBezTo>
                        <a:cubicBezTo>
                          <a:pt x="10258" y="15354"/>
                          <a:pt x="22717" y="24994"/>
                          <a:pt x="40548" y="31318"/>
                        </a:cubicBezTo>
                        <a:lnTo>
                          <a:pt x="40548" y="31318"/>
                        </a:lnTo>
                        <a:close/>
                      </a:path>
                    </a:pathLst>
                  </a:custGeom>
                  <a:solidFill>
                    <a:srgbClr val="240206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86" name="任意多边形: 形状 585">
                    <a:extLst>
                      <a:ext uri="{FF2B5EF4-FFF2-40B4-BE49-F238E27FC236}">
                        <a16:creationId xmlns:a16="http://schemas.microsoft.com/office/drawing/2014/main" id="{F52821F1-F382-4E14-5AB7-8FE94614853C}"/>
                      </a:ext>
                    </a:extLst>
                  </p:cNvPr>
                  <p:cNvSpPr/>
                  <p:nvPr/>
                </p:nvSpPr>
                <p:spPr>
                  <a:xfrm>
                    <a:off x="3351990" y="2793720"/>
                    <a:ext cx="40547" cy="32350"/>
                  </a:xfrm>
                  <a:custGeom>
                    <a:avLst/>
                    <a:gdLst>
                      <a:gd name="connsiteX0" fmla="*/ 40548 w 40547"/>
                      <a:gd name="connsiteY0" fmla="*/ 31318 h 32350"/>
                      <a:gd name="connsiteX1" fmla="*/ 10 w 40547"/>
                      <a:gd name="connsiteY1" fmla="*/ 0 h 32350"/>
                      <a:gd name="connsiteX2" fmla="*/ 40548 w 40547"/>
                      <a:gd name="connsiteY2" fmla="*/ 31318 h 32350"/>
                      <a:gd name="connsiteX3" fmla="*/ 40548 w 40547"/>
                      <a:gd name="connsiteY3" fmla="*/ 31318 h 323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0547" h="32350">
                        <a:moveTo>
                          <a:pt x="40548" y="31318"/>
                        </a:moveTo>
                        <a:cubicBezTo>
                          <a:pt x="21307" y="36728"/>
                          <a:pt x="-524" y="20079"/>
                          <a:pt x="10" y="0"/>
                        </a:cubicBezTo>
                        <a:cubicBezTo>
                          <a:pt x="10297" y="15354"/>
                          <a:pt x="22755" y="25032"/>
                          <a:pt x="40548" y="31318"/>
                        </a:cubicBezTo>
                        <a:lnTo>
                          <a:pt x="40548" y="31318"/>
                        </a:lnTo>
                        <a:close/>
                      </a:path>
                    </a:pathLst>
                  </a:custGeom>
                  <a:solidFill>
                    <a:srgbClr val="240206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587" name="图形 7">
                  <a:extLst>
                    <a:ext uri="{FF2B5EF4-FFF2-40B4-BE49-F238E27FC236}">
                      <a16:creationId xmlns:a16="http://schemas.microsoft.com/office/drawing/2014/main" id="{5D60FEE6-28CC-E786-CC8E-7628403B145D}"/>
                    </a:ext>
                  </a:extLst>
                </p:cNvPr>
                <p:cNvGrpSpPr/>
                <p:nvPr/>
              </p:nvGrpSpPr>
              <p:grpSpPr>
                <a:xfrm>
                  <a:off x="3342132" y="2785814"/>
                  <a:ext cx="260908" cy="162122"/>
                  <a:chOff x="3342132" y="2785814"/>
                  <a:chExt cx="260908" cy="162122"/>
                </a:xfrm>
              </p:grpSpPr>
              <p:sp>
                <p:nvSpPr>
                  <p:cNvPr id="588" name="任意多边形: 形状 587">
                    <a:extLst>
                      <a:ext uri="{FF2B5EF4-FFF2-40B4-BE49-F238E27FC236}">
                        <a16:creationId xmlns:a16="http://schemas.microsoft.com/office/drawing/2014/main" id="{8470F6E2-31D3-4466-F03C-D9ABA1F1F319}"/>
                      </a:ext>
                    </a:extLst>
                  </p:cNvPr>
                  <p:cNvSpPr/>
                  <p:nvPr/>
                </p:nvSpPr>
                <p:spPr>
                  <a:xfrm>
                    <a:off x="3342132" y="2794520"/>
                    <a:ext cx="260908" cy="153416"/>
                  </a:xfrm>
                  <a:custGeom>
                    <a:avLst/>
                    <a:gdLst>
                      <a:gd name="connsiteX0" fmla="*/ 260909 w 260908"/>
                      <a:gd name="connsiteY0" fmla="*/ 98260 h 153416"/>
                      <a:gd name="connsiteX1" fmla="*/ 186728 w 260908"/>
                      <a:gd name="connsiteY1" fmla="*/ 146609 h 153416"/>
                      <a:gd name="connsiteX2" fmla="*/ 175298 w 260908"/>
                      <a:gd name="connsiteY2" fmla="*/ 150076 h 153416"/>
                      <a:gd name="connsiteX3" fmla="*/ 90145 w 260908"/>
                      <a:gd name="connsiteY3" fmla="*/ 150533 h 153416"/>
                      <a:gd name="connsiteX4" fmla="*/ 78676 w 260908"/>
                      <a:gd name="connsiteY4" fmla="*/ 147142 h 153416"/>
                      <a:gd name="connsiteX5" fmla="*/ 0 w 260908"/>
                      <a:gd name="connsiteY5" fmla="*/ 87478 h 153416"/>
                      <a:gd name="connsiteX6" fmla="*/ 19279 w 260908"/>
                      <a:gd name="connsiteY6" fmla="*/ 42291 h 153416"/>
                      <a:gd name="connsiteX7" fmla="*/ 19317 w 260908"/>
                      <a:gd name="connsiteY7" fmla="*/ 42253 h 153416"/>
                      <a:gd name="connsiteX8" fmla="*/ 81420 w 260908"/>
                      <a:gd name="connsiteY8" fmla="*/ 8077 h 153416"/>
                      <a:gd name="connsiteX9" fmla="*/ 83058 w 260908"/>
                      <a:gd name="connsiteY9" fmla="*/ 7544 h 153416"/>
                      <a:gd name="connsiteX10" fmla="*/ 119139 w 260908"/>
                      <a:gd name="connsiteY10" fmla="*/ 533 h 153416"/>
                      <a:gd name="connsiteX11" fmla="*/ 119520 w 260908"/>
                      <a:gd name="connsiteY11" fmla="*/ 495 h 153416"/>
                      <a:gd name="connsiteX12" fmla="*/ 122720 w 260908"/>
                      <a:gd name="connsiteY12" fmla="*/ 305 h 153416"/>
                      <a:gd name="connsiteX13" fmla="*/ 132512 w 260908"/>
                      <a:gd name="connsiteY13" fmla="*/ 0 h 153416"/>
                      <a:gd name="connsiteX14" fmla="*/ 142303 w 260908"/>
                      <a:gd name="connsiteY14" fmla="*/ 305 h 153416"/>
                      <a:gd name="connsiteX15" fmla="*/ 145504 w 260908"/>
                      <a:gd name="connsiteY15" fmla="*/ 495 h 153416"/>
                      <a:gd name="connsiteX16" fmla="*/ 145885 w 260908"/>
                      <a:gd name="connsiteY16" fmla="*/ 533 h 153416"/>
                      <a:gd name="connsiteX17" fmla="*/ 181966 w 260908"/>
                      <a:gd name="connsiteY17" fmla="*/ 7544 h 153416"/>
                      <a:gd name="connsiteX18" fmla="*/ 183642 w 260908"/>
                      <a:gd name="connsiteY18" fmla="*/ 8115 h 153416"/>
                      <a:gd name="connsiteX19" fmla="*/ 260909 w 260908"/>
                      <a:gd name="connsiteY19" fmla="*/ 98260 h 1534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</a:cxnLst>
                    <a:rect l="l" t="t" r="r" b="b"/>
                    <a:pathLst>
                      <a:path w="260908" h="153416">
                        <a:moveTo>
                          <a:pt x="260909" y="98260"/>
                        </a:moveTo>
                        <a:cubicBezTo>
                          <a:pt x="260909" y="98260"/>
                          <a:pt x="229591" y="131559"/>
                          <a:pt x="186728" y="146609"/>
                        </a:cubicBezTo>
                        <a:cubicBezTo>
                          <a:pt x="182994" y="147942"/>
                          <a:pt x="179184" y="149123"/>
                          <a:pt x="175298" y="150076"/>
                        </a:cubicBezTo>
                        <a:cubicBezTo>
                          <a:pt x="155448" y="155181"/>
                          <a:pt x="103060" y="153696"/>
                          <a:pt x="90145" y="150533"/>
                        </a:cubicBezTo>
                        <a:cubicBezTo>
                          <a:pt x="86182" y="149581"/>
                          <a:pt x="82372" y="148438"/>
                          <a:pt x="78676" y="147142"/>
                        </a:cubicBezTo>
                        <a:cubicBezTo>
                          <a:pt x="27851" y="129807"/>
                          <a:pt x="0" y="87478"/>
                          <a:pt x="0" y="87478"/>
                        </a:cubicBezTo>
                        <a:cubicBezTo>
                          <a:pt x="2095" y="70904"/>
                          <a:pt x="9106" y="55474"/>
                          <a:pt x="19279" y="42291"/>
                        </a:cubicBezTo>
                        <a:cubicBezTo>
                          <a:pt x="19317" y="42291"/>
                          <a:pt x="19317" y="42291"/>
                          <a:pt x="19317" y="42253"/>
                        </a:cubicBezTo>
                        <a:cubicBezTo>
                          <a:pt x="34138" y="27280"/>
                          <a:pt x="56312" y="16269"/>
                          <a:pt x="81420" y="8077"/>
                        </a:cubicBezTo>
                        <a:cubicBezTo>
                          <a:pt x="81953" y="7887"/>
                          <a:pt x="82525" y="7696"/>
                          <a:pt x="83058" y="7544"/>
                        </a:cubicBezTo>
                        <a:cubicBezTo>
                          <a:pt x="94336" y="3924"/>
                          <a:pt x="106451" y="1524"/>
                          <a:pt x="119139" y="533"/>
                        </a:cubicBezTo>
                        <a:cubicBezTo>
                          <a:pt x="119253" y="495"/>
                          <a:pt x="119405" y="495"/>
                          <a:pt x="119520" y="495"/>
                        </a:cubicBezTo>
                        <a:cubicBezTo>
                          <a:pt x="120586" y="419"/>
                          <a:pt x="121653" y="343"/>
                          <a:pt x="122720" y="305"/>
                        </a:cubicBezTo>
                        <a:cubicBezTo>
                          <a:pt x="125959" y="114"/>
                          <a:pt x="129235" y="0"/>
                          <a:pt x="132512" y="0"/>
                        </a:cubicBezTo>
                        <a:cubicBezTo>
                          <a:pt x="135788" y="0"/>
                          <a:pt x="139065" y="114"/>
                          <a:pt x="142303" y="305"/>
                        </a:cubicBezTo>
                        <a:cubicBezTo>
                          <a:pt x="143370" y="343"/>
                          <a:pt x="144437" y="419"/>
                          <a:pt x="145504" y="495"/>
                        </a:cubicBezTo>
                        <a:cubicBezTo>
                          <a:pt x="145618" y="495"/>
                          <a:pt x="145771" y="495"/>
                          <a:pt x="145885" y="533"/>
                        </a:cubicBezTo>
                        <a:cubicBezTo>
                          <a:pt x="158534" y="1562"/>
                          <a:pt x="170650" y="3924"/>
                          <a:pt x="181966" y="7544"/>
                        </a:cubicBezTo>
                        <a:cubicBezTo>
                          <a:pt x="182499" y="7734"/>
                          <a:pt x="183070" y="7925"/>
                          <a:pt x="183642" y="8115"/>
                        </a:cubicBezTo>
                        <a:cubicBezTo>
                          <a:pt x="228829" y="23165"/>
                          <a:pt x="249441" y="57912"/>
                          <a:pt x="260909" y="9826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89" name="任意多边形: 形状 588">
                    <a:extLst>
                      <a:ext uri="{FF2B5EF4-FFF2-40B4-BE49-F238E27FC236}">
                        <a16:creationId xmlns:a16="http://schemas.microsoft.com/office/drawing/2014/main" id="{2B252E92-DCC3-262D-D89B-19D28AECFCD4}"/>
                      </a:ext>
                    </a:extLst>
                  </p:cNvPr>
                  <p:cNvSpPr/>
                  <p:nvPr/>
                </p:nvSpPr>
                <p:spPr>
                  <a:xfrm>
                    <a:off x="3396691" y="2794482"/>
                    <a:ext cx="155790" cy="153416"/>
                  </a:xfrm>
                  <a:custGeom>
                    <a:avLst/>
                    <a:gdLst>
                      <a:gd name="connsiteX0" fmla="*/ 155791 w 155790"/>
                      <a:gd name="connsiteY0" fmla="*/ 79134 h 153416"/>
                      <a:gd name="connsiteX1" fmla="*/ 132169 w 155790"/>
                      <a:gd name="connsiteY1" fmla="*/ 146609 h 153416"/>
                      <a:gd name="connsiteX2" fmla="*/ 120739 w 155790"/>
                      <a:gd name="connsiteY2" fmla="*/ 150076 h 153416"/>
                      <a:gd name="connsiteX3" fmla="*/ 35585 w 155790"/>
                      <a:gd name="connsiteY3" fmla="*/ 150533 h 153416"/>
                      <a:gd name="connsiteX4" fmla="*/ 24117 w 155790"/>
                      <a:gd name="connsiteY4" fmla="*/ 147142 h 153416"/>
                      <a:gd name="connsiteX5" fmla="*/ 0 w 155790"/>
                      <a:gd name="connsiteY5" fmla="*/ 79134 h 153416"/>
                      <a:gd name="connsiteX6" fmla="*/ 26822 w 155790"/>
                      <a:gd name="connsiteY6" fmla="*/ 8077 h 153416"/>
                      <a:gd name="connsiteX7" fmla="*/ 27013 w 155790"/>
                      <a:gd name="connsiteY7" fmla="*/ 7887 h 153416"/>
                      <a:gd name="connsiteX8" fmla="*/ 64541 w 155790"/>
                      <a:gd name="connsiteY8" fmla="*/ 533 h 153416"/>
                      <a:gd name="connsiteX9" fmla="*/ 64922 w 155790"/>
                      <a:gd name="connsiteY9" fmla="*/ 495 h 153416"/>
                      <a:gd name="connsiteX10" fmla="*/ 68123 w 155790"/>
                      <a:gd name="connsiteY10" fmla="*/ 305 h 153416"/>
                      <a:gd name="connsiteX11" fmla="*/ 77915 w 155790"/>
                      <a:gd name="connsiteY11" fmla="*/ 0 h 153416"/>
                      <a:gd name="connsiteX12" fmla="*/ 87706 w 155790"/>
                      <a:gd name="connsiteY12" fmla="*/ 305 h 153416"/>
                      <a:gd name="connsiteX13" fmla="*/ 90907 w 155790"/>
                      <a:gd name="connsiteY13" fmla="*/ 495 h 153416"/>
                      <a:gd name="connsiteX14" fmla="*/ 91288 w 155790"/>
                      <a:gd name="connsiteY14" fmla="*/ 533 h 153416"/>
                      <a:gd name="connsiteX15" fmla="*/ 128816 w 155790"/>
                      <a:gd name="connsiteY15" fmla="*/ 7887 h 153416"/>
                      <a:gd name="connsiteX16" fmla="*/ 129007 w 155790"/>
                      <a:gd name="connsiteY16" fmla="*/ 8115 h 153416"/>
                      <a:gd name="connsiteX17" fmla="*/ 155791 w 155790"/>
                      <a:gd name="connsiteY17" fmla="*/ 79134 h 1534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</a:cxnLst>
                    <a:rect l="l" t="t" r="r" b="b"/>
                    <a:pathLst>
                      <a:path w="155790" h="153416">
                        <a:moveTo>
                          <a:pt x="155791" y="79134"/>
                        </a:moveTo>
                        <a:cubicBezTo>
                          <a:pt x="155791" y="105613"/>
                          <a:pt x="146723" y="129540"/>
                          <a:pt x="132169" y="146609"/>
                        </a:cubicBezTo>
                        <a:cubicBezTo>
                          <a:pt x="128435" y="147942"/>
                          <a:pt x="124625" y="149123"/>
                          <a:pt x="120739" y="150076"/>
                        </a:cubicBezTo>
                        <a:cubicBezTo>
                          <a:pt x="100889" y="155181"/>
                          <a:pt x="48501" y="153695"/>
                          <a:pt x="35585" y="150533"/>
                        </a:cubicBezTo>
                        <a:cubicBezTo>
                          <a:pt x="31623" y="149580"/>
                          <a:pt x="27813" y="148437"/>
                          <a:pt x="24117" y="147142"/>
                        </a:cubicBezTo>
                        <a:cubicBezTo>
                          <a:pt x="9258" y="130035"/>
                          <a:pt x="0" y="105880"/>
                          <a:pt x="0" y="79134"/>
                        </a:cubicBezTo>
                        <a:cubicBezTo>
                          <a:pt x="0" y="50749"/>
                          <a:pt x="10401" y="25336"/>
                          <a:pt x="26822" y="8077"/>
                        </a:cubicBezTo>
                        <a:cubicBezTo>
                          <a:pt x="26861" y="8001"/>
                          <a:pt x="26937" y="7963"/>
                          <a:pt x="27013" y="7887"/>
                        </a:cubicBezTo>
                        <a:cubicBezTo>
                          <a:pt x="38748" y="4077"/>
                          <a:pt x="51359" y="1524"/>
                          <a:pt x="64541" y="533"/>
                        </a:cubicBezTo>
                        <a:cubicBezTo>
                          <a:pt x="64656" y="495"/>
                          <a:pt x="64808" y="495"/>
                          <a:pt x="64922" y="495"/>
                        </a:cubicBezTo>
                        <a:cubicBezTo>
                          <a:pt x="65989" y="419"/>
                          <a:pt x="67056" y="343"/>
                          <a:pt x="68123" y="305"/>
                        </a:cubicBezTo>
                        <a:cubicBezTo>
                          <a:pt x="71361" y="114"/>
                          <a:pt x="74638" y="0"/>
                          <a:pt x="77915" y="0"/>
                        </a:cubicBezTo>
                        <a:cubicBezTo>
                          <a:pt x="81191" y="0"/>
                          <a:pt x="84468" y="114"/>
                          <a:pt x="87706" y="305"/>
                        </a:cubicBezTo>
                        <a:cubicBezTo>
                          <a:pt x="88773" y="343"/>
                          <a:pt x="89840" y="419"/>
                          <a:pt x="90907" y="495"/>
                        </a:cubicBezTo>
                        <a:cubicBezTo>
                          <a:pt x="91021" y="495"/>
                          <a:pt x="91173" y="495"/>
                          <a:pt x="91288" y="533"/>
                        </a:cubicBezTo>
                        <a:cubicBezTo>
                          <a:pt x="104470" y="1562"/>
                          <a:pt x="117043" y="4077"/>
                          <a:pt x="128816" y="7887"/>
                        </a:cubicBezTo>
                        <a:cubicBezTo>
                          <a:pt x="128892" y="7963"/>
                          <a:pt x="128969" y="8039"/>
                          <a:pt x="129007" y="8115"/>
                        </a:cubicBezTo>
                        <a:cubicBezTo>
                          <a:pt x="145428" y="25374"/>
                          <a:pt x="155791" y="50825"/>
                          <a:pt x="155791" y="79134"/>
                        </a:cubicBezTo>
                        <a:close/>
                      </a:path>
                    </a:pathLst>
                  </a:custGeom>
                  <a:solidFill>
                    <a:srgbClr val="57151D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90" name="任意多边形: 形状 589">
                    <a:extLst>
                      <a:ext uri="{FF2B5EF4-FFF2-40B4-BE49-F238E27FC236}">
                        <a16:creationId xmlns:a16="http://schemas.microsoft.com/office/drawing/2014/main" id="{BC02482B-8998-0928-0A0C-0889226ADBE2}"/>
                      </a:ext>
                    </a:extLst>
                  </p:cNvPr>
                  <p:cNvSpPr/>
                  <p:nvPr/>
                </p:nvSpPr>
                <p:spPr>
                  <a:xfrm>
                    <a:off x="3410864" y="2803436"/>
                    <a:ext cx="123443" cy="133654"/>
                  </a:xfrm>
                  <a:custGeom>
                    <a:avLst/>
                    <a:gdLst>
                      <a:gd name="connsiteX0" fmla="*/ 123444 w 123443"/>
                      <a:gd name="connsiteY0" fmla="*/ 66827 h 133654"/>
                      <a:gd name="connsiteX1" fmla="*/ 61722 w 123443"/>
                      <a:gd name="connsiteY1" fmla="*/ 133655 h 133654"/>
                      <a:gd name="connsiteX2" fmla="*/ 0 w 123443"/>
                      <a:gd name="connsiteY2" fmla="*/ 66827 h 133654"/>
                      <a:gd name="connsiteX3" fmla="*/ 61722 w 123443"/>
                      <a:gd name="connsiteY3" fmla="*/ 0 h 133654"/>
                      <a:gd name="connsiteX4" fmla="*/ 123444 w 123443"/>
                      <a:gd name="connsiteY4" fmla="*/ 66827 h 1336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23443" h="133654">
                        <a:moveTo>
                          <a:pt x="123444" y="66827"/>
                        </a:moveTo>
                        <a:cubicBezTo>
                          <a:pt x="123444" y="103735"/>
                          <a:pt x="95810" y="133655"/>
                          <a:pt x="61722" y="133655"/>
                        </a:cubicBezTo>
                        <a:cubicBezTo>
                          <a:pt x="27634" y="133655"/>
                          <a:pt x="0" y="103735"/>
                          <a:pt x="0" y="66827"/>
                        </a:cubicBezTo>
                        <a:cubicBezTo>
                          <a:pt x="0" y="29920"/>
                          <a:pt x="27634" y="0"/>
                          <a:pt x="61722" y="0"/>
                        </a:cubicBezTo>
                        <a:cubicBezTo>
                          <a:pt x="95810" y="0"/>
                          <a:pt x="123444" y="29920"/>
                          <a:pt x="123444" y="66827"/>
                        </a:cubicBezTo>
                        <a:close/>
                      </a:path>
                    </a:pathLst>
                  </a:custGeom>
                  <a:solidFill>
                    <a:srgbClr val="2B0A0E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91" name="任意多边形: 形状 590">
                    <a:extLst>
                      <a:ext uri="{FF2B5EF4-FFF2-40B4-BE49-F238E27FC236}">
                        <a16:creationId xmlns:a16="http://schemas.microsoft.com/office/drawing/2014/main" id="{E87B0D55-8147-1EDB-E688-6FBEC2FDCD9E}"/>
                      </a:ext>
                    </a:extLst>
                  </p:cNvPr>
                  <p:cNvSpPr/>
                  <p:nvPr/>
                </p:nvSpPr>
                <p:spPr>
                  <a:xfrm>
                    <a:off x="3428085" y="2814904"/>
                    <a:ext cx="93040" cy="111632"/>
                  </a:xfrm>
                  <a:custGeom>
                    <a:avLst/>
                    <a:gdLst>
                      <a:gd name="connsiteX0" fmla="*/ 93040 w 93040"/>
                      <a:gd name="connsiteY0" fmla="*/ 55816 h 111632"/>
                      <a:gd name="connsiteX1" fmla="*/ 46520 w 93040"/>
                      <a:gd name="connsiteY1" fmla="*/ 111633 h 111632"/>
                      <a:gd name="connsiteX2" fmla="*/ 0 w 93040"/>
                      <a:gd name="connsiteY2" fmla="*/ 55816 h 111632"/>
                      <a:gd name="connsiteX3" fmla="*/ 46520 w 93040"/>
                      <a:gd name="connsiteY3" fmla="*/ 0 h 111632"/>
                      <a:gd name="connsiteX4" fmla="*/ 93040 w 93040"/>
                      <a:gd name="connsiteY4" fmla="*/ 55816 h 11163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3040" h="111632">
                        <a:moveTo>
                          <a:pt x="93040" y="55816"/>
                        </a:moveTo>
                        <a:cubicBezTo>
                          <a:pt x="93040" y="86643"/>
                          <a:pt x="72212" y="111633"/>
                          <a:pt x="46520" y="111633"/>
                        </a:cubicBezTo>
                        <a:cubicBezTo>
                          <a:pt x="20828" y="111633"/>
                          <a:pt x="0" y="86643"/>
                          <a:pt x="0" y="55816"/>
                        </a:cubicBezTo>
                        <a:cubicBezTo>
                          <a:pt x="0" y="24990"/>
                          <a:pt x="20828" y="0"/>
                          <a:pt x="46520" y="0"/>
                        </a:cubicBezTo>
                        <a:cubicBezTo>
                          <a:pt x="72212" y="0"/>
                          <a:pt x="93040" y="24990"/>
                          <a:pt x="93040" y="55816"/>
                        </a:cubicBezTo>
                        <a:close/>
                      </a:path>
                    </a:pathLst>
                  </a:custGeom>
                  <a:solidFill>
                    <a:srgbClr val="000000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92" name="任意多边形: 形状 591">
                    <a:extLst>
                      <a:ext uri="{FF2B5EF4-FFF2-40B4-BE49-F238E27FC236}">
                        <a16:creationId xmlns:a16="http://schemas.microsoft.com/office/drawing/2014/main" id="{0DDCF62C-9117-4570-174A-5EC88C0D521A}"/>
                      </a:ext>
                    </a:extLst>
                  </p:cNvPr>
                  <p:cNvSpPr/>
                  <p:nvPr/>
                </p:nvSpPr>
                <p:spPr>
                  <a:xfrm>
                    <a:off x="3342132" y="2785814"/>
                    <a:ext cx="260908" cy="106965"/>
                  </a:xfrm>
                  <a:custGeom>
                    <a:avLst/>
                    <a:gdLst>
                      <a:gd name="connsiteX0" fmla="*/ 260909 w 260908"/>
                      <a:gd name="connsiteY0" fmla="*/ 106966 h 106965"/>
                      <a:gd name="connsiteX1" fmla="*/ 242773 w 260908"/>
                      <a:gd name="connsiteY1" fmla="*/ 68180 h 106965"/>
                      <a:gd name="connsiteX2" fmla="*/ 134874 w 260908"/>
                      <a:gd name="connsiteY2" fmla="*/ 15564 h 106965"/>
                      <a:gd name="connsiteX3" fmla="*/ 0 w 260908"/>
                      <a:gd name="connsiteY3" fmla="*/ 96145 h 106965"/>
                      <a:gd name="connsiteX4" fmla="*/ 19279 w 260908"/>
                      <a:gd name="connsiteY4" fmla="*/ 50959 h 106965"/>
                      <a:gd name="connsiteX5" fmla="*/ 19317 w 260908"/>
                      <a:gd name="connsiteY5" fmla="*/ 50921 h 106965"/>
                      <a:gd name="connsiteX6" fmla="*/ 63665 w 260908"/>
                      <a:gd name="connsiteY6" fmla="*/ 16555 h 106965"/>
                      <a:gd name="connsiteX7" fmla="*/ 132512 w 260908"/>
                      <a:gd name="connsiteY7" fmla="*/ 19 h 106965"/>
                      <a:gd name="connsiteX8" fmla="*/ 219494 w 260908"/>
                      <a:gd name="connsiteY8" fmla="*/ 30461 h 106965"/>
                      <a:gd name="connsiteX9" fmla="*/ 260909 w 260908"/>
                      <a:gd name="connsiteY9" fmla="*/ 106966 h 1069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260908" h="106965">
                        <a:moveTo>
                          <a:pt x="260909" y="106966"/>
                        </a:moveTo>
                        <a:cubicBezTo>
                          <a:pt x="256565" y="93097"/>
                          <a:pt x="250850" y="79801"/>
                          <a:pt x="242773" y="68180"/>
                        </a:cubicBezTo>
                        <a:cubicBezTo>
                          <a:pt x="219227" y="33242"/>
                          <a:pt x="176213" y="14840"/>
                          <a:pt x="134874" y="15564"/>
                        </a:cubicBezTo>
                        <a:cubicBezTo>
                          <a:pt x="77648" y="14802"/>
                          <a:pt x="19012" y="38081"/>
                          <a:pt x="0" y="96145"/>
                        </a:cubicBezTo>
                        <a:cubicBezTo>
                          <a:pt x="2095" y="79572"/>
                          <a:pt x="9106" y="64142"/>
                          <a:pt x="19279" y="50959"/>
                        </a:cubicBezTo>
                        <a:cubicBezTo>
                          <a:pt x="19317" y="50959"/>
                          <a:pt x="19317" y="50959"/>
                          <a:pt x="19317" y="50921"/>
                        </a:cubicBezTo>
                        <a:cubicBezTo>
                          <a:pt x="30899" y="35986"/>
                          <a:pt x="46520" y="24022"/>
                          <a:pt x="63665" y="16555"/>
                        </a:cubicBezTo>
                        <a:cubicBezTo>
                          <a:pt x="85877" y="6534"/>
                          <a:pt x="108356" y="171"/>
                          <a:pt x="132512" y="19"/>
                        </a:cubicBezTo>
                        <a:cubicBezTo>
                          <a:pt x="162763" y="-552"/>
                          <a:pt x="195643" y="11716"/>
                          <a:pt x="219494" y="30461"/>
                        </a:cubicBezTo>
                        <a:cubicBezTo>
                          <a:pt x="243116" y="48749"/>
                          <a:pt x="258128" y="77553"/>
                          <a:pt x="260909" y="106966"/>
                        </a:cubicBezTo>
                        <a:close/>
                      </a:path>
                    </a:pathLst>
                  </a:custGeom>
                  <a:solidFill>
                    <a:srgbClr val="240206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93" name="任意多边形: 形状 592">
                    <a:extLst>
                      <a:ext uri="{FF2B5EF4-FFF2-40B4-BE49-F238E27FC236}">
                        <a16:creationId xmlns:a16="http://schemas.microsoft.com/office/drawing/2014/main" id="{10C2DF19-800C-6865-5AE6-A137AD0D8CBF}"/>
                      </a:ext>
                    </a:extLst>
                  </p:cNvPr>
                  <p:cNvSpPr/>
                  <p:nvPr/>
                </p:nvSpPr>
                <p:spPr>
                  <a:xfrm>
                    <a:off x="3503980" y="2825419"/>
                    <a:ext cx="30937" cy="30937"/>
                  </a:xfrm>
                  <a:custGeom>
                    <a:avLst/>
                    <a:gdLst>
                      <a:gd name="connsiteX0" fmla="*/ 30937 w 30937"/>
                      <a:gd name="connsiteY0" fmla="*/ 15469 h 30937"/>
                      <a:gd name="connsiteX1" fmla="*/ 15469 w 30937"/>
                      <a:gd name="connsiteY1" fmla="*/ 30937 h 30937"/>
                      <a:gd name="connsiteX2" fmla="*/ 0 w 30937"/>
                      <a:gd name="connsiteY2" fmla="*/ 15469 h 30937"/>
                      <a:gd name="connsiteX3" fmla="*/ 15469 w 30937"/>
                      <a:gd name="connsiteY3" fmla="*/ 0 h 30937"/>
                      <a:gd name="connsiteX4" fmla="*/ 30937 w 30937"/>
                      <a:gd name="connsiteY4" fmla="*/ 15469 h 309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0937" h="30937">
                        <a:moveTo>
                          <a:pt x="30937" y="15469"/>
                        </a:moveTo>
                        <a:cubicBezTo>
                          <a:pt x="30937" y="24012"/>
                          <a:pt x="24012" y="30937"/>
                          <a:pt x="15469" y="30937"/>
                        </a:cubicBezTo>
                        <a:cubicBezTo>
                          <a:pt x="6926" y="30937"/>
                          <a:pt x="0" y="24012"/>
                          <a:pt x="0" y="15469"/>
                        </a:cubicBezTo>
                        <a:cubicBezTo>
                          <a:pt x="0" y="6926"/>
                          <a:pt x="6926" y="0"/>
                          <a:pt x="15469" y="0"/>
                        </a:cubicBezTo>
                        <a:cubicBezTo>
                          <a:pt x="24012" y="0"/>
                          <a:pt x="30937" y="6926"/>
                          <a:pt x="30937" y="15469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94" name="任意多边形: 形状 593">
                    <a:extLst>
                      <a:ext uri="{FF2B5EF4-FFF2-40B4-BE49-F238E27FC236}">
                        <a16:creationId xmlns:a16="http://schemas.microsoft.com/office/drawing/2014/main" id="{9B493E3C-6D85-1E69-160A-C2273CE3A7DF}"/>
                      </a:ext>
                    </a:extLst>
                  </p:cNvPr>
                  <p:cNvSpPr/>
                  <p:nvPr/>
                </p:nvSpPr>
                <p:spPr>
                  <a:xfrm>
                    <a:off x="3468928" y="2825419"/>
                    <a:ext cx="19202" cy="19202"/>
                  </a:xfrm>
                  <a:custGeom>
                    <a:avLst/>
                    <a:gdLst>
                      <a:gd name="connsiteX0" fmla="*/ 19202 w 19202"/>
                      <a:gd name="connsiteY0" fmla="*/ 9601 h 19202"/>
                      <a:gd name="connsiteX1" fmla="*/ 9601 w 19202"/>
                      <a:gd name="connsiteY1" fmla="*/ 19202 h 19202"/>
                      <a:gd name="connsiteX2" fmla="*/ 0 w 19202"/>
                      <a:gd name="connsiteY2" fmla="*/ 9601 h 19202"/>
                      <a:gd name="connsiteX3" fmla="*/ 9601 w 19202"/>
                      <a:gd name="connsiteY3" fmla="*/ 0 h 19202"/>
                      <a:gd name="connsiteX4" fmla="*/ 19202 w 19202"/>
                      <a:gd name="connsiteY4" fmla="*/ 9601 h 1920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9202" h="19202">
                        <a:moveTo>
                          <a:pt x="19202" y="9601"/>
                        </a:moveTo>
                        <a:cubicBezTo>
                          <a:pt x="19202" y="14897"/>
                          <a:pt x="14897" y="19202"/>
                          <a:pt x="9601" y="19202"/>
                        </a:cubicBezTo>
                        <a:cubicBezTo>
                          <a:pt x="4305" y="19202"/>
                          <a:pt x="0" y="14897"/>
                          <a:pt x="0" y="9601"/>
                        </a:cubicBezTo>
                        <a:cubicBezTo>
                          <a:pt x="0" y="4305"/>
                          <a:pt x="4305" y="0"/>
                          <a:pt x="9601" y="0"/>
                        </a:cubicBezTo>
                        <a:cubicBezTo>
                          <a:pt x="14897" y="0"/>
                          <a:pt x="19202" y="4305"/>
                          <a:pt x="19202" y="960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95" name="任意多边形: 形状 594">
                    <a:extLst>
                      <a:ext uri="{FF2B5EF4-FFF2-40B4-BE49-F238E27FC236}">
                        <a16:creationId xmlns:a16="http://schemas.microsoft.com/office/drawing/2014/main" id="{1006D505-3818-5D09-8511-BD8F73DDCA65}"/>
                      </a:ext>
                    </a:extLst>
                  </p:cNvPr>
                  <p:cNvSpPr/>
                  <p:nvPr/>
                </p:nvSpPr>
                <p:spPr>
                  <a:xfrm>
                    <a:off x="3488969" y="2861119"/>
                    <a:ext cx="19202" cy="19202"/>
                  </a:xfrm>
                  <a:custGeom>
                    <a:avLst/>
                    <a:gdLst>
                      <a:gd name="connsiteX0" fmla="*/ 19203 w 19202"/>
                      <a:gd name="connsiteY0" fmla="*/ 9601 h 19202"/>
                      <a:gd name="connsiteX1" fmla="*/ 9601 w 19202"/>
                      <a:gd name="connsiteY1" fmla="*/ 19203 h 19202"/>
                      <a:gd name="connsiteX2" fmla="*/ 0 w 19202"/>
                      <a:gd name="connsiteY2" fmla="*/ 9601 h 19202"/>
                      <a:gd name="connsiteX3" fmla="*/ 9601 w 19202"/>
                      <a:gd name="connsiteY3" fmla="*/ 0 h 19202"/>
                      <a:gd name="connsiteX4" fmla="*/ 19203 w 19202"/>
                      <a:gd name="connsiteY4" fmla="*/ 9601 h 1920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9202" h="19202">
                        <a:moveTo>
                          <a:pt x="19203" y="9601"/>
                        </a:moveTo>
                        <a:cubicBezTo>
                          <a:pt x="19203" y="14897"/>
                          <a:pt x="14897" y="19203"/>
                          <a:pt x="9601" y="19203"/>
                        </a:cubicBezTo>
                        <a:cubicBezTo>
                          <a:pt x="4305" y="19203"/>
                          <a:pt x="0" y="14897"/>
                          <a:pt x="0" y="9601"/>
                        </a:cubicBezTo>
                        <a:cubicBezTo>
                          <a:pt x="0" y="4306"/>
                          <a:pt x="4305" y="0"/>
                          <a:pt x="9601" y="0"/>
                        </a:cubicBezTo>
                        <a:cubicBezTo>
                          <a:pt x="14897" y="-38"/>
                          <a:pt x="19203" y="4267"/>
                          <a:pt x="19203" y="960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</p:grpSp>
        <p:grpSp>
          <p:nvGrpSpPr>
            <p:cNvPr id="596" name="图形 7">
              <a:extLst>
                <a:ext uri="{FF2B5EF4-FFF2-40B4-BE49-F238E27FC236}">
                  <a16:creationId xmlns:a16="http://schemas.microsoft.com/office/drawing/2014/main" id="{E7913E81-5AE2-AC4F-CA3F-C093D8308508}"/>
                </a:ext>
              </a:extLst>
            </p:cNvPr>
            <p:cNvGrpSpPr/>
            <p:nvPr/>
          </p:nvGrpSpPr>
          <p:grpSpPr>
            <a:xfrm>
              <a:off x="3926980" y="2662908"/>
              <a:ext cx="376147" cy="320174"/>
              <a:chOff x="3926980" y="2662908"/>
              <a:chExt cx="376147" cy="320174"/>
            </a:xfrm>
          </p:grpSpPr>
          <p:sp>
            <p:nvSpPr>
              <p:cNvPr id="597" name="任意多边形: 形状 596">
                <a:extLst>
                  <a:ext uri="{FF2B5EF4-FFF2-40B4-BE49-F238E27FC236}">
                    <a16:creationId xmlns:a16="http://schemas.microsoft.com/office/drawing/2014/main" id="{E9C287F3-CF9E-5E26-3BD3-3CE7F5D47226}"/>
                  </a:ext>
                </a:extLst>
              </p:cNvPr>
              <p:cNvSpPr/>
              <p:nvPr/>
            </p:nvSpPr>
            <p:spPr>
              <a:xfrm>
                <a:off x="3926980" y="2662908"/>
                <a:ext cx="376147" cy="97779"/>
              </a:xfrm>
              <a:custGeom>
                <a:avLst/>
                <a:gdLst>
                  <a:gd name="connsiteX0" fmla="*/ 4787 w 376147"/>
                  <a:gd name="connsiteY0" fmla="*/ 57356 h 97779"/>
                  <a:gd name="connsiteX1" fmla="*/ 26123 w 376147"/>
                  <a:gd name="connsiteY1" fmla="*/ 56441 h 97779"/>
                  <a:gd name="connsiteX2" fmla="*/ 102018 w 376147"/>
                  <a:gd name="connsiteY2" fmla="*/ 41049 h 97779"/>
                  <a:gd name="connsiteX3" fmla="*/ 324179 w 376147"/>
                  <a:gd name="connsiteY3" fmla="*/ 67947 h 97779"/>
                  <a:gd name="connsiteX4" fmla="*/ 376148 w 376147"/>
                  <a:gd name="connsiteY4" fmla="*/ 97780 h 97779"/>
                  <a:gd name="connsiteX5" fmla="*/ 342582 w 376147"/>
                  <a:gd name="connsiteY5" fmla="*/ 62575 h 97779"/>
                  <a:gd name="connsiteX6" fmla="*/ 224891 w 376147"/>
                  <a:gd name="connsiteY6" fmla="*/ 8778 h 97779"/>
                  <a:gd name="connsiteX7" fmla="*/ 122592 w 376147"/>
                  <a:gd name="connsiteY7" fmla="*/ 244 h 97779"/>
                  <a:gd name="connsiteX8" fmla="*/ 59460 w 376147"/>
                  <a:gd name="connsiteY8" fmla="*/ 5806 h 97779"/>
                  <a:gd name="connsiteX9" fmla="*/ 20256 w 376147"/>
                  <a:gd name="connsiteY9" fmla="*/ 15789 h 97779"/>
                  <a:gd name="connsiteX10" fmla="*/ 139 w 376147"/>
                  <a:gd name="connsiteY10" fmla="*/ 41963 h 97779"/>
                  <a:gd name="connsiteX11" fmla="*/ 4787 w 376147"/>
                  <a:gd name="connsiteY11" fmla="*/ 57356 h 977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76147" h="97779">
                    <a:moveTo>
                      <a:pt x="4787" y="57356"/>
                    </a:moveTo>
                    <a:cubicBezTo>
                      <a:pt x="9664" y="60708"/>
                      <a:pt x="17665" y="59261"/>
                      <a:pt x="26123" y="56441"/>
                    </a:cubicBezTo>
                    <a:cubicBezTo>
                      <a:pt x="50316" y="48364"/>
                      <a:pt x="76834" y="44364"/>
                      <a:pt x="102018" y="41049"/>
                    </a:cubicBezTo>
                    <a:cubicBezTo>
                      <a:pt x="176618" y="31295"/>
                      <a:pt x="254952" y="36629"/>
                      <a:pt x="324179" y="67947"/>
                    </a:cubicBezTo>
                    <a:cubicBezTo>
                      <a:pt x="342391" y="76177"/>
                      <a:pt x="359841" y="86159"/>
                      <a:pt x="376148" y="97780"/>
                    </a:cubicBezTo>
                    <a:cubicBezTo>
                      <a:pt x="364032" y="89169"/>
                      <a:pt x="354697" y="72367"/>
                      <a:pt x="342582" y="62575"/>
                    </a:cubicBezTo>
                    <a:cubicBezTo>
                      <a:pt x="308672" y="35143"/>
                      <a:pt x="267296" y="17960"/>
                      <a:pt x="224891" y="8778"/>
                    </a:cubicBezTo>
                    <a:cubicBezTo>
                      <a:pt x="191363" y="1539"/>
                      <a:pt x="156844" y="-823"/>
                      <a:pt x="122592" y="244"/>
                    </a:cubicBezTo>
                    <a:cubicBezTo>
                      <a:pt x="101485" y="891"/>
                      <a:pt x="80377" y="2834"/>
                      <a:pt x="59460" y="5806"/>
                    </a:cubicBezTo>
                    <a:cubicBezTo>
                      <a:pt x="47954" y="7445"/>
                      <a:pt x="31114" y="11597"/>
                      <a:pt x="20256" y="15789"/>
                    </a:cubicBezTo>
                    <a:cubicBezTo>
                      <a:pt x="6730" y="21008"/>
                      <a:pt x="1091" y="29085"/>
                      <a:pt x="139" y="41963"/>
                    </a:cubicBezTo>
                    <a:cubicBezTo>
                      <a:pt x="-547" y="50307"/>
                      <a:pt x="1358" y="55031"/>
                      <a:pt x="4787" y="57356"/>
                    </a:cubicBezTo>
                    <a:close/>
                  </a:path>
                </a:pathLst>
              </a:custGeom>
              <a:solidFill>
                <a:srgbClr val="240206"/>
              </a:soli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598" name="图形 7">
                <a:extLst>
                  <a:ext uri="{FF2B5EF4-FFF2-40B4-BE49-F238E27FC236}">
                    <a16:creationId xmlns:a16="http://schemas.microsoft.com/office/drawing/2014/main" id="{2A5FDD87-1F44-C4EF-43FE-49B544C78688}"/>
                  </a:ext>
                </a:extLst>
              </p:cNvPr>
              <p:cNvGrpSpPr/>
              <p:nvPr/>
            </p:nvGrpSpPr>
            <p:grpSpPr>
              <a:xfrm>
                <a:off x="3936796" y="2819541"/>
                <a:ext cx="295389" cy="163541"/>
                <a:chOff x="3936796" y="2819541"/>
                <a:chExt cx="295389" cy="163541"/>
              </a:xfrm>
            </p:grpSpPr>
            <p:grpSp>
              <p:nvGrpSpPr>
                <p:cNvPr id="599" name="图形 7">
                  <a:extLst>
                    <a:ext uri="{FF2B5EF4-FFF2-40B4-BE49-F238E27FC236}">
                      <a16:creationId xmlns:a16="http://schemas.microsoft.com/office/drawing/2014/main" id="{44AE1672-FBFA-FC21-F5F7-47F1278775EB}"/>
                    </a:ext>
                  </a:extLst>
                </p:cNvPr>
                <p:cNvGrpSpPr/>
                <p:nvPr/>
              </p:nvGrpSpPr>
              <p:grpSpPr>
                <a:xfrm>
                  <a:off x="4152366" y="2838678"/>
                  <a:ext cx="79819" cy="88124"/>
                  <a:chOff x="4152366" y="2838678"/>
                  <a:chExt cx="79819" cy="88124"/>
                </a:xfrm>
                <a:solidFill>
                  <a:srgbClr val="240206"/>
                </a:solidFill>
              </p:grpSpPr>
              <p:sp>
                <p:nvSpPr>
                  <p:cNvPr id="600" name="任意多边形: 形状 599">
                    <a:extLst>
                      <a:ext uri="{FF2B5EF4-FFF2-40B4-BE49-F238E27FC236}">
                        <a16:creationId xmlns:a16="http://schemas.microsoft.com/office/drawing/2014/main" id="{5CE05E8C-B793-0AA7-307C-02939EAB6A14}"/>
                      </a:ext>
                    </a:extLst>
                  </p:cNvPr>
                  <p:cNvSpPr/>
                  <p:nvPr/>
                </p:nvSpPr>
                <p:spPr>
                  <a:xfrm>
                    <a:off x="4189095" y="2897314"/>
                    <a:ext cx="43091" cy="29488"/>
                  </a:xfrm>
                  <a:custGeom>
                    <a:avLst/>
                    <a:gdLst>
                      <a:gd name="connsiteX0" fmla="*/ 0 w 43091"/>
                      <a:gd name="connsiteY0" fmla="*/ 27699 h 29488"/>
                      <a:gd name="connsiteX1" fmla="*/ 43091 w 43091"/>
                      <a:gd name="connsiteY1" fmla="*/ 0 h 29488"/>
                      <a:gd name="connsiteX2" fmla="*/ 0 w 43091"/>
                      <a:gd name="connsiteY2" fmla="*/ 27699 h 29488"/>
                      <a:gd name="connsiteX3" fmla="*/ 0 w 43091"/>
                      <a:gd name="connsiteY3" fmla="*/ 27699 h 294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3091" h="29488">
                        <a:moveTo>
                          <a:pt x="0" y="27699"/>
                        </a:moveTo>
                        <a:cubicBezTo>
                          <a:pt x="18707" y="34747"/>
                          <a:pt x="41872" y="20041"/>
                          <a:pt x="43091" y="0"/>
                        </a:cubicBezTo>
                        <a:cubicBezTo>
                          <a:pt x="31547" y="14402"/>
                          <a:pt x="18326" y="22936"/>
                          <a:pt x="0" y="27699"/>
                        </a:cubicBezTo>
                        <a:lnTo>
                          <a:pt x="0" y="27699"/>
                        </a:lnTo>
                        <a:close/>
                      </a:path>
                    </a:pathLst>
                  </a:custGeom>
                  <a:solidFill>
                    <a:srgbClr val="240206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01" name="任意多边形: 形状 600">
                    <a:extLst>
                      <a:ext uri="{FF2B5EF4-FFF2-40B4-BE49-F238E27FC236}">
                        <a16:creationId xmlns:a16="http://schemas.microsoft.com/office/drawing/2014/main" id="{69CA5E78-34FE-506E-CAAE-84A166A3889E}"/>
                      </a:ext>
                    </a:extLst>
                  </p:cNvPr>
                  <p:cNvSpPr/>
                  <p:nvPr/>
                </p:nvSpPr>
                <p:spPr>
                  <a:xfrm>
                    <a:off x="4175798" y="2864739"/>
                    <a:ext cx="43091" cy="29488"/>
                  </a:xfrm>
                  <a:custGeom>
                    <a:avLst/>
                    <a:gdLst>
                      <a:gd name="connsiteX0" fmla="*/ 0 w 43091"/>
                      <a:gd name="connsiteY0" fmla="*/ 27699 h 29488"/>
                      <a:gd name="connsiteX1" fmla="*/ 43091 w 43091"/>
                      <a:gd name="connsiteY1" fmla="*/ 0 h 29488"/>
                      <a:gd name="connsiteX2" fmla="*/ 0 w 43091"/>
                      <a:gd name="connsiteY2" fmla="*/ 27699 h 29488"/>
                      <a:gd name="connsiteX3" fmla="*/ 0 w 43091"/>
                      <a:gd name="connsiteY3" fmla="*/ 27699 h 294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3091" h="29488">
                        <a:moveTo>
                          <a:pt x="0" y="27699"/>
                        </a:moveTo>
                        <a:cubicBezTo>
                          <a:pt x="18707" y="34747"/>
                          <a:pt x="41872" y="20040"/>
                          <a:pt x="43091" y="0"/>
                        </a:cubicBezTo>
                        <a:cubicBezTo>
                          <a:pt x="31547" y="14402"/>
                          <a:pt x="18326" y="22936"/>
                          <a:pt x="0" y="27699"/>
                        </a:cubicBezTo>
                        <a:lnTo>
                          <a:pt x="0" y="27699"/>
                        </a:lnTo>
                        <a:close/>
                      </a:path>
                    </a:pathLst>
                  </a:custGeom>
                  <a:solidFill>
                    <a:srgbClr val="240206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02" name="任意多边形: 形状 601">
                    <a:extLst>
                      <a:ext uri="{FF2B5EF4-FFF2-40B4-BE49-F238E27FC236}">
                        <a16:creationId xmlns:a16="http://schemas.microsoft.com/office/drawing/2014/main" id="{213F4A93-E941-A0D0-86EA-AAC1445AEF42}"/>
                      </a:ext>
                    </a:extLst>
                  </p:cNvPr>
                  <p:cNvSpPr/>
                  <p:nvPr/>
                </p:nvSpPr>
                <p:spPr>
                  <a:xfrm>
                    <a:off x="4152366" y="2838678"/>
                    <a:ext cx="43091" cy="29488"/>
                  </a:xfrm>
                  <a:custGeom>
                    <a:avLst/>
                    <a:gdLst>
                      <a:gd name="connsiteX0" fmla="*/ 0 w 43091"/>
                      <a:gd name="connsiteY0" fmla="*/ 27699 h 29488"/>
                      <a:gd name="connsiteX1" fmla="*/ 43091 w 43091"/>
                      <a:gd name="connsiteY1" fmla="*/ 0 h 29488"/>
                      <a:gd name="connsiteX2" fmla="*/ 0 w 43091"/>
                      <a:gd name="connsiteY2" fmla="*/ 27699 h 29488"/>
                      <a:gd name="connsiteX3" fmla="*/ 0 w 43091"/>
                      <a:gd name="connsiteY3" fmla="*/ 27699 h 294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3091" h="29488">
                        <a:moveTo>
                          <a:pt x="0" y="27699"/>
                        </a:moveTo>
                        <a:cubicBezTo>
                          <a:pt x="18707" y="34747"/>
                          <a:pt x="41872" y="20041"/>
                          <a:pt x="43091" y="0"/>
                        </a:cubicBezTo>
                        <a:cubicBezTo>
                          <a:pt x="31547" y="14364"/>
                          <a:pt x="18326" y="22936"/>
                          <a:pt x="0" y="27699"/>
                        </a:cubicBezTo>
                        <a:lnTo>
                          <a:pt x="0" y="27699"/>
                        </a:lnTo>
                        <a:close/>
                      </a:path>
                    </a:pathLst>
                  </a:custGeom>
                  <a:solidFill>
                    <a:srgbClr val="240206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603" name="图形 7">
                  <a:extLst>
                    <a:ext uri="{FF2B5EF4-FFF2-40B4-BE49-F238E27FC236}">
                      <a16:creationId xmlns:a16="http://schemas.microsoft.com/office/drawing/2014/main" id="{8FE528A4-63CF-A7BE-953D-CD6356DF7A6A}"/>
                    </a:ext>
                  </a:extLst>
                </p:cNvPr>
                <p:cNvGrpSpPr/>
                <p:nvPr/>
              </p:nvGrpSpPr>
              <p:grpSpPr>
                <a:xfrm>
                  <a:off x="3936796" y="2819541"/>
                  <a:ext cx="260908" cy="163541"/>
                  <a:chOff x="3936796" y="2819541"/>
                  <a:chExt cx="260908" cy="163541"/>
                </a:xfrm>
              </p:grpSpPr>
              <p:sp>
                <p:nvSpPr>
                  <p:cNvPr id="604" name="任意多边形: 形状 603">
                    <a:extLst>
                      <a:ext uri="{FF2B5EF4-FFF2-40B4-BE49-F238E27FC236}">
                        <a16:creationId xmlns:a16="http://schemas.microsoft.com/office/drawing/2014/main" id="{3D4FAECB-E582-39AF-6128-3AEF29926E0C}"/>
                      </a:ext>
                    </a:extLst>
                  </p:cNvPr>
                  <p:cNvSpPr/>
                  <p:nvPr/>
                </p:nvSpPr>
                <p:spPr>
                  <a:xfrm>
                    <a:off x="3936796" y="2828146"/>
                    <a:ext cx="260908" cy="154936"/>
                  </a:xfrm>
                  <a:custGeom>
                    <a:avLst/>
                    <a:gdLst>
                      <a:gd name="connsiteX0" fmla="*/ 0 w 260908"/>
                      <a:gd name="connsiteY0" fmla="*/ 87495 h 154936"/>
                      <a:gd name="connsiteX1" fmla="*/ 69723 w 260908"/>
                      <a:gd name="connsiteY1" fmla="*/ 142054 h 154936"/>
                      <a:gd name="connsiteX2" fmla="*/ 80810 w 260908"/>
                      <a:gd name="connsiteY2" fmla="*/ 146512 h 154936"/>
                      <a:gd name="connsiteX3" fmla="*/ 165621 w 260908"/>
                      <a:gd name="connsiteY3" fmla="*/ 154322 h 154936"/>
                      <a:gd name="connsiteX4" fmla="*/ 177355 w 260908"/>
                      <a:gd name="connsiteY4" fmla="*/ 151960 h 154936"/>
                      <a:gd name="connsiteX5" fmla="*/ 260909 w 260908"/>
                      <a:gd name="connsiteY5" fmla="*/ 99306 h 154936"/>
                      <a:gd name="connsiteX6" fmla="*/ 245631 w 260908"/>
                      <a:gd name="connsiteY6" fmla="*/ 52595 h 154936"/>
                      <a:gd name="connsiteX7" fmla="*/ 245592 w 260908"/>
                      <a:gd name="connsiteY7" fmla="*/ 52557 h 154936"/>
                      <a:gd name="connsiteX8" fmla="*/ 186690 w 260908"/>
                      <a:gd name="connsiteY8" fmla="*/ 13161 h 154936"/>
                      <a:gd name="connsiteX9" fmla="*/ 185090 w 260908"/>
                      <a:gd name="connsiteY9" fmla="*/ 12476 h 154936"/>
                      <a:gd name="connsiteX10" fmla="*/ 149771 w 260908"/>
                      <a:gd name="connsiteY10" fmla="*/ 2379 h 154936"/>
                      <a:gd name="connsiteX11" fmla="*/ 149390 w 260908"/>
                      <a:gd name="connsiteY11" fmla="*/ 2303 h 154936"/>
                      <a:gd name="connsiteX12" fmla="*/ 146228 w 260908"/>
                      <a:gd name="connsiteY12" fmla="*/ 1808 h 154936"/>
                      <a:gd name="connsiteX13" fmla="*/ 136512 w 260908"/>
                      <a:gd name="connsiteY13" fmla="*/ 665 h 154936"/>
                      <a:gd name="connsiteX14" fmla="*/ 126759 w 260908"/>
                      <a:gd name="connsiteY14" fmla="*/ 93 h 154936"/>
                      <a:gd name="connsiteX15" fmla="*/ 123558 w 260908"/>
                      <a:gd name="connsiteY15" fmla="*/ 17 h 154936"/>
                      <a:gd name="connsiteX16" fmla="*/ 123177 w 260908"/>
                      <a:gd name="connsiteY16" fmla="*/ 17 h 154936"/>
                      <a:gd name="connsiteX17" fmla="*/ 86639 w 260908"/>
                      <a:gd name="connsiteY17" fmla="*/ 3903 h 154936"/>
                      <a:gd name="connsiteX18" fmla="*/ 84925 w 260908"/>
                      <a:gd name="connsiteY18" fmla="*/ 4322 h 154936"/>
                      <a:gd name="connsiteX19" fmla="*/ 0 w 260908"/>
                      <a:gd name="connsiteY19" fmla="*/ 87495 h 1549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</a:cxnLst>
                    <a:rect l="l" t="t" r="r" b="b"/>
                    <a:pathLst>
                      <a:path w="260908" h="154936">
                        <a:moveTo>
                          <a:pt x="0" y="87495"/>
                        </a:moveTo>
                        <a:cubicBezTo>
                          <a:pt x="0" y="87495"/>
                          <a:pt x="28308" y="123385"/>
                          <a:pt x="69723" y="142054"/>
                        </a:cubicBezTo>
                        <a:cubicBezTo>
                          <a:pt x="73304" y="143692"/>
                          <a:pt x="77038" y="145178"/>
                          <a:pt x="80810" y="146512"/>
                        </a:cubicBezTo>
                        <a:cubicBezTo>
                          <a:pt x="100165" y="153293"/>
                          <a:pt x="152476" y="156341"/>
                          <a:pt x="165621" y="154322"/>
                        </a:cubicBezTo>
                        <a:cubicBezTo>
                          <a:pt x="169659" y="153712"/>
                          <a:pt x="173545" y="152912"/>
                          <a:pt x="177355" y="151960"/>
                        </a:cubicBezTo>
                        <a:cubicBezTo>
                          <a:pt x="229514" y="139082"/>
                          <a:pt x="260909" y="99306"/>
                          <a:pt x="260909" y="99306"/>
                        </a:cubicBezTo>
                        <a:cubicBezTo>
                          <a:pt x="260261" y="82580"/>
                          <a:pt x="254622" y="66616"/>
                          <a:pt x="245631" y="52595"/>
                        </a:cubicBezTo>
                        <a:cubicBezTo>
                          <a:pt x="245592" y="52595"/>
                          <a:pt x="245592" y="52595"/>
                          <a:pt x="245592" y="52557"/>
                        </a:cubicBezTo>
                        <a:cubicBezTo>
                          <a:pt x="232105" y="36365"/>
                          <a:pt x="210998" y="23487"/>
                          <a:pt x="186690" y="13161"/>
                        </a:cubicBezTo>
                        <a:cubicBezTo>
                          <a:pt x="186157" y="12933"/>
                          <a:pt x="185623" y="12704"/>
                          <a:pt x="185090" y="12476"/>
                        </a:cubicBezTo>
                        <a:cubicBezTo>
                          <a:pt x="174155" y="7904"/>
                          <a:pt x="162306" y="4475"/>
                          <a:pt x="149771" y="2379"/>
                        </a:cubicBezTo>
                        <a:cubicBezTo>
                          <a:pt x="149657" y="2341"/>
                          <a:pt x="149504" y="2341"/>
                          <a:pt x="149390" y="2303"/>
                        </a:cubicBezTo>
                        <a:cubicBezTo>
                          <a:pt x="148323" y="2151"/>
                          <a:pt x="147295" y="1960"/>
                          <a:pt x="146228" y="1808"/>
                        </a:cubicBezTo>
                        <a:cubicBezTo>
                          <a:pt x="143027" y="1351"/>
                          <a:pt x="139789" y="969"/>
                          <a:pt x="136512" y="665"/>
                        </a:cubicBezTo>
                        <a:cubicBezTo>
                          <a:pt x="133236" y="398"/>
                          <a:pt x="129959" y="207"/>
                          <a:pt x="126759" y="93"/>
                        </a:cubicBezTo>
                        <a:cubicBezTo>
                          <a:pt x="125692" y="55"/>
                          <a:pt x="124625" y="55"/>
                          <a:pt x="123558" y="17"/>
                        </a:cubicBezTo>
                        <a:cubicBezTo>
                          <a:pt x="123444" y="17"/>
                          <a:pt x="123292" y="-21"/>
                          <a:pt x="123177" y="17"/>
                        </a:cubicBezTo>
                        <a:cubicBezTo>
                          <a:pt x="110490" y="-59"/>
                          <a:pt x="98184" y="1274"/>
                          <a:pt x="86639" y="3903"/>
                        </a:cubicBezTo>
                        <a:cubicBezTo>
                          <a:pt x="86068" y="4056"/>
                          <a:pt x="85496" y="4170"/>
                          <a:pt x="84925" y="4322"/>
                        </a:cubicBezTo>
                        <a:cubicBezTo>
                          <a:pt x="38481" y="15486"/>
                          <a:pt x="14935" y="48252"/>
                          <a:pt x="0" y="87495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05" name="任意多边形: 形状 604">
                    <a:extLst>
                      <a:ext uri="{FF2B5EF4-FFF2-40B4-BE49-F238E27FC236}">
                        <a16:creationId xmlns:a16="http://schemas.microsoft.com/office/drawing/2014/main" id="{1733A386-EA7A-C10A-B06D-4B13CB6C74BF}"/>
                      </a:ext>
                    </a:extLst>
                  </p:cNvPr>
                  <p:cNvSpPr/>
                  <p:nvPr/>
                </p:nvSpPr>
                <p:spPr>
                  <a:xfrm>
                    <a:off x="3988410" y="2828107"/>
                    <a:ext cx="156077" cy="154974"/>
                  </a:xfrm>
                  <a:custGeom>
                    <a:avLst/>
                    <a:gdLst>
                      <a:gd name="connsiteX0" fmla="*/ 431 w 156077"/>
                      <a:gd name="connsiteY0" fmla="*/ 72826 h 154974"/>
                      <a:gd name="connsiteX1" fmla="*/ 18110 w 156077"/>
                      <a:gd name="connsiteY1" fmla="*/ 142092 h 154974"/>
                      <a:gd name="connsiteX2" fmla="*/ 29197 w 156077"/>
                      <a:gd name="connsiteY2" fmla="*/ 146550 h 154974"/>
                      <a:gd name="connsiteX3" fmla="*/ 114007 w 156077"/>
                      <a:gd name="connsiteY3" fmla="*/ 154360 h 154974"/>
                      <a:gd name="connsiteX4" fmla="*/ 125742 w 156077"/>
                      <a:gd name="connsiteY4" fmla="*/ 151998 h 154974"/>
                      <a:gd name="connsiteX5" fmla="*/ 155651 w 156077"/>
                      <a:gd name="connsiteY5" fmla="*/ 86313 h 154974"/>
                      <a:gd name="connsiteX6" fmla="*/ 135077 w 156077"/>
                      <a:gd name="connsiteY6" fmla="*/ 13200 h 154974"/>
                      <a:gd name="connsiteX7" fmla="*/ 134924 w 156077"/>
                      <a:gd name="connsiteY7" fmla="*/ 12971 h 154974"/>
                      <a:gd name="connsiteX8" fmla="*/ 98196 w 156077"/>
                      <a:gd name="connsiteY8" fmla="*/ 2379 h 154974"/>
                      <a:gd name="connsiteX9" fmla="*/ 97815 w 156077"/>
                      <a:gd name="connsiteY9" fmla="*/ 2303 h 154974"/>
                      <a:gd name="connsiteX10" fmla="*/ 94652 w 156077"/>
                      <a:gd name="connsiteY10" fmla="*/ 1808 h 154974"/>
                      <a:gd name="connsiteX11" fmla="*/ 84937 w 156077"/>
                      <a:gd name="connsiteY11" fmla="*/ 665 h 154974"/>
                      <a:gd name="connsiteX12" fmla="*/ 75183 w 156077"/>
                      <a:gd name="connsiteY12" fmla="*/ 93 h 154974"/>
                      <a:gd name="connsiteX13" fmla="*/ 71983 w 156077"/>
                      <a:gd name="connsiteY13" fmla="*/ 17 h 154974"/>
                      <a:gd name="connsiteX14" fmla="*/ 71602 w 156077"/>
                      <a:gd name="connsiteY14" fmla="*/ 17 h 154974"/>
                      <a:gd name="connsiteX15" fmla="*/ 33578 w 156077"/>
                      <a:gd name="connsiteY15" fmla="*/ 4094 h 154974"/>
                      <a:gd name="connsiteX16" fmla="*/ 33350 w 156077"/>
                      <a:gd name="connsiteY16" fmla="*/ 4322 h 154974"/>
                      <a:gd name="connsiteX17" fmla="*/ 431 w 156077"/>
                      <a:gd name="connsiteY17" fmla="*/ 72826 h 1549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</a:cxnLst>
                    <a:rect l="l" t="t" r="r" b="b"/>
                    <a:pathLst>
                      <a:path w="156077" h="154974">
                        <a:moveTo>
                          <a:pt x="431" y="72826"/>
                        </a:moveTo>
                        <a:cubicBezTo>
                          <a:pt x="-1855" y="99191"/>
                          <a:pt x="5079" y="123804"/>
                          <a:pt x="18110" y="142092"/>
                        </a:cubicBezTo>
                        <a:cubicBezTo>
                          <a:pt x="21691" y="143730"/>
                          <a:pt x="25425" y="145216"/>
                          <a:pt x="29197" y="146550"/>
                        </a:cubicBezTo>
                        <a:cubicBezTo>
                          <a:pt x="48552" y="153331"/>
                          <a:pt x="100863" y="156379"/>
                          <a:pt x="114007" y="154360"/>
                        </a:cubicBezTo>
                        <a:cubicBezTo>
                          <a:pt x="118046" y="153750"/>
                          <a:pt x="121932" y="152950"/>
                          <a:pt x="125742" y="151998"/>
                        </a:cubicBezTo>
                        <a:cubicBezTo>
                          <a:pt x="142011" y="136224"/>
                          <a:pt x="153327" y="112983"/>
                          <a:pt x="155651" y="86313"/>
                        </a:cubicBezTo>
                        <a:cubicBezTo>
                          <a:pt x="158089" y="58043"/>
                          <a:pt x="149936" y="31830"/>
                          <a:pt x="135077" y="13200"/>
                        </a:cubicBezTo>
                        <a:cubicBezTo>
                          <a:pt x="135039" y="13123"/>
                          <a:pt x="134962" y="13047"/>
                          <a:pt x="134924" y="12971"/>
                        </a:cubicBezTo>
                        <a:cubicBezTo>
                          <a:pt x="123532" y="8132"/>
                          <a:pt x="111226" y="4551"/>
                          <a:pt x="98196" y="2379"/>
                        </a:cubicBezTo>
                        <a:cubicBezTo>
                          <a:pt x="98082" y="2341"/>
                          <a:pt x="97929" y="2341"/>
                          <a:pt x="97815" y="2303"/>
                        </a:cubicBezTo>
                        <a:cubicBezTo>
                          <a:pt x="96748" y="2150"/>
                          <a:pt x="95719" y="1960"/>
                          <a:pt x="94652" y="1808"/>
                        </a:cubicBezTo>
                        <a:cubicBezTo>
                          <a:pt x="91452" y="1350"/>
                          <a:pt x="88214" y="969"/>
                          <a:pt x="84937" y="665"/>
                        </a:cubicBezTo>
                        <a:cubicBezTo>
                          <a:pt x="81660" y="398"/>
                          <a:pt x="78384" y="208"/>
                          <a:pt x="75183" y="93"/>
                        </a:cubicBezTo>
                        <a:cubicBezTo>
                          <a:pt x="74117" y="55"/>
                          <a:pt x="73050" y="55"/>
                          <a:pt x="71983" y="17"/>
                        </a:cubicBezTo>
                        <a:cubicBezTo>
                          <a:pt x="71869" y="17"/>
                          <a:pt x="71716" y="-21"/>
                          <a:pt x="71602" y="17"/>
                        </a:cubicBezTo>
                        <a:cubicBezTo>
                          <a:pt x="58381" y="-97"/>
                          <a:pt x="45618" y="1312"/>
                          <a:pt x="33578" y="4094"/>
                        </a:cubicBezTo>
                        <a:cubicBezTo>
                          <a:pt x="33502" y="4170"/>
                          <a:pt x="33426" y="4246"/>
                          <a:pt x="33350" y="4322"/>
                        </a:cubicBezTo>
                        <a:cubicBezTo>
                          <a:pt x="15443" y="20134"/>
                          <a:pt x="2908" y="44594"/>
                          <a:pt x="431" y="72826"/>
                        </a:cubicBezTo>
                        <a:close/>
                      </a:path>
                    </a:pathLst>
                  </a:custGeom>
                  <a:solidFill>
                    <a:srgbClr val="57151D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06" name="任意多边形: 形状 605">
                    <a:extLst>
                      <a:ext uri="{FF2B5EF4-FFF2-40B4-BE49-F238E27FC236}">
                        <a16:creationId xmlns:a16="http://schemas.microsoft.com/office/drawing/2014/main" id="{8A031A2B-4D83-D707-FB7C-FA9A8FC3F82B}"/>
                      </a:ext>
                    </a:extLst>
                  </p:cNvPr>
                  <p:cNvSpPr/>
                  <p:nvPr/>
                </p:nvSpPr>
                <p:spPr>
                  <a:xfrm rot="-5102277">
                    <a:off x="4002156" y="2842765"/>
                    <a:ext cx="133661" cy="123449"/>
                  </a:xfrm>
                  <a:custGeom>
                    <a:avLst/>
                    <a:gdLst>
                      <a:gd name="connsiteX0" fmla="*/ 133661 w 133661"/>
                      <a:gd name="connsiteY0" fmla="*/ 61725 h 123449"/>
                      <a:gd name="connsiteX1" fmla="*/ 66831 w 133661"/>
                      <a:gd name="connsiteY1" fmla="*/ 123450 h 123449"/>
                      <a:gd name="connsiteX2" fmla="*/ 0 w 133661"/>
                      <a:gd name="connsiteY2" fmla="*/ 61725 h 123449"/>
                      <a:gd name="connsiteX3" fmla="*/ 66831 w 133661"/>
                      <a:gd name="connsiteY3" fmla="*/ 0 h 123449"/>
                      <a:gd name="connsiteX4" fmla="*/ 133661 w 133661"/>
                      <a:gd name="connsiteY4" fmla="*/ 61725 h 1234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3661" h="123449">
                        <a:moveTo>
                          <a:pt x="133661" y="61725"/>
                        </a:moveTo>
                        <a:cubicBezTo>
                          <a:pt x="133661" y="95815"/>
                          <a:pt x="103740" y="123450"/>
                          <a:pt x="66831" y="123450"/>
                        </a:cubicBezTo>
                        <a:cubicBezTo>
                          <a:pt x="29921" y="123450"/>
                          <a:pt x="0" y="95815"/>
                          <a:pt x="0" y="61725"/>
                        </a:cubicBezTo>
                        <a:cubicBezTo>
                          <a:pt x="0" y="27635"/>
                          <a:pt x="29921" y="0"/>
                          <a:pt x="66831" y="0"/>
                        </a:cubicBezTo>
                        <a:cubicBezTo>
                          <a:pt x="103740" y="0"/>
                          <a:pt x="133661" y="27635"/>
                          <a:pt x="133661" y="61725"/>
                        </a:cubicBezTo>
                        <a:close/>
                      </a:path>
                    </a:pathLst>
                  </a:custGeom>
                  <a:solidFill>
                    <a:srgbClr val="2B0A0E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07" name="任意多边形: 形状 606">
                    <a:extLst>
                      <a:ext uri="{FF2B5EF4-FFF2-40B4-BE49-F238E27FC236}">
                        <a16:creationId xmlns:a16="http://schemas.microsoft.com/office/drawing/2014/main" id="{4632D981-D683-11ED-5585-9457429528B6}"/>
                      </a:ext>
                    </a:extLst>
                  </p:cNvPr>
                  <p:cNvSpPr/>
                  <p:nvPr/>
                </p:nvSpPr>
                <p:spPr>
                  <a:xfrm rot="-5102620">
                    <a:off x="4010839" y="2857991"/>
                    <a:ext cx="111713" cy="93043"/>
                  </a:xfrm>
                  <a:custGeom>
                    <a:avLst/>
                    <a:gdLst>
                      <a:gd name="connsiteX0" fmla="*/ 111714 w 111713"/>
                      <a:gd name="connsiteY0" fmla="*/ 46522 h 93043"/>
                      <a:gd name="connsiteX1" fmla="*/ 55857 w 111713"/>
                      <a:gd name="connsiteY1" fmla="*/ 93044 h 93043"/>
                      <a:gd name="connsiteX2" fmla="*/ 0 w 111713"/>
                      <a:gd name="connsiteY2" fmla="*/ 46522 h 93043"/>
                      <a:gd name="connsiteX3" fmla="*/ 55857 w 111713"/>
                      <a:gd name="connsiteY3" fmla="*/ 0 h 93043"/>
                      <a:gd name="connsiteX4" fmla="*/ 111714 w 111713"/>
                      <a:gd name="connsiteY4" fmla="*/ 46522 h 930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11713" h="93043">
                        <a:moveTo>
                          <a:pt x="111714" y="46522"/>
                        </a:moveTo>
                        <a:cubicBezTo>
                          <a:pt x="111714" y="72215"/>
                          <a:pt x="86706" y="93044"/>
                          <a:pt x="55857" y="93044"/>
                        </a:cubicBezTo>
                        <a:cubicBezTo>
                          <a:pt x="25008" y="93044"/>
                          <a:pt x="0" y="72215"/>
                          <a:pt x="0" y="46522"/>
                        </a:cubicBezTo>
                        <a:cubicBezTo>
                          <a:pt x="0" y="20829"/>
                          <a:pt x="25008" y="0"/>
                          <a:pt x="55857" y="0"/>
                        </a:cubicBezTo>
                        <a:cubicBezTo>
                          <a:pt x="86706" y="0"/>
                          <a:pt x="111714" y="20829"/>
                          <a:pt x="111714" y="46522"/>
                        </a:cubicBezTo>
                        <a:close/>
                      </a:path>
                    </a:pathLst>
                  </a:custGeom>
                  <a:solidFill>
                    <a:srgbClr val="000000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08" name="任意多边形: 形状 607">
                    <a:extLst>
                      <a:ext uri="{FF2B5EF4-FFF2-40B4-BE49-F238E27FC236}">
                        <a16:creationId xmlns:a16="http://schemas.microsoft.com/office/drawing/2014/main" id="{069596DC-3483-BE00-C0E8-A028FA6268D9}"/>
                      </a:ext>
                    </a:extLst>
                  </p:cNvPr>
                  <p:cNvSpPr/>
                  <p:nvPr/>
                </p:nvSpPr>
                <p:spPr>
                  <a:xfrm>
                    <a:off x="3936796" y="2819541"/>
                    <a:ext cx="260908" cy="107872"/>
                  </a:xfrm>
                  <a:custGeom>
                    <a:avLst/>
                    <a:gdLst>
                      <a:gd name="connsiteX0" fmla="*/ 0 w 260908"/>
                      <a:gd name="connsiteY0" fmla="*/ 96099 h 107872"/>
                      <a:gd name="connsiteX1" fmla="*/ 21450 w 260908"/>
                      <a:gd name="connsiteY1" fmla="*/ 59028 h 107872"/>
                      <a:gd name="connsiteX2" fmla="*/ 133502 w 260908"/>
                      <a:gd name="connsiteY2" fmla="*/ 15937 h 107872"/>
                      <a:gd name="connsiteX3" fmla="*/ 260909 w 260908"/>
                      <a:gd name="connsiteY3" fmla="*/ 107872 h 107872"/>
                      <a:gd name="connsiteX4" fmla="*/ 245631 w 260908"/>
                      <a:gd name="connsiteY4" fmla="*/ 61162 h 107872"/>
                      <a:gd name="connsiteX5" fmla="*/ 245592 w 260908"/>
                      <a:gd name="connsiteY5" fmla="*/ 61124 h 107872"/>
                      <a:gd name="connsiteX6" fmla="*/ 204406 w 260908"/>
                      <a:gd name="connsiteY6" fmla="*/ 23024 h 107872"/>
                      <a:gd name="connsiteX7" fmla="*/ 137236 w 260908"/>
                      <a:gd name="connsiteY7" fmla="*/ 621 h 107872"/>
                      <a:gd name="connsiteX8" fmla="*/ 47968 w 260908"/>
                      <a:gd name="connsiteY8" fmla="*/ 23443 h 107872"/>
                      <a:gd name="connsiteX9" fmla="*/ 0 w 260908"/>
                      <a:gd name="connsiteY9" fmla="*/ 96099 h 1078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260908" h="107872">
                        <a:moveTo>
                          <a:pt x="0" y="96099"/>
                        </a:moveTo>
                        <a:cubicBezTo>
                          <a:pt x="5524" y="82650"/>
                          <a:pt x="12383" y="69886"/>
                          <a:pt x="21450" y="59028"/>
                        </a:cubicBezTo>
                        <a:cubicBezTo>
                          <a:pt x="47930" y="26262"/>
                          <a:pt x="92354" y="11632"/>
                          <a:pt x="133502" y="15937"/>
                        </a:cubicBezTo>
                        <a:cubicBezTo>
                          <a:pt x="190576" y="20090"/>
                          <a:pt x="246964" y="48398"/>
                          <a:pt x="260909" y="107872"/>
                        </a:cubicBezTo>
                        <a:cubicBezTo>
                          <a:pt x="260261" y="91146"/>
                          <a:pt x="254622" y="75182"/>
                          <a:pt x="245631" y="61162"/>
                        </a:cubicBezTo>
                        <a:cubicBezTo>
                          <a:pt x="245592" y="61162"/>
                          <a:pt x="245592" y="61162"/>
                          <a:pt x="245592" y="61124"/>
                        </a:cubicBezTo>
                        <a:cubicBezTo>
                          <a:pt x="235344" y="45236"/>
                          <a:pt x="220827" y="31977"/>
                          <a:pt x="204406" y="23024"/>
                        </a:cubicBezTo>
                        <a:cubicBezTo>
                          <a:pt x="183147" y="11098"/>
                          <a:pt x="161315" y="2831"/>
                          <a:pt x="137236" y="621"/>
                        </a:cubicBezTo>
                        <a:cubicBezTo>
                          <a:pt x="107137" y="-2580"/>
                          <a:pt x="73343" y="6831"/>
                          <a:pt x="47968" y="23443"/>
                        </a:cubicBezTo>
                        <a:cubicBezTo>
                          <a:pt x="22784" y="39635"/>
                          <a:pt x="5334" y="67029"/>
                          <a:pt x="0" y="96099"/>
                        </a:cubicBezTo>
                        <a:close/>
                      </a:path>
                    </a:pathLst>
                  </a:custGeom>
                  <a:solidFill>
                    <a:srgbClr val="240206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09" name="任意多边形: 形状 608">
                    <a:extLst>
                      <a:ext uri="{FF2B5EF4-FFF2-40B4-BE49-F238E27FC236}">
                        <a16:creationId xmlns:a16="http://schemas.microsoft.com/office/drawing/2014/main" id="{A78272F5-3273-4008-9588-ACA35DE4C1F6}"/>
                      </a:ext>
                    </a:extLst>
                  </p:cNvPr>
                  <p:cNvSpPr/>
                  <p:nvPr/>
                </p:nvSpPr>
                <p:spPr>
                  <a:xfrm>
                    <a:off x="4009130" y="2855722"/>
                    <a:ext cx="30898" cy="30904"/>
                  </a:xfrm>
                  <a:custGeom>
                    <a:avLst/>
                    <a:gdLst>
                      <a:gd name="connsiteX0" fmla="*/ 57 w 30898"/>
                      <a:gd name="connsiteY0" fmla="*/ 14121 h 30904"/>
                      <a:gd name="connsiteX1" fmla="*/ 14115 w 30898"/>
                      <a:gd name="connsiteY1" fmla="*/ 30847 h 30904"/>
                      <a:gd name="connsiteX2" fmla="*/ 30841 w 30898"/>
                      <a:gd name="connsiteY2" fmla="*/ 16789 h 30904"/>
                      <a:gd name="connsiteX3" fmla="*/ 16782 w 30898"/>
                      <a:gd name="connsiteY3" fmla="*/ 63 h 30904"/>
                      <a:gd name="connsiteX4" fmla="*/ 57 w 30898"/>
                      <a:gd name="connsiteY4" fmla="*/ 14121 h 3090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0898" h="30904">
                        <a:moveTo>
                          <a:pt x="57" y="14121"/>
                        </a:moveTo>
                        <a:cubicBezTo>
                          <a:pt x="-667" y="22618"/>
                          <a:pt x="5619" y="30124"/>
                          <a:pt x="14115" y="30847"/>
                        </a:cubicBezTo>
                        <a:cubicBezTo>
                          <a:pt x="22612" y="31571"/>
                          <a:pt x="30117" y="25285"/>
                          <a:pt x="30841" y="16789"/>
                        </a:cubicBezTo>
                        <a:cubicBezTo>
                          <a:pt x="31565" y="8292"/>
                          <a:pt x="25279" y="786"/>
                          <a:pt x="16782" y="63"/>
                        </a:cubicBezTo>
                        <a:cubicBezTo>
                          <a:pt x="8286" y="-699"/>
                          <a:pt x="780" y="5587"/>
                          <a:pt x="57" y="1412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10" name="任意多边形: 形状 609">
                    <a:extLst>
                      <a:ext uri="{FF2B5EF4-FFF2-40B4-BE49-F238E27FC236}">
                        <a16:creationId xmlns:a16="http://schemas.microsoft.com/office/drawing/2014/main" id="{E174B9BD-6D3E-F76B-ED27-3C5E3C855329}"/>
                      </a:ext>
                    </a:extLst>
                  </p:cNvPr>
                  <p:cNvSpPr/>
                  <p:nvPr/>
                </p:nvSpPr>
                <p:spPr>
                  <a:xfrm>
                    <a:off x="4056280" y="2859254"/>
                    <a:ext cx="19236" cy="19236"/>
                  </a:xfrm>
                  <a:custGeom>
                    <a:avLst/>
                    <a:gdLst>
                      <a:gd name="connsiteX0" fmla="*/ 36 w 19236"/>
                      <a:gd name="connsiteY0" fmla="*/ 8799 h 19236"/>
                      <a:gd name="connsiteX1" fmla="*/ 8799 w 19236"/>
                      <a:gd name="connsiteY1" fmla="*/ 19201 h 19236"/>
                      <a:gd name="connsiteX2" fmla="*/ 19200 w 19236"/>
                      <a:gd name="connsiteY2" fmla="*/ 10438 h 19236"/>
                      <a:gd name="connsiteX3" fmla="*/ 10437 w 19236"/>
                      <a:gd name="connsiteY3" fmla="*/ 36 h 19236"/>
                      <a:gd name="connsiteX4" fmla="*/ 36 w 19236"/>
                      <a:gd name="connsiteY4" fmla="*/ 8799 h 192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9236" h="19236">
                        <a:moveTo>
                          <a:pt x="36" y="8799"/>
                        </a:moveTo>
                        <a:cubicBezTo>
                          <a:pt x="-421" y="14095"/>
                          <a:pt x="3503" y="18743"/>
                          <a:pt x="8799" y="19201"/>
                        </a:cubicBezTo>
                        <a:cubicBezTo>
                          <a:pt x="14095" y="19658"/>
                          <a:pt x="18743" y="15734"/>
                          <a:pt x="19200" y="10438"/>
                        </a:cubicBezTo>
                        <a:cubicBezTo>
                          <a:pt x="19658" y="5142"/>
                          <a:pt x="15733" y="494"/>
                          <a:pt x="10437" y="36"/>
                        </a:cubicBezTo>
                        <a:cubicBezTo>
                          <a:pt x="5141" y="-421"/>
                          <a:pt x="493" y="3503"/>
                          <a:pt x="36" y="8799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11" name="任意多边形: 形状 610">
                    <a:extLst>
                      <a:ext uri="{FF2B5EF4-FFF2-40B4-BE49-F238E27FC236}">
                        <a16:creationId xmlns:a16="http://schemas.microsoft.com/office/drawing/2014/main" id="{230AE6A3-3DF8-0AF6-9E29-323264A81D30}"/>
                      </a:ext>
                    </a:extLst>
                  </p:cNvPr>
                  <p:cNvSpPr/>
                  <p:nvPr/>
                </p:nvSpPr>
                <p:spPr>
                  <a:xfrm>
                    <a:off x="4033191" y="2893049"/>
                    <a:ext cx="19236" cy="19236"/>
                  </a:xfrm>
                  <a:custGeom>
                    <a:avLst/>
                    <a:gdLst>
                      <a:gd name="connsiteX0" fmla="*/ 36 w 19236"/>
                      <a:gd name="connsiteY0" fmla="*/ 8799 h 19236"/>
                      <a:gd name="connsiteX1" fmla="*/ 8799 w 19236"/>
                      <a:gd name="connsiteY1" fmla="*/ 19200 h 19236"/>
                      <a:gd name="connsiteX2" fmla="*/ 19200 w 19236"/>
                      <a:gd name="connsiteY2" fmla="*/ 10437 h 19236"/>
                      <a:gd name="connsiteX3" fmla="*/ 10437 w 19236"/>
                      <a:gd name="connsiteY3" fmla="*/ 36 h 19236"/>
                      <a:gd name="connsiteX4" fmla="*/ 36 w 19236"/>
                      <a:gd name="connsiteY4" fmla="*/ 8799 h 192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9236" h="19236">
                        <a:moveTo>
                          <a:pt x="36" y="8799"/>
                        </a:moveTo>
                        <a:cubicBezTo>
                          <a:pt x="-421" y="14095"/>
                          <a:pt x="3503" y="18743"/>
                          <a:pt x="8799" y="19200"/>
                        </a:cubicBezTo>
                        <a:cubicBezTo>
                          <a:pt x="14095" y="19658"/>
                          <a:pt x="18743" y="15733"/>
                          <a:pt x="19200" y="10437"/>
                        </a:cubicBezTo>
                        <a:cubicBezTo>
                          <a:pt x="19658" y="5142"/>
                          <a:pt x="15733" y="493"/>
                          <a:pt x="10437" y="36"/>
                        </a:cubicBezTo>
                        <a:cubicBezTo>
                          <a:pt x="5180" y="-421"/>
                          <a:pt x="493" y="3503"/>
                          <a:pt x="36" y="8799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</p:grpSp>
        <p:grpSp>
          <p:nvGrpSpPr>
            <p:cNvPr id="612" name="图形 7">
              <a:extLst>
                <a:ext uri="{FF2B5EF4-FFF2-40B4-BE49-F238E27FC236}">
                  <a16:creationId xmlns:a16="http://schemas.microsoft.com/office/drawing/2014/main" id="{8672A732-C005-91B1-710D-2E9C1EE82FEE}"/>
                </a:ext>
              </a:extLst>
            </p:cNvPr>
            <p:cNvGrpSpPr/>
            <p:nvPr/>
          </p:nvGrpSpPr>
          <p:grpSpPr>
            <a:xfrm>
              <a:off x="3366973" y="3018624"/>
              <a:ext cx="847648" cy="243687"/>
              <a:chOff x="3366973" y="3018624"/>
              <a:chExt cx="847648" cy="243687"/>
            </a:xfrm>
            <a:solidFill>
              <a:srgbClr val="FF0011"/>
            </a:solidFill>
          </p:grpSpPr>
          <p:sp>
            <p:nvSpPr>
              <p:cNvPr id="613" name="任意多边形: 形状 612">
                <a:extLst>
                  <a:ext uri="{FF2B5EF4-FFF2-40B4-BE49-F238E27FC236}">
                    <a16:creationId xmlns:a16="http://schemas.microsoft.com/office/drawing/2014/main" id="{AF5E8271-D82B-446F-92E7-76306CB804D5}"/>
                  </a:ext>
                </a:extLst>
              </p:cNvPr>
              <p:cNvSpPr/>
              <p:nvPr/>
            </p:nvSpPr>
            <p:spPr>
              <a:xfrm>
                <a:off x="3977487" y="3047961"/>
                <a:ext cx="237134" cy="214350"/>
              </a:xfrm>
              <a:custGeom>
                <a:avLst/>
                <a:gdLst>
                  <a:gd name="connsiteX0" fmla="*/ 237134 w 237134"/>
                  <a:gd name="connsiteY0" fmla="*/ 107175 h 214350"/>
                  <a:gd name="connsiteX1" fmla="*/ 118567 w 237134"/>
                  <a:gd name="connsiteY1" fmla="*/ 214351 h 214350"/>
                  <a:gd name="connsiteX2" fmla="*/ 0 w 237134"/>
                  <a:gd name="connsiteY2" fmla="*/ 107175 h 214350"/>
                  <a:gd name="connsiteX3" fmla="*/ 118567 w 237134"/>
                  <a:gd name="connsiteY3" fmla="*/ 0 h 214350"/>
                  <a:gd name="connsiteX4" fmla="*/ 237134 w 237134"/>
                  <a:gd name="connsiteY4" fmla="*/ 107175 h 214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7134" h="214350">
                    <a:moveTo>
                      <a:pt x="237134" y="107175"/>
                    </a:moveTo>
                    <a:cubicBezTo>
                      <a:pt x="237134" y="166367"/>
                      <a:pt x="184050" y="214351"/>
                      <a:pt x="118567" y="214351"/>
                    </a:cubicBezTo>
                    <a:cubicBezTo>
                      <a:pt x="53085" y="214351"/>
                      <a:pt x="0" y="166367"/>
                      <a:pt x="0" y="107175"/>
                    </a:cubicBezTo>
                    <a:cubicBezTo>
                      <a:pt x="0" y="47984"/>
                      <a:pt x="53085" y="0"/>
                      <a:pt x="118567" y="0"/>
                    </a:cubicBezTo>
                    <a:cubicBezTo>
                      <a:pt x="184050" y="0"/>
                      <a:pt x="237134" y="47984"/>
                      <a:pt x="237134" y="107175"/>
                    </a:cubicBezTo>
                    <a:close/>
                  </a:path>
                </a:pathLst>
              </a:custGeom>
              <a:solidFill>
                <a:srgbClr val="FF0011"/>
              </a:soli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14" name="任意多边形: 形状 613">
                <a:extLst>
                  <a:ext uri="{FF2B5EF4-FFF2-40B4-BE49-F238E27FC236}">
                    <a16:creationId xmlns:a16="http://schemas.microsoft.com/office/drawing/2014/main" id="{79D34130-D1F9-8194-3BB9-33BDF17E16D7}"/>
                  </a:ext>
                </a:extLst>
              </p:cNvPr>
              <p:cNvSpPr/>
              <p:nvPr/>
            </p:nvSpPr>
            <p:spPr>
              <a:xfrm>
                <a:off x="3366973" y="3018624"/>
                <a:ext cx="237134" cy="214350"/>
              </a:xfrm>
              <a:custGeom>
                <a:avLst/>
                <a:gdLst>
                  <a:gd name="connsiteX0" fmla="*/ 237134 w 237134"/>
                  <a:gd name="connsiteY0" fmla="*/ 107175 h 214350"/>
                  <a:gd name="connsiteX1" fmla="*/ 118567 w 237134"/>
                  <a:gd name="connsiteY1" fmla="*/ 214351 h 214350"/>
                  <a:gd name="connsiteX2" fmla="*/ 0 w 237134"/>
                  <a:gd name="connsiteY2" fmla="*/ 107175 h 214350"/>
                  <a:gd name="connsiteX3" fmla="*/ 118567 w 237134"/>
                  <a:gd name="connsiteY3" fmla="*/ 0 h 214350"/>
                  <a:gd name="connsiteX4" fmla="*/ 237134 w 237134"/>
                  <a:gd name="connsiteY4" fmla="*/ 107175 h 214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7134" h="214350">
                    <a:moveTo>
                      <a:pt x="237134" y="107175"/>
                    </a:moveTo>
                    <a:cubicBezTo>
                      <a:pt x="237134" y="166367"/>
                      <a:pt x="184050" y="214351"/>
                      <a:pt x="118567" y="214351"/>
                    </a:cubicBezTo>
                    <a:cubicBezTo>
                      <a:pt x="53084" y="214351"/>
                      <a:pt x="0" y="166367"/>
                      <a:pt x="0" y="107175"/>
                    </a:cubicBezTo>
                    <a:cubicBezTo>
                      <a:pt x="0" y="47984"/>
                      <a:pt x="53084" y="0"/>
                      <a:pt x="118567" y="0"/>
                    </a:cubicBezTo>
                    <a:cubicBezTo>
                      <a:pt x="184050" y="0"/>
                      <a:pt x="237134" y="47984"/>
                      <a:pt x="237134" y="107175"/>
                    </a:cubicBezTo>
                    <a:close/>
                  </a:path>
                </a:pathLst>
              </a:custGeom>
              <a:solidFill>
                <a:srgbClr val="FF0011"/>
              </a:soli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615" name="任意多边形: 形状 614">
              <a:extLst>
                <a:ext uri="{FF2B5EF4-FFF2-40B4-BE49-F238E27FC236}">
                  <a16:creationId xmlns:a16="http://schemas.microsoft.com/office/drawing/2014/main" id="{C4B43F74-625F-EF43-DB14-DD959FF580A4}"/>
                </a:ext>
              </a:extLst>
            </p:cNvPr>
            <p:cNvSpPr/>
            <p:nvPr/>
          </p:nvSpPr>
          <p:spPr>
            <a:xfrm>
              <a:off x="2494669" y="1847505"/>
              <a:ext cx="2555549" cy="2082128"/>
            </a:xfrm>
            <a:custGeom>
              <a:avLst/>
              <a:gdLst>
                <a:gd name="connsiteX0" fmla="*/ 2302273 w 2555549"/>
                <a:gd name="connsiteY0" fmla="*/ 957340 h 2082128"/>
                <a:gd name="connsiteX1" fmla="*/ 2136386 w 2555549"/>
                <a:gd name="connsiteY1" fmla="*/ 782080 h 2082128"/>
                <a:gd name="connsiteX2" fmla="*/ 2064872 w 2555549"/>
                <a:gd name="connsiteY2" fmla="*/ 639396 h 2082128"/>
                <a:gd name="connsiteX3" fmla="*/ 2050585 w 2555549"/>
                <a:gd name="connsiteY3" fmla="*/ 583960 h 2082128"/>
                <a:gd name="connsiteX4" fmla="*/ 2049937 w 2555549"/>
                <a:gd name="connsiteY4" fmla="*/ 580989 h 2082128"/>
                <a:gd name="connsiteX5" fmla="*/ 2033021 w 2555549"/>
                <a:gd name="connsiteY5" fmla="*/ 530963 h 2082128"/>
                <a:gd name="connsiteX6" fmla="*/ 1999074 w 2555549"/>
                <a:gd name="connsiteY6" fmla="*/ 448477 h 2082128"/>
                <a:gd name="connsiteX7" fmla="*/ 1946610 w 2555549"/>
                <a:gd name="connsiteY7" fmla="*/ 334177 h 2082128"/>
                <a:gd name="connsiteX8" fmla="*/ 1917273 w 2555549"/>
                <a:gd name="connsiteY8" fmla="*/ 280875 h 2082128"/>
                <a:gd name="connsiteX9" fmla="*/ 1514594 w 2555549"/>
                <a:gd name="connsiteY9" fmla="*/ 8041 h 2082128"/>
                <a:gd name="connsiteX10" fmla="*/ 1410886 w 2555549"/>
                <a:gd name="connsiteY10" fmla="*/ 154 h 2082128"/>
                <a:gd name="connsiteX11" fmla="*/ 1363108 w 2555549"/>
                <a:gd name="connsiteY11" fmla="*/ 3354 h 2082128"/>
                <a:gd name="connsiteX12" fmla="*/ 1331257 w 2555549"/>
                <a:gd name="connsiteY12" fmla="*/ 7774 h 2082128"/>
                <a:gd name="connsiteX13" fmla="*/ 1259934 w 2555549"/>
                <a:gd name="connsiteY13" fmla="*/ 24081 h 2082128"/>
                <a:gd name="connsiteX14" fmla="*/ 1122850 w 2555549"/>
                <a:gd name="connsiteY14" fmla="*/ 79097 h 2082128"/>
                <a:gd name="connsiteX15" fmla="*/ 1062652 w 2555549"/>
                <a:gd name="connsiteY15" fmla="*/ 112663 h 2082128"/>
                <a:gd name="connsiteX16" fmla="*/ 1000358 w 2555549"/>
                <a:gd name="connsiteY16" fmla="*/ 70982 h 2082128"/>
                <a:gd name="connsiteX17" fmla="*/ 920653 w 2555549"/>
                <a:gd name="connsiteY17" fmla="*/ 55704 h 2082128"/>
                <a:gd name="connsiteX18" fmla="*/ 885868 w 2555549"/>
                <a:gd name="connsiteY18" fmla="*/ 55361 h 2082128"/>
                <a:gd name="connsiteX19" fmla="*/ 819117 w 2555549"/>
                <a:gd name="connsiteY19" fmla="*/ 62828 h 2082128"/>
                <a:gd name="connsiteX20" fmla="*/ 752480 w 2555549"/>
                <a:gd name="connsiteY20" fmla="*/ 81307 h 2082128"/>
                <a:gd name="connsiteX21" fmla="*/ 687672 w 2555549"/>
                <a:gd name="connsiteY21" fmla="*/ 110720 h 2082128"/>
                <a:gd name="connsiteX22" fmla="*/ 509744 w 2555549"/>
                <a:gd name="connsiteY22" fmla="*/ 213895 h 2082128"/>
                <a:gd name="connsiteX23" fmla="*/ 352125 w 2555549"/>
                <a:gd name="connsiteY23" fmla="*/ 500636 h 2082128"/>
                <a:gd name="connsiteX24" fmla="*/ 233558 w 2555549"/>
                <a:gd name="connsiteY24" fmla="*/ 888722 h 2082128"/>
                <a:gd name="connsiteX25" fmla="*/ 86034 w 2555549"/>
                <a:gd name="connsiteY25" fmla="*/ 1080327 h 2082128"/>
                <a:gd name="connsiteX26" fmla="*/ 119181 w 2555549"/>
                <a:gd name="connsiteY26" fmla="*/ 1056324 h 2082128"/>
                <a:gd name="connsiteX27" fmla="*/ 244492 w 2555549"/>
                <a:gd name="connsiteY27" fmla="*/ 894704 h 2082128"/>
                <a:gd name="connsiteX28" fmla="*/ 272229 w 2555549"/>
                <a:gd name="connsiteY28" fmla="*/ 839383 h 2082128"/>
                <a:gd name="connsiteX29" fmla="*/ 519879 w 2555549"/>
                <a:gd name="connsiteY29" fmla="*/ 224639 h 2082128"/>
                <a:gd name="connsiteX30" fmla="*/ 645114 w 2555549"/>
                <a:gd name="connsiteY30" fmla="*/ 136819 h 2082128"/>
                <a:gd name="connsiteX31" fmla="*/ 416018 w 2555549"/>
                <a:gd name="connsiteY31" fmla="*/ 487186 h 2082128"/>
                <a:gd name="connsiteX32" fmla="*/ 407027 w 2555549"/>
                <a:gd name="connsiteY32" fmla="*/ 540869 h 2082128"/>
                <a:gd name="connsiteX33" fmla="*/ 396245 w 2555549"/>
                <a:gd name="connsiteY33" fmla="*/ 614097 h 2082128"/>
                <a:gd name="connsiteX34" fmla="*/ 381690 w 2555549"/>
                <a:gd name="connsiteY34" fmla="*/ 699594 h 2082128"/>
                <a:gd name="connsiteX35" fmla="*/ 337609 w 2555549"/>
                <a:gd name="connsiteY35" fmla="*/ 838697 h 2082128"/>
                <a:gd name="connsiteX36" fmla="*/ 318102 w 2555549"/>
                <a:gd name="connsiteY36" fmla="*/ 874625 h 2082128"/>
                <a:gd name="connsiteX37" fmla="*/ 168749 w 2555549"/>
                <a:gd name="connsiteY37" fmla="*/ 1050380 h 2082128"/>
                <a:gd name="connsiteX38" fmla="*/ 14826 w 2555549"/>
                <a:gd name="connsiteY38" fmla="*/ 1356361 h 2082128"/>
                <a:gd name="connsiteX39" fmla="*/ 207154 w 2555549"/>
                <a:gd name="connsiteY39" fmla="*/ 1890143 h 2082128"/>
                <a:gd name="connsiteX40" fmla="*/ 523384 w 2555549"/>
                <a:gd name="connsiteY40" fmla="*/ 2082129 h 2082128"/>
                <a:gd name="connsiteX41" fmla="*/ 306062 w 2555549"/>
                <a:gd name="connsiteY41" fmla="*/ 1945616 h 2082128"/>
                <a:gd name="connsiteX42" fmla="*/ 419143 w 2555549"/>
                <a:gd name="connsiteY42" fmla="*/ 1980135 h 2082128"/>
                <a:gd name="connsiteX43" fmla="*/ 806734 w 2555549"/>
                <a:gd name="connsiteY43" fmla="*/ 1864197 h 2082128"/>
                <a:gd name="connsiteX44" fmla="*/ 548759 w 2555549"/>
                <a:gd name="connsiteY44" fmla="*/ 1488683 h 2082128"/>
                <a:gd name="connsiteX45" fmla="*/ 748593 w 2555549"/>
                <a:gd name="connsiteY45" fmla="*/ 786576 h 2082128"/>
                <a:gd name="connsiteX46" fmla="*/ 1046535 w 2555549"/>
                <a:gd name="connsiteY46" fmla="*/ 389993 h 2082128"/>
                <a:gd name="connsiteX47" fmla="*/ 1803583 w 2555549"/>
                <a:gd name="connsiteY47" fmla="*/ 976467 h 2082128"/>
                <a:gd name="connsiteX48" fmla="*/ 2165418 w 2555549"/>
                <a:gd name="connsiteY48" fmla="*/ 1667753 h 2082128"/>
                <a:gd name="connsiteX49" fmla="*/ 1819775 w 2555549"/>
                <a:gd name="connsiteY49" fmla="*/ 1802779 h 2082128"/>
                <a:gd name="connsiteX50" fmla="*/ 2262611 w 2555549"/>
                <a:gd name="connsiteY50" fmla="*/ 2040409 h 2082128"/>
                <a:gd name="connsiteX51" fmla="*/ 2472885 w 2555549"/>
                <a:gd name="connsiteY51" fmla="*/ 1843051 h 2082128"/>
                <a:gd name="connsiteX52" fmla="*/ 2302273 w 2555549"/>
                <a:gd name="connsiteY52" fmla="*/ 957340 h 2082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2555549" h="2082128">
                  <a:moveTo>
                    <a:pt x="2302273" y="957340"/>
                  </a:moveTo>
                  <a:cubicBezTo>
                    <a:pt x="2241390" y="909982"/>
                    <a:pt x="2182487" y="849936"/>
                    <a:pt x="2136386" y="782080"/>
                  </a:cubicBezTo>
                  <a:cubicBezTo>
                    <a:pt x="2105982" y="737465"/>
                    <a:pt x="2081141" y="689421"/>
                    <a:pt x="2064872" y="639396"/>
                  </a:cubicBezTo>
                  <a:cubicBezTo>
                    <a:pt x="2058929" y="621146"/>
                    <a:pt x="2054090" y="602667"/>
                    <a:pt x="2050585" y="583960"/>
                  </a:cubicBezTo>
                  <a:cubicBezTo>
                    <a:pt x="2050432" y="583046"/>
                    <a:pt x="2050204" y="582055"/>
                    <a:pt x="2049937" y="580989"/>
                  </a:cubicBezTo>
                  <a:cubicBezTo>
                    <a:pt x="2047499" y="570473"/>
                    <a:pt x="2041403" y="552756"/>
                    <a:pt x="2033021" y="530963"/>
                  </a:cubicBezTo>
                  <a:cubicBezTo>
                    <a:pt x="2023839" y="506998"/>
                    <a:pt x="2011913" y="478080"/>
                    <a:pt x="1999074" y="448477"/>
                  </a:cubicBezTo>
                  <a:cubicBezTo>
                    <a:pt x="1981624" y="408129"/>
                    <a:pt x="1962536" y="366447"/>
                    <a:pt x="1946610" y="334177"/>
                  </a:cubicBezTo>
                  <a:cubicBezTo>
                    <a:pt x="1934189" y="309031"/>
                    <a:pt x="1923674" y="289561"/>
                    <a:pt x="1917273" y="280875"/>
                  </a:cubicBezTo>
                  <a:cubicBezTo>
                    <a:pt x="1850369" y="189854"/>
                    <a:pt x="1714695" y="43664"/>
                    <a:pt x="1514594" y="8041"/>
                  </a:cubicBezTo>
                  <a:cubicBezTo>
                    <a:pt x="1481752" y="2173"/>
                    <a:pt x="1447195" y="-722"/>
                    <a:pt x="1410886" y="154"/>
                  </a:cubicBezTo>
                  <a:cubicBezTo>
                    <a:pt x="1395303" y="497"/>
                    <a:pt x="1379377" y="1564"/>
                    <a:pt x="1363108" y="3354"/>
                  </a:cubicBezTo>
                  <a:cubicBezTo>
                    <a:pt x="1352631" y="4497"/>
                    <a:pt x="1342001" y="5983"/>
                    <a:pt x="1331257" y="7774"/>
                  </a:cubicBezTo>
                  <a:cubicBezTo>
                    <a:pt x="1308092" y="11622"/>
                    <a:pt x="1284317" y="16994"/>
                    <a:pt x="1259934" y="24081"/>
                  </a:cubicBezTo>
                  <a:cubicBezTo>
                    <a:pt x="1216195" y="36730"/>
                    <a:pt x="1170475" y="54751"/>
                    <a:pt x="1122850" y="79097"/>
                  </a:cubicBezTo>
                  <a:cubicBezTo>
                    <a:pt x="1103114" y="89156"/>
                    <a:pt x="1083073" y="100357"/>
                    <a:pt x="1062652" y="112663"/>
                  </a:cubicBezTo>
                  <a:cubicBezTo>
                    <a:pt x="1050993" y="93499"/>
                    <a:pt x="1026800" y="80012"/>
                    <a:pt x="1000358" y="70982"/>
                  </a:cubicBezTo>
                  <a:cubicBezTo>
                    <a:pt x="972088" y="61343"/>
                    <a:pt x="941303" y="56732"/>
                    <a:pt x="920653" y="55704"/>
                  </a:cubicBezTo>
                  <a:cubicBezTo>
                    <a:pt x="908956" y="55094"/>
                    <a:pt x="897374" y="54980"/>
                    <a:pt x="885868" y="55361"/>
                  </a:cubicBezTo>
                  <a:cubicBezTo>
                    <a:pt x="863198" y="56047"/>
                    <a:pt x="840910" y="58599"/>
                    <a:pt x="819117" y="62828"/>
                  </a:cubicBezTo>
                  <a:cubicBezTo>
                    <a:pt x="796333" y="67210"/>
                    <a:pt x="774082" y="73420"/>
                    <a:pt x="752480" y="81307"/>
                  </a:cubicBezTo>
                  <a:cubicBezTo>
                    <a:pt x="730153" y="89422"/>
                    <a:pt x="708512" y="99328"/>
                    <a:pt x="687672" y="110720"/>
                  </a:cubicBezTo>
                  <a:cubicBezTo>
                    <a:pt x="621377" y="130685"/>
                    <a:pt x="558779" y="170080"/>
                    <a:pt x="509744" y="213895"/>
                  </a:cubicBezTo>
                  <a:cubicBezTo>
                    <a:pt x="427982" y="289638"/>
                    <a:pt x="381843" y="395327"/>
                    <a:pt x="352125" y="500636"/>
                  </a:cubicBezTo>
                  <a:cubicBezTo>
                    <a:pt x="315244" y="631014"/>
                    <a:pt x="296956" y="767640"/>
                    <a:pt x="233558" y="888722"/>
                  </a:cubicBezTo>
                  <a:cubicBezTo>
                    <a:pt x="195191" y="959626"/>
                    <a:pt x="151719" y="1031483"/>
                    <a:pt x="86034" y="1080327"/>
                  </a:cubicBezTo>
                  <a:cubicBezTo>
                    <a:pt x="97579" y="1073088"/>
                    <a:pt x="108742" y="1065125"/>
                    <a:pt x="119181" y="1056324"/>
                  </a:cubicBezTo>
                  <a:cubicBezTo>
                    <a:pt x="171226" y="1011480"/>
                    <a:pt x="210278" y="953759"/>
                    <a:pt x="244492" y="894704"/>
                  </a:cubicBezTo>
                  <a:cubicBezTo>
                    <a:pt x="254322" y="877292"/>
                    <a:pt x="264342" y="857671"/>
                    <a:pt x="272229" y="839383"/>
                  </a:cubicBezTo>
                  <a:cubicBezTo>
                    <a:pt x="361497" y="637415"/>
                    <a:pt x="354182" y="387478"/>
                    <a:pt x="519879" y="224639"/>
                  </a:cubicBezTo>
                  <a:cubicBezTo>
                    <a:pt x="555388" y="191187"/>
                    <a:pt x="598403" y="159869"/>
                    <a:pt x="645114" y="136819"/>
                  </a:cubicBezTo>
                  <a:cubicBezTo>
                    <a:pt x="527690" y="217324"/>
                    <a:pt x="442079" y="348121"/>
                    <a:pt x="416018" y="487186"/>
                  </a:cubicBezTo>
                  <a:cubicBezTo>
                    <a:pt x="412704" y="504941"/>
                    <a:pt x="409770" y="522848"/>
                    <a:pt x="407027" y="540869"/>
                  </a:cubicBezTo>
                  <a:cubicBezTo>
                    <a:pt x="403255" y="565177"/>
                    <a:pt x="399864" y="589675"/>
                    <a:pt x="396245" y="614097"/>
                  </a:cubicBezTo>
                  <a:cubicBezTo>
                    <a:pt x="391977" y="642787"/>
                    <a:pt x="387405" y="671438"/>
                    <a:pt x="381690" y="699594"/>
                  </a:cubicBezTo>
                  <a:cubicBezTo>
                    <a:pt x="371861" y="747905"/>
                    <a:pt x="358640" y="794844"/>
                    <a:pt x="337609" y="838697"/>
                  </a:cubicBezTo>
                  <a:cubicBezTo>
                    <a:pt x="331741" y="850927"/>
                    <a:pt x="325264" y="862929"/>
                    <a:pt x="318102" y="874625"/>
                  </a:cubicBezTo>
                  <a:cubicBezTo>
                    <a:pt x="277868" y="940272"/>
                    <a:pt x="218508" y="991592"/>
                    <a:pt x="168749" y="1050380"/>
                  </a:cubicBezTo>
                  <a:cubicBezTo>
                    <a:pt x="94264" y="1138315"/>
                    <a:pt x="41038" y="1244157"/>
                    <a:pt x="14826" y="1356361"/>
                  </a:cubicBezTo>
                  <a:cubicBezTo>
                    <a:pt x="-35162" y="1570331"/>
                    <a:pt x="44315" y="1773519"/>
                    <a:pt x="207154" y="1890143"/>
                  </a:cubicBezTo>
                  <a:cubicBezTo>
                    <a:pt x="282592" y="1992174"/>
                    <a:pt x="398492" y="2065974"/>
                    <a:pt x="523384" y="2082129"/>
                  </a:cubicBezTo>
                  <a:cubicBezTo>
                    <a:pt x="443108" y="2048296"/>
                    <a:pt x="369917" y="2002119"/>
                    <a:pt x="306062" y="1945616"/>
                  </a:cubicBezTo>
                  <a:cubicBezTo>
                    <a:pt x="341342" y="1960666"/>
                    <a:pt x="379100" y="1972324"/>
                    <a:pt x="419143" y="1980135"/>
                  </a:cubicBezTo>
                  <a:cubicBezTo>
                    <a:pt x="419143" y="1980135"/>
                    <a:pt x="648771" y="2025855"/>
                    <a:pt x="806734" y="1864197"/>
                  </a:cubicBezTo>
                  <a:cubicBezTo>
                    <a:pt x="806734" y="1864197"/>
                    <a:pt x="386758" y="1834326"/>
                    <a:pt x="548759" y="1488683"/>
                  </a:cubicBezTo>
                  <a:cubicBezTo>
                    <a:pt x="548759" y="1488683"/>
                    <a:pt x="770196" y="1164642"/>
                    <a:pt x="748593" y="786576"/>
                  </a:cubicBezTo>
                  <a:cubicBezTo>
                    <a:pt x="748593" y="786576"/>
                    <a:pt x="732439" y="504103"/>
                    <a:pt x="1046535" y="389993"/>
                  </a:cubicBezTo>
                  <a:cubicBezTo>
                    <a:pt x="1120945" y="542355"/>
                    <a:pt x="1317160" y="750724"/>
                    <a:pt x="1803583" y="976467"/>
                  </a:cubicBezTo>
                  <a:cubicBezTo>
                    <a:pt x="1803583" y="976467"/>
                    <a:pt x="2241009" y="1246519"/>
                    <a:pt x="2165418" y="1667753"/>
                  </a:cubicBezTo>
                  <a:cubicBezTo>
                    <a:pt x="2165418" y="1667753"/>
                    <a:pt x="2127623" y="2051191"/>
                    <a:pt x="1819775" y="1802779"/>
                  </a:cubicBezTo>
                  <a:cubicBezTo>
                    <a:pt x="1819775" y="1802779"/>
                    <a:pt x="1903481" y="2180808"/>
                    <a:pt x="2262611" y="2040409"/>
                  </a:cubicBezTo>
                  <a:cubicBezTo>
                    <a:pt x="2352032" y="2005433"/>
                    <a:pt x="2422365" y="1921651"/>
                    <a:pt x="2472885" y="1843051"/>
                  </a:cubicBezTo>
                  <a:cubicBezTo>
                    <a:pt x="2639344" y="1584162"/>
                    <a:pt x="2540208" y="1142430"/>
                    <a:pt x="2302273" y="957340"/>
                  </a:cubicBezTo>
                  <a:close/>
                </a:path>
              </a:pathLst>
            </a:custGeom>
            <a:gradFill>
              <a:gsLst>
                <a:gs pos="0">
                  <a:srgbClr val="CF461B"/>
                </a:gs>
                <a:gs pos="50000">
                  <a:srgbClr val="E76239"/>
                </a:gs>
                <a:gs pos="100000">
                  <a:srgbClr val="FF7F57"/>
                </a:gs>
              </a:gsLst>
              <a:lin ang="17154635" scaled="1"/>
            </a:gradFill>
            <a:ln w="38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616" name="图形 7">
              <a:extLst>
                <a:ext uri="{FF2B5EF4-FFF2-40B4-BE49-F238E27FC236}">
                  <a16:creationId xmlns:a16="http://schemas.microsoft.com/office/drawing/2014/main" id="{AFE9971C-8B0A-7159-DCC7-7A805BDE43F9}"/>
                </a:ext>
              </a:extLst>
            </p:cNvPr>
            <p:cNvGrpSpPr/>
            <p:nvPr/>
          </p:nvGrpSpPr>
          <p:grpSpPr>
            <a:xfrm>
              <a:off x="2658839" y="2004745"/>
              <a:ext cx="2391353" cy="1817484"/>
              <a:chOff x="2658839" y="2004745"/>
              <a:chExt cx="2391353" cy="1817484"/>
            </a:xfrm>
          </p:grpSpPr>
          <p:sp>
            <p:nvSpPr>
              <p:cNvPr id="617" name="任意多边形: 形状 616">
                <a:extLst>
                  <a:ext uri="{FF2B5EF4-FFF2-40B4-BE49-F238E27FC236}">
                    <a16:creationId xmlns:a16="http://schemas.microsoft.com/office/drawing/2014/main" id="{1BD52D41-BBE4-D23D-F639-D46DA02B6EBC}"/>
                  </a:ext>
                </a:extLst>
              </p:cNvPr>
              <p:cNvSpPr/>
              <p:nvPr/>
            </p:nvSpPr>
            <p:spPr>
              <a:xfrm>
                <a:off x="2658839" y="2467051"/>
                <a:ext cx="612541" cy="1202702"/>
              </a:xfrm>
              <a:custGeom>
                <a:avLst/>
                <a:gdLst>
                  <a:gd name="connsiteX0" fmla="*/ 420136 w 612541"/>
                  <a:gd name="connsiteY0" fmla="*/ 315316 h 1202702"/>
                  <a:gd name="connsiteX1" fmla="*/ 354718 w 612541"/>
                  <a:gd name="connsiteY1" fmla="*/ 366255 h 1202702"/>
                  <a:gd name="connsiteX2" fmla="*/ 309265 w 612541"/>
                  <a:gd name="connsiteY2" fmla="*/ 405994 h 1202702"/>
                  <a:gd name="connsiteX3" fmla="*/ 194355 w 612541"/>
                  <a:gd name="connsiteY3" fmla="*/ 489585 h 1202702"/>
                  <a:gd name="connsiteX4" fmla="*/ 125890 w 612541"/>
                  <a:gd name="connsiteY4" fmla="*/ 559994 h 1202702"/>
                  <a:gd name="connsiteX5" fmla="*/ 83675 w 612541"/>
                  <a:gd name="connsiteY5" fmla="*/ 1098652 h 1202702"/>
                  <a:gd name="connsiteX6" fmla="*/ 243390 w 612541"/>
                  <a:gd name="connsiteY6" fmla="*/ 1202703 h 1202702"/>
                  <a:gd name="connsiteX7" fmla="*/ 96667 w 612541"/>
                  <a:gd name="connsiteY7" fmla="*/ 1087907 h 1202702"/>
                  <a:gd name="connsiteX8" fmla="*/ 152331 w 612541"/>
                  <a:gd name="connsiteY8" fmla="*/ 581787 h 1202702"/>
                  <a:gd name="connsiteX9" fmla="*/ 216034 w 612541"/>
                  <a:gd name="connsiteY9" fmla="*/ 515493 h 1202702"/>
                  <a:gd name="connsiteX10" fmla="*/ 330182 w 612541"/>
                  <a:gd name="connsiteY10" fmla="*/ 429044 h 1202702"/>
                  <a:gd name="connsiteX11" fmla="*/ 373273 w 612541"/>
                  <a:gd name="connsiteY11" fmla="*/ 389344 h 1202702"/>
                  <a:gd name="connsiteX12" fmla="*/ 472714 w 612541"/>
                  <a:gd name="connsiteY12" fmla="*/ 302514 h 1202702"/>
                  <a:gd name="connsiteX13" fmla="*/ 541866 w 612541"/>
                  <a:gd name="connsiteY13" fmla="*/ 209169 h 1202702"/>
                  <a:gd name="connsiteX14" fmla="*/ 612541 w 612541"/>
                  <a:gd name="connsiteY14" fmla="*/ 0 h 1202702"/>
                  <a:gd name="connsiteX15" fmla="*/ 516491 w 612541"/>
                  <a:gd name="connsiteY15" fmla="*/ 215608 h 1202702"/>
                  <a:gd name="connsiteX16" fmla="*/ 420136 w 612541"/>
                  <a:gd name="connsiteY16" fmla="*/ 315316 h 12027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612541" h="1202702">
                    <a:moveTo>
                      <a:pt x="420136" y="315316"/>
                    </a:moveTo>
                    <a:cubicBezTo>
                      <a:pt x="399410" y="332194"/>
                      <a:pt x="375902" y="349758"/>
                      <a:pt x="354718" y="366255"/>
                    </a:cubicBezTo>
                    <a:cubicBezTo>
                      <a:pt x="338831" y="378638"/>
                      <a:pt x="323705" y="393192"/>
                      <a:pt x="309265" y="405994"/>
                    </a:cubicBezTo>
                    <a:cubicBezTo>
                      <a:pt x="273260" y="438074"/>
                      <a:pt x="231541" y="457733"/>
                      <a:pt x="194355" y="489585"/>
                    </a:cubicBezTo>
                    <a:cubicBezTo>
                      <a:pt x="169095" y="510578"/>
                      <a:pt x="146997" y="534962"/>
                      <a:pt x="125890" y="559994"/>
                    </a:cubicBezTo>
                    <a:cubicBezTo>
                      <a:pt x="-2431" y="712775"/>
                      <a:pt x="-58705" y="935393"/>
                      <a:pt x="83675" y="1098652"/>
                    </a:cubicBezTo>
                    <a:cubicBezTo>
                      <a:pt x="126728" y="1146848"/>
                      <a:pt x="181935" y="1183272"/>
                      <a:pt x="243390" y="1202703"/>
                    </a:cubicBezTo>
                    <a:cubicBezTo>
                      <a:pt x="186240" y="1176947"/>
                      <a:pt x="134767" y="1137514"/>
                      <a:pt x="96667" y="1087907"/>
                    </a:cubicBezTo>
                    <a:cubicBezTo>
                      <a:pt x="-26701" y="926973"/>
                      <a:pt x="32126" y="725576"/>
                      <a:pt x="152331" y="581787"/>
                    </a:cubicBezTo>
                    <a:cubicBezTo>
                      <a:pt x="171953" y="558241"/>
                      <a:pt x="192641" y="535305"/>
                      <a:pt x="216034" y="515493"/>
                    </a:cubicBezTo>
                    <a:cubicBezTo>
                      <a:pt x="250934" y="484899"/>
                      <a:pt x="296197" y="461772"/>
                      <a:pt x="330182" y="429044"/>
                    </a:cubicBezTo>
                    <a:cubicBezTo>
                      <a:pt x="345041" y="415214"/>
                      <a:pt x="358185" y="401764"/>
                      <a:pt x="373273" y="389344"/>
                    </a:cubicBezTo>
                    <a:cubicBezTo>
                      <a:pt x="407373" y="361607"/>
                      <a:pt x="441510" y="333718"/>
                      <a:pt x="472714" y="302514"/>
                    </a:cubicBezTo>
                    <a:cubicBezTo>
                      <a:pt x="500184" y="275082"/>
                      <a:pt x="525178" y="244564"/>
                      <a:pt x="541866" y="209169"/>
                    </a:cubicBezTo>
                    <a:cubicBezTo>
                      <a:pt x="572422" y="142113"/>
                      <a:pt x="597796" y="72047"/>
                      <a:pt x="612541" y="0"/>
                    </a:cubicBezTo>
                    <a:cubicBezTo>
                      <a:pt x="587395" y="74752"/>
                      <a:pt x="555696" y="147790"/>
                      <a:pt x="516491" y="215608"/>
                    </a:cubicBezTo>
                    <a:cubicBezTo>
                      <a:pt x="491078" y="254470"/>
                      <a:pt x="455874" y="285940"/>
                      <a:pt x="420136" y="315316"/>
                    </a:cubicBezTo>
                    <a:close/>
                  </a:path>
                </a:pathLst>
              </a:custGeom>
              <a:gradFill>
                <a:gsLst>
                  <a:gs pos="535">
                    <a:srgbClr val="6E260E"/>
                  </a:gs>
                  <a:gs pos="100000">
                    <a:srgbClr val="CC3C10"/>
                  </a:gs>
                </a:gsLst>
                <a:lin ang="14547672" scaled="1"/>
              </a:gra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18" name="任意多边形: 形状 617">
                <a:extLst>
                  <a:ext uri="{FF2B5EF4-FFF2-40B4-BE49-F238E27FC236}">
                    <a16:creationId xmlns:a16="http://schemas.microsoft.com/office/drawing/2014/main" id="{1CC415C9-0708-13B6-4D71-6FA5BAE679B6}"/>
                  </a:ext>
                </a:extLst>
              </p:cNvPr>
              <p:cNvSpPr/>
              <p:nvPr/>
            </p:nvSpPr>
            <p:spPr>
              <a:xfrm>
                <a:off x="3550327" y="2004745"/>
                <a:ext cx="1499865" cy="1817484"/>
              </a:xfrm>
              <a:custGeom>
                <a:avLst/>
                <a:gdLst>
                  <a:gd name="connsiteX0" fmla="*/ 1435591 w 1499865"/>
                  <a:gd name="connsiteY0" fmla="*/ 1022452 h 1817484"/>
                  <a:gd name="connsiteX1" fmla="*/ 1178683 w 1499865"/>
                  <a:gd name="connsiteY1" fmla="*/ 803643 h 1817484"/>
                  <a:gd name="connsiteX2" fmla="*/ 663876 w 1499865"/>
                  <a:gd name="connsiteY2" fmla="*/ 671741 h 1817484"/>
                  <a:gd name="connsiteX3" fmla="*/ 143887 w 1499865"/>
                  <a:gd name="connsiteY3" fmla="*/ 289789 h 1817484"/>
                  <a:gd name="connsiteX4" fmla="*/ 860 w 1499865"/>
                  <a:gd name="connsiteY4" fmla="*/ 0 h 1817484"/>
                  <a:gd name="connsiteX5" fmla="*/ 81822 w 1499865"/>
                  <a:gd name="connsiteY5" fmla="*/ 252717 h 1817484"/>
                  <a:gd name="connsiteX6" fmla="*/ 710320 w 1499865"/>
                  <a:gd name="connsiteY6" fmla="*/ 743140 h 1817484"/>
                  <a:gd name="connsiteX7" fmla="*/ 1159442 w 1499865"/>
                  <a:gd name="connsiteY7" fmla="*/ 844258 h 1817484"/>
                  <a:gd name="connsiteX8" fmla="*/ 1189580 w 1499865"/>
                  <a:gd name="connsiteY8" fmla="*/ 884377 h 1817484"/>
                  <a:gd name="connsiteX9" fmla="*/ 1318891 w 1499865"/>
                  <a:gd name="connsiteY9" fmla="*/ 1467993 h 1817484"/>
                  <a:gd name="connsiteX10" fmla="*/ 1275419 w 1499865"/>
                  <a:gd name="connsiteY10" fmla="*/ 1613192 h 1817484"/>
                  <a:gd name="connsiteX11" fmla="*/ 1192247 w 1499865"/>
                  <a:gd name="connsiteY11" fmla="*/ 1739684 h 1817484"/>
                  <a:gd name="connsiteX12" fmla="*/ 1061716 w 1499865"/>
                  <a:gd name="connsiteY12" fmla="*/ 1817484 h 1817484"/>
                  <a:gd name="connsiteX13" fmla="*/ 1201772 w 1499865"/>
                  <a:gd name="connsiteY13" fmla="*/ 1749781 h 1817484"/>
                  <a:gd name="connsiteX14" fmla="*/ 1344151 w 1499865"/>
                  <a:gd name="connsiteY14" fmla="*/ 1472336 h 1817484"/>
                  <a:gd name="connsiteX15" fmla="*/ 1199752 w 1499865"/>
                  <a:gd name="connsiteY15" fmla="*/ 876833 h 1817484"/>
                  <a:gd name="connsiteX16" fmla="*/ 1178188 w 1499865"/>
                  <a:gd name="connsiteY16" fmla="*/ 851230 h 1817484"/>
                  <a:gd name="connsiteX17" fmla="*/ 1222269 w 1499865"/>
                  <a:gd name="connsiteY17" fmla="*/ 870014 h 1817484"/>
                  <a:gd name="connsiteX18" fmla="*/ 1412807 w 1499865"/>
                  <a:gd name="connsiteY18" fmla="*/ 1034834 h 1817484"/>
                  <a:gd name="connsiteX19" fmla="*/ 1485769 w 1499865"/>
                  <a:gd name="connsiteY19" fmla="*/ 1217257 h 1817484"/>
                  <a:gd name="connsiteX20" fmla="*/ 1499866 w 1499865"/>
                  <a:gd name="connsiteY20" fmla="*/ 1282217 h 1817484"/>
                  <a:gd name="connsiteX21" fmla="*/ 1435591 w 1499865"/>
                  <a:gd name="connsiteY21" fmla="*/ 1022452 h 18174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99865" h="1817484">
                    <a:moveTo>
                      <a:pt x="1435591" y="1022452"/>
                    </a:moveTo>
                    <a:cubicBezTo>
                      <a:pt x="1385642" y="917181"/>
                      <a:pt x="1284372" y="846163"/>
                      <a:pt x="1178683" y="803643"/>
                    </a:cubicBezTo>
                    <a:cubicBezTo>
                      <a:pt x="1013100" y="736968"/>
                      <a:pt x="830258" y="733920"/>
                      <a:pt x="663876" y="671741"/>
                    </a:cubicBezTo>
                    <a:cubicBezTo>
                      <a:pt x="459164" y="596532"/>
                      <a:pt x="282190" y="457238"/>
                      <a:pt x="143887" y="289789"/>
                    </a:cubicBezTo>
                    <a:cubicBezTo>
                      <a:pt x="75802" y="205816"/>
                      <a:pt x="6765" y="111824"/>
                      <a:pt x="860" y="0"/>
                    </a:cubicBezTo>
                    <a:cubicBezTo>
                      <a:pt x="-6494" y="90907"/>
                      <a:pt x="34426" y="177584"/>
                      <a:pt x="81822" y="252717"/>
                    </a:cubicBezTo>
                    <a:cubicBezTo>
                      <a:pt x="227516" y="480250"/>
                      <a:pt x="448839" y="666026"/>
                      <a:pt x="710320" y="743140"/>
                    </a:cubicBezTo>
                    <a:cubicBezTo>
                      <a:pt x="857843" y="786917"/>
                      <a:pt x="1014967" y="793166"/>
                      <a:pt x="1159442" y="844258"/>
                    </a:cubicBezTo>
                    <a:cubicBezTo>
                      <a:pt x="1169996" y="857250"/>
                      <a:pt x="1180093" y="870661"/>
                      <a:pt x="1189580" y="884377"/>
                    </a:cubicBezTo>
                    <a:cubicBezTo>
                      <a:pt x="1306394" y="1052360"/>
                      <a:pt x="1350857" y="1266863"/>
                      <a:pt x="1318891" y="1467993"/>
                    </a:cubicBezTo>
                    <a:cubicBezTo>
                      <a:pt x="1310814" y="1518171"/>
                      <a:pt x="1296907" y="1567053"/>
                      <a:pt x="1275419" y="1613192"/>
                    </a:cubicBezTo>
                    <a:cubicBezTo>
                      <a:pt x="1254426" y="1659331"/>
                      <a:pt x="1228060" y="1703527"/>
                      <a:pt x="1192247" y="1739684"/>
                    </a:cubicBezTo>
                    <a:cubicBezTo>
                      <a:pt x="1156433" y="1776374"/>
                      <a:pt x="1110827" y="1802282"/>
                      <a:pt x="1061716" y="1817484"/>
                    </a:cubicBezTo>
                    <a:cubicBezTo>
                      <a:pt x="1113227" y="1808226"/>
                      <a:pt x="1162452" y="1784833"/>
                      <a:pt x="1201772" y="1749781"/>
                    </a:cubicBezTo>
                    <a:cubicBezTo>
                      <a:pt x="1279877" y="1678496"/>
                      <a:pt x="1325635" y="1575206"/>
                      <a:pt x="1344151" y="1472336"/>
                    </a:cubicBezTo>
                    <a:cubicBezTo>
                      <a:pt x="1379775" y="1265454"/>
                      <a:pt x="1330626" y="1042225"/>
                      <a:pt x="1199752" y="876833"/>
                    </a:cubicBezTo>
                    <a:cubicBezTo>
                      <a:pt x="1192742" y="868147"/>
                      <a:pt x="1185541" y="859612"/>
                      <a:pt x="1178188" y="851230"/>
                    </a:cubicBezTo>
                    <a:cubicBezTo>
                      <a:pt x="1193047" y="856945"/>
                      <a:pt x="1207715" y="863155"/>
                      <a:pt x="1222269" y="870014"/>
                    </a:cubicBezTo>
                    <a:cubicBezTo>
                      <a:pt x="1299651" y="906285"/>
                      <a:pt x="1369831" y="959739"/>
                      <a:pt x="1412807" y="1034834"/>
                    </a:cubicBezTo>
                    <a:cubicBezTo>
                      <a:pt x="1446107" y="1090956"/>
                      <a:pt x="1469615" y="1153706"/>
                      <a:pt x="1485769" y="1217257"/>
                    </a:cubicBezTo>
                    <a:cubicBezTo>
                      <a:pt x="1491370" y="1238669"/>
                      <a:pt x="1495866" y="1260348"/>
                      <a:pt x="1499866" y="1282217"/>
                    </a:cubicBezTo>
                    <a:cubicBezTo>
                      <a:pt x="1495332" y="1192454"/>
                      <a:pt x="1475139" y="1103681"/>
                      <a:pt x="1435591" y="1022452"/>
                    </a:cubicBezTo>
                    <a:close/>
                  </a:path>
                </a:pathLst>
              </a:custGeom>
              <a:gradFill>
                <a:gsLst>
                  <a:gs pos="535">
                    <a:srgbClr val="6E260E"/>
                  </a:gs>
                  <a:gs pos="100000">
                    <a:srgbClr val="CC3C10"/>
                  </a:gs>
                </a:gsLst>
                <a:lin ang="14547673" scaled="1"/>
              </a:gra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619" name="图形 7">
              <a:extLst>
                <a:ext uri="{FF2B5EF4-FFF2-40B4-BE49-F238E27FC236}">
                  <a16:creationId xmlns:a16="http://schemas.microsoft.com/office/drawing/2014/main" id="{0F091519-F10C-4C17-C614-C2CA6F2574EA}"/>
                </a:ext>
              </a:extLst>
            </p:cNvPr>
            <p:cNvGrpSpPr/>
            <p:nvPr/>
          </p:nvGrpSpPr>
          <p:grpSpPr>
            <a:xfrm>
              <a:off x="2832277" y="1847505"/>
              <a:ext cx="1798777" cy="838734"/>
              <a:chOff x="2832277" y="1847505"/>
              <a:chExt cx="1798777" cy="838734"/>
            </a:xfrm>
          </p:grpSpPr>
          <p:sp>
            <p:nvSpPr>
              <p:cNvPr id="620" name="任意多边形: 形状 619">
                <a:extLst>
                  <a:ext uri="{FF2B5EF4-FFF2-40B4-BE49-F238E27FC236}">
                    <a16:creationId xmlns:a16="http://schemas.microsoft.com/office/drawing/2014/main" id="{DE02EC19-9A20-A6EB-F436-51469BA05C00}"/>
                  </a:ext>
                </a:extLst>
              </p:cNvPr>
              <p:cNvSpPr/>
              <p:nvPr/>
            </p:nvSpPr>
            <p:spPr>
              <a:xfrm>
                <a:off x="3617518" y="1871586"/>
                <a:ext cx="1013536" cy="766868"/>
              </a:xfrm>
              <a:custGeom>
                <a:avLst/>
                <a:gdLst>
                  <a:gd name="connsiteX0" fmla="*/ 1013536 w 1013536"/>
                  <a:gd name="connsiteY0" fmla="*/ 757999 h 766868"/>
                  <a:gd name="connsiteX1" fmla="*/ 367056 w 1013536"/>
                  <a:gd name="connsiteY1" fmla="*/ 577977 h 766868"/>
                  <a:gd name="connsiteX2" fmla="*/ 0 w 1013536"/>
                  <a:gd name="connsiteY2" fmla="*/ 55016 h 766868"/>
                  <a:gd name="connsiteX3" fmla="*/ 137084 w 1013536"/>
                  <a:gd name="connsiteY3" fmla="*/ 0 h 766868"/>
                  <a:gd name="connsiteX4" fmla="*/ 490804 w 1013536"/>
                  <a:gd name="connsiteY4" fmla="*/ 433387 h 766868"/>
                  <a:gd name="connsiteX5" fmla="*/ 942023 w 1013536"/>
                  <a:gd name="connsiteY5" fmla="*/ 615315 h 766868"/>
                  <a:gd name="connsiteX6" fmla="*/ 1013536 w 1013536"/>
                  <a:gd name="connsiteY6" fmla="*/ 757999 h 7668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13536" h="766868">
                    <a:moveTo>
                      <a:pt x="1013536" y="757999"/>
                    </a:moveTo>
                    <a:cubicBezTo>
                      <a:pt x="837286" y="791832"/>
                      <a:pt x="588493" y="728243"/>
                      <a:pt x="367056" y="577977"/>
                    </a:cubicBezTo>
                    <a:cubicBezTo>
                      <a:pt x="138379" y="422796"/>
                      <a:pt x="2058" y="218046"/>
                      <a:pt x="0" y="55016"/>
                    </a:cubicBezTo>
                    <a:cubicBezTo>
                      <a:pt x="47625" y="30670"/>
                      <a:pt x="93345" y="12649"/>
                      <a:pt x="137084" y="0"/>
                    </a:cubicBezTo>
                    <a:cubicBezTo>
                      <a:pt x="176708" y="144056"/>
                      <a:pt x="302400" y="305524"/>
                      <a:pt x="490804" y="433387"/>
                    </a:cubicBezTo>
                    <a:cubicBezTo>
                      <a:pt x="638937" y="533895"/>
                      <a:pt x="799300" y="595617"/>
                      <a:pt x="942023" y="615315"/>
                    </a:cubicBezTo>
                    <a:cubicBezTo>
                      <a:pt x="958291" y="665340"/>
                      <a:pt x="983133" y="713384"/>
                      <a:pt x="1013536" y="757999"/>
                    </a:cubicBezTo>
                    <a:close/>
                  </a:path>
                </a:pathLst>
              </a:custGeom>
              <a:gradFill>
                <a:gsLst>
                  <a:gs pos="0">
                    <a:srgbClr val="CF461B"/>
                  </a:gs>
                  <a:gs pos="50000">
                    <a:srgbClr val="E76239"/>
                  </a:gs>
                  <a:gs pos="100000">
                    <a:srgbClr val="FF7F57"/>
                  </a:gs>
                </a:gsLst>
                <a:lin ang="0" scaled="1"/>
              </a:gra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21" name="任意多边形: 形状 620">
                <a:extLst>
                  <a:ext uri="{FF2B5EF4-FFF2-40B4-BE49-F238E27FC236}">
                    <a16:creationId xmlns:a16="http://schemas.microsoft.com/office/drawing/2014/main" id="{6D4B7CE5-596E-285B-D413-78975F37C5D6}"/>
                  </a:ext>
                </a:extLst>
              </p:cNvPr>
              <p:cNvSpPr/>
              <p:nvPr/>
            </p:nvSpPr>
            <p:spPr>
              <a:xfrm>
                <a:off x="3905554" y="1847505"/>
                <a:ext cx="588187" cy="448476"/>
              </a:xfrm>
              <a:custGeom>
                <a:avLst/>
                <a:gdLst>
                  <a:gd name="connsiteX0" fmla="*/ 588188 w 588187"/>
                  <a:gd name="connsiteY0" fmla="*/ 448477 h 448476"/>
                  <a:gd name="connsiteX1" fmla="*/ 297675 w 588187"/>
                  <a:gd name="connsiteY1" fmla="*/ 304344 h 448476"/>
                  <a:gd name="connsiteX2" fmla="*/ 0 w 588187"/>
                  <a:gd name="connsiteY2" fmla="*/ 154 h 448476"/>
                  <a:gd name="connsiteX3" fmla="*/ 103708 w 588187"/>
                  <a:gd name="connsiteY3" fmla="*/ 8041 h 448476"/>
                  <a:gd name="connsiteX4" fmla="*/ 343510 w 588187"/>
                  <a:gd name="connsiteY4" fmla="*/ 227687 h 448476"/>
                  <a:gd name="connsiteX5" fmla="*/ 535724 w 588187"/>
                  <a:gd name="connsiteY5" fmla="*/ 334177 h 448476"/>
                  <a:gd name="connsiteX6" fmla="*/ 588188 w 588187"/>
                  <a:gd name="connsiteY6" fmla="*/ 448477 h 4484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88187" h="448476">
                    <a:moveTo>
                      <a:pt x="588188" y="448477"/>
                    </a:moveTo>
                    <a:cubicBezTo>
                      <a:pt x="491528" y="416739"/>
                      <a:pt x="392125" y="368428"/>
                      <a:pt x="297675" y="304344"/>
                    </a:cubicBezTo>
                    <a:cubicBezTo>
                      <a:pt x="164211" y="213781"/>
                      <a:pt x="62217" y="106339"/>
                      <a:pt x="0" y="154"/>
                    </a:cubicBezTo>
                    <a:cubicBezTo>
                      <a:pt x="36309" y="-722"/>
                      <a:pt x="70866" y="2173"/>
                      <a:pt x="103708" y="8041"/>
                    </a:cubicBezTo>
                    <a:cubicBezTo>
                      <a:pt x="164478" y="85574"/>
                      <a:pt x="245516" y="161165"/>
                      <a:pt x="343510" y="227687"/>
                    </a:cubicBezTo>
                    <a:cubicBezTo>
                      <a:pt x="406146" y="270207"/>
                      <a:pt x="470992" y="305754"/>
                      <a:pt x="535724" y="334177"/>
                    </a:cubicBezTo>
                    <a:cubicBezTo>
                      <a:pt x="551650" y="366447"/>
                      <a:pt x="570738" y="408129"/>
                      <a:pt x="588188" y="448477"/>
                    </a:cubicBezTo>
                    <a:close/>
                  </a:path>
                </a:pathLst>
              </a:custGeom>
              <a:gradFill>
                <a:gsLst>
                  <a:gs pos="0">
                    <a:srgbClr val="CF461B"/>
                  </a:gs>
                  <a:gs pos="50000">
                    <a:srgbClr val="E76239"/>
                  </a:gs>
                  <a:gs pos="100000">
                    <a:srgbClr val="FF7F57"/>
                  </a:gs>
                </a:gsLst>
                <a:lin ang="0" scaled="1"/>
              </a:gra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22" name="任意多边形: 形状 621">
                <a:extLst>
                  <a:ext uri="{FF2B5EF4-FFF2-40B4-BE49-F238E27FC236}">
                    <a16:creationId xmlns:a16="http://schemas.microsoft.com/office/drawing/2014/main" id="{F5531EE6-4739-9972-13E4-13305AFADF66}"/>
                  </a:ext>
                </a:extLst>
              </p:cNvPr>
              <p:cNvSpPr/>
              <p:nvPr/>
            </p:nvSpPr>
            <p:spPr>
              <a:xfrm>
                <a:off x="3825925" y="1850859"/>
                <a:ext cx="718680" cy="577634"/>
              </a:xfrm>
              <a:custGeom>
                <a:avLst/>
                <a:gdLst>
                  <a:gd name="connsiteX0" fmla="*/ 718680 w 718680"/>
                  <a:gd name="connsiteY0" fmla="*/ 577634 h 577634"/>
                  <a:gd name="connsiteX1" fmla="*/ 345148 w 718680"/>
                  <a:gd name="connsiteY1" fmla="*/ 410185 h 577634"/>
                  <a:gd name="connsiteX2" fmla="*/ 0 w 718680"/>
                  <a:gd name="connsiteY2" fmla="*/ 4420 h 577634"/>
                  <a:gd name="connsiteX3" fmla="*/ 31852 w 718680"/>
                  <a:gd name="connsiteY3" fmla="*/ 0 h 577634"/>
                  <a:gd name="connsiteX4" fmla="*/ 362522 w 718680"/>
                  <a:gd name="connsiteY4" fmla="*/ 368846 h 577634"/>
                  <a:gd name="connsiteX5" fmla="*/ 701764 w 718680"/>
                  <a:gd name="connsiteY5" fmla="*/ 527609 h 577634"/>
                  <a:gd name="connsiteX6" fmla="*/ 718680 w 718680"/>
                  <a:gd name="connsiteY6" fmla="*/ 577634 h 5776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18680" h="577634">
                    <a:moveTo>
                      <a:pt x="718680" y="577634"/>
                    </a:moveTo>
                    <a:cubicBezTo>
                      <a:pt x="596951" y="549250"/>
                      <a:pt x="466915" y="492824"/>
                      <a:pt x="345148" y="410185"/>
                    </a:cubicBezTo>
                    <a:cubicBezTo>
                      <a:pt x="168707" y="290474"/>
                      <a:pt x="47244" y="141237"/>
                      <a:pt x="0" y="4420"/>
                    </a:cubicBezTo>
                    <a:cubicBezTo>
                      <a:pt x="10744" y="2629"/>
                      <a:pt x="21374" y="1143"/>
                      <a:pt x="31852" y="0"/>
                    </a:cubicBezTo>
                    <a:cubicBezTo>
                      <a:pt x="86754" y="126301"/>
                      <a:pt x="201816" y="259804"/>
                      <a:pt x="362522" y="368846"/>
                    </a:cubicBezTo>
                    <a:cubicBezTo>
                      <a:pt x="472935" y="443751"/>
                      <a:pt x="590131" y="497129"/>
                      <a:pt x="701764" y="527609"/>
                    </a:cubicBezTo>
                    <a:cubicBezTo>
                      <a:pt x="710146" y="549402"/>
                      <a:pt x="716242" y="567119"/>
                      <a:pt x="718680" y="577634"/>
                    </a:cubicBezTo>
                    <a:close/>
                  </a:path>
                </a:pathLst>
              </a:custGeom>
              <a:gradFill>
                <a:gsLst>
                  <a:gs pos="0">
                    <a:srgbClr val="CF461B"/>
                  </a:gs>
                  <a:gs pos="50000">
                    <a:srgbClr val="E76239"/>
                  </a:gs>
                  <a:gs pos="100000">
                    <a:srgbClr val="FF7F57"/>
                  </a:gs>
                </a:gsLst>
                <a:lin ang="0" scaled="1"/>
              </a:gra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23" name="任意多边形: 形状 622">
                <a:extLst>
                  <a:ext uri="{FF2B5EF4-FFF2-40B4-BE49-F238E27FC236}">
                    <a16:creationId xmlns:a16="http://schemas.microsoft.com/office/drawing/2014/main" id="{61D3689A-479B-B32A-0E5A-863ED71B6947}"/>
                  </a:ext>
                </a:extLst>
              </p:cNvPr>
              <p:cNvSpPr/>
              <p:nvPr/>
            </p:nvSpPr>
            <p:spPr>
              <a:xfrm>
                <a:off x="2832277" y="1902646"/>
                <a:ext cx="662749" cy="783593"/>
              </a:xfrm>
              <a:custGeom>
                <a:avLst/>
                <a:gdLst>
                  <a:gd name="connsiteX0" fmla="*/ 662750 w 662749"/>
                  <a:gd name="connsiteY0" fmla="*/ 15841 h 783593"/>
                  <a:gd name="connsiteX1" fmla="*/ 575539 w 662749"/>
                  <a:gd name="connsiteY1" fmla="*/ 264215 h 783593"/>
                  <a:gd name="connsiteX2" fmla="*/ 398221 w 662749"/>
                  <a:gd name="connsiteY2" fmla="*/ 537278 h 783593"/>
                  <a:gd name="connsiteX3" fmla="*/ 142723 w 662749"/>
                  <a:gd name="connsiteY3" fmla="*/ 724044 h 783593"/>
                  <a:gd name="connsiteX4" fmla="*/ 0 w 662749"/>
                  <a:gd name="connsiteY4" fmla="*/ 783594 h 783593"/>
                  <a:gd name="connsiteX5" fmla="*/ 44082 w 662749"/>
                  <a:gd name="connsiteY5" fmla="*/ 644491 h 783593"/>
                  <a:gd name="connsiteX6" fmla="*/ 75019 w 662749"/>
                  <a:gd name="connsiteY6" fmla="*/ 630241 h 783593"/>
                  <a:gd name="connsiteX7" fmla="*/ 229629 w 662749"/>
                  <a:gd name="connsiteY7" fmla="*/ 536211 h 783593"/>
                  <a:gd name="connsiteX8" fmla="*/ 365303 w 662749"/>
                  <a:gd name="connsiteY8" fmla="*/ 401146 h 783593"/>
                  <a:gd name="connsiteX9" fmla="*/ 392849 w 662749"/>
                  <a:gd name="connsiteY9" fmla="*/ 362551 h 783593"/>
                  <a:gd name="connsiteX10" fmla="*/ 477126 w 662749"/>
                  <a:gd name="connsiteY10" fmla="*/ 205922 h 783593"/>
                  <a:gd name="connsiteX11" fmla="*/ 477926 w 662749"/>
                  <a:gd name="connsiteY11" fmla="*/ 204017 h 783593"/>
                  <a:gd name="connsiteX12" fmla="*/ 502806 w 662749"/>
                  <a:gd name="connsiteY12" fmla="*/ 140199 h 783593"/>
                  <a:gd name="connsiteX13" fmla="*/ 548259 w 662749"/>
                  <a:gd name="connsiteY13" fmla="*/ 220 h 783593"/>
                  <a:gd name="connsiteX14" fmla="*/ 583044 w 662749"/>
                  <a:gd name="connsiteY14" fmla="*/ 563 h 783593"/>
                  <a:gd name="connsiteX15" fmla="*/ 662750 w 662749"/>
                  <a:gd name="connsiteY15" fmla="*/ 15841 h 7835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662749" h="783593">
                    <a:moveTo>
                      <a:pt x="662750" y="15841"/>
                    </a:moveTo>
                    <a:cubicBezTo>
                      <a:pt x="637908" y="100080"/>
                      <a:pt x="610591" y="183443"/>
                      <a:pt x="575539" y="264215"/>
                    </a:cubicBezTo>
                    <a:cubicBezTo>
                      <a:pt x="532105" y="364380"/>
                      <a:pt x="473774" y="458029"/>
                      <a:pt x="398221" y="537278"/>
                    </a:cubicBezTo>
                    <a:cubicBezTo>
                      <a:pt x="325145" y="613897"/>
                      <a:pt x="237515" y="677028"/>
                      <a:pt x="142723" y="724044"/>
                    </a:cubicBezTo>
                    <a:cubicBezTo>
                      <a:pt x="96431" y="746942"/>
                      <a:pt x="48692" y="766639"/>
                      <a:pt x="0" y="783594"/>
                    </a:cubicBezTo>
                    <a:cubicBezTo>
                      <a:pt x="21031" y="739741"/>
                      <a:pt x="34252" y="692802"/>
                      <a:pt x="44082" y="644491"/>
                    </a:cubicBezTo>
                    <a:cubicBezTo>
                      <a:pt x="54483" y="639919"/>
                      <a:pt x="64770" y="635156"/>
                      <a:pt x="75019" y="630241"/>
                    </a:cubicBezTo>
                    <a:cubicBezTo>
                      <a:pt x="129502" y="603990"/>
                      <a:pt x="181470" y="572749"/>
                      <a:pt x="229629" y="536211"/>
                    </a:cubicBezTo>
                    <a:cubicBezTo>
                      <a:pt x="279883" y="496625"/>
                      <a:pt x="325641" y="451400"/>
                      <a:pt x="365303" y="401146"/>
                    </a:cubicBezTo>
                    <a:cubicBezTo>
                      <a:pt x="374866" y="388573"/>
                      <a:pt x="384048" y="375695"/>
                      <a:pt x="392849" y="362551"/>
                    </a:cubicBezTo>
                    <a:cubicBezTo>
                      <a:pt x="425920" y="313173"/>
                      <a:pt x="453466" y="260405"/>
                      <a:pt x="477126" y="205922"/>
                    </a:cubicBezTo>
                    <a:cubicBezTo>
                      <a:pt x="477393" y="205312"/>
                      <a:pt x="477660" y="204664"/>
                      <a:pt x="477926" y="204017"/>
                    </a:cubicBezTo>
                    <a:cubicBezTo>
                      <a:pt x="486728" y="182948"/>
                      <a:pt x="494995" y="161688"/>
                      <a:pt x="502806" y="140199"/>
                    </a:cubicBezTo>
                    <a:cubicBezTo>
                      <a:pt x="519570" y="94060"/>
                      <a:pt x="534353" y="47273"/>
                      <a:pt x="548259" y="220"/>
                    </a:cubicBezTo>
                    <a:cubicBezTo>
                      <a:pt x="559765" y="-161"/>
                      <a:pt x="571348" y="-47"/>
                      <a:pt x="583044" y="563"/>
                    </a:cubicBezTo>
                    <a:cubicBezTo>
                      <a:pt x="603694" y="1591"/>
                      <a:pt x="634479" y="6202"/>
                      <a:pt x="662750" y="15841"/>
                    </a:cubicBezTo>
                    <a:close/>
                  </a:path>
                </a:pathLst>
              </a:custGeom>
              <a:gradFill>
                <a:gsLst>
                  <a:gs pos="0">
                    <a:srgbClr val="CF461B"/>
                  </a:gs>
                  <a:gs pos="50000">
                    <a:srgbClr val="E76239"/>
                  </a:gs>
                  <a:gs pos="100000">
                    <a:srgbClr val="FF7F57"/>
                  </a:gs>
                </a:gsLst>
                <a:lin ang="0" scaled="1"/>
              </a:gra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624" name="图形 7">
                <a:extLst>
                  <a:ext uri="{FF2B5EF4-FFF2-40B4-BE49-F238E27FC236}">
                    <a16:creationId xmlns:a16="http://schemas.microsoft.com/office/drawing/2014/main" id="{619811C3-DDCD-0E30-9C08-FD0F887D1ED0}"/>
                  </a:ext>
                </a:extLst>
              </p:cNvPr>
              <p:cNvGrpSpPr/>
              <p:nvPr/>
            </p:nvGrpSpPr>
            <p:grpSpPr>
              <a:xfrm>
                <a:off x="2890913" y="1910333"/>
                <a:ext cx="422871" cy="551306"/>
                <a:chOff x="2890913" y="1910333"/>
                <a:chExt cx="422871" cy="551306"/>
              </a:xfrm>
            </p:grpSpPr>
            <p:sp>
              <p:nvSpPr>
                <p:cNvPr id="625" name="任意多边形: 形状 624">
                  <a:extLst>
                    <a:ext uri="{FF2B5EF4-FFF2-40B4-BE49-F238E27FC236}">
                      <a16:creationId xmlns:a16="http://schemas.microsoft.com/office/drawing/2014/main" id="{C7C164F2-4989-F320-C1DF-CF9E28531988}"/>
                    </a:ext>
                  </a:extLst>
                </p:cNvPr>
                <p:cNvSpPr/>
                <p:nvPr/>
              </p:nvSpPr>
              <p:spPr>
                <a:xfrm>
                  <a:off x="2960941" y="2345550"/>
                  <a:ext cx="1447" cy="1257"/>
                </a:xfrm>
                <a:custGeom>
                  <a:avLst/>
                  <a:gdLst>
                    <a:gd name="connsiteX0" fmla="*/ 1448 w 1447"/>
                    <a:gd name="connsiteY0" fmla="*/ 0 h 1257"/>
                    <a:gd name="connsiteX1" fmla="*/ 0 w 1447"/>
                    <a:gd name="connsiteY1" fmla="*/ 1257 h 1257"/>
                    <a:gd name="connsiteX2" fmla="*/ 1448 w 1447"/>
                    <a:gd name="connsiteY2" fmla="*/ 0 h 12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447" h="1257">
                      <a:moveTo>
                        <a:pt x="1448" y="0"/>
                      </a:moveTo>
                      <a:cubicBezTo>
                        <a:pt x="1181" y="267"/>
                        <a:pt x="610" y="762"/>
                        <a:pt x="0" y="1257"/>
                      </a:cubicBezTo>
                      <a:cubicBezTo>
                        <a:pt x="762" y="572"/>
                        <a:pt x="1219" y="190"/>
                        <a:pt x="1448" y="0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CF461B"/>
                    </a:gs>
                    <a:gs pos="50000">
                      <a:srgbClr val="E76239"/>
                    </a:gs>
                    <a:gs pos="100000">
                      <a:srgbClr val="FF7F57"/>
                    </a:gs>
                  </a:gsLst>
                  <a:lin ang="0" scaled="1"/>
                </a:gra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6" name="任意多边形: 形状 625">
                  <a:extLst>
                    <a:ext uri="{FF2B5EF4-FFF2-40B4-BE49-F238E27FC236}">
                      <a16:creationId xmlns:a16="http://schemas.microsoft.com/office/drawing/2014/main" id="{23152FE8-01E5-7E53-CD83-13EC4E51F744}"/>
                    </a:ext>
                  </a:extLst>
                </p:cNvPr>
                <p:cNvSpPr/>
                <p:nvPr/>
              </p:nvSpPr>
              <p:spPr>
                <a:xfrm>
                  <a:off x="2890913" y="1910333"/>
                  <a:ext cx="422871" cy="551306"/>
                </a:xfrm>
                <a:custGeom>
                  <a:avLst/>
                  <a:gdLst>
                    <a:gd name="connsiteX0" fmla="*/ 356235 w 422871"/>
                    <a:gd name="connsiteY0" fmla="*/ 18479 h 551306"/>
                    <a:gd name="connsiteX1" fmla="*/ 337795 w 422871"/>
                    <a:gd name="connsiteY1" fmla="*/ 67437 h 551306"/>
                    <a:gd name="connsiteX2" fmla="*/ 330708 w 422871"/>
                    <a:gd name="connsiteY2" fmla="*/ 84849 h 551306"/>
                    <a:gd name="connsiteX3" fmla="*/ 327584 w 422871"/>
                    <a:gd name="connsiteY3" fmla="*/ 91783 h 551306"/>
                    <a:gd name="connsiteX4" fmla="*/ 328308 w 422871"/>
                    <a:gd name="connsiteY4" fmla="*/ 90449 h 551306"/>
                    <a:gd name="connsiteX5" fmla="*/ 324917 w 422871"/>
                    <a:gd name="connsiteY5" fmla="*/ 98603 h 551306"/>
                    <a:gd name="connsiteX6" fmla="*/ 309448 w 422871"/>
                    <a:gd name="connsiteY6" fmla="*/ 132702 h 551306"/>
                    <a:gd name="connsiteX7" fmla="*/ 274244 w 422871"/>
                    <a:gd name="connsiteY7" fmla="*/ 200635 h 551306"/>
                    <a:gd name="connsiteX8" fmla="*/ 233820 w 422871"/>
                    <a:gd name="connsiteY8" fmla="*/ 265024 h 551306"/>
                    <a:gd name="connsiteX9" fmla="*/ 212103 w 422871"/>
                    <a:gd name="connsiteY9" fmla="*/ 294970 h 551306"/>
                    <a:gd name="connsiteX10" fmla="*/ 212065 w 422871"/>
                    <a:gd name="connsiteY10" fmla="*/ 294970 h 551306"/>
                    <a:gd name="connsiteX11" fmla="*/ 208712 w 422871"/>
                    <a:gd name="connsiteY11" fmla="*/ 299276 h 551306"/>
                    <a:gd name="connsiteX12" fmla="*/ 203035 w 422871"/>
                    <a:gd name="connsiteY12" fmla="*/ 306400 h 551306"/>
                    <a:gd name="connsiteX13" fmla="*/ 190157 w 422871"/>
                    <a:gd name="connsiteY13" fmla="*/ 321945 h 551306"/>
                    <a:gd name="connsiteX14" fmla="*/ 78181 w 422871"/>
                    <a:gd name="connsiteY14" fmla="*/ 430149 h 551306"/>
                    <a:gd name="connsiteX15" fmla="*/ 71285 w 422871"/>
                    <a:gd name="connsiteY15" fmla="*/ 435635 h 551306"/>
                    <a:gd name="connsiteX16" fmla="*/ 68542 w 422871"/>
                    <a:gd name="connsiteY16" fmla="*/ 437769 h 551306"/>
                    <a:gd name="connsiteX17" fmla="*/ 68732 w 422871"/>
                    <a:gd name="connsiteY17" fmla="*/ 437579 h 551306"/>
                    <a:gd name="connsiteX18" fmla="*/ 53340 w 422871"/>
                    <a:gd name="connsiteY18" fmla="*/ 449047 h 551306"/>
                    <a:gd name="connsiteX19" fmla="*/ 23393 w 422871"/>
                    <a:gd name="connsiteY19" fmla="*/ 469887 h 551306"/>
                    <a:gd name="connsiteX20" fmla="*/ 10782 w 422871"/>
                    <a:gd name="connsiteY20" fmla="*/ 478079 h 551306"/>
                    <a:gd name="connsiteX21" fmla="*/ 0 w 422871"/>
                    <a:gd name="connsiteY21" fmla="*/ 551307 h 551306"/>
                    <a:gd name="connsiteX22" fmla="*/ 201397 w 422871"/>
                    <a:gd name="connsiteY22" fmla="*/ 394716 h 551306"/>
                    <a:gd name="connsiteX23" fmla="*/ 374256 w 422871"/>
                    <a:gd name="connsiteY23" fmla="*/ 127444 h 551306"/>
                    <a:gd name="connsiteX24" fmla="*/ 422872 w 422871"/>
                    <a:gd name="connsiteY24" fmla="*/ 0 h 551306"/>
                    <a:gd name="connsiteX25" fmla="*/ 356235 w 422871"/>
                    <a:gd name="connsiteY25" fmla="*/ 18479 h 551306"/>
                    <a:gd name="connsiteX26" fmla="*/ 210960 w 422871"/>
                    <a:gd name="connsiteY26" fmla="*/ 296456 h 551306"/>
                    <a:gd name="connsiteX27" fmla="*/ 210045 w 422871"/>
                    <a:gd name="connsiteY27" fmla="*/ 297599 h 551306"/>
                    <a:gd name="connsiteX28" fmla="*/ 211950 w 422871"/>
                    <a:gd name="connsiteY28" fmla="*/ 295123 h 551306"/>
                    <a:gd name="connsiteX29" fmla="*/ 210960 w 422871"/>
                    <a:gd name="connsiteY29" fmla="*/ 296456 h 5513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422871" h="551306">
                      <a:moveTo>
                        <a:pt x="356235" y="18479"/>
                      </a:moveTo>
                      <a:cubicBezTo>
                        <a:pt x="350368" y="34900"/>
                        <a:pt x="344234" y="51207"/>
                        <a:pt x="337795" y="67437"/>
                      </a:cubicBezTo>
                      <a:cubicBezTo>
                        <a:pt x="335471" y="73266"/>
                        <a:pt x="333108" y="79058"/>
                        <a:pt x="330708" y="84849"/>
                      </a:cubicBezTo>
                      <a:cubicBezTo>
                        <a:pt x="330175" y="86182"/>
                        <a:pt x="327851" y="91097"/>
                        <a:pt x="327584" y="91783"/>
                      </a:cubicBezTo>
                      <a:cubicBezTo>
                        <a:pt x="327698" y="91631"/>
                        <a:pt x="327927" y="91212"/>
                        <a:pt x="328308" y="90449"/>
                      </a:cubicBezTo>
                      <a:cubicBezTo>
                        <a:pt x="327127" y="93117"/>
                        <a:pt x="326098" y="95898"/>
                        <a:pt x="324917" y="98603"/>
                      </a:cubicBezTo>
                      <a:cubicBezTo>
                        <a:pt x="319926" y="110033"/>
                        <a:pt x="314782" y="121425"/>
                        <a:pt x="309448" y="132702"/>
                      </a:cubicBezTo>
                      <a:cubicBezTo>
                        <a:pt x="298552" y="155791"/>
                        <a:pt x="286855" y="178460"/>
                        <a:pt x="274244" y="200635"/>
                      </a:cubicBezTo>
                      <a:cubicBezTo>
                        <a:pt x="261709" y="222657"/>
                        <a:pt x="248260" y="244183"/>
                        <a:pt x="233820" y="265024"/>
                      </a:cubicBezTo>
                      <a:cubicBezTo>
                        <a:pt x="226809" y="275196"/>
                        <a:pt x="219532" y="285140"/>
                        <a:pt x="212103" y="294970"/>
                      </a:cubicBezTo>
                      <a:lnTo>
                        <a:pt x="212065" y="294970"/>
                      </a:lnTo>
                      <a:cubicBezTo>
                        <a:pt x="211379" y="295161"/>
                        <a:pt x="209169" y="298704"/>
                        <a:pt x="208712" y="299276"/>
                      </a:cubicBezTo>
                      <a:cubicBezTo>
                        <a:pt x="206845" y="301676"/>
                        <a:pt x="204940" y="304038"/>
                        <a:pt x="203035" y="306400"/>
                      </a:cubicBezTo>
                      <a:cubicBezTo>
                        <a:pt x="198806" y="311658"/>
                        <a:pt x="194501" y="316840"/>
                        <a:pt x="190157" y="321945"/>
                      </a:cubicBezTo>
                      <a:cubicBezTo>
                        <a:pt x="156477" y="361493"/>
                        <a:pt x="118758" y="397726"/>
                        <a:pt x="78181" y="430149"/>
                      </a:cubicBezTo>
                      <a:cubicBezTo>
                        <a:pt x="75895" y="432016"/>
                        <a:pt x="73609" y="433807"/>
                        <a:pt x="71285" y="435635"/>
                      </a:cubicBezTo>
                      <a:cubicBezTo>
                        <a:pt x="70409" y="436321"/>
                        <a:pt x="69380" y="437007"/>
                        <a:pt x="68542" y="437769"/>
                      </a:cubicBezTo>
                      <a:cubicBezTo>
                        <a:pt x="68618" y="437693"/>
                        <a:pt x="68694" y="437655"/>
                        <a:pt x="68732" y="437579"/>
                      </a:cubicBezTo>
                      <a:cubicBezTo>
                        <a:pt x="63665" y="441465"/>
                        <a:pt x="58522" y="445313"/>
                        <a:pt x="53340" y="449047"/>
                      </a:cubicBezTo>
                      <a:cubicBezTo>
                        <a:pt x="43510" y="456209"/>
                        <a:pt x="33528" y="463144"/>
                        <a:pt x="23393" y="469887"/>
                      </a:cubicBezTo>
                      <a:cubicBezTo>
                        <a:pt x="19202" y="472669"/>
                        <a:pt x="15011" y="475374"/>
                        <a:pt x="10782" y="478079"/>
                      </a:cubicBezTo>
                      <a:cubicBezTo>
                        <a:pt x="7010" y="502387"/>
                        <a:pt x="3620" y="526885"/>
                        <a:pt x="0" y="551307"/>
                      </a:cubicBezTo>
                      <a:cubicBezTo>
                        <a:pt x="74143" y="508978"/>
                        <a:pt x="142456" y="456476"/>
                        <a:pt x="201397" y="394716"/>
                      </a:cubicBezTo>
                      <a:cubicBezTo>
                        <a:pt x="275311" y="317221"/>
                        <a:pt x="331775" y="225400"/>
                        <a:pt x="374256" y="127444"/>
                      </a:cubicBezTo>
                      <a:cubicBezTo>
                        <a:pt x="392392" y="85649"/>
                        <a:pt x="408318" y="43053"/>
                        <a:pt x="422872" y="0"/>
                      </a:cubicBezTo>
                      <a:cubicBezTo>
                        <a:pt x="400088" y="4381"/>
                        <a:pt x="377838" y="10592"/>
                        <a:pt x="356235" y="18479"/>
                      </a:cubicBezTo>
                      <a:close/>
                      <a:moveTo>
                        <a:pt x="210960" y="296456"/>
                      </a:moveTo>
                      <a:cubicBezTo>
                        <a:pt x="210541" y="296989"/>
                        <a:pt x="210274" y="297371"/>
                        <a:pt x="210045" y="297599"/>
                      </a:cubicBezTo>
                      <a:cubicBezTo>
                        <a:pt x="210503" y="296913"/>
                        <a:pt x="211531" y="295542"/>
                        <a:pt x="211950" y="295123"/>
                      </a:cubicBezTo>
                      <a:cubicBezTo>
                        <a:pt x="211646" y="295580"/>
                        <a:pt x="211303" y="295999"/>
                        <a:pt x="210960" y="296456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CF461B"/>
                    </a:gs>
                    <a:gs pos="50000">
                      <a:srgbClr val="E76239"/>
                    </a:gs>
                    <a:gs pos="100000">
                      <a:srgbClr val="FF7F57"/>
                    </a:gs>
                  </a:gsLst>
                  <a:lin ang="0" scaled="1"/>
                </a:gra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627" name="任意多边形: 形状 626">
              <a:extLst>
                <a:ext uri="{FF2B5EF4-FFF2-40B4-BE49-F238E27FC236}">
                  <a16:creationId xmlns:a16="http://schemas.microsoft.com/office/drawing/2014/main" id="{88593375-8A28-26C1-E7B1-FDEF06C7A51A}"/>
                </a:ext>
              </a:extLst>
            </p:cNvPr>
            <p:cNvSpPr/>
            <p:nvPr/>
          </p:nvSpPr>
          <p:spPr>
            <a:xfrm>
              <a:off x="2226587" y="5563781"/>
              <a:ext cx="1499477" cy="676178"/>
            </a:xfrm>
            <a:custGeom>
              <a:avLst/>
              <a:gdLst>
                <a:gd name="connsiteX0" fmla="*/ 1499478 w 1499477"/>
                <a:gd name="connsiteY0" fmla="*/ 505625 h 676178"/>
                <a:gd name="connsiteX1" fmla="*/ 199468 w 1499477"/>
                <a:gd name="connsiteY1" fmla="*/ 568414 h 676178"/>
                <a:gd name="connsiteX2" fmla="*/ 199315 w 1499477"/>
                <a:gd name="connsiteY2" fmla="*/ 568337 h 676178"/>
                <a:gd name="connsiteX3" fmla="*/ 186095 w 1499477"/>
                <a:gd name="connsiteY3" fmla="*/ 558622 h 676178"/>
                <a:gd name="connsiteX4" fmla="*/ 167159 w 1499477"/>
                <a:gd name="connsiteY4" fmla="*/ 543458 h 676178"/>
                <a:gd name="connsiteX5" fmla="*/ 155196 w 1499477"/>
                <a:gd name="connsiteY5" fmla="*/ 532981 h 676178"/>
                <a:gd name="connsiteX6" fmla="*/ 149404 w 1499477"/>
                <a:gd name="connsiteY6" fmla="*/ 527609 h 676178"/>
                <a:gd name="connsiteX7" fmla="*/ 138203 w 1499477"/>
                <a:gd name="connsiteY7" fmla="*/ 516674 h 676178"/>
                <a:gd name="connsiteX8" fmla="*/ 96217 w 1499477"/>
                <a:gd name="connsiteY8" fmla="*/ 467525 h 676178"/>
                <a:gd name="connsiteX9" fmla="*/ 91073 w 1499477"/>
                <a:gd name="connsiteY9" fmla="*/ 460362 h 676178"/>
                <a:gd name="connsiteX10" fmla="*/ 64403 w 1499477"/>
                <a:gd name="connsiteY10" fmla="*/ 417271 h 676178"/>
                <a:gd name="connsiteX11" fmla="*/ 56212 w 1499477"/>
                <a:gd name="connsiteY11" fmla="*/ 401422 h 676178"/>
                <a:gd name="connsiteX12" fmla="*/ 50687 w 1499477"/>
                <a:gd name="connsiteY12" fmla="*/ 389763 h 676178"/>
                <a:gd name="connsiteX13" fmla="*/ 42724 w 1499477"/>
                <a:gd name="connsiteY13" fmla="*/ 371551 h 676178"/>
                <a:gd name="connsiteX14" fmla="*/ 27294 w 1499477"/>
                <a:gd name="connsiteY14" fmla="*/ 328384 h 676178"/>
                <a:gd name="connsiteX15" fmla="*/ 22989 w 1499477"/>
                <a:gd name="connsiteY15" fmla="*/ 313677 h 676178"/>
                <a:gd name="connsiteX16" fmla="*/ 13883 w 1499477"/>
                <a:gd name="connsiteY16" fmla="*/ 275806 h 676178"/>
                <a:gd name="connsiteX17" fmla="*/ 10911 w 1499477"/>
                <a:gd name="connsiteY17" fmla="*/ 260337 h 676178"/>
                <a:gd name="connsiteX18" fmla="*/ 9539 w 1499477"/>
                <a:gd name="connsiteY18" fmla="*/ 252413 h 676178"/>
                <a:gd name="connsiteX19" fmla="*/ 52 w 1499477"/>
                <a:gd name="connsiteY19" fmla="*/ 120929 h 676178"/>
                <a:gd name="connsiteX20" fmla="*/ 52 w 1499477"/>
                <a:gd name="connsiteY20" fmla="*/ 120701 h 676178"/>
                <a:gd name="connsiteX21" fmla="*/ 205 w 1499477"/>
                <a:gd name="connsiteY21" fmla="*/ 111975 h 676178"/>
                <a:gd name="connsiteX22" fmla="*/ 243 w 1499477"/>
                <a:gd name="connsiteY22" fmla="*/ 109194 h 676178"/>
                <a:gd name="connsiteX23" fmla="*/ 471 w 1499477"/>
                <a:gd name="connsiteY23" fmla="*/ 101536 h 676178"/>
                <a:gd name="connsiteX24" fmla="*/ 814 w 1499477"/>
                <a:gd name="connsiteY24" fmla="*/ 91859 h 676178"/>
                <a:gd name="connsiteX25" fmla="*/ 243435 w 1499477"/>
                <a:gd name="connsiteY25" fmla="*/ 58445 h 676178"/>
                <a:gd name="connsiteX26" fmla="*/ 667641 w 1499477"/>
                <a:gd name="connsiteY26" fmla="*/ 0 h 676178"/>
                <a:gd name="connsiteX27" fmla="*/ 668555 w 1499477"/>
                <a:gd name="connsiteY27" fmla="*/ 3315 h 676178"/>
                <a:gd name="connsiteX28" fmla="*/ 669774 w 1499477"/>
                <a:gd name="connsiteY28" fmla="*/ 6972 h 676178"/>
                <a:gd name="connsiteX29" fmla="*/ 670917 w 1499477"/>
                <a:gd name="connsiteY29" fmla="*/ 9906 h 676178"/>
                <a:gd name="connsiteX30" fmla="*/ 672289 w 1499477"/>
                <a:gd name="connsiteY30" fmla="*/ 13106 h 676178"/>
                <a:gd name="connsiteX31" fmla="*/ 673851 w 1499477"/>
                <a:gd name="connsiteY31" fmla="*/ 16230 h 676178"/>
                <a:gd name="connsiteX32" fmla="*/ 675375 w 1499477"/>
                <a:gd name="connsiteY32" fmla="*/ 19050 h 676178"/>
                <a:gd name="connsiteX33" fmla="*/ 675527 w 1499477"/>
                <a:gd name="connsiteY33" fmla="*/ 19278 h 676178"/>
                <a:gd name="connsiteX34" fmla="*/ 677356 w 1499477"/>
                <a:gd name="connsiteY34" fmla="*/ 22250 h 676178"/>
                <a:gd name="connsiteX35" fmla="*/ 679299 w 1499477"/>
                <a:gd name="connsiteY35" fmla="*/ 25108 h 676178"/>
                <a:gd name="connsiteX36" fmla="*/ 686005 w 1499477"/>
                <a:gd name="connsiteY36" fmla="*/ 33185 h 676178"/>
                <a:gd name="connsiteX37" fmla="*/ 691110 w 1499477"/>
                <a:gd name="connsiteY37" fmla="*/ 37986 h 676178"/>
                <a:gd name="connsiteX38" fmla="*/ 693815 w 1499477"/>
                <a:gd name="connsiteY38" fmla="*/ 40195 h 676178"/>
                <a:gd name="connsiteX39" fmla="*/ 702312 w 1499477"/>
                <a:gd name="connsiteY39" fmla="*/ 45910 h 676178"/>
                <a:gd name="connsiteX40" fmla="*/ 702769 w 1499477"/>
                <a:gd name="connsiteY40" fmla="*/ 46177 h 676178"/>
                <a:gd name="connsiteX41" fmla="*/ 705626 w 1499477"/>
                <a:gd name="connsiteY41" fmla="*/ 47701 h 676178"/>
                <a:gd name="connsiteX42" fmla="*/ 706007 w 1499477"/>
                <a:gd name="connsiteY42" fmla="*/ 47891 h 676178"/>
                <a:gd name="connsiteX43" fmla="*/ 709055 w 1499477"/>
                <a:gd name="connsiteY43" fmla="*/ 49301 h 676178"/>
                <a:gd name="connsiteX44" fmla="*/ 712408 w 1499477"/>
                <a:gd name="connsiteY44" fmla="*/ 50673 h 676178"/>
                <a:gd name="connsiteX45" fmla="*/ 715837 w 1499477"/>
                <a:gd name="connsiteY45" fmla="*/ 51854 h 676178"/>
                <a:gd name="connsiteX46" fmla="*/ 722238 w 1499477"/>
                <a:gd name="connsiteY46" fmla="*/ 53606 h 676178"/>
                <a:gd name="connsiteX47" fmla="*/ 723000 w 1499477"/>
                <a:gd name="connsiteY47" fmla="*/ 53759 h 676178"/>
                <a:gd name="connsiteX48" fmla="*/ 726657 w 1499477"/>
                <a:gd name="connsiteY48" fmla="*/ 54445 h 676178"/>
                <a:gd name="connsiteX49" fmla="*/ 730429 w 1499477"/>
                <a:gd name="connsiteY49" fmla="*/ 54940 h 676178"/>
                <a:gd name="connsiteX50" fmla="*/ 740374 w 1499477"/>
                <a:gd name="connsiteY50" fmla="*/ 55321 h 676178"/>
                <a:gd name="connsiteX51" fmla="*/ 741516 w 1499477"/>
                <a:gd name="connsiteY51" fmla="*/ 55245 h 676178"/>
                <a:gd name="connsiteX52" fmla="*/ 1409867 w 1499477"/>
                <a:gd name="connsiteY52" fmla="*/ 13411 h 676178"/>
                <a:gd name="connsiteX53" fmla="*/ 1407276 w 1499477"/>
                <a:gd name="connsiteY53" fmla="*/ 36766 h 676178"/>
                <a:gd name="connsiteX54" fmla="*/ 1403504 w 1499477"/>
                <a:gd name="connsiteY54" fmla="*/ 98450 h 676178"/>
                <a:gd name="connsiteX55" fmla="*/ 1431431 w 1499477"/>
                <a:gd name="connsiteY55" fmla="*/ 334670 h 676178"/>
                <a:gd name="connsiteX56" fmla="*/ 1453225 w 1499477"/>
                <a:gd name="connsiteY56" fmla="*/ 404355 h 676178"/>
                <a:gd name="connsiteX57" fmla="*/ 1499440 w 1499477"/>
                <a:gd name="connsiteY57" fmla="*/ 505587 h 676178"/>
                <a:gd name="connsiteX58" fmla="*/ 1499478 w 1499477"/>
                <a:gd name="connsiteY58" fmla="*/ 505625 h 676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</a:cxnLst>
              <a:rect l="l" t="t" r="r" b="b"/>
              <a:pathLst>
                <a:path w="1499477" h="676178">
                  <a:moveTo>
                    <a:pt x="1499478" y="505625"/>
                  </a:moveTo>
                  <a:cubicBezTo>
                    <a:pt x="674765" y="844905"/>
                    <a:pt x="209221" y="574205"/>
                    <a:pt x="199468" y="568414"/>
                  </a:cubicBezTo>
                  <a:cubicBezTo>
                    <a:pt x="199353" y="568376"/>
                    <a:pt x="199315" y="568337"/>
                    <a:pt x="199315" y="568337"/>
                  </a:cubicBezTo>
                  <a:cubicBezTo>
                    <a:pt x="194820" y="565137"/>
                    <a:pt x="190400" y="561899"/>
                    <a:pt x="186095" y="558622"/>
                  </a:cubicBezTo>
                  <a:cubicBezTo>
                    <a:pt x="179580" y="553669"/>
                    <a:pt x="173293" y="548640"/>
                    <a:pt x="167159" y="543458"/>
                  </a:cubicBezTo>
                  <a:cubicBezTo>
                    <a:pt x="163120" y="539991"/>
                    <a:pt x="159120" y="536524"/>
                    <a:pt x="155196" y="532981"/>
                  </a:cubicBezTo>
                  <a:cubicBezTo>
                    <a:pt x="153252" y="531190"/>
                    <a:pt x="151309" y="529437"/>
                    <a:pt x="149404" y="527609"/>
                  </a:cubicBezTo>
                  <a:cubicBezTo>
                    <a:pt x="145594" y="524027"/>
                    <a:pt x="141861" y="520370"/>
                    <a:pt x="138203" y="516674"/>
                  </a:cubicBezTo>
                  <a:cubicBezTo>
                    <a:pt x="122772" y="501129"/>
                    <a:pt x="108790" y="484708"/>
                    <a:pt x="96217" y="467525"/>
                  </a:cubicBezTo>
                  <a:cubicBezTo>
                    <a:pt x="94464" y="465163"/>
                    <a:pt x="92750" y="462762"/>
                    <a:pt x="91073" y="460362"/>
                  </a:cubicBezTo>
                  <a:cubicBezTo>
                    <a:pt x="81320" y="446494"/>
                    <a:pt x="72442" y="432092"/>
                    <a:pt x="64403" y="417271"/>
                  </a:cubicBezTo>
                  <a:cubicBezTo>
                    <a:pt x="61584" y="412051"/>
                    <a:pt x="58841" y="406755"/>
                    <a:pt x="56212" y="401422"/>
                  </a:cubicBezTo>
                  <a:cubicBezTo>
                    <a:pt x="54307" y="397573"/>
                    <a:pt x="52440" y="393687"/>
                    <a:pt x="50687" y="389763"/>
                  </a:cubicBezTo>
                  <a:cubicBezTo>
                    <a:pt x="47906" y="383781"/>
                    <a:pt x="45239" y="377685"/>
                    <a:pt x="42724" y="371551"/>
                  </a:cubicBezTo>
                  <a:cubicBezTo>
                    <a:pt x="36971" y="357492"/>
                    <a:pt x="31828" y="343090"/>
                    <a:pt x="27294" y="328384"/>
                  </a:cubicBezTo>
                  <a:cubicBezTo>
                    <a:pt x="25808" y="323507"/>
                    <a:pt x="24360" y="318592"/>
                    <a:pt x="22989" y="313677"/>
                  </a:cubicBezTo>
                  <a:cubicBezTo>
                    <a:pt x="19521" y="301257"/>
                    <a:pt x="16512" y="288608"/>
                    <a:pt x="13883" y="275806"/>
                  </a:cubicBezTo>
                  <a:cubicBezTo>
                    <a:pt x="12816" y="270662"/>
                    <a:pt x="11825" y="265519"/>
                    <a:pt x="10911" y="260337"/>
                  </a:cubicBezTo>
                  <a:cubicBezTo>
                    <a:pt x="10416" y="257670"/>
                    <a:pt x="9958" y="255041"/>
                    <a:pt x="9539" y="252413"/>
                  </a:cubicBezTo>
                  <a:cubicBezTo>
                    <a:pt x="2567" y="210350"/>
                    <a:pt x="-443" y="166382"/>
                    <a:pt x="52" y="120929"/>
                  </a:cubicBezTo>
                  <a:lnTo>
                    <a:pt x="52" y="120701"/>
                  </a:lnTo>
                  <a:cubicBezTo>
                    <a:pt x="90" y="117805"/>
                    <a:pt x="129" y="114871"/>
                    <a:pt x="205" y="111975"/>
                  </a:cubicBezTo>
                  <a:cubicBezTo>
                    <a:pt x="205" y="111061"/>
                    <a:pt x="243" y="110109"/>
                    <a:pt x="243" y="109194"/>
                  </a:cubicBezTo>
                  <a:cubicBezTo>
                    <a:pt x="319" y="106642"/>
                    <a:pt x="395" y="104089"/>
                    <a:pt x="471" y="101536"/>
                  </a:cubicBezTo>
                  <a:cubicBezTo>
                    <a:pt x="548" y="98298"/>
                    <a:pt x="662" y="95097"/>
                    <a:pt x="814" y="91859"/>
                  </a:cubicBezTo>
                  <a:lnTo>
                    <a:pt x="243435" y="58445"/>
                  </a:lnTo>
                  <a:lnTo>
                    <a:pt x="667641" y="0"/>
                  </a:lnTo>
                  <a:cubicBezTo>
                    <a:pt x="667907" y="1105"/>
                    <a:pt x="668212" y="2210"/>
                    <a:pt x="668555" y="3315"/>
                  </a:cubicBezTo>
                  <a:cubicBezTo>
                    <a:pt x="668936" y="4534"/>
                    <a:pt x="669317" y="5753"/>
                    <a:pt x="669774" y="6972"/>
                  </a:cubicBezTo>
                  <a:cubicBezTo>
                    <a:pt x="670117" y="7963"/>
                    <a:pt x="670498" y="8953"/>
                    <a:pt x="670917" y="9906"/>
                  </a:cubicBezTo>
                  <a:cubicBezTo>
                    <a:pt x="671336" y="10972"/>
                    <a:pt x="671794" y="12039"/>
                    <a:pt x="672289" y="13106"/>
                  </a:cubicBezTo>
                  <a:cubicBezTo>
                    <a:pt x="672784" y="14173"/>
                    <a:pt x="673279" y="15202"/>
                    <a:pt x="673851" y="16230"/>
                  </a:cubicBezTo>
                  <a:cubicBezTo>
                    <a:pt x="674308" y="17183"/>
                    <a:pt x="674841" y="18135"/>
                    <a:pt x="675375" y="19050"/>
                  </a:cubicBezTo>
                  <a:cubicBezTo>
                    <a:pt x="675451" y="19126"/>
                    <a:pt x="675489" y="19202"/>
                    <a:pt x="675527" y="19278"/>
                  </a:cubicBezTo>
                  <a:cubicBezTo>
                    <a:pt x="676099" y="20307"/>
                    <a:pt x="676708" y="21298"/>
                    <a:pt x="677356" y="22250"/>
                  </a:cubicBezTo>
                  <a:cubicBezTo>
                    <a:pt x="677966" y="23241"/>
                    <a:pt x="678613" y="24193"/>
                    <a:pt x="679299" y="25108"/>
                  </a:cubicBezTo>
                  <a:cubicBezTo>
                    <a:pt x="681357" y="27965"/>
                    <a:pt x="683566" y="30670"/>
                    <a:pt x="686005" y="33185"/>
                  </a:cubicBezTo>
                  <a:cubicBezTo>
                    <a:pt x="687643" y="34861"/>
                    <a:pt x="689319" y="36461"/>
                    <a:pt x="691110" y="37986"/>
                  </a:cubicBezTo>
                  <a:cubicBezTo>
                    <a:pt x="691986" y="38786"/>
                    <a:pt x="692901" y="39510"/>
                    <a:pt x="693815" y="40195"/>
                  </a:cubicBezTo>
                  <a:cubicBezTo>
                    <a:pt x="696482" y="42329"/>
                    <a:pt x="699340" y="44234"/>
                    <a:pt x="702312" y="45910"/>
                  </a:cubicBezTo>
                  <a:cubicBezTo>
                    <a:pt x="702464" y="45986"/>
                    <a:pt x="702616" y="46101"/>
                    <a:pt x="702769" y="46177"/>
                  </a:cubicBezTo>
                  <a:cubicBezTo>
                    <a:pt x="703683" y="46710"/>
                    <a:pt x="704674" y="47205"/>
                    <a:pt x="705626" y="47701"/>
                  </a:cubicBezTo>
                  <a:cubicBezTo>
                    <a:pt x="705741" y="47777"/>
                    <a:pt x="705893" y="47815"/>
                    <a:pt x="706007" y="47891"/>
                  </a:cubicBezTo>
                  <a:cubicBezTo>
                    <a:pt x="706998" y="48387"/>
                    <a:pt x="708027" y="48882"/>
                    <a:pt x="709055" y="49301"/>
                  </a:cubicBezTo>
                  <a:cubicBezTo>
                    <a:pt x="710160" y="49796"/>
                    <a:pt x="711265" y="50254"/>
                    <a:pt x="712408" y="50673"/>
                  </a:cubicBezTo>
                  <a:cubicBezTo>
                    <a:pt x="713551" y="51130"/>
                    <a:pt x="714694" y="51511"/>
                    <a:pt x="715837" y="51854"/>
                  </a:cubicBezTo>
                  <a:cubicBezTo>
                    <a:pt x="717933" y="52540"/>
                    <a:pt x="720066" y="53149"/>
                    <a:pt x="722238" y="53606"/>
                  </a:cubicBezTo>
                  <a:cubicBezTo>
                    <a:pt x="722466" y="53683"/>
                    <a:pt x="722733" y="53721"/>
                    <a:pt x="723000" y="53759"/>
                  </a:cubicBezTo>
                  <a:cubicBezTo>
                    <a:pt x="724181" y="54026"/>
                    <a:pt x="725438" y="54254"/>
                    <a:pt x="726657" y="54445"/>
                  </a:cubicBezTo>
                  <a:cubicBezTo>
                    <a:pt x="727915" y="54635"/>
                    <a:pt x="729172" y="54825"/>
                    <a:pt x="730429" y="54940"/>
                  </a:cubicBezTo>
                  <a:cubicBezTo>
                    <a:pt x="733668" y="55283"/>
                    <a:pt x="736983" y="55397"/>
                    <a:pt x="740374" y="55321"/>
                  </a:cubicBezTo>
                  <a:lnTo>
                    <a:pt x="741516" y="55245"/>
                  </a:lnTo>
                  <a:lnTo>
                    <a:pt x="1409867" y="13411"/>
                  </a:lnTo>
                  <a:cubicBezTo>
                    <a:pt x="1408876" y="21260"/>
                    <a:pt x="1408000" y="29070"/>
                    <a:pt x="1407276" y="36766"/>
                  </a:cubicBezTo>
                  <a:cubicBezTo>
                    <a:pt x="1405180" y="57836"/>
                    <a:pt x="1403961" y="78410"/>
                    <a:pt x="1403504" y="98450"/>
                  </a:cubicBezTo>
                  <a:cubicBezTo>
                    <a:pt x="1401256" y="189852"/>
                    <a:pt x="1414286" y="270129"/>
                    <a:pt x="1431431" y="334670"/>
                  </a:cubicBezTo>
                  <a:cubicBezTo>
                    <a:pt x="1438289" y="360502"/>
                    <a:pt x="1445795" y="383819"/>
                    <a:pt x="1453225" y="404355"/>
                  </a:cubicBezTo>
                  <a:cubicBezTo>
                    <a:pt x="1476161" y="467487"/>
                    <a:pt x="1498487" y="504025"/>
                    <a:pt x="1499440" y="505587"/>
                  </a:cubicBezTo>
                  <a:cubicBezTo>
                    <a:pt x="1499478" y="505625"/>
                    <a:pt x="1499478" y="505625"/>
                    <a:pt x="1499478" y="505625"/>
                  </a:cubicBez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50000">
                  <a:srgbClr val="FFC2C2"/>
                </a:gs>
                <a:gs pos="100000">
                  <a:srgbClr val="FF8585"/>
                </a:gs>
              </a:gsLst>
              <a:lin ang="7677432" scaled="1"/>
            </a:gradFill>
            <a:ln w="38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8" name="任意多边形: 形状 627">
              <a:extLst>
                <a:ext uri="{FF2B5EF4-FFF2-40B4-BE49-F238E27FC236}">
                  <a16:creationId xmlns:a16="http://schemas.microsoft.com/office/drawing/2014/main" id="{1A1C8D0D-620C-4051-1737-18B42A031C47}"/>
                </a:ext>
              </a:extLst>
            </p:cNvPr>
            <p:cNvSpPr/>
            <p:nvPr/>
          </p:nvSpPr>
          <p:spPr>
            <a:xfrm>
              <a:off x="2226587" y="4074457"/>
              <a:ext cx="1535559" cy="2165502"/>
            </a:xfrm>
            <a:custGeom>
              <a:avLst/>
              <a:gdLst>
                <a:gd name="connsiteX0" fmla="*/ 1499440 w 1535559"/>
                <a:gd name="connsiteY0" fmla="*/ 1994910 h 2165502"/>
                <a:gd name="connsiteX1" fmla="*/ 1499478 w 1535559"/>
                <a:gd name="connsiteY1" fmla="*/ 1994948 h 2165502"/>
                <a:gd name="connsiteX2" fmla="*/ 199468 w 1535559"/>
                <a:gd name="connsiteY2" fmla="*/ 2057737 h 2165502"/>
                <a:gd name="connsiteX3" fmla="*/ 199316 w 1535559"/>
                <a:gd name="connsiteY3" fmla="*/ 2057661 h 2165502"/>
                <a:gd name="connsiteX4" fmla="*/ 186095 w 1535559"/>
                <a:gd name="connsiteY4" fmla="*/ 2047946 h 2165502"/>
                <a:gd name="connsiteX5" fmla="*/ 167159 w 1535559"/>
                <a:gd name="connsiteY5" fmla="*/ 2032781 h 2165502"/>
                <a:gd name="connsiteX6" fmla="*/ 155196 w 1535559"/>
                <a:gd name="connsiteY6" fmla="*/ 2022304 h 2165502"/>
                <a:gd name="connsiteX7" fmla="*/ 149405 w 1535559"/>
                <a:gd name="connsiteY7" fmla="*/ 2016932 h 2165502"/>
                <a:gd name="connsiteX8" fmla="*/ 138203 w 1535559"/>
                <a:gd name="connsiteY8" fmla="*/ 2005997 h 2165502"/>
                <a:gd name="connsiteX9" fmla="*/ 96217 w 1535559"/>
                <a:gd name="connsiteY9" fmla="*/ 1956848 h 2165502"/>
                <a:gd name="connsiteX10" fmla="*/ 91074 w 1535559"/>
                <a:gd name="connsiteY10" fmla="*/ 1949686 h 2165502"/>
                <a:gd name="connsiteX11" fmla="*/ 64404 w 1535559"/>
                <a:gd name="connsiteY11" fmla="*/ 1906594 h 2165502"/>
                <a:gd name="connsiteX12" fmla="*/ 56212 w 1535559"/>
                <a:gd name="connsiteY12" fmla="*/ 1890745 h 2165502"/>
                <a:gd name="connsiteX13" fmla="*/ 50688 w 1535559"/>
                <a:gd name="connsiteY13" fmla="*/ 1879086 h 2165502"/>
                <a:gd name="connsiteX14" fmla="*/ 42725 w 1535559"/>
                <a:gd name="connsiteY14" fmla="*/ 1860874 h 2165502"/>
                <a:gd name="connsiteX15" fmla="*/ 27294 w 1535559"/>
                <a:gd name="connsiteY15" fmla="*/ 1817707 h 2165502"/>
                <a:gd name="connsiteX16" fmla="*/ 22989 w 1535559"/>
                <a:gd name="connsiteY16" fmla="*/ 1803001 h 2165502"/>
                <a:gd name="connsiteX17" fmla="*/ 13883 w 1535559"/>
                <a:gd name="connsiteY17" fmla="*/ 1765129 h 2165502"/>
                <a:gd name="connsiteX18" fmla="*/ 10911 w 1535559"/>
                <a:gd name="connsiteY18" fmla="*/ 1749661 h 2165502"/>
                <a:gd name="connsiteX19" fmla="*/ 9540 w 1535559"/>
                <a:gd name="connsiteY19" fmla="*/ 1741736 h 2165502"/>
                <a:gd name="connsiteX20" fmla="*/ 53 w 1535559"/>
                <a:gd name="connsiteY20" fmla="*/ 1610253 h 2165502"/>
                <a:gd name="connsiteX21" fmla="*/ 53 w 1535559"/>
                <a:gd name="connsiteY21" fmla="*/ 1610024 h 2165502"/>
                <a:gd name="connsiteX22" fmla="*/ 205 w 1535559"/>
                <a:gd name="connsiteY22" fmla="*/ 1601299 h 2165502"/>
                <a:gd name="connsiteX23" fmla="*/ 243 w 1535559"/>
                <a:gd name="connsiteY23" fmla="*/ 1598518 h 2165502"/>
                <a:gd name="connsiteX24" fmla="*/ 472 w 1535559"/>
                <a:gd name="connsiteY24" fmla="*/ 1590860 h 2165502"/>
                <a:gd name="connsiteX25" fmla="*/ 815 w 1535559"/>
                <a:gd name="connsiteY25" fmla="*/ 1581182 h 2165502"/>
                <a:gd name="connsiteX26" fmla="*/ 611291 w 1535559"/>
                <a:gd name="connsiteY26" fmla="*/ 161919 h 2165502"/>
                <a:gd name="connsiteX27" fmla="*/ 1023114 w 1535559"/>
                <a:gd name="connsiteY27" fmla="*/ 26626 h 2165502"/>
                <a:gd name="connsiteX28" fmla="*/ 243436 w 1535559"/>
                <a:gd name="connsiteY28" fmla="*/ 1547769 h 2165502"/>
                <a:gd name="connsiteX29" fmla="*/ 395226 w 1535559"/>
                <a:gd name="connsiteY29" fmla="*/ 1858817 h 2165502"/>
                <a:gd name="connsiteX30" fmla="*/ 1411696 w 1535559"/>
                <a:gd name="connsiteY30" fmla="*/ 1830394 h 2165502"/>
                <a:gd name="connsiteX31" fmla="*/ 1431432 w 1535559"/>
                <a:gd name="connsiteY31" fmla="*/ 1823994 h 2165502"/>
                <a:gd name="connsiteX32" fmla="*/ 1453225 w 1535559"/>
                <a:gd name="connsiteY32" fmla="*/ 1893678 h 2165502"/>
                <a:gd name="connsiteX33" fmla="*/ 1535559 w 1535559"/>
                <a:gd name="connsiteY33" fmla="*/ 1980356 h 2165502"/>
                <a:gd name="connsiteX34" fmla="*/ 1499440 w 1535559"/>
                <a:gd name="connsiteY34" fmla="*/ 1994910 h 2165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535559" h="2165502">
                  <a:moveTo>
                    <a:pt x="1499440" y="1994910"/>
                  </a:moveTo>
                  <a:cubicBezTo>
                    <a:pt x="1499478" y="1994948"/>
                    <a:pt x="1499478" y="1994948"/>
                    <a:pt x="1499478" y="1994948"/>
                  </a:cubicBezTo>
                  <a:cubicBezTo>
                    <a:pt x="674766" y="2334229"/>
                    <a:pt x="209222" y="2063528"/>
                    <a:pt x="199468" y="2057737"/>
                  </a:cubicBezTo>
                  <a:cubicBezTo>
                    <a:pt x="199354" y="2057699"/>
                    <a:pt x="199316" y="2057661"/>
                    <a:pt x="199316" y="2057661"/>
                  </a:cubicBezTo>
                  <a:cubicBezTo>
                    <a:pt x="194820" y="2054461"/>
                    <a:pt x="190400" y="2051222"/>
                    <a:pt x="186095" y="2047946"/>
                  </a:cubicBezTo>
                  <a:cubicBezTo>
                    <a:pt x="179580" y="2042992"/>
                    <a:pt x="173294" y="2037963"/>
                    <a:pt x="167159" y="2032781"/>
                  </a:cubicBezTo>
                  <a:cubicBezTo>
                    <a:pt x="163121" y="2029315"/>
                    <a:pt x="159120" y="2025847"/>
                    <a:pt x="155196" y="2022304"/>
                  </a:cubicBezTo>
                  <a:cubicBezTo>
                    <a:pt x="153253" y="2020513"/>
                    <a:pt x="151310" y="2018761"/>
                    <a:pt x="149405" y="2016932"/>
                  </a:cubicBezTo>
                  <a:cubicBezTo>
                    <a:pt x="145595" y="2013351"/>
                    <a:pt x="141861" y="2009693"/>
                    <a:pt x="138203" y="2005997"/>
                  </a:cubicBezTo>
                  <a:cubicBezTo>
                    <a:pt x="122773" y="1990452"/>
                    <a:pt x="108790" y="1974032"/>
                    <a:pt x="96217" y="1956848"/>
                  </a:cubicBezTo>
                  <a:cubicBezTo>
                    <a:pt x="94465" y="1954486"/>
                    <a:pt x="92750" y="1952086"/>
                    <a:pt x="91074" y="1949686"/>
                  </a:cubicBezTo>
                  <a:cubicBezTo>
                    <a:pt x="81320" y="1935817"/>
                    <a:pt x="72443" y="1921415"/>
                    <a:pt x="64404" y="1906594"/>
                  </a:cubicBezTo>
                  <a:cubicBezTo>
                    <a:pt x="61584" y="1901375"/>
                    <a:pt x="58841" y="1896079"/>
                    <a:pt x="56212" y="1890745"/>
                  </a:cubicBezTo>
                  <a:cubicBezTo>
                    <a:pt x="54307" y="1886897"/>
                    <a:pt x="52440" y="1883011"/>
                    <a:pt x="50688" y="1879086"/>
                  </a:cubicBezTo>
                  <a:cubicBezTo>
                    <a:pt x="47906" y="1873105"/>
                    <a:pt x="45239" y="1867008"/>
                    <a:pt x="42725" y="1860874"/>
                  </a:cubicBezTo>
                  <a:cubicBezTo>
                    <a:pt x="36972" y="1846816"/>
                    <a:pt x="31828" y="1832414"/>
                    <a:pt x="27294" y="1817707"/>
                  </a:cubicBezTo>
                  <a:cubicBezTo>
                    <a:pt x="25808" y="1812830"/>
                    <a:pt x="24361" y="1807916"/>
                    <a:pt x="22989" y="1803001"/>
                  </a:cubicBezTo>
                  <a:cubicBezTo>
                    <a:pt x="19522" y="1790580"/>
                    <a:pt x="16512" y="1777931"/>
                    <a:pt x="13883" y="1765129"/>
                  </a:cubicBezTo>
                  <a:cubicBezTo>
                    <a:pt x="12816" y="1759986"/>
                    <a:pt x="11826" y="1754842"/>
                    <a:pt x="10911" y="1749661"/>
                  </a:cubicBezTo>
                  <a:cubicBezTo>
                    <a:pt x="10416" y="1746993"/>
                    <a:pt x="9959" y="1744365"/>
                    <a:pt x="9540" y="1741736"/>
                  </a:cubicBezTo>
                  <a:cubicBezTo>
                    <a:pt x="2529" y="1699712"/>
                    <a:pt x="-442" y="1655706"/>
                    <a:pt x="53" y="1610253"/>
                  </a:cubicBezTo>
                  <a:lnTo>
                    <a:pt x="53" y="1610024"/>
                  </a:lnTo>
                  <a:cubicBezTo>
                    <a:pt x="91" y="1607128"/>
                    <a:pt x="129" y="1604195"/>
                    <a:pt x="205" y="1601299"/>
                  </a:cubicBezTo>
                  <a:cubicBezTo>
                    <a:pt x="205" y="1600385"/>
                    <a:pt x="243" y="1599432"/>
                    <a:pt x="243" y="1598518"/>
                  </a:cubicBezTo>
                  <a:cubicBezTo>
                    <a:pt x="320" y="1595965"/>
                    <a:pt x="396" y="1593412"/>
                    <a:pt x="472" y="1590860"/>
                  </a:cubicBezTo>
                  <a:cubicBezTo>
                    <a:pt x="548" y="1587621"/>
                    <a:pt x="662" y="1584421"/>
                    <a:pt x="815" y="1581182"/>
                  </a:cubicBezTo>
                  <a:cubicBezTo>
                    <a:pt x="25618" y="985527"/>
                    <a:pt x="611291" y="161919"/>
                    <a:pt x="611291" y="161919"/>
                  </a:cubicBezTo>
                  <a:cubicBezTo>
                    <a:pt x="783732" y="-22409"/>
                    <a:pt x="925540" y="-20008"/>
                    <a:pt x="1023114" y="26626"/>
                  </a:cubicBezTo>
                  <a:cubicBezTo>
                    <a:pt x="894374" y="186761"/>
                    <a:pt x="235473" y="1031666"/>
                    <a:pt x="243436" y="1547769"/>
                  </a:cubicBezTo>
                  <a:cubicBezTo>
                    <a:pt x="245417" y="1677690"/>
                    <a:pt x="289651" y="1786732"/>
                    <a:pt x="395226" y="1858817"/>
                  </a:cubicBezTo>
                  <a:cubicBezTo>
                    <a:pt x="395226" y="1858817"/>
                    <a:pt x="623064" y="2083912"/>
                    <a:pt x="1411696" y="1830394"/>
                  </a:cubicBezTo>
                  <a:cubicBezTo>
                    <a:pt x="1418249" y="1828299"/>
                    <a:pt x="1424802" y="1826165"/>
                    <a:pt x="1431432" y="1823994"/>
                  </a:cubicBezTo>
                  <a:cubicBezTo>
                    <a:pt x="1438290" y="1849826"/>
                    <a:pt x="1445796" y="1873143"/>
                    <a:pt x="1453225" y="1893678"/>
                  </a:cubicBezTo>
                  <a:cubicBezTo>
                    <a:pt x="1494144" y="1946752"/>
                    <a:pt x="1535559" y="1980356"/>
                    <a:pt x="1535559" y="1980356"/>
                  </a:cubicBezTo>
                  <a:cubicBezTo>
                    <a:pt x="1523443" y="1985347"/>
                    <a:pt x="1511404" y="1990186"/>
                    <a:pt x="1499440" y="1994910"/>
                  </a:cubicBez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50000">
                  <a:srgbClr val="FFC2C2"/>
                </a:gs>
                <a:gs pos="100000">
                  <a:srgbClr val="FF8585"/>
                </a:gs>
              </a:gsLst>
              <a:lin ang="9672282" scaled="1"/>
            </a:gradFill>
            <a:ln w="38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629" name="图形 7">
              <a:extLst>
                <a:ext uri="{FF2B5EF4-FFF2-40B4-BE49-F238E27FC236}">
                  <a16:creationId xmlns:a16="http://schemas.microsoft.com/office/drawing/2014/main" id="{BC4D86C2-ACC6-AE6F-8833-F313C5E69E08}"/>
                </a:ext>
              </a:extLst>
            </p:cNvPr>
            <p:cNvGrpSpPr/>
            <p:nvPr/>
          </p:nvGrpSpPr>
          <p:grpSpPr>
            <a:xfrm>
              <a:off x="3349371" y="3953146"/>
              <a:ext cx="757694" cy="427286"/>
              <a:chOff x="3349371" y="3953146"/>
              <a:chExt cx="757694" cy="427286"/>
            </a:xfrm>
          </p:grpSpPr>
          <p:sp>
            <p:nvSpPr>
              <p:cNvPr id="630" name="任意多边形: 形状 629">
                <a:extLst>
                  <a:ext uri="{FF2B5EF4-FFF2-40B4-BE49-F238E27FC236}">
                    <a16:creationId xmlns:a16="http://schemas.microsoft.com/office/drawing/2014/main" id="{ABD1CBD5-5440-B180-6909-6E8B53B79093}"/>
                  </a:ext>
                </a:extLst>
              </p:cNvPr>
              <p:cNvSpPr/>
              <p:nvPr/>
            </p:nvSpPr>
            <p:spPr>
              <a:xfrm>
                <a:off x="3349371" y="3953146"/>
                <a:ext cx="499757" cy="427286"/>
              </a:xfrm>
              <a:custGeom>
                <a:avLst/>
                <a:gdLst>
                  <a:gd name="connsiteX0" fmla="*/ 129426 w 499757"/>
                  <a:gd name="connsiteY0" fmla="*/ 1100 h 427286"/>
                  <a:gd name="connsiteX1" fmla="*/ 499758 w 499757"/>
                  <a:gd name="connsiteY1" fmla="*/ 227642 h 427286"/>
                  <a:gd name="connsiteX2" fmla="*/ 408775 w 499757"/>
                  <a:gd name="connsiteY2" fmla="*/ 427286 h 427286"/>
                  <a:gd name="connsiteX3" fmla="*/ 0 w 499757"/>
                  <a:gd name="connsiteY3" fmla="*/ 69565 h 427286"/>
                  <a:gd name="connsiteX4" fmla="*/ 129426 w 499757"/>
                  <a:gd name="connsiteY4" fmla="*/ 1100 h 4272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9757" h="427286">
                    <a:moveTo>
                      <a:pt x="129426" y="1100"/>
                    </a:moveTo>
                    <a:cubicBezTo>
                      <a:pt x="129426" y="1100"/>
                      <a:pt x="384658" y="65984"/>
                      <a:pt x="499758" y="227642"/>
                    </a:cubicBezTo>
                    <a:cubicBezTo>
                      <a:pt x="499758" y="227642"/>
                      <a:pt x="400050" y="271724"/>
                      <a:pt x="408775" y="427286"/>
                    </a:cubicBezTo>
                    <a:cubicBezTo>
                      <a:pt x="408775" y="427286"/>
                      <a:pt x="205321" y="148052"/>
                      <a:pt x="0" y="69565"/>
                    </a:cubicBezTo>
                    <a:cubicBezTo>
                      <a:pt x="0" y="69527"/>
                      <a:pt x="51968" y="-10216"/>
                      <a:pt x="129426" y="1100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/>
                  </a:gs>
                  <a:gs pos="50000">
                    <a:srgbClr val="FFC2C2"/>
                  </a:gs>
                  <a:gs pos="100000">
                    <a:srgbClr val="FF8585"/>
                  </a:gs>
                </a:gsLst>
                <a:lin ang="5306268" scaled="1"/>
              </a:gra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31" name="任意多边形: 形状 630">
                <a:extLst>
                  <a:ext uri="{FF2B5EF4-FFF2-40B4-BE49-F238E27FC236}">
                    <a16:creationId xmlns:a16="http://schemas.microsoft.com/office/drawing/2014/main" id="{90530D73-10ED-061C-5608-F20BB8C32855}"/>
                  </a:ext>
                </a:extLst>
              </p:cNvPr>
              <p:cNvSpPr/>
              <p:nvPr/>
            </p:nvSpPr>
            <p:spPr>
              <a:xfrm>
                <a:off x="3910698" y="4003865"/>
                <a:ext cx="196367" cy="343878"/>
              </a:xfrm>
              <a:custGeom>
                <a:avLst/>
                <a:gdLst>
                  <a:gd name="connsiteX0" fmla="*/ 94717 w 196367"/>
                  <a:gd name="connsiteY0" fmla="*/ 12408 h 343878"/>
                  <a:gd name="connsiteX1" fmla="*/ 196367 w 196367"/>
                  <a:gd name="connsiteY1" fmla="*/ 32411 h 343878"/>
                  <a:gd name="connsiteX2" fmla="*/ 147333 w 196367"/>
                  <a:gd name="connsiteY2" fmla="*/ 343878 h 343878"/>
                  <a:gd name="connsiteX3" fmla="*/ 0 w 196367"/>
                  <a:gd name="connsiteY3" fmla="*/ 171933 h 343878"/>
                  <a:gd name="connsiteX4" fmla="*/ 94717 w 196367"/>
                  <a:gd name="connsiteY4" fmla="*/ 12408 h 3438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6367" h="343878">
                    <a:moveTo>
                      <a:pt x="94717" y="12408"/>
                    </a:moveTo>
                    <a:cubicBezTo>
                      <a:pt x="94717" y="12408"/>
                      <a:pt x="157658" y="-26035"/>
                      <a:pt x="196367" y="32411"/>
                    </a:cubicBezTo>
                    <a:cubicBezTo>
                      <a:pt x="196367" y="32411"/>
                      <a:pt x="109385" y="103848"/>
                      <a:pt x="147333" y="343878"/>
                    </a:cubicBezTo>
                    <a:cubicBezTo>
                      <a:pt x="147333" y="343878"/>
                      <a:pt x="111023" y="201613"/>
                      <a:pt x="0" y="171933"/>
                    </a:cubicBezTo>
                    <a:cubicBezTo>
                      <a:pt x="0" y="171933"/>
                      <a:pt x="51435" y="53251"/>
                      <a:pt x="94717" y="12408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/>
                  </a:gs>
                  <a:gs pos="50000">
                    <a:srgbClr val="FFC2C2"/>
                  </a:gs>
                  <a:gs pos="100000">
                    <a:srgbClr val="FF8585"/>
                  </a:gs>
                </a:gsLst>
                <a:lin ang="5306267" scaled="1"/>
              </a:gra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632" name="图形 7">
              <a:extLst>
                <a:ext uri="{FF2B5EF4-FFF2-40B4-BE49-F238E27FC236}">
                  <a16:creationId xmlns:a16="http://schemas.microsoft.com/office/drawing/2014/main" id="{FF9CD59A-7DF1-3AA6-A433-77797FAD9B2F}"/>
                </a:ext>
              </a:extLst>
            </p:cNvPr>
            <p:cNvGrpSpPr/>
            <p:nvPr/>
          </p:nvGrpSpPr>
          <p:grpSpPr>
            <a:xfrm>
              <a:off x="5861951" y="4989042"/>
              <a:ext cx="137160" cy="137160"/>
              <a:chOff x="5861951" y="4989042"/>
              <a:chExt cx="137160" cy="137160"/>
            </a:xfrm>
          </p:grpSpPr>
          <p:sp>
            <p:nvSpPr>
              <p:cNvPr id="633" name="任意多边形: 形状 632">
                <a:extLst>
                  <a:ext uri="{FF2B5EF4-FFF2-40B4-BE49-F238E27FC236}">
                    <a16:creationId xmlns:a16="http://schemas.microsoft.com/office/drawing/2014/main" id="{6DD64343-ADDE-AE35-2317-48BECAEEE5FE}"/>
                  </a:ext>
                </a:extLst>
              </p:cNvPr>
              <p:cNvSpPr/>
              <p:nvPr/>
            </p:nvSpPr>
            <p:spPr>
              <a:xfrm>
                <a:off x="5861951" y="4989042"/>
                <a:ext cx="137160" cy="137160"/>
              </a:xfrm>
              <a:custGeom>
                <a:avLst/>
                <a:gdLst>
                  <a:gd name="connsiteX0" fmla="*/ 137160 w 137160"/>
                  <a:gd name="connsiteY0" fmla="*/ 68580 h 137160"/>
                  <a:gd name="connsiteX1" fmla="*/ 68580 w 137160"/>
                  <a:gd name="connsiteY1" fmla="*/ 137160 h 137160"/>
                  <a:gd name="connsiteX2" fmla="*/ 0 w 137160"/>
                  <a:gd name="connsiteY2" fmla="*/ 68580 h 137160"/>
                  <a:gd name="connsiteX3" fmla="*/ 68580 w 137160"/>
                  <a:gd name="connsiteY3" fmla="*/ 0 h 137160"/>
                  <a:gd name="connsiteX4" fmla="*/ 137160 w 137160"/>
                  <a:gd name="connsiteY4" fmla="*/ 68580 h 1371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7160" h="137160">
                    <a:moveTo>
                      <a:pt x="137160" y="68580"/>
                    </a:moveTo>
                    <a:cubicBezTo>
                      <a:pt x="137160" y="106456"/>
                      <a:pt x="106456" y="137160"/>
                      <a:pt x="68580" y="137160"/>
                    </a:cubicBezTo>
                    <a:cubicBezTo>
                      <a:pt x="30704" y="137160"/>
                      <a:pt x="0" y="106456"/>
                      <a:pt x="0" y="68580"/>
                    </a:cubicBezTo>
                    <a:cubicBezTo>
                      <a:pt x="0" y="30704"/>
                      <a:pt x="30704" y="0"/>
                      <a:pt x="68580" y="0"/>
                    </a:cubicBezTo>
                    <a:cubicBezTo>
                      <a:pt x="106456" y="0"/>
                      <a:pt x="137160" y="30704"/>
                      <a:pt x="137160" y="68580"/>
                    </a:cubicBezTo>
                    <a:close/>
                  </a:path>
                </a:pathLst>
              </a:custGeom>
              <a:gradFill>
                <a:gsLst>
                  <a:gs pos="2410">
                    <a:srgbClr val="C9363D"/>
                  </a:gs>
                  <a:gs pos="99470">
                    <a:srgbClr val="FF8589"/>
                  </a:gs>
                </a:gsLst>
                <a:lin ang="10173127" scaled="1"/>
              </a:gra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634" name="图形 7">
                <a:extLst>
                  <a:ext uri="{FF2B5EF4-FFF2-40B4-BE49-F238E27FC236}">
                    <a16:creationId xmlns:a16="http://schemas.microsoft.com/office/drawing/2014/main" id="{0E00D1D6-D923-4A43-B6DA-54F2EF58DB5A}"/>
                  </a:ext>
                </a:extLst>
              </p:cNvPr>
              <p:cNvGrpSpPr/>
              <p:nvPr/>
            </p:nvGrpSpPr>
            <p:grpSpPr>
              <a:xfrm>
                <a:off x="5896105" y="5025329"/>
                <a:ext cx="70849" cy="66376"/>
                <a:chOff x="5896105" y="5025329"/>
                <a:chExt cx="70849" cy="66376"/>
              </a:xfrm>
            </p:grpSpPr>
            <p:sp>
              <p:nvSpPr>
                <p:cNvPr id="635" name="任意多边形: 形状 634">
                  <a:extLst>
                    <a:ext uri="{FF2B5EF4-FFF2-40B4-BE49-F238E27FC236}">
                      <a16:creationId xmlns:a16="http://schemas.microsoft.com/office/drawing/2014/main" id="{B47BB594-829A-8246-4557-C7A4A03626D9}"/>
                    </a:ext>
                  </a:extLst>
                </p:cNvPr>
                <p:cNvSpPr/>
                <p:nvPr/>
              </p:nvSpPr>
              <p:spPr>
                <a:xfrm>
                  <a:off x="5896105" y="5025329"/>
                  <a:ext cx="31019" cy="31019"/>
                </a:xfrm>
                <a:custGeom>
                  <a:avLst/>
                  <a:gdLst>
                    <a:gd name="connsiteX0" fmla="*/ 27112 w 31019"/>
                    <a:gd name="connsiteY0" fmla="*/ 25816 h 31019"/>
                    <a:gd name="connsiteX1" fmla="*/ 5204 w 31019"/>
                    <a:gd name="connsiteY1" fmla="*/ 27111 h 31019"/>
                    <a:gd name="connsiteX2" fmla="*/ 3909 w 31019"/>
                    <a:gd name="connsiteY2" fmla="*/ 5204 h 31019"/>
                    <a:gd name="connsiteX3" fmla="*/ 25816 w 31019"/>
                    <a:gd name="connsiteY3" fmla="*/ 3908 h 31019"/>
                    <a:gd name="connsiteX4" fmla="*/ 27112 w 31019"/>
                    <a:gd name="connsiteY4" fmla="*/ 25816 h 310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1019" h="31019">
                      <a:moveTo>
                        <a:pt x="27112" y="25816"/>
                      </a:moveTo>
                      <a:cubicBezTo>
                        <a:pt x="21435" y="32216"/>
                        <a:pt x="11605" y="32788"/>
                        <a:pt x="5204" y="27111"/>
                      </a:cubicBezTo>
                      <a:cubicBezTo>
                        <a:pt x="-1197" y="21434"/>
                        <a:pt x="-1769" y="11605"/>
                        <a:pt x="3909" y="5204"/>
                      </a:cubicBezTo>
                      <a:cubicBezTo>
                        <a:pt x="9586" y="-1197"/>
                        <a:pt x="19415" y="-1768"/>
                        <a:pt x="25816" y="3908"/>
                      </a:cubicBezTo>
                      <a:cubicBezTo>
                        <a:pt x="32217" y="9585"/>
                        <a:pt x="32788" y="19415"/>
                        <a:pt x="27112" y="25816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FFFFFF"/>
                    </a:gs>
                    <a:gs pos="50000">
                      <a:srgbClr val="FFC2C2"/>
                    </a:gs>
                    <a:gs pos="100000">
                      <a:srgbClr val="FF8585"/>
                    </a:gs>
                  </a:gsLst>
                  <a:lin ang="10173136" scaled="1"/>
                </a:gra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36" name="任意多边形: 形状 635">
                  <a:extLst>
                    <a:ext uri="{FF2B5EF4-FFF2-40B4-BE49-F238E27FC236}">
                      <a16:creationId xmlns:a16="http://schemas.microsoft.com/office/drawing/2014/main" id="{C3859A8C-0F28-694C-4FF9-714EDCF42ABC}"/>
                    </a:ext>
                  </a:extLst>
                </p:cNvPr>
                <p:cNvSpPr/>
                <p:nvPr/>
              </p:nvSpPr>
              <p:spPr>
                <a:xfrm>
                  <a:off x="5935919" y="5060686"/>
                  <a:ext cx="31034" cy="31019"/>
                </a:xfrm>
                <a:custGeom>
                  <a:avLst/>
                  <a:gdLst>
                    <a:gd name="connsiteX0" fmla="*/ 27111 w 31034"/>
                    <a:gd name="connsiteY0" fmla="*/ 25816 h 31019"/>
                    <a:gd name="connsiteX1" fmla="*/ 5204 w 31034"/>
                    <a:gd name="connsiteY1" fmla="*/ 27111 h 31019"/>
                    <a:gd name="connsiteX2" fmla="*/ 3908 w 31034"/>
                    <a:gd name="connsiteY2" fmla="*/ 5204 h 31019"/>
                    <a:gd name="connsiteX3" fmla="*/ 25816 w 31034"/>
                    <a:gd name="connsiteY3" fmla="*/ 3909 h 31019"/>
                    <a:gd name="connsiteX4" fmla="*/ 27111 w 31034"/>
                    <a:gd name="connsiteY4" fmla="*/ 25816 h 310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1034" h="31019">
                      <a:moveTo>
                        <a:pt x="27111" y="25816"/>
                      </a:moveTo>
                      <a:cubicBezTo>
                        <a:pt x="21434" y="32217"/>
                        <a:pt x="11605" y="32788"/>
                        <a:pt x="5204" y="27111"/>
                      </a:cubicBezTo>
                      <a:cubicBezTo>
                        <a:pt x="-1197" y="21434"/>
                        <a:pt x="-1768" y="11605"/>
                        <a:pt x="3908" y="5204"/>
                      </a:cubicBezTo>
                      <a:cubicBezTo>
                        <a:pt x="9585" y="-1197"/>
                        <a:pt x="19415" y="-1768"/>
                        <a:pt x="25816" y="3909"/>
                      </a:cubicBezTo>
                      <a:cubicBezTo>
                        <a:pt x="32216" y="9585"/>
                        <a:pt x="32826" y="19415"/>
                        <a:pt x="27111" y="25816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FFFFFF"/>
                    </a:gs>
                    <a:gs pos="50000">
                      <a:srgbClr val="FFC2C2"/>
                    </a:gs>
                    <a:gs pos="100000">
                      <a:srgbClr val="FF8585"/>
                    </a:gs>
                  </a:gsLst>
                  <a:lin ang="10173139" scaled="1"/>
                </a:gra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637" name="图形 7">
              <a:extLst>
                <a:ext uri="{FF2B5EF4-FFF2-40B4-BE49-F238E27FC236}">
                  <a16:creationId xmlns:a16="http://schemas.microsoft.com/office/drawing/2014/main" id="{AE0A3BD3-7EA5-A9F5-456C-E381D73289E7}"/>
                </a:ext>
              </a:extLst>
            </p:cNvPr>
            <p:cNvGrpSpPr/>
            <p:nvPr/>
          </p:nvGrpSpPr>
          <p:grpSpPr>
            <a:xfrm>
              <a:off x="3445383" y="5901880"/>
              <a:ext cx="137160" cy="137160"/>
              <a:chOff x="3445383" y="5901880"/>
              <a:chExt cx="137160" cy="137160"/>
            </a:xfrm>
          </p:grpSpPr>
          <p:sp>
            <p:nvSpPr>
              <p:cNvPr id="638" name="任意多边形: 形状 637">
                <a:extLst>
                  <a:ext uri="{FF2B5EF4-FFF2-40B4-BE49-F238E27FC236}">
                    <a16:creationId xmlns:a16="http://schemas.microsoft.com/office/drawing/2014/main" id="{4E96AED2-2FA5-4B23-7428-35E6258ED232}"/>
                  </a:ext>
                </a:extLst>
              </p:cNvPr>
              <p:cNvSpPr/>
              <p:nvPr/>
            </p:nvSpPr>
            <p:spPr>
              <a:xfrm>
                <a:off x="3445383" y="5901880"/>
                <a:ext cx="137160" cy="137160"/>
              </a:xfrm>
              <a:custGeom>
                <a:avLst/>
                <a:gdLst>
                  <a:gd name="connsiteX0" fmla="*/ 137160 w 137160"/>
                  <a:gd name="connsiteY0" fmla="*/ 68580 h 137160"/>
                  <a:gd name="connsiteX1" fmla="*/ 68580 w 137160"/>
                  <a:gd name="connsiteY1" fmla="*/ 137160 h 137160"/>
                  <a:gd name="connsiteX2" fmla="*/ 0 w 137160"/>
                  <a:gd name="connsiteY2" fmla="*/ 68580 h 137160"/>
                  <a:gd name="connsiteX3" fmla="*/ 68580 w 137160"/>
                  <a:gd name="connsiteY3" fmla="*/ 0 h 137160"/>
                  <a:gd name="connsiteX4" fmla="*/ 137160 w 137160"/>
                  <a:gd name="connsiteY4" fmla="*/ 68580 h 1371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7160" h="137160">
                    <a:moveTo>
                      <a:pt x="137160" y="68580"/>
                    </a:moveTo>
                    <a:cubicBezTo>
                      <a:pt x="137160" y="106456"/>
                      <a:pt x="106456" y="137160"/>
                      <a:pt x="68580" y="137160"/>
                    </a:cubicBezTo>
                    <a:cubicBezTo>
                      <a:pt x="30704" y="137160"/>
                      <a:pt x="0" y="106456"/>
                      <a:pt x="0" y="68580"/>
                    </a:cubicBezTo>
                    <a:cubicBezTo>
                      <a:pt x="0" y="30704"/>
                      <a:pt x="30704" y="0"/>
                      <a:pt x="68580" y="0"/>
                    </a:cubicBezTo>
                    <a:cubicBezTo>
                      <a:pt x="106456" y="0"/>
                      <a:pt x="137160" y="30704"/>
                      <a:pt x="137160" y="68580"/>
                    </a:cubicBezTo>
                    <a:close/>
                  </a:path>
                </a:pathLst>
              </a:custGeom>
              <a:gradFill>
                <a:gsLst>
                  <a:gs pos="2410">
                    <a:srgbClr val="C9363D"/>
                  </a:gs>
                  <a:gs pos="99470">
                    <a:srgbClr val="FF8589"/>
                  </a:gs>
                </a:gsLst>
                <a:lin ang="10173130" scaled="1"/>
              </a:gra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639" name="图形 7">
                <a:extLst>
                  <a:ext uri="{FF2B5EF4-FFF2-40B4-BE49-F238E27FC236}">
                    <a16:creationId xmlns:a16="http://schemas.microsoft.com/office/drawing/2014/main" id="{16165102-A25F-061A-7228-61F48FAE2361}"/>
                  </a:ext>
                </a:extLst>
              </p:cNvPr>
              <p:cNvGrpSpPr/>
              <p:nvPr/>
            </p:nvGrpSpPr>
            <p:grpSpPr>
              <a:xfrm>
                <a:off x="3479536" y="5938129"/>
                <a:ext cx="70849" cy="66376"/>
                <a:chOff x="3479536" y="5938129"/>
                <a:chExt cx="70849" cy="66376"/>
              </a:xfrm>
            </p:grpSpPr>
            <p:sp>
              <p:nvSpPr>
                <p:cNvPr id="640" name="任意多边形: 形状 639">
                  <a:extLst>
                    <a:ext uri="{FF2B5EF4-FFF2-40B4-BE49-F238E27FC236}">
                      <a16:creationId xmlns:a16="http://schemas.microsoft.com/office/drawing/2014/main" id="{D0CDBB34-A230-8E2F-74A4-0296514141A7}"/>
                    </a:ext>
                  </a:extLst>
                </p:cNvPr>
                <p:cNvSpPr/>
                <p:nvPr/>
              </p:nvSpPr>
              <p:spPr>
                <a:xfrm>
                  <a:off x="3479536" y="5938129"/>
                  <a:ext cx="31019" cy="31019"/>
                </a:xfrm>
                <a:custGeom>
                  <a:avLst/>
                  <a:gdLst>
                    <a:gd name="connsiteX0" fmla="*/ 27111 w 31019"/>
                    <a:gd name="connsiteY0" fmla="*/ 25816 h 31019"/>
                    <a:gd name="connsiteX1" fmla="*/ 5204 w 31019"/>
                    <a:gd name="connsiteY1" fmla="*/ 27112 h 31019"/>
                    <a:gd name="connsiteX2" fmla="*/ 3908 w 31019"/>
                    <a:gd name="connsiteY2" fmla="*/ 5204 h 31019"/>
                    <a:gd name="connsiteX3" fmla="*/ 25816 w 31019"/>
                    <a:gd name="connsiteY3" fmla="*/ 3908 h 31019"/>
                    <a:gd name="connsiteX4" fmla="*/ 27111 w 31019"/>
                    <a:gd name="connsiteY4" fmla="*/ 25816 h 310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1019" h="31019">
                      <a:moveTo>
                        <a:pt x="27111" y="25816"/>
                      </a:moveTo>
                      <a:cubicBezTo>
                        <a:pt x="21435" y="32217"/>
                        <a:pt x="11605" y="32788"/>
                        <a:pt x="5204" y="27112"/>
                      </a:cubicBezTo>
                      <a:cubicBezTo>
                        <a:pt x="-1197" y="21434"/>
                        <a:pt x="-1768" y="11605"/>
                        <a:pt x="3908" y="5204"/>
                      </a:cubicBezTo>
                      <a:cubicBezTo>
                        <a:pt x="9585" y="-1197"/>
                        <a:pt x="19415" y="-1768"/>
                        <a:pt x="25816" y="3908"/>
                      </a:cubicBezTo>
                      <a:cubicBezTo>
                        <a:pt x="32217" y="9623"/>
                        <a:pt x="32788" y="19415"/>
                        <a:pt x="27111" y="25816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FFFFFF"/>
                    </a:gs>
                    <a:gs pos="50000">
                      <a:srgbClr val="FFC2C2"/>
                    </a:gs>
                    <a:gs pos="100000">
                      <a:srgbClr val="FF8585"/>
                    </a:gs>
                  </a:gsLst>
                  <a:lin ang="10173167" scaled="1"/>
                </a:gra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41" name="任意多边形: 形状 640">
                  <a:extLst>
                    <a:ext uri="{FF2B5EF4-FFF2-40B4-BE49-F238E27FC236}">
                      <a16:creationId xmlns:a16="http://schemas.microsoft.com/office/drawing/2014/main" id="{61273403-3157-FAA6-B55B-F7F0BED8CEB8}"/>
                    </a:ext>
                  </a:extLst>
                </p:cNvPr>
                <p:cNvSpPr/>
                <p:nvPr/>
              </p:nvSpPr>
              <p:spPr>
                <a:xfrm>
                  <a:off x="3519350" y="5973486"/>
                  <a:ext cx="31035" cy="31019"/>
                </a:xfrm>
                <a:custGeom>
                  <a:avLst/>
                  <a:gdLst>
                    <a:gd name="connsiteX0" fmla="*/ 27111 w 31035"/>
                    <a:gd name="connsiteY0" fmla="*/ 25816 h 31019"/>
                    <a:gd name="connsiteX1" fmla="*/ 5204 w 31035"/>
                    <a:gd name="connsiteY1" fmla="*/ 27111 h 31019"/>
                    <a:gd name="connsiteX2" fmla="*/ 3908 w 31035"/>
                    <a:gd name="connsiteY2" fmla="*/ 5204 h 31019"/>
                    <a:gd name="connsiteX3" fmla="*/ 25816 w 31035"/>
                    <a:gd name="connsiteY3" fmla="*/ 3908 h 31019"/>
                    <a:gd name="connsiteX4" fmla="*/ 27111 w 31035"/>
                    <a:gd name="connsiteY4" fmla="*/ 25816 h 310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1035" h="31019">
                      <a:moveTo>
                        <a:pt x="27111" y="25816"/>
                      </a:moveTo>
                      <a:cubicBezTo>
                        <a:pt x="21435" y="32217"/>
                        <a:pt x="11605" y="32788"/>
                        <a:pt x="5204" y="27111"/>
                      </a:cubicBezTo>
                      <a:cubicBezTo>
                        <a:pt x="-1197" y="21434"/>
                        <a:pt x="-1768" y="11605"/>
                        <a:pt x="3908" y="5204"/>
                      </a:cubicBezTo>
                      <a:cubicBezTo>
                        <a:pt x="9585" y="-1197"/>
                        <a:pt x="19415" y="-1768"/>
                        <a:pt x="25816" y="3908"/>
                      </a:cubicBezTo>
                      <a:cubicBezTo>
                        <a:pt x="32217" y="9623"/>
                        <a:pt x="32826" y="19415"/>
                        <a:pt x="27111" y="25816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FFFFFF"/>
                    </a:gs>
                    <a:gs pos="50000">
                      <a:srgbClr val="FFC2C2"/>
                    </a:gs>
                    <a:gs pos="100000">
                      <a:srgbClr val="FF8585"/>
                    </a:gs>
                  </a:gsLst>
                  <a:lin ang="10173122" scaled="1"/>
                </a:gra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781" name="图形 1039">
            <a:extLst>
              <a:ext uri="{FF2B5EF4-FFF2-40B4-BE49-F238E27FC236}">
                <a16:creationId xmlns:a16="http://schemas.microsoft.com/office/drawing/2014/main" id="{6EA8E820-2F63-158B-2872-F1E5FE427A6F}"/>
              </a:ext>
            </a:extLst>
          </p:cNvPr>
          <p:cNvGrpSpPr/>
          <p:nvPr/>
        </p:nvGrpSpPr>
        <p:grpSpPr>
          <a:xfrm>
            <a:off x="10491448" y="443331"/>
            <a:ext cx="1184714" cy="1130197"/>
            <a:chOff x="4464556" y="563013"/>
            <a:chExt cx="611191" cy="583066"/>
          </a:xfrm>
          <a:blipFill>
            <a:blip r:embed="rId3"/>
            <a:tile tx="0" ty="0" sx="100000" sy="100000" flip="none" algn="tl"/>
          </a:blipFill>
        </p:grpSpPr>
        <p:sp>
          <p:nvSpPr>
            <p:cNvPr id="782" name="任意多边形: 形状 781">
              <a:extLst>
                <a:ext uri="{FF2B5EF4-FFF2-40B4-BE49-F238E27FC236}">
                  <a16:creationId xmlns:a16="http://schemas.microsoft.com/office/drawing/2014/main" id="{4BBBBA3D-61DE-9EB0-ACBD-D1F6ECEDC2EC}"/>
                </a:ext>
              </a:extLst>
            </p:cNvPr>
            <p:cNvSpPr/>
            <p:nvPr/>
          </p:nvSpPr>
          <p:spPr>
            <a:xfrm>
              <a:off x="4622753" y="685089"/>
              <a:ext cx="312051" cy="299439"/>
            </a:xfrm>
            <a:custGeom>
              <a:avLst/>
              <a:gdLst>
                <a:gd name="connsiteX0" fmla="*/ 309024 w 312051"/>
                <a:gd name="connsiteY0" fmla="*/ 71195 h 299439"/>
                <a:gd name="connsiteX1" fmla="*/ 202687 w 312051"/>
                <a:gd name="connsiteY1" fmla="*/ 3720 h 299439"/>
                <a:gd name="connsiteX2" fmla="*/ 86482 w 312051"/>
                <a:gd name="connsiteY2" fmla="*/ 19951 h 299439"/>
                <a:gd name="connsiteX3" fmla="*/ 4948 w 312051"/>
                <a:gd name="connsiteY3" fmla="*/ 111315 h 299439"/>
                <a:gd name="connsiteX4" fmla="*/ 4682 w 312051"/>
                <a:gd name="connsiteY4" fmla="*/ 177190 h 299439"/>
                <a:gd name="connsiteX5" fmla="*/ 33980 w 312051"/>
                <a:gd name="connsiteY5" fmla="*/ 233692 h 299439"/>
                <a:gd name="connsiteX6" fmla="*/ 143899 w 312051"/>
                <a:gd name="connsiteY6" fmla="*/ 298576 h 299439"/>
                <a:gd name="connsiteX7" fmla="*/ 251569 w 312051"/>
                <a:gd name="connsiteY7" fmla="*/ 264858 h 299439"/>
                <a:gd name="connsiteX8" fmla="*/ 282431 w 312051"/>
                <a:gd name="connsiteY8" fmla="*/ 201726 h 299439"/>
                <a:gd name="connsiteX9" fmla="*/ 270505 w 312051"/>
                <a:gd name="connsiteY9" fmla="*/ 139966 h 299439"/>
                <a:gd name="connsiteX10" fmla="*/ 176360 w 312051"/>
                <a:gd name="connsiteY10" fmla="*/ 77634 h 299439"/>
                <a:gd name="connsiteX11" fmla="*/ 100579 w 312051"/>
                <a:gd name="connsiteY11" fmla="*/ 143395 h 299439"/>
                <a:gd name="connsiteX12" fmla="*/ 124392 w 312051"/>
                <a:gd name="connsiteY12" fmla="*/ 200050 h 299439"/>
                <a:gd name="connsiteX13" fmla="*/ 181732 w 312051"/>
                <a:gd name="connsiteY13" fmla="*/ 196887 h 299439"/>
                <a:gd name="connsiteX14" fmla="*/ 195982 w 312051"/>
                <a:gd name="connsiteY14" fmla="*/ 170636 h 299439"/>
                <a:gd name="connsiteX15" fmla="*/ 182952 w 312051"/>
                <a:gd name="connsiteY15" fmla="*/ 154215 h 299439"/>
                <a:gd name="connsiteX16" fmla="*/ 166530 w 312051"/>
                <a:gd name="connsiteY16" fmla="*/ 167246 h 299439"/>
                <a:gd name="connsiteX17" fmla="*/ 166111 w 312051"/>
                <a:gd name="connsiteY17" fmla="*/ 169951 h 299439"/>
                <a:gd name="connsiteX18" fmla="*/ 166607 w 312051"/>
                <a:gd name="connsiteY18" fmla="*/ 167969 h 299439"/>
                <a:gd name="connsiteX19" fmla="*/ 166035 w 312051"/>
                <a:gd name="connsiteY19" fmla="*/ 169646 h 299439"/>
                <a:gd name="connsiteX20" fmla="*/ 165121 w 312051"/>
                <a:gd name="connsiteY20" fmla="*/ 171665 h 299439"/>
                <a:gd name="connsiteX21" fmla="*/ 165502 w 312051"/>
                <a:gd name="connsiteY21" fmla="*/ 170865 h 299439"/>
                <a:gd name="connsiteX22" fmla="*/ 163902 w 312051"/>
                <a:gd name="connsiteY22" fmla="*/ 172999 h 299439"/>
                <a:gd name="connsiteX23" fmla="*/ 163330 w 312051"/>
                <a:gd name="connsiteY23" fmla="*/ 173684 h 299439"/>
                <a:gd name="connsiteX24" fmla="*/ 164244 w 312051"/>
                <a:gd name="connsiteY24" fmla="*/ 172770 h 299439"/>
                <a:gd name="connsiteX25" fmla="*/ 159977 w 312051"/>
                <a:gd name="connsiteY25" fmla="*/ 176123 h 299439"/>
                <a:gd name="connsiteX26" fmla="*/ 160129 w 312051"/>
                <a:gd name="connsiteY26" fmla="*/ 176047 h 299439"/>
                <a:gd name="connsiteX27" fmla="*/ 158453 w 312051"/>
                <a:gd name="connsiteY27" fmla="*/ 176847 h 299439"/>
                <a:gd name="connsiteX28" fmla="*/ 155862 w 312051"/>
                <a:gd name="connsiteY28" fmla="*/ 177875 h 299439"/>
                <a:gd name="connsiteX29" fmla="*/ 155939 w 312051"/>
                <a:gd name="connsiteY29" fmla="*/ 177913 h 299439"/>
                <a:gd name="connsiteX30" fmla="*/ 151367 w 312051"/>
                <a:gd name="connsiteY30" fmla="*/ 178676 h 299439"/>
                <a:gd name="connsiteX31" fmla="*/ 151443 w 312051"/>
                <a:gd name="connsiteY31" fmla="*/ 178752 h 299439"/>
                <a:gd name="connsiteX32" fmla="*/ 148204 w 312051"/>
                <a:gd name="connsiteY32" fmla="*/ 178523 h 299439"/>
                <a:gd name="connsiteX33" fmla="*/ 145918 w 312051"/>
                <a:gd name="connsiteY33" fmla="*/ 178142 h 299439"/>
                <a:gd name="connsiteX34" fmla="*/ 147861 w 312051"/>
                <a:gd name="connsiteY34" fmla="*/ 178637 h 299439"/>
                <a:gd name="connsiteX35" fmla="*/ 146109 w 312051"/>
                <a:gd name="connsiteY35" fmla="*/ 178104 h 299439"/>
                <a:gd name="connsiteX36" fmla="*/ 143366 w 312051"/>
                <a:gd name="connsiteY36" fmla="*/ 176999 h 299439"/>
                <a:gd name="connsiteX37" fmla="*/ 143975 w 312051"/>
                <a:gd name="connsiteY37" fmla="*/ 177418 h 299439"/>
                <a:gd name="connsiteX38" fmla="*/ 138755 w 312051"/>
                <a:gd name="connsiteY38" fmla="*/ 173684 h 299439"/>
                <a:gd name="connsiteX39" fmla="*/ 138908 w 312051"/>
                <a:gd name="connsiteY39" fmla="*/ 173875 h 299439"/>
                <a:gd name="connsiteX40" fmla="*/ 136470 w 312051"/>
                <a:gd name="connsiteY40" fmla="*/ 171017 h 299439"/>
                <a:gd name="connsiteX41" fmla="*/ 134565 w 312051"/>
                <a:gd name="connsiteY41" fmla="*/ 168388 h 299439"/>
                <a:gd name="connsiteX42" fmla="*/ 134526 w 312051"/>
                <a:gd name="connsiteY42" fmla="*/ 168465 h 299439"/>
                <a:gd name="connsiteX43" fmla="*/ 131974 w 312051"/>
                <a:gd name="connsiteY43" fmla="*/ 163016 h 299439"/>
                <a:gd name="connsiteX44" fmla="*/ 130869 w 312051"/>
                <a:gd name="connsiteY44" fmla="*/ 159892 h 299439"/>
                <a:gd name="connsiteX45" fmla="*/ 130983 w 312051"/>
                <a:gd name="connsiteY45" fmla="*/ 160349 h 299439"/>
                <a:gd name="connsiteX46" fmla="*/ 129764 w 312051"/>
                <a:gd name="connsiteY46" fmla="*/ 152729 h 299439"/>
                <a:gd name="connsiteX47" fmla="*/ 129612 w 312051"/>
                <a:gd name="connsiteY47" fmla="*/ 150520 h 299439"/>
                <a:gd name="connsiteX48" fmla="*/ 129688 w 312051"/>
                <a:gd name="connsiteY48" fmla="*/ 149910 h 299439"/>
                <a:gd name="connsiteX49" fmla="*/ 130335 w 312051"/>
                <a:gd name="connsiteY49" fmla="*/ 144271 h 299439"/>
                <a:gd name="connsiteX50" fmla="*/ 130793 w 312051"/>
                <a:gd name="connsiteY50" fmla="*/ 141947 h 299439"/>
                <a:gd name="connsiteX51" fmla="*/ 130793 w 312051"/>
                <a:gd name="connsiteY51" fmla="*/ 142023 h 299439"/>
                <a:gd name="connsiteX52" fmla="*/ 132660 w 312051"/>
                <a:gd name="connsiteY52" fmla="*/ 136766 h 299439"/>
                <a:gd name="connsiteX53" fmla="*/ 133802 w 312051"/>
                <a:gd name="connsiteY53" fmla="*/ 134251 h 299439"/>
                <a:gd name="connsiteX54" fmla="*/ 133574 w 312051"/>
                <a:gd name="connsiteY54" fmla="*/ 134441 h 299439"/>
                <a:gd name="connsiteX55" fmla="*/ 136012 w 312051"/>
                <a:gd name="connsiteY55" fmla="*/ 130517 h 299439"/>
                <a:gd name="connsiteX56" fmla="*/ 139060 w 312051"/>
                <a:gd name="connsiteY56" fmla="*/ 126440 h 299439"/>
                <a:gd name="connsiteX57" fmla="*/ 140584 w 312051"/>
                <a:gd name="connsiteY57" fmla="*/ 124688 h 299439"/>
                <a:gd name="connsiteX58" fmla="*/ 141842 w 312051"/>
                <a:gd name="connsiteY58" fmla="*/ 123316 h 299439"/>
                <a:gd name="connsiteX59" fmla="*/ 141042 w 312051"/>
                <a:gd name="connsiteY59" fmla="*/ 124154 h 299439"/>
                <a:gd name="connsiteX60" fmla="*/ 149004 w 312051"/>
                <a:gd name="connsiteY60" fmla="*/ 117525 h 299439"/>
                <a:gd name="connsiteX61" fmla="*/ 152967 w 312051"/>
                <a:gd name="connsiteY61" fmla="*/ 114896 h 299439"/>
                <a:gd name="connsiteX62" fmla="*/ 152967 w 312051"/>
                <a:gd name="connsiteY62" fmla="*/ 114934 h 299439"/>
                <a:gd name="connsiteX63" fmla="*/ 155520 w 312051"/>
                <a:gd name="connsiteY63" fmla="*/ 113601 h 299439"/>
                <a:gd name="connsiteX64" fmla="*/ 165311 w 312051"/>
                <a:gd name="connsiteY64" fmla="*/ 109562 h 299439"/>
                <a:gd name="connsiteX65" fmla="*/ 168092 w 312051"/>
                <a:gd name="connsiteY65" fmla="*/ 108686 h 299439"/>
                <a:gd name="connsiteX66" fmla="*/ 166302 w 312051"/>
                <a:gd name="connsiteY66" fmla="*/ 109181 h 299439"/>
                <a:gd name="connsiteX67" fmla="*/ 168169 w 312051"/>
                <a:gd name="connsiteY67" fmla="*/ 108724 h 299439"/>
                <a:gd name="connsiteX68" fmla="*/ 173846 w 312051"/>
                <a:gd name="connsiteY68" fmla="*/ 107619 h 299439"/>
                <a:gd name="connsiteX69" fmla="*/ 178646 w 312051"/>
                <a:gd name="connsiteY69" fmla="*/ 107009 h 299439"/>
                <a:gd name="connsiteX70" fmla="*/ 181542 w 312051"/>
                <a:gd name="connsiteY70" fmla="*/ 106819 h 299439"/>
                <a:gd name="connsiteX71" fmla="*/ 182494 w 312051"/>
                <a:gd name="connsiteY71" fmla="*/ 106781 h 299439"/>
                <a:gd name="connsiteX72" fmla="*/ 181580 w 312051"/>
                <a:gd name="connsiteY72" fmla="*/ 106781 h 299439"/>
                <a:gd name="connsiteX73" fmla="*/ 186380 w 312051"/>
                <a:gd name="connsiteY73" fmla="*/ 106971 h 299439"/>
                <a:gd name="connsiteX74" fmla="*/ 192591 w 312051"/>
                <a:gd name="connsiteY74" fmla="*/ 107733 h 299439"/>
                <a:gd name="connsiteX75" fmla="*/ 194953 w 312051"/>
                <a:gd name="connsiteY75" fmla="*/ 108191 h 299439"/>
                <a:gd name="connsiteX76" fmla="*/ 194953 w 312051"/>
                <a:gd name="connsiteY76" fmla="*/ 108152 h 299439"/>
                <a:gd name="connsiteX77" fmla="*/ 199982 w 312051"/>
                <a:gd name="connsiteY77" fmla="*/ 109753 h 299439"/>
                <a:gd name="connsiteX78" fmla="*/ 206154 w 312051"/>
                <a:gd name="connsiteY78" fmla="*/ 112267 h 299439"/>
                <a:gd name="connsiteX79" fmla="*/ 208136 w 312051"/>
                <a:gd name="connsiteY79" fmla="*/ 113220 h 299439"/>
                <a:gd name="connsiteX80" fmla="*/ 210117 w 312051"/>
                <a:gd name="connsiteY80" fmla="*/ 114210 h 299439"/>
                <a:gd name="connsiteX81" fmla="*/ 209545 w 312051"/>
                <a:gd name="connsiteY81" fmla="*/ 113867 h 299439"/>
                <a:gd name="connsiteX82" fmla="*/ 219527 w 312051"/>
                <a:gd name="connsiteY82" fmla="*/ 120687 h 299439"/>
                <a:gd name="connsiteX83" fmla="*/ 223757 w 312051"/>
                <a:gd name="connsiteY83" fmla="*/ 124231 h 299439"/>
                <a:gd name="connsiteX84" fmla="*/ 226195 w 312051"/>
                <a:gd name="connsiteY84" fmla="*/ 126478 h 299439"/>
                <a:gd name="connsiteX85" fmla="*/ 227224 w 312051"/>
                <a:gd name="connsiteY85" fmla="*/ 127660 h 299439"/>
                <a:gd name="connsiteX86" fmla="*/ 234310 w 312051"/>
                <a:gd name="connsiteY86" fmla="*/ 136270 h 299439"/>
                <a:gd name="connsiteX87" fmla="*/ 238120 w 312051"/>
                <a:gd name="connsiteY87" fmla="*/ 141833 h 299439"/>
                <a:gd name="connsiteX88" fmla="*/ 239606 w 312051"/>
                <a:gd name="connsiteY88" fmla="*/ 144233 h 299439"/>
                <a:gd name="connsiteX89" fmla="*/ 239111 w 312051"/>
                <a:gd name="connsiteY89" fmla="*/ 143357 h 299439"/>
                <a:gd name="connsiteX90" fmla="*/ 240216 w 312051"/>
                <a:gd name="connsiteY90" fmla="*/ 145338 h 299439"/>
                <a:gd name="connsiteX91" fmla="*/ 245550 w 312051"/>
                <a:gd name="connsiteY91" fmla="*/ 156578 h 299439"/>
                <a:gd name="connsiteX92" fmla="*/ 247569 w 312051"/>
                <a:gd name="connsiteY92" fmla="*/ 161873 h 299439"/>
                <a:gd name="connsiteX93" fmla="*/ 248674 w 312051"/>
                <a:gd name="connsiteY93" fmla="*/ 165112 h 299439"/>
                <a:gd name="connsiteX94" fmla="*/ 249284 w 312051"/>
                <a:gd name="connsiteY94" fmla="*/ 166903 h 299439"/>
                <a:gd name="connsiteX95" fmla="*/ 251798 w 312051"/>
                <a:gd name="connsiteY95" fmla="*/ 178485 h 299439"/>
                <a:gd name="connsiteX96" fmla="*/ 253208 w 312051"/>
                <a:gd name="connsiteY96" fmla="*/ 192163 h 299439"/>
                <a:gd name="connsiteX97" fmla="*/ 253246 w 312051"/>
                <a:gd name="connsiteY97" fmla="*/ 193344 h 299439"/>
                <a:gd name="connsiteX98" fmla="*/ 253170 w 312051"/>
                <a:gd name="connsiteY98" fmla="*/ 197078 h 299439"/>
                <a:gd name="connsiteX99" fmla="*/ 252713 w 312051"/>
                <a:gd name="connsiteY99" fmla="*/ 203250 h 299439"/>
                <a:gd name="connsiteX100" fmla="*/ 251684 w 312051"/>
                <a:gd name="connsiteY100" fmla="*/ 209956 h 299439"/>
                <a:gd name="connsiteX101" fmla="*/ 251036 w 312051"/>
                <a:gd name="connsiteY101" fmla="*/ 212966 h 299439"/>
                <a:gd name="connsiteX102" fmla="*/ 250274 w 312051"/>
                <a:gd name="connsiteY102" fmla="*/ 215175 h 299439"/>
                <a:gd name="connsiteX103" fmla="*/ 247912 w 312051"/>
                <a:gd name="connsiteY103" fmla="*/ 221309 h 299439"/>
                <a:gd name="connsiteX104" fmla="*/ 246159 w 312051"/>
                <a:gd name="connsiteY104" fmla="*/ 225005 h 299439"/>
                <a:gd name="connsiteX105" fmla="*/ 245435 w 312051"/>
                <a:gd name="connsiteY105" fmla="*/ 226262 h 299439"/>
                <a:gd name="connsiteX106" fmla="*/ 236482 w 312051"/>
                <a:gd name="connsiteY106" fmla="*/ 238302 h 299439"/>
                <a:gd name="connsiteX107" fmla="*/ 233701 w 312051"/>
                <a:gd name="connsiteY107" fmla="*/ 241312 h 299439"/>
                <a:gd name="connsiteX108" fmla="*/ 232596 w 312051"/>
                <a:gd name="connsiteY108" fmla="*/ 242303 h 299439"/>
                <a:gd name="connsiteX109" fmla="*/ 228290 w 312051"/>
                <a:gd name="connsiteY109" fmla="*/ 246074 h 299439"/>
                <a:gd name="connsiteX110" fmla="*/ 217813 w 312051"/>
                <a:gd name="connsiteY110" fmla="*/ 253771 h 299439"/>
                <a:gd name="connsiteX111" fmla="*/ 215070 w 312051"/>
                <a:gd name="connsiteY111" fmla="*/ 255485 h 299439"/>
                <a:gd name="connsiteX112" fmla="*/ 215603 w 312051"/>
                <a:gd name="connsiteY112" fmla="*/ 255180 h 299439"/>
                <a:gd name="connsiteX113" fmla="*/ 209888 w 312051"/>
                <a:gd name="connsiteY113" fmla="*/ 258228 h 299439"/>
                <a:gd name="connsiteX114" fmla="*/ 198458 w 312051"/>
                <a:gd name="connsiteY114" fmla="*/ 263143 h 299439"/>
                <a:gd name="connsiteX115" fmla="*/ 192819 w 312051"/>
                <a:gd name="connsiteY115" fmla="*/ 265086 h 299439"/>
                <a:gd name="connsiteX116" fmla="*/ 189695 w 312051"/>
                <a:gd name="connsiteY116" fmla="*/ 266039 h 299439"/>
                <a:gd name="connsiteX117" fmla="*/ 190190 w 312051"/>
                <a:gd name="connsiteY117" fmla="*/ 265886 h 299439"/>
                <a:gd name="connsiteX118" fmla="*/ 177389 w 312051"/>
                <a:gd name="connsiteY118" fmla="*/ 268477 h 299439"/>
                <a:gd name="connsiteX119" fmla="*/ 165464 w 312051"/>
                <a:gd name="connsiteY119" fmla="*/ 269735 h 299439"/>
                <a:gd name="connsiteX120" fmla="*/ 162187 w 312051"/>
                <a:gd name="connsiteY120" fmla="*/ 269887 h 299439"/>
                <a:gd name="connsiteX121" fmla="*/ 162682 w 312051"/>
                <a:gd name="connsiteY121" fmla="*/ 269887 h 299439"/>
                <a:gd name="connsiteX122" fmla="*/ 155024 w 312051"/>
                <a:gd name="connsiteY122" fmla="*/ 269735 h 299439"/>
                <a:gd name="connsiteX123" fmla="*/ 131288 w 312051"/>
                <a:gd name="connsiteY123" fmla="*/ 266306 h 299439"/>
                <a:gd name="connsiteX124" fmla="*/ 130793 w 312051"/>
                <a:gd name="connsiteY124" fmla="*/ 266153 h 299439"/>
                <a:gd name="connsiteX125" fmla="*/ 127097 w 312051"/>
                <a:gd name="connsiteY125" fmla="*/ 265086 h 299439"/>
                <a:gd name="connsiteX126" fmla="*/ 121039 w 312051"/>
                <a:gd name="connsiteY126" fmla="*/ 263067 h 299439"/>
                <a:gd name="connsiteX127" fmla="*/ 106942 w 312051"/>
                <a:gd name="connsiteY127" fmla="*/ 257085 h 299439"/>
                <a:gd name="connsiteX128" fmla="*/ 101265 w 312051"/>
                <a:gd name="connsiteY128" fmla="*/ 254152 h 299439"/>
                <a:gd name="connsiteX129" fmla="*/ 100313 w 312051"/>
                <a:gd name="connsiteY129" fmla="*/ 253580 h 299439"/>
                <a:gd name="connsiteX130" fmla="*/ 97036 w 312051"/>
                <a:gd name="connsiteY130" fmla="*/ 251599 h 299439"/>
                <a:gd name="connsiteX131" fmla="*/ 85492 w 312051"/>
                <a:gd name="connsiteY131" fmla="*/ 243598 h 299439"/>
                <a:gd name="connsiteX132" fmla="*/ 74671 w 312051"/>
                <a:gd name="connsiteY132" fmla="*/ 234568 h 299439"/>
                <a:gd name="connsiteX133" fmla="*/ 71852 w 312051"/>
                <a:gd name="connsiteY133" fmla="*/ 231939 h 299439"/>
                <a:gd name="connsiteX134" fmla="*/ 71014 w 312051"/>
                <a:gd name="connsiteY134" fmla="*/ 231139 h 299439"/>
                <a:gd name="connsiteX135" fmla="*/ 65718 w 312051"/>
                <a:gd name="connsiteY135" fmla="*/ 225538 h 299439"/>
                <a:gd name="connsiteX136" fmla="*/ 48611 w 312051"/>
                <a:gd name="connsiteY136" fmla="*/ 203060 h 299439"/>
                <a:gd name="connsiteX137" fmla="*/ 46592 w 312051"/>
                <a:gd name="connsiteY137" fmla="*/ 199783 h 299439"/>
                <a:gd name="connsiteX138" fmla="*/ 45944 w 312051"/>
                <a:gd name="connsiteY138" fmla="*/ 198678 h 299439"/>
                <a:gd name="connsiteX139" fmla="*/ 43086 w 312051"/>
                <a:gd name="connsiteY139" fmla="*/ 193458 h 299439"/>
                <a:gd name="connsiteX140" fmla="*/ 37067 w 312051"/>
                <a:gd name="connsiteY140" fmla="*/ 180466 h 299439"/>
                <a:gd name="connsiteX141" fmla="*/ 32723 w 312051"/>
                <a:gd name="connsiteY141" fmla="*/ 168122 h 299439"/>
                <a:gd name="connsiteX142" fmla="*/ 32647 w 312051"/>
                <a:gd name="connsiteY142" fmla="*/ 167779 h 299439"/>
                <a:gd name="connsiteX143" fmla="*/ 31961 w 312051"/>
                <a:gd name="connsiteY143" fmla="*/ 164883 h 299439"/>
                <a:gd name="connsiteX144" fmla="*/ 30399 w 312051"/>
                <a:gd name="connsiteY144" fmla="*/ 156730 h 299439"/>
                <a:gd name="connsiteX145" fmla="*/ 29332 w 312051"/>
                <a:gd name="connsiteY145" fmla="*/ 144957 h 299439"/>
                <a:gd name="connsiteX146" fmla="*/ 29370 w 312051"/>
                <a:gd name="connsiteY146" fmla="*/ 144005 h 299439"/>
                <a:gd name="connsiteX147" fmla="*/ 29523 w 312051"/>
                <a:gd name="connsiteY147" fmla="*/ 140385 h 299439"/>
                <a:gd name="connsiteX148" fmla="*/ 30285 w 312051"/>
                <a:gd name="connsiteY148" fmla="*/ 132994 h 299439"/>
                <a:gd name="connsiteX149" fmla="*/ 31504 w 312051"/>
                <a:gd name="connsiteY149" fmla="*/ 126288 h 299439"/>
                <a:gd name="connsiteX150" fmla="*/ 31618 w 312051"/>
                <a:gd name="connsiteY150" fmla="*/ 125793 h 299439"/>
                <a:gd name="connsiteX151" fmla="*/ 32647 w 312051"/>
                <a:gd name="connsiteY151" fmla="*/ 122211 h 299439"/>
                <a:gd name="connsiteX152" fmla="*/ 37981 w 312051"/>
                <a:gd name="connsiteY152" fmla="*/ 108305 h 299439"/>
                <a:gd name="connsiteX153" fmla="*/ 40724 w 312051"/>
                <a:gd name="connsiteY153" fmla="*/ 102704 h 299439"/>
                <a:gd name="connsiteX154" fmla="*/ 41181 w 312051"/>
                <a:gd name="connsiteY154" fmla="*/ 101790 h 299439"/>
                <a:gd name="connsiteX155" fmla="*/ 42782 w 312051"/>
                <a:gd name="connsiteY155" fmla="*/ 99085 h 299439"/>
                <a:gd name="connsiteX156" fmla="*/ 50859 w 312051"/>
                <a:gd name="connsiteY156" fmla="*/ 87197 h 299439"/>
                <a:gd name="connsiteX157" fmla="*/ 59279 w 312051"/>
                <a:gd name="connsiteY157" fmla="*/ 77063 h 299439"/>
                <a:gd name="connsiteX158" fmla="*/ 61603 w 312051"/>
                <a:gd name="connsiteY158" fmla="*/ 74548 h 299439"/>
                <a:gd name="connsiteX159" fmla="*/ 61603 w 312051"/>
                <a:gd name="connsiteY159" fmla="*/ 74510 h 299439"/>
                <a:gd name="connsiteX160" fmla="*/ 66937 w 312051"/>
                <a:gd name="connsiteY160" fmla="*/ 69405 h 299439"/>
                <a:gd name="connsiteX161" fmla="*/ 86673 w 312051"/>
                <a:gd name="connsiteY161" fmla="*/ 54012 h 299439"/>
                <a:gd name="connsiteX162" fmla="*/ 92464 w 312051"/>
                <a:gd name="connsiteY162" fmla="*/ 50355 h 299439"/>
                <a:gd name="connsiteX163" fmla="*/ 92578 w 312051"/>
                <a:gd name="connsiteY163" fmla="*/ 50278 h 299439"/>
                <a:gd name="connsiteX164" fmla="*/ 95055 w 312051"/>
                <a:gd name="connsiteY164" fmla="*/ 48869 h 299439"/>
                <a:gd name="connsiteX165" fmla="*/ 107285 w 312051"/>
                <a:gd name="connsiteY165" fmla="*/ 42773 h 299439"/>
                <a:gd name="connsiteX166" fmla="*/ 118905 w 312051"/>
                <a:gd name="connsiteY166" fmla="*/ 38086 h 299439"/>
                <a:gd name="connsiteX167" fmla="*/ 124316 w 312051"/>
                <a:gd name="connsiteY167" fmla="*/ 36258 h 299439"/>
                <a:gd name="connsiteX168" fmla="*/ 127592 w 312051"/>
                <a:gd name="connsiteY168" fmla="*/ 35229 h 299439"/>
                <a:gd name="connsiteX169" fmla="*/ 129764 w 312051"/>
                <a:gd name="connsiteY169" fmla="*/ 34581 h 299439"/>
                <a:gd name="connsiteX170" fmla="*/ 128850 w 312051"/>
                <a:gd name="connsiteY170" fmla="*/ 34848 h 299439"/>
                <a:gd name="connsiteX171" fmla="*/ 154034 w 312051"/>
                <a:gd name="connsiteY171" fmla="*/ 30238 h 299439"/>
                <a:gd name="connsiteX172" fmla="*/ 166530 w 312051"/>
                <a:gd name="connsiteY172" fmla="*/ 29476 h 299439"/>
                <a:gd name="connsiteX173" fmla="*/ 169578 w 312051"/>
                <a:gd name="connsiteY173" fmla="*/ 29552 h 299439"/>
                <a:gd name="connsiteX174" fmla="*/ 177922 w 312051"/>
                <a:gd name="connsiteY174" fmla="*/ 29971 h 299439"/>
                <a:gd name="connsiteX175" fmla="*/ 189886 w 312051"/>
                <a:gd name="connsiteY175" fmla="*/ 31381 h 299439"/>
                <a:gd name="connsiteX176" fmla="*/ 197010 w 312051"/>
                <a:gd name="connsiteY176" fmla="*/ 32676 h 299439"/>
                <a:gd name="connsiteX177" fmla="*/ 200554 w 312051"/>
                <a:gd name="connsiteY177" fmla="*/ 33438 h 299439"/>
                <a:gd name="connsiteX178" fmla="*/ 201506 w 312051"/>
                <a:gd name="connsiteY178" fmla="*/ 33629 h 299439"/>
                <a:gd name="connsiteX179" fmla="*/ 227643 w 312051"/>
                <a:gd name="connsiteY179" fmla="*/ 42773 h 299439"/>
                <a:gd name="connsiteX180" fmla="*/ 239530 w 312051"/>
                <a:gd name="connsiteY180" fmla="*/ 48678 h 299439"/>
                <a:gd name="connsiteX181" fmla="*/ 239225 w 312051"/>
                <a:gd name="connsiteY181" fmla="*/ 48526 h 299439"/>
                <a:gd name="connsiteX182" fmla="*/ 242349 w 312051"/>
                <a:gd name="connsiteY182" fmla="*/ 50355 h 299439"/>
                <a:gd name="connsiteX183" fmla="*/ 248445 w 312051"/>
                <a:gd name="connsiteY183" fmla="*/ 54241 h 299439"/>
                <a:gd name="connsiteX184" fmla="*/ 270124 w 312051"/>
                <a:gd name="connsiteY184" fmla="*/ 71462 h 299439"/>
                <a:gd name="connsiteX185" fmla="*/ 270734 w 312051"/>
                <a:gd name="connsiteY185" fmla="*/ 72034 h 299439"/>
                <a:gd name="connsiteX186" fmla="*/ 272410 w 312051"/>
                <a:gd name="connsiteY186" fmla="*/ 73748 h 299439"/>
                <a:gd name="connsiteX187" fmla="*/ 277325 w 312051"/>
                <a:gd name="connsiteY187" fmla="*/ 79044 h 299439"/>
                <a:gd name="connsiteX188" fmla="*/ 285669 w 312051"/>
                <a:gd name="connsiteY188" fmla="*/ 89331 h 299439"/>
                <a:gd name="connsiteX189" fmla="*/ 306472 w 312051"/>
                <a:gd name="connsiteY189" fmla="*/ 91960 h 299439"/>
                <a:gd name="connsiteX190" fmla="*/ 309024 w 312051"/>
                <a:gd name="connsiteY190" fmla="*/ 71195 h 299439"/>
                <a:gd name="connsiteX191" fmla="*/ 309024 w 312051"/>
                <a:gd name="connsiteY191" fmla="*/ 71195 h 299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</a:cxnLst>
              <a:rect l="l" t="t" r="r" b="b"/>
              <a:pathLst>
                <a:path w="312051" h="299439">
                  <a:moveTo>
                    <a:pt x="309024" y="71195"/>
                  </a:moveTo>
                  <a:cubicBezTo>
                    <a:pt x="283155" y="36524"/>
                    <a:pt x="244750" y="12941"/>
                    <a:pt x="202687" y="3720"/>
                  </a:cubicBezTo>
                  <a:cubicBezTo>
                    <a:pt x="163787" y="-4776"/>
                    <a:pt x="121687" y="1549"/>
                    <a:pt x="86482" y="19951"/>
                  </a:cubicBezTo>
                  <a:cubicBezTo>
                    <a:pt x="50021" y="39001"/>
                    <a:pt x="17217" y="71195"/>
                    <a:pt x="4948" y="111315"/>
                  </a:cubicBezTo>
                  <a:cubicBezTo>
                    <a:pt x="-1719" y="133184"/>
                    <a:pt x="-1491" y="155282"/>
                    <a:pt x="4682" y="177190"/>
                  </a:cubicBezTo>
                  <a:cubicBezTo>
                    <a:pt x="10435" y="197649"/>
                    <a:pt x="21027" y="216890"/>
                    <a:pt x="33980" y="233692"/>
                  </a:cubicBezTo>
                  <a:cubicBezTo>
                    <a:pt x="60574" y="268172"/>
                    <a:pt x="100122" y="293776"/>
                    <a:pt x="143899" y="298576"/>
                  </a:cubicBezTo>
                  <a:cubicBezTo>
                    <a:pt x="181999" y="302767"/>
                    <a:pt x="223452" y="291718"/>
                    <a:pt x="251569" y="264858"/>
                  </a:cubicBezTo>
                  <a:cubicBezTo>
                    <a:pt x="269324" y="247903"/>
                    <a:pt x="281059" y="226567"/>
                    <a:pt x="282431" y="201726"/>
                  </a:cubicBezTo>
                  <a:cubicBezTo>
                    <a:pt x="283574" y="180657"/>
                    <a:pt x="279459" y="159092"/>
                    <a:pt x="270505" y="139966"/>
                  </a:cubicBezTo>
                  <a:cubicBezTo>
                    <a:pt x="253322" y="103352"/>
                    <a:pt x="218308" y="74929"/>
                    <a:pt x="176360" y="77634"/>
                  </a:cubicBezTo>
                  <a:cubicBezTo>
                    <a:pt x="140622" y="79920"/>
                    <a:pt x="105037" y="106438"/>
                    <a:pt x="100579" y="143395"/>
                  </a:cubicBezTo>
                  <a:cubicBezTo>
                    <a:pt x="98065" y="164274"/>
                    <a:pt x="106523" y="188048"/>
                    <a:pt x="124392" y="200050"/>
                  </a:cubicBezTo>
                  <a:cubicBezTo>
                    <a:pt x="141651" y="211670"/>
                    <a:pt x="165883" y="210946"/>
                    <a:pt x="181732" y="196887"/>
                  </a:cubicBezTo>
                  <a:cubicBezTo>
                    <a:pt x="189505" y="189991"/>
                    <a:pt x="194801" y="181076"/>
                    <a:pt x="195982" y="170636"/>
                  </a:cubicBezTo>
                  <a:cubicBezTo>
                    <a:pt x="196858" y="162940"/>
                    <a:pt x="190914" y="154787"/>
                    <a:pt x="182952" y="154215"/>
                  </a:cubicBezTo>
                  <a:cubicBezTo>
                    <a:pt x="174950" y="153644"/>
                    <a:pt x="167483" y="159016"/>
                    <a:pt x="166530" y="167246"/>
                  </a:cubicBezTo>
                  <a:cubicBezTo>
                    <a:pt x="166492" y="167703"/>
                    <a:pt x="165921" y="169570"/>
                    <a:pt x="166111" y="169951"/>
                  </a:cubicBezTo>
                  <a:cubicBezTo>
                    <a:pt x="166264" y="169303"/>
                    <a:pt x="166416" y="168617"/>
                    <a:pt x="166607" y="167969"/>
                  </a:cubicBezTo>
                  <a:cubicBezTo>
                    <a:pt x="166454" y="168541"/>
                    <a:pt x="166226" y="169112"/>
                    <a:pt x="166035" y="169646"/>
                  </a:cubicBezTo>
                  <a:cubicBezTo>
                    <a:pt x="165768" y="170332"/>
                    <a:pt x="165349" y="170979"/>
                    <a:pt x="165121" y="171665"/>
                  </a:cubicBezTo>
                  <a:cubicBezTo>
                    <a:pt x="164549" y="173494"/>
                    <a:pt x="167330" y="168503"/>
                    <a:pt x="165502" y="170865"/>
                  </a:cubicBezTo>
                  <a:cubicBezTo>
                    <a:pt x="164968" y="171589"/>
                    <a:pt x="164473" y="172313"/>
                    <a:pt x="163902" y="172999"/>
                  </a:cubicBezTo>
                  <a:cubicBezTo>
                    <a:pt x="163711" y="173227"/>
                    <a:pt x="163520" y="173456"/>
                    <a:pt x="163330" y="173684"/>
                  </a:cubicBezTo>
                  <a:cubicBezTo>
                    <a:pt x="162225" y="174866"/>
                    <a:pt x="162530" y="174561"/>
                    <a:pt x="164244" y="172770"/>
                  </a:cubicBezTo>
                  <a:cubicBezTo>
                    <a:pt x="163025" y="173113"/>
                    <a:pt x="161006" y="175361"/>
                    <a:pt x="159977" y="176123"/>
                  </a:cubicBezTo>
                  <a:cubicBezTo>
                    <a:pt x="157386" y="178028"/>
                    <a:pt x="163063" y="174713"/>
                    <a:pt x="160129" y="176047"/>
                  </a:cubicBezTo>
                  <a:cubicBezTo>
                    <a:pt x="159558" y="176313"/>
                    <a:pt x="159025" y="176580"/>
                    <a:pt x="158453" y="176847"/>
                  </a:cubicBezTo>
                  <a:cubicBezTo>
                    <a:pt x="157615" y="177228"/>
                    <a:pt x="156739" y="177571"/>
                    <a:pt x="155862" y="177875"/>
                  </a:cubicBezTo>
                  <a:cubicBezTo>
                    <a:pt x="152662" y="179018"/>
                    <a:pt x="155710" y="177571"/>
                    <a:pt x="155939" y="177913"/>
                  </a:cubicBezTo>
                  <a:cubicBezTo>
                    <a:pt x="155900" y="177875"/>
                    <a:pt x="151671" y="178637"/>
                    <a:pt x="151367" y="178676"/>
                  </a:cubicBezTo>
                  <a:cubicBezTo>
                    <a:pt x="148052" y="178980"/>
                    <a:pt x="151176" y="178218"/>
                    <a:pt x="151443" y="178752"/>
                  </a:cubicBezTo>
                  <a:cubicBezTo>
                    <a:pt x="151367" y="178599"/>
                    <a:pt x="148585" y="178561"/>
                    <a:pt x="148204" y="178523"/>
                  </a:cubicBezTo>
                  <a:cubicBezTo>
                    <a:pt x="147861" y="178485"/>
                    <a:pt x="146071" y="178028"/>
                    <a:pt x="145918" y="178142"/>
                  </a:cubicBezTo>
                  <a:cubicBezTo>
                    <a:pt x="146566" y="178295"/>
                    <a:pt x="147214" y="178485"/>
                    <a:pt x="147861" y="178637"/>
                  </a:cubicBezTo>
                  <a:cubicBezTo>
                    <a:pt x="147252" y="178485"/>
                    <a:pt x="146680" y="178295"/>
                    <a:pt x="146109" y="178104"/>
                  </a:cubicBezTo>
                  <a:cubicBezTo>
                    <a:pt x="145194" y="177799"/>
                    <a:pt x="144318" y="177342"/>
                    <a:pt x="143366" y="176999"/>
                  </a:cubicBezTo>
                  <a:cubicBezTo>
                    <a:pt x="140699" y="175932"/>
                    <a:pt x="143747" y="177380"/>
                    <a:pt x="143975" y="177418"/>
                  </a:cubicBezTo>
                  <a:cubicBezTo>
                    <a:pt x="142185" y="177037"/>
                    <a:pt x="140165" y="174751"/>
                    <a:pt x="138755" y="173684"/>
                  </a:cubicBezTo>
                  <a:cubicBezTo>
                    <a:pt x="135974" y="171589"/>
                    <a:pt x="140318" y="175551"/>
                    <a:pt x="138908" y="173875"/>
                  </a:cubicBezTo>
                  <a:cubicBezTo>
                    <a:pt x="138108" y="172922"/>
                    <a:pt x="137232" y="172008"/>
                    <a:pt x="136470" y="171017"/>
                  </a:cubicBezTo>
                  <a:cubicBezTo>
                    <a:pt x="135822" y="170179"/>
                    <a:pt x="135212" y="169265"/>
                    <a:pt x="134565" y="168388"/>
                  </a:cubicBezTo>
                  <a:cubicBezTo>
                    <a:pt x="132469" y="165607"/>
                    <a:pt x="135517" y="170408"/>
                    <a:pt x="134526" y="168465"/>
                  </a:cubicBezTo>
                  <a:cubicBezTo>
                    <a:pt x="133612" y="166674"/>
                    <a:pt x="132736" y="164883"/>
                    <a:pt x="131974" y="163016"/>
                  </a:cubicBezTo>
                  <a:cubicBezTo>
                    <a:pt x="131554" y="161988"/>
                    <a:pt x="131250" y="160959"/>
                    <a:pt x="130869" y="159892"/>
                  </a:cubicBezTo>
                  <a:cubicBezTo>
                    <a:pt x="130488" y="158787"/>
                    <a:pt x="129764" y="158330"/>
                    <a:pt x="130983" y="160349"/>
                  </a:cubicBezTo>
                  <a:cubicBezTo>
                    <a:pt x="129878" y="158521"/>
                    <a:pt x="129916" y="154825"/>
                    <a:pt x="129764" y="152729"/>
                  </a:cubicBezTo>
                  <a:cubicBezTo>
                    <a:pt x="129726" y="152234"/>
                    <a:pt x="129497" y="151091"/>
                    <a:pt x="129612" y="150520"/>
                  </a:cubicBezTo>
                  <a:cubicBezTo>
                    <a:pt x="128926" y="153911"/>
                    <a:pt x="129649" y="150863"/>
                    <a:pt x="129688" y="149910"/>
                  </a:cubicBezTo>
                  <a:cubicBezTo>
                    <a:pt x="129802" y="148005"/>
                    <a:pt x="129992" y="146138"/>
                    <a:pt x="130335" y="144271"/>
                  </a:cubicBezTo>
                  <a:cubicBezTo>
                    <a:pt x="130450" y="143509"/>
                    <a:pt x="130640" y="142709"/>
                    <a:pt x="130793" y="141947"/>
                  </a:cubicBezTo>
                  <a:cubicBezTo>
                    <a:pt x="131402" y="138671"/>
                    <a:pt x="129726" y="145148"/>
                    <a:pt x="130793" y="142023"/>
                  </a:cubicBezTo>
                  <a:cubicBezTo>
                    <a:pt x="131402" y="140271"/>
                    <a:pt x="131936" y="138480"/>
                    <a:pt x="132660" y="136766"/>
                  </a:cubicBezTo>
                  <a:cubicBezTo>
                    <a:pt x="133002" y="135927"/>
                    <a:pt x="133383" y="135051"/>
                    <a:pt x="133802" y="134251"/>
                  </a:cubicBezTo>
                  <a:cubicBezTo>
                    <a:pt x="134450" y="132879"/>
                    <a:pt x="136012" y="131584"/>
                    <a:pt x="133574" y="134441"/>
                  </a:cubicBezTo>
                  <a:cubicBezTo>
                    <a:pt x="134526" y="133298"/>
                    <a:pt x="135174" y="131774"/>
                    <a:pt x="136012" y="130517"/>
                  </a:cubicBezTo>
                  <a:cubicBezTo>
                    <a:pt x="136965" y="129107"/>
                    <a:pt x="137993" y="127774"/>
                    <a:pt x="139060" y="126440"/>
                  </a:cubicBezTo>
                  <a:cubicBezTo>
                    <a:pt x="139556" y="125831"/>
                    <a:pt x="140051" y="125259"/>
                    <a:pt x="140584" y="124688"/>
                  </a:cubicBezTo>
                  <a:cubicBezTo>
                    <a:pt x="141003" y="124231"/>
                    <a:pt x="141422" y="123773"/>
                    <a:pt x="141842" y="123316"/>
                  </a:cubicBezTo>
                  <a:cubicBezTo>
                    <a:pt x="140127" y="125031"/>
                    <a:pt x="139860" y="125297"/>
                    <a:pt x="141042" y="124154"/>
                  </a:cubicBezTo>
                  <a:cubicBezTo>
                    <a:pt x="143594" y="121792"/>
                    <a:pt x="146185" y="119544"/>
                    <a:pt x="149004" y="117525"/>
                  </a:cubicBezTo>
                  <a:cubicBezTo>
                    <a:pt x="150300" y="116611"/>
                    <a:pt x="151633" y="115772"/>
                    <a:pt x="152967" y="114896"/>
                  </a:cubicBezTo>
                  <a:cubicBezTo>
                    <a:pt x="155786" y="113067"/>
                    <a:pt x="149957" y="116458"/>
                    <a:pt x="152967" y="114934"/>
                  </a:cubicBezTo>
                  <a:cubicBezTo>
                    <a:pt x="153805" y="114515"/>
                    <a:pt x="154643" y="114020"/>
                    <a:pt x="155520" y="113601"/>
                  </a:cubicBezTo>
                  <a:cubicBezTo>
                    <a:pt x="158682" y="112039"/>
                    <a:pt x="161958" y="110667"/>
                    <a:pt x="165311" y="109562"/>
                  </a:cubicBezTo>
                  <a:cubicBezTo>
                    <a:pt x="165692" y="109448"/>
                    <a:pt x="167712" y="108533"/>
                    <a:pt x="168092" y="108686"/>
                  </a:cubicBezTo>
                  <a:cubicBezTo>
                    <a:pt x="167483" y="108838"/>
                    <a:pt x="166911" y="109029"/>
                    <a:pt x="166302" y="109181"/>
                  </a:cubicBezTo>
                  <a:cubicBezTo>
                    <a:pt x="166911" y="109029"/>
                    <a:pt x="167559" y="108876"/>
                    <a:pt x="168169" y="108724"/>
                  </a:cubicBezTo>
                  <a:cubicBezTo>
                    <a:pt x="170036" y="108267"/>
                    <a:pt x="171941" y="107886"/>
                    <a:pt x="173846" y="107619"/>
                  </a:cubicBezTo>
                  <a:cubicBezTo>
                    <a:pt x="175446" y="107352"/>
                    <a:pt x="177046" y="107162"/>
                    <a:pt x="178646" y="107009"/>
                  </a:cubicBezTo>
                  <a:cubicBezTo>
                    <a:pt x="179599" y="106933"/>
                    <a:pt x="180551" y="106857"/>
                    <a:pt x="181542" y="106819"/>
                  </a:cubicBezTo>
                  <a:cubicBezTo>
                    <a:pt x="181847" y="106819"/>
                    <a:pt x="182190" y="106781"/>
                    <a:pt x="182494" y="106781"/>
                  </a:cubicBezTo>
                  <a:cubicBezTo>
                    <a:pt x="184095" y="106743"/>
                    <a:pt x="183790" y="106743"/>
                    <a:pt x="181580" y="106781"/>
                  </a:cubicBezTo>
                  <a:cubicBezTo>
                    <a:pt x="181808" y="106400"/>
                    <a:pt x="186000" y="106933"/>
                    <a:pt x="186380" y="106971"/>
                  </a:cubicBezTo>
                  <a:cubicBezTo>
                    <a:pt x="188438" y="107124"/>
                    <a:pt x="190533" y="107390"/>
                    <a:pt x="192591" y="107733"/>
                  </a:cubicBezTo>
                  <a:cubicBezTo>
                    <a:pt x="193391" y="107886"/>
                    <a:pt x="194153" y="108038"/>
                    <a:pt x="194953" y="108191"/>
                  </a:cubicBezTo>
                  <a:cubicBezTo>
                    <a:pt x="198268" y="108762"/>
                    <a:pt x="191715" y="107200"/>
                    <a:pt x="194953" y="108152"/>
                  </a:cubicBezTo>
                  <a:cubicBezTo>
                    <a:pt x="196629" y="108648"/>
                    <a:pt x="198306" y="109143"/>
                    <a:pt x="199982" y="109753"/>
                  </a:cubicBezTo>
                  <a:cubicBezTo>
                    <a:pt x="202078" y="110515"/>
                    <a:pt x="204135" y="111353"/>
                    <a:pt x="206154" y="112267"/>
                  </a:cubicBezTo>
                  <a:cubicBezTo>
                    <a:pt x="206840" y="112572"/>
                    <a:pt x="207488" y="112877"/>
                    <a:pt x="208136" y="113220"/>
                  </a:cubicBezTo>
                  <a:cubicBezTo>
                    <a:pt x="208783" y="113563"/>
                    <a:pt x="209469" y="113867"/>
                    <a:pt x="210117" y="114210"/>
                  </a:cubicBezTo>
                  <a:cubicBezTo>
                    <a:pt x="211603" y="115010"/>
                    <a:pt x="211412" y="114896"/>
                    <a:pt x="209545" y="113867"/>
                  </a:cubicBezTo>
                  <a:cubicBezTo>
                    <a:pt x="212936" y="114896"/>
                    <a:pt x="216822" y="118554"/>
                    <a:pt x="219527" y="120687"/>
                  </a:cubicBezTo>
                  <a:cubicBezTo>
                    <a:pt x="220975" y="121830"/>
                    <a:pt x="222385" y="123011"/>
                    <a:pt x="223757" y="124231"/>
                  </a:cubicBezTo>
                  <a:cubicBezTo>
                    <a:pt x="224557" y="124955"/>
                    <a:pt x="225471" y="125678"/>
                    <a:pt x="226195" y="126478"/>
                  </a:cubicBezTo>
                  <a:cubicBezTo>
                    <a:pt x="223376" y="123240"/>
                    <a:pt x="226652" y="127050"/>
                    <a:pt x="227224" y="127660"/>
                  </a:cubicBezTo>
                  <a:cubicBezTo>
                    <a:pt x="229738" y="130403"/>
                    <a:pt x="232100" y="133260"/>
                    <a:pt x="234310" y="136270"/>
                  </a:cubicBezTo>
                  <a:cubicBezTo>
                    <a:pt x="235644" y="138099"/>
                    <a:pt x="236901" y="139928"/>
                    <a:pt x="238120" y="141833"/>
                  </a:cubicBezTo>
                  <a:cubicBezTo>
                    <a:pt x="238616" y="142633"/>
                    <a:pt x="239111" y="143433"/>
                    <a:pt x="239606" y="144233"/>
                  </a:cubicBezTo>
                  <a:cubicBezTo>
                    <a:pt x="240178" y="145186"/>
                    <a:pt x="239987" y="144881"/>
                    <a:pt x="239111" y="143357"/>
                  </a:cubicBezTo>
                  <a:cubicBezTo>
                    <a:pt x="239492" y="144005"/>
                    <a:pt x="239835" y="144652"/>
                    <a:pt x="240216" y="145338"/>
                  </a:cubicBezTo>
                  <a:cubicBezTo>
                    <a:pt x="242197" y="148996"/>
                    <a:pt x="243988" y="152729"/>
                    <a:pt x="245550" y="156578"/>
                  </a:cubicBezTo>
                  <a:cubicBezTo>
                    <a:pt x="246274" y="158330"/>
                    <a:pt x="246960" y="160083"/>
                    <a:pt x="247569" y="161873"/>
                  </a:cubicBezTo>
                  <a:cubicBezTo>
                    <a:pt x="247950" y="162940"/>
                    <a:pt x="248293" y="164007"/>
                    <a:pt x="248674" y="165112"/>
                  </a:cubicBezTo>
                  <a:cubicBezTo>
                    <a:pt x="248903" y="165836"/>
                    <a:pt x="250693" y="170408"/>
                    <a:pt x="249284" y="166903"/>
                  </a:cubicBezTo>
                  <a:cubicBezTo>
                    <a:pt x="250693" y="170446"/>
                    <a:pt x="251189" y="174751"/>
                    <a:pt x="251798" y="178485"/>
                  </a:cubicBezTo>
                  <a:cubicBezTo>
                    <a:pt x="252522" y="183019"/>
                    <a:pt x="252903" y="187553"/>
                    <a:pt x="253208" y="192163"/>
                  </a:cubicBezTo>
                  <a:cubicBezTo>
                    <a:pt x="253474" y="196278"/>
                    <a:pt x="253322" y="189229"/>
                    <a:pt x="253246" y="193344"/>
                  </a:cubicBezTo>
                  <a:cubicBezTo>
                    <a:pt x="253208" y="194601"/>
                    <a:pt x="253208" y="195821"/>
                    <a:pt x="253170" y="197078"/>
                  </a:cubicBezTo>
                  <a:cubicBezTo>
                    <a:pt x="253094" y="199135"/>
                    <a:pt x="252941" y="201193"/>
                    <a:pt x="252713" y="203250"/>
                  </a:cubicBezTo>
                  <a:cubicBezTo>
                    <a:pt x="252446" y="205498"/>
                    <a:pt x="252141" y="207746"/>
                    <a:pt x="251684" y="209956"/>
                  </a:cubicBezTo>
                  <a:cubicBezTo>
                    <a:pt x="251493" y="210946"/>
                    <a:pt x="251265" y="211975"/>
                    <a:pt x="251036" y="212966"/>
                  </a:cubicBezTo>
                  <a:cubicBezTo>
                    <a:pt x="251874" y="209460"/>
                    <a:pt x="250465" y="214566"/>
                    <a:pt x="250274" y="215175"/>
                  </a:cubicBezTo>
                  <a:cubicBezTo>
                    <a:pt x="249588" y="217233"/>
                    <a:pt x="248788" y="219290"/>
                    <a:pt x="247912" y="221309"/>
                  </a:cubicBezTo>
                  <a:cubicBezTo>
                    <a:pt x="247340" y="222567"/>
                    <a:pt x="246731" y="223748"/>
                    <a:pt x="246159" y="225005"/>
                  </a:cubicBezTo>
                  <a:cubicBezTo>
                    <a:pt x="244254" y="228968"/>
                    <a:pt x="247798" y="222567"/>
                    <a:pt x="245435" y="226262"/>
                  </a:cubicBezTo>
                  <a:cubicBezTo>
                    <a:pt x="242730" y="230491"/>
                    <a:pt x="239835" y="234530"/>
                    <a:pt x="236482" y="238302"/>
                  </a:cubicBezTo>
                  <a:cubicBezTo>
                    <a:pt x="235568" y="239331"/>
                    <a:pt x="234653" y="240321"/>
                    <a:pt x="233701" y="241312"/>
                  </a:cubicBezTo>
                  <a:cubicBezTo>
                    <a:pt x="236063" y="238873"/>
                    <a:pt x="232862" y="242036"/>
                    <a:pt x="232596" y="242303"/>
                  </a:cubicBezTo>
                  <a:cubicBezTo>
                    <a:pt x="231186" y="243598"/>
                    <a:pt x="229776" y="244855"/>
                    <a:pt x="228290" y="246074"/>
                  </a:cubicBezTo>
                  <a:cubicBezTo>
                    <a:pt x="224976" y="248856"/>
                    <a:pt x="221471" y="251408"/>
                    <a:pt x="217813" y="253771"/>
                  </a:cubicBezTo>
                  <a:cubicBezTo>
                    <a:pt x="216899" y="254342"/>
                    <a:pt x="215984" y="254914"/>
                    <a:pt x="215070" y="255485"/>
                  </a:cubicBezTo>
                  <a:cubicBezTo>
                    <a:pt x="212784" y="256933"/>
                    <a:pt x="215298" y="255447"/>
                    <a:pt x="215603" y="255180"/>
                  </a:cubicBezTo>
                  <a:cubicBezTo>
                    <a:pt x="214003" y="256476"/>
                    <a:pt x="211679" y="257314"/>
                    <a:pt x="209888" y="258228"/>
                  </a:cubicBezTo>
                  <a:cubicBezTo>
                    <a:pt x="206154" y="260057"/>
                    <a:pt x="202344" y="261695"/>
                    <a:pt x="198458" y="263143"/>
                  </a:cubicBezTo>
                  <a:cubicBezTo>
                    <a:pt x="196591" y="263829"/>
                    <a:pt x="194724" y="264477"/>
                    <a:pt x="192819" y="265086"/>
                  </a:cubicBezTo>
                  <a:cubicBezTo>
                    <a:pt x="191791" y="265391"/>
                    <a:pt x="190762" y="265810"/>
                    <a:pt x="189695" y="266039"/>
                  </a:cubicBezTo>
                  <a:cubicBezTo>
                    <a:pt x="190114" y="265963"/>
                    <a:pt x="192781" y="265239"/>
                    <a:pt x="190190" y="265886"/>
                  </a:cubicBezTo>
                  <a:cubicBezTo>
                    <a:pt x="185961" y="266915"/>
                    <a:pt x="181694" y="267830"/>
                    <a:pt x="177389" y="268477"/>
                  </a:cubicBezTo>
                  <a:cubicBezTo>
                    <a:pt x="173427" y="269087"/>
                    <a:pt x="169464" y="269468"/>
                    <a:pt x="165464" y="269735"/>
                  </a:cubicBezTo>
                  <a:cubicBezTo>
                    <a:pt x="164359" y="269811"/>
                    <a:pt x="163292" y="269811"/>
                    <a:pt x="162187" y="269887"/>
                  </a:cubicBezTo>
                  <a:cubicBezTo>
                    <a:pt x="161463" y="269925"/>
                    <a:pt x="159444" y="270154"/>
                    <a:pt x="162682" y="269887"/>
                  </a:cubicBezTo>
                  <a:cubicBezTo>
                    <a:pt x="160168" y="270077"/>
                    <a:pt x="157539" y="269849"/>
                    <a:pt x="155024" y="269735"/>
                  </a:cubicBezTo>
                  <a:cubicBezTo>
                    <a:pt x="147214" y="269353"/>
                    <a:pt x="138794" y="268630"/>
                    <a:pt x="131288" y="266306"/>
                  </a:cubicBezTo>
                  <a:cubicBezTo>
                    <a:pt x="135022" y="267448"/>
                    <a:pt x="131478" y="266344"/>
                    <a:pt x="130793" y="266153"/>
                  </a:cubicBezTo>
                  <a:cubicBezTo>
                    <a:pt x="129573" y="265810"/>
                    <a:pt x="128316" y="265429"/>
                    <a:pt x="127097" y="265086"/>
                  </a:cubicBezTo>
                  <a:cubicBezTo>
                    <a:pt x="125078" y="264439"/>
                    <a:pt x="123058" y="263791"/>
                    <a:pt x="121039" y="263067"/>
                  </a:cubicBezTo>
                  <a:cubicBezTo>
                    <a:pt x="116238" y="261314"/>
                    <a:pt x="111552" y="259333"/>
                    <a:pt x="106942" y="257085"/>
                  </a:cubicBezTo>
                  <a:cubicBezTo>
                    <a:pt x="105037" y="256133"/>
                    <a:pt x="103132" y="255142"/>
                    <a:pt x="101265" y="254152"/>
                  </a:cubicBezTo>
                  <a:cubicBezTo>
                    <a:pt x="104504" y="255904"/>
                    <a:pt x="100770" y="253847"/>
                    <a:pt x="100313" y="253580"/>
                  </a:cubicBezTo>
                  <a:cubicBezTo>
                    <a:pt x="99208" y="252932"/>
                    <a:pt x="98141" y="252247"/>
                    <a:pt x="97036" y="251599"/>
                  </a:cubicBezTo>
                  <a:cubicBezTo>
                    <a:pt x="93074" y="249122"/>
                    <a:pt x="89225" y="246417"/>
                    <a:pt x="85492" y="243598"/>
                  </a:cubicBezTo>
                  <a:cubicBezTo>
                    <a:pt x="81758" y="240740"/>
                    <a:pt x="78138" y="237731"/>
                    <a:pt x="74671" y="234568"/>
                  </a:cubicBezTo>
                  <a:cubicBezTo>
                    <a:pt x="73719" y="233692"/>
                    <a:pt x="72804" y="232816"/>
                    <a:pt x="71852" y="231939"/>
                  </a:cubicBezTo>
                  <a:cubicBezTo>
                    <a:pt x="68728" y="229044"/>
                    <a:pt x="73985" y="234225"/>
                    <a:pt x="71014" y="231139"/>
                  </a:cubicBezTo>
                  <a:cubicBezTo>
                    <a:pt x="69223" y="229272"/>
                    <a:pt x="67432" y="227443"/>
                    <a:pt x="65718" y="225538"/>
                  </a:cubicBezTo>
                  <a:cubicBezTo>
                    <a:pt x="59431" y="218528"/>
                    <a:pt x="53678" y="210984"/>
                    <a:pt x="48611" y="203060"/>
                  </a:cubicBezTo>
                  <a:cubicBezTo>
                    <a:pt x="47925" y="201993"/>
                    <a:pt x="47277" y="200888"/>
                    <a:pt x="46592" y="199783"/>
                  </a:cubicBezTo>
                  <a:cubicBezTo>
                    <a:pt x="44344" y="196201"/>
                    <a:pt x="48001" y="202374"/>
                    <a:pt x="45944" y="198678"/>
                  </a:cubicBezTo>
                  <a:cubicBezTo>
                    <a:pt x="44991" y="196925"/>
                    <a:pt x="44001" y="195211"/>
                    <a:pt x="43086" y="193458"/>
                  </a:cubicBezTo>
                  <a:cubicBezTo>
                    <a:pt x="40877" y="189229"/>
                    <a:pt x="38857" y="184886"/>
                    <a:pt x="37067" y="180466"/>
                  </a:cubicBezTo>
                  <a:cubicBezTo>
                    <a:pt x="35428" y="176428"/>
                    <a:pt x="34019" y="172275"/>
                    <a:pt x="32723" y="168122"/>
                  </a:cubicBezTo>
                  <a:cubicBezTo>
                    <a:pt x="31580" y="164464"/>
                    <a:pt x="33142" y="170065"/>
                    <a:pt x="32647" y="167779"/>
                  </a:cubicBezTo>
                  <a:cubicBezTo>
                    <a:pt x="32418" y="166826"/>
                    <a:pt x="32152" y="165874"/>
                    <a:pt x="31961" y="164883"/>
                  </a:cubicBezTo>
                  <a:cubicBezTo>
                    <a:pt x="31352" y="162178"/>
                    <a:pt x="30818" y="159473"/>
                    <a:pt x="30399" y="156730"/>
                  </a:cubicBezTo>
                  <a:cubicBezTo>
                    <a:pt x="29828" y="152844"/>
                    <a:pt x="29485" y="148919"/>
                    <a:pt x="29332" y="144957"/>
                  </a:cubicBezTo>
                  <a:cubicBezTo>
                    <a:pt x="29485" y="148538"/>
                    <a:pt x="29370" y="144576"/>
                    <a:pt x="29370" y="144005"/>
                  </a:cubicBezTo>
                  <a:cubicBezTo>
                    <a:pt x="29408" y="142785"/>
                    <a:pt x="29447" y="141604"/>
                    <a:pt x="29523" y="140385"/>
                  </a:cubicBezTo>
                  <a:cubicBezTo>
                    <a:pt x="29675" y="137908"/>
                    <a:pt x="29942" y="135432"/>
                    <a:pt x="30285" y="132994"/>
                  </a:cubicBezTo>
                  <a:cubicBezTo>
                    <a:pt x="30628" y="130746"/>
                    <a:pt x="31009" y="128536"/>
                    <a:pt x="31504" y="126288"/>
                  </a:cubicBezTo>
                  <a:cubicBezTo>
                    <a:pt x="31656" y="125526"/>
                    <a:pt x="32418" y="122821"/>
                    <a:pt x="31618" y="125793"/>
                  </a:cubicBezTo>
                  <a:cubicBezTo>
                    <a:pt x="31961" y="124612"/>
                    <a:pt x="32266" y="123392"/>
                    <a:pt x="32647" y="122211"/>
                  </a:cubicBezTo>
                  <a:cubicBezTo>
                    <a:pt x="34095" y="117449"/>
                    <a:pt x="35885" y="112801"/>
                    <a:pt x="37981" y="108305"/>
                  </a:cubicBezTo>
                  <a:cubicBezTo>
                    <a:pt x="38857" y="106400"/>
                    <a:pt x="39772" y="104571"/>
                    <a:pt x="40724" y="102704"/>
                  </a:cubicBezTo>
                  <a:cubicBezTo>
                    <a:pt x="40991" y="102209"/>
                    <a:pt x="43086" y="98589"/>
                    <a:pt x="41181" y="101790"/>
                  </a:cubicBezTo>
                  <a:cubicBezTo>
                    <a:pt x="41715" y="100875"/>
                    <a:pt x="42248" y="99999"/>
                    <a:pt x="42782" y="99085"/>
                  </a:cubicBezTo>
                  <a:cubicBezTo>
                    <a:pt x="45258" y="94970"/>
                    <a:pt x="47963" y="91007"/>
                    <a:pt x="50859" y="87197"/>
                  </a:cubicBezTo>
                  <a:cubicBezTo>
                    <a:pt x="53526" y="83692"/>
                    <a:pt x="56307" y="80301"/>
                    <a:pt x="59279" y="77063"/>
                  </a:cubicBezTo>
                  <a:cubicBezTo>
                    <a:pt x="60041" y="76225"/>
                    <a:pt x="60841" y="75386"/>
                    <a:pt x="61603" y="74548"/>
                  </a:cubicBezTo>
                  <a:cubicBezTo>
                    <a:pt x="64118" y="71767"/>
                    <a:pt x="59888" y="76186"/>
                    <a:pt x="61603" y="74510"/>
                  </a:cubicBezTo>
                  <a:cubicBezTo>
                    <a:pt x="63356" y="72796"/>
                    <a:pt x="65108" y="71043"/>
                    <a:pt x="66937" y="69405"/>
                  </a:cubicBezTo>
                  <a:cubicBezTo>
                    <a:pt x="73109" y="63766"/>
                    <a:pt x="79700" y="58622"/>
                    <a:pt x="86673" y="54012"/>
                  </a:cubicBezTo>
                  <a:cubicBezTo>
                    <a:pt x="88578" y="52755"/>
                    <a:pt x="90521" y="51574"/>
                    <a:pt x="92464" y="50355"/>
                  </a:cubicBezTo>
                  <a:cubicBezTo>
                    <a:pt x="95626" y="48373"/>
                    <a:pt x="90521" y="51421"/>
                    <a:pt x="92578" y="50278"/>
                  </a:cubicBezTo>
                  <a:cubicBezTo>
                    <a:pt x="93417" y="49821"/>
                    <a:pt x="94217" y="49326"/>
                    <a:pt x="95055" y="48869"/>
                  </a:cubicBezTo>
                  <a:cubicBezTo>
                    <a:pt x="99055" y="46659"/>
                    <a:pt x="103132" y="44640"/>
                    <a:pt x="107285" y="42773"/>
                  </a:cubicBezTo>
                  <a:cubicBezTo>
                    <a:pt x="111095" y="41058"/>
                    <a:pt x="114981" y="39496"/>
                    <a:pt x="118905" y="38086"/>
                  </a:cubicBezTo>
                  <a:cubicBezTo>
                    <a:pt x="120696" y="37439"/>
                    <a:pt x="122487" y="36829"/>
                    <a:pt x="124316" y="36258"/>
                  </a:cubicBezTo>
                  <a:cubicBezTo>
                    <a:pt x="125382" y="35915"/>
                    <a:pt x="126487" y="35572"/>
                    <a:pt x="127592" y="35229"/>
                  </a:cubicBezTo>
                  <a:cubicBezTo>
                    <a:pt x="128316" y="35000"/>
                    <a:pt x="129040" y="34810"/>
                    <a:pt x="129764" y="34581"/>
                  </a:cubicBezTo>
                  <a:cubicBezTo>
                    <a:pt x="128126" y="35038"/>
                    <a:pt x="127821" y="35115"/>
                    <a:pt x="128850" y="34848"/>
                  </a:cubicBezTo>
                  <a:cubicBezTo>
                    <a:pt x="137155" y="32791"/>
                    <a:pt x="145499" y="31114"/>
                    <a:pt x="154034" y="30238"/>
                  </a:cubicBezTo>
                  <a:cubicBezTo>
                    <a:pt x="158148" y="29819"/>
                    <a:pt x="162377" y="29400"/>
                    <a:pt x="166530" y="29476"/>
                  </a:cubicBezTo>
                  <a:cubicBezTo>
                    <a:pt x="162758" y="29400"/>
                    <a:pt x="168626" y="29514"/>
                    <a:pt x="169578" y="29552"/>
                  </a:cubicBezTo>
                  <a:cubicBezTo>
                    <a:pt x="172360" y="29628"/>
                    <a:pt x="175141" y="29743"/>
                    <a:pt x="177922" y="29971"/>
                  </a:cubicBezTo>
                  <a:cubicBezTo>
                    <a:pt x="181923" y="30276"/>
                    <a:pt x="185923" y="30771"/>
                    <a:pt x="189886" y="31381"/>
                  </a:cubicBezTo>
                  <a:cubicBezTo>
                    <a:pt x="192248" y="31762"/>
                    <a:pt x="194648" y="32181"/>
                    <a:pt x="197010" y="32676"/>
                  </a:cubicBezTo>
                  <a:cubicBezTo>
                    <a:pt x="198192" y="32905"/>
                    <a:pt x="199373" y="33172"/>
                    <a:pt x="200554" y="33438"/>
                  </a:cubicBezTo>
                  <a:cubicBezTo>
                    <a:pt x="201316" y="33591"/>
                    <a:pt x="204859" y="34543"/>
                    <a:pt x="201506" y="33629"/>
                  </a:cubicBezTo>
                  <a:cubicBezTo>
                    <a:pt x="210460" y="35991"/>
                    <a:pt x="219184" y="39001"/>
                    <a:pt x="227643" y="42773"/>
                  </a:cubicBezTo>
                  <a:cubicBezTo>
                    <a:pt x="231605" y="44563"/>
                    <a:pt x="235872" y="46278"/>
                    <a:pt x="239530" y="48678"/>
                  </a:cubicBezTo>
                  <a:cubicBezTo>
                    <a:pt x="239111" y="48412"/>
                    <a:pt x="236749" y="47078"/>
                    <a:pt x="239225" y="48526"/>
                  </a:cubicBezTo>
                  <a:cubicBezTo>
                    <a:pt x="240254" y="49136"/>
                    <a:pt x="241321" y="49745"/>
                    <a:pt x="242349" y="50355"/>
                  </a:cubicBezTo>
                  <a:cubicBezTo>
                    <a:pt x="244407" y="51612"/>
                    <a:pt x="246464" y="52907"/>
                    <a:pt x="248445" y="54241"/>
                  </a:cubicBezTo>
                  <a:cubicBezTo>
                    <a:pt x="256142" y="59346"/>
                    <a:pt x="263419" y="65099"/>
                    <a:pt x="270124" y="71462"/>
                  </a:cubicBezTo>
                  <a:cubicBezTo>
                    <a:pt x="270619" y="71919"/>
                    <a:pt x="273668" y="74472"/>
                    <a:pt x="270734" y="72034"/>
                  </a:cubicBezTo>
                  <a:cubicBezTo>
                    <a:pt x="271343" y="72529"/>
                    <a:pt x="271877" y="73215"/>
                    <a:pt x="272410" y="73748"/>
                  </a:cubicBezTo>
                  <a:cubicBezTo>
                    <a:pt x="274087" y="75463"/>
                    <a:pt x="275725" y="77253"/>
                    <a:pt x="277325" y="79044"/>
                  </a:cubicBezTo>
                  <a:cubicBezTo>
                    <a:pt x="280259" y="82359"/>
                    <a:pt x="283002" y="85788"/>
                    <a:pt x="285669" y="89331"/>
                  </a:cubicBezTo>
                  <a:cubicBezTo>
                    <a:pt x="290317" y="95541"/>
                    <a:pt x="300452" y="97103"/>
                    <a:pt x="306472" y="91960"/>
                  </a:cubicBezTo>
                  <a:cubicBezTo>
                    <a:pt x="312606" y="86740"/>
                    <a:pt x="314015" y="77863"/>
                    <a:pt x="309024" y="71195"/>
                  </a:cubicBezTo>
                  <a:lnTo>
                    <a:pt x="309024" y="71195"/>
                  </a:lnTo>
                  <a:close/>
                </a:path>
              </a:pathLst>
            </a:custGeom>
            <a:grpFill/>
            <a:ln w="38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3" name="任意多边形: 形状 782">
              <a:extLst>
                <a:ext uri="{FF2B5EF4-FFF2-40B4-BE49-F238E27FC236}">
                  <a16:creationId xmlns:a16="http://schemas.microsoft.com/office/drawing/2014/main" id="{17F7B0B1-B96C-1AA7-281C-BACDC6759E1B}"/>
                </a:ext>
              </a:extLst>
            </p:cNvPr>
            <p:cNvSpPr/>
            <p:nvPr/>
          </p:nvSpPr>
          <p:spPr>
            <a:xfrm>
              <a:off x="4918699" y="899172"/>
              <a:ext cx="133235" cy="101530"/>
            </a:xfrm>
            <a:custGeom>
              <a:avLst/>
              <a:gdLst>
                <a:gd name="connsiteX0" fmla="*/ 5802 w 133235"/>
                <a:gd name="connsiteY0" fmla="*/ 26582 h 101530"/>
                <a:gd name="connsiteX1" fmla="*/ 109700 w 133235"/>
                <a:gd name="connsiteY1" fmla="*/ 98781 h 101530"/>
                <a:gd name="connsiteX2" fmla="*/ 130427 w 133235"/>
                <a:gd name="connsiteY2" fmla="*/ 95809 h 101530"/>
                <a:gd name="connsiteX3" fmla="*/ 127455 w 133235"/>
                <a:gd name="connsiteY3" fmla="*/ 75083 h 101530"/>
                <a:gd name="connsiteX4" fmla="*/ 23556 w 133235"/>
                <a:gd name="connsiteY4" fmla="*/ 2884 h 101530"/>
                <a:gd name="connsiteX5" fmla="*/ 2830 w 133235"/>
                <a:gd name="connsiteY5" fmla="*/ 5855 h 101530"/>
                <a:gd name="connsiteX6" fmla="*/ 5802 w 133235"/>
                <a:gd name="connsiteY6" fmla="*/ 26582 h 101530"/>
                <a:gd name="connsiteX7" fmla="*/ 5802 w 133235"/>
                <a:gd name="connsiteY7" fmla="*/ 26582 h 101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3235" h="101530">
                  <a:moveTo>
                    <a:pt x="5802" y="26582"/>
                  </a:moveTo>
                  <a:cubicBezTo>
                    <a:pt x="39215" y="52375"/>
                    <a:pt x="73886" y="76455"/>
                    <a:pt x="109700" y="98781"/>
                  </a:cubicBezTo>
                  <a:cubicBezTo>
                    <a:pt x="116254" y="102858"/>
                    <a:pt x="125664" y="102820"/>
                    <a:pt x="130427" y="95809"/>
                  </a:cubicBezTo>
                  <a:cubicBezTo>
                    <a:pt x="134618" y="89637"/>
                    <a:pt x="134503" y="79465"/>
                    <a:pt x="127455" y="75083"/>
                  </a:cubicBezTo>
                  <a:cubicBezTo>
                    <a:pt x="91641" y="52757"/>
                    <a:pt x="56970" y="28639"/>
                    <a:pt x="23556" y="2884"/>
                  </a:cubicBezTo>
                  <a:cubicBezTo>
                    <a:pt x="17422" y="-1841"/>
                    <a:pt x="7287" y="-698"/>
                    <a:pt x="2830" y="5855"/>
                  </a:cubicBezTo>
                  <a:cubicBezTo>
                    <a:pt x="-1742" y="12599"/>
                    <a:pt x="-790" y="21514"/>
                    <a:pt x="5802" y="26582"/>
                  </a:cubicBezTo>
                  <a:lnTo>
                    <a:pt x="5802" y="26582"/>
                  </a:lnTo>
                  <a:close/>
                </a:path>
              </a:pathLst>
            </a:custGeom>
            <a:grpFill/>
            <a:ln w="38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4" name="任意多边形: 形状 783">
              <a:extLst>
                <a:ext uri="{FF2B5EF4-FFF2-40B4-BE49-F238E27FC236}">
                  <a16:creationId xmlns:a16="http://schemas.microsoft.com/office/drawing/2014/main" id="{96D84D52-9ABF-4C4E-90D2-ACE74F5404A1}"/>
                </a:ext>
              </a:extLst>
            </p:cNvPr>
            <p:cNvSpPr/>
            <p:nvPr/>
          </p:nvSpPr>
          <p:spPr>
            <a:xfrm>
              <a:off x="4872255" y="975634"/>
              <a:ext cx="77449" cy="74643"/>
            </a:xfrm>
            <a:custGeom>
              <a:avLst/>
              <a:gdLst>
                <a:gd name="connsiteX0" fmla="*/ 5802 w 77449"/>
                <a:gd name="connsiteY0" fmla="*/ 26701 h 74643"/>
                <a:gd name="connsiteX1" fmla="*/ 29805 w 77449"/>
                <a:gd name="connsiteY1" fmla="*/ 48189 h 74643"/>
                <a:gd name="connsiteX2" fmla="*/ 40968 w 77449"/>
                <a:gd name="connsiteY2" fmla="*/ 58895 h 74643"/>
                <a:gd name="connsiteX3" fmla="*/ 41807 w 77449"/>
                <a:gd name="connsiteY3" fmla="*/ 59733 h 74643"/>
                <a:gd name="connsiteX4" fmla="*/ 44550 w 77449"/>
                <a:gd name="connsiteY4" fmla="*/ 62477 h 74643"/>
                <a:gd name="connsiteX5" fmla="*/ 50874 w 77449"/>
                <a:gd name="connsiteY5" fmla="*/ 68916 h 74643"/>
                <a:gd name="connsiteX6" fmla="*/ 60894 w 77449"/>
                <a:gd name="connsiteY6" fmla="*/ 74554 h 74643"/>
                <a:gd name="connsiteX7" fmla="*/ 71639 w 77449"/>
                <a:gd name="connsiteY7" fmla="*/ 71545 h 74643"/>
                <a:gd name="connsiteX8" fmla="*/ 74268 w 77449"/>
                <a:gd name="connsiteY8" fmla="*/ 50742 h 74643"/>
                <a:gd name="connsiteX9" fmla="*/ 23518 w 77449"/>
                <a:gd name="connsiteY9" fmla="*/ 2965 h 74643"/>
                <a:gd name="connsiteX10" fmla="*/ 2792 w 77449"/>
                <a:gd name="connsiteY10" fmla="*/ 5936 h 74643"/>
                <a:gd name="connsiteX11" fmla="*/ 5802 w 77449"/>
                <a:gd name="connsiteY11" fmla="*/ 26701 h 74643"/>
                <a:gd name="connsiteX12" fmla="*/ 5802 w 77449"/>
                <a:gd name="connsiteY12" fmla="*/ 26701 h 746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7449" h="74643">
                  <a:moveTo>
                    <a:pt x="5802" y="26701"/>
                  </a:moveTo>
                  <a:cubicBezTo>
                    <a:pt x="13955" y="33673"/>
                    <a:pt x="21994" y="40836"/>
                    <a:pt x="29805" y="48189"/>
                  </a:cubicBezTo>
                  <a:cubicBezTo>
                    <a:pt x="33577" y="51694"/>
                    <a:pt x="37349" y="55238"/>
                    <a:pt x="40968" y="58895"/>
                  </a:cubicBezTo>
                  <a:cubicBezTo>
                    <a:pt x="38530" y="56457"/>
                    <a:pt x="41273" y="59200"/>
                    <a:pt x="41807" y="59733"/>
                  </a:cubicBezTo>
                  <a:cubicBezTo>
                    <a:pt x="42721" y="60648"/>
                    <a:pt x="43635" y="61562"/>
                    <a:pt x="44550" y="62477"/>
                  </a:cubicBezTo>
                  <a:cubicBezTo>
                    <a:pt x="46683" y="64610"/>
                    <a:pt x="48779" y="66744"/>
                    <a:pt x="50874" y="68916"/>
                  </a:cubicBezTo>
                  <a:cubicBezTo>
                    <a:pt x="53732" y="71849"/>
                    <a:pt x="56665" y="74097"/>
                    <a:pt x="60894" y="74554"/>
                  </a:cubicBezTo>
                  <a:cubicBezTo>
                    <a:pt x="64438" y="74973"/>
                    <a:pt x="68896" y="73907"/>
                    <a:pt x="71639" y="71545"/>
                  </a:cubicBezTo>
                  <a:cubicBezTo>
                    <a:pt x="77201" y="66820"/>
                    <a:pt x="80059" y="56686"/>
                    <a:pt x="74268" y="50742"/>
                  </a:cubicBezTo>
                  <a:cubicBezTo>
                    <a:pt x="58075" y="34092"/>
                    <a:pt x="41159" y="18090"/>
                    <a:pt x="23518" y="2965"/>
                  </a:cubicBezTo>
                  <a:cubicBezTo>
                    <a:pt x="17613" y="-2103"/>
                    <a:pt x="7097" y="-388"/>
                    <a:pt x="2792" y="5936"/>
                  </a:cubicBezTo>
                  <a:cubicBezTo>
                    <a:pt x="-1932" y="12985"/>
                    <a:pt x="-485" y="21291"/>
                    <a:pt x="5802" y="26701"/>
                  </a:cubicBezTo>
                  <a:lnTo>
                    <a:pt x="5802" y="26701"/>
                  </a:lnTo>
                  <a:close/>
                </a:path>
              </a:pathLst>
            </a:custGeom>
            <a:grpFill/>
            <a:ln w="38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5" name="任意多边形: 形状 784">
              <a:extLst>
                <a:ext uri="{FF2B5EF4-FFF2-40B4-BE49-F238E27FC236}">
                  <a16:creationId xmlns:a16="http://schemas.microsoft.com/office/drawing/2014/main" id="{14B325C8-7239-1555-FE8B-708B2C6F08B7}"/>
                </a:ext>
              </a:extLst>
            </p:cNvPr>
            <p:cNvSpPr/>
            <p:nvPr/>
          </p:nvSpPr>
          <p:spPr>
            <a:xfrm>
              <a:off x="4773616" y="1022647"/>
              <a:ext cx="50033" cy="123432"/>
            </a:xfrm>
            <a:custGeom>
              <a:avLst/>
              <a:gdLst>
                <a:gd name="connsiteX0" fmla="*/ 275 w 50033"/>
                <a:gd name="connsiteY0" fmla="*/ 16987 h 123432"/>
                <a:gd name="connsiteX1" fmla="*/ 20430 w 50033"/>
                <a:gd name="connsiteY1" fmla="*/ 110637 h 123432"/>
                <a:gd name="connsiteX2" fmla="*/ 37194 w 50033"/>
                <a:gd name="connsiteY2" fmla="*/ 123210 h 123432"/>
                <a:gd name="connsiteX3" fmla="*/ 49767 w 50033"/>
                <a:gd name="connsiteY3" fmla="*/ 106446 h 123432"/>
                <a:gd name="connsiteX4" fmla="*/ 29612 w 50033"/>
                <a:gd name="connsiteY4" fmla="*/ 12796 h 123432"/>
                <a:gd name="connsiteX5" fmla="*/ 12848 w 50033"/>
                <a:gd name="connsiteY5" fmla="*/ 223 h 123432"/>
                <a:gd name="connsiteX6" fmla="*/ 275 w 50033"/>
                <a:gd name="connsiteY6" fmla="*/ 16987 h 123432"/>
                <a:gd name="connsiteX7" fmla="*/ 275 w 50033"/>
                <a:gd name="connsiteY7" fmla="*/ 16987 h 123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0033" h="123432">
                  <a:moveTo>
                    <a:pt x="275" y="16987"/>
                  </a:moveTo>
                  <a:cubicBezTo>
                    <a:pt x="6981" y="48191"/>
                    <a:pt x="13725" y="79433"/>
                    <a:pt x="20430" y="110637"/>
                  </a:cubicBezTo>
                  <a:cubicBezTo>
                    <a:pt x="22069" y="118219"/>
                    <a:pt x="28965" y="124734"/>
                    <a:pt x="37194" y="123210"/>
                  </a:cubicBezTo>
                  <a:cubicBezTo>
                    <a:pt x="44624" y="121800"/>
                    <a:pt x="51482" y="114523"/>
                    <a:pt x="49767" y="106446"/>
                  </a:cubicBezTo>
                  <a:cubicBezTo>
                    <a:pt x="43062" y="75242"/>
                    <a:pt x="36318" y="44000"/>
                    <a:pt x="29612" y="12796"/>
                  </a:cubicBezTo>
                  <a:cubicBezTo>
                    <a:pt x="27974" y="5214"/>
                    <a:pt x="21078" y="-1301"/>
                    <a:pt x="12848" y="223"/>
                  </a:cubicBezTo>
                  <a:cubicBezTo>
                    <a:pt x="5419" y="1633"/>
                    <a:pt x="-1477" y="8910"/>
                    <a:pt x="275" y="16987"/>
                  </a:cubicBezTo>
                  <a:lnTo>
                    <a:pt x="275" y="16987"/>
                  </a:lnTo>
                  <a:close/>
                </a:path>
              </a:pathLst>
            </a:custGeom>
            <a:grpFill/>
            <a:ln w="38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6" name="任意多边形: 形状 785">
              <a:extLst>
                <a:ext uri="{FF2B5EF4-FFF2-40B4-BE49-F238E27FC236}">
                  <a16:creationId xmlns:a16="http://schemas.microsoft.com/office/drawing/2014/main" id="{F94927F3-2CAC-87C7-E854-93913BDE1A03}"/>
                </a:ext>
              </a:extLst>
            </p:cNvPr>
            <p:cNvSpPr/>
            <p:nvPr/>
          </p:nvSpPr>
          <p:spPr>
            <a:xfrm>
              <a:off x="4685529" y="1007991"/>
              <a:ext cx="44212" cy="56770"/>
            </a:xfrm>
            <a:custGeom>
              <a:avLst/>
              <a:gdLst>
                <a:gd name="connsiteX0" fmla="*/ 15591 w 44212"/>
                <a:gd name="connsiteY0" fmla="*/ 9392 h 56770"/>
                <a:gd name="connsiteX1" fmla="*/ 1037 w 44212"/>
                <a:gd name="connsiteY1" fmla="*/ 36558 h 56770"/>
                <a:gd name="connsiteX2" fmla="*/ 1189 w 44212"/>
                <a:gd name="connsiteY2" fmla="*/ 47721 h 56770"/>
                <a:gd name="connsiteX3" fmla="*/ 9419 w 44212"/>
                <a:gd name="connsiteY3" fmla="*/ 55760 h 56770"/>
                <a:gd name="connsiteX4" fmla="*/ 20582 w 44212"/>
                <a:gd name="connsiteY4" fmla="*/ 55608 h 56770"/>
                <a:gd name="connsiteX5" fmla="*/ 23897 w 44212"/>
                <a:gd name="connsiteY5" fmla="*/ 53665 h 56770"/>
                <a:gd name="connsiteX6" fmla="*/ 28621 w 44212"/>
                <a:gd name="connsiteY6" fmla="*/ 47378 h 56770"/>
                <a:gd name="connsiteX7" fmla="*/ 43176 w 44212"/>
                <a:gd name="connsiteY7" fmla="*/ 20213 h 56770"/>
                <a:gd name="connsiteX8" fmla="*/ 43023 w 44212"/>
                <a:gd name="connsiteY8" fmla="*/ 9050 h 56770"/>
                <a:gd name="connsiteX9" fmla="*/ 34794 w 44212"/>
                <a:gd name="connsiteY9" fmla="*/ 1010 h 56770"/>
                <a:gd name="connsiteX10" fmla="*/ 23630 w 44212"/>
                <a:gd name="connsiteY10" fmla="*/ 1163 h 56770"/>
                <a:gd name="connsiteX11" fmla="*/ 20316 w 44212"/>
                <a:gd name="connsiteY11" fmla="*/ 3106 h 56770"/>
                <a:gd name="connsiteX12" fmla="*/ 15591 w 44212"/>
                <a:gd name="connsiteY12" fmla="*/ 9392 h 56770"/>
                <a:gd name="connsiteX13" fmla="*/ 15591 w 44212"/>
                <a:gd name="connsiteY13" fmla="*/ 9392 h 56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4212" h="56770">
                  <a:moveTo>
                    <a:pt x="15591" y="9392"/>
                  </a:moveTo>
                  <a:cubicBezTo>
                    <a:pt x="10753" y="18460"/>
                    <a:pt x="5876" y="27528"/>
                    <a:pt x="1037" y="36558"/>
                  </a:cubicBezTo>
                  <a:cubicBezTo>
                    <a:pt x="-601" y="39606"/>
                    <a:pt x="-106" y="44673"/>
                    <a:pt x="1189" y="47721"/>
                  </a:cubicBezTo>
                  <a:cubicBezTo>
                    <a:pt x="2599" y="51112"/>
                    <a:pt x="5876" y="54541"/>
                    <a:pt x="9419" y="55760"/>
                  </a:cubicBezTo>
                  <a:cubicBezTo>
                    <a:pt x="13001" y="56979"/>
                    <a:pt x="17077" y="57284"/>
                    <a:pt x="20582" y="55608"/>
                  </a:cubicBezTo>
                  <a:cubicBezTo>
                    <a:pt x="21687" y="54960"/>
                    <a:pt x="22792" y="54312"/>
                    <a:pt x="23897" y="53665"/>
                  </a:cubicBezTo>
                  <a:cubicBezTo>
                    <a:pt x="26031" y="51988"/>
                    <a:pt x="27593" y="49893"/>
                    <a:pt x="28621" y="47378"/>
                  </a:cubicBezTo>
                  <a:cubicBezTo>
                    <a:pt x="33460" y="38310"/>
                    <a:pt x="38337" y="29242"/>
                    <a:pt x="43176" y="20213"/>
                  </a:cubicBezTo>
                  <a:cubicBezTo>
                    <a:pt x="44814" y="17165"/>
                    <a:pt x="44319" y="12097"/>
                    <a:pt x="43023" y="9050"/>
                  </a:cubicBezTo>
                  <a:cubicBezTo>
                    <a:pt x="41613" y="5659"/>
                    <a:pt x="38337" y="2230"/>
                    <a:pt x="34794" y="1010"/>
                  </a:cubicBezTo>
                  <a:cubicBezTo>
                    <a:pt x="31212" y="-209"/>
                    <a:pt x="27136" y="-514"/>
                    <a:pt x="23630" y="1163"/>
                  </a:cubicBezTo>
                  <a:cubicBezTo>
                    <a:pt x="22526" y="1811"/>
                    <a:pt x="21421" y="2458"/>
                    <a:pt x="20316" y="3106"/>
                  </a:cubicBezTo>
                  <a:cubicBezTo>
                    <a:pt x="18182" y="4782"/>
                    <a:pt x="16620" y="6878"/>
                    <a:pt x="15591" y="9392"/>
                  </a:cubicBezTo>
                  <a:lnTo>
                    <a:pt x="15591" y="9392"/>
                  </a:lnTo>
                  <a:close/>
                </a:path>
              </a:pathLst>
            </a:custGeom>
            <a:grpFill/>
            <a:ln w="38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7" name="任意多边形: 形状 786">
              <a:extLst>
                <a:ext uri="{FF2B5EF4-FFF2-40B4-BE49-F238E27FC236}">
                  <a16:creationId xmlns:a16="http://schemas.microsoft.com/office/drawing/2014/main" id="{608272CF-6241-428C-C05B-1D4FCC78D10E}"/>
                </a:ext>
              </a:extLst>
            </p:cNvPr>
            <p:cNvSpPr/>
            <p:nvPr/>
          </p:nvSpPr>
          <p:spPr>
            <a:xfrm>
              <a:off x="4578273" y="970961"/>
              <a:ext cx="76532" cy="81615"/>
            </a:xfrm>
            <a:custGeom>
              <a:avLst/>
              <a:gdLst>
                <a:gd name="connsiteX0" fmla="*/ 49886 w 76532"/>
                <a:gd name="connsiteY0" fmla="*/ 5808 h 81615"/>
                <a:gd name="connsiteX1" fmla="*/ 27674 w 76532"/>
                <a:gd name="connsiteY1" fmla="*/ 32021 h 81615"/>
                <a:gd name="connsiteX2" fmla="*/ 16472 w 76532"/>
                <a:gd name="connsiteY2" fmla="*/ 44137 h 81615"/>
                <a:gd name="connsiteX3" fmla="*/ 13615 w 76532"/>
                <a:gd name="connsiteY3" fmla="*/ 47108 h 81615"/>
                <a:gd name="connsiteX4" fmla="*/ 12548 w 76532"/>
                <a:gd name="connsiteY4" fmla="*/ 48213 h 81615"/>
                <a:gd name="connsiteX5" fmla="*/ 5728 w 76532"/>
                <a:gd name="connsiteY5" fmla="*/ 55033 h 81615"/>
                <a:gd name="connsiteX6" fmla="*/ 89 w 76532"/>
                <a:gd name="connsiteY6" fmla="*/ 65054 h 81615"/>
                <a:gd name="connsiteX7" fmla="*/ 3099 w 76532"/>
                <a:gd name="connsiteY7" fmla="*/ 75798 h 81615"/>
                <a:gd name="connsiteX8" fmla="*/ 23902 w 76532"/>
                <a:gd name="connsiteY8" fmla="*/ 78427 h 81615"/>
                <a:gd name="connsiteX9" fmla="*/ 73622 w 76532"/>
                <a:gd name="connsiteY9" fmla="*/ 23525 h 81615"/>
                <a:gd name="connsiteX10" fmla="*/ 70650 w 76532"/>
                <a:gd name="connsiteY10" fmla="*/ 2798 h 81615"/>
                <a:gd name="connsiteX11" fmla="*/ 49886 w 76532"/>
                <a:gd name="connsiteY11" fmla="*/ 5808 h 81615"/>
                <a:gd name="connsiteX12" fmla="*/ 49886 w 76532"/>
                <a:gd name="connsiteY12" fmla="*/ 5808 h 816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6532" h="81615">
                  <a:moveTo>
                    <a:pt x="49886" y="5808"/>
                  </a:moveTo>
                  <a:cubicBezTo>
                    <a:pt x="42723" y="14762"/>
                    <a:pt x="35332" y="23525"/>
                    <a:pt x="27674" y="32021"/>
                  </a:cubicBezTo>
                  <a:cubicBezTo>
                    <a:pt x="23978" y="36098"/>
                    <a:pt x="20244" y="40136"/>
                    <a:pt x="16472" y="44137"/>
                  </a:cubicBezTo>
                  <a:cubicBezTo>
                    <a:pt x="15520" y="45127"/>
                    <a:pt x="14567" y="46118"/>
                    <a:pt x="13615" y="47108"/>
                  </a:cubicBezTo>
                  <a:cubicBezTo>
                    <a:pt x="13005" y="47718"/>
                    <a:pt x="10681" y="50118"/>
                    <a:pt x="12548" y="48213"/>
                  </a:cubicBezTo>
                  <a:cubicBezTo>
                    <a:pt x="10300" y="50499"/>
                    <a:pt x="8014" y="52747"/>
                    <a:pt x="5728" y="55033"/>
                  </a:cubicBezTo>
                  <a:cubicBezTo>
                    <a:pt x="2794" y="57929"/>
                    <a:pt x="584" y="60786"/>
                    <a:pt x="89" y="65054"/>
                  </a:cubicBezTo>
                  <a:cubicBezTo>
                    <a:pt x="-330" y="68597"/>
                    <a:pt x="737" y="73055"/>
                    <a:pt x="3099" y="75798"/>
                  </a:cubicBezTo>
                  <a:cubicBezTo>
                    <a:pt x="7785" y="81322"/>
                    <a:pt x="17996" y="84256"/>
                    <a:pt x="23902" y="78427"/>
                  </a:cubicBezTo>
                  <a:cubicBezTo>
                    <a:pt x="41504" y="61091"/>
                    <a:pt x="58192" y="42841"/>
                    <a:pt x="73622" y="23525"/>
                  </a:cubicBezTo>
                  <a:cubicBezTo>
                    <a:pt x="78461" y="17467"/>
                    <a:pt x="77127" y="7180"/>
                    <a:pt x="70650" y="2798"/>
                  </a:cubicBezTo>
                  <a:cubicBezTo>
                    <a:pt x="63792" y="-1812"/>
                    <a:pt x="55067" y="-669"/>
                    <a:pt x="49886" y="5808"/>
                  </a:cubicBezTo>
                  <a:lnTo>
                    <a:pt x="49886" y="5808"/>
                  </a:lnTo>
                  <a:close/>
                </a:path>
              </a:pathLst>
            </a:custGeom>
            <a:grpFill/>
            <a:ln w="38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8" name="任意多边形: 形状 787">
              <a:extLst>
                <a:ext uri="{FF2B5EF4-FFF2-40B4-BE49-F238E27FC236}">
                  <a16:creationId xmlns:a16="http://schemas.microsoft.com/office/drawing/2014/main" id="{4BC89DF0-3D8E-20BF-644E-622CF8E1630E}"/>
                </a:ext>
              </a:extLst>
            </p:cNvPr>
            <p:cNvSpPr/>
            <p:nvPr/>
          </p:nvSpPr>
          <p:spPr>
            <a:xfrm>
              <a:off x="4521260" y="903487"/>
              <a:ext cx="83400" cy="46262"/>
            </a:xfrm>
            <a:custGeom>
              <a:avLst/>
              <a:gdLst>
                <a:gd name="connsiteX0" fmla="*/ 62817 w 83400"/>
                <a:gd name="connsiteY0" fmla="*/ 1045 h 46262"/>
                <a:gd name="connsiteX1" fmla="*/ 22279 w 83400"/>
                <a:gd name="connsiteY1" fmla="*/ 14227 h 46262"/>
                <a:gd name="connsiteX2" fmla="*/ 25937 w 83400"/>
                <a:gd name="connsiteY2" fmla="*/ 13199 h 46262"/>
                <a:gd name="connsiteX3" fmla="*/ 12754 w 83400"/>
                <a:gd name="connsiteY3" fmla="*/ 16666 h 46262"/>
                <a:gd name="connsiteX4" fmla="*/ 3000 w 83400"/>
                <a:gd name="connsiteY4" fmla="*/ 22457 h 46262"/>
                <a:gd name="connsiteX5" fmla="*/ 181 w 83400"/>
                <a:gd name="connsiteY5" fmla="*/ 33430 h 46262"/>
                <a:gd name="connsiteX6" fmla="*/ 5972 w 83400"/>
                <a:gd name="connsiteY6" fmla="*/ 43183 h 46262"/>
                <a:gd name="connsiteX7" fmla="*/ 16945 w 83400"/>
                <a:gd name="connsiteY7" fmla="*/ 46003 h 46262"/>
                <a:gd name="connsiteX8" fmla="*/ 74324 w 83400"/>
                <a:gd name="connsiteY8" fmla="*/ 28363 h 46262"/>
                <a:gd name="connsiteX9" fmla="*/ 82210 w 83400"/>
                <a:gd name="connsiteY9" fmla="*/ 8970 h 46262"/>
                <a:gd name="connsiteX10" fmla="*/ 62817 w 83400"/>
                <a:gd name="connsiteY10" fmla="*/ 1045 h 46262"/>
                <a:gd name="connsiteX11" fmla="*/ 62817 w 83400"/>
                <a:gd name="connsiteY11" fmla="*/ 1045 h 46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3400" h="46262">
                  <a:moveTo>
                    <a:pt x="62817" y="1045"/>
                  </a:moveTo>
                  <a:cubicBezTo>
                    <a:pt x="49482" y="5998"/>
                    <a:pt x="35957" y="10379"/>
                    <a:pt x="22279" y="14227"/>
                  </a:cubicBezTo>
                  <a:cubicBezTo>
                    <a:pt x="23498" y="13885"/>
                    <a:pt x="24717" y="13542"/>
                    <a:pt x="25937" y="13199"/>
                  </a:cubicBezTo>
                  <a:cubicBezTo>
                    <a:pt x="21555" y="14418"/>
                    <a:pt x="17135" y="15561"/>
                    <a:pt x="12754" y="16666"/>
                  </a:cubicBezTo>
                  <a:cubicBezTo>
                    <a:pt x="8830" y="17656"/>
                    <a:pt x="5515" y="19104"/>
                    <a:pt x="3000" y="22457"/>
                  </a:cubicBezTo>
                  <a:cubicBezTo>
                    <a:pt x="829" y="25353"/>
                    <a:pt x="-505" y="29810"/>
                    <a:pt x="181" y="33430"/>
                  </a:cubicBezTo>
                  <a:cubicBezTo>
                    <a:pt x="905" y="37202"/>
                    <a:pt x="2696" y="40974"/>
                    <a:pt x="5972" y="43183"/>
                  </a:cubicBezTo>
                  <a:cubicBezTo>
                    <a:pt x="9020" y="45279"/>
                    <a:pt x="13211" y="46917"/>
                    <a:pt x="16945" y="46003"/>
                  </a:cubicBezTo>
                  <a:cubicBezTo>
                    <a:pt x="36376" y="41164"/>
                    <a:pt x="55578" y="35335"/>
                    <a:pt x="74324" y="28363"/>
                  </a:cubicBezTo>
                  <a:cubicBezTo>
                    <a:pt x="81601" y="25657"/>
                    <a:pt x="85525" y="15980"/>
                    <a:pt x="82210" y="8970"/>
                  </a:cubicBezTo>
                  <a:cubicBezTo>
                    <a:pt x="78667" y="1426"/>
                    <a:pt x="70552" y="-1851"/>
                    <a:pt x="62817" y="1045"/>
                  </a:cubicBezTo>
                  <a:lnTo>
                    <a:pt x="62817" y="1045"/>
                  </a:lnTo>
                  <a:close/>
                </a:path>
              </a:pathLst>
            </a:custGeom>
            <a:grpFill/>
            <a:ln w="38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9" name="任意多边形: 形状 788">
              <a:extLst>
                <a:ext uri="{FF2B5EF4-FFF2-40B4-BE49-F238E27FC236}">
                  <a16:creationId xmlns:a16="http://schemas.microsoft.com/office/drawing/2014/main" id="{C972DEF5-C616-5F85-954B-8BFC4A02A723}"/>
                </a:ext>
              </a:extLst>
            </p:cNvPr>
            <p:cNvSpPr/>
            <p:nvPr/>
          </p:nvSpPr>
          <p:spPr>
            <a:xfrm>
              <a:off x="4464556" y="828955"/>
              <a:ext cx="123367" cy="31065"/>
            </a:xfrm>
            <a:custGeom>
              <a:avLst/>
              <a:gdLst>
                <a:gd name="connsiteX0" fmla="*/ 110301 w 123367"/>
                <a:gd name="connsiteY0" fmla="*/ 1587 h 31065"/>
                <a:gd name="connsiteX1" fmla="*/ 12765 w 123367"/>
                <a:gd name="connsiteY1" fmla="*/ 863 h 31065"/>
                <a:gd name="connsiteX2" fmla="*/ 192 w 123367"/>
                <a:gd name="connsiteY2" fmla="*/ 17627 h 31065"/>
                <a:gd name="connsiteX3" fmla="*/ 16956 w 123367"/>
                <a:gd name="connsiteY3" fmla="*/ 30200 h 31065"/>
                <a:gd name="connsiteX4" fmla="*/ 40044 w 123367"/>
                <a:gd name="connsiteY4" fmla="*/ 29514 h 31065"/>
                <a:gd name="connsiteX5" fmla="*/ 40463 w 123367"/>
                <a:gd name="connsiteY5" fmla="*/ 29514 h 31065"/>
                <a:gd name="connsiteX6" fmla="*/ 43245 w 123367"/>
                <a:gd name="connsiteY6" fmla="*/ 29476 h 31065"/>
                <a:gd name="connsiteX7" fmla="*/ 48846 w 123367"/>
                <a:gd name="connsiteY7" fmla="*/ 29438 h 31065"/>
                <a:gd name="connsiteX8" fmla="*/ 60733 w 123367"/>
                <a:gd name="connsiteY8" fmla="*/ 29476 h 31065"/>
                <a:gd name="connsiteX9" fmla="*/ 106910 w 123367"/>
                <a:gd name="connsiteY9" fmla="*/ 31038 h 31065"/>
                <a:gd name="connsiteX10" fmla="*/ 123331 w 123367"/>
                <a:gd name="connsiteY10" fmla="*/ 18008 h 31065"/>
                <a:gd name="connsiteX11" fmla="*/ 110301 w 123367"/>
                <a:gd name="connsiteY11" fmla="*/ 1587 h 31065"/>
                <a:gd name="connsiteX12" fmla="*/ 110301 w 123367"/>
                <a:gd name="connsiteY12" fmla="*/ 1587 h 31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3367" h="31065">
                  <a:moveTo>
                    <a:pt x="110301" y="1587"/>
                  </a:moveTo>
                  <a:cubicBezTo>
                    <a:pt x="77840" y="-280"/>
                    <a:pt x="45264" y="-471"/>
                    <a:pt x="12765" y="863"/>
                  </a:cubicBezTo>
                  <a:cubicBezTo>
                    <a:pt x="4992" y="1168"/>
                    <a:pt x="-1180" y="10312"/>
                    <a:pt x="192" y="17627"/>
                  </a:cubicBezTo>
                  <a:cubicBezTo>
                    <a:pt x="1792" y="26161"/>
                    <a:pt x="8650" y="30543"/>
                    <a:pt x="16956" y="30200"/>
                  </a:cubicBezTo>
                  <a:cubicBezTo>
                    <a:pt x="24652" y="29895"/>
                    <a:pt x="32348" y="29666"/>
                    <a:pt x="40044" y="29514"/>
                  </a:cubicBezTo>
                  <a:cubicBezTo>
                    <a:pt x="42445" y="29476"/>
                    <a:pt x="38063" y="29514"/>
                    <a:pt x="40463" y="29514"/>
                  </a:cubicBezTo>
                  <a:cubicBezTo>
                    <a:pt x="41378" y="29514"/>
                    <a:pt x="42330" y="29476"/>
                    <a:pt x="43245" y="29476"/>
                  </a:cubicBezTo>
                  <a:cubicBezTo>
                    <a:pt x="45112" y="29476"/>
                    <a:pt x="46979" y="29438"/>
                    <a:pt x="48846" y="29438"/>
                  </a:cubicBezTo>
                  <a:cubicBezTo>
                    <a:pt x="52808" y="29438"/>
                    <a:pt x="56770" y="29438"/>
                    <a:pt x="60733" y="29476"/>
                  </a:cubicBezTo>
                  <a:cubicBezTo>
                    <a:pt x="76125" y="29628"/>
                    <a:pt x="91518" y="30162"/>
                    <a:pt x="106910" y="31038"/>
                  </a:cubicBezTo>
                  <a:cubicBezTo>
                    <a:pt x="114644" y="31495"/>
                    <a:pt x="122721" y="26275"/>
                    <a:pt x="123331" y="18008"/>
                  </a:cubicBezTo>
                  <a:cubicBezTo>
                    <a:pt x="123864" y="10350"/>
                    <a:pt x="118568" y="2044"/>
                    <a:pt x="110301" y="1587"/>
                  </a:cubicBezTo>
                  <a:lnTo>
                    <a:pt x="110301" y="1587"/>
                  </a:lnTo>
                  <a:close/>
                </a:path>
              </a:pathLst>
            </a:custGeom>
            <a:grpFill/>
            <a:ln w="38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0" name="任意多边形: 形状 789">
              <a:extLst>
                <a:ext uri="{FF2B5EF4-FFF2-40B4-BE49-F238E27FC236}">
                  <a16:creationId xmlns:a16="http://schemas.microsoft.com/office/drawing/2014/main" id="{90884E8B-ABEB-A82D-5753-2C9256BF3C40}"/>
                </a:ext>
              </a:extLst>
            </p:cNvPr>
            <p:cNvSpPr/>
            <p:nvPr/>
          </p:nvSpPr>
          <p:spPr>
            <a:xfrm>
              <a:off x="4521219" y="709161"/>
              <a:ext cx="83280" cy="85826"/>
            </a:xfrm>
            <a:custGeom>
              <a:avLst/>
              <a:gdLst>
                <a:gd name="connsiteX0" fmla="*/ 77489 w 83280"/>
                <a:gd name="connsiteY0" fmla="*/ 59011 h 85826"/>
                <a:gd name="connsiteX1" fmla="*/ 63849 w 83280"/>
                <a:gd name="connsiteY1" fmla="*/ 46171 h 85826"/>
                <a:gd name="connsiteX2" fmla="*/ 63582 w 83280"/>
                <a:gd name="connsiteY2" fmla="*/ 45942 h 85826"/>
                <a:gd name="connsiteX3" fmla="*/ 61525 w 83280"/>
                <a:gd name="connsiteY3" fmla="*/ 43923 h 85826"/>
                <a:gd name="connsiteX4" fmla="*/ 58477 w 83280"/>
                <a:gd name="connsiteY4" fmla="*/ 40875 h 85826"/>
                <a:gd name="connsiteX5" fmla="*/ 51962 w 83280"/>
                <a:gd name="connsiteY5" fmla="*/ 34169 h 85826"/>
                <a:gd name="connsiteX6" fmla="*/ 26511 w 83280"/>
                <a:gd name="connsiteY6" fmla="*/ 5709 h 85826"/>
                <a:gd name="connsiteX7" fmla="*/ 5709 w 83280"/>
                <a:gd name="connsiteY7" fmla="*/ 3080 h 85826"/>
                <a:gd name="connsiteX8" fmla="*/ 3080 w 83280"/>
                <a:gd name="connsiteY8" fmla="*/ 23882 h 85826"/>
                <a:gd name="connsiteX9" fmla="*/ 59696 w 83280"/>
                <a:gd name="connsiteY9" fmla="*/ 82823 h 85826"/>
                <a:gd name="connsiteX10" fmla="*/ 80423 w 83280"/>
                <a:gd name="connsiteY10" fmla="*/ 79851 h 85826"/>
                <a:gd name="connsiteX11" fmla="*/ 77489 w 83280"/>
                <a:gd name="connsiteY11" fmla="*/ 59011 h 85826"/>
                <a:gd name="connsiteX12" fmla="*/ 77489 w 83280"/>
                <a:gd name="connsiteY12" fmla="*/ 59011 h 85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3280" h="85826">
                  <a:moveTo>
                    <a:pt x="77489" y="59011"/>
                  </a:moveTo>
                  <a:cubicBezTo>
                    <a:pt x="72879" y="54781"/>
                    <a:pt x="68345" y="50514"/>
                    <a:pt x="63849" y="46171"/>
                  </a:cubicBezTo>
                  <a:cubicBezTo>
                    <a:pt x="62554" y="44914"/>
                    <a:pt x="62478" y="44837"/>
                    <a:pt x="63582" y="45942"/>
                  </a:cubicBezTo>
                  <a:cubicBezTo>
                    <a:pt x="62897" y="45256"/>
                    <a:pt x="62211" y="44609"/>
                    <a:pt x="61525" y="43923"/>
                  </a:cubicBezTo>
                  <a:cubicBezTo>
                    <a:pt x="60496" y="42894"/>
                    <a:pt x="59506" y="41866"/>
                    <a:pt x="58477" y="40875"/>
                  </a:cubicBezTo>
                  <a:cubicBezTo>
                    <a:pt x="56267" y="38665"/>
                    <a:pt x="54096" y="36417"/>
                    <a:pt x="51962" y="34169"/>
                  </a:cubicBezTo>
                  <a:cubicBezTo>
                    <a:pt x="43161" y="24949"/>
                    <a:pt x="34703" y="15462"/>
                    <a:pt x="26511" y="5709"/>
                  </a:cubicBezTo>
                  <a:cubicBezTo>
                    <a:pt x="21558" y="-197"/>
                    <a:pt x="11995" y="-2254"/>
                    <a:pt x="5709" y="3080"/>
                  </a:cubicBezTo>
                  <a:cubicBezTo>
                    <a:pt x="-197" y="8109"/>
                    <a:pt x="-2254" y="17520"/>
                    <a:pt x="3080" y="23882"/>
                  </a:cubicBezTo>
                  <a:cubicBezTo>
                    <a:pt x="20606" y="44761"/>
                    <a:pt x="39580" y="64421"/>
                    <a:pt x="59696" y="82823"/>
                  </a:cubicBezTo>
                  <a:cubicBezTo>
                    <a:pt x="65411" y="88081"/>
                    <a:pt x="76232" y="86023"/>
                    <a:pt x="80423" y="79851"/>
                  </a:cubicBezTo>
                  <a:cubicBezTo>
                    <a:pt x="85338" y="72574"/>
                    <a:pt x="83623" y="64611"/>
                    <a:pt x="77489" y="59011"/>
                  </a:cubicBezTo>
                  <a:lnTo>
                    <a:pt x="77489" y="59011"/>
                  </a:lnTo>
                  <a:close/>
                </a:path>
              </a:pathLst>
            </a:custGeom>
            <a:grpFill/>
            <a:ln w="38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1" name="任意多边形: 形状 790">
              <a:extLst>
                <a:ext uri="{FF2B5EF4-FFF2-40B4-BE49-F238E27FC236}">
                  <a16:creationId xmlns:a16="http://schemas.microsoft.com/office/drawing/2014/main" id="{5611FA39-0289-40AA-5003-D89ACE3DCCA5}"/>
                </a:ext>
              </a:extLst>
            </p:cNvPr>
            <p:cNvSpPr/>
            <p:nvPr/>
          </p:nvSpPr>
          <p:spPr>
            <a:xfrm>
              <a:off x="4578869" y="570865"/>
              <a:ext cx="80140" cy="121931"/>
            </a:xfrm>
            <a:custGeom>
              <a:avLst/>
              <a:gdLst>
                <a:gd name="connsiteX0" fmla="*/ 77179 w 80140"/>
                <a:gd name="connsiteY0" fmla="*/ 98095 h 121931"/>
                <a:gd name="connsiteX1" fmla="*/ 62891 w 80140"/>
                <a:gd name="connsiteY1" fmla="*/ 76721 h 121931"/>
                <a:gd name="connsiteX2" fmla="*/ 55881 w 80140"/>
                <a:gd name="connsiteY2" fmla="*/ 65138 h 121931"/>
                <a:gd name="connsiteX3" fmla="*/ 55767 w 80140"/>
                <a:gd name="connsiteY3" fmla="*/ 64948 h 121931"/>
                <a:gd name="connsiteX4" fmla="*/ 54090 w 80140"/>
                <a:gd name="connsiteY4" fmla="*/ 62014 h 121931"/>
                <a:gd name="connsiteX5" fmla="*/ 50814 w 80140"/>
                <a:gd name="connsiteY5" fmla="*/ 56108 h 121931"/>
                <a:gd name="connsiteX6" fmla="*/ 28411 w 80140"/>
                <a:gd name="connsiteY6" fmla="*/ 9093 h 121931"/>
                <a:gd name="connsiteX7" fmla="*/ 9018 w 80140"/>
                <a:gd name="connsiteY7" fmla="*/ 1206 h 121931"/>
                <a:gd name="connsiteX8" fmla="*/ 1131 w 80140"/>
                <a:gd name="connsiteY8" fmla="*/ 20599 h 121931"/>
                <a:gd name="connsiteX9" fmla="*/ 53785 w 80140"/>
                <a:gd name="connsiteY9" fmla="*/ 116230 h 121931"/>
                <a:gd name="connsiteX10" fmla="*/ 74588 w 80140"/>
                <a:gd name="connsiteY10" fmla="*/ 118859 h 121931"/>
                <a:gd name="connsiteX11" fmla="*/ 77179 w 80140"/>
                <a:gd name="connsiteY11" fmla="*/ 98095 h 121931"/>
                <a:gd name="connsiteX12" fmla="*/ 77179 w 80140"/>
                <a:gd name="connsiteY12" fmla="*/ 98095 h 1219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0140" h="121931">
                  <a:moveTo>
                    <a:pt x="77179" y="98095"/>
                  </a:moveTo>
                  <a:cubicBezTo>
                    <a:pt x="72226" y="91084"/>
                    <a:pt x="67463" y="83960"/>
                    <a:pt x="62891" y="76721"/>
                  </a:cubicBezTo>
                  <a:cubicBezTo>
                    <a:pt x="60491" y="72911"/>
                    <a:pt x="58167" y="69024"/>
                    <a:pt x="55881" y="65138"/>
                  </a:cubicBezTo>
                  <a:cubicBezTo>
                    <a:pt x="56643" y="66434"/>
                    <a:pt x="56376" y="65976"/>
                    <a:pt x="55767" y="64948"/>
                  </a:cubicBezTo>
                  <a:cubicBezTo>
                    <a:pt x="55195" y="63957"/>
                    <a:pt x="54662" y="63005"/>
                    <a:pt x="54090" y="62014"/>
                  </a:cubicBezTo>
                  <a:cubicBezTo>
                    <a:pt x="52985" y="60033"/>
                    <a:pt x="51880" y="58090"/>
                    <a:pt x="50814" y="56108"/>
                  </a:cubicBezTo>
                  <a:cubicBezTo>
                    <a:pt x="42470" y="40868"/>
                    <a:pt x="35002" y="25171"/>
                    <a:pt x="28411" y="9093"/>
                  </a:cubicBezTo>
                  <a:cubicBezTo>
                    <a:pt x="25477" y="1930"/>
                    <a:pt x="16181" y="-2185"/>
                    <a:pt x="9018" y="1206"/>
                  </a:cubicBezTo>
                  <a:cubicBezTo>
                    <a:pt x="1703" y="4673"/>
                    <a:pt x="-2031" y="12941"/>
                    <a:pt x="1131" y="20599"/>
                  </a:cubicBezTo>
                  <a:cubicBezTo>
                    <a:pt x="14961" y="54318"/>
                    <a:pt x="32754" y="86474"/>
                    <a:pt x="53785" y="116230"/>
                  </a:cubicBezTo>
                  <a:cubicBezTo>
                    <a:pt x="58243" y="122555"/>
                    <a:pt x="68645" y="123888"/>
                    <a:pt x="74588" y="118859"/>
                  </a:cubicBezTo>
                  <a:cubicBezTo>
                    <a:pt x="80875" y="113487"/>
                    <a:pt x="81941" y="104876"/>
                    <a:pt x="77179" y="98095"/>
                  </a:cubicBezTo>
                  <a:lnTo>
                    <a:pt x="77179" y="98095"/>
                  </a:lnTo>
                  <a:close/>
                </a:path>
              </a:pathLst>
            </a:custGeom>
            <a:grpFill/>
            <a:ln w="38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2" name="任意多边形: 形状 791">
              <a:extLst>
                <a:ext uri="{FF2B5EF4-FFF2-40B4-BE49-F238E27FC236}">
                  <a16:creationId xmlns:a16="http://schemas.microsoft.com/office/drawing/2014/main" id="{EBB04F48-89AE-2777-6F4A-37EE3E5716DF}"/>
                </a:ext>
              </a:extLst>
            </p:cNvPr>
            <p:cNvSpPr/>
            <p:nvPr/>
          </p:nvSpPr>
          <p:spPr>
            <a:xfrm>
              <a:off x="4683816" y="568244"/>
              <a:ext cx="37810" cy="95551"/>
            </a:xfrm>
            <a:custGeom>
              <a:avLst/>
              <a:gdLst>
                <a:gd name="connsiteX0" fmla="*/ 37688 w 37810"/>
                <a:gd name="connsiteY0" fmla="*/ 78579 h 95551"/>
                <a:gd name="connsiteX1" fmla="*/ 29459 w 37810"/>
                <a:gd name="connsiteY1" fmla="*/ 12781 h 95551"/>
                <a:gd name="connsiteX2" fmla="*/ 12695 w 37810"/>
                <a:gd name="connsiteY2" fmla="*/ 208 h 95551"/>
                <a:gd name="connsiteX3" fmla="*/ 122 w 37810"/>
                <a:gd name="connsiteY3" fmla="*/ 16972 h 95551"/>
                <a:gd name="connsiteX4" fmla="*/ 8351 w 37810"/>
                <a:gd name="connsiteY4" fmla="*/ 82770 h 95551"/>
                <a:gd name="connsiteX5" fmla="*/ 25115 w 37810"/>
                <a:gd name="connsiteY5" fmla="*/ 95343 h 95551"/>
                <a:gd name="connsiteX6" fmla="*/ 37688 w 37810"/>
                <a:gd name="connsiteY6" fmla="*/ 78579 h 95551"/>
                <a:gd name="connsiteX7" fmla="*/ 37688 w 37810"/>
                <a:gd name="connsiteY7" fmla="*/ 78579 h 955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7810" h="95551">
                  <a:moveTo>
                    <a:pt x="37688" y="78579"/>
                  </a:moveTo>
                  <a:cubicBezTo>
                    <a:pt x="34945" y="56634"/>
                    <a:pt x="32202" y="34726"/>
                    <a:pt x="29459" y="12781"/>
                  </a:cubicBezTo>
                  <a:cubicBezTo>
                    <a:pt x="28506" y="5085"/>
                    <a:pt x="20467" y="-1240"/>
                    <a:pt x="12695" y="208"/>
                  </a:cubicBezTo>
                  <a:cubicBezTo>
                    <a:pt x="4694" y="1694"/>
                    <a:pt x="-907" y="8742"/>
                    <a:pt x="122" y="16972"/>
                  </a:cubicBezTo>
                  <a:cubicBezTo>
                    <a:pt x="2865" y="38917"/>
                    <a:pt x="5608" y="60825"/>
                    <a:pt x="8351" y="82770"/>
                  </a:cubicBezTo>
                  <a:cubicBezTo>
                    <a:pt x="9304" y="90467"/>
                    <a:pt x="17343" y="96791"/>
                    <a:pt x="25115" y="95343"/>
                  </a:cubicBezTo>
                  <a:cubicBezTo>
                    <a:pt x="33116" y="93858"/>
                    <a:pt x="38717" y="86809"/>
                    <a:pt x="37688" y="78579"/>
                  </a:cubicBezTo>
                  <a:lnTo>
                    <a:pt x="37688" y="78579"/>
                  </a:lnTo>
                  <a:close/>
                </a:path>
              </a:pathLst>
            </a:custGeom>
            <a:grpFill/>
            <a:ln w="38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3" name="任意多边形: 形状 792">
              <a:extLst>
                <a:ext uri="{FF2B5EF4-FFF2-40B4-BE49-F238E27FC236}">
                  <a16:creationId xmlns:a16="http://schemas.microsoft.com/office/drawing/2014/main" id="{E9E45187-ECBF-4282-4CB9-CEF69C46CDD9}"/>
                </a:ext>
              </a:extLst>
            </p:cNvPr>
            <p:cNvSpPr/>
            <p:nvPr/>
          </p:nvSpPr>
          <p:spPr>
            <a:xfrm>
              <a:off x="4772628" y="563013"/>
              <a:ext cx="68439" cy="92562"/>
            </a:xfrm>
            <a:custGeom>
              <a:avLst/>
              <a:gdLst>
                <a:gd name="connsiteX0" fmla="*/ 26447 w 68439"/>
                <a:gd name="connsiteY0" fmla="*/ 86782 h 92562"/>
                <a:gd name="connsiteX1" fmla="*/ 65691 w 68439"/>
                <a:gd name="connsiteY1" fmla="*/ 23536 h 92562"/>
                <a:gd name="connsiteX2" fmla="*/ 62719 w 68439"/>
                <a:gd name="connsiteY2" fmla="*/ 2809 h 92562"/>
                <a:gd name="connsiteX3" fmla="*/ 41992 w 68439"/>
                <a:gd name="connsiteY3" fmla="*/ 5781 h 92562"/>
                <a:gd name="connsiteX4" fmla="*/ 2749 w 68439"/>
                <a:gd name="connsiteY4" fmla="*/ 69027 h 92562"/>
                <a:gd name="connsiteX5" fmla="*/ 5721 w 68439"/>
                <a:gd name="connsiteY5" fmla="*/ 89753 h 92562"/>
                <a:gd name="connsiteX6" fmla="*/ 26447 w 68439"/>
                <a:gd name="connsiteY6" fmla="*/ 86782 h 92562"/>
                <a:gd name="connsiteX7" fmla="*/ 26447 w 68439"/>
                <a:gd name="connsiteY7" fmla="*/ 86782 h 92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8439" h="92562">
                  <a:moveTo>
                    <a:pt x="26447" y="86782"/>
                  </a:moveTo>
                  <a:cubicBezTo>
                    <a:pt x="39516" y="65712"/>
                    <a:pt x="52622" y="44643"/>
                    <a:pt x="65691" y="23536"/>
                  </a:cubicBezTo>
                  <a:cubicBezTo>
                    <a:pt x="69767" y="16982"/>
                    <a:pt x="69729" y="7572"/>
                    <a:pt x="62719" y="2809"/>
                  </a:cubicBezTo>
                  <a:cubicBezTo>
                    <a:pt x="56546" y="-1382"/>
                    <a:pt x="46374" y="-1267"/>
                    <a:pt x="41992" y="5781"/>
                  </a:cubicBezTo>
                  <a:cubicBezTo>
                    <a:pt x="28924" y="26850"/>
                    <a:pt x="15818" y="47920"/>
                    <a:pt x="2749" y="69027"/>
                  </a:cubicBezTo>
                  <a:cubicBezTo>
                    <a:pt x="-1327" y="75580"/>
                    <a:pt x="-1289" y="84991"/>
                    <a:pt x="5721" y="89753"/>
                  </a:cubicBezTo>
                  <a:cubicBezTo>
                    <a:pt x="11855" y="93944"/>
                    <a:pt x="22066" y="93830"/>
                    <a:pt x="26447" y="86782"/>
                  </a:cubicBezTo>
                  <a:lnTo>
                    <a:pt x="26447" y="86782"/>
                  </a:lnTo>
                  <a:close/>
                </a:path>
              </a:pathLst>
            </a:custGeom>
            <a:grpFill/>
            <a:ln w="38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4" name="任意多边形: 形状 793">
              <a:extLst>
                <a:ext uri="{FF2B5EF4-FFF2-40B4-BE49-F238E27FC236}">
                  <a16:creationId xmlns:a16="http://schemas.microsoft.com/office/drawing/2014/main" id="{92F545C0-39C5-E1B1-74C8-28428DF7A96D}"/>
                </a:ext>
              </a:extLst>
            </p:cNvPr>
            <p:cNvSpPr/>
            <p:nvPr/>
          </p:nvSpPr>
          <p:spPr>
            <a:xfrm>
              <a:off x="4869205" y="626767"/>
              <a:ext cx="57099" cy="55188"/>
            </a:xfrm>
            <a:custGeom>
              <a:avLst/>
              <a:gdLst>
                <a:gd name="connsiteX0" fmla="*/ 23864 w 57099"/>
                <a:gd name="connsiteY0" fmla="*/ 52136 h 55188"/>
                <a:gd name="connsiteX1" fmla="*/ 51372 w 57099"/>
                <a:gd name="connsiteY1" fmla="*/ 26457 h 55188"/>
                <a:gd name="connsiteX2" fmla="*/ 57010 w 57099"/>
                <a:gd name="connsiteY2" fmla="*/ 16437 h 55188"/>
                <a:gd name="connsiteX3" fmla="*/ 54001 w 57099"/>
                <a:gd name="connsiteY3" fmla="*/ 5692 h 55188"/>
                <a:gd name="connsiteX4" fmla="*/ 43980 w 57099"/>
                <a:gd name="connsiteY4" fmla="*/ 54 h 55188"/>
                <a:gd name="connsiteX5" fmla="*/ 33236 w 57099"/>
                <a:gd name="connsiteY5" fmla="*/ 3064 h 55188"/>
                <a:gd name="connsiteX6" fmla="*/ 5728 w 57099"/>
                <a:gd name="connsiteY6" fmla="*/ 28743 h 55188"/>
                <a:gd name="connsiteX7" fmla="*/ 89 w 57099"/>
                <a:gd name="connsiteY7" fmla="*/ 38763 h 55188"/>
                <a:gd name="connsiteX8" fmla="*/ 3099 w 57099"/>
                <a:gd name="connsiteY8" fmla="*/ 49507 h 55188"/>
                <a:gd name="connsiteX9" fmla="*/ 13119 w 57099"/>
                <a:gd name="connsiteY9" fmla="*/ 55146 h 55188"/>
                <a:gd name="connsiteX10" fmla="*/ 23864 w 57099"/>
                <a:gd name="connsiteY10" fmla="*/ 52136 h 55188"/>
                <a:gd name="connsiteX11" fmla="*/ 23864 w 57099"/>
                <a:gd name="connsiteY11" fmla="*/ 52136 h 55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7099" h="55188">
                  <a:moveTo>
                    <a:pt x="23864" y="52136"/>
                  </a:moveTo>
                  <a:cubicBezTo>
                    <a:pt x="33046" y="43564"/>
                    <a:pt x="42228" y="35029"/>
                    <a:pt x="51372" y="26457"/>
                  </a:cubicBezTo>
                  <a:cubicBezTo>
                    <a:pt x="54344" y="23676"/>
                    <a:pt x="56553" y="20590"/>
                    <a:pt x="57010" y="16437"/>
                  </a:cubicBezTo>
                  <a:cubicBezTo>
                    <a:pt x="57430" y="12893"/>
                    <a:pt x="56363" y="8436"/>
                    <a:pt x="54001" y="5692"/>
                  </a:cubicBezTo>
                  <a:cubicBezTo>
                    <a:pt x="51486" y="2721"/>
                    <a:pt x="47981" y="320"/>
                    <a:pt x="43980" y="54"/>
                  </a:cubicBezTo>
                  <a:cubicBezTo>
                    <a:pt x="40323" y="-213"/>
                    <a:pt x="36018" y="473"/>
                    <a:pt x="33236" y="3064"/>
                  </a:cubicBezTo>
                  <a:cubicBezTo>
                    <a:pt x="24054" y="11636"/>
                    <a:pt x="14872" y="20170"/>
                    <a:pt x="5728" y="28743"/>
                  </a:cubicBezTo>
                  <a:cubicBezTo>
                    <a:pt x="2756" y="31524"/>
                    <a:pt x="546" y="34610"/>
                    <a:pt x="89" y="38763"/>
                  </a:cubicBezTo>
                  <a:cubicBezTo>
                    <a:pt x="-330" y="42307"/>
                    <a:pt x="737" y="46764"/>
                    <a:pt x="3099" y="49507"/>
                  </a:cubicBezTo>
                  <a:cubicBezTo>
                    <a:pt x="5614" y="52479"/>
                    <a:pt x="9119" y="54880"/>
                    <a:pt x="13119" y="55146"/>
                  </a:cubicBezTo>
                  <a:cubicBezTo>
                    <a:pt x="16777" y="55375"/>
                    <a:pt x="21082" y="54727"/>
                    <a:pt x="23864" y="52136"/>
                  </a:cubicBezTo>
                  <a:lnTo>
                    <a:pt x="23864" y="52136"/>
                  </a:lnTo>
                  <a:close/>
                </a:path>
              </a:pathLst>
            </a:custGeom>
            <a:grpFill/>
            <a:ln w="38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5" name="任意多边形: 形状 794">
              <a:extLst>
                <a:ext uri="{FF2B5EF4-FFF2-40B4-BE49-F238E27FC236}">
                  <a16:creationId xmlns:a16="http://schemas.microsoft.com/office/drawing/2014/main" id="{E35AD80A-AF9C-B73C-60E5-5E536AC21A57}"/>
                </a:ext>
              </a:extLst>
            </p:cNvPr>
            <p:cNvSpPr/>
            <p:nvPr/>
          </p:nvSpPr>
          <p:spPr>
            <a:xfrm>
              <a:off x="4952474" y="690283"/>
              <a:ext cx="123274" cy="65497"/>
            </a:xfrm>
            <a:custGeom>
              <a:avLst/>
              <a:gdLst>
                <a:gd name="connsiteX0" fmla="*/ 20795 w 123274"/>
                <a:gd name="connsiteY0" fmla="*/ 64516 h 65497"/>
                <a:gd name="connsiteX1" fmla="*/ 114407 w 123274"/>
                <a:gd name="connsiteY1" fmla="*/ 28359 h 65497"/>
                <a:gd name="connsiteX2" fmla="*/ 121951 w 123274"/>
                <a:gd name="connsiteY2" fmla="*/ 8814 h 65497"/>
                <a:gd name="connsiteX3" fmla="*/ 102405 w 123274"/>
                <a:gd name="connsiteY3" fmla="*/ 1270 h 65497"/>
                <a:gd name="connsiteX4" fmla="*/ 8794 w 123274"/>
                <a:gd name="connsiteY4" fmla="*/ 37427 h 65497"/>
                <a:gd name="connsiteX5" fmla="*/ 1250 w 123274"/>
                <a:gd name="connsiteY5" fmla="*/ 56972 h 65497"/>
                <a:gd name="connsiteX6" fmla="*/ 20795 w 123274"/>
                <a:gd name="connsiteY6" fmla="*/ 64516 h 65497"/>
                <a:gd name="connsiteX7" fmla="*/ 20795 w 123274"/>
                <a:gd name="connsiteY7" fmla="*/ 64516 h 65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3274" h="65497">
                  <a:moveTo>
                    <a:pt x="20795" y="64516"/>
                  </a:moveTo>
                  <a:cubicBezTo>
                    <a:pt x="52685" y="54305"/>
                    <a:pt x="83927" y="42227"/>
                    <a:pt x="114407" y="28359"/>
                  </a:cubicBezTo>
                  <a:cubicBezTo>
                    <a:pt x="121455" y="25159"/>
                    <a:pt x="125532" y="16015"/>
                    <a:pt x="121951" y="8814"/>
                  </a:cubicBezTo>
                  <a:cubicBezTo>
                    <a:pt x="118407" y="1689"/>
                    <a:pt x="109949" y="-2159"/>
                    <a:pt x="102405" y="1270"/>
                  </a:cubicBezTo>
                  <a:cubicBezTo>
                    <a:pt x="71925" y="15138"/>
                    <a:pt x="40683" y="27216"/>
                    <a:pt x="8794" y="37427"/>
                  </a:cubicBezTo>
                  <a:cubicBezTo>
                    <a:pt x="1364" y="39789"/>
                    <a:pt x="-2027" y="50343"/>
                    <a:pt x="1250" y="56972"/>
                  </a:cubicBezTo>
                  <a:cubicBezTo>
                    <a:pt x="5136" y="64783"/>
                    <a:pt x="12870" y="67031"/>
                    <a:pt x="20795" y="64516"/>
                  </a:cubicBezTo>
                  <a:lnTo>
                    <a:pt x="20795" y="64516"/>
                  </a:lnTo>
                  <a:close/>
                </a:path>
              </a:pathLst>
            </a:custGeom>
            <a:grpFill/>
            <a:ln w="38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6" name="任意多边形: 形状 795">
              <a:extLst>
                <a:ext uri="{FF2B5EF4-FFF2-40B4-BE49-F238E27FC236}">
                  <a16:creationId xmlns:a16="http://schemas.microsoft.com/office/drawing/2014/main" id="{C71B2439-87AD-38A4-40CE-D3AD228F9334}"/>
                </a:ext>
              </a:extLst>
            </p:cNvPr>
            <p:cNvSpPr/>
            <p:nvPr/>
          </p:nvSpPr>
          <p:spPr>
            <a:xfrm>
              <a:off x="4963393" y="810382"/>
              <a:ext cx="100751" cy="47024"/>
            </a:xfrm>
            <a:custGeom>
              <a:avLst/>
              <a:gdLst>
                <a:gd name="connsiteX0" fmla="*/ 13076 w 100751"/>
                <a:gd name="connsiteY0" fmla="*/ 29646 h 47024"/>
                <a:gd name="connsiteX1" fmla="*/ 84323 w 100751"/>
                <a:gd name="connsiteY1" fmla="*/ 46830 h 47024"/>
                <a:gd name="connsiteX2" fmla="*/ 95067 w 100751"/>
                <a:gd name="connsiteY2" fmla="*/ 43820 h 47024"/>
                <a:gd name="connsiteX3" fmla="*/ 100706 w 100751"/>
                <a:gd name="connsiteY3" fmla="*/ 33799 h 47024"/>
                <a:gd name="connsiteX4" fmla="*/ 87676 w 100751"/>
                <a:gd name="connsiteY4" fmla="*/ 17378 h 47024"/>
                <a:gd name="connsiteX5" fmla="*/ 16429 w 100751"/>
                <a:gd name="connsiteY5" fmla="*/ 195 h 47024"/>
                <a:gd name="connsiteX6" fmla="*/ 5684 w 100751"/>
                <a:gd name="connsiteY6" fmla="*/ 3205 h 47024"/>
                <a:gd name="connsiteX7" fmla="*/ 46 w 100751"/>
                <a:gd name="connsiteY7" fmla="*/ 13225 h 47024"/>
                <a:gd name="connsiteX8" fmla="*/ 13076 w 100751"/>
                <a:gd name="connsiteY8" fmla="*/ 29646 h 47024"/>
                <a:gd name="connsiteX9" fmla="*/ 13076 w 100751"/>
                <a:gd name="connsiteY9" fmla="*/ 29646 h 47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0751" h="47024">
                  <a:moveTo>
                    <a:pt x="13076" y="29646"/>
                  </a:moveTo>
                  <a:cubicBezTo>
                    <a:pt x="36812" y="35361"/>
                    <a:pt x="60587" y="41076"/>
                    <a:pt x="84323" y="46830"/>
                  </a:cubicBezTo>
                  <a:cubicBezTo>
                    <a:pt x="87676" y="47630"/>
                    <a:pt x="92476" y="45839"/>
                    <a:pt x="95067" y="43820"/>
                  </a:cubicBezTo>
                  <a:cubicBezTo>
                    <a:pt x="97963" y="41572"/>
                    <a:pt x="100439" y="37533"/>
                    <a:pt x="100706" y="33799"/>
                  </a:cubicBezTo>
                  <a:cubicBezTo>
                    <a:pt x="101315" y="24998"/>
                    <a:pt x="95753" y="19359"/>
                    <a:pt x="87676" y="17378"/>
                  </a:cubicBezTo>
                  <a:cubicBezTo>
                    <a:pt x="63939" y="11663"/>
                    <a:pt x="40165" y="5948"/>
                    <a:pt x="16429" y="195"/>
                  </a:cubicBezTo>
                  <a:cubicBezTo>
                    <a:pt x="13076" y="-605"/>
                    <a:pt x="8275" y="1186"/>
                    <a:pt x="5684" y="3205"/>
                  </a:cubicBezTo>
                  <a:cubicBezTo>
                    <a:pt x="2789" y="5453"/>
                    <a:pt x="312" y="9492"/>
                    <a:pt x="46" y="13225"/>
                  </a:cubicBezTo>
                  <a:cubicBezTo>
                    <a:pt x="-564" y="22026"/>
                    <a:pt x="4999" y="27703"/>
                    <a:pt x="13076" y="29646"/>
                  </a:cubicBezTo>
                  <a:lnTo>
                    <a:pt x="13076" y="29646"/>
                  </a:lnTo>
                  <a:close/>
                </a:path>
              </a:pathLst>
            </a:custGeom>
            <a:grpFill/>
            <a:ln w="38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990" name="组合 989">
            <a:extLst>
              <a:ext uri="{FF2B5EF4-FFF2-40B4-BE49-F238E27FC236}">
                <a16:creationId xmlns:a16="http://schemas.microsoft.com/office/drawing/2014/main" id="{2F1774B6-BAF1-D3D0-9DAE-7B7C9446ED8C}"/>
              </a:ext>
            </a:extLst>
          </p:cNvPr>
          <p:cNvGrpSpPr/>
          <p:nvPr/>
        </p:nvGrpSpPr>
        <p:grpSpPr>
          <a:xfrm>
            <a:off x="8463080" y="5091023"/>
            <a:ext cx="3633439" cy="1763049"/>
            <a:chOff x="7530090" y="4422009"/>
            <a:chExt cx="3464036" cy="1680850"/>
          </a:xfrm>
        </p:grpSpPr>
        <p:sp>
          <p:nvSpPr>
            <p:cNvPr id="875" name="任意多边形: 形状 874">
              <a:extLst>
                <a:ext uri="{FF2B5EF4-FFF2-40B4-BE49-F238E27FC236}">
                  <a16:creationId xmlns:a16="http://schemas.microsoft.com/office/drawing/2014/main" id="{47696ADA-FE58-0680-849E-C7CFA10B0D08}"/>
                </a:ext>
              </a:extLst>
            </p:cNvPr>
            <p:cNvSpPr/>
            <p:nvPr/>
          </p:nvSpPr>
          <p:spPr>
            <a:xfrm>
              <a:off x="8500344" y="5245498"/>
              <a:ext cx="718793" cy="852522"/>
            </a:xfrm>
            <a:custGeom>
              <a:avLst/>
              <a:gdLst>
                <a:gd name="connsiteX0" fmla="*/ 0 w 1120597"/>
                <a:gd name="connsiteY0" fmla="*/ 0 h 1329080"/>
                <a:gd name="connsiteX1" fmla="*/ 1120597 w 1120597"/>
                <a:gd name="connsiteY1" fmla="*/ 0 h 1329080"/>
                <a:gd name="connsiteX2" fmla="*/ 1120597 w 1120597"/>
                <a:gd name="connsiteY2" fmla="*/ 1329080 h 1329080"/>
                <a:gd name="connsiteX3" fmla="*/ 0 w 1120597"/>
                <a:gd name="connsiteY3" fmla="*/ 1329080 h 1329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20597" h="1329080">
                  <a:moveTo>
                    <a:pt x="0" y="0"/>
                  </a:moveTo>
                  <a:lnTo>
                    <a:pt x="1120597" y="0"/>
                  </a:lnTo>
                  <a:lnTo>
                    <a:pt x="1120597" y="1329080"/>
                  </a:lnTo>
                  <a:lnTo>
                    <a:pt x="0" y="132908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6" name="任意多边形: 形状 875">
              <a:extLst>
                <a:ext uri="{FF2B5EF4-FFF2-40B4-BE49-F238E27FC236}">
                  <a16:creationId xmlns:a16="http://schemas.microsoft.com/office/drawing/2014/main" id="{40200A54-D9D5-A4FD-9AFE-29D7623A6D69}"/>
                </a:ext>
              </a:extLst>
            </p:cNvPr>
            <p:cNvSpPr/>
            <p:nvPr/>
          </p:nvSpPr>
          <p:spPr>
            <a:xfrm>
              <a:off x="9107403" y="5676158"/>
              <a:ext cx="79182" cy="36511"/>
            </a:xfrm>
            <a:custGeom>
              <a:avLst/>
              <a:gdLst>
                <a:gd name="connsiteX0" fmla="*/ 0 w 123444"/>
                <a:gd name="connsiteY0" fmla="*/ 0 h 56921"/>
                <a:gd name="connsiteX1" fmla="*/ 123444 w 123444"/>
                <a:gd name="connsiteY1" fmla="*/ 0 h 56921"/>
                <a:gd name="connsiteX2" fmla="*/ 123444 w 123444"/>
                <a:gd name="connsiteY2" fmla="*/ 56921 h 56921"/>
                <a:gd name="connsiteX3" fmla="*/ 0 w 123444"/>
                <a:gd name="connsiteY3" fmla="*/ 56921 h 56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444" h="56921">
                  <a:moveTo>
                    <a:pt x="0" y="0"/>
                  </a:moveTo>
                  <a:lnTo>
                    <a:pt x="123444" y="0"/>
                  </a:lnTo>
                  <a:lnTo>
                    <a:pt x="123444" y="56921"/>
                  </a:lnTo>
                  <a:lnTo>
                    <a:pt x="0" y="56921"/>
                  </a:lnTo>
                  <a:close/>
                </a:path>
              </a:pathLst>
            </a:cu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  <a:ln w="685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877" name="任意多边形: 形状 876">
              <a:extLst>
                <a:ext uri="{FF2B5EF4-FFF2-40B4-BE49-F238E27FC236}">
                  <a16:creationId xmlns:a16="http://schemas.microsoft.com/office/drawing/2014/main" id="{B46D38E4-1011-9183-14C3-42A5769CC16A}"/>
                </a:ext>
              </a:extLst>
            </p:cNvPr>
            <p:cNvSpPr/>
            <p:nvPr/>
          </p:nvSpPr>
          <p:spPr>
            <a:xfrm>
              <a:off x="8500344" y="5556506"/>
              <a:ext cx="79182" cy="36511"/>
            </a:xfrm>
            <a:custGeom>
              <a:avLst/>
              <a:gdLst>
                <a:gd name="connsiteX0" fmla="*/ 0 w 123444"/>
                <a:gd name="connsiteY0" fmla="*/ 0 h 56921"/>
                <a:gd name="connsiteX1" fmla="*/ 123444 w 123444"/>
                <a:gd name="connsiteY1" fmla="*/ 0 h 56921"/>
                <a:gd name="connsiteX2" fmla="*/ 123444 w 123444"/>
                <a:gd name="connsiteY2" fmla="*/ 56921 h 56921"/>
                <a:gd name="connsiteX3" fmla="*/ 0 w 123444"/>
                <a:gd name="connsiteY3" fmla="*/ 56921 h 56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444" h="56921">
                  <a:moveTo>
                    <a:pt x="0" y="0"/>
                  </a:moveTo>
                  <a:lnTo>
                    <a:pt x="123444" y="0"/>
                  </a:lnTo>
                  <a:lnTo>
                    <a:pt x="123444" y="56921"/>
                  </a:lnTo>
                  <a:lnTo>
                    <a:pt x="0" y="56921"/>
                  </a:lnTo>
                  <a:close/>
                </a:path>
              </a:pathLst>
            </a:cu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  <a:ln w="685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878" name="任意多边形: 形状 877">
              <a:extLst>
                <a:ext uri="{FF2B5EF4-FFF2-40B4-BE49-F238E27FC236}">
                  <a16:creationId xmlns:a16="http://schemas.microsoft.com/office/drawing/2014/main" id="{A1347DE2-E2B3-DFD2-5301-168E246E6AD7}"/>
                </a:ext>
              </a:extLst>
            </p:cNvPr>
            <p:cNvSpPr/>
            <p:nvPr/>
          </p:nvSpPr>
          <p:spPr>
            <a:xfrm>
              <a:off x="8778360" y="5922941"/>
              <a:ext cx="79182" cy="36511"/>
            </a:xfrm>
            <a:custGeom>
              <a:avLst/>
              <a:gdLst>
                <a:gd name="connsiteX0" fmla="*/ 0 w 123444"/>
                <a:gd name="connsiteY0" fmla="*/ 0 h 56921"/>
                <a:gd name="connsiteX1" fmla="*/ 123444 w 123444"/>
                <a:gd name="connsiteY1" fmla="*/ 0 h 56921"/>
                <a:gd name="connsiteX2" fmla="*/ 123444 w 123444"/>
                <a:gd name="connsiteY2" fmla="*/ 56921 h 56921"/>
                <a:gd name="connsiteX3" fmla="*/ 0 w 123444"/>
                <a:gd name="connsiteY3" fmla="*/ 56921 h 56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444" h="56921">
                  <a:moveTo>
                    <a:pt x="0" y="0"/>
                  </a:moveTo>
                  <a:lnTo>
                    <a:pt x="123444" y="0"/>
                  </a:lnTo>
                  <a:lnTo>
                    <a:pt x="123444" y="56921"/>
                  </a:lnTo>
                  <a:lnTo>
                    <a:pt x="0" y="56921"/>
                  </a:lnTo>
                  <a:close/>
                </a:path>
              </a:pathLst>
            </a:cu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  <a:ln w="685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879" name="任意多边形: 形状 878">
              <a:extLst>
                <a:ext uri="{FF2B5EF4-FFF2-40B4-BE49-F238E27FC236}">
                  <a16:creationId xmlns:a16="http://schemas.microsoft.com/office/drawing/2014/main" id="{C1BD317B-5F2A-DA04-4F15-D68226C06C8F}"/>
                </a:ext>
              </a:extLst>
            </p:cNvPr>
            <p:cNvSpPr/>
            <p:nvPr/>
          </p:nvSpPr>
          <p:spPr>
            <a:xfrm>
              <a:off x="8929684" y="6059309"/>
              <a:ext cx="79182" cy="36511"/>
            </a:xfrm>
            <a:custGeom>
              <a:avLst/>
              <a:gdLst>
                <a:gd name="connsiteX0" fmla="*/ 0 w 123444"/>
                <a:gd name="connsiteY0" fmla="*/ 0 h 56921"/>
                <a:gd name="connsiteX1" fmla="*/ 123444 w 123444"/>
                <a:gd name="connsiteY1" fmla="*/ 0 h 56921"/>
                <a:gd name="connsiteX2" fmla="*/ 123444 w 123444"/>
                <a:gd name="connsiteY2" fmla="*/ 56921 h 56921"/>
                <a:gd name="connsiteX3" fmla="*/ 0 w 123444"/>
                <a:gd name="connsiteY3" fmla="*/ 56921 h 56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444" h="56921">
                  <a:moveTo>
                    <a:pt x="0" y="0"/>
                  </a:moveTo>
                  <a:lnTo>
                    <a:pt x="123444" y="0"/>
                  </a:lnTo>
                  <a:lnTo>
                    <a:pt x="123444" y="56921"/>
                  </a:lnTo>
                  <a:lnTo>
                    <a:pt x="0" y="56921"/>
                  </a:lnTo>
                  <a:close/>
                </a:path>
              </a:pathLst>
            </a:cu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  <a:ln w="685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880" name="任意多边形: 形状 879">
              <a:extLst>
                <a:ext uri="{FF2B5EF4-FFF2-40B4-BE49-F238E27FC236}">
                  <a16:creationId xmlns:a16="http://schemas.microsoft.com/office/drawing/2014/main" id="{9405EBCF-70D0-98B2-3BCB-8EFE3BADDE49}"/>
                </a:ext>
              </a:extLst>
            </p:cNvPr>
            <p:cNvSpPr/>
            <p:nvPr/>
          </p:nvSpPr>
          <p:spPr>
            <a:xfrm>
              <a:off x="9063413" y="5630849"/>
              <a:ext cx="79182" cy="36511"/>
            </a:xfrm>
            <a:custGeom>
              <a:avLst/>
              <a:gdLst>
                <a:gd name="connsiteX0" fmla="*/ 0 w 123444"/>
                <a:gd name="connsiteY0" fmla="*/ 0 h 56921"/>
                <a:gd name="connsiteX1" fmla="*/ 123444 w 123444"/>
                <a:gd name="connsiteY1" fmla="*/ 0 h 56921"/>
                <a:gd name="connsiteX2" fmla="*/ 123444 w 123444"/>
                <a:gd name="connsiteY2" fmla="*/ 56921 h 56921"/>
                <a:gd name="connsiteX3" fmla="*/ 0 w 123444"/>
                <a:gd name="connsiteY3" fmla="*/ 56921 h 56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444" h="56921">
                  <a:moveTo>
                    <a:pt x="0" y="0"/>
                  </a:moveTo>
                  <a:lnTo>
                    <a:pt x="123444" y="0"/>
                  </a:lnTo>
                  <a:lnTo>
                    <a:pt x="123444" y="56921"/>
                  </a:lnTo>
                  <a:lnTo>
                    <a:pt x="0" y="56921"/>
                  </a:lnTo>
                  <a:close/>
                </a:path>
              </a:pathLst>
            </a:cu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  <a:ln w="685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881" name="任意多边形: 形状 880">
              <a:extLst>
                <a:ext uri="{FF2B5EF4-FFF2-40B4-BE49-F238E27FC236}">
                  <a16:creationId xmlns:a16="http://schemas.microsoft.com/office/drawing/2014/main" id="{32E05E89-4E44-CA79-2861-D0DA565085AE}"/>
                </a:ext>
              </a:extLst>
            </p:cNvPr>
            <p:cNvSpPr/>
            <p:nvPr/>
          </p:nvSpPr>
          <p:spPr>
            <a:xfrm>
              <a:off x="8500344" y="5245498"/>
              <a:ext cx="718793" cy="202352"/>
            </a:xfrm>
            <a:custGeom>
              <a:avLst/>
              <a:gdLst>
                <a:gd name="connsiteX0" fmla="*/ 0 w 1120597"/>
                <a:gd name="connsiteY0" fmla="*/ 0 h 315467"/>
                <a:gd name="connsiteX1" fmla="*/ 1120597 w 1120597"/>
                <a:gd name="connsiteY1" fmla="*/ 0 h 315467"/>
                <a:gd name="connsiteX2" fmla="*/ 1120597 w 1120597"/>
                <a:gd name="connsiteY2" fmla="*/ 315468 h 315467"/>
                <a:gd name="connsiteX3" fmla="*/ 0 w 1120597"/>
                <a:gd name="connsiteY3" fmla="*/ 315468 h 315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20597" h="315467">
                  <a:moveTo>
                    <a:pt x="0" y="0"/>
                  </a:moveTo>
                  <a:lnTo>
                    <a:pt x="1120597" y="0"/>
                  </a:lnTo>
                  <a:lnTo>
                    <a:pt x="1120597" y="315468"/>
                  </a:lnTo>
                  <a:lnTo>
                    <a:pt x="0" y="315468"/>
                  </a:lnTo>
                  <a:close/>
                </a:path>
              </a:pathLst>
            </a:custGeom>
            <a:solidFill>
              <a:srgbClr val="CE4829"/>
            </a:solidFill>
            <a:ln w="41148" cap="rnd">
              <a:solidFill>
                <a:srgbClr val="CE4829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2" name="任意多边形: 形状 881">
              <a:extLst>
                <a:ext uri="{FF2B5EF4-FFF2-40B4-BE49-F238E27FC236}">
                  <a16:creationId xmlns:a16="http://schemas.microsoft.com/office/drawing/2014/main" id="{29D2DCC7-4D76-F2D9-58E5-D101CE95C20F}"/>
                </a:ext>
              </a:extLst>
            </p:cNvPr>
            <p:cNvSpPr/>
            <p:nvPr/>
          </p:nvSpPr>
          <p:spPr>
            <a:xfrm>
              <a:off x="8500344" y="5245498"/>
              <a:ext cx="718793" cy="852522"/>
            </a:xfrm>
            <a:custGeom>
              <a:avLst/>
              <a:gdLst>
                <a:gd name="connsiteX0" fmla="*/ 0 w 1120597"/>
                <a:gd name="connsiteY0" fmla="*/ 0 h 1329080"/>
                <a:gd name="connsiteX1" fmla="*/ 1120597 w 1120597"/>
                <a:gd name="connsiteY1" fmla="*/ 0 h 1329080"/>
                <a:gd name="connsiteX2" fmla="*/ 1120597 w 1120597"/>
                <a:gd name="connsiteY2" fmla="*/ 1329080 h 1329080"/>
                <a:gd name="connsiteX3" fmla="*/ 0 w 1120597"/>
                <a:gd name="connsiteY3" fmla="*/ 1329080 h 1329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20597" h="1329080">
                  <a:moveTo>
                    <a:pt x="0" y="0"/>
                  </a:moveTo>
                  <a:lnTo>
                    <a:pt x="1120597" y="0"/>
                  </a:lnTo>
                  <a:lnTo>
                    <a:pt x="1120597" y="1329080"/>
                  </a:lnTo>
                  <a:lnTo>
                    <a:pt x="0" y="1329080"/>
                  </a:lnTo>
                  <a:close/>
                </a:path>
              </a:pathLst>
            </a:custGeom>
            <a:noFill/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3" name="任意多边形: 形状 882">
              <a:extLst>
                <a:ext uri="{FF2B5EF4-FFF2-40B4-BE49-F238E27FC236}">
                  <a16:creationId xmlns:a16="http://schemas.microsoft.com/office/drawing/2014/main" id="{16265B64-8D3A-8969-DA4C-4CC442F06CF9}"/>
                </a:ext>
              </a:extLst>
            </p:cNvPr>
            <p:cNvSpPr/>
            <p:nvPr/>
          </p:nvSpPr>
          <p:spPr>
            <a:xfrm>
              <a:off x="8339781" y="4699144"/>
              <a:ext cx="1295939" cy="703836"/>
            </a:xfrm>
            <a:custGeom>
              <a:avLst/>
              <a:gdLst>
                <a:gd name="connsiteX0" fmla="*/ 1606144 w 2020366"/>
                <a:gd name="connsiteY0" fmla="*/ 1097280 h 1097279"/>
                <a:gd name="connsiteX1" fmla="*/ 0 w 2020366"/>
                <a:gd name="connsiteY1" fmla="*/ 1097280 h 1097279"/>
                <a:gd name="connsiteX2" fmla="*/ 413537 w 2020366"/>
                <a:gd name="connsiteY2" fmla="*/ 0 h 1097279"/>
                <a:gd name="connsiteX3" fmla="*/ 2020367 w 2020366"/>
                <a:gd name="connsiteY3" fmla="*/ 0 h 1097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0366" h="1097279">
                  <a:moveTo>
                    <a:pt x="1606144" y="1097280"/>
                  </a:moveTo>
                  <a:lnTo>
                    <a:pt x="0" y="1097280"/>
                  </a:lnTo>
                  <a:lnTo>
                    <a:pt x="413537" y="0"/>
                  </a:lnTo>
                  <a:lnTo>
                    <a:pt x="2020367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4" name="任意多边形: 形状 883">
              <a:extLst>
                <a:ext uri="{FF2B5EF4-FFF2-40B4-BE49-F238E27FC236}">
                  <a16:creationId xmlns:a16="http://schemas.microsoft.com/office/drawing/2014/main" id="{69350286-4FEC-6366-1F86-8AA15C48389F}"/>
                </a:ext>
              </a:extLst>
            </p:cNvPr>
            <p:cNvSpPr/>
            <p:nvPr/>
          </p:nvSpPr>
          <p:spPr>
            <a:xfrm>
              <a:off x="8432600" y="5318081"/>
              <a:ext cx="79182" cy="36511"/>
            </a:xfrm>
            <a:custGeom>
              <a:avLst/>
              <a:gdLst>
                <a:gd name="connsiteX0" fmla="*/ 0 w 123444"/>
                <a:gd name="connsiteY0" fmla="*/ 0 h 56921"/>
                <a:gd name="connsiteX1" fmla="*/ 123444 w 123444"/>
                <a:gd name="connsiteY1" fmla="*/ 0 h 56921"/>
                <a:gd name="connsiteX2" fmla="*/ 123444 w 123444"/>
                <a:gd name="connsiteY2" fmla="*/ 56921 h 56921"/>
                <a:gd name="connsiteX3" fmla="*/ 0 w 123444"/>
                <a:gd name="connsiteY3" fmla="*/ 56921 h 56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444" h="56921">
                  <a:moveTo>
                    <a:pt x="0" y="0"/>
                  </a:moveTo>
                  <a:lnTo>
                    <a:pt x="123444" y="0"/>
                  </a:lnTo>
                  <a:lnTo>
                    <a:pt x="123444" y="56921"/>
                  </a:lnTo>
                  <a:lnTo>
                    <a:pt x="0" y="56921"/>
                  </a:lnTo>
                  <a:close/>
                </a:path>
              </a:pathLst>
            </a:cu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  <a:ln w="685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885" name="任意多边形: 形状 884">
              <a:extLst>
                <a:ext uri="{FF2B5EF4-FFF2-40B4-BE49-F238E27FC236}">
                  <a16:creationId xmlns:a16="http://schemas.microsoft.com/office/drawing/2014/main" id="{7CEFE8B2-8104-F91D-9A40-D97CDDB1C165}"/>
                </a:ext>
              </a:extLst>
            </p:cNvPr>
            <p:cNvSpPr/>
            <p:nvPr/>
          </p:nvSpPr>
          <p:spPr>
            <a:xfrm>
              <a:off x="8477910" y="5272772"/>
              <a:ext cx="79182" cy="36511"/>
            </a:xfrm>
            <a:custGeom>
              <a:avLst/>
              <a:gdLst>
                <a:gd name="connsiteX0" fmla="*/ 0 w 123444"/>
                <a:gd name="connsiteY0" fmla="*/ 0 h 56921"/>
                <a:gd name="connsiteX1" fmla="*/ 123444 w 123444"/>
                <a:gd name="connsiteY1" fmla="*/ 0 h 56921"/>
                <a:gd name="connsiteX2" fmla="*/ 123444 w 123444"/>
                <a:gd name="connsiteY2" fmla="*/ 56921 h 56921"/>
                <a:gd name="connsiteX3" fmla="*/ 0 w 123444"/>
                <a:gd name="connsiteY3" fmla="*/ 56921 h 56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444" h="56921">
                  <a:moveTo>
                    <a:pt x="0" y="0"/>
                  </a:moveTo>
                  <a:lnTo>
                    <a:pt x="123444" y="0"/>
                  </a:lnTo>
                  <a:lnTo>
                    <a:pt x="123444" y="56921"/>
                  </a:lnTo>
                  <a:lnTo>
                    <a:pt x="0" y="56921"/>
                  </a:lnTo>
                  <a:close/>
                </a:path>
              </a:pathLst>
            </a:cu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  <a:ln w="685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886" name="任意多边形: 形状 885">
              <a:extLst>
                <a:ext uri="{FF2B5EF4-FFF2-40B4-BE49-F238E27FC236}">
                  <a16:creationId xmlns:a16="http://schemas.microsoft.com/office/drawing/2014/main" id="{E682771B-0271-F62D-22E7-F34089FDCF16}"/>
                </a:ext>
              </a:extLst>
            </p:cNvPr>
            <p:cNvSpPr/>
            <p:nvPr/>
          </p:nvSpPr>
          <p:spPr>
            <a:xfrm>
              <a:off x="8388610" y="5272772"/>
              <a:ext cx="79182" cy="36511"/>
            </a:xfrm>
            <a:custGeom>
              <a:avLst/>
              <a:gdLst>
                <a:gd name="connsiteX0" fmla="*/ 0 w 123444"/>
                <a:gd name="connsiteY0" fmla="*/ 0 h 56921"/>
                <a:gd name="connsiteX1" fmla="*/ 123444 w 123444"/>
                <a:gd name="connsiteY1" fmla="*/ 0 h 56921"/>
                <a:gd name="connsiteX2" fmla="*/ 123444 w 123444"/>
                <a:gd name="connsiteY2" fmla="*/ 56921 h 56921"/>
                <a:gd name="connsiteX3" fmla="*/ 0 w 123444"/>
                <a:gd name="connsiteY3" fmla="*/ 56921 h 56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444" h="56921">
                  <a:moveTo>
                    <a:pt x="0" y="0"/>
                  </a:moveTo>
                  <a:lnTo>
                    <a:pt x="123444" y="0"/>
                  </a:lnTo>
                  <a:lnTo>
                    <a:pt x="123444" y="56921"/>
                  </a:lnTo>
                  <a:lnTo>
                    <a:pt x="0" y="56921"/>
                  </a:lnTo>
                  <a:close/>
                </a:path>
              </a:pathLst>
            </a:cu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  <a:ln w="685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887" name="任意多边形: 形状 886">
              <a:extLst>
                <a:ext uri="{FF2B5EF4-FFF2-40B4-BE49-F238E27FC236}">
                  <a16:creationId xmlns:a16="http://schemas.microsoft.com/office/drawing/2014/main" id="{9D76584C-BEC9-CE22-FBEA-CF06AEAD04C4}"/>
                </a:ext>
              </a:extLst>
            </p:cNvPr>
            <p:cNvSpPr/>
            <p:nvPr/>
          </p:nvSpPr>
          <p:spPr>
            <a:xfrm>
              <a:off x="8601960" y="4842111"/>
              <a:ext cx="79182" cy="36511"/>
            </a:xfrm>
            <a:custGeom>
              <a:avLst/>
              <a:gdLst>
                <a:gd name="connsiteX0" fmla="*/ 0 w 123444"/>
                <a:gd name="connsiteY0" fmla="*/ 0 h 56921"/>
                <a:gd name="connsiteX1" fmla="*/ 123444 w 123444"/>
                <a:gd name="connsiteY1" fmla="*/ 0 h 56921"/>
                <a:gd name="connsiteX2" fmla="*/ 123444 w 123444"/>
                <a:gd name="connsiteY2" fmla="*/ 56921 h 56921"/>
                <a:gd name="connsiteX3" fmla="*/ 0 w 123444"/>
                <a:gd name="connsiteY3" fmla="*/ 56921 h 56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444" h="56921">
                  <a:moveTo>
                    <a:pt x="0" y="0"/>
                  </a:moveTo>
                  <a:lnTo>
                    <a:pt x="123444" y="0"/>
                  </a:lnTo>
                  <a:lnTo>
                    <a:pt x="123444" y="56921"/>
                  </a:lnTo>
                  <a:lnTo>
                    <a:pt x="0" y="56921"/>
                  </a:lnTo>
                  <a:close/>
                </a:path>
              </a:pathLst>
            </a:cu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  <a:ln w="685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888" name="任意多边形: 形状 887">
              <a:extLst>
                <a:ext uri="{FF2B5EF4-FFF2-40B4-BE49-F238E27FC236}">
                  <a16:creationId xmlns:a16="http://schemas.microsoft.com/office/drawing/2014/main" id="{7375C61C-C8ED-2081-50DF-DFECBC14D649}"/>
                </a:ext>
              </a:extLst>
            </p:cNvPr>
            <p:cNvSpPr/>
            <p:nvPr/>
          </p:nvSpPr>
          <p:spPr>
            <a:xfrm>
              <a:off x="8557971" y="4796362"/>
              <a:ext cx="79182" cy="36511"/>
            </a:xfrm>
            <a:custGeom>
              <a:avLst/>
              <a:gdLst>
                <a:gd name="connsiteX0" fmla="*/ 0 w 123444"/>
                <a:gd name="connsiteY0" fmla="*/ 0 h 56921"/>
                <a:gd name="connsiteX1" fmla="*/ 123444 w 123444"/>
                <a:gd name="connsiteY1" fmla="*/ 0 h 56921"/>
                <a:gd name="connsiteX2" fmla="*/ 123444 w 123444"/>
                <a:gd name="connsiteY2" fmla="*/ 56921 h 56921"/>
                <a:gd name="connsiteX3" fmla="*/ 0 w 123444"/>
                <a:gd name="connsiteY3" fmla="*/ 56921 h 56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444" h="56921">
                  <a:moveTo>
                    <a:pt x="0" y="0"/>
                  </a:moveTo>
                  <a:lnTo>
                    <a:pt x="123444" y="0"/>
                  </a:lnTo>
                  <a:lnTo>
                    <a:pt x="123444" y="56921"/>
                  </a:lnTo>
                  <a:lnTo>
                    <a:pt x="0" y="56921"/>
                  </a:lnTo>
                  <a:close/>
                </a:path>
              </a:pathLst>
            </a:cu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  <a:ln w="685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889" name="任意多边形: 形状 888">
              <a:extLst>
                <a:ext uri="{FF2B5EF4-FFF2-40B4-BE49-F238E27FC236}">
                  <a16:creationId xmlns:a16="http://schemas.microsoft.com/office/drawing/2014/main" id="{FC9D92BA-7726-E747-FDC8-7091277E65C6}"/>
                </a:ext>
              </a:extLst>
            </p:cNvPr>
            <p:cNvSpPr/>
            <p:nvPr/>
          </p:nvSpPr>
          <p:spPr>
            <a:xfrm>
              <a:off x="9008821" y="4779481"/>
              <a:ext cx="577191" cy="623501"/>
            </a:xfrm>
            <a:custGeom>
              <a:avLst/>
              <a:gdLst>
                <a:gd name="connsiteX0" fmla="*/ 340913 w 899839"/>
                <a:gd name="connsiteY0" fmla="*/ 972037 h 972036"/>
                <a:gd name="connsiteX1" fmla="*/ 225013 w 899839"/>
                <a:gd name="connsiteY1" fmla="*/ 521466 h 972036"/>
                <a:gd name="connsiteX2" fmla="*/ 137916 w 899839"/>
                <a:gd name="connsiteY2" fmla="*/ 592104 h 972036"/>
                <a:gd name="connsiteX3" fmla="*/ 16529 w 899839"/>
                <a:gd name="connsiteY3" fmla="*/ 577016 h 972036"/>
                <a:gd name="connsiteX4" fmla="*/ 16529 w 899839"/>
                <a:gd name="connsiteY4" fmla="*/ 577016 h 972036"/>
                <a:gd name="connsiteX5" fmla="*/ 32989 w 899839"/>
                <a:gd name="connsiteY5" fmla="*/ 459744 h 972036"/>
                <a:gd name="connsiteX6" fmla="*/ 611804 w 899839"/>
                <a:gd name="connsiteY6" fmla="*/ 17403 h 972036"/>
                <a:gd name="connsiteX7" fmla="*/ 715360 w 899839"/>
                <a:gd name="connsiteY7" fmla="*/ 18089 h 972036"/>
                <a:gd name="connsiteX8" fmla="*/ 899840 w 899839"/>
                <a:gd name="connsiteY8" fmla="*/ 163479 h 972036"/>
                <a:gd name="connsiteX9" fmla="*/ 340913 w 899839"/>
                <a:gd name="connsiteY9" fmla="*/ 972037 h 972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99839" h="972036">
                  <a:moveTo>
                    <a:pt x="340913" y="972037"/>
                  </a:moveTo>
                  <a:lnTo>
                    <a:pt x="225013" y="521466"/>
                  </a:lnTo>
                  <a:lnTo>
                    <a:pt x="137916" y="592104"/>
                  </a:lnTo>
                  <a:cubicBezTo>
                    <a:pt x="100197" y="622279"/>
                    <a:pt x="45333" y="615421"/>
                    <a:pt x="16529" y="577016"/>
                  </a:cubicBezTo>
                  <a:lnTo>
                    <a:pt x="16529" y="577016"/>
                  </a:lnTo>
                  <a:cubicBezTo>
                    <a:pt x="-10903" y="539983"/>
                    <a:pt x="-3359" y="487862"/>
                    <a:pt x="32989" y="459744"/>
                  </a:cubicBezTo>
                  <a:lnTo>
                    <a:pt x="611804" y="17403"/>
                  </a:lnTo>
                  <a:cubicBezTo>
                    <a:pt x="642665" y="-5914"/>
                    <a:pt x="685184" y="-5914"/>
                    <a:pt x="715360" y="18089"/>
                  </a:cubicBezTo>
                  <a:lnTo>
                    <a:pt x="899840" y="163479"/>
                  </a:lnTo>
                  <a:lnTo>
                    <a:pt x="340913" y="972037"/>
                  </a:lnTo>
                  <a:close/>
                </a:path>
              </a:pathLst>
            </a:cu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  <a:ln w="685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890" name="任意多边形: 形状 889">
              <a:extLst>
                <a:ext uri="{FF2B5EF4-FFF2-40B4-BE49-F238E27FC236}">
                  <a16:creationId xmlns:a16="http://schemas.microsoft.com/office/drawing/2014/main" id="{C1CD67AA-B277-BAEE-E816-B0CCEFF9FF3E}"/>
                </a:ext>
              </a:extLst>
            </p:cNvPr>
            <p:cNvSpPr/>
            <p:nvPr/>
          </p:nvSpPr>
          <p:spPr>
            <a:xfrm>
              <a:off x="8339781" y="4699144"/>
              <a:ext cx="1295939" cy="703836"/>
            </a:xfrm>
            <a:custGeom>
              <a:avLst/>
              <a:gdLst>
                <a:gd name="connsiteX0" fmla="*/ 1606144 w 2020366"/>
                <a:gd name="connsiteY0" fmla="*/ 1097280 h 1097279"/>
                <a:gd name="connsiteX1" fmla="*/ 0 w 2020366"/>
                <a:gd name="connsiteY1" fmla="*/ 1097280 h 1097279"/>
                <a:gd name="connsiteX2" fmla="*/ 413537 w 2020366"/>
                <a:gd name="connsiteY2" fmla="*/ 0 h 1097279"/>
                <a:gd name="connsiteX3" fmla="*/ 2020367 w 2020366"/>
                <a:gd name="connsiteY3" fmla="*/ 0 h 1097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0366" h="1097279">
                  <a:moveTo>
                    <a:pt x="1606144" y="1097280"/>
                  </a:moveTo>
                  <a:lnTo>
                    <a:pt x="0" y="1097280"/>
                  </a:lnTo>
                  <a:lnTo>
                    <a:pt x="413537" y="0"/>
                  </a:lnTo>
                  <a:lnTo>
                    <a:pt x="2020367" y="0"/>
                  </a:lnTo>
                  <a:close/>
                </a:path>
              </a:pathLst>
            </a:custGeom>
            <a:noFill/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1" name="任意多边形: 形状 890">
              <a:extLst>
                <a:ext uri="{FF2B5EF4-FFF2-40B4-BE49-F238E27FC236}">
                  <a16:creationId xmlns:a16="http://schemas.microsoft.com/office/drawing/2014/main" id="{DF31E13F-F3D6-47B9-7AA8-C351447A6BBE}"/>
                </a:ext>
              </a:extLst>
            </p:cNvPr>
            <p:cNvSpPr/>
            <p:nvPr/>
          </p:nvSpPr>
          <p:spPr>
            <a:xfrm>
              <a:off x="8956958" y="4539462"/>
              <a:ext cx="168921" cy="159683"/>
            </a:xfrm>
            <a:custGeom>
              <a:avLst/>
              <a:gdLst>
                <a:gd name="connsiteX0" fmla="*/ 0 w 263347"/>
                <a:gd name="connsiteY0" fmla="*/ 0 h 248945"/>
                <a:gd name="connsiteX1" fmla="*/ 263347 w 263347"/>
                <a:gd name="connsiteY1" fmla="*/ 0 h 248945"/>
                <a:gd name="connsiteX2" fmla="*/ 263347 w 263347"/>
                <a:gd name="connsiteY2" fmla="*/ 248945 h 248945"/>
                <a:gd name="connsiteX3" fmla="*/ 0 w 263347"/>
                <a:gd name="connsiteY3" fmla="*/ 248945 h 2489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3347" h="248945">
                  <a:moveTo>
                    <a:pt x="0" y="0"/>
                  </a:moveTo>
                  <a:lnTo>
                    <a:pt x="263347" y="0"/>
                  </a:lnTo>
                  <a:lnTo>
                    <a:pt x="263347" y="248945"/>
                  </a:lnTo>
                  <a:lnTo>
                    <a:pt x="0" y="248945"/>
                  </a:lnTo>
                  <a:close/>
                </a:path>
              </a:pathLst>
            </a:custGeom>
            <a:solidFill>
              <a:srgbClr val="1C1931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2" name="任意多边形: 形状 891">
              <a:extLst>
                <a:ext uri="{FF2B5EF4-FFF2-40B4-BE49-F238E27FC236}">
                  <a16:creationId xmlns:a16="http://schemas.microsoft.com/office/drawing/2014/main" id="{042FCE24-2BA5-AFB4-6A0F-AB7CE4DE689F}"/>
                </a:ext>
              </a:extLst>
            </p:cNvPr>
            <p:cNvSpPr/>
            <p:nvPr/>
          </p:nvSpPr>
          <p:spPr>
            <a:xfrm>
              <a:off x="9055495" y="4641078"/>
              <a:ext cx="65105" cy="36511"/>
            </a:xfrm>
            <a:custGeom>
              <a:avLst/>
              <a:gdLst>
                <a:gd name="connsiteX0" fmla="*/ 0 w 101498"/>
                <a:gd name="connsiteY0" fmla="*/ 0 h 56921"/>
                <a:gd name="connsiteX1" fmla="*/ 101498 w 101498"/>
                <a:gd name="connsiteY1" fmla="*/ 0 h 56921"/>
                <a:gd name="connsiteX2" fmla="*/ 101498 w 101498"/>
                <a:gd name="connsiteY2" fmla="*/ 56921 h 56921"/>
                <a:gd name="connsiteX3" fmla="*/ 0 w 101498"/>
                <a:gd name="connsiteY3" fmla="*/ 56921 h 56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1498" h="56921">
                  <a:moveTo>
                    <a:pt x="0" y="0"/>
                  </a:moveTo>
                  <a:lnTo>
                    <a:pt x="101498" y="0"/>
                  </a:lnTo>
                  <a:lnTo>
                    <a:pt x="101498" y="56921"/>
                  </a:lnTo>
                  <a:lnTo>
                    <a:pt x="0" y="56921"/>
                  </a:lnTo>
                  <a:close/>
                </a:path>
              </a:pathLst>
            </a:custGeom>
            <a:solidFill>
              <a:srgbClr val="272544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3" name="任意多边形: 形状 892">
              <a:extLst>
                <a:ext uri="{FF2B5EF4-FFF2-40B4-BE49-F238E27FC236}">
                  <a16:creationId xmlns:a16="http://schemas.microsoft.com/office/drawing/2014/main" id="{F853B822-A3F4-106A-8BCB-A7B9DFAE836E}"/>
                </a:ext>
              </a:extLst>
            </p:cNvPr>
            <p:cNvSpPr/>
            <p:nvPr/>
          </p:nvSpPr>
          <p:spPr>
            <a:xfrm>
              <a:off x="8948160" y="4604566"/>
              <a:ext cx="60706" cy="36511"/>
            </a:xfrm>
            <a:custGeom>
              <a:avLst/>
              <a:gdLst>
                <a:gd name="connsiteX0" fmla="*/ 0 w 94640"/>
                <a:gd name="connsiteY0" fmla="*/ 0 h 56921"/>
                <a:gd name="connsiteX1" fmla="*/ 94640 w 94640"/>
                <a:gd name="connsiteY1" fmla="*/ 0 h 56921"/>
                <a:gd name="connsiteX2" fmla="*/ 94640 w 94640"/>
                <a:gd name="connsiteY2" fmla="*/ 56921 h 56921"/>
                <a:gd name="connsiteX3" fmla="*/ 0 w 94640"/>
                <a:gd name="connsiteY3" fmla="*/ 56921 h 56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4640" h="56921">
                  <a:moveTo>
                    <a:pt x="0" y="0"/>
                  </a:moveTo>
                  <a:lnTo>
                    <a:pt x="94640" y="0"/>
                  </a:lnTo>
                  <a:lnTo>
                    <a:pt x="94640" y="56921"/>
                  </a:lnTo>
                  <a:lnTo>
                    <a:pt x="0" y="56921"/>
                  </a:lnTo>
                  <a:close/>
                </a:path>
              </a:pathLst>
            </a:custGeom>
            <a:solidFill>
              <a:srgbClr val="272544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4" name="任意多边形: 形状 893">
              <a:extLst>
                <a:ext uri="{FF2B5EF4-FFF2-40B4-BE49-F238E27FC236}">
                  <a16:creationId xmlns:a16="http://schemas.microsoft.com/office/drawing/2014/main" id="{8B84E8BE-ED11-93C7-90DB-EFCC5BA64C98}"/>
                </a:ext>
              </a:extLst>
            </p:cNvPr>
            <p:cNvSpPr/>
            <p:nvPr/>
          </p:nvSpPr>
          <p:spPr>
            <a:xfrm>
              <a:off x="8956958" y="4539462"/>
              <a:ext cx="168921" cy="159683"/>
            </a:xfrm>
            <a:custGeom>
              <a:avLst/>
              <a:gdLst>
                <a:gd name="connsiteX0" fmla="*/ 0 w 263347"/>
                <a:gd name="connsiteY0" fmla="*/ 0 h 248945"/>
                <a:gd name="connsiteX1" fmla="*/ 263347 w 263347"/>
                <a:gd name="connsiteY1" fmla="*/ 0 h 248945"/>
                <a:gd name="connsiteX2" fmla="*/ 263347 w 263347"/>
                <a:gd name="connsiteY2" fmla="*/ 248945 h 248945"/>
                <a:gd name="connsiteX3" fmla="*/ 0 w 263347"/>
                <a:gd name="connsiteY3" fmla="*/ 248945 h 2489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3347" h="248945">
                  <a:moveTo>
                    <a:pt x="0" y="0"/>
                  </a:moveTo>
                  <a:lnTo>
                    <a:pt x="263347" y="0"/>
                  </a:lnTo>
                  <a:lnTo>
                    <a:pt x="263347" y="248945"/>
                  </a:lnTo>
                  <a:lnTo>
                    <a:pt x="0" y="248945"/>
                  </a:lnTo>
                  <a:close/>
                </a:path>
              </a:pathLst>
            </a:custGeom>
            <a:noFill/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5" name="任意多边形: 形状 894">
              <a:extLst>
                <a:ext uri="{FF2B5EF4-FFF2-40B4-BE49-F238E27FC236}">
                  <a16:creationId xmlns:a16="http://schemas.microsoft.com/office/drawing/2014/main" id="{0948ADFB-8AA7-624C-13F4-207AD380BDE7}"/>
                </a:ext>
              </a:extLst>
            </p:cNvPr>
            <p:cNvSpPr/>
            <p:nvPr/>
          </p:nvSpPr>
          <p:spPr>
            <a:xfrm>
              <a:off x="8914728" y="4475677"/>
              <a:ext cx="253821" cy="63785"/>
            </a:xfrm>
            <a:custGeom>
              <a:avLst/>
              <a:gdLst>
                <a:gd name="connsiteX0" fmla="*/ 0 w 395706"/>
                <a:gd name="connsiteY0" fmla="*/ 0 h 99441"/>
                <a:gd name="connsiteX1" fmla="*/ 395707 w 395706"/>
                <a:gd name="connsiteY1" fmla="*/ 0 h 99441"/>
                <a:gd name="connsiteX2" fmla="*/ 395707 w 395706"/>
                <a:gd name="connsiteY2" fmla="*/ 99441 h 99441"/>
                <a:gd name="connsiteX3" fmla="*/ 0 w 395706"/>
                <a:gd name="connsiteY3" fmla="*/ 99441 h 994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5706" h="99441">
                  <a:moveTo>
                    <a:pt x="0" y="0"/>
                  </a:moveTo>
                  <a:lnTo>
                    <a:pt x="395707" y="0"/>
                  </a:lnTo>
                  <a:lnTo>
                    <a:pt x="395707" y="99441"/>
                  </a:lnTo>
                  <a:lnTo>
                    <a:pt x="0" y="99441"/>
                  </a:lnTo>
                  <a:close/>
                </a:path>
              </a:pathLst>
            </a:custGeom>
            <a:solidFill>
              <a:srgbClr val="282642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6" name="任意多边形: 形状 895">
              <a:extLst>
                <a:ext uri="{FF2B5EF4-FFF2-40B4-BE49-F238E27FC236}">
                  <a16:creationId xmlns:a16="http://schemas.microsoft.com/office/drawing/2014/main" id="{985DB9E6-DADA-ACF7-8A56-263D6F6ADD30}"/>
                </a:ext>
              </a:extLst>
            </p:cNvPr>
            <p:cNvSpPr/>
            <p:nvPr/>
          </p:nvSpPr>
          <p:spPr>
            <a:xfrm>
              <a:off x="8914728" y="4475677"/>
              <a:ext cx="253821" cy="63785"/>
            </a:xfrm>
            <a:custGeom>
              <a:avLst/>
              <a:gdLst>
                <a:gd name="connsiteX0" fmla="*/ 0 w 395706"/>
                <a:gd name="connsiteY0" fmla="*/ 0 h 99441"/>
                <a:gd name="connsiteX1" fmla="*/ 395707 w 395706"/>
                <a:gd name="connsiteY1" fmla="*/ 0 h 99441"/>
                <a:gd name="connsiteX2" fmla="*/ 395707 w 395706"/>
                <a:gd name="connsiteY2" fmla="*/ 99441 h 99441"/>
                <a:gd name="connsiteX3" fmla="*/ 0 w 395706"/>
                <a:gd name="connsiteY3" fmla="*/ 99441 h 994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5706" h="99441">
                  <a:moveTo>
                    <a:pt x="0" y="0"/>
                  </a:moveTo>
                  <a:lnTo>
                    <a:pt x="395707" y="0"/>
                  </a:lnTo>
                  <a:lnTo>
                    <a:pt x="395707" y="99441"/>
                  </a:lnTo>
                  <a:lnTo>
                    <a:pt x="0" y="99441"/>
                  </a:lnTo>
                  <a:close/>
                </a:path>
              </a:pathLst>
            </a:custGeom>
            <a:noFill/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7" name="任意多边形: 形状 896">
              <a:extLst>
                <a:ext uri="{FF2B5EF4-FFF2-40B4-BE49-F238E27FC236}">
                  <a16:creationId xmlns:a16="http://schemas.microsoft.com/office/drawing/2014/main" id="{DF4A00D1-05EE-E5F3-F34A-D12C4CABDFAD}"/>
                </a:ext>
              </a:extLst>
            </p:cNvPr>
            <p:cNvSpPr/>
            <p:nvPr/>
          </p:nvSpPr>
          <p:spPr>
            <a:xfrm>
              <a:off x="8666186" y="5500199"/>
              <a:ext cx="387110" cy="316727"/>
            </a:xfrm>
            <a:custGeom>
              <a:avLst/>
              <a:gdLst>
                <a:gd name="connsiteX0" fmla="*/ 0 w 603504"/>
                <a:gd name="connsiteY0" fmla="*/ 0 h 493776"/>
                <a:gd name="connsiteX1" fmla="*/ 603504 w 603504"/>
                <a:gd name="connsiteY1" fmla="*/ 0 h 493776"/>
                <a:gd name="connsiteX2" fmla="*/ 603504 w 603504"/>
                <a:gd name="connsiteY2" fmla="*/ 493776 h 493776"/>
                <a:gd name="connsiteX3" fmla="*/ 0 w 603504"/>
                <a:gd name="connsiteY3" fmla="*/ 493776 h 493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3504" h="493776">
                  <a:moveTo>
                    <a:pt x="0" y="0"/>
                  </a:moveTo>
                  <a:lnTo>
                    <a:pt x="603504" y="0"/>
                  </a:lnTo>
                  <a:lnTo>
                    <a:pt x="603504" y="493776"/>
                  </a:lnTo>
                  <a:lnTo>
                    <a:pt x="0" y="493776"/>
                  </a:lnTo>
                  <a:close/>
                </a:path>
              </a:pathLst>
            </a:custGeom>
            <a:solidFill>
              <a:srgbClr val="71B8BC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8" name="任意多边形: 形状 897">
              <a:extLst>
                <a:ext uri="{FF2B5EF4-FFF2-40B4-BE49-F238E27FC236}">
                  <a16:creationId xmlns:a16="http://schemas.microsoft.com/office/drawing/2014/main" id="{03093FB0-919E-86E6-DB23-9C6517E80B35}"/>
                </a:ext>
              </a:extLst>
            </p:cNvPr>
            <p:cNvSpPr/>
            <p:nvPr/>
          </p:nvSpPr>
          <p:spPr>
            <a:xfrm>
              <a:off x="8666186" y="5500199"/>
              <a:ext cx="224787" cy="296051"/>
            </a:xfrm>
            <a:custGeom>
              <a:avLst/>
              <a:gdLst>
                <a:gd name="connsiteX0" fmla="*/ 0 w 350443"/>
                <a:gd name="connsiteY0" fmla="*/ 280492 h 461543"/>
                <a:gd name="connsiteX1" fmla="*/ 0 w 350443"/>
                <a:gd name="connsiteY1" fmla="*/ 461543 h 461543"/>
                <a:gd name="connsiteX2" fmla="*/ 350444 w 350443"/>
                <a:gd name="connsiteY2" fmla="*/ 0 h 461543"/>
                <a:gd name="connsiteX3" fmla="*/ 212598 w 350443"/>
                <a:gd name="connsiteY3" fmla="*/ 0 h 4615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0443" h="461543">
                  <a:moveTo>
                    <a:pt x="0" y="280492"/>
                  </a:moveTo>
                  <a:lnTo>
                    <a:pt x="0" y="461543"/>
                  </a:lnTo>
                  <a:lnTo>
                    <a:pt x="350444" y="0"/>
                  </a:lnTo>
                  <a:lnTo>
                    <a:pt x="212598" y="0"/>
                  </a:lnTo>
                  <a:close/>
                </a:path>
              </a:pathLst>
            </a:custGeom>
            <a:solidFill>
              <a:srgbClr val="D0F6FB">
                <a:alpha val="62000"/>
              </a:srgbClr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9" name="任意多边形: 形状 898">
              <a:extLst>
                <a:ext uri="{FF2B5EF4-FFF2-40B4-BE49-F238E27FC236}">
                  <a16:creationId xmlns:a16="http://schemas.microsoft.com/office/drawing/2014/main" id="{EDF4A384-F550-4BA3-D9F1-A85383A201B3}"/>
                </a:ext>
              </a:extLst>
            </p:cNvPr>
            <p:cNvSpPr/>
            <p:nvPr/>
          </p:nvSpPr>
          <p:spPr>
            <a:xfrm>
              <a:off x="8680702" y="5500199"/>
              <a:ext cx="284614" cy="316727"/>
            </a:xfrm>
            <a:custGeom>
              <a:avLst/>
              <a:gdLst>
                <a:gd name="connsiteX0" fmla="*/ 0 w 443712"/>
                <a:gd name="connsiteY0" fmla="*/ 493776 h 493776"/>
                <a:gd name="connsiteX1" fmla="*/ 68580 w 443712"/>
                <a:gd name="connsiteY1" fmla="*/ 493776 h 493776"/>
                <a:gd name="connsiteX2" fmla="*/ 443712 w 443712"/>
                <a:gd name="connsiteY2" fmla="*/ 0 h 493776"/>
                <a:gd name="connsiteX3" fmla="*/ 375132 w 443712"/>
                <a:gd name="connsiteY3" fmla="*/ 0 h 493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3712" h="493776">
                  <a:moveTo>
                    <a:pt x="0" y="493776"/>
                  </a:moveTo>
                  <a:lnTo>
                    <a:pt x="68580" y="493776"/>
                  </a:lnTo>
                  <a:lnTo>
                    <a:pt x="443712" y="0"/>
                  </a:lnTo>
                  <a:lnTo>
                    <a:pt x="375132" y="0"/>
                  </a:lnTo>
                  <a:close/>
                </a:path>
              </a:pathLst>
            </a:custGeom>
            <a:solidFill>
              <a:srgbClr val="D0F6FB">
                <a:alpha val="62000"/>
              </a:srgbClr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0" name="任意多边形: 形状 899">
              <a:extLst>
                <a:ext uri="{FF2B5EF4-FFF2-40B4-BE49-F238E27FC236}">
                  <a16:creationId xmlns:a16="http://schemas.microsoft.com/office/drawing/2014/main" id="{35076914-728B-1CA0-0D8E-3CA955DD9C50}"/>
                </a:ext>
              </a:extLst>
            </p:cNvPr>
            <p:cNvSpPr/>
            <p:nvPr/>
          </p:nvSpPr>
          <p:spPr>
            <a:xfrm>
              <a:off x="8666186" y="5500199"/>
              <a:ext cx="387110" cy="316727"/>
            </a:xfrm>
            <a:custGeom>
              <a:avLst/>
              <a:gdLst>
                <a:gd name="connsiteX0" fmla="*/ 0 w 603504"/>
                <a:gd name="connsiteY0" fmla="*/ 0 h 493776"/>
                <a:gd name="connsiteX1" fmla="*/ 603504 w 603504"/>
                <a:gd name="connsiteY1" fmla="*/ 0 h 493776"/>
                <a:gd name="connsiteX2" fmla="*/ 603504 w 603504"/>
                <a:gd name="connsiteY2" fmla="*/ 493776 h 493776"/>
                <a:gd name="connsiteX3" fmla="*/ 0 w 603504"/>
                <a:gd name="connsiteY3" fmla="*/ 493776 h 493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3504" h="493776">
                  <a:moveTo>
                    <a:pt x="0" y="0"/>
                  </a:moveTo>
                  <a:lnTo>
                    <a:pt x="603504" y="0"/>
                  </a:lnTo>
                  <a:lnTo>
                    <a:pt x="603504" y="493776"/>
                  </a:lnTo>
                  <a:lnTo>
                    <a:pt x="0" y="493776"/>
                  </a:lnTo>
                  <a:close/>
                </a:path>
              </a:pathLst>
            </a:custGeom>
            <a:noFill/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1" name="任意多边形: 形状 900">
              <a:extLst>
                <a:ext uri="{FF2B5EF4-FFF2-40B4-BE49-F238E27FC236}">
                  <a16:creationId xmlns:a16="http://schemas.microsoft.com/office/drawing/2014/main" id="{41243E0A-C883-6338-4A8D-AE882C446901}"/>
                </a:ext>
              </a:extLst>
            </p:cNvPr>
            <p:cNvSpPr/>
            <p:nvPr/>
          </p:nvSpPr>
          <p:spPr>
            <a:xfrm>
              <a:off x="8644191" y="5834521"/>
              <a:ext cx="431100" cy="52788"/>
            </a:xfrm>
            <a:custGeom>
              <a:avLst/>
              <a:gdLst>
                <a:gd name="connsiteX0" fmla="*/ 0 w 672084"/>
                <a:gd name="connsiteY0" fmla="*/ 0 h 82296"/>
                <a:gd name="connsiteX1" fmla="*/ 672084 w 672084"/>
                <a:gd name="connsiteY1" fmla="*/ 0 h 82296"/>
                <a:gd name="connsiteX2" fmla="*/ 672084 w 672084"/>
                <a:gd name="connsiteY2" fmla="*/ 82296 h 82296"/>
                <a:gd name="connsiteX3" fmla="*/ 0 w 672084"/>
                <a:gd name="connsiteY3" fmla="*/ 82296 h 82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72084" h="82296">
                  <a:moveTo>
                    <a:pt x="0" y="0"/>
                  </a:moveTo>
                  <a:lnTo>
                    <a:pt x="672084" y="0"/>
                  </a:lnTo>
                  <a:lnTo>
                    <a:pt x="672084" y="82296"/>
                  </a:lnTo>
                  <a:lnTo>
                    <a:pt x="0" y="82296"/>
                  </a:lnTo>
                  <a:close/>
                </a:path>
              </a:pathLst>
            </a:custGeom>
            <a:solidFill>
              <a:srgbClr val="D14D2F"/>
            </a:solidFill>
            <a:ln w="41148" cap="rnd">
              <a:solidFill>
                <a:srgbClr val="CE4829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2" name="任意多边形: 形状 901">
              <a:extLst>
                <a:ext uri="{FF2B5EF4-FFF2-40B4-BE49-F238E27FC236}">
                  <a16:creationId xmlns:a16="http://schemas.microsoft.com/office/drawing/2014/main" id="{C1E15694-A0DE-8F53-0695-97C2EFB8B1D0}"/>
                </a:ext>
              </a:extLst>
            </p:cNvPr>
            <p:cNvSpPr/>
            <p:nvPr/>
          </p:nvSpPr>
          <p:spPr>
            <a:xfrm>
              <a:off x="8644191" y="5816925"/>
              <a:ext cx="431100" cy="52788"/>
            </a:xfrm>
            <a:custGeom>
              <a:avLst/>
              <a:gdLst>
                <a:gd name="connsiteX0" fmla="*/ 0 w 672084"/>
                <a:gd name="connsiteY0" fmla="*/ 0 h 82296"/>
                <a:gd name="connsiteX1" fmla="*/ 672084 w 672084"/>
                <a:gd name="connsiteY1" fmla="*/ 0 h 82296"/>
                <a:gd name="connsiteX2" fmla="*/ 672084 w 672084"/>
                <a:gd name="connsiteY2" fmla="*/ 82296 h 82296"/>
                <a:gd name="connsiteX3" fmla="*/ 0 w 672084"/>
                <a:gd name="connsiteY3" fmla="*/ 82296 h 82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72084" h="82296">
                  <a:moveTo>
                    <a:pt x="0" y="0"/>
                  </a:moveTo>
                  <a:lnTo>
                    <a:pt x="672084" y="0"/>
                  </a:lnTo>
                  <a:lnTo>
                    <a:pt x="672084" y="82296"/>
                  </a:lnTo>
                  <a:lnTo>
                    <a:pt x="0" y="82296"/>
                  </a:lnTo>
                  <a:close/>
                </a:path>
              </a:pathLst>
            </a:custGeom>
            <a:solidFill>
              <a:srgbClr val="656B82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3" name="任意多边形: 形状 902">
              <a:extLst>
                <a:ext uri="{FF2B5EF4-FFF2-40B4-BE49-F238E27FC236}">
                  <a16:creationId xmlns:a16="http://schemas.microsoft.com/office/drawing/2014/main" id="{0D6DF86C-C32E-380B-14BD-C5C92E88B65C}"/>
                </a:ext>
              </a:extLst>
            </p:cNvPr>
            <p:cNvSpPr/>
            <p:nvPr/>
          </p:nvSpPr>
          <p:spPr>
            <a:xfrm>
              <a:off x="8644191" y="5816925"/>
              <a:ext cx="431100" cy="52788"/>
            </a:xfrm>
            <a:custGeom>
              <a:avLst/>
              <a:gdLst>
                <a:gd name="connsiteX0" fmla="*/ 0 w 672084"/>
                <a:gd name="connsiteY0" fmla="*/ 0 h 82296"/>
                <a:gd name="connsiteX1" fmla="*/ 672084 w 672084"/>
                <a:gd name="connsiteY1" fmla="*/ 0 h 82296"/>
                <a:gd name="connsiteX2" fmla="*/ 672084 w 672084"/>
                <a:gd name="connsiteY2" fmla="*/ 82296 h 82296"/>
                <a:gd name="connsiteX3" fmla="*/ 0 w 672084"/>
                <a:gd name="connsiteY3" fmla="*/ 82296 h 82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72084" h="82296">
                  <a:moveTo>
                    <a:pt x="0" y="0"/>
                  </a:moveTo>
                  <a:lnTo>
                    <a:pt x="672084" y="0"/>
                  </a:lnTo>
                  <a:lnTo>
                    <a:pt x="672084" y="82296"/>
                  </a:lnTo>
                  <a:lnTo>
                    <a:pt x="0" y="82296"/>
                  </a:lnTo>
                  <a:close/>
                </a:path>
              </a:pathLst>
            </a:custGeom>
            <a:noFill/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4" name="任意多边形: 形状 903">
              <a:extLst>
                <a:ext uri="{FF2B5EF4-FFF2-40B4-BE49-F238E27FC236}">
                  <a16:creationId xmlns:a16="http://schemas.microsoft.com/office/drawing/2014/main" id="{A9EA8DA8-6EF1-ACE4-2144-06585DF72376}"/>
                </a:ext>
              </a:extLst>
            </p:cNvPr>
            <p:cNvSpPr/>
            <p:nvPr/>
          </p:nvSpPr>
          <p:spPr>
            <a:xfrm>
              <a:off x="10634600" y="5267053"/>
              <a:ext cx="306755" cy="551192"/>
            </a:xfrm>
            <a:custGeom>
              <a:avLst/>
              <a:gdLst>
                <a:gd name="connsiteX0" fmla="*/ 387679 w 478230"/>
                <a:gd name="connsiteY0" fmla="*/ 106299 h 859307"/>
                <a:gd name="connsiteX1" fmla="*/ 238860 w 478230"/>
                <a:gd name="connsiteY1" fmla="*/ 859307 h 859307"/>
                <a:gd name="connsiteX2" fmla="*/ 90042 w 478230"/>
                <a:gd name="connsiteY2" fmla="*/ 106299 h 859307"/>
                <a:gd name="connsiteX3" fmla="*/ 238860 w 478230"/>
                <a:gd name="connsiteY3" fmla="*/ 0 h 859307"/>
                <a:gd name="connsiteX4" fmla="*/ 387679 w 478230"/>
                <a:gd name="connsiteY4" fmla="*/ 106299 h 8593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8230" h="859307">
                  <a:moveTo>
                    <a:pt x="387679" y="106299"/>
                  </a:moveTo>
                  <a:cubicBezTo>
                    <a:pt x="493292" y="282550"/>
                    <a:pt x="570102" y="859307"/>
                    <a:pt x="238860" y="859307"/>
                  </a:cubicBezTo>
                  <a:cubicBezTo>
                    <a:pt x="-91695" y="859307"/>
                    <a:pt x="-14886" y="282550"/>
                    <a:pt x="90042" y="106299"/>
                  </a:cubicBezTo>
                  <a:cubicBezTo>
                    <a:pt x="133933" y="33604"/>
                    <a:pt x="191540" y="0"/>
                    <a:pt x="238860" y="0"/>
                  </a:cubicBezTo>
                  <a:cubicBezTo>
                    <a:pt x="286180" y="0"/>
                    <a:pt x="343788" y="33604"/>
                    <a:pt x="387679" y="106299"/>
                  </a:cubicBezTo>
                  <a:close/>
                </a:path>
              </a:pathLst>
            </a:custGeom>
            <a:solidFill>
              <a:srgbClr val="1FBE6A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5" name="任意多边形: 形状 904">
              <a:extLst>
                <a:ext uri="{FF2B5EF4-FFF2-40B4-BE49-F238E27FC236}">
                  <a16:creationId xmlns:a16="http://schemas.microsoft.com/office/drawing/2014/main" id="{201D9FCC-612A-E50F-9C62-07A20AD97C6B}"/>
                </a:ext>
              </a:extLst>
            </p:cNvPr>
            <p:cNvSpPr/>
            <p:nvPr/>
          </p:nvSpPr>
          <p:spPr>
            <a:xfrm>
              <a:off x="10634600" y="5267053"/>
              <a:ext cx="306755" cy="551192"/>
            </a:xfrm>
            <a:custGeom>
              <a:avLst/>
              <a:gdLst>
                <a:gd name="connsiteX0" fmla="*/ 387679 w 478230"/>
                <a:gd name="connsiteY0" fmla="*/ 106299 h 859307"/>
                <a:gd name="connsiteX1" fmla="*/ 238860 w 478230"/>
                <a:gd name="connsiteY1" fmla="*/ 859307 h 859307"/>
                <a:gd name="connsiteX2" fmla="*/ 90042 w 478230"/>
                <a:gd name="connsiteY2" fmla="*/ 106299 h 859307"/>
                <a:gd name="connsiteX3" fmla="*/ 238860 w 478230"/>
                <a:gd name="connsiteY3" fmla="*/ 0 h 859307"/>
                <a:gd name="connsiteX4" fmla="*/ 387679 w 478230"/>
                <a:gd name="connsiteY4" fmla="*/ 106299 h 8593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8230" h="859307">
                  <a:moveTo>
                    <a:pt x="387679" y="106299"/>
                  </a:moveTo>
                  <a:cubicBezTo>
                    <a:pt x="493292" y="282550"/>
                    <a:pt x="570102" y="859307"/>
                    <a:pt x="238860" y="859307"/>
                  </a:cubicBezTo>
                  <a:cubicBezTo>
                    <a:pt x="-91695" y="859307"/>
                    <a:pt x="-14886" y="282550"/>
                    <a:pt x="90042" y="106299"/>
                  </a:cubicBezTo>
                  <a:cubicBezTo>
                    <a:pt x="133933" y="33604"/>
                    <a:pt x="191540" y="0"/>
                    <a:pt x="238860" y="0"/>
                  </a:cubicBezTo>
                  <a:cubicBezTo>
                    <a:pt x="286180" y="0"/>
                    <a:pt x="343788" y="33604"/>
                    <a:pt x="387679" y="106299"/>
                  </a:cubicBezTo>
                  <a:close/>
                </a:path>
              </a:pathLst>
            </a:cu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  <a:ln w="685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906" name="任意多边形: 形状 905">
              <a:extLst>
                <a:ext uri="{FF2B5EF4-FFF2-40B4-BE49-F238E27FC236}">
                  <a16:creationId xmlns:a16="http://schemas.microsoft.com/office/drawing/2014/main" id="{BD1F7CD9-E70C-1D0B-59D5-509CA980AB50}"/>
                </a:ext>
              </a:extLst>
            </p:cNvPr>
            <p:cNvSpPr/>
            <p:nvPr/>
          </p:nvSpPr>
          <p:spPr>
            <a:xfrm>
              <a:off x="10431657" y="5128045"/>
              <a:ext cx="306905" cy="643570"/>
            </a:xfrm>
            <a:custGeom>
              <a:avLst/>
              <a:gdLst>
                <a:gd name="connsiteX0" fmla="*/ 387912 w 478464"/>
                <a:gd name="connsiteY0" fmla="*/ 124130 h 1003325"/>
                <a:gd name="connsiteX1" fmla="*/ 239094 w 478464"/>
                <a:gd name="connsiteY1" fmla="*/ 1003326 h 1003325"/>
                <a:gd name="connsiteX2" fmla="*/ 90275 w 478464"/>
                <a:gd name="connsiteY2" fmla="*/ 124130 h 1003325"/>
                <a:gd name="connsiteX3" fmla="*/ 239094 w 478464"/>
                <a:gd name="connsiteY3" fmla="*/ 0 h 1003325"/>
                <a:gd name="connsiteX4" fmla="*/ 387912 w 478464"/>
                <a:gd name="connsiteY4" fmla="*/ 124130 h 1003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8464" h="1003325">
                  <a:moveTo>
                    <a:pt x="387912" y="124130"/>
                  </a:moveTo>
                  <a:cubicBezTo>
                    <a:pt x="493525" y="329870"/>
                    <a:pt x="570335" y="1003326"/>
                    <a:pt x="239094" y="1003326"/>
                  </a:cubicBezTo>
                  <a:cubicBezTo>
                    <a:pt x="-92148" y="1003326"/>
                    <a:pt x="-14652" y="329870"/>
                    <a:pt x="90275" y="124130"/>
                  </a:cubicBezTo>
                  <a:cubicBezTo>
                    <a:pt x="134166" y="39090"/>
                    <a:pt x="191773" y="0"/>
                    <a:pt x="239094" y="0"/>
                  </a:cubicBezTo>
                  <a:cubicBezTo>
                    <a:pt x="286414" y="0"/>
                    <a:pt x="344021" y="39090"/>
                    <a:pt x="387912" y="124130"/>
                  </a:cubicBezTo>
                  <a:close/>
                </a:path>
              </a:pathLst>
            </a:cu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  <a:ln w="685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907" name="任意多边形: 形状 906">
              <a:extLst>
                <a:ext uri="{FF2B5EF4-FFF2-40B4-BE49-F238E27FC236}">
                  <a16:creationId xmlns:a16="http://schemas.microsoft.com/office/drawing/2014/main" id="{15E57E32-3FF2-FC47-7357-4011BC3FB8F0}"/>
                </a:ext>
              </a:extLst>
            </p:cNvPr>
            <p:cNvSpPr/>
            <p:nvPr/>
          </p:nvSpPr>
          <p:spPr>
            <a:xfrm>
              <a:off x="10431657" y="5128045"/>
              <a:ext cx="306905" cy="643570"/>
            </a:xfrm>
            <a:custGeom>
              <a:avLst/>
              <a:gdLst>
                <a:gd name="connsiteX0" fmla="*/ 387912 w 478464"/>
                <a:gd name="connsiteY0" fmla="*/ 124130 h 1003325"/>
                <a:gd name="connsiteX1" fmla="*/ 239094 w 478464"/>
                <a:gd name="connsiteY1" fmla="*/ 1003326 h 1003325"/>
                <a:gd name="connsiteX2" fmla="*/ 90275 w 478464"/>
                <a:gd name="connsiteY2" fmla="*/ 124130 h 1003325"/>
                <a:gd name="connsiteX3" fmla="*/ 239094 w 478464"/>
                <a:gd name="connsiteY3" fmla="*/ 0 h 1003325"/>
                <a:gd name="connsiteX4" fmla="*/ 387912 w 478464"/>
                <a:gd name="connsiteY4" fmla="*/ 124130 h 1003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8464" h="1003325">
                  <a:moveTo>
                    <a:pt x="387912" y="124130"/>
                  </a:moveTo>
                  <a:cubicBezTo>
                    <a:pt x="493525" y="329870"/>
                    <a:pt x="570335" y="1003326"/>
                    <a:pt x="239094" y="1003326"/>
                  </a:cubicBezTo>
                  <a:cubicBezTo>
                    <a:pt x="-92148" y="1003326"/>
                    <a:pt x="-14652" y="329870"/>
                    <a:pt x="90275" y="124130"/>
                  </a:cubicBezTo>
                  <a:cubicBezTo>
                    <a:pt x="134166" y="39090"/>
                    <a:pt x="191773" y="0"/>
                    <a:pt x="239094" y="0"/>
                  </a:cubicBezTo>
                  <a:cubicBezTo>
                    <a:pt x="286414" y="0"/>
                    <a:pt x="344021" y="39090"/>
                    <a:pt x="387912" y="124130"/>
                  </a:cubicBezTo>
                  <a:close/>
                </a:path>
              </a:pathLst>
            </a:custGeom>
            <a:noFill/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8" name="任意多边形: 形状 907">
              <a:extLst>
                <a:ext uri="{FF2B5EF4-FFF2-40B4-BE49-F238E27FC236}">
                  <a16:creationId xmlns:a16="http://schemas.microsoft.com/office/drawing/2014/main" id="{8B6439E4-64CB-C9A2-9C0A-A0D4E6A04D55}"/>
                </a:ext>
              </a:extLst>
            </p:cNvPr>
            <p:cNvSpPr/>
            <p:nvPr/>
          </p:nvSpPr>
          <p:spPr>
            <a:xfrm>
              <a:off x="8014180" y="4739114"/>
              <a:ext cx="325430" cy="1019305"/>
            </a:xfrm>
            <a:custGeom>
              <a:avLst/>
              <a:gdLst>
                <a:gd name="connsiteX0" fmla="*/ 251807 w 507344"/>
                <a:gd name="connsiteY0" fmla="*/ 1589094 h 1589094"/>
                <a:gd name="connsiteX1" fmla="*/ 251807 w 507344"/>
                <a:gd name="connsiteY1" fmla="*/ 1589094 h 1589094"/>
                <a:gd name="connsiteX2" fmla="*/ 119 w 507344"/>
                <a:gd name="connsiteY2" fmla="*/ 1282542 h 1589094"/>
                <a:gd name="connsiteX3" fmla="*/ 268267 w 507344"/>
                <a:gd name="connsiteY3" fmla="*/ 14497 h 1589094"/>
                <a:gd name="connsiteX4" fmla="*/ 307357 w 507344"/>
                <a:gd name="connsiteY4" fmla="*/ 15869 h 1589094"/>
                <a:gd name="connsiteX5" fmla="*/ 504182 w 507344"/>
                <a:gd name="connsiteY5" fmla="*/ 1292143 h 1589094"/>
                <a:gd name="connsiteX6" fmla="*/ 251807 w 507344"/>
                <a:gd name="connsiteY6" fmla="*/ 1589094 h 15890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07344" h="1589094">
                  <a:moveTo>
                    <a:pt x="251807" y="1589094"/>
                  </a:moveTo>
                  <a:lnTo>
                    <a:pt x="251807" y="1589094"/>
                  </a:lnTo>
                  <a:cubicBezTo>
                    <a:pt x="109161" y="1589094"/>
                    <a:pt x="805" y="1442333"/>
                    <a:pt x="119" y="1282542"/>
                  </a:cubicBezTo>
                  <a:cubicBezTo>
                    <a:pt x="-3996" y="879977"/>
                    <a:pt x="98874" y="452038"/>
                    <a:pt x="268267" y="14497"/>
                  </a:cubicBezTo>
                  <a:cubicBezTo>
                    <a:pt x="275810" y="-5391"/>
                    <a:pt x="300499" y="-4705"/>
                    <a:pt x="307357" y="15869"/>
                  </a:cubicBezTo>
                  <a:cubicBezTo>
                    <a:pt x="454804" y="461639"/>
                    <a:pt x="523384" y="886149"/>
                    <a:pt x="504182" y="1292143"/>
                  </a:cubicBezTo>
                  <a:cubicBezTo>
                    <a:pt x="498010" y="1449191"/>
                    <a:pt x="391025" y="1589094"/>
                    <a:pt x="251807" y="1589094"/>
                  </a:cubicBez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  <a:ln w="685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909" name="任意多边形: 形状 908">
              <a:extLst>
                <a:ext uri="{FF2B5EF4-FFF2-40B4-BE49-F238E27FC236}">
                  <a16:creationId xmlns:a16="http://schemas.microsoft.com/office/drawing/2014/main" id="{E57940D8-1C98-AB49-D8B5-193A6FD03766}"/>
                </a:ext>
              </a:extLst>
            </p:cNvPr>
            <p:cNvSpPr/>
            <p:nvPr/>
          </p:nvSpPr>
          <p:spPr>
            <a:xfrm>
              <a:off x="8014180" y="4739114"/>
              <a:ext cx="325430" cy="1019305"/>
            </a:xfrm>
            <a:custGeom>
              <a:avLst/>
              <a:gdLst>
                <a:gd name="connsiteX0" fmla="*/ 251807 w 507344"/>
                <a:gd name="connsiteY0" fmla="*/ 1589094 h 1589094"/>
                <a:gd name="connsiteX1" fmla="*/ 251807 w 507344"/>
                <a:gd name="connsiteY1" fmla="*/ 1589094 h 1589094"/>
                <a:gd name="connsiteX2" fmla="*/ 119 w 507344"/>
                <a:gd name="connsiteY2" fmla="*/ 1282542 h 1589094"/>
                <a:gd name="connsiteX3" fmla="*/ 268267 w 507344"/>
                <a:gd name="connsiteY3" fmla="*/ 14497 h 1589094"/>
                <a:gd name="connsiteX4" fmla="*/ 307357 w 507344"/>
                <a:gd name="connsiteY4" fmla="*/ 15869 h 1589094"/>
                <a:gd name="connsiteX5" fmla="*/ 504182 w 507344"/>
                <a:gd name="connsiteY5" fmla="*/ 1292143 h 1589094"/>
                <a:gd name="connsiteX6" fmla="*/ 251807 w 507344"/>
                <a:gd name="connsiteY6" fmla="*/ 1589094 h 15890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07344" h="1589094">
                  <a:moveTo>
                    <a:pt x="251807" y="1589094"/>
                  </a:moveTo>
                  <a:lnTo>
                    <a:pt x="251807" y="1589094"/>
                  </a:lnTo>
                  <a:cubicBezTo>
                    <a:pt x="109161" y="1589094"/>
                    <a:pt x="805" y="1442333"/>
                    <a:pt x="119" y="1282542"/>
                  </a:cubicBezTo>
                  <a:cubicBezTo>
                    <a:pt x="-3996" y="879977"/>
                    <a:pt x="98874" y="452038"/>
                    <a:pt x="268267" y="14497"/>
                  </a:cubicBezTo>
                  <a:cubicBezTo>
                    <a:pt x="275810" y="-5391"/>
                    <a:pt x="300499" y="-4705"/>
                    <a:pt x="307357" y="15869"/>
                  </a:cubicBezTo>
                  <a:cubicBezTo>
                    <a:pt x="454804" y="461639"/>
                    <a:pt x="523384" y="886149"/>
                    <a:pt x="504182" y="1292143"/>
                  </a:cubicBezTo>
                  <a:cubicBezTo>
                    <a:pt x="498010" y="1449191"/>
                    <a:pt x="391025" y="1589094"/>
                    <a:pt x="251807" y="1589094"/>
                  </a:cubicBezTo>
                  <a:close/>
                </a:path>
              </a:pathLst>
            </a:custGeom>
            <a:noFill/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0" name="任意多边形: 形状 909">
              <a:extLst>
                <a:ext uri="{FF2B5EF4-FFF2-40B4-BE49-F238E27FC236}">
                  <a16:creationId xmlns:a16="http://schemas.microsoft.com/office/drawing/2014/main" id="{E6BCA217-79CF-DB4D-5AF1-4A965053C2B0}"/>
                </a:ext>
              </a:extLst>
            </p:cNvPr>
            <p:cNvSpPr/>
            <p:nvPr/>
          </p:nvSpPr>
          <p:spPr>
            <a:xfrm>
              <a:off x="7732883" y="4916455"/>
              <a:ext cx="306905" cy="742107"/>
            </a:xfrm>
            <a:custGeom>
              <a:avLst/>
              <a:gdLst>
                <a:gd name="connsiteX0" fmla="*/ 387912 w 478464"/>
                <a:gd name="connsiteY0" fmla="*/ 143332 h 1156944"/>
                <a:gd name="connsiteX1" fmla="*/ 239094 w 478464"/>
                <a:gd name="connsiteY1" fmla="*/ 1156945 h 1156944"/>
                <a:gd name="connsiteX2" fmla="*/ 90275 w 478464"/>
                <a:gd name="connsiteY2" fmla="*/ 143332 h 1156944"/>
                <a:gd name="connsiteX3" fmla="*/ 239094 w 478464"/>
                <a:gd name="connsiteY3" fmla="*/ 0 h 1156944"/>
                <a:gd name="connsiteX4" fmla="*/ 387912 w 478464"/>
                <a:gd name="connsiteY4" fmla="*/ 143332 h 1156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8464" h="1156944">
                  <a:moveTo>
                    <a:pt x="387912" y="143332"/>
                  </a:moveTo>
                  <a:cubicBezTo>
                    <a:pt x="493525" y="380619"/>
                    <a:pt x="570335" y="1156945"/>
                    <a:pt x="239094" y="1156945"/>
                  </a:cubicBezTo>
                  <a:cubicBezTo>
                    <a:pt x="-92148" y="1156945"/>
                    <a:pt x="-14652" y="380619"/>
                    <a:pt x="90275" y="143332"/>
                  </a:cubicBezTo>
                  <a:cubicBezTo>
                    <a:pt x="134166" y="45263"/>
                    <a:pt x="191773" y="0"/>
                    <a:pt x="239094" y="0"/>
                  </a:cubicBezTo>
                  <a:cubicBezTo>
                    <a:pt x="286414" y="0"/>
                    <a:pt x="344707" y="45263"/>
                    <a:pt x="387912" y="143332"/>
                  </a:cubicBezTo>
                  <a:close/>
                </a:path>
              </a:pathLst>
            </a:cu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  <a:ln w="685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911" name="任意多边形: 形状 910">
              <a:extLst>
                <a:ext uri="{FF2B5EF4-FFF2-40B4-BE49-F238E27FC236}">
                  <a16:creationId xmlns:a16="http://schemas.microsoft.com/office/drawing/2014/main" id="{60E592C7-FED9-89BF-7010-7E87F0EAD358}"/>
                </a:ext>
              </a:extLst>
            </p:cNvPr>
            <p:cNvSpPr/>
            <p:nvPr/>
          </p:nvSpPr>
          <p:spPr>
            <a:xfrm>
              <a:off x="7732883" y="4916455"/>
              <a:ext cx="306905" cy="742107"/>
            </a:xfrm>
            <a:custGeom>
              <a:avLst/>
              <a:gdLst>
                <a:gd name="connsiteX0" fmla="*/ 387912 w 478464"/>
                <a:gd name="connsiteY0" fmla="*/ 143332 h 1156944"/>
                <a:gd name="connsiteX1" fmla="*/ 239094 w 478464"/>
                <a:gd name="connsiteY1" fmla="*/ 1156945 h 1156944"/>
                <a:gd name="connsiteX2" fmla="*/ 90275 w 478464"/>
                <a:gd name="connsiteY2" fmla="*/ 143332 h 1156944"/>
                <a:gd name="connsiteX3" fmla="*/ 239094 w 478464"/>
                <a:gd name="connsiteY3" fmla="*/ 0 h 1156944"/>
                <a:gd name="connsiteX4" fmla="*/ 387912 w 478464"/>
                <a:gd name="connsiteY4" fmla="*/ 143332 h 1156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8464" h="1156944">
                  <a:moveTo>
                    <a:pt x="387912" y="143332"/>
                  </a:moveTo>
                  <a:cubicBezTo>
                    <a:pt x="493525" y="380619"/>
                    <a:pt x="570335" y="1156945"/>
                    <a:pt x="239094" y="1156945"/>
                  </a:cubicBezTo>
                  <a:cubicBezTo>
                    <a:pt x="-92148" y="1156945"/>
                    <a:pt x="-14652" y="380619"/>
                    <a:pt x="90275" y="143332"/>
                  </a:cubicBezTo>
                  <a:cubicBezTo>
                    <a:pt x="134166" y="45263"/>
                    <a:pt x="191773" y="0"/>
                    <a:pt x="239094" y="0"/>
                  </a:cubicBezTo>
                  <a:cubicBezTo>
                    <a:pt x="286414" y="0"/>
                    <a:pt x="344707" y="45263"/>
                    <a:pt x="387912" y="143332"/>
                  </a:cubicBezTo>
                  <a:close/>
                </a:path>
              </a:pathLst>
            </a:custGeom>
            <a:noFill/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2" name="任意多边形: 形状 911">
              <a:extLst>
                <a:ext uri="{FF2B5EF4-FFF2-40B4-BE49-F238E27FC236}">
                  <a16:creationId xmlns:a16="http://schemas.microsoft.com/office/drawing/2014/main" id="{FE727AAD-8B17-AF38-3104-3244470AF4DE}"/>
                </a:ext>
              </a:extLst>
            </p:cNvPr>
            <p:cNvSpPr/>
            <p:nvPr/>
          </p:nvSpPr>
          <p:spPr>
            <a:xfrm>
              <a:off x="7530090" y="5128045"/>
              <a:ext cx="306905" cy="643570"/>
            </a:xfrm>
            <a:custGeom>
              <a:avLst/>
              <a:gdLst>
                <a:gd name="connsiteX0" fmla="*/ 387912 w 478464"/>
                <a:gd name="connsiteY0" fmla="*/ 124130 h 1003325"/>
                <a:gd name="connsiteX1" fmla="*/ 239094 w 478464"/>
                <a:gd name="connsiteY1" fmla="*/ 1003326 h 1003325"/>
                <a:gd name="connsiteX2" fmla="*/ 90275 w 478464"/>
                <a:gd name="connsiteY2" fmla="*/ 124130 h 1003325"/>
                <a:gd name="connsiteX3" fmla="*/ 239094 w 478464"/>
                <a:gd name="connsiteY3" fmla="*/ 0 h 1003325"/>
                <a:gd name="connsiteX4" fmla="*/ 387912 w 478464"/>
                <a:gd name="connsiteY4" fmla="*/ 124130 h 1003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8464" h="1003325">
                  <a:moveTo>
                    <a:pt x="387912" y="124130"/>
                  </a:moveTo>
                  <a:cubicBezTo>
                    <a:pt x="493525" y="329870"/>
                    <a:pt x="570335" y="1003326"/>
                    <a:pt x="239094" y="1003326"/>
                  </a:cubicBezTo>
                  <a:cubicBezTo>
                    <a:pt x="-92148" y="1003326"/>
                    <a:pt x="-14652" y="329870"/>
                    <a:pt x="90275" y="124130"/>
                  </a:cubicBezTo>
                  <a:cubicBezTo>
                    <a:pt x="134166" y="39090"/>
                    <a:pt x="191773" y="0"/>
                    <a:pt x="239094" y="0"/>
                  </a:cubicBezTo>
                  <a:cubicBezTo>
                    <a:pt x="286414" y="0"/>
                    <a:pt x="344707" y="39090"/>
                    <a:pt x="387912" y="124130"/>
                  </a:cubicBezTo>
                  <a:close/>
                </a:path>
              </a:pathLst>
            </a:cu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  <a:ln w="685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913" name="任意多边形: 形状 912">
              <a:extLst>
                <a:ext uri="{FF2B5EF4-FFF2-40B4-BE49-F238E27FC236}">
                  <a16:creationId xmlns:a16="http://schemas.microsoft.com/office/drawing/2014/main" id="{1B816526-16A6-38BD-6101-21E043F7CEBE}"/>
                </a:ext>
              </a:extLst>
            </p:cNvPr>
            <p:cNvSpPr/>
            <p:nvPr/>
          </p:nvSpPr>
          <p:spPr>
            <a:xfrm>
              <a:off x="7530090" y="5128045"/>
              <a:ext cx="306905" cy="643570"/>
            </a:xfrm>
            <a:custGeom>
              <a:avLst/>
              <a:gdLst>
                <a:gd name="connsiteX0" fmla="*/ 387912 w 478464"/>
                <a:gd name="connsiteY0" fmla="*/ 124130 h 1003325"/>
                <a:gd name="connsiteX1" fmla="*/ 239094 w 478464"/>
                <a:gd name="connsiteY1" fmla="*/ 1003326 h 1003325"/>
                <a:gd name="connsiteX2" fmla="*/ 90275 w 478464"/>
                <a:gd name="connsiteY2" fmla="*/ 124130 h 1003325"/>
                <a:gd name="connsiteX3" fmla="*/ 239094 w 478464"/>
                <a:gd name="connsiteY3" fmla="*/ 0 h 1003325"/>
                <a:gd name="connsiteX4" fmla="*/ 387912 w 478464"/>
                <a:gd name="connsiteY4" fmla="*/ 124130 h 1003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8464" h="1003325">
                  <a:moveTo>
                    <a:pt x="387912" y="124130"/>
                  </a:moveTo>
                  <a:cubicBezTo>
                    <a:pt x="493525" y="329870"/>
                    <a:pt x="570335" y="1003326"/>
                    <a:pt x="239094" y="1003326"/>
                  </a:cubicBezTo>
                  <a:cubicBezTo>
                    <a:pt x="-92148" y="1003326"/>
                    <a:pt x="-14652" y="329870"/>
                    <a:pt x="90275" y="124130"/>
                  </a:cubicBezTo>
                  <a:cubicBezTo>
                    <a:pt x="134166" y="39090"/>
                    <a:pt x="191773" y="0"/>
                    <a:pt x="239094" y="0"/>
                  </a:cubicBezTo>
                  <a:cubicBezTo>
                    <a:pt x="286414" y="0"/>
                    <a:pt x="344707" y="39090"/>
                    <a:pt x="387912" y="124130"/>
                  </a:cubicBezTo>
                  <a:close/>
                </a:path>
              </a:pathLst>
            </a:custGeom>
            <a:noFill/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4" name="任意多边形: 形状 913">
              <a:extLst>
                <a:ext uri="{FF2B5EF4-FFF2-40B4-BE49-F238E27FC236}">
                  <a16:creationId xmlns:a16="http://schemas.microsoft.com/office/drawing/2014/main" id="{190A3F96-D69D-7EBB-1A63-B97DE2684F00}"/>
                </a:ext>
              </a:extLst>
            </p:cNvPr>
            <p:cNvSpPr/>
            <p:nvPr/>
          </p:nvSpPr>
          <p:spPr>
            <a:xfrm>
              <a:off x="9219138" y="4513948"/>
              <a:ext cx="1056635" cy="1584512"/>
            </a:xfrm>
            <a:custGeom>
              <a:avLst/>
              <a:gdLst>
                <a:gd name="connsiteX0" fmla="*/ 1647292 w 1647291"/>
                <a:gd name="connsiteY0" fmla="*/ 2470252 h 2470251"/>
                <a:gd name="connsiteX1" fmla="*/ 0 w 1647291"/>
                <a:gd name="connsiteY1" fmla="*/ 2470252 h 2470251"/>
                <a:gd name="connsiteX2" fmla="*/ 0 w 1647291"/>
                <a:gd name="connsiteY2" fmla="*/ 708431 h 2470251"/>
                <a:gd name="connsiteX3" fmla="*/ 823646 w 1647291"/>
                <a:gd name="connsiteY3" fmla="*/ 0 h 2470251"/>
                <a:gd name="connsiteX4" fmla="*/ 1647292 w 1647291"/>
                <a:gd name="connsiteY4" fmla="*/ 708431 h 24702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47291" h="2470251">
                  <a:moveTo>
                    <a:pt x="1647292" y="2470252"/>
                  </a:moveTo>
                  <a:lnTo>
                    <a:pt x="0" y="2470252"/>
                  </a:lnTo>
                  <a:lnTo>
                    <a:pt x="0" y="708431"/>
                  </a:lnTo>
                  <a:lnTo>
                    <a:pt x="823646" y="0"/>
                  </a:lnTo>
                  <a:lnTo>
                    <a:pt x="1647292" y="708431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5" name="任意多边形: 形状 914">
              <a:extLst>
                <a:ext uri="{FF2B5EF4-FFF2-40B4-BE49-F238E27FC236}">
                  <a16:creationId xmlns:a16="http://schemas.microsoft.com/office/drawing/2014/main" id="{E21E592C-C916-2533-7BF1-56A02B61F640}"/>
                </a:ext>
              </a:extLst>
            </p:cNvPr>
            <p:cNvSpPr/>
            <p:nvPr/>
          </p:nvSpPr>
          <p:spPr>
            <a:xfrm>
              <a:off x="10197911" y="5236260"/>
              <a:ext cx="79182" cy="36511"/>
            </a:xfrm>
            <a:custGeom>
              <a:avLst/>
              <a:gdLst>
                <a:gd name="connsiteX0" fmla="*/ 0 w 123444"/>
                <a:gd name="connsiteY0" fmla="*/ 0 h 56921"/>
                <a:gd name="connsiteX1" fmla="*/ 123444 w 123444"/>
                <a:gd name="connsiteY1" fmla="*/ 0 h 56921"/>
                <a:gd name="connsiteX2" fmla="*/ 123444 w 123444"/>
                <a:gd name="connsiteY2" fmla="*/ 56921 h 56921"/>
                <a:gd name="connsiteX3" fmla="*/ 0 w 123444"/>
                <a:gd name="connsiteY3" fmla="*/ 56921 h 56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444" h="56921">
                  <a:moveTo>
                    <a:pt x="0" y="0"/>
                  </a:moveTo>
                  <a:lnTo>
                    <a:pt x="123444" y="0"/>
                  </a:lnTo>
                  <a:lnTo>
                    <a:pt x="123444" y="56921"/>
                  </a:lnTo>
                  <a:lnTo>
                    <a:pt x="0" y="56921"/>
                  </a:lnTo>
                  <a:close/>
                </a:path>
              </a:pathLst>
            </a:cu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  <a:ln w="685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916" name="任意多边形: 形状 915">
              <a:extLst>
                <a:ext uri="{FF2B5EF4-FFF2-40B4-BE49-F238E27FC236}">
                  <a16:creationId xmlns:a16="http://schemas.microsoft.com/office/drawing/2014/main" id="{55746BB4-D3C6-42CB-4961-297A10BF05D2}"/>
                </a:ext>
              </a:extLst>
            </p:cNvPr>
            <p:cNvSpPr/>
            <p:nvPr/>
          </p:nvSpPr>
          <p:spPr>
            <a:xfrm>
              <a:off x="10153921" y="5281570"/>
              <a:ext cx="79182" cy="36511"/>
            </a:xfrm>
            <a:custGeom>
              <a:avLst/>
              <a:gdLst>
                <a:gd name="connsiteX0" fmla="*/ 0 w 123444"/>
                <a:gd name="connsiteY0" fmla="*/ 0 h 56921"/>
                <a:gd name="connsiteX1" fmla="*/ 123444 w 123444"/>
                <a:gd name="connsiteY1" fmla="*/ 0 h 56921"/>
                <a:gd name="connsiteX2" fmla="*/ 123444 w 123444"/>
                <a:gd name="connsiteY2" fmla="*/ 56921 h 56921"/>
                <a:gd name="connsiteX3" fmla="*/ 0 w 123444"/>
                <a:gd name="connsiteY3" fmla="*/ 56921 h 56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444" h="56921">
                  <a:moveTo>
                    <a:pt x="0" y="0"/>
                  </a:moveTo>
                  <a:lnTo>
                    <a:pt x="123444" y="0"/>
                  </a:lnTo>
                  <a:lnTo>
                    <a:pt x="123444" y="56921"/>
                  </a:lnTo>
                  <a:lnTo>
                    <a:pt x="0" y="56921"/>
                  </a:lnTo>
                  <a:close/>
                </a:path>
              </a:pathLst>
            </a:cu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  <a:ln w="685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917" name="任意多边形: 形状 916">
              <a:extLst>
                <a:ext uri="{FF2B5EF4-FFF2-40B4-BE49-F238E27FC236}">
                  <a16:creationId xmlns:a16="http://schemas.microsoft.com/office/drawing/2014/main" id="{B32A4D9C-3D54-8D03-FCF7-8CB8A0EC5078}"/>
                </a:ext>
              </a:extLst>
            </p:cNvPr>
            <p:cNvSpPr/>
            <p:nvPr/>
          </p:nvSpPr>
          <p:spPr>
            <a:xfrm>
              <a:off x="10109931" y="5236260"/>
              <a:ext cx="79182" cy="36511"/>
            </a:xfrm>
            <a:custGeom>
              <a:avLst/>
              <a:gdLst>
                <a:gd name="connsiteX0" fmla="*/ 0 w 123444"/>
                <a:gd name="connsiteY0" fmla="*/ 0 h 56921"/>
                <a:gd name="connsiteX1" fmla="*/ 123444 w 123444"/>
                <a:gd name="connsiteY1" fmla="*/ 0 h 56921"/>
                <a:gd name="connsiteX2" fmla="*/ 123444 w 123444"/>
                <a:gd name="connsiteY2" fmla="*/ 56921 h 56921"/>
                <a:gd name="connsiteX3" fmla="*/ 0 w 123444"/>
                <a:gd name="connsiteY3" fmla="*/ 56921 h 56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444" h="56921">
                  <a:moveTo>
                    <a:pt x="0" y="0"/>
                  </a:moveTo>
                  <a:lnTo>
                    <a:pt x="123444" y="0"/>
                  </a:lnTo>
                  <a:lnTo>
                    <a:pt x="123444" y="56921"/>
                  </a:lnTo>
                  <a:lnTo>
                    <a:pt x="0" y="56921"/>
                  </a:lnTo>
                  <a:close/>
                </a:path>
              </a:pathLst>
            </a:cu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  <a:ln w="685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918" name="任意多边形: 形状 917">
              <a:extLst>
                <a:ext uri="{FF2B5EF4-FFF2-40B4-BE49-F238E27FC236}">
                  <a16:creationId xmlns:a16="http://schemas.microsoft.com/office/drawing/2014/main" id="{EA47111C-722E-EB2B-1E7E-0A52FF740C47}"/>
                </a:ext>
              </a:extLst>
            </p:cNvPr>
            <p:cNvSpPr/>
            <p:nvPr/>
          </p:nvSpPr>
          <p:spPr>
            <a:xfrm>
              <a:off x="9784846" y="4852229"/>
              <a:ext cx="79182" cy="36511"/>
            </a:xfrm>
            <a:custGeom>
              <a:avLst/>
              <a:gdLst>
                <a:gd name="connsiteX0" fmla="*/ 0 w 123444"/>
                <a:gd name="connsiteY0" fmla="*/ 0 h 56921"/>
                <a:gd name="connsiteX1" fmla="*/ 123444 w 123444"/>
                <a:gd name="connsiteY1" fmla="*/ 0 h 56921"/>
                <a:gd name="connsiteX2" fmla="*/ 123444 w 123444"/>
                <a:gd name="connsiteY2" fmla="*/ 56921 h 56921"/>
                <a:gd name="connsiteX3" fmla="*/ 0 w 123444"/>
                <a:gd name="connsiteY3" fmla="*/ 56921 h 56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444" h="56921">
                  <a:moveTo>
                    <a:pt x="0" y="0"/>
                  </a:moveTo>
                  <a:lnTo>
                    <a:pt x="123444" y="0"/>
                  </a:lnTo>
                  <a:lnTo>
                    <a:pt x="123444" y="56921"/>
                  </a:lnTo>
                  <a:lnTo>
                    <a:pt x="0" y="56921"/>
                  </a:lnTo>
                  <a:close/>
                </a:path>
              </a:pathLst>
            </a:cu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  <a:ln w="685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919" name="任意多边形: 形状 918">
              <a:extLst>
                <a:ext uri="{FF2B5EF4-FFF2-40B4-BE49-F238E27FC236}">
                  <a16:creationId xmlns:a16="http://schemas.microsoft.com/office/drawing/2014/main" id="{B6BA4654-429D-3CAA-D0F5-63798471548D}"/>
                </a:ext>
              </a:extLst>
            </p:cNvPr>
            <p:cNvSpPr/>
            <p:nvPr/>
          </p:nvSpPr>
          <p:spPr>
            <a:xfrm>
              <a:off x="9263127" y="5281570"/>
              <a:ext cx="79182" cy="36511"/>
            </a:xfrm>
            <a:custGeom>
              <a:avLst/>
              <a:gdLst>
                <a:gd name="connsiteX0" fmla="*/ 0 w 123444"/>
                <a:gd name="connsiteY0" fmla="*/ 0 h 56921"/>
                <a:gd name="connsiteX1" fmla="*/ 123444 w 123444"/>
                <a:gd name="connsiteY1" fmla="*/ 0 h 56921"/>
                <a:gd name="connsiteX2" fmla="*/ 123444 w 123444"/>
                <a:gd name="connsiteY2" fmla="*/ 56921 h 56921"/>
                <a:gd name="connsiteX3" fmla="*/ 0 w 123444"/>
                <a:gd name="connsiteY3" fmla="*/ 56921 h 56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444" h="56921">
                  <a:moveTo>
                    <a:pt x="0" y="0"/>
                  </a:moveTo>
                  <a:lnTo>
                    <a:pt x="123444" y="0"/>
                  </a:lnTo>
                  <a:lnTo>
                    <a:pt x="123444" y="56921"/>
                  </a:lnTo>
                  <a:lnTo>
                    <a:pt x="0" y="56921"/>
                  </a:lnTo>
                  <a:close/>
                </a:path>
              </a:pathLst>
            </a:cu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  <a:ln w="685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920" name="任意多边形: 形状 919">
              <a:extLst>
                <a:ext uri="{FF2B5EF4-FFF2-40B4-BE49-F238E27FC236}">
                  <a16:creationId xmlns:a16="http://schemas.microsoft.com/office/drawing/2014/main" id="{A9B5A346-477C-AF9A-CDA7-559ED2D480D8}"/>
                </a:ext>
              </a:extLst>
            </p:cNvPr>
            <p:cNvSpPr/>
            <p:nvPr/>
          </p:nvSpPr>
          <p:spPr>
            <a:xfrm>
              <a:off x="10098054" y="5901826"/>
              <a:ext cx="79182" cy="36511"/>
            </a:xfrm>
            <a:custGeom>
              <a:avLst/>
              <a:gdLst>
                <a:gd name="connsiteX0" fmla="*/ 0 w 123444"/>
                <a:gd name="connsiteY0" fmla="*/ 0 h 56921"/>
                <a:gd name="connsiteX1" fmla="*/ 123444 w 123444"/>
                <a:gd name="connsiteY1" fmla="*/ 0 h 56921"/>
                <a:gd name="connsiteX2" fmla="*/ 123444 w 123444"/>
                <a:gd name="connsiteY2" fmla="*/ 56921 h 56921"/>
                <a:gd name="connsiteX3" fmla="*/ 0 w 123444"/>
                <a:gd name="connsiteY3" fmla="*/ 56921 h 56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444" h="56921">
                  <a:moveTo>
                    <a:pt x="0" y="0"/>
                  </a:moveTo>
                  <a:lnTo>
                    <a:pt x="123444" y="0"/>
                  </a:lnTo>
                  <a:lnTo>
                    <a:pt x="123444" y="56921"/>
                  </a:lnTo>
                  <a:lnTo>
                    <a:pt x="0" y="56921"/>
                  </a:lnTo>
                  <a:close/>
                </a:path>
              </a:pathLst>
            </a:cu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  <a:ln w="685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921" name="任意多边形: 形状 920">
              <a:extLst>
                <a:ext uri="{FF2B5EF4-FFF2-40B4-BE49-F238E27FC236}">
                  <a16:creationId xmlns:a16="http://schemas.microsoft.com/office/drawing/2014/main" id="{9E047B7F-B653-3607-663A-403BCDC317A6}"/>
                </a:ext>
              </a:extLst>
            </p:cNvPr>
            <p:cNvSpPr/>
            <p:nvPr/>
          </p:nvSpPr>
          <p:spPr>
            <a:xfrm>
              <a:off x="9476917" y="5020710"/>
              <a:ext cx="79182" cy="36511"/>
            </a:xfrm>
            <a:custGeom>
              <a:avLst/>
              <a:gdLst>
                <a:gd name="connsiteX0" fmla="*/ 0 w 123444"/>
                <a:gd name="connsiteY0" fmla="*/ 0 h 56921"/>
                <a:gd name="connsiteX1" fmla="*/ 123444 w 123444"/>
                <a:gd name="connsiteY1" fmla="*/ 0 h 56921"/>
                <a:gd name="connsiteX2" fmla="*/ 123444 w 123444"/>
                <a:gd name="connsiteY2" fmla="*/ 56921 h 56921"/>
                <a:gd name="connsiteX3" fmla="*/ 0 w 123444"/>
                <a:gd name="connsiteY3" fmla="*/ 56921 h 56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444" h="56921">
                  <a:moveTo>
                    <a:pt x="0" y="0"/>
                  </a:moveTo>
                  <a:lnTo>
                    <a:pt x="123444" y="0"/>
                  </a:lnTo>
                  <a:lnTo>
                    <a:pt x="123444" y="56921"/>
                  </a:lnTo>
                  <a:lnTo>
                    <a:pt x="0" y="56921"/>
                  </a:lnTo>
                  <a:close/>
                </a:path>
              </a:pathLst>
            </a:cu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  <a:ln w="685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922" name="任意多边形: 形状 921">
              <a:extLst>
                <a:ext uri="{FF2B5EF4-FFF2-40B4-BE49-F238E27FC236}">
                  <a16:creationId xmlns:a16="http://schemas.microsoft.com/office/drawing/2014/main" id="{4AA1B89A-56A2-FC35-7F78-368AF5F15834}"/>
                </a:ext>
              </a:extLst>
            </p:cNvPr>
            <p:cNvSpPr/>
            <p:nvPr/>
          </p:nvSpPr>
          <p:spPr>
            <a:xfrm>
              <a:off x="9219138" y="5236260"/>
              <a:ext cx="79182" cy="36511"/>
            </a:xfrm>
            <a:custGeom>
              <a:avLst/>
              <a:gdLst>
                <a:gd name="connsiteX0" fmla="*/ 0 w 123444"/>
                <a:gd name="connsiteY0" fmla="*/ 0 h 56921"/>
                <a:gd name="connsiteX1" fmla="*/ 123444 w 123444"/>
                <a:gd name="connsiteY1" fmla="*/ 0 h 56921"/>
                <a:gd name="connsiteX2" fmla="*/ 123444 w 123444"/>
                <a:gd name="connsiteY2" fmla="*/ 56921 h 56921"/>
                <a:gd name="connsiteX3" fmla="*/ 0 w 123444"/>
                <a:gd name="connsiteY3" fmla="*/ 56921 h 56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444" h="56921">
                  <a:moveTo>
                    <a:pt x="0" y="0"/>
                  </a:moveTo>
                  <a:lnTo>
                    <a:pt x="123444" y="0"/>
                  </a:lnTo>
                  <a:lnTo>
                    <a:pt x="123444" y="56921"/>
                  </a:lnTo>
                  <a:lnTo>
                    <a:pt x="0" y="56921"/>
                  </a:lnTo>
                  <a:close/>
                </a:path>
              </a:pathLst>
            </a:cu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  <a:ln w="685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923" name="任意多边形: 形状 922">
              <a:extLst>
                <a:ext uri="{FF2B5EF4-FFF2-40B4-BE49-F238E27FC236}">
                  <a16:creationId xmlns:a16="http://schemas.microsoft.com/office/drawing/2014/main" id="{77E97CB9-F03F-387A-7292-9ED9526F1D48}"/>
                </a:ext>
              </a:extLst>
            </p:cNvPr>
            <p:cNvSpPr/>
            <p:nvPr/>
          </p:nvSpPr>
          <p:spPr>
            <a:xfrm>
              <a:off x="9179547" y="4715861"/>
              <a:ext cx="79182" cy="36511"/>
            </a:xfrm>
            <a:custGeom>
              <a:avLst/>
              <a:gdLst>
                <a:gd name="connsiteX0" fmla="*/ 0 w 123444"/>
                <a:gd name="connsiteY0" fmla="*/ 0 h 56921"/>
                <a:gd name="connsiteX1" fmla="*/ 123444 w 123444"/>
                <a:gd name="connsiteY1" fmla="*/ 0 h 56921"/>
                <a:gd name="connsiteX2" fmla="*/ 123444 w 123444"/>
                <a:gd name="connsiteY2" fmla="*/ 56921 h 56921"/>
                <a:gd name="connsiteX3" fmla="*/ 0 w 123444"/>
                <a:gd name="connsiteY3" fmla="*/ 56921 h 56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444" h="56921">
                  <a:moveTo>
                    <a:pt x="0" y="0"/>
                  </a:moveTo>
                  <a:lnTo>
                    <a:pt x="123444" y="0"/>
                  </a:lnTo>
                  <a:lnTo>
                    <a:pt x="123444" y="56921"/>
                  </a:lnTo>
                  <a:lnTo>
                    <a:pt x="0" y="56921"/>
                  </a:lnTo>
                  <a:close/>
                </a:path>
              </a:pathLst>
            </a:cu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  <a:ln w="685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924" name="任意多边形: 形状 923">
              <a:extLst>
                <a:ext uri="{FF2B5EF4-FFF2-40B4-BE49-F238E27FC236}">
                  <a16:creationId xmlns:a16="http://schemas.microsoft.com/office/drawing/2014/main" id="{F3928D7E-33C1-A4BB-1A86-F500F69EA498}"/>
                </a:ext>
              </a:extLst>
            </p:cNvPr>
            <p:cNvSpPr/>
            <p:nvPr/>
          </p:nvSpPr>
          <p:spPr>
            <a:xfrm>
              <a:off x="9013705" y="5258695"/>
              <a:ext cx="79182" cy="36511"/>
            </a:xfrm>
            <a:custGeom>
              <a:avLst/>
              <a:gdLst>
                <a:gd name="connsiteX0" fmla="*/ 0 w 123444"/>
                <a:gd name="connsiteY0" fmla="*/ 0 h 56921"/>
                <a:gd name="connsiteX1" fmla="*/ 123444 w 123444"/>
                <a:gd name="connsiteY1" fmla="*/ 0 h 56921"/>
                <a:gd name="connsiteX2" fmla="*/ 123444 w 123444"/>
                <a:gd name="connsiteY2" fmla="*/ 56921 h 56921"/>
                <a:gd name="connsiteX3" fmla="*/ 0 w 123444"/>
                <a:gd name="connsiteY3" fmla="*/ 56921 h 56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444" h="56921">
                  <a:moveTo>
                    <a:pt x="0" y="0"/>
                  </a:moveTo>
                  <a:lnTo>
                    <a:pt x="123444" y="0"/>
                  </a:lnTo>
                  <a:lnTo>
                    <a:pt x="123444" y="56921"/>
                  </a:lnTo>
                  <a:lnTo>
                    <a:pt x="0" y="56921"/>
                  </a:lnTo>
                  <a:close/>
                </a:path>
              </a:pathLst>
            </a:cu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  <a:ln w="685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925" name="任意多边形: 形状 924">
              <a:extLst>
                <a:ext uri="{FF2B5EF4-FFF2-40B4-BE49-F238E27FC236}">
                  <a16:creationId xmlns:a16="http://schemas.microsoft.com/office/drawing/2014/main" id="{DF76DBD6-8710-6479-B567-CC6055248BCD}"/>
                </a:ext>
              </a:extLst>
            </p:cNvPr>
            <p:cNvSpPr/>
            <p:nvPr/>
          </p:nvSpPr>
          <p:spPr>
            <a:xfrm>
              <a:off x="9702585" y="5622051"/>
              <a:ext cx="79182" cy="36511"/>
            </a:xfrm>
            <a:custGeom>
              <a:avLst/>
              <a:gdLst>
                <a:gd name="connsiteX0" fmla="*/ 0 w 123444"/>
                <a:gd name="connsiteY0" fmla="*/ 0 h 56921"/>
                <a:gd name="connsiteX1" fmla="*/ 123444 w 123444"/>
                <a:gd name="connsiteY1" fmla="*/ 0 h 56921"/>
                <a:gd name="connsiteX2" fmla="*/ 123444 w 123444"/>
                <a:gd name="connsiteY2" fmla="*/ 56921 h 56921"/>
                <a:gd name="connsiteX3" fmla="*/ 0 w 123444"/>
                <a:gd name="connsiteY3" fmla="*/ 56921 h 56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444" h="56921">
                  <a:moveTo>
                    <a:pt x="0" y="0"/>
                  </a:moveTo>
                  <a:lnTo>
                    <a:pt x="123444" y="0"/>
                  </a:lnTo>
                  <a:lnTo>
                    <a:pt x="123444" y="56921"/>
                  </a:lnTo>
                  <a:lnTo>
                    <a:pt x="0" y="56921"/>
                  </a:lnTo>
                  <a:close/>
                </a:path>
              </a:pathLst>
            </a:cu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  <a:ln w="685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926" name="任意多边形: 形状 925">
              <a:extLst>
                <a:ext uri="{FF2B5EF4-FFF2-40B4-BE49-F238E27FC236}">
                  <a16:creationId xmlns:a16="http://schemas.microsoft.com/office/drawing/2014/main" id="{3BBFDD5A-4D74-AF04-A35A-54F5180F3A2E}"/>
                </a:ext>
              </a:extLst>
            </p:cNvPr>
            <p:cNvSpPr/>
            <p:nvPr/>
          </p:nvSpPr>
          <p:spPr>
            <a:xfrm>
              <a:off x="9658596" y="5576741"/>
              <a:ext cx="79182" cy="36511"/>
            </a:xfrm>
            <a:custGeom>
              <a:avLst/>
              <a:gdLst>
                <a:gd name="connsiteX0" fmla="*/ 0 w 123444"/>
                <a:gd name="connsiteY0" fmla="*/ 0 h 56921"/>
                <a:gd name="connsiteX1" fmla="*/ 123444 w 123444"/>
                <a:gd name="connsiteY1" fmla="*/ 0 h 56921"/>
                <a:gd name="connsiteX2" fmla="*/ 123444 w 123444"/>
                <a:gd name="connsiteY2" fmla="*/ 56921 h 56921"/>
                <a:gd name="connsiteX3" fmla="*/ 0 w 123444"/>
                <a:gd name="connsiteY3" fmla="*/ 56921 h 56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444" h="56921">
                  <a:moveTo>
                    <a:pt x="0" y="0"/>
                  </a:moveTo>
                  <a:lnTo>
                    <a:pt x="123444" y="0"/>
                  </a:lnTo>
                  <a:lnTo>
                    <a:pt x="123444" y="56921"/>
                  </a:lnTo>
                  <a:lnTo>
                    <a:pt x="0" y="56921"/>
                  </a:lnTo>
                  <a:close/>
                </a:path>
              </a:pathLst>
            </a:cu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  <a:ln w="685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927" name="任意多边形: 形状 926">
              <a:extLst>
                <a:ext uri="{FF2B5EF4-FFF2-40B4-BE49-F238E27FC236}">
                  <a16:creationId xmlns:a16="http://schemas.microsoft.com/office/drawing/2014/main" id="{154ECF07-528A-B94C-75E1-5B7E1DC0BFBA}"/>
                </a:ext>
              </a:extLst>
            </p:cNvPr>
            <p:cNvSpPr/>
            <p:nvPr/>
          </p:nvSpPr>
          <p:spPr>
            <a:xfrm>
              <a:off x="9219138" y="4513948"/>
              <a:ext cx="1056635" cy="524798"/>
            </a:xfrm>
            <a:custGeom>
              <a:avLst/>
              <a:gdLst>
                <a:gd name="connsiteX0" fmla="*/ 0 w 1647291"/>
                <a:gd name="connsiteY0" fmla="*/ 708431 h 818159"/>
                <a:gd name="connsiteX1" fmla="*/ 0 w 1647291"/>
                <a:gd name="connsiteY1" fmla="*/ 815416 h 818159"/>
                <a:gd name="connsiteX2" fmla="*/ 821588 w 1647291"/>
                <a:gd name="connsiteY2" fmla="*/ 119329 h 818159"/>
                <a:gd name="connsiteX3" fmla="*/ 1647292 w 1647291"/>
                <a:gd name="connsiteY3" fmla="*/ 818159 h 818159"/>
                <a:gd name="connsiteX4" fmla="*/ 1647292 w 1647291"/>
                <a:gd name="connsiteY4" fmla="*/ 708431 h 818159"/>
                <a:gd name="connsiteX5" fmla="*/ 823646 w 1647291"/>
                <a:gd name="connsiteY5" fmla="*/ 0 h 818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47291" h="818159">
                  <a:moveTo>
                    <a:pt x="0" y="708431"/>
                  </a:moveTo>
                  <a:lnTo>
                    <a:pt x="0" y="815416"/>
                  </a:lnTo>
                  <a:lnTo>
                    <a:pt x="821588" y="119329"/>
                  </a:lnTo>
                  <a:lnTo>
                    <a:pt x="1647292" y="818159"/>
                  </a:lnTo>
                  <a:lnTo>
                    <a:pt x="1647292" y="708431"/>
                  </a:lnTo>
                  <a:lnTo>
                    <a:pt x="823646" y="0"/>
                  </a:lnTo>
                  <a:close/>
                </a:path>
              </a:pathLst>
            </a:custGeom>
            <a:solidFill>
              <a:srgbClr val="EA633A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8" name="任意多边形: 形状 927">
              <a:extLst>
                <a:ext uri="{FF2B5EF4-FFF2-40B4-BE49-F238E27FC236}">
                  <a16:creationId xmlns:a16="http://schemas.microsoft.com/office/drawing/2014/main" id="{402012EF-2F37-3F09-F889-A4FC6D37752D}"/>
                </a:ext>
              </a:extLst>
            </p:cNvPr>
            <p:cNvSpPr/>
            <p:nvPr/>
          </p:nvSpPr>
          <p:spPr>
            <a:xfrm>
              <a:off x="9219138" y="4513948"/>
              <a:ext cx="1056635" cy="1584512"/>
            </a:xfrm>
            <a:custGeom>
              <a:avLst/>
              <a:gdLst>
                <a:gd name="connsiteX0" fmla="*/ 1647292 w 1647291"/>
                <a:gd name="connsiteY0" fmla="*/ 2470252 h 2470251"/>
                <a:gd name="connsiteX1" fmla="*/ 0 w 1647291"/>
                <a:gd name="connsiteY1" fmla="*/ 2470252 h 2470251"/>
                <a:gd name="connsiteX2" fmla="*/ 0 w 1647291"/>
                <a:gd name="connsiteY2" fmla="*/ 708431 h 2470251"/>
                <a:gd name="connsiteX3" fmla="*/ 823646 w 1647291"/>
                <a:gd name="connsiteY3" fmla="*/ 0 h 2470251"/>
                <a:gd name="connsiteX4" fmla="*/ 1647292 w 1647291"/>
                <a:gd name="connsiteY4" fmla="*/ 708431 h 24702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47291" h="2470251">
                  <a:moveTo>
                    <a:pt x="1647292" y="2470252"/>
                  </a:moveTo>
                  <a:lnTo>
                    <a:pt x="0" y="2470252"/>
                  </a:lnTo>
                  <a:lnTo>
                    <a:pt x="0" y="708431"/>
                  </a:lnTo>
                  <a:lnTo>
                    <a:pt x="823646" y="0"/>
                  </a:lnTo>
                  <a:lnTo>
                    <a:pt x="1647292" y="708431"/>
                  </a:lnTo>
                  <a:close/>
                </a:path>
              </a:pathLst>
            </a:custGeom>
            <a:noFill/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9" name="任意多边形: 形状 928">
              <a:extLst>
                <a:ext uri="{FF2B5EF4-FFF2-40B4-BE49-F238E27FC236}">
                  <a16:creationId xmlns:a16="http://schemas.microsoft.com/office/drawing/2014/main" id="{1D3C272A-FEA1-0A54-4647-3413F75B1138}"/>
                </a:ext>
              </a:extLst>
            </p:cNvPr>
            <p:cNvSpPr/>
            <p:nvPr/>
          </p:nvSpPr>
          <p:spPr>
            <a:xfrm>
              <a:off x="9781327" y="5500199"/>
              <a:ext cx="316727" cy="598261"/>
            </a:xfrm>
            <a:custGeom>
              <a:avLst/>
              <a:gdLst>
                <a:gd name="connsiteX0" fmla="*/ 0 w 493776"/>
                <a:gd name="connsiteY0" fmla="*/ 0 h 932688"/>
                <a:gd name="connsiteX1" fmla="*/ 493776 w 493776"/>
                <a:gd name="connsiteY1" fmla="*/ 0 h 932688"/>
                <a:gd name="connsiteX2" fmla="*/ 493776 w 493776"/>
                <a:gd name="connsiteY2" fmla="*/ 932688 h 932688"/>
                <a:gd name="connsiteX3" fmla="*/ 0 w 493776"/>
                <a:gd name="connsiteY3" fmla="*/ 932688 h 932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93776" h="932688">
                  <a:moveTo>
                    <a:pt x="0" y="0"/>
                  </a:moveTo>
                  <a:lnTo>
                    <a:pt x="493776" y="0"/>
                  </a:lnTo>
                  <a:lnTo>
                    <a:pt x="493776" y="932688"/>
                  </a:lnTo>
                  <a:lnTo>
                    <a:pt x="0" y="932688"/>
                  </a:lnTo>
                  <a:close/>
                </a:path>
              </a:pathLst>
            </a:custGeom>
            <a:solidFill>
              <a:srgbClr val="99393E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0" name="任意多边形: 形状 929">
              <a:extLst>
                <a:ext uri="{FF2B5EF4-FFF2-40B4-BE49-F238E27FC236}">
                  <a16:creationId xmlns:a16="http://schemas.microsoft.com/office/drawing/2014/main" id="{0160BA2F-4B58-BC45-7361-71AF9033C81C}"/>
                </a:ext>
              </a:extLst>
            </p:cNvPr>
            <p:cNvSpPr/>
            <p:nvPr/>
          </p:nvSpPr>
          <p:spPr>
            <a:xfrm>
              <a:off x="10061982" y="5500199"/>
              <a:ext cx="36071" cy="598261"/>
            </a:xfrm>
            <a:custGeom>
              <a:avLst/>
              <a:gdLst>
                <a:gd name="connsiteX0" fmla="*/ 0 w 56235"/>
                <a:gd name="connsiteY0" fmla="*/ 0 h 932688"/>
                <a:gd name="connsiteX1" fmla="*/ 56236 w 56235"/>
                <a:gd name="connsiteY1" fmla="*/ 0 h 932688"/>
                <a:gd name="connsiteX2" fmla="*/ 56236 w 56235"/>
                <a:gd name="connsiteY2" fmla="*/ 932688 h 932688"/>
                <a:gd name="connsiteX3" fmla="*/ 0 w 56235"/>
                <a:gd name="connsiteY3" fmla="*/ 932688 h 932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6235" h="932688">
                  <a:moveTo>
                    <a:pt x="0" y="0"/>
                  </a:moveTo>
                  <a:lnTo>
                    <a:pt x="56236" y="0"/>
                  </a:lnTo>
                  <a:lnTo>
                    <a:pt x="56236" y="932688"/>
                  </a:lnTo>
                  <a:lnTo>
                    <a:pt x="0" y="932688"/>
                  </a:lnTo>
                  <a:close/>
                </a:path>
              </a:pathLst>
            </a:custGeom>
            <a:solidFill>
              <a:srgbClr val="822E36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1" name="任意多边形: 形状 930">
              <a:extLst>
                <a:ext uri="{FF2B5EF4-FFF2-40B4-BE49-F238E27FC236}">
                  <a16:creationId xmlns:a16="http://schemas.microsoft.com/office/drawing/2014/main" id="{F2F99941-42CF-FB14-9AB9-C90A1BA20662}"/>
                </a:ext>
              </a:extLst>
            </p:cNvPr>
            <p:cNvSpPr/>
            <p:nvPr/>
          </p:nvSpPr>
          <p:spPr>
            <a:xfrm>
              <a:off x="9781327" y="5500199"/>
              <a:ext cx="316727" cy="598261"/>
            </a:xfrm>
            <a:custGeom>
              <a:avLst/>
              <a:gdLst>
                <a:gd name="connsiteX0" fmla="*/ 0 w 493776"/>
                <a:gd name="connsiteY0" fmla="*/ 0 h 932688"/>
                <a:gd name="connsiteX1" fmla="*/ 493776 w 493776"/>
                <a:gd name="connsiteY1" fmla="*/ 0 h 932688"/>
                <a:gd name="connsiteX2" fmla="*/ 493776 w 493776"/>
                <a:gd name="connsiteY2" fmla="*/ 932688 h 932688"/>
                <a:gd name="connsiteX3" fmla="*/ 0 w 493776"/>
                <a:gd name="connsiteY3" fmla="*/ 932688 h 932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93776" h="932688">
                  <a:moveTo>
                    <a:pt x="0" y="0"/>
                  </a:moveTo>
                  <a:lnTo>
                    <a:pt x="493776" y="0"/>
                  </a:lnTo>
                  <a:lnTo>
                    <a:pt x="493776" y="932688"/>
                  </a:lnTo>
                  <a:lnTo>
                    <a:pt x="0" y="932688"/>
                  </a:lnTo>
                  <a:close/>
                </a:path>
              </a:pathLst>
            </a:custGeom>
            <a:noFill/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2" name="任意多边形: 形状 931">
              <a:extLst>
                <a:ext uri="{FF2B5EF4-FFF2-40B4-BE49-F238E27FC236}">
                  <a16:creationId xmlns:a16="http://schemas.microsoft.com/office/drawing/2014/main" id="{AFAD5CDC-E547-284F-83C4-BB238C39F873}"/>
                </a:ext>
              </a:extLst>
            </p:cNvPr>
            <p:cNvSpPr/>
            <p:nvPr/>
          </p:nvSpPr>
          <p:spPr>
            <a:xfrm>
              <a:off x="9385859" y="5500199"/>
              <a:ext cx="272737" cy="316727"/>
            </a:xfrm>
            <a:custGeom>
              <a:avLst/>
              <a:gdLst>
                <a:gd name="connsiteX0" fmla="*/ 0 w 425196"/>
                <a:gd name="connsiteY0" fmla="*/ 0 h 493776"/>
                <a:gd name="connsiteX1" fmla="*/ 425196 w 425196"/>
                <a:gd name="connsiteY1" fmla="*/ 0 h 493776"/>
                <a:gd name="connsiteX2" fmla="*/ 425196 w 425196"/>
                <a:gd name="connsiteY2" fmla="*/ 493776 h 493776"/>
                <a:gd name="connsiteX3" fmla="*/ 0 w 425196"/>
                <a:gd name="connsiteY3" fmla="*/ 493776 h 493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5196" h="493776">
                  <a:moveTo>
                    <a:pt x="0" y="0"/>
                  </a:moveTo>
                  <a:lnTo>
                    <a:pt x="425196" y="0"/>
                  </a:lnTo>
                  <a:lnTo>
                    <a:pt x="425196" y="493776"/>
                  </a:lnTo>
                  <a:lnTo>
                    <a:pt x="0" y="493776"/>
                  </a:lnTo>
                  <a:close/>
                </a:path>
              </a:pathLst>
            </a:custGeom>
            <a:solidFill>
              <a:srgbClr val="89C6CC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3" name="任意多边形: 形状 932">
              <a:extLst>
                <a:ext uri="{FF2B5EF4-FFF2-40B4-BE49-F238E27FC236}">
                  <a16:creationId xmlns:a16="http://schemas.microsoft.com/office/drawing/2014/main" id="{C500257D-18BA-EB37-1B2D-D99464417B59}"/>
                </a:ext>
              </a:extLst>
            </p:cNvPr>
            <p:cNvSpPr/>
            <p:nvPr/>
          </p:nvSpPr>
          <p:spPr>
            <a:xfrm>
              <a:off x="9385859" y="5500199"/>
              <a:ext cx="200154" cy="263498"/>
            </a:xfrm>
            <a:custGeom>
              <a:avLst/>
              <a:gdLst>
                <a:gd name="connsiteX0" fmla="*/ 0 w 312039"/>
                <a:gd name="connsiteY0" fmla="*/ 410794 h 410793"/>
                <a:gd name="connsiteX1" fmla="*/ 312039 w 312039"/>
                <a:gd name="connsiteY1" fmla="*/ 0 h 410793"/>
                <a:gd name="connsiteX2" fmla="*/ 174193 w 312039"/>
                <a:gd name="connsiteY2" fmla="*/ 0 h 410793"/>
                <a:gd name="connsiteX3" fmla="*/ 0 w 312039"/>
                <a:gd name="connsiteY3" fmla="*/ 229743 h 410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2039" h="410793">
                  <a:moveTo>
                    <a:pt x="0" y="410794"/>
                  </a:moveTo>
                  <a:lnTo>
                    <a:pt x="312039" y="0"/>
                  </a:lnTo>
                  <a:lnTo>
                    <a:pt x="174193" y="0"/>
                  </a:lnTo>
                  <a:lnTo>
                    <a:pt x="0" y="229743"/>
                  </a:lnTo>
                  <a:close/>
                </a:path>
              </a:pathLst>
            </a:custGeom>
            <a:solidFill>
              <a:srgbClr val="D0F6FB">
                <a:alpha val="92000"/>
              </a:srgbClr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4" name="任意多边形: 形状 933">
              <a:extLst>
                <a:ext uri="{FF2B5EF4-FFF2-40B4-BE49-F238E27FC236}">
                  <a16:creationId xmlns:a16="http://schemas.microsoft.com/office/drawing/2014/main" id="{3AE31ED5-2D7A-D53F-BEA5-A61844B6FAC6}"/>
                </a:ext>
              </a:extLst>
            </p:cNvPr>
            <p:cNvSpPr/>
            <p:nvPr/>
          </p:nvSpPr>
          <p:spPr>
            <a:xfrm>
              <a:off x="9385859" y="5500199"/>
              <a:ext cx="272737" cy="316727"/>
            </a:xfrm>
            <a:custGeom>
              <a:avLst/>
              <a:gdLst>
                <a:gd name="connsiteX0" fmla="*/ 425196 w 425196"/>
                <a:gd name="connsiteY0" fmla="*/ 4115 h 493776"/>
                <a:gd name="connsiteX1" fmla="*/ 425196 w 425196"/>
                <a:gd name="connsiteY1" fmla="*/ 0 h 493776"/>
                <a:gd name="connsiteX2" fmla="*/ 359359 w 425196"/>
                <a:gd name="connsiteY2" fmla="*/ 0 h 493776"/>
                <a:gd name="connsiteX3" fmla="*/ 0 w 425196"/>
                <a:gd name="connsiteY3" fmla="*/ 473202 h 493776"/>
                <a:gd name="connsiteX4" fmla="*/ 0 w 425196"/>
                <a:gd name="connsiteY4" fmla="*/ 493776 h 493776"/>
                <a:gd name="connsiteX5" fmla="*/ 52806 w 425196"/>
                <a:gd name="connsiteY5" fmla="*/ 493776 h 493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25196" h="493776">
                  <a:moveTo>
                    <a:pt x="425196" y="4115"/>
                  </a:moveTo>
                  <a:lnTo>
                    <a:pt x="425196" y="0"/>
                  </a:lnTo>
                  <a:lnTo>
                    <a:pt x="359359" y="0"/>
                  </a:lnTo>
                  <a:lnTo>
                    <a:pt x="0" y="473202"/>
                  </a:lnTo>
                  <a:lnTo>
                    <a:pt x="0" y="493776"/>
                  </a:lnTo>
                  <a:lnTo>
                    <a:pt x="52806" y="493776"/>
                  </a:lnTo>
                  <a:close/>
                </a:path>
              </a:pathLst>
            </a:custGeom>
            <a:solidFill>
              <a:srgbClr val="D0F6FB">
                <a:alpha val="92000"/>
              </a:srgbClr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5" name="任意多边形: 形状 934">
              <a:extLst>
                <a:ext uri="{FF2B5EF4-FFF2-40B4-BE49-F238E27FC236}">
                  <a16:creationId xmlns:a16="http://schemas.microsoft.com/office/drawing/2014/main" id="{4950D1E7-D6E9-0A4B-985A-C40153DC6D7C}"/>
                </a:ext>
              </a:extLst>
            </p:cNvPr>
            <p:cNvSpPr/>
            <p:nvPr/>
          </p:nvSpPr>
          <p:spPr>
            <a:xfrm>
              <a:off x="9355066" y="5834521"/>
              <a:ext cx="334322" cy="52788"/>
            </a:xfrm>
            <a:custGeom>
              <a:avLst/>
              <a:gdLst>
                <a:gd name="connsiteX0" fmla="*/ 0 w 521208"/>
                <a:gd name="connsiteY0" fmla="*/ 0 h 82296"/>
                <a:gd name="connsiteX1" fmla="*/ 521208 w 521208"/>
                <a:gd name="connsiteY1" fmla="*/ 0 h 82296"/>
                <a:gd name="connsiteX2" fmla="*/ 521208 w 521208"/>
                <a:gd name="connsiteY2" fmla="*/ 82296 h 82296"/>
                <a:gd name="connsiteX3" fmla="*/ 0 w 521208"/>
                <a:gd name="connsiteY3" fmla="*/ 82296 h 82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21208" h="82296">
                  <a:moveTo>
                    <a:pt x="0" y="0"/>
                  </a:moveTo>
                  <a:lnTo>
                    <a:pt x="521208" y="0"/>
                  </a:lnTo>
                  <a:lnTo>
                    <a:pt x="521208" y="82296"/>
                  </a:lnTo>
                  <a:lnTo>
                    <a:pt x="0" y="82296"/>
                  </a:lnTo>
                  <a:close/>
                </a:path>
              </a:pathLst>
            </a:custGeom>
            <a:solidFill>
              <a:srgbClr val="EA633A"/>
            </a:solidFill>
            <a:ln w="41148" cap="rnd">
              <a:solidFill>
                <a:srgbClr val="EA633A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6" name="任意多边形: 形状 935">
              <a:extLst>
                <a:ext uri="{FF2B5EF4-FFF2-40B4-BE49-F238E27FC236}">
                  <a16:creationId xmlns:a16="http://schemas.microsoft.com/office/drawing/2014/main" id="{6C18E190-BDEF-5B9E-C699-730D1F06F423}"/>
                </a:ext>
              </a:extLst>
            </p:cNvPr>
            <p:cNvSpPr/>
            <p:nvPr/>
          </p:nvSpPr>
          <p:spPr>
            <a:xfrm>
              <a:off x="9385859" y="5500199"/>
              <a:ext cx="272737" cy="316727"/>
            </a:xfrm>
            <a:custGeom>
              <a:avLst/>
              <a:gdLst>
                <a:gd name="connsiteX0" fmla="*/ 0 w 425196"/>
                <a:gd name="connsiteY0" fmla="*/ 0 h 493776"/>
                <a:gd name="connsiteX1" fmla="*/ 425196 w 425196"/>
                <a:gd name="connsiteY1" fmla="*/ 0 h 493776"/>
                <a:gd name="connsiteX2" fmla="*/ 425196 w 425196"/>
                <a:gd name="connsiteY2" fmla="*/ 493776 h 493776"/>
                <a:gd name="connsiteX3" fmla="*/ 0 w 425196"/>
                <a:gd name="connsiteY3" fmla="*/ 493776 h 493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5196" h="493776">
                  <a:moveTo>
                    <a:pt x="0" y="0"/>
                  </a:moveTo>
                  <a:lnTo>
                    <a:pt x="425196" y="0"/>
                  </a:lnTo>
                  <a:lnTo>
                    <a:pt x="425196" y="493776"/>
                  </a:lnTo>
                  <a:lnTo>
                    <a:pt x="0" y="493776"/>
                  </a:lnTo>
                  <a:close/>
                </a:path>
              </a:pathLst>
            </a:custGeom>
            <a:noFill/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7" name="任意多边形: 形状 936">
              <a:extLst>
                <a:ext uri="{FF2B5EF4-FFF2-40B4-BE49-F238E27FC236}">
                  <a16:creationId xmlns:a16="http://schemas.microsoft.com/office/drawing/2014/main" id="{A5A92F75-3478-5101-4126-83B4B165FBD0}"/>
                </a:ext>
              </a:extLst>
            </p:cNvPr>
            <p:cNvSpPr/>
            <p:nvPr/>
          </p:nvSpPr>
          <p:spPr>
            <a:xfrm>
              <a:off x="9355066" y="5816925"/>
              <a:ext cx="334322" cy="52788"/>
            </a:xfrm>
            <a:custGeom>
              <a:avLst/>
              <a:gdLst>
                <a:gd name="connsiteX0" fmla="*/ 0 w 521208"/>
                <a:gd name="connsiteY0" fmla="*/ 0 h 82296"/>
                <a:gd name="connsiteX1" fmla="*/ 521208 w 521208"/>
                <a:gd name="connsiteY1" fmla="*/ 0 h 82296"/>
                <a:gd name="connsiteX2" fmla="*/ 521208 w 521208"/>
                <a:gd name="connsiteY2" fmla="*/ 82296 h 82296"/>
                <a:gd name="connsiteX3" fmla="*/ 0 w 521208"/>
                <a:gd name="connsiteY3" fmla="*/ 82296 h 82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21208" h="82296">
                  <a:moveTo>
                    <a:pt x="0" y="0"/>
                  </a:moveTo>
                  <a:lnTo>
                    <a:pt x="521208" y="0"/>
                  </a:lnTo>
                  <a:lnTo>
                    <a:pt x="521208" y="82296"/>
                  </a:lnTo>
                  <a:lnTo>
                    <a:pt x="0" y="82296"/>
                  </a:lnTo>
                  <a:close/>
                </a:path>
              </a:pathLst>
            </a:custGeom>
            <a:solidFill>
              <a:srgbClr val="656B82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8" name="任意多边形: 形状 937">
              <a:extLst>
                <a:ext uri="{FF2B5EF4-FFF2-40B4-BE49-F238E27FC236}">
                  <a16:creationId xmlns:a16="http://schemas.microsoft.com/office/drawing/2014/main" id="{C7384C37-0787-4DA2-885A-44D8A3DC9632}"/>
                </a:ext>
              </a:extLst>
            </p:cNvPr>
            <p:cNvSpPr/>
            <p:nvPr/>
          </p:nvSpPr>
          <p:spPr>
            <a:xfrm>
              <a:off x="9355066" y="5816925"/>
              <a:ext cx="334322" cy="52788"/>
            </a:xfrm>
            <a:custGeom>
              <a:avLst/>
              <a:gdLst>
                <a:gd name="connsiteX0" fmla="*/ 0 w 521208"/>
                <a:gd name="connsiteY0" fmla="*/ 0 h 82296"/>
                <a:gd name="connsiteX1" fmla="*/ 521208 w 521208"/>
                <a:gd name="connsiteY1" fmla="*/ 0 h 82296"/>
                <a:gd name="connsiteX2" fmla="*/ 521208 w 521208"/>
                <a:gd name="connsiteY2" fmla="*/ 82296 h 82296"/>
                <a:gd name="connsiteX3" fmla="*/ 0 w 521208"/>
                <a:gd name="connsiteY3" fmla="*/ 82296 h 82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21208" h="82296">
                  <a:moveTo>
                    <a:pt x="0" y="0"/>
                  </a:moveTo>
                  <a:lnTo>
                    <a:pt x="521208" y="0"/>
                  </a:lnTo>
                  <a:lnTo>
                    <a:pt x="521208" y="82296"/>
                  </a:lnTo>
                  <a:lnTo>
                    <a:pt x="0" y="82296"/>
                  </a:lnTo>
                  <a:close/>
                </a:path>
              </a:pathLst>
            </a:custGeom>
            <a:noFill/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9" name="任意多边形: 形状 938">
              <a:extLst>
                <a:ext uri="{FF2B5EF4-FFF2-40B4-BE49-F238E27FC236}">
                  <a16:creationId xmlns:a16="http://schemas.microsoft.com/office/drawing/2014/main" id="{DA4D56A5-AB8F-D0E5-A316-60DF05AC2C91}"/>
                </a:ext>
              </a:extLst>
            </p:cNvPr>
            <p:cNvSpPr/>
            <p:nvPr/>
          </p:nvSpPr>
          <p:spPr>
            <a:xfrm>
              <a:off x="9619884" y="4884342"/>
              <a:ext cx="255141" cy="255141"/>
            </a:xfrm>
            <a:custGeom>
              <a:avLst/>
              <a:gdLst>
                <a:gd name="connsiteX0" fmla="*/ 397764 w 397764"/>
                <a:gd name="connsiteY0" fmla="*/ 198882 h 397764"/>
                <a:gd name="connsiteX1" fmla="*/ 198882 w 397764"/>
                <a:gd name="connsiteY1" fmla="*/ 397764 h 397764"/>
                <a:gd name="connsiteX2" fmla="*/ 0 w 397764"/>
                <a:gd name="connsiteY2" fmla="*/ 198882 h 397764"/>
                <a:gd name="connsiteX3" fmla="*/ 198882 w 397764"/>
                <a:gd name="connsiteY3" fmla="*/ 0 h 397764"/>
                <a:gd name="connsiteX4" fmla="*/ 397764 w 397764"/>
                <a:gd name="connsiteY4" fmla="*/ 198882 h 397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7764" h="397764">
                  <a:moveTo>
                    <a:pt x="397764" y="198882"/>
                  </a:moveTo>
                  <a:cubicBezTo>
                    <a:pt x="397764" y="308722"/>
                    <a:pt x="308721" y="397764"/>
                    <a:pt x="198882" y="397764"/>
                  </a:cubicBezTo>
                  <a:cubicBezTo>
                    <a:pt x="89042" y="397764"/>
                    <a:pt x="0" y="308722"/>
                    <a:pt x="0" y="198882"/>
                  </a:cubicBezTo>
                  <a:cubicBezTo>
                    <a:pt x="0" y="89043"/>
                    <a:pt x="89042" y="0"/>
                    <a:pt x="198882" y="0"/>
                  </a:cubicBezTo>
                  <a:cubicBezTo>
                    <a:pt x="308721" y="0"/>
                    <a:pt x="397764" y="89043"/>
                    <a:pt x="397764" y="198882"/>
                  </a:cubicBezTo>
                  <a:close/>
                </a:path>
              </a:pathLst>
            </a:custGeom>
            <a:solidFill>
              <a:srgbClr val="98AAB5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0" name="任意多边形: 形状 939">
              <a:extLst>
                <a:ext uri="{FF2B5EF4-FFF2-40B4-BE49-F238E27FC236}">
                  <a16:creationId xmlns:a16="http://schemas.microsoft.com/office/drawing/2014/main" id="{69E1C5A6-C884-2948-6755-7441ADDCCCDE}"/>
                </a:ext>
              </a:extLst>
            </p:cNvPr>
            <p:cNvSpPr/>
            <p:nvPr/>
          </p:nvSpPr>
          <p:spPr>
            <a:xfrm>
              <a:off x="9712263" y="4884342"/>
              <a:ext cx="162762" cy="255141"/>
            </a:xfrm>
            <a:custGeom>
              <a:avLst/>
              <a:gdLst>
                <a:gd name="connsiteX0" fmla="*/ 54864 w 253746"/>
                <a:gd name="connsiteY0" fmla="*/ 0 h 397764"/>
                <a:gd name="connsiteX1" fmla="*/ 0 w 253746"/>
                <a:gd name="connsiteY1" fmla="*/ 7544 h 397764"/>
                <a:gd name="connsiteX2" fmla="*/ 144018 w 253746"/>
                <a:gd name="connsiteY2" fmla="*/ 198882 h 397764"/>
                <a:gd name="connsiteX3" fmla="*/ 0 w 253746"/>
                <a:gd name="connsiteY3" fmla="*/ 390220 h 397764"/>
                <a:gd name="connsiteX4" fmla="*/ 54864 w 253746"/>
                <a:gd name="connsiteY4" fmla="*/ 397764 h 397764"/>
                <a:gd name="connsiteX5" fmla="*/ 253746 w 253746"/>
                <a:gd name="connsiteY5" fmla="*/ 198882 h 397764"/>
                <a:gd name="connsiteX6" fmla="*/ 54864 w 253746"/>
                <a:gd name="connsiteY6" fmla="*/ 0 h 397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3746" h="397764">
                  <a:moveTo>
                    <a:pt x="54864" y="0"/>
                  </a:moveTo>
                  <a:cubicBezTo>
                    <a:pt x="35662" y="0"/>
                    <a:pt x="17145" y="2743"/>
                    <a:pt x="0" y="7544"/>
                  </a:cubicBezTo>
                  <a:cubicBezTo>
                    <a:pt x="82982" y="31547"/>
                    <a:pt x="144018" y="107670"/>
                    <a:pt x="144018" y="198882"/>
                  </a:cubicBezTo>
                  <a:cubicBezTo>
                    <a:pt x="144018" y="289407"/>
                    <a:pt x="82982" y="366217"/>
                    <a:pt x="0" y="390220"/>
                  </a:cubicBezTo>
                  <a:cubicBezTo>
                    <a:pt x="17145" y="395021"/>
                    <a:pt x="35662" y="397764"/>
                    <a:pt x="54864" y="397764"/>
                  </a:cubicBezTo>
                  <a:cubicBezTo>
                    <a:pt x="164592" y="397764"/>
                    <a:pt x="253746" y="308610"/>
                    <a:pt x="253746" y="198882"/>
                  </a:cubicBezTo>
                  <a:cubicBezTo>
                    <a:pt x="253746" y="88468"/>
                    <a:pt x="164592" y="0"/>
                    <a:pt x="54864" y="0"/>
                  </a:cubicBezTo>
                  <a:close/>
                </a:path>
              </a:pathLst>
            </a:custGeom>
            <a:solidFill>
              <a:srgbClr val="7B929E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1" name="任意多边形: 形状 940">
              <a:extLst>
                <a:ext uri="{FF2B5EF4-FFF2-40B4-BE49-F238E27FC236}">
                  <a16:creationId xmlns:a16="http://schemas.microsoft.com/office/drawing/2014/main" id="{5837F623-DA8E-B728-2B80-92BBD753BDCA}"/>
                </a:ext>
              </a:extLst>
            </p:cNvPr>
            <p:cNvSpPr/>
            <p:nvPr/>
          </p:nvSpPr>
          <p:spPr>
            <a:xfrm>
              <a:off x="9619884" y="4884342"/>
              <a:ext cx="255141" cy="255141"/>
            </a:xfrm>
            <a:custGeom>
              <a:avLst/>
              <a:gdLst>
                <a:gd name="connsiteX0" fmla="*/ 397764 w 397764"/>
                <a:gd name="connsiteY0" fmla="*/ 198882 h 397764"/>
                <a:gd name="connsiteX1" fmla="*/ 198882 w 397764"/>
                <a:gd name="connsiteY1" fmla="*/ 397764 h 397764"/>
                <a:gd name="connsiteX2" fmla="*/ 0 w 397764"/>
                <a:gd name="connsiteY2" fmla="*/ 198882 h 397764"/>
                <a:gd name="connsiteX3" fmla="*/ 198882 w 397764"/>
                <a:gd name="connsiteY3" fmla="*/ 0 h 397764"/>
                <a:gd name="connsiteX4" fmla="*/ 397764 w 397764"/>
                <a:gd name="connsiteY4" fmla="*/ 198882 h 397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7764" h="397764">
                  <a:moveTo>
                    <a:pt x="397764" y="198882"/>
                  </a:moveTo>
                  <a:cubicBezTo>
                    <a:pt x="397764" y="308722"/>
                    <a:pt x="308721" y="397764"/>
                    <a:pt x="198882" y="397764"/>
                  </a:cubicBezTo>
                  <a:cubicBezTo>
                    <a:pt x="89042" y="397764"/>
                    <a:pt x="0" y="308722"/>
                    <a:pt x="0" y="198882"/>
                  </a:cubicBezTo>
                  <a:cubicBezTo>
                    <a:pt x="0" y="89043"/>
                    <a:pt x="89042" y="0"/>
                    <a:pt x="198882" y="0"/>
                  </a:cubicBezTo>
                  <a:cubicBezTo>
                    <a:pt x="308721" y="0"/>
                    <a:pt x="397764" y="89043"/>
                    <a:pt x="397764" y="198882"/>
                  </a:cubicBezTo>
                  <a:close/>
                </a:path>
              </a:pathLst>
            </a:custGeom>
            <a:noFill/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2" name="任意多边形: 形状 941">
              <a:extLst>
                <a:ext uri="{FF2B5EF4-FFF2-40B4-BE49-F238E27FC236}">
                  <a16:creationId xmlns:a16="http://schemas.microsoft.com/office/drawing/2014/main" id="{80AADC5F-DDD2-66C9-7027-B050577C5C73}"/>
                </a:ext>
              </a:extLst>
            </p:cNvPr>
            <p:cNvSpPr/>
            <p:nvPr/>
          </p:nvSpPr>
          <p:spPr>
            <a:xfrm>
              <a:off x="9728539" y="6001682"/>
              <a:ext cx="422302" cy="96778"/>
            </a:xfrm>
            <a:custGeom>
              <a:avLst/>
              <a:gdLst>
                <a:gd name="connsiteX0" fmla="*/ 658368 w 658368"/>
                <a:gd name="connsiteY0" fmla="*/ 150876 h 150876"/>
                <a:gd name="connsiteX1" fmla="*/ 0 w 658368"/>
                <a:gd name="connsiteY1" fmla="*/ 150876 h 150876"/>
                <a:gd name="connsiteX2" fmla="*/ 0 w 658368"/>
                <a:gd name="connsiteY2" fmla="*/ 96012 h 150876"/>
                <a:gd name="connsiteX3" fmla="*/ 96012 w 658368"/>
                <a:gd name="connsiteY3" fmla="*/ 0 h 150876"/>
                <a:gd name="connsiteX4" fmla="*/ 562356 w 658368"/>
                <a:gd name="connsiteY4" fmla="*/ 0 h 150876"/>
                <a:gd name="connsiteX5" fmla="*/ 658368 w 658368"/>
                <a:gd name="connsiteY5" fmla="*/ 96012 h 150876"/>
                <a:gd name="connsiteX6" fmla="*/ 658368 w 658368"/>
                <a:gd name="connsiteY6" fmla="*/ 150876 h 150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58368" h="150876">
                  <a:moveTo>
                    <a:pt x="658368" y="150876"/>
                  </a:moveTo>
                  <a:lnTo>
                    <a:pt x="0" y="150876"/>
                  </a:lnTo>
                  <a:lnTo>
                    <a:pt x="0" y="96012"/>
                  </a:lnTo>
                  <a:cubicBezTo>
                    <a:pt x="0" y="43205"/>
                    <a:pt x="43205" y="0"/>
                    <a:pt x="96012" y="0"/>
                  </a:cubicBezTo>
                  <a:lnTo>
                    <a:pt x="562356" y="0"/>
                  </a:lnTo>
                  <a:cubicBezTo>
                    <a:pt x="615163" y="0"/>
                    <a:pt x="658368" y="43205"/>
                    <a:pt x="658368" y="96012"/>
                  </a:cubicBezTo>
                  <a:lnTo>
                    <a:pt x="658368" y="150876"/>
                  </a:lnTo>
                  <a:close/>
                </a:path>
              </a:pathLst>
            </a:custGeom>
            <a:solidFill>
              <a:srgbClr val="6E818E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3" name="任意多边形: 形状 942">
              <a:extLst>
                <a:ext uri="{FF2B5EF4-FFF2-40B4-BE49-F238E27FC236}">
                  <a16:creationId xmlns:a16="http://schemas.microsoft.com/office/drawing/2014/main" id="{A311B5AD-C271-F043-ACD7-074F7A8B5A3B}"/>
                </a:ext>
              </a:extLst>
            </p:cNvPr>
            <p:cNvSpPr/>
            <p:nvPr/>
          </p:nvSpPr>
          <p:spPr>
            <a:xfrm>
              <a:off x="9728539" y="6057110"/>
              <a:ext cx="422302" cy="40910"/>
            </a:xfrm>
            <a:custGeom>
              <a:avLst/>
              <a:gdLst>
                <a:gd name="connsiteX0" fmla="*/ 0 w 658368"/>
                <a:gd name="connsiteY0" fmla="*/ 0 h 63779"/>
                <a:gd name="connsiteX1" fmla="*/ 658368 w 658368"/>
                <a:gd name="connsiteY1" fmla="*/ 0 h 63779"/>
                <a:gd name="connsiteX2" fmla="*/ 658368 w 658368"/>
                <a:gd name="connsiteY2" fmla="*/ 63779 h 63779"/>
                <a:gd name="connsiteX3" fmla="*/ 0 w 658368"/>
                <a:gd name="connsiteY3" fmla="*/ 63779 h 63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58368" h="63779">
                  <a:moveTo>
                    <a:pt x="0" y="0"/>
                  </a:moveTo>
                  <a:lnTo>
                    <a:pt x="658368" y="0"/>
                  </a:lnTo>
                  <a:lnTo>
                    <a:pt x="658368" y="63779"/>
                  </a:lnTo>
                  <a:lnTo>
                    <a:pt x="0" y="63779"/>
                  </a:lnTo>
                  <a:close/>
                </a:path>
              </a:pathLst>
            </a:custGeom>
            <a:solidFill>
              <a:srgbClr val="5C6F7A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4" name="任意多边形: 形状 943">
              <a:extLst>
                <a:ext uri="{FF2B5EF4-FFF2-40B4-BE49-F238E27FC236}">
                  <a16:creationId xmlns:a16="http://schemas.microsoft.com/office/drawing/2014/main" id="{65446814-CC9B-FC5D-25F9-B859D728F313}"/>
                </a:ext>
              </a:extLst>
            </p:cNvPr>
            <p:cNvSpPr/>
            <p:nvPr/>
          </p:nvSpPr>
          <p:spPr>
            <a:xfrm>
              <a:off x="9728539" y="6001682"/>
              <a:ext cx="422302" cy="96778"/>
            </a:xfrm>
            <a:custGeom>
              <a:avLst/>
              <a:gdLst>
                <a:gd name="connsiteX0" fmla="*/ 658368 w 658368"/>
                <a:gd name="connsiteY0" fmla="*/ 150876 h 150876"/>
                <a:gd name="connsiteX1" fmla="*/ 0 w 658368"/>
                <a:gd name="connsiteY1" fmla="*/ 150876 h 150876"/>
                <a:gd name="connsiteX2" fmla="*/ 0 w 658368"/>
                <a:gd name="connsiteY2" fmla="*/ 96012 h 150876"/>
                <a:gd name="connsiteX3" fmla="*/ 96012 w 658368"/>
                <a:gd name="connsiteY3" fmla="*/ 0 h 150876"/>
                <a:gd name="connsiteX4" fmla="*/ 562356 w 658368"/>
                <a:gd name="connsiteY4" fmla="*/ 0 h 150876"/>
                <a:gd name="connsiteX5" fmla="*/ 658368 w 658368"/>
                <a:gd name="connsiteY5" fmla="*/ 96012 h 150876"/>
                <a:gd name="connsiteX6" fmla="*/ 658368 w 658368"/>
                <a:gd name="connsiteY6" fmla="*/ 150876 h 150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58368" h="150876">
                  <a:moveTo>
                    <a:pt x="658368" y="150876"/>
                  </a:moveTo>
                  <a:lnTo>
                    <a:pt x="0" y="150876"/>
                  </a:lnTo>
                  <a:lnTo>
                    <a:pt x="0" y="96012"/>
                  </a:lnTo>
                  <a:cubicBezTo>
                    <a:pt x="0" y="43205"/>
                    <a:pt x="43205" y="0"/>
                    <a:pt x="96012" y="0"/>
                  </a:cubicBezTo>
                  <a:lnTo>
                    <a:pt x="562356" y="0"/>
                  </a:lnTo>
                  <a:cubicBezTo>
                    <a:pt x="615163" y="0"/>
                    <a:pt x="658368" y="43205"/>
                    <a:pt x="658368" y="96012"/>
                  </a:cubicBezTo>
                  <a:lnTo>
                    <a:pt x="658368" y="150876"/>
                  </a:lnTo>
                  <a:close/>
                </a:path>
              </a:pathLst>
            </a:custGeom>
            <a:noFill/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5" name="任意多边形: 形状 944">
              <a:extLst>
                <a:ext uri="{FF2B5EF4-FFF2-40B4-BE49-F238E27FC236}">
                  <a16:creationId xmlns:a16="http://schemas.microsoft.com/office/drawing/2014/main" id="{A9B9E940-205D-EF75-7548-C5D3E66AC794}"/>
                </a:ext>
              </a:extLst>
            </p:cNvPr>
            <p:cNvSpPr/>
            <p:nvPr/>
          </p:nvSpPr>
          <p:spPr>
            <a:xfrm>
              <a:off x="7530369" y="6098460"/>
              <a:ext cx="3463757" cy="4399"/>
            </a:xfrm>
            <a:custGeom>
              <a:avLst/>
              <a:gdLst>
                <a:gd name="connsiteX0" fmla="*/ 0 w 5399989"/>
                <a:gd name="connsiteY0" fmla="*/ 0 h 6858"/>
                <a:gd name="connsiteX1" fmla="*/ 5399989 w 5399989"/>
                <a:gd name="connsiteY1" fmla="*/ 0 h 6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399989" h="6858">
                  <a:moveTo>
                    <a:pt x="0" y="0"/>
                  </a:moveTo>
                  <a:lnTo>
                    <a:pt x="5399989" y="0"/>
                  </a:lnTo>
                </a:path>
              </a:pathLst>
            </a:custGeom>
            <a:ln w="54864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6" name="任意多边形: 形状 945">
              <a:extLst>
                <a:ext uri="{FF2B5EF4-FFF2-40B4-BE49-F238E27FC236}">
                  <a16:creationId xmlns:a16="http://schemas.microsoft.com/office/drawing/2014/main" id="{F498DAFD-7C9D-83FB-9339-54CFF21467C5}"/>
                </a:ext>
              </a:extLst>
            </p:cNvPr>
            <p:cNvSpPr/>
            <p:nvPr/>
          </p:nvSpPr>
          <p:spPr>
            <a:xfrm>
              <a:off x="9058361" y="4422009"/>
              <a:ext cx="1375587" cy="643966"/>
            </a:xfrm>
            <a:custGeom>
              <a:avLst/>
              <a:gdLst>
                <a:gd name="connsiteX0" fmla="*/ 2129057 w 2144537"/>
                <a:gd name="connsiteY0" fmla="*/ 980008 h 1003941"/>
                <a:gd name="connsiteX1" fmla="*/ 2129057 w 2144537"/>
                <a:gd name="connsiteY1" fmla="*/ 980008 h 1003941"/>
                <a:gd name="connsiteX2" fmla="*/ 2035102 w 2144537"/>
                <a:gd name="connsiteY2" fmla="*/ 988238 h 1003941"/>
                <a:gd name="connsiteX3" fmla="*/ 1072239 w 2144537"/>
                <a:gd name="connsiteY3" fmla="*/ 172821 h 1003941"/>
                <a:gd name="connsiteX4" fmla="*/ 109375 w 2144537"/>
                <a:gd name="connsiteY4" fmla="*/ 988238 h 1003941"/>
                <a:gd name="connsiteX5" fmla="*/ 15421 w 2144537"/>
                <a:gd name="connsiteY5" fmla="*/ 980008 h 1003941"/>
                <a:gd name="connsiteX6" fmla="*/ 15421 w 2144537"/>
                <a:gd name="connsiteY6" fmla="*/ 980008 h 1003941"/>
                <a:gd name="connsiteX7" fmla="*/ 23650 w 2144537"/>
                <a:gd name="connsiteY7" fmla="*/ 887425 h 1003941"/>
                <a:gd name="connsiteX8" fmla="*/ 970055 w 2144537"/>
                <a:gd name="connsiteY8" fmla="*/ 87096 h 1003941"/>
                <a:gd name="connsiteX9" fmla="*/ 1072925 w 2144537"/>
                <a:gd name="connsiteY9" fmla="*/ 0 h 1003941"/>
                <a:gd name="connsiteX10" fmla="*/ 1175109 w 2144537"/>
                <a:gd name="connsiteY10" fmla="*/ 87096 h 1003941"/>
                <a:gd name="connsiteX11" fmla="*/ 2121513 w 2144537"/>
                <a:gd name="connsiteY11" fmla="*/ 887425 h 1003941"/>
                <a:gd name="connsiteX12" fmla="*/ 2129057 w 2144537"/>
                <a:gd name="connsiteY12" fmla="*/ 980008 h 10039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144537" h="1003941">
                  <a:moveTo>
                    <a:pt x="2129057" y="980008"/>
                  </a:moveTo>
                  <a:lnTo>
                    <a:pt x="2129057" y="980008"/>
                  </a:lnTo>
                  <a:cubicBezTo>
                    <a:pt x="2105739" y="1008126"/>
                    <a:pt x="2063220" y="1012241"/>
                    <a:pt x="2035102" y="988238"/>
                  </a:cubicBezTo>
                  <a:lnTo>
                    <a:pt x="1072239" y="172821"/>
                  </a:lnTo>
                  <a:lnTo>
                    <a:pt x="109375" y="988238"/>
                  </a:lnTo>
                  <a:cubicBezTo>
                    <a:pt x="81257" y="1012241"/>
                    <a:pt x="39424" y="1008126"/>
                    <a:pt x="15421" y="980008"/>
                  </a:cubicBezTo>
                  <a:lnTo>
                    <a:pt x="15421" y="980008"/>
                  </a:lnTo>
                  <a:cubicBezTo>
                    <a:pt x="-7897" y="951890"/>
                    <a:pt x="-4468" y="910742"/>
                    <a:pt x="23650" y="887425"/>
                  </a:cubicBezTo>
                  <a:lnTo>
                    <a:pt x="970055" y="87096"/>
                  </a:lnTo>
                  <a:lnTo>
                    <a:pt x="1072925" y="0"/>
                  </a:lnTo>
                  <a:lnTo>
                    <a:pt x="1175109" y="87096"/>
                  </a:lnTo>
                  <a:lnTo>
                    <a:pt x="2121513" y="887425"/>
                  </a:lnTo>
                  <a:cubicBezTo>
                    <a:pt x="2148945" y="910057"/>
                    <a:pt x="2152374" y="951890"/>
                    <a:pt x="2129057" y="980008"/>
                  </a:cubicBez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  <a:ln w="685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947" name="任意多边形: 形状 946">
              <a:extLst>
                <a:ext uri="{FF2B5EF4-FFF2-40B4-BE49-F238E27FC236}">
                  <a16:creationId xmlns:a16="http://schemas.microsoft.com/office/drawing/2014/main" id="{BEF37081-30E4-986B-D55B-EE963B2A5960}"/>
                </a:ext>
              </a:extLst>
            </p:cNvPr>
            <p:cNvSpPr/>
            <p:nvPr/>
          </p:nvSpPr>
          <p:spPr>
            <a:xfrm>
              <a:off x="9267966" y="4865866"/>
              <a:ext cx="63345" cy="36511"/>
            </a:xfrm>
            <a:custGeom>
              <a:avLst/>
              <a:gdLst>
                <a:gd name="connsiteX0" fmla="*/ 0 w 98755"/>
                <a:gd name="connsiteY0" fmla="*/ 0 h 56921"/>
                <a:gd name="connsiteX1" fmla="*/ 98755 w 98755"/>
                <a:gd name="connsiteY1" fmla="*/ 0 h 56921"/>
                <a:gd name="connsiteX2" fmla="*/ 98755 w 98755"/>
                <a:gd name="connsiteY2" fmla="*/ 56921 h 56921"/>
                <a:gd name="connsiteX3" fmla="*/ 0 w 98755"/>
                <a:gd name="connsiteY3" fmla="*/ 56921 h 56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8755" h="56921">
                  <a:moveTo>
                    <a:pt x="0" y="0"/>
                  </a:moveTo>
                  <a:lnTo>
                    <a:pt x="98755" y="0"/>
                  </a:lnTo>
                  <a:lnTo>
                    <a:pt x="98755" y="56921"/>
                  </a:lnTo>
                  <a:lnTo>
                    <a:pt x="0" y="56921"/>
                  </a:lnTo>
                  <a:close/>
                </a:path>
              </a:pathLst>
            </a:cu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  <a:ln w="685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948" name="任意多边形: 形状 947">
              <a:extLst>
                <a:ext uri="{FF2B5EF4-FFF2-40B4-BE49-F238E27FC236}">
                  <a16:creationId xmlns:a16="http://schemas.microsoft.com/office/drawing/2014/main" id="{C35D5FEC-802C-72DE-E18F-61EC08051E31}"/>
                </a:ext>
              </a:extLst>
            </p:cNvPr>
            <p:cNvSpPr/>
            <p:nvPr/>
          </p:nvSpPr>
          <p:spPr>
            <a:xfrm>
              <a:off x="9739097" y="4480076"/>
              <a:ext cx="58506" cy="36511"/>
            </a:xfrm>
            <a:custGeom>
              <a:avLst/>
              <a:gdLst>
                <a:gd name="connsiteX0" fmla="*/ 0 w 91211"/>
                <a:gd name="connsiteY0" fmla="*/ 0 h 56921"/>
                <a:gd name="connsiteX1" fmla="*/ 91211 w 91211"/>
                <a:gd name="connsiteY1" fmla="*/ 0 h 56921"/>
                <a:gd name="connsiteX2" fmla="*/ 91211 w 91211"/>
                <a:gd name="connsiteY2" fmla="*/ 56921 h 56921"/>
                <a:gd name="connsiteX3" fmla="*/ 0 w 91211"/>
                <a:gd name="connsiteY3" fmla="*/ 56921 h 56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1211" h="56921">
                  <a:moveTo>
                    <a:pt x="0" y="0"/>
                  </a:moveTo>
                  <a:lnTo>
                    <a:pt x="91211" y="0"/>
                  </a:lnTo>
                  <a:lnTo>
                    <a:pt x="91211" y="56921"/>
                  </a:lnTo>
                  <a:lnTo>
                    <a:pt x="0" y="56921"/>
                  </a:lnTo>
                  <a:close/>
                </a:path>
              </a:pathLst>
            </a:cu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  <a:ln w="685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949" name="任意多边形: 形状 948">
              <a:extLst>
                <a:ext uri="{FF2B5EF4-FFF2-40B4-BE49-F238E27FC236}">
                  <a16:creationId xmlns:a16="http://schemas.microsoft.com/office/drawing/2014/main" id="{E1F9CCC6-F8C3-C662-565F-CABFB9B9A0FB}"/>
                </a:ext>
              </a:extLst>
            </p:cNvPr>
            <p:cNvSpPr/>
            <p:nvPr/>
          </p:nvSpPr>
          <p:spPr>
            <a:xfrm>
              <a:off x="9058361" y="4422009"/>
              <a:ext cx="1375587" cy="643966"/>
            </a:xfrm>
            <a:custGeom>
              <a:avLst/>
              <a:gdLst>
                <a:gd name="connsiteX0" fmla="*/ 2129057 w 2144537"/>
                <a:gd name="connsiteY0" fmla="*/ 980008 h 1003941"/>
                <a:gd name="connsiteX1" fmla="*/ 2129057 w 2144537"/>
                <a:gd name="connsiteY1" fmla="*/ 980008 h 1003941"/>
                <a:gd name="connsiteX2" fmla="*/ 2035102 w 2144537"/>
                <a:gd name="connsiteY2" fmla="*/ 988238 h 1003941"/>
                <a:gd name="connsiteX3" fmla="*/ 1072239 w 2144537"/>
                <a:gd name="connsiteY3" fmla="*/ 172821 h 1003941"/>
                <a:gd name="connsiteX4" fmla="*/ 109375 w 2144537"/>
                <a:gd name="connsiteY4" fmla="*/ 988238 h 1003941"/>
                <a:gd name="connsiteX5" fmla="*/ 15421 w 2144537"/>
                <a:gd name="connsiteY5" fmla="*/ 980008 h 1003941"/>
                <a:gd name="connsiteX6" fmla="*/ 15421 w 2144537"/>
                <a:gd name="connsiteY6" fmla="*/ 980008 h 1003941"/>
                <a:gd name="connsiteX7" fmla="*/ 23650 w 2144537"/>
                <a:gd name="connsiteY7" fmla="*/ 887425 h 1003941"/>
                <a:gd name="connsiteX8" fmla="*/ 970055 w 2144537"/>
                <a:gd name="connsiteY8" fmla="*/ 87096 h 1003941"/>
                <a:gd name="connsiteX9" fmla="*/ 1072925 w 2144537"/>
                <a:gd name="connsiteY9" fmla="*/ 0 h 1003941"/>
                <a:gd name="connsiteX10" fmla="*/ 1175109 w 2144537"/>
                <a:gd name="connsiteY10" fmla="*/ 87096 h 1003941"/>
                <a:gd name="connsiteX11" fmla="*/ 2121513 w 2144537"/>
                <a:gd name="connsiteY11" fmla="*/ 887425 h 1003941"/>
                <a:gd name="connsiteX12" fmla="*/ 2129057 w 2144537"/>
                <a:gd name="connsiteY12" fmla="*/ 980008 h 10039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144537" h="1003941">
                  <a:moveTo>
                    <a:pt x="2129057" y="980008"/>
                  </a:moveTo>
                  <a:lnTo>
                    <a:pt x="2129057" y="980008"/>
                  </a:lnTo>
                  <a:cubicBezTo>
                    <a:pt x="2105739" y="1008126"/>
                    <a:pt x="2063220" y="1012241"/>
                    <a:pt x="2035102" y="988238"/>
                  </a:cubicBezTo>
                  <a:lnTo>
                    <a:pt x="1072239" y="172821"/>
                  </a:lnTo>
                  <a:lnTo>
                    <a:pt x="109375" y="988238"/>
                  </a:lnTo>
                  <a:cubicBezTo>
                    <a:pt x="81257" y="1012241"/>
                    <a:pt x="39424" y="1008126"/>
                    <a:pt x="15421" y="980008"/>
                  </a:cubicBezTo>
                  <a:lnTo>
                    <a:pt x="15421" y="980008"/>
                  </a:lnTo>
                  <a:cubicBezTo>
                    <a:pt x="-7897" y="951890"/>
                    <a:pt x="-4468" y="910742"/>
                    <a:pt x="23650" y="887425"/>
                  </a:cubicBezTo>
                  <a:lnTo>
                    <a:pt x="970055" y="87096"/>
                  </a:lnTo>
                  <a:lnTo>
                    <a:pt x="1072925" y="0"/>
                  </a:lnTo>
                  <a:lnTo>
                    <a:pt x="1175109" y="87096"/>
                  </a:lnTo>
                  <a:lnTo>
                    <a:pt x="2121513" y="887425"/>
                  </a:lnTo>
                  <a:cubicBezTo>
                    <a:pt x="2148945" y="910057"/>
                    <a:pt x="2152374" y="951890"/>
                    <a:pt x="2129057" y="980008"/>
                  </a:cubicBezTo>
                  <a:close/>
                </a:path>
              </a:pathLst>
            </a:custGeom>
            <a:noFill/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0" name="任意多边形: 形状 949">
              <a:extLst>
                <a:ext uri="{FF2B5EF4-FFF2-40B4-BE49-F238E27FC236}">
                  <a16:creationId xmlns:a16="http://schemas.microsoft.com/office/drawing/2014/main" id="{BFD0E020-AA0A-676B-D0DC-5F2945772E63}"/>
                </a:ext>
              </a:extLst>
            </p:cNvPr>
            <p:cNvSpPr/>
            <p:nvPr/>
          </p:nvSpPr>
          <p:spPr>
            <a:xfrm>
              <a:off x="10587220" y="5427176"/>
              <a:ext cx="4399" cy="671284"/>
            </a:xfrm>
            <a:custGeom>
              <a:avLst/>
              <a:gdLst>
                <a:gd name="connsiteX0" fmla="*/ 0 w 6858"/>
                <a:gd name="connsiteY0" fmla="*/ 1046531 h 1046530"/>
                <a:gd name="connsiteX1" fmla="*/ 0 w 6858"/>
                <a:gd name="connsiteY1" fmla="*/ 0 h 1046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858" h="1046530">
                  <a:moveTo>
                    <a:pt x="0" y="1046531"/>
                  </a:moveTo>
                  <a:lnTo>
                    <a:pt x="0" y="0"/>
                  </a:lnTo>
                </a:path>
              </a:pathLst>
            </a:custGeom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1" name="任意多边形: 形状 950">
              <a:extLst>
                <a:ext uri="{FF2B5EF4-FFF2-40B4-BE49-F238E27FC236}">
                  <a16:creationId xmlns:a16="http://schemas.microsoft.com/office/drawing/2014/main" id="{16CC8946-28EC-DD0E-7D70-3D8AD2F14DCB}"/>
                </a:ext>
              </a:extLst>
            </p:cNvPr>
            <p:cNvSpPr/>
            <p:nvPr/>
          </p:nvSpPr>
          <p:spPr>
            <a:xfrm>
              <a:off x="10790453" y="5427176"/>
              <a:ext cx="4399" cy="671284"/>
            </a:xfrm>
            <a:custGeom>
              <a:avLst/>
              <a:gdLst>
                <a:gd name="connsiteX0" fmla="*/ 0 w 6858"/>
                <a:gd name="connsiteY0" fmla="*/ 1046531 h 1046530"/>
                <a:gd name="connsiteX1" fmla="*/ 0 w 6858"/>
                <a:gd name="connsiteY1" fmla="*/ 0 h 1046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858" h="1046530">
                  <a:moveTo>
                    <a:pt x="0" y="1046531"/>
                  </a:moveTo>
                  <a:lnTo>
                    <a:pt x="0" y="0"/>
                  </a:lnTo>
                </a:path>
              </a:pathLst>
            </a:custGeom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2" name="任意多边形: 形状 951">
              <a:extLst>
                <a:ext uri="{FF2B5EF4-FFF2-40B4-BE49-F238E27FC236}">
                  <a16:creationId xmlns:a16="http://schemas.microsoft.com/office/drawing/2014/main" id="{211392ED-0298-6355-4D04-B38F0E967511}"/>
                </a:ext>
              </a:extLst>
            </p:cNvPr>
            <p:cNvSpPr/>
            <p:nvPr/>
          </p:nvSpPr>
          <p:spPr>
            <a:xfrm>
              <a:off x="9747455" y="4884342"/>
              <a:ext cx="4399" cy="255141"/>
            </a:xfrm>
            <a:custGeom>
              <a:avLst/>
              <a:gdLst>
                <a:gd name="connsiteX0" fmla="*/ 0 w 6858"/>
                <a:gd name="connsiteY0" fmla="*/ 397764 h 397764"/>
                <a:gd name="connsiteX1" fmla="*/ 0 w 6858"/>
                <a:gd name="connsiteY1" fmla="*/ 0 h 397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858" h="397764">
                  <a:moveTo>
                    <a:pt x="0" y="397764"/>
                  </a:moveTo>
                  <a:lnTo>
                    <a:pt x="0" y="0"/>
                  </a:lnTo>
                </a:path>
              </a:pathLst>
            </a:custGeom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3" name="任意多边形: 形状 952">
              <a:extLst>
                <a:ext uri="{FF2B5EF4-FFF2-40B4-BE49-F238E27FC236}">
                  <a16:creationId xmlns:a16="http://schemas.microsoft.com/office/drawing/2014/main" id="{5C2BE7DB-0E30-6C35-DF2B-B64203C89141}"/>
                </a:ext>
              </a:extLst>
            </p:cNvPr>
            <p:cNvSpPr/>
            <p:nvPr/>
          </p:nvSpPr>
          <p:spPr>
            <a:xfrm>
              <a:off x="9619884" y="5011912"/>
              <a:ext cx="255141" cy="4399"/>
            </a:xfrm>
            <a:custGeom>
              <a:avLst/>
              <a:gdLst>
                <a:gd name="connsiteX0" fmla="*/ 0 w 397764"/>
                <a:gd name="connsiteY0" fmla="*/ 0 h 6858"/>
                <a:gd name="connsiteX1" fmla="*/ 397764 w 397764"/>
                <a:gd name="connsiteY1" fmla="*/ 0 h 6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97764" h="6858">
                  <a:moveTo>
                    <a:pt x="0" y="0"/>
                  </a:moveTo>
                  <a:lnTo>
                    <a:pt x="397764" y="0"/>
                  </a:lnTo>
                </a:path>
              </a:pathLst>
            </a:custGeom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4" name="任意多边形: 形状 953">
              <a:extLst>
                <a:ext uri="{FF2B5EF4-FFF2-40B4-BE49-F238E27FC236}">
                  <a16:creationId xmlns:a16="http://schemas.microsoft.com/office/drawing/2014/main" id="{D7DE372C-69C1-2169-1AF2-5E1508293A38}"/>
                </a:ext>
              </a:extLst>
            </p:cNvPr>
            <p:cNvSpPr/>
            <p:nvPr/>
          </p:nvSpPr>
          <p:spPr>
            <a:xfrm>
              <a:off x="7762195" y="5799329"/>
              <a:ext cx="827008" cy="17596"/>
            </a:xfrm>
            <a:custGeom>
              <a:avLst/>
              <a:gdLst>
                <a:gd name="connsiteX0" fmla="*/ 0 w 1289304"/>
                <a:gd name="connsiteY0" fmla="*/ 0 h 27432"/>
                <a:gd name="connsiteX1" fmla="*/ 1289304 w 1289304"/>
                <a:gd name="connsiteY1" fmla="*/ 0 h 27432"/>
                <a:gd name="connsiteX2" fmla="*/ 1289304 w 1289304"/>
                <a:gd name="connsiteY2" fmla="*/ 27432 h 27432"/>
                <a:gd name="connsiteX3" fmla="*/ 0 w 1289304"/>
                <a:gd name="connsiteY3" fmla="*/ 27432 h 27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89304" h="27432">
                  <a:moveTo>
                    <a:pt x="0" y="0"/>
                  </a:moveTo>
                  <a:lnTo>
                    <a:pt x="1289304" y="0"/>
                  </a:lnTo>
                  <a:lnTo>
                    <a:pt x="1289304" y="27432"/>
                  </a:lnTo>
                  <a:lnTo>
                    <a:pt x="0" y="27432"/>
                  </a:lnTo>
                  <a:close/>
                </a:path>
              </a:pathLst>
            </a:custGeom>
            <a:noFill/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5" name="任意多边形: 形状 954">
              <a:extLst>
                <a:ext uri="{FF2B5EF4-FFF2-40B4-BE49-F238E27FC236}">
                  <a16:creationId xmlns:a16="http://schemas.microsoft.com/office/drawing/2014/main" id="{F58F8810-F461-F7C1-830D-A69E59C991A2}"/>
                </a:ext>
              </a:extLst>
            </p:cNvPr>
            <p:cNvSpPr/>
            <p:nvPr/>
          </p:nvSpPr>
          <p:spPr>
            <a:xfrm>
              <a:off x="7762195" y="5923821"/>
              <a:ext cx="827008" cy="17596"/>
            </a:xfrm>
            <a:custGeom>
              <a:avLst/>
              <a:gdLst>
                <a:gd name="connsiteX0" fmla="*/ 0 w 1289304"/>
                <a:gd name="connsiteY0" fmla="*/ 0 h 27432"/>
                <a:gd name="connsiteX1" fmla="*/ 1289304 w 1289304"/>
                <a:gd name="connsiteY1" fmla="*/ 0 h 27432"/>
                <a:gd name="connsiteX2" fmla="*/ 1289304 w 1289304"/>
                <a:gd name="connsiteY2" fmla="*/ 27432 h 27432"/>
                <a:gd name="connsiteX3" fmla="*/ 0 w 1289304"/>
                <a:gd name="connsiteY3" fmla="*/ 27432 h 27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89304" h="27432">
                  <a:moveTo>
                    <a:pt x="0" y="0"/>
                  </a:moveTo>
                  <a:lnTo>
                    <a:pt x="1289304" y="0"/>
                  </a:lnTo>
                  <a:lnTo>
                    <a:pt x="1289304" y="27432"/>
                  </a:lnTo>
                  <a:lnTo>
                    <a:pt x="0" y="27432"/>
                  </a:lnTo>
                  <a:close/>
                </a:path>
              </a:pathLst>
            </a:custGeom>
            <a:noFill/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6" name="任意多边形: 形状 955">
              <a:extLst>
                <a:ext uri="{FF2B5EF4-FFF2-40B4-BE49-F238E27FC236}">
                  <a16:creationId xmlns:a16="http://schemas.microsoft.com/office/drawing/2014/main" id="{E6DBC44F-0D35-2568-705B-1D13F7A69988}"/>
                </a:ext>
              </a:extLst>
            </p:cNvPr>
            <p:cNvSpPr/>
            <p:nvPr/>
          </p:nvSpPr>
          <p:spPr>
            <a:xfrm>
              <a:off x="7888886" y="5194910"/>
              <a:ext cx="4399" cy="903550"/>
            </a:xfrm>
            <a:custGeom>
              <a:avLst/>
              <a:gdLst>
                <a:gd name="connsiteX0" fmla="*/ 0 w 6858"/>
                <a:gd name="connsiteY0" fmla="*/ 1408633 h 1408633"/>
                <a:gd name="connsiteX1" fmla="*/ 0 w 6858"/>
                <a:gd name="connsiteY1" fmla="*/ 0 h 14086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858" h="1408633">
                  <a:moveTo>
                    <a:pt x="0" y="1408633"/>
                  </a:moveTo>
                  <a:lnTo>
                    <a:pt x="0" y="0"/>
                  </a:lnTo>
                </a:path>
              </a:pathLst>
            </a:custGeom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7" name="任意多边形: 形状 956">
              <a:extLst>
                <a:ext uri="{FF2B5EF4-FFF2-40B4-BE49-F238E27FC236}">
                  <a16:creationId xmlns:a16="http://schemas.microsoft.com/office/drawing/2014/main" id="{95EB2EA1-167D-AE59-8E68-1E0F9609DDA9}"/>
                </a:ext>
              </a:extLst>
            </p:cNvPr>
            <p:cNvSpPr/>
            <p:nvPr/>
          </p:nvSpPr>
          <p:spPr>
            <a:xfrm>
              <a:off x="7686093" y="5427176"/>
              <a:ext cx="4399" cy="671284"/>
            </a:xfrm>
            <a:custGeom>
              <a:avLst/>
              <a:gdLst>
                <a:gd name="connsiteX0" fmla="*/ 0 w 6858"/>
                <a:gd name="connsiteY0" fmla="*/ 1046531 h 1046530"/>
                <a:gd name="connsiteX1" fmla="*/ 0 w 6858"/>
                <a:gd name="connsiteY1" fmla="*/ 0 h 1046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858" h="1046530">
                  <a:moveTo>
                    <a:pt x="0" y="1046531"/>
                  </a:moveTo>
                  <a:lnTo>
                    <a:pt x="0" y="0"/>
                  </a:lnTo>
                </a:path>
              </a:pathLst>
            </a:custGeom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8" name="任意多边形: 形状 957">
              <a:extLst>
                <a:ext uri="{FF2B5EF4-FFF2-40B4-BE49-F238E27FC236}">
                  <a16:creationId xmlns:a16="http://schemas.microsoft.com/office/drawing/2014/main" id="{4216C786-2E5B-6509-359C-D527BF5F97D6}"/>
                </a:ext>
              </a:extLst>
            </p:cNvPr>
            <p:cNvSpPr/>
            <p:nvPr/>
          </p:nvSpPr>
          <p:spPr>
            <a:xfrm>
              <a:off x="8186257" y="5261774"/>
              <a:ext cx="4399" cy="836686"/>
            </a:xfrm>
            <a:custGeom>
              <a:avLst/>
              <a:gdLst>
                <a:gd name="connsiteX0" fmla="*/ 0 w 6858"/>
                <a:gd name="connsiteY0" fmla="*/ 1304392 h 1304391"/>
                <a:gd name="connsiteX1" fmla="*/ 0 w 6858"/>
                <a:gd name="connsiteY1" fmla="*/ 0 h 1304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858" h="1304391">
                  <a:moveTo>
                    <a:pt x="0" y="1304392"/>
                  </a:moveTo>
                  <a:lnTo>
                    <a:pt x="0" y="0"/>
                  </a:lnTo>
                </a:path>
              </a:pathLst>
            </a:custGeom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9" name="任意多边形: 形状 958">
              <a:extLst>
                <a:ext uri="{FF2B5EF4-FFF2-40B4-BE49-F238E27FC236}">
                  <a16:creationId xmlns:a16="http://schemas.microsoft.com/office/drawing/2014/main" id="{AB5540F0-97CC-5912-FEBF-D56CAAE9F9B2}"/>
                </a:ext>
              </a:extLst>
            </p:cNvPr>
            <p:cNvSpPr/>
            <p:nvPr/>
          </p:nvSpPr>
          <p:spPr>
            <a:xfrm>
              <a:off x="8473071" y="5661202"/>
              <a:ext cx="61586" cy="437258"/>
            </a:xfrm>
            <a:custGeom>
              <a:avLst/>
              <a:gdLst>
                <a:gd name="connsiteX0" fmla="*/ 96012 w 96012"/>
                <a:gd name="connsiteY0" fmla="*/ 681685 h 681685"/>
                <a:gd name="connsiteX1" fmla="*/ 0 w 96012"/>
                <a:gd name="connsiteY1" fmla="*/ 681685 h 681685"/>
                <a:gd name="connsiteX2" fmla="*/ 0 w 96012"/>
                <a:gd name="connsiteY2" fmla="*/ 85039 h 681685"/>
                <a:gd name="connsiteX3" fmla="*/ 48006 w 96012"/>
                <a:gd name="connsiteY3" fmla="*/ 0 h 681685"/>
                <a:gd name="connsiteX4" fmla="*/ 96012 w 96012"/>
                <a:gd name="connsiteY4" fmla="*/ 85039 h 681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012" h="681685">
                  <a:moveTo>
                    <a:pt x="96012" y="681685"/>
                  </a:moveTo>
                  <a:lnTo>
                    <a:pt x="0" y="681685"/>
                  </a:lnTo>
                  <a:lnTo>
                    <a:pt x="0" y="85039"/>
                  </a:lnTo>
                  <a:lnTo>
                    <a:pt x="48006" y="0"/>
                  </a:lnTo>
                  <a:lnTo>
                    <a:pt x="96012" y="85039"/>
                  </a:lnTo>
                  <a:close/>
                </a:path>
              </a:pathLst>
            </a:custGeom>
            <a:solidFill>
              <a:srgbClr val="663333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0" name="任意多边形: 形状 959">
              <a:extLst>
                <a:ext uri="{FF2B5EF4-FFF2-40B4-BE49-F238E27FC236}">
                  <a16:creationId xmlns:a16="http://schemas.microsoft.com/office/drawing/2014/main" id="{27EDA034-A8EB-73E0-CD1D-F8C0B8808FF8}"/>
                </a:ext>
              </a:extLst>
            </p:cNvPr>
            <p:cNvSpPr/>
            <p:nvPr/>
          </p:nvSpPr>
          <p:spPr>
            <a:xfrm>
              <a:off x="8473071" y="5661202"/>
              <a:ext cx="61586" cy="437258"/>
            </a:xfrm>
            <a:custGeom>
              <a:avLst/>
              <a:gdLst>
                <a:gd name="connsiteX0" fmla="*/ 96012 w 96012"/>
                <a:gd name="connsiteY0" fmla="*/ 681685 h 681685"/>
                <a:gd name="connsiteX1" fmla="*/ 0 w 96012"/>
                <a:gd name="connsiteY1" fmla="*/ 681685 h 681685"/>
                <a:gd name="connsiteX2" fmla="*/ 0 w 96012"/>
                <a:gd name="connsiteY2" fmla="*/ 85039 h 681685"/>
                <a:gd name="connsiteX3" fmla="*/ 48006 w 96012"/>
                <a:gd name="connsiteY3" fmla="*/ 0 h 681685"/>
                <a:gd name="connsiteX4" fmla="*/ 96012 w 96012"/>
                <a:gd name="connsiteY4" fmla="*/ 85039 h 681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012" h="681685">
                  <a:moveTo>
                    <a:pt x="96012" y="681685"/>
                  </a:moveTo>
                  <a:lnTo>
                    <a:pt x="0" y="681685"/>
                  </a:lnTo>
                  <a:lnTo>
                    <a:pt x="0" y="85039"/>
                  </a:lnTo>
                  <a:lnTo>
                    <a:pt x="48006" y="0"/>
                  </a:lnTo>
                  <a:lnTo>
                    <a:pt x="96012" y="85039"/>
                  </a:lnTo>
                  <a:close/>
                </a:path>
              </a:pathLst>
            </a:custGeom>
            <a:noFill/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1" name="任意多边形: 形状 960">
              <a:extLst>
                <a:ext uri="{FF2B5EF4-FFF2-40B4-BE49-F238E27FC236}">
                  <a16:creationId xmlns:a16="http://schemas.microsoft.com/office/drawing/2014/main" id="{7EC34F42-61F6-F126-8A37-A79D78B1983F}"/>
                </a:ext>
              </a:extLst>
            </p:cNvPr>
            <p:cNvSpPr/>
            <p:nvPr/>
          </p:nvSpPr>
          <p:spPr>
            <a:xfrm>
              <a:off x="8309428" y="5661202"/>
              <a:ext cx="61586" cy="437258"/>
            </a:xfrm>
            <a:custGeom>
              <a:avLst/>
              <a:gdLst>
                <a:gd name="connsiteX0" fmla="*/ 96012 w 96012"/>
                <a:gd name="connsiteY0" fmla="*/ 681685 h 681685"/>
                <a:gd name="connsiteX1" fmla="*/ 0 w 96012"/>
                <a:gd name="connsiteY1" fmla="*/ 681685 h 681685"/>
                <a:gd name="connsiteX2" fmla="*/ 0 w 96012"/>
                <a:gd name="connsiteY2" fmla="*/ 85039 h 681685"/>
                <a:gd name="connsiteX3" fmla="*/ 48006 w 96012"/>
                <a:gd name="connsiteY3" fmla="*/ 0 h 681685"/>
                <a:gd name="connsiteX4" fmla="*/ 96012 w 96012"/>
                <a:gd name="connsiteY4" fmla="*/ 85039 h 681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012" h="681685">
                  <a:moveTo>
                    <a:pt x="96012" y="681685"/>
                  </a:moveTo>
                  <a:lnTo>
                    <a:pt x="0" y="681685"/>
                  </a:lnTo>
                  <a:lnTo>
                    <a:pt x="0" y="85039"/>
                  </a:lnTo>
                  <a:lnTo>
                    <a:pt x="48006" y="0"/>
                  </a:lnTo>
                  <a:lnTo>
                    <a:pt x="96012" y="85039"/>
                  </a:lnTo>
                  <a:close/>
                </a:path>
              </a:pathLst>
            </a:custGeom>
            <a:solidFill>
              <a:srgbClr val="663333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2" name="任意多边形: 形状 961">
              <a:extLst>
                <a:ext uri="{FF2B5EF4-FFF2-40B4-BE49-F238E27FC236}">
                  <a16:creationId xmlns:a16="http://schemas.microsoft.com/office/drawing/2014/main" id="{878ACB56-A744-B5DA-4A67-ABBA7A119654}"/>
                </a:ext>
              </a:extLst>
            </p:cNvPr>
            <p:cNvSpPr/>
            <p:nvPr/>
          </p:nvSpPr>
          <p:spPr>
            <a:xfrm>
              <a:off x="8309428" y="5661202"/>
              <a:ext cx="61586" cy="437258"/>
            </a:xfrm>
            <a:custGeom>
              <a:avLst/>
              <a:gdLst>
                <a:gd name="connsiteX0" fmla="*/ 96012 w 96012"/>
                <a:gd name="connsiteY0" fmla="*/ 681685 h 681685"/>
                <a:gd name="connsiteX1" fmla="*/ 0 w 96012"/>
                <a:gd name="connsiteY1" fmla="*/ 681685 h 681685"/>
                <a:gd name="connsiteX2" fmla="*/ 0 w 96012"/>
                <a:gd name="connsiteY2" fmla="*/ 85039 h 681685"/>
                <a:gd name="connsiteX3" fmla="*/ 48006 w 96012"/>
                <a:gd name="connsiteY3" fmla="*/ 0 h 681685"/>
                <a:gd name="connsiteX4" fmla="*/ 96012 w 96012"/>
                <a:gd name="connsiteY4" fmla="*/ 85039 h 681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012" h="681685">
                  <a:moveTo>
                    <a:pt x="96012" y="681685"/>
                  </a:moveTo>
                  <a:lnTo>
                    <a:pt x="0" y="681685"/>
                  </a:lnTo>
                  <a:lnTo>
                    <a:pt x="0" y="85039"/>
                  </a:lnTo>
                  <a:lnTo>
                    <a:pt x="48006" y="0"/>
                  </a:lnTo>
                  <a:lnTo>
                    <a:pt x="96012" y="85039"/>
                  </a:lnTo>
                  <a:close/>
                </a:path>
              </a:pathLst>
            </a:custGeom>
            <a:noFill/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3" name="任意多边形: 形状 962">
              <a:extLst>
                <a:ext uri="{FF2B5EF4-FFF2-40B4-BE49-F238E27FC236}">
                  <a16:creationId xmlns:a16="http://schemas.microsoft.com/office/drawing/2014/main" id="{ACF8AECA-80AA-0347-E734-0DE152BB9AC3}"/>
                </a:ext>
              </a:extLst>
            </p:cNvPr>
            <p:cNvSpPr/>
            <p:nvPr/>
          </p:nvSpPr>
          <p:spPr>
            <a:xfrm>
              <a:off x="8146226" y="5661202"/>
              <a:ext cx="61586" cy="437258"/>
            </a:xfrm>
            <a:custGeom>
              <a:avLst/>
              <a:gdLst>
                <a:gd name="connsiteX0" fmla="*/ 96012 w 96012"/>
                <a:gd name="connsiteY0" fmla="*/ 681685 h 681685"/>
                <a:gd name="connsiteX1" fmla="*/ 0 w 96012"/>
                <a:gd name="connsiteY1" fmla="*/ 681685 h 681685"/>
                <a:gd name="connsiteX2" fmla="*/ 0 w 96012"/>
                <a:gd name="connsiteY2" fmla="*/ 85039 h 681685"/>
                <a:gd name="connsiteX3" fmla="*/ 48006 w 96012"/>
                <a:gd name="connsiteY3" fmla="*/ 0 h 681685"/>
                <a:gd name="connsiteX4" fmla="*/ 96012 w 96012"/>
                <a:gd name="connsiteY4" fmla="*/ 85039 h 681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012" h="681685">
                  <a:moveTo>
                    <a:pt x="96012" y="681685"/>
                  </a:moveTo>
                  <a:lnTo>
                    <a:pt x="0" y="681685"/>
                  </a:lnTo>
                  <a:lnTo>
                    <a:pt x="0" y="85039"/>
                  </a:lnTo>
                  <a:lnTo>
                    <a:pt x="48006" y="0"/>
                  </a:lnTo>
                  <a:lnTo>
                    <a:pt x="96012" y="85039"/>
                  </a:lnTo>
                  <a:close/>
                </a:path>
              </a:pathLst>
            </a:custGeom>
            <a:solidFill>
              <a:srgbClr val="663333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4" name="任意多边形: 形状 963">
              <a:extLst>
                <a:ext uri="{FF2B5EF4-FFF2-40B4-BE49-F238E27FC236}">
                  <a16:creationId xmlns:a16="http://schemas.microsoft.com/office/drawing/2014/main" id="{D3709534-EEF4-E720-B5A8-8CCF3CDF1A90}"/>
                </a:ext>
              </a:extLst>
            </p:cNvPr>
            <p:cNvSpPr/>
            <p:nvPr/>
          </p:nvSpPr>
          <p:spPr>
            <a:xfrm>
              <a:off x="8146226" y="5661202"/>
              <a:ext cx="61586" cy="437258"/>
            </a:xfrm>
            <a:custGeom>
              <a:avLst/>
              <a:gdLst>
                <a:gd name="connsiteX0" fmla="*/ 96012 w 96012"/>
                <a:gd name="connsiteY0" fmla="*/ 681685 h 681685"/>
                <a:gd name="connsiteX1" fmla="*/ 0 w 96012"/>
                <a:gd name="connsiteY1" fmla="*/ 681685 h 681685"/>
                <a:gd name="connsiteX2" fmla="*/ 0 w 96012"/>
                <a:gd name="connsiteY2" fmla="*/ 85039 h 681685"/>
                <a:gd name="connsiteX3" fmla="*/ 48006 w 96012"/>
                <a:gd name="connsiteY3" fmla="*/ 0 h 681685"/>
                <a:gd name="connsiteX4" fmla="*/ 96012 w 96012"/>
                <a:gd name="connsiteY4" fmla="*/ 85039 h 681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012" h="681685">
                  <a:moveTo>
                    <a:pt x="96012" y="681685"/>
                  </a:moveTo>
                  <a:lnTo>
                    <a:pt x="0" y="681685"/>
                  </a:lnTo>
                  <a:lnTo>
                    <a:pt x="0" y="85039"/>
                  </a:lnTo>
                  <a:lnTo>
                    <a:pt x="48006" y="0"/>
                  </a:lnTo>
                  <a:lnTo>
                    <a:pt x="96012" y="85039"/>
                  </a:lnTo>
                  <a:close/>
                </a:path>
              </a:pathLst>
            </a:custGeom>
            <a:noFill/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5" name="任意多边形: 形状 964">
              <a:extLst>
                <a:ext uri="{FF2B5EF4-FFF2-40B4-BE49-F238E27FC236}">
                  <a16:creationId xmlns:a16="http://schemas.microsoft.com/office/drawing/2014/main" id="{377DB55B-B0EA-2F55-8CDC-A7D7083C9BD6}"/>
                </a:ext>
              </a:extLst>
            </p:cNvPr>
            <p:cNvSpPr/>
            <p:nvPr/>
          </p:nvSpPr>
          <p:spPr>
            <a:xfrm>
              <a:off x="7983024" y="5661202"/>
              <a:ext cx="61586" cy="437258"/>
            </a:xfrm>
            <a:custGeom>
              <a:avLst/>
              <a:gdLst>
                <a:gd name="connsiteX0" fmla="*/ 96012 w 96012"/>
                <a:gd name="connsiteY0" fmla="*/ 681685 h 681685"/>
                <a:gd name="connsiteX1" fmla="*/ 0 w 96012"/>
                <a:gd name="connsiteY1" fmla="*/ 681685 h 681685"/>
                <a:gd name="connsiteX2" fmla="*/ 0 w 96012"/>
                <a:gd name="connsiteY2" fmla="*/ 85039 h 681685"/>
                <a:gd name="connsiteX3" fmla="*/ 48006 w 96012"/>
                <a:gd name="connsiteY3" fmla="*/ 0 h 681685"/>
                <a:gd name="connsiteX4" fmla="*/ 96012 w 96012"/>
                <a:gd name="connsiteY4" fmla="*/ 85039 h 681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012" h="681685">
                  <a:moveTo>
                    <a:pt x="96012" y="681685"/>
                  </a:moveTo>
                  <a:lnTo>
                    <a:pt x="0" y="681685"/>
                  </a:lnTo>
                  <a:lnTo>
                    <a:pt x="0" y="85039"/>
                  </a:lnTo>
                  <a:lnTo>
                    <a:pt x="48006" y="0"/>
                  </a:lnTo>
                  <a:lnTo>
                    <a:pt x="96012" y="85039"/>
                  </a:lnTo>
                  <a:close/>
                </a:path>
              </a:pathLst>
            </a:custGeom>
            <a:solidFill>
              <a:srgbClr val="663333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6" name="任意多边形: 形状 965">
              <a:extLst>
                <a:ext uri="{FF2B5EF4-FFF2-40B4-BE49-F238E27FC236}">
                  <a16:creationId xmlns:a16="http://schemas.microsoft.com/office/drawing/2014/main" id="{2F1CEF1E-88D1-C178-B632-0C76B2542086}"/>
                </a:ext>
              </a:extLst>
            </p:cNvPr>
            <p:cNvSpPr/>
            <p:nvPr/>
          </p:nvSpPr>
          <p:spPr>
            <a:xfrm>
              <a:off x="7983024" y="5661202"/>
              <a:ext cx="61586" cy="437258"/>
            </a:xfrm>
            <a:custGeom>
              <a:avLst/>
              <a:gdLst>
                <a:gd name="connsiteX0" fmla="*/ 96012 w 96012"/>
                <a:gd name="connsiteY0" fmla="*/ 681685 h 681685"/>
                <a:gd name="connsiteX1" fmla="*/ 0 w 96012"/>
                <a:gd name="connsiteY1" fmla="*/ 681685 h 681685"/>
                <a:gd name="connsiteX2" fmla="*/ 0 w 96012"/>
                <a:gd name="connsiteY2" fmla="*/ 85039 h 681685"/>
                <a:gd name="connsiteX3" fmla="*/ 48006 w 96012"/>
                <a:gd name="connsiteY3" fmla="*/ 0 h 681685"/>
                <a:gd name="connsiteX4" fmla="*/ 96012 w 96012"/>
                <a:gd name="connsiteY4" fmla="*/ 85039 h 681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012" h="681685">
                  <a:moveTo>
                    <a:pt x="96012" y="681685"/>
                  </a:moveTo>
                  <a:lnTo>
                    <a:pt x="0" y="681685"/>
                  </a:lnTo>
                  <a:lnTo>
                    <a:pt x="0" y="85039"/>
                  </a:lnTo>
                  <a:lnTo>
                    <a:pt x="48006" y="0"/>
                  </a:lnTo>
                  <a:lnTo>
                    <a:pt x="96012" y="85039"/>
                  </a:lnTo>
                  <a:close/>
                </a:path>
              </a:pathLst>
            </a:custGeom>
            <a:noFill/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7" name="任意多边形: 形状 966">
              <a:extLst>
                <a:ext uri="{FF2B5EF4-FFF2-40B4-BE49-F238E27FC236}">
                  <a16:creationId xmlns:a16="http://schemas.microsoft.com/office/drawing/2014/main" id="{1C6F4374-B1BA-9E6F-5628-89D9A22B083B}"/>
                </a:ext>
              </a:extLst>
            </p:cNvPr>
            <p:cNvSpPr/>
            <p:nvPr/>
          </p:nvSpPr>
          <p:spPr>
            <a:xfrm>
              <a:off x="7819822" y="5661202"/>
              <a:ext cx="61586" cy="437258"/>
            </a:xfrm>
            <a:custGeom>
              <a:avLst/>
              <a:gdLst>
                <a:gd name="connsiteX0" fmla="*/ 96012 w 96012"/>
                <a:gd name="connsiteY0" fmla="*/ 681685 h 681685"/>
                <a:gd name="connsiteX1" fmla="*/ 0 w 96012"/>
                <a:gd name="connsiteY1" fmla="*/ 681685 h 681685"/>
                <a:gd name="connsiteX2" fmla="*/ 0 w 96012"/>
                <a:gd name="connsiteY2" fmla="*/ 85039 h 681685"/>
                <a:gd name="connsiteX3" fmla="*/ 48006 w 96012"/>
                <a:gd name="connsiteY3" fmla="*/ 0 h 681685"/>
                <a:gd name="connsiteX4" fmla="*/ 96012 w 96012"/>
                <a:gd name="connsiteY4" fmla="*/ 85039 h 681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012" h="681685">
                  <a:moveTo>
                    <a:pt x="96012" y="681685"/>
                  </a:moveTo>
                  <a:lnTo>
                    <a:pt x="0" y="681685"/>
                  </a:lnTo>
                  <a:lnTo>
                    <a:pt x="0" y="85039"/>
                  </a:lnTo>
                  <a:lnTo>
                    <a:pt x="48006" y="0"/>
                  </a:lnTo>
                  <a:lnTo>
                    <a:pt x="96012" y="85039"/>
                  </a:lnTo>
                  <a:close/>
                </a:path>
              </a:pathLst>
            </a:custGeom>
            <a:solidFill>
              <a:srgbClr val="663333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8" name="任意多边形: 形状 967">
              <a:extLst>
                <a:ext uri="{FF2B5EF4-FFF2-40B4-BE49-F238E27FC236}">
                  <a16:creationId xmlns:a16="http://schemas.microsoft.com/office/drawing/2014/main" id="{07DEC6C1-C54F-8F4C-9098-06E5A178FBF6}"/>
                </a:ext>
              </a:extLst>
            </p:cNvPr>
            <p:cNvSpPr/>
            <p:nvPr/>
          </p:nvSpPr>
          <p:spPr>
            <a:xfrm>
              <a:off x="7819822" y="5661202"/>
              <a:ext cx="61586" cy="437258"/>
            </a:xfrm>
            <a:custGeom>
              <a:avLst/>
              <a:gdLst>
                <a:gd name="connsiteX0" fmla="*/ 96012 w 96012"/>
                <a:gd name="connsiteY0" fmla="*/ 681685 h 681685"/>
                <a:gd name="connsiteX1" fmla="*/ 0 w 96012"/>
                <a:gd name="connsiteY1" fmla="*/ 681685 h 681685"/>
                <a:gd name="connsiteX2" fmla="*/ 0 w 96012"/>
                <a:gd name="connsiteY2" fmla="*/ 85039 h 681685"/>
                <a:gd name="connsiteX3" fmla="*/ 48006 w 96012"/>
                <a:gd name="connsiteY3" fmla="*/ 0 h 681685"/>
                <a:gd name="connsiteX4" fmla="*/ 96012 w 96012"/>
                <a:gd name="connsiteY4" fmla="*/ 85039 h 681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012" h="681685">
                  <a:moveTo>
                    <a:pt x="96012" y="681685"/>
                  </a:moveTo>
                  <a:lnTo>
                    <a:pt x="0" y="681685"/>
                  </a:lnTo>
                  <a:lnTo>
                    <a:pt x="0" y="85039"/>
                  </a:lnTo>
                  <a:lnTo>
                    <a:pt x="48006" y="0"/>
                  </a:lnTo>
                  <a:lnTo>
                    <a:pt x="96012" y="85039"/>
                  </a:lnTo>
                  <a:close/>
                </a:path>
              </a:pathLst>
            </a:custGeom>
            <a:noFill/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9" name="任意多边形: 形状 968">
              <a:extLst>
                <a:ext uri="{FF2B5EF4-FFF2-40B4-BE49-F238E27FC236}">
                  <a16:creationId xmlns:a16="http://schemas.microsoft.com/office/drawing/2014/main" id="{8F5A996E-99A0-E44E-9728-EB306D48C312}"/>
                </a:ext>
              </a:extLst>
            </p:cNvPr>
            <p:cNvSpPr/>
            <p:nvPr/>
          </p:nvSpPr>
          <p:spPr>
            <a:xfrm>
              <a:off x="9832795" y="5802849"/>
              <a:ext cx="4399" cy="98977"/>
            </a:xfrm>
            <a:custGeom>
              <a:avLst/>
              <a:gdLst>
                <a:gd name="connsiteX0" fmla="*/ 0 w 6858"/>
                <a:gd name="connsiteY0" fmla="*/ 0 h 154305"/>
                <a:gd name="connsiteX1" fmla="*/ 0 w 6858"/>
                <a:gd name="connsiteY1" fmla="*/ 154305 h 154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858" h="154305">
                  <a:moveTo>
                    <a:pt x="0" y="0"/>
                  </a:moveTo>
                  <a:lnTo>
                    <a:pt x="0" y="154305"/>
                  </a:lnTo>
                </a:path>
              </a:pathLst>
            </a:custGeom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0" name="任意多边形: 形状 969">
              <a:extLst>
                <a:ext uri="{FF2B5EF4-FFF2-40B4-BE49-F238E27FC236}">
                  <a16:creationId xmlns:a16="http://schemas.microsoft.com/office/drawing/2014/main" id="{28D23E63-DEA2-5117-BBBF-2E695968DF68}"/>
                </a:ext>
              </a:extLst>
            </p:cNvPr>
            <p:cNvSpPr/>
            <p:nvPr/>
          </p:nvSpPr>
          <p:spPr>
            <a:xfrm>
              <a:off x="10794412" y="5510317"/>
              <a:ext cx="35631" cy="38711"/>
            </a:xfrm>
            <a:custGeom>
              <a:avLst/>
              <a:gdLst>
                <a:gd name="connsiteX0" fmla="*/ 0 w 55549"/>
                <a:gd name="connsiteY0" fmla="*/ 60350 h 60350"/>
                <a:gd name="connsiteX1" fmla="*/ 55550 w 55549"/>
                <a:gd name="connsiteY1" fmla="*/ 0 h 60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5549" h="60350">
                  <a:moveTo>
                    <a:pt x="0" y="60350"/>
                  </a:moveTo>
                  <a:lnTo>
                    <a:pt x="55550" y="0"/>
                  </a:lnTo>
                </a:path>
              </a:pathLst>
            </a:custGeom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1" name="任意多边形: 形状 970">
              <a:extLst>
                <a:ext uri="{FF2B5EF4-FFF2-40B4-BE49-F238E27FC236}">
                  <a16:creationId xmlns:a16="http://schemas.microsoft.com/office/drawing/2014/main" id="{89BEC3EB-3150-9B4D-8D27-3CBCDDE555DF}"/>
                </a:ext>
              </a:extLst>
            </p:cNvPr>
            <p:cNvSpPr/>
            <p:nvPr/>
          </p:nvSpPr>
          <p:spPr>
            <a:xfrm>
              <a:off x="10790453" y="5643606"/>
              <a:ext cx="55427" cy="36951"/>
            </a:xfrm>
            <a:custGeom>
              <a:avLst/>
              <a:gdLst>
                <a:gd name="connsiteX0" fmla="*/ 0 w 86410"/>
                <a:gd name="connsiteY0" fmla="*/ 57607 h 57607"/>
                <a:gd name="connsiteX1" fmla="*/ 86411 w 86410"/>
                <a:gd name="connsiteY1" fmla="*/ 0 h 576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6410" h="57607">
                  <a:moveTo>
                    <a:pt x="0" y="57607"/>
                  </a:moveTo>
                  <a:lnTo>
                    <a:pt x="86411" y="0"/>
                  </a:lnTo>
                </a:path>
              </a:pathLst>
            </a:custGeom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2" name="任意多边形: 形状 971">
              <a:extLst>
                <a:ext uri="{FF2B5EF4-FFF2-40B4-BE49-F238E27FC236}">
                  <a16:creationId xmlns:a16="http://schemas.microsoft.com/office/drawing/2014/main" id="{95E2CB28-5056-DAAD-1E7A-F7C288F6D9CB}"/>
                </a:ext>
              </a:extLst>
            </p:cNvPr>
            <p:cNvSpPr/>
            <p:nvPr/>
          </p:nvSpPr>
          <p:spPr>
            <a:xfrm>
              <a:off x="10750862" y="5586419"/>
              <a:ext cx="36951" cy="28153"/>
            </a:xfrm>
            <a:custGeom>
              <a:avLst/>
              <a:gdLst>
                <a:gd name="connsiteX0" fmla="*/ 57607 w 57607"/>
                <a:gd name="connsiteY0" fmla="*/ 43891 h 43891"/>
                <a:gd name="connsiteX1" fmla="*/ 0 w 57607"/>
                <a:gd name="connsiteY1" fmla="*/ 0 h 43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7607" h="43891">
                  <a:moveTo>
                    <a:pt x="57607" y="43891"/>
                  </a:moveTo>
                  <a:lnTo>
                    <a:pt x="0" y="0"/>
                  </a:lnTo>
                </a:path>
              </a:pathLst>
            </a:custGeom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3" name="任意多边形: 形状 972">
              <a:extLst>
                <a:ext uri="{FF2B5EF4-FFF2-40B4-BE49-F238E27FC236}">
                  <a16:creationId xmlns:a16="http://schemas.microsoft.com/office/drawing/2014/main" id="{E231EDF8-E8F7-8DFF-372D-0151A4EEFF48}"/>
                </a:ext>
              </a:extLst>
            </p:cNvPr>
            <p:cNvSpPr/>
            <p:nvPr/>
          </p:nvSpPr>
          <p:spPr>
            <a:xfrm>
              <a:off x="10587220" y="5475125"/>
              <a:ext cx="47509" cy="35192"/>
            </a:xfrm>
            <a:custGeom>
              <a:avLst/>
              <a:gdLst>
                <a:gd name="connsiteX0" fmla="*/ 0 w 74066"/>
                <a:gd name="connsiteY0" fmla="*/ 54864 h 54864"/>
                <a:gd name="connsiteX1" fmla="*/ 74066 w 74066"/>
                <a:gd name="connsiteY1" fmla="*/ 0 h 54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4066" h="54864">
                  <a:moveTo>
                    <a:pt x="0" y="54864"/>
                  </a:moveTo>
                  <a:lnTo>
                    <a:pt x="74066" y="0"/>
                  </a:lnTo>
                </a:path>
              </a:pathLst>
            </a:custGeom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4" name="任意多边形: 形状 973">
              <a:extLst>
                <a:ext uri="{FF2B5EF4-FFF2-40B4-BE49-F238E27FC236}">
                  <a16:creationId xmlns:a16="http://schemas.microsoft.com/office/drawing/2014/main" id="{B589BF6F-989E-E359-9CB7-EAF43209E21A}"/>
                </a:ext>
              </a:extLst>
            </p:cNvPr>
            <p:cNvSpPr/>
            <p:nvPr/>
          </p:nvSpPr>
          <p:spPr>
            <a:xfrm>
              <a:off x="10587220" y="5586419"/>
              <a:ext cx="73903" cy="51468"/>
            </a:xfrm>
            <a:custGeom>
              <a:avLst/>
              <a:gdLst>
                <a:gd name="connsiteX0" fmla="*/ 0 w 115214"/>
                <a:gd name="connsiteY0" fmla="*/ 80239 h 80238"/>
                <a:gd name="connsiteX1" fmla="*/ 115214 w 115214"/>
                <a:gd name="connsiteY1" fmla="*/ 0 h 80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5214" h="80238">
                  <a:moveTo>
                    <a:pt x="0" y="80239"/>
                  </a:moveTo>
                  <a:lnTo>
                    <a:pt x="115214" y="0"/>
                  </a:lnTo>
                </a:path>
              </a:pathLst>
            </a:custGeom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5" name="任意多边形: 形状 974">
              <a:extLst>
                <a:ext uri="{FF2B5EF4-FFF2-40B4-BE49-F238E27FC236}">
                  <a16:creationId xmlns:a16="http://schemas.microsoft.com/office/drawing/2014/main" id="{31C935B5-2B47-FCF5-B0D7-7EFFBD459A0A}"/>
                </a:ext>
              </a:extLst>
            </p:cNvPr>
            <p:cNvSpPr/>
            <p:nvPr/>
          </p:nvSpPr>
          <p:spPr>
            <a:xfrm>
              <a:off x="10535312" y="5519115"/>
              <a:ext cx="49708" cy="47069"/>
            </a:xfrm>
            <a:custGeom>
              <a:avLst/>
              <a:gdLst>
                <a:gd name="connsiteX0" fmla="*/ 77495 w 77495"/>
                <a:gd name="connsiteY0" fmla="*/ 73381 h 73380"/>
                <a:gd name="connsiteX1" fmla="*/ 0 w 77495"/>
                <a:gd name="connsiteY1" fmla="*/ 0 h 733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7495" h="73380">
                  <a:moveTo>
                    <a:pt x="77495" y="73381"/>
                  </a:moveTo>
                  <a:lnTo>
                    <a:pt x="0" y="0"/>
                  </a:lnTo>
                </a:path>
              </a:pathLst>
            </a:custGeom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6" name="任意多边形: 形状 975">
              <a:extLst>
                <a:ext uri="{FF2B5EF4-FFF2-40B4-BE49-F238E27FC236}">
                  <a16:creationId xmlns:a16="http://schemas.microsoft.com/office/drawing/2014/main" id="{C414025C-6900-62B4-EF57-0DAA80D69A6E}"/>
                </a:ext>
              </a:extLst>
            </p:cNvPr>
            <p:cNvSpPr/>
            <p:nvPr/>
          </p:nvSpPr>
          <p:spPr>
            <a:xfrm>
              <a:off x="8186257" y="5481723"/>
              <a:ext cx="65105" cy="74783"/>
            </a:xfrm>
            <a:custGeom>
              <a:avLst/>
              <a:gdLst>
                <a:gd name="connsiteX0" fmla="*/ 101498 w 101498"/>
                <a:gd name="connsiteY0" fmla="*/ 0 h 116586"/>
                <a:gd name="connsiteX1" fmla="*/ 0 w 101498"/>
                <a:gd name="connsiteY1" fmla="*/ 116586 h 116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1498" h="116586">
                  <a:moveTo>
                    <a:pt x="101498" y="0"/>
                  </a:moveTo>
                  <a:lnTo>
                    <a:pt x="0" y="116586"/>
                  </a:lnTo>
                </a:path>
              </a:pathLst>
            </a:custGeom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7" name="任意多边形: 形状 976">
              <a:extLst>
                <a:ext uri="{FF2B5EF4-FFF2-40B4-BE49-F238E27FC236}">
                  <a16:creationId xmlns:a16="http://schemas.microsoft.com/office/drawing/2014/main" id="{6E20FDD7-1BF8-1ABA-CC48-F19B4AFB2C83}"/>
                </a:ext>
              </a:extLst>
            </p:cNvPr>
            <p:cNvSpPr/>
            <p:nvPr/>
          </p:nvSpPr>
          <p:spPr>
            <a:xfrm>
              <a:off x="8186257" y="5306204"/>
              <a:ext cx="43110" cy="63345"/>
            </a:xfrm>
            <a:custGeom>
              <a:avLst/>
              <a:gdLst>
                <a:gd name="connsiteX0" fmla="*/ 67208 w 67208"/>
                <a:gd name="connsiteY0" fmla="*/ 0 h 98755"/>
                <a:gd name="connsiteX1" fmla="*/ 0 w 67208"/>
                <a:gd name="connsiteY1" fmla="*/ 98755 h 98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7208" h="98755">
                  <a:moveTo>
                    <a:pt x="67208" y="0"/>
                  </a:moveTo>
                  <a:lnTo>
                    <a:pt x="0" y="98755"/>
                  </a:lnTo>
                </a:path>
              </a:pathLst>
            </a:custGeom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8" name="任意多边形: 形状 977">
              <a:extLst>
                <a:ext uri="{FF2B5EF4-FFF2-40B4-BE49-F238E27FC236}">
                  <a16:creationId xmlns:a16="http://schemas.microsoft.com/office/drawing/2014/main" id="{562A7B34-9723-8BF5-A128-4017DAACD545}"/>
                </a:ext>
              </a:extLst>
            </p:cNvPr>
            <p:cNvSpPr/>
            <p:nvPr/>
          </p:nvSpPr>
          <p:spPr>
            <a:xfrm>
              <a:off x="8128191" y="5427176"/>
              <a:ext cx="58066" cy="41350"/>
            </a:xfrm>
            <a:custGeom>
              <a:avLst/>
              <a:gdLst>
                <a:gd name="connsiteX0" fmla="*/ 90526 w 90525"/>
                <a:gd name="connsiteY0" fmla="*/ 64465 h 64465"/>
                <a:gd name="connsiteX1" fmla="*/ 0 w 90525"/>
                <a:gd name="connsiteY1" fmla="*/ 0 h 64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0525" h="64465">
                  <a:moveTo>
                    <a:pt x="90526" y="64465"/>
                  </a:moveTo>
                  <a:lnTo>
                    <a:pt x="0" y="0"/>
                  </a:lnTo>
                </a:path>
              </a:pathLst>
            </a:custGeom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9" name="任意多边形: 形状 978">
              <a:extLst>
                <a:ext uri="{FF2B5EF4-FFF2-40B4-BE49-F238E27FC236}">
                  <a16:creationId xmlns:a16="http://schemas.microsoft.com/office/drawing/2014/main" id="{961BA5BC-BA6D-7FF7-3591-37D2FC21EC39}"/>
                </a:ext>
              </a:extLst>
            </p:cNvPr>
            <p:cNvSpPr/>
            <p:nvPr/>
          </p:nvSpPr>
          <p:spPr>
            <a:xfrm>
              <a:off x="9856550" y="5600496"/>
              <a:ext cx="166721" cy="162322"/>
            </a:xfrm>
            <a:custGeom>
              <a:avLst/>
              <a:gdLst>
                <a:gd name="connsiteX0" fmla="*/ 0 w 259918"/>
                <a:gd name="connsiteY0" fmla="*/ 0 h 253060"/>
                <a:gd name="connsiteX1" fmla="*/ 259919 w 259918"/>
                <a:gd name="connsiteY1" fmla="*/ 0 h 253060"/>
                <a:gd name="connsiteX2" fmla="*/ 259919 w 259918"/>
                <a:gd name="connsiteY2" fmla="*/ 253060 h 253060"/>
                <a:gd name="connsiteX3" fmla="*/ 0 w 259918"/>
                <a:gd name="connsiteY3" fmla="*/ 253060 h 253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9918" h="253060">
                  <a:moveTo>
                    <a:pt x="0" y="0"/>
                  </a:moveTo>
                  <a:lnTo>
                    <a:pt x="259919" y="0"/>
                  </a:lnTo>
                  <a:lnTo>
                    <a:pt x="259919" y="253060"/>
                  </a:lnTo>
                  <a:lnTo>
                    <a:pt x="0" y="253060"/>
                  </a:lnTo>
                  <a:close/>
                </a:path>
              </a:pathLst>
            </a:custGeom>
            <a:solidFill>
              <a:srgbClr val="89C6CC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0" name="任意多边形: 形状 979">
              <a:extLst>
                <a:ext uri="{FF2B5EF4-FFF2-40B4-BE49-F238E27FC236}">
                  <a16:creationId xmlns:a16="http://schemas.microsoft.com/office/drawing/2014/main" id="{A7B8CB7D-6364-C5F6-914C-B8D4C875639D}"/>
                </a:ext>
              </a:extLst>
            </p:cNvPr>
            <p:cNvSpPr/>
            <p:nvPr/>
          </p:nvSpPr>
          <p:spPr>
            <a:xfrm>
              <a:off x="9856550" y="5600496"/>
              <a:ext cx="94137" cy="124051"/>
            </a:xfrm>
            <a:custGeom>
              <a:avLst/>
              <a:gdLst>
                <a:gd name="connsiteX0" fmla="*/ 0 w 146760"/>
                <a:gd name="connsiteY0" fmla="*/ 193396 h 193395"/>
                <a:gd name="connsiteX1" fmla="*/ 146761 w 146760"/>
                <a:gd name="connsiteY1" fmla="*/ 0 h 193395"/>
                <a:gd name="connsiteX2" fmla="*/ 9601 w 146760"/>
                <a:gd name="connsiteY2" fmla="*/ 0 h 193395"/>
                <a:gd name="connsiteX3" fmla="*/ 0 w 146760"/>
                <a:gd name="connsiteY3" fmla="*/ 12344 h 193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6760" h="193395">
                  <a:moveTo>
                    <a:pt x="0" y="193396"/>
                  </a:moveTo>
                  <a:lnTo>
                    <a:pt x="146761" y="0"/>
                  </a:lnTo>
                  <a:lnTo>
                    <a:pt x="9601" y="0"/>
                  </a:lnTo>
                  <a:lnTo>
                    <a:pt x="0" y="12344"/>
                  </a:lnTo>
                  <a:close/>
                </a:path>
              </a:pathLst>
            </a:custGeom>
            <a:solidFill>
              <a:srgbClr val="D0F6FB">
                <a:alpha val="92000"/>
              </a:srgbClr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1" name="任意多边形: 形状 980">
              <a:extLst>
                <a:ext uri="{FF2B5EF4-FFF2-40B4-BE49-F238E27FC236}">
                  <a16:creationId xmlns:a16="http://schemas.microsoft.com/office/drawing/2014/main" id="{32A12693-70BC-CDD8-3C28-F0BE27EE3603}"/>
                </a:ext>
              </a:extLst>
            </p:cNvPr>
            <p:cNvSpPr/>
            <p:nvPr/>
          </p:nvSpPr>
          <p:spPr>
            <a:xfrm>
              <a:off x="9856550" y="5600496"/>
              <a:ext cx="141207" cy="162322"/>
            </a:xfrm>
            <a:custGeom>
              <a:avLst/>
              <a:gdLst>
                <a:gd name="connsiteX0" fmla="*/ 185852 w 220141"/>
                <a:gd name="connsiteY0" fmla="*/ 0 h 253060"/>
                <a:gd name="connsiteX1" fmla="*/ 0 w 220141"/>
                <a:gd name="connsiteY1" fmla="*/ 244831 h 253060"/>
                <a:gd name="connsiteX2" fmla="*/ 0 w 220141"/>
                <a:gd name="connsiteY2" fmla="*/ 253060 h 253060"/>
                <a:gd name="connsiteX3" fmla="*/ 28118 w 220141"/>
                <a:gd name="connsiteY3" fmla="*/ 253060 h 253060"/>
                <a:gd name="connsiteX4" fmla="*/ 220142 w 220141"/>
                <a:gd name="connsiteY4" fmla="*/ 0 h 253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0141" h="253060">
                  <a:moveTo>
                    <a:pt x="185852" y="0"/>
                  </a:moveTo>
                  <a:lnTo>
                    <a:pt x="0" y="244831"/>
                  </a:lnTo>
                  <a:lnTo>
                    <a:pt x="0" y="253060"/>
                  </a:lnTo>
                  <a:lnTo>
                    <a:pt x="28118" y="253060"/>
                  </a:lnTo>
                  <a:lnTo>
                    <a:pt x="220142" y="0"/>
                  </a:lnTo>
                  <a:close/>
                </a:path>
              </a:pathLst>
            </a:custGeom>
            <a:solidFill>
              <a:srgbClr val="D0F6FB">
                <a:alpha val="92000"/>
              </a:srgbClr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2" name="任意多边形: 形状 981">
              <a:extLst>
                <a:ext uri="{FF2B5EF4-FFF2-40B4-BE49-F238E27FC236}">
                  <a16:creationId xmlns:a16="http://schemas.microsoft.com/office/drawing/2014/main" id="{A6E5D172-30DC-DB52-5D8A-4468FB7F5106}"/>
                </a:ext>
              </a:extLst>
            </p:cNvPr>
            <p:cNvSpPr/>
            <p:nvPr/>
          </p:nvSpPr>
          <p:spPr>
            <a:xfrm>
              <a:off x="9856550" y="5600496"/>
              <a:ext cx="166721" cy="162322"/>
            </a:xfrm>
            <a:custGeom>
              <a:avLst/>
              <a:gdLst>
                <a:gd name="connsiteX0" fmla="*/ 0 w 259918"/>
                <a:gd name="connsiteY0" fmla="*/ 0 h 253060"/>
                <a:gd name="connsiteX1" fmla="*/ 259919 w 259918"/>
                <a:gd name="connsiteY1" fmla="*/ 0 h 253060"/>
                <a:gd name="connsiteX2" fmla="*/ 259919 w 259918"/>
                <a:gd name="connsiteY2" fmla="*/ 253060 h 253060"/>
                <a:gd name="connsiteX3" fmla="*/ 0 w 259918"/>
                <a:gd name="connsiteY3" fmla="*/ 253060 h 253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9918" h="253060">
                  <a:moveTo>
                    <a:pt x="0" y="0"/>
                  </a:moveTo>
                  <a:lnTo>
                    <a:pt x="259919" y="0"/>
                  </a:lnTo>
                  <a:lnTo>
                    <a:pt x="259919" y="253060"/>
                  </a:lnTo>
                  <a:lnTo>
                    <a:pt x="0" y="253060"/>
                  </a:lnTo>
                  <a:close/>
                </a:path>
              </a:pathLst>
            </a:custGeom>
            <a:noFill/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3" name="任意多边形: 形状 982">
              <a:extLst>
                <a:ext uri="{FF2B5EF4-FFF2-40B4-BE49-F238E27FC236}">
                  <a16:creationId xmlns:a16="http://schemas.microsoft.com/office/drawing/2014/main" id="{F34C6C57-1841-E350-A3BE-C0038B4F1330}"/>
                </a:ext>
              </a:extLst>
            </p:cNvPr>
            <p:cNvSpPr/>
            <p:nvPr/>
          </p:nvSpPr>
          <p:spPr>
            <a:xfrm>
              <a:off x="7888886" y="5272772"/>
              <a:ext cx="54547" cy="54987"/>
            </a:xfrm>
            <a:custGeom>
              <a:avLst/>
              <a:gdLst>
                <a:gd name="connsiteX0" fmla="*/ 85039 w 85039"/>
                <a:gd name="connsiteY0" fmla="*/ 0 h 85725"/>
                <a:gd name="connsiteX1" fmla="*/ 0 w 85039"/>
                <a:gd name="connsiteY1" fmla="*/ 85725 h 85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5039" h="85725">
                  <a:moveTo>
                    <a:pt x="85039" y="0"/>
                  </a:moveTo>
                  <a:lnTo>
                    <a:pt x="0" y="85725"/>
                  </a:lnTo>
                </a:path>
              </a:pathLst>
            </a:custGeom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4" name="任意多边形: 形状 983">
              <a:extLst>
                <a:ext uri="{FF2B5EF4-FFF2-40B4-BE49-F238E27FC236}">
                  <a16:creationId xmlns:a16="http://schemas.microsoft.com/office/drawing/2014/main" id="{99AB7D06-AFF8-D83B-A879-6B8E939EF4FA}"/>
                </a:ext>
              </a:extLst>
            </p:cNvPr>
            <p:cNvSpPr/>
            <p:nvPr/>
          </p:nvSpPr>
          <p:spPr>
            <a:xfrm>
              <a:off x="7888886" y="5402981"/>
              <a:ext cx="69944" cy="65545"/>
            </a:xfrm>
            <a:custGeom>
              <a:avLst/>
              <a:gdLst>
                <a:gd name="connsiteX0" fmla="*/ 0 w 109042"/>
                <a:gd name="connsiteY0" fmla="*/ 102184 h 102184"/>
                <a:gd name="connsiteX1" fmla="*/ 109042 w 109042"/>
                <a:gd name="connsiteY1" fmla="*/ 0 h 102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9042" h="102184">
                  <a:moveTo>
                    <a:pt x="0" y="102184"/>
                  </a:moveTo>
                  <a:lnTo>
                    <a:pt x="109042" y="0"/>
                  </a:lnTo>
                </a:path>
              </a:pathLst>
            </a:custGeom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5" name="任意多边形: 形状 984">
              <a:extLst>
                <a:ext uri="{FF2B5EF4-FFF2-40B4-BE49-F238E27FC236}">
                  <a16:creationId xmlns:a16="http://schemas.microsoft.com/office/drawing/2014/main" id="{375CF8A8-C38F-F888-D685-C6A3FC48CF45}"/>
                </a:ext>
              </a:extLst>
            </p:cNvPr>
            <p:cNvSpPr/>
            <p:nvPr/>
          </p:nvSpPr>
          <p:spPr>
            <a:xfrm>
              <a:off x="7836978" y="5337877"/>
              <a:ext cx="51908" cy="47069"/>
            </a:xfrm>
            <a:custGeom>
              <a:avLst/>
              <a:gdLst>
                <a:gd name="connsiteX0" fmla="*/ 80924 w 80924"/>
                <a:gd name="connsiteY0" fmla="*/ 73381 h 73380"/>
                <a:gd name="connsiteX1" fmla="*/ 0 w 80924"/>
                <a:gd name="connsiteY1" fmla="*/ 0 h 733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0924" h="73380">
                  <a:moveTo>
                    <a:pt x="80924" y="73381"/>
                  </a:moveTo>
                  <a:lnTo>
                    <a:pt x="0" y="0"/>
                  </a:lnTo>
                </a:path>
              </a:pathLst>
            </a:custGeom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6" name="任意多边形: 形状 985">
              <a:extLst>
                <a:ext uri="{FF2B5EF4-FFF2-40B4-BE49-F238E27FC236}">
                  <a16:creationId xmlns:a16="http://schemas.microsoft.com/office/drawing/2014/main" id="{21EB6FAE-F0BE-B9D3-0160-39532AD00FCC}"/>
                </a:ext>
              </a:extLst>
            </p:cNvPr>
            <p:cNvSpPr/>
            <p:nvPr/>
          </p:nvSpPr>
          <p:spPr>
            <a:xfrm>
              <a:off x="7686093" y="5547708"/>
              <a:ext cx="47069" cy="54987"/>
            </a:xfrm>
            <a:custGeom>
              <a:avLst/>
              <a:gdLst>
                <a:gd name="connsiteX0" fmla="*/ 0 w 73380"/>
                <a:gd name="connsiteY0" fmla="*/ 85725 h 85725"/>
                <a:gd name="connsiteX1" fmla="*/ 73381 w 73380"/>
                <a:gd name="connsiteY1" fmla="*/ 0 h 85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3380" h="85725">
                  <a:moveTo>
                    <a:pt x="0" y="85725"/>
                  </a:moveTo>
                  <a:lnTo>
                    <a:pt x="73381" y="0"/>
                  </a:lnTo>
                </a:path>
              </a:pathLst>
            </a:custGeom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7" name="任意多边形: 形状 986">
              <a:extLst>
                <a:ext uri="{FF2B5EF4-FFF2-40B4-BE49-F238E27FC236}">
                  <a16:creationId xmlns:a16="http://schemas.microsoft.com/office/drawing/2014/main" id="{6C6132BA-690C-7F30-4546-B64E866A3EA6}"/>
                </a:ext>
              </a:extLst>
            </p:cNvPr>
            <p:cNvSpPr/>
            <p:nvPr/>
          </p:nvSpPr>
          <p:spPr>
            <a:xfrm>
              <a:off x="7639904" y="5481723"/>
              <a:ext cx="43990" cy="37391"/>
            </a:xfrm>
            <a:custGeom>
              <a:avLst/>
              <a:gdLst>
                <a:gd name="connsiteX0" fmla="*/ 68580 w 68580"/>
                <a:gd name="connsiteY0" fmla="*/ 58293 h 58293"/>
                <a:gd name="connsiteX1" fmla="*/ 0 w 68580"/>
                <a:gd name="connsiteY1" fmla="*/ 0 h 58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8580" h="58293">
                  <a:moveTo>
                    <a:pt x="68580" y="58293"/>
                  </a:moveTo>
                  <a:lnTo>
                    <a:pt x="0" y="0"/>
                  </a:lnTo>
                </a:path>
              </a:pathLst>
            </a:custGeom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001" name="任意多边形: 形状 1000">
            <a:extLst>
              <a:ext uri="{FF2B5EF4-FFF2-40B4-BE49-F238E27FC236}">
                <a16:creationId xmlns:a16="http://schemas.microsoft.com/office/drawing/2014/main" id="{5CB861CF-1659-81A4-8AD4-6BBBABE98ED9}"/>
              </a:ext>
            </a:extLst>
          </p:cNvPr>
          <p:cNvSpPr/>
          <p:nvPr/>
        </p:nvSpPr>
        <p:spPr>
          <a:xfrm>
            <a:off x="-25400" y="-25400"/>
            <a:ext cx="3831052" cy="995668"/>
          </a:xfrm>
          <a:custGeom>
            <a:avLst/>
            <a:gdLst>
              <a:gd name="connsiteX0" fmla="*/ 0 w 3831052"/>
              <a:gd name="connsiteY0" fmla="*/ 0 h 995668"/>
              <a:gd name="connsiteX1" fmla="*/ 3831052 w 3831052"/>
              <a:gd name="connsiteY1" fmla="*/ 0 h 995668"/>
              <a:gd name="connsiteX2" fmla="*/ 3733520 w 3831052"/>
              <a:gd name="connsiteY2" fmla="*/ 80471 h 995668"/>
              <a:gd name="connsiteX3" fmla="*/ 3242876 w 3831052"/>
              <a:gd name="connsiteY3" fmla="*/ 230342 h 995668"/>
              <a:gd name="connsiteX4" fmla="*/ 3066020 w 3831052"/>
              <a:gd name="connsiteY4" fmla="*/ 212513 h 995668"/>
              <a:gd name="connsiteX5" fmla="*/ 3004509 w 3831052"/>
              <a:gd name="connsiteY5" fmla="*/ 196697 h 995668"/>
              <a:gd name="connsiteX6" fmla="*/ 3009754 w 3831052"/>
              <a:gd name="connsiteY6" fmla="*/ 226420 h 995668"/>
              <a:gd name="connsiteX7" fmla="*/ 2630652 w 3831052"/>
              <a:gd name="connsiteY7" fmla="*/ 605522 h 995668"/>
              <a:gd name="connsiteX8" fmla="*/ 2362587 w 3831052"/>
              <a:gd name="connsiteY8" fmla="*/ 494486 h 995668"/>
              <a:gd name="connsiteX9" fmla="*/ 2340790 w 3831052"/>
              <a:gd name="connsiteY9" fmla="*/ 468068 h 995668"/>
              <a:gd name="connsiteX10" fmla="*/ 2268270 w 3831052"/>
              <a:gd name="connsiteY10" fmla="*/ 547860 h 995668"/>
              <a:gd name="connsiteX11" fmla="*/ 1187167 w 3831052"/>
              <a:gd name="connsiteY11" fmla="*/ 995668 h 995668"/>
              <a:gd name="connsiteX12" fmla="*/ 458398 w 3831052"/>
              <a:gd name="connsiteY12" fmla="*/ 811137 h 995668"/>
              <a:gd name="connsiteX13" fmla="*/ 372562 w 3831052"/>
              <a:gd name="connsiteY13" fmla="*/ 758991 h 995668"/>
              <a:gd name="connsiteX14" fmla="*/ 344538 w 3831052"/>
              <a:gd name="connsiteY14" fmla="*/ 792957 h 995668"/>
              <a:gd name="connsiteX15" fmla="*/ 108853 w 3831052"/>
              <a:gd name="connsiteY15" fmla="*/ 951860 h 995668"/>
              <a:gd name="connsiteX16" fmla="*/ 0 w 3831052"/>
              <a:gd name="connsiteY16" fmla="*/ 985650 h 9956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3831052" h="995668">
                <a:moveTo>
                  <a:pt x="0" y="0"/>
                </a:moveTo>
                <a:lnTo>
                  <a:pt x="3831052" y="0"/>
                </a:lnTo>
                <a:lnTo>
                  <a:pt x="3733520" y="80471"/>
                </a:lnTo>
                <a:cubicBezTo>
                  <a:pt x="3593463" y="175092"/>
                  <a:pt x="3424622" y="230342"/>
                  <a:pt x="3242876" y="230342"/>
                </a:cubicBezTo>
                <a:cubicBezTo>
                  <a:pt x="3182294" y="230342"/>
                  <a:pt x="3123146" y="224203"/>
                  <a:pt x="3066020" y="212513"/>
                </a:cubicBezTo>
                <a:lnTo>
                  <a:pt x="3004509" y="196697"/>
                </a:lnTo>
                <a:lnTo>
                  <a:pt x="3009754" y="226420"/>
                </a:lnTo>
                <a:cubicBezTo>
                  <a:pt x="3009754" y="435792"/>
                  <a:pt x="2840024" y="605522"/>
                  <a:pt x="2630652" y="605522"/>
                </a:cubicBezTo>
                <a:cubicBezTo>
                  <a:pt x="2525966" y="605522"/>
                  <a:pt x="2431191" y="563090"/>
                  <a:pt x="2362587" y="494486"/>
                </a:cubicBezTo>
                <a:lnTo>
                  <a:pt x="2340790" y="468068"/>
                </a:lnTo>
                <a:lnTo>
                  <a:pt x="2268270" y="547860"/>
                </a:lnTo>
                <a:cubicBezTo>
                  <a:pt x="1991592" y="824539"/>
                  <a:pt x="1609364" y="995668"/>
                  <a:pt x="1187167" y="995668"/>
                </a:cubicBezTo>
                <a:cubicBezTo>
                  <a:pt x="923294" y="995668"/>
                  <a:pt x="675034" y="928821"/>
                  <a:pt x="458398" y="811137"/>
                </a:cubicBezTo>
                <a:lnTo>
                  <a:pt x="372562" y="758991"/>
                </a:lnTo>
                <a:lnTo>
                  <a:pt x="344538" y="792957"/>
                </a:lnTo>
                <a:cubicBezTo>
                  <a:pt x="277448" y="860047"/>
                  <a:pt x="197561" y="914339"/>
                  <a:pt x="108853" y="951860"/>
                </a:cubicBezTo>
                <a:lnTo>
                  <a:pt x="0" y="985650"/>
                </a:lnTo>
                <a:close/>
              </a:path>
            </a:pathLst>
          </a:custGeom>
          <a:solidFill>
            <a:srgbClr val="27534B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E7D561FE-5E38-543E-633C-68567497CEFB}"/>
              </a:ext>
            </a:extLst>
          </p:cNvPr>
          <p:cNvGrpSpPr/>
          <p:nvPr/>
        </p:nvGrpSpPr>
        <p:grpSpPr>
          <a:xfrm>
            <a:off x="4694559" y="1701020"/>
            <a:ext cx="4746693" cy="1200329"/>
            <a:chOff x="3624542" y="2066671"/>
            <a:chExt cx="4746693" cy="1200329"/>
          </a:xfrm>
        </p:grpSpPr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AB2B9CB2-3B8A-C145-447F-7E8755EE1EA6}"/>
                </a:ext>
              </a:extLst>
            </p:cNvPr>
            <p:cNvSpPr txBox="1"/>
            <p:nvPr/>
          </p:nvSpPr>
          <p:spPr>
            <a:xfrm>
              <a:off x="5416580" y="2477969"/>
              <a:ext cx="295465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4800">
                  <a:blipFill>
                    <a:blip r:embed="rId3"/>
                    <a:tile tx="0" ty="0" sx="100000" sy="100000" flip="none" algn="tl"/>
                  </a:blipFill>
                  <a:latin typeface="阿里汉仪智能黑体" panose="00020600040101010101" pitchFamily="18" charset="-122"/>
                  <a:ea typeface="阿里汉仪智能黑体" panose="00020600040101010101" pitchFamily="18" charset="-122"/>
                </a:defRPr>
              </a:lvl1pPr>
            </a:lstStyle>
            <a:p>
              <a:r>
                <a:rPr lang="zh-CN" altLang="en-US" sz="3600" dirty="0"/>
                <a:t>添加标题文本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30244719-46C5-1172-DAA2-A10FCC60D69B}"/>
                </a:ext>
              </a:extLst>
            </p:cNvPr>
            <p:cNvSpPr txBox="1"/>
            <p:nvPr/>
          </p:nvSpPr>
          <p:spPr>
            <a:xfrm rot="20650307">
              <a:off x="3624542" y="2066671"/>
              <a:ext cx="1555234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4800">
                  <a:blipFill>
                    <a:blip r:embed="rId3"/>
                    <a:tile tx="0" ty="0" sx="100000" sy="100000" flip="none" algn="tl"/>
                  </a:blipFill>
                  <a:latin typeface="阿里汉仪智能黑体" panose="00020600040101010101" pitchFamily="18" charset="-122"/>
                  <a:ea typeface="阿里汉仪智能黑体" panose="00020600040101010101" pitchFamily="18" charset="-122"/>
                </a:defRPr>
              </a:lvl1pPr>
            </a:lstStyle>
            <a:p>
              <a:r>
                <a:rPr lang="en-US" altLang="zh-CN" sz="7200" dirty="0"/>
                <a:t>03</a:t>
              </a:r>
              <a:endParaRPr lang="zh-CN" altLang="en-US" sz="7200" dirty="0"/>
            </a:p>
          </p:txBody>
        </p:sp>
      </p:grpSp>
      <p:sp>
        <p:nvSpPr>
          <p:cNvPr id="10" name="文本框 9">
            <a:extLst>
              <a:ext uri="{FF2B5EF4-FFF2-40B4-BE49-F238E27FC236}">
                <a16:creationId xmlns:a16="http://schemas.microsoft.com/office/drawing/2014/main" id="{5A93DAEC-1B1E-6507-609B-D65FD8EE73BC}"/>
              </a:ext>
            </a:extLst>
          </p:cNvPr>
          <p:cNvSpPr txBox="1"/>
          <p:nvPr/>
        </p:nvSpPr>
        <p:spPr>
          <a:xfrm>
            <a:off x="5956850" y="3535305"/>
            <a:ext cx="4197592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b="1" dirty="0">
                <a:blipFill dpi="0" rotWithShape="1">
                  <a:blip r:embed="rId3"/>
                  <a:srcRect/>
                  <a:stretch>
                    <a:fillRect/>
                  </a:stretch>
                </a:blip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25788931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38275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6B20448-6091-B07E-915B-D9427E3148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-2" hidden="1">
            <a:extLst>
              <a:ext uri="{FF2B5EF4-FFF2-40B4-BE49-F238E27FC236}">
                <a16:creationId xmlns:a16="http://schemas.microsoft.com/office/drawing/2014/main" id="{ED399876-E4CC-6417-F689-1005EF9099AB}"/>
              </a:ext>
            </a:extLst>
          </p:cNvPr>
          <p:cNvSpPr txBox="1"/>
          <p:nvPr/>
        </p:nvSpPr>
        <p:spPr>
          <a:xfrm>
            <a:off x="4795339" y="1808162"/>
            <a:ext cx="5314275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0" dirty="0">
                <a:blipFill dpi="0" rotWithShape="1">
                  <a:blip r:embed="rId3"/>
                  <a:srcRect/>
                  <a:tile tx="0" ty="0" sx="100000" sy="100000" flip="none" algn="tl"/>
                </a:blipFill>
                <a:latin typeface="阿里汉仪智能黑体" panose="00020600040101010101" pitchFamily="18" charset="-122"/>
                <a:ea typeface="阿里汉仪智能黑体" panose="00020600040101010101" pitchFamily="18" charset="-122"/>
                <a:cs typeface="+mn-ea"/>
                <a:sym typeface="+mn-lt"/>
              </a:rPr>
              <a:t>开学第一课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5FB727D-00B6-287A-B3DB-3644327D6656}"/>
              </a:ext>
            </a:extLst>
          </p:cNvPr>
          <p:cNvSpPr txBox="1"/>
          <p:nvPr/>
        </p:nvSpPr>
        <p:spPr>
          <a:xfrm>
            <a:off x="4962770" y="297231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800">
                <a:blipFill>
                  <a:blip r:embed="rId3"/>
                  <a:tile tx="0" ty="0" sx="100000" sy="100000" flip="none" algn="tl"/>
                </a:blipFill>
                <a:latin typeface="阿里汉仪智能黑体" panose="00020600040101010101" pitchFamily="18" charset="-122"/>
                <a:ea typeface="阿里汉仪智能黑体" panose="00020600040101010101" pitchFamily="18" charset="-122"/>
              </a:defRPr>
            </a:lvl1pPr>
          </a:lstStyle>
          <a:p>
            <a:r>
              <a:rPr lang="zh-CN" altLang="en-US" sz="2800" dirty="0"/>
              <a:t>添加标题文本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725CEE6D-D200-372F-35AF-42B55B98F416}"/>
              </a:ext>
            </a:extLst>
          </p:cNvPr>
          <p:cNvSpPr txBox="1"/>
          <p:nvPr/>
        </p:nvSpPr>
        <p:spPr>
          <a:xfrm rot="20650307">
            <a:off x="802393" y="95107"/>
            <a:ext cx="102143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800">
                <a:blipFill>
                  <a:blip r:embed="rId3"/>
                  <a:tile tx="0" ty="0" sx="100000" sy="100000" flip="none" algn="tl"/>
                </a:blipFill>
                <a:latin typeface="阿里汉仪智能黑体" panose="00020600040101010101" pitchFamily="18" charset="-122"/>
                <a:ea typeface="阿里汉仪智能黑体" panose="00020600040101010101" pitchFamily="18" charset="-122"/>
              </a:defRPr>
            </a:lvl1pPr>
          </a:lstStyle>
          <a:p>
            <a:r>
              <a:rPr lang="en-US" altLang="zh-CN" sz="4400" dirty="0"/>
              <a:t>03</a:t>
            </a:r>
            <a:endParaRPr lang="zh-CN" altLang="en-US" sz="4400" dirty="0"/>
          </a:p>
        </p:txBody>
      </p:sp>
      <p:sp>
        <p:nvSpPr>
          <p:cNvPr id="32" name="等腰三角形 21"/>
          <p:cNvSpPr>
            <a:spLocks noChangeArrowheads="1"/>
          </p:cNvSpPr>
          <p:nvPr/>
        </p:nvSpPr>
        <p:spPr bwMode="auto">
          <a:xfrm>
            <a:off x="980946" y="2504477"/>
            <a:ext cx="2324023" cy="2003519"/>
          </a:xfrm>
          <a:prstGeom prst="triangle">
            <a:avLst>
              <a:gd name="adj" fmla="val 50000"/>
            </a:avLst>
          </a:prstGeom>
          <a:solidFill>
            <a:srgbClr val="438275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9pPr>
          </a:lstStyle>
          <a:p>
            <a:pPr algn="ctr"/>
            <a:endParaRPr lang="zh-CN" altLang="zh-CN">
              <a:solidFill>
                <a:schemeClr val="lt1"/>
              </a:solidFill>
              <a:sym typeface="+mn-lt"/>
            </a:endParaRPr>
          </a:p>
        </p:txBody>
      </p:sp>
      <p:grpSp>
        <p:nvGrpSpPr>
          <p:cNvPr id="47" name="组合 41"/>
          <p:cNvGrpSpPr/>
          <p:nvPr/>
        </p:nvGrpSpPr>
        <p:grpSpPr bwMode="auto">
          <a:xfrm>
            <a:off x="1879529" y="3609784"/>
            <a:ext cx="526857" cy="503441"/>
            <a:chOff x="0" y="0"/>
            <a:chExt cx="2438400" cy="2332038"/>
          </a:xfrm>
          <a:solidFill>
            <a:schemeClr val="bg1"/>
          </a:solidFill>
        </p:grpSpPr>
        <p:sp>
          <p:nvSpPr>
            <p:cNvPr id="48" name="Freeform 25"/>
            <p:cNvSpPr>
              <a:spLocks noChangeArrowheads="1"/>
            </p:cNvSpPr>
            <p:nvPr/>
          </p:nvSpPr>
          <p:spPr bwMode="auto">
            <a:xfrm>
              <a:off x="893763" y="1676400"/>
              <a:ext cx="655638" cy="655638"/>
            </a:xfrm>
            <a:custGeom>
              <a:avLst/>
              <a:gdLst>
                <a:gd name="T0" fmla="*/ 519152583 w 413"/>
                <a:gd name="T1" fmla="*/ 1040826119 h 413"/>
                <a:gd name="T2" fmla="*/ 0 w 413"/>
                <a:gd name="T3" fmla="*/ 0 h 413"/>
                <a:gd name="T4" fmla="*/ 1040826119 w 413"/>
                <a:gd name="T5" fmla="*/ 0 h 413"/>
                <a:gd name="T6" fmla="*/ 519152583 w 413"/>
                <a:gd name="T7" fmla="*/ 1040826119 h 41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13"/>
                <a:gd name="T13" fmla="*/ 0 h 413"/>
                <a:gd name="T14" fmla="*/ 413 w 413"/>
                <a:gd name="T15" fmla="*/ 413 h 41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13" h="413">
                  <a:moveTo>
                    <a:pt x="206" y="413"/>
                  </a:moveTo>
                  <a:lnTo>
                    <a:pt x="0" y="0"/>
                  </a:lnTo>
                  <a:lnTo>
                    <a:pt x="413" y="0"/>
                  </a:lnTo>
                  <a:lnTo>
                    <a:pt x="206" y="4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9" name="任意多边形 43"/>
            <p:cNvSpPr>
              <a:spLocks noChangeArrowheads="1"/>
            </p:cNvSpPr>
            <p:nvPr/>
          </p:nvSpPr>
          <p:spPr bwMode="auto">
            <a:xfrm>
              <a:off x="0" y="0"/>
              <a:ext cx="2438400" cy="1774825"/>
            </a:xfrm>
            <a:custGeom>
              <a:avLst/>
              <a:gdLst>
                <a:gd name="T0" fmla="*/ 290196 w 2438400"/>
                <a:gd name="T1" fmla="*/ 0 h 1774825"/>
                <a:gd name="T2" fmla="*/ 2151973 w 2438400"/>
                <a:gd name="T3" fmla="*/ 0 h 1774825"/>
                <a:gd name="T4" fmla="*/ 2438400 w 2438400"/>
                <a:gd name="T5" fmla="*/ 286384 h 1774825"/>
                <a:gd name="T6" fmla="*/ 2438400 w 2438400"/>
                <a:gd name="T7" fmla="*/ 1484673 h 1774825"/>
                <a:gd name="T8" fmla="*/ 2151973 w 2438400"/>
                <a:gd name="T9" fmla="*/ 1774825 h 1774825"/>
                <a:gd name="T10" fmla="*/ 290196 w 2438400"/>
                <a:gd name="T11" fmla="*/ 1774825 h 1774825"/>
                <a:gd name="T12" fmla="*/ 0 w 2438400"/>
                <a:gd name="T13" fmla="*/ 1484673 h 1774825"/>
                <a:gd name="T14" fmla="*/ 0 w 2438400"/>
                <a:gd name="T15" fmla="*/ 286384 h 1774825"/>
                <a:gd name="T16" fmla="*/ 290196 w 2438400"/>
                <a:gd name="T17" fmla="*/ 0 h 1774825"/>
                <a:gd name="T18" fmla="*/ 471488 w 2438400"/>
                <a:gd name="T19" fmla="*/ 425450 h 1774825"/>
                <a:gd name="T20" fmla="*/ 471488 w 2438400"/>
                <a:gd name="T21" fmla="*/ 598488 h 1774825"/>
                <a:gd name="T22" fmla="*/ 1971676 w 2438400"/>
                <a:gd name="T23" fmla="*/ 598488 h 1774825"/>
                <a:gd name="T24" fmla="*/ 1971676 w 2438400"/>
                <a:gd name="T25" fmla="*/ 425450 h 1774825"/>
                <a:gd name="T26" fmla="*/ 471488 w 2438400"/>
                <a:gd name="T27" fmla="*/ 425450 h 1774825"/>
                <a:gd name="T28" fmla="*/ 471488 w 2438400"/>
                <a:gd name="T29" fmla="*/ 801688 h 1774825"/>
                <a:gd name="T30" fmla="*/ 471488 w 2438400"/>
                <a:gd name="T31" fmla="*/ 971551 h 1774825"/>
                <a:gd name="T32" fmla="*/ 1971676 w 2438400"/>
                <a:gd name="T33" fmla="*/ 971551 h 1774825"/>
                <a:gd name="T34" fmla="*/ 1971676 w 2438400"/>
                <a:gd name="T35" fmla="*/ 801688 h 1774825"/>
                <a:gd name="T36" fmla="*/ 471488 w 2438400"/>
                <a:gd name="T37" fmla="*/ 801688 h 1774825"/>
                <a:gd name="T38" fmla="*/ 471488 w 2438400"/>
                <a:gd name="T39" fmla="*/ 1174750 h 1774825"/>
                <a:gd name="T40" fmla="*/ 471488 w 2438400"/>
                <a:gd name="T41" fmla="*/ 1347788 h 1774825"/>
                <a:gd name="T42" fmla="*/ 1971676 w 2438400"/>
                <a:gd name="T43" fmla="*/ 1347788 h 1774825"/>
                <a:gd name="T44" fmla="*/ 1971676 w 2438400"/>
                <a:gd name="T45" fmla="*/ 1174750 h 1774825"/>
                <a:gd name="T46" fmla="*/ 471488 w 2438400"/>
                <a:gd name="T47" fmla="*/ 1174750 h 1774825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2438400"/>
                <a:gd name="T73" fmla="*/ 0 h 1774825"/>
                <a:gd name="T74" fmla="*/ 2438400 w 2438400"/>
                <a:gd name="T75" fmla="*/ 1774825 h 1774825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2438400" h="1774825">
                  <a:moveTo>
                    <a:pt x="290196" y="0"/>
                  </a:moveTo>
                  <a:cubicBezTo>
                    <a:pt x="2151973" y="0"/>
                    <a:pt x="2151973" y="0"/>
                    <a:pt x="2151973" y="0"/>
                  </a:cubicBezTo>
                  <a:cubicBezTo>
                    <a:pt x="2310262" y="0"/>
                    <a:pt x="2438400" y="128119"/>
                    <a:pt x="2438400" y="286384"/>
                  </a:cubicBezTo>
                  <a:lnTo>
                    <a:pt x="2438400" y="1484673"/>
                  </a:lnTo>
                  <a:cubicBezTo>
                    <a:pt x="2438400" y="1646706"/>
                    <a:pt x="2310262" y="1774825"/>
                    <a:pt x="2151973" y="1774825"/>
                  </a:cubicBezTo>
                  <a:cubicBezTo>
                    <a:pt x="290196" y="1774825"/>
                    <a:pt x="290196" y="1774825"/>
                    <a:pt x="290196" y="1774825"/>
                  </a:cubicBezTo>
                  <a:cubicBezTo>
                    <a:pt x="131907" y="1774825"/>
                    <a:pt x="0" y="1646706"/>
                    <a:pt x="0" y="1484673"/>
                  </a:cubicBezTo>
                  <a:cubicBezTo>
                    <a:pt x="0" y="286384"/>
                    <a:pt x="0" y="286384"/>
                    <a:pt x="0" y="286384"/>
                  </a:cubicBezTo>
                  <a:cubicBezTo>
                    <a:pt x="0" y="128119"/>
                    <a:pt x="131907" y="0"/>
                    <a:pt x="290196" y="0"/>
                  </a:cubicBezTo>
                  <a:close/>
                  <a:moveTo>
                    <a:pt x="471488" y="425450"/>
                  </a:moveTo>
                  <a:lnTo>
                    <a:pt x="471488" y="598488"/>
                  </a:lnTo>
                  <a:lnTo>
                    <a:pt x="1971676" y="598488"/>
                  </a:lnTo>
                  <a:lnTo>
                    <a:pt x="1971676" y="425450"/>
                  </a:lnTo>
                  <a:lnTo>
                    <a:pt x="471488" y="425450"/>
                  </a:lnTo>
                  <a:close/>
                  <a:moveTo>
                    <a:pt x="471488" y="801688"/>
                  </a:moveTo>
                  <a:lnTo>
                    <a:pt x="471488" y="971551"/>
                  </a:lnTo>
                  <a:lnTo>
                    <a:pt x="1971676" y="971551"/>
                  </a:lnTo>
                  <a:lnTo>
                    <a:pt x="1971676" y="801688"/>
                  </a:lnTo>
                  <a:lnTo>
                    <a:pt x="471488" y="801688"/>
                  </a:lnTo>
                  <a:close/>
                  <a:moveTo>
                    <a:pt x="471488" y="1174750"/>
                  </a:moveTo>
                  <a:lnTo>
                    <a:pt x="471488" y="1347788"/>
                  </a:lnTo>
                  <a:lnTo>
                    <a:pt x="1971676" y="1347788"/>
                  </a:lnTo>
                  <a:lnTo>
                    <a:pt x="1971676" y="1174750"/>
                  </a:lnTo>
                  <a:lnTo>
                    <a:pt x="471488" y="11747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36" name="等腰三角形 29"/>
          <p:cNvSpPr>
            <a:spLocks noChangeArrowheads="1"/>
          </p:cNvSpPr>
          <p:nvPr/>
        </p:nvSpPr>
        <p:spPr bwMode="auto">
          <a:xfrm flipV="1">
            <a:off x="2943713" y="2504477"/>
            <a:ext cx="2324023" cy="2003519"/>
          </a:xfrm>
          <a:prstGeom prst="triangle">
            <a:avLst>
              <a:gd name="adj" fmla="val 50000"/>
            </a:avLst>
          </a:prstGeom>
          <a:solidFill>
            <a:srgbClr val="27534B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9pPr>
          </a:lstStyle>
          <a:p>
            <a:pPr algn="ctr"/>
            <a:endParaRPr lang="zh-CN" altLang="zh-CN">
              <a:solidFill>
                <a:schemeClr val="lt1"/>
              </a:solidFill>
              <a:sym typeface="+mn-lt"/>
            </a:endParaRPr>
          </a:p>
        </p:txBody>
      </p:sp>
      <p:grpSp>
        <p:nvGrpSpPr>
          <p:cNvPr id="56" name="组合 50"/>
          <p:cNvGrpSpPr/>
          <p:nvPr/>
        </p:nvGrpSpPr>
        <p:grpSpPr bwMode="auto">
          <a:xfrm>
            <a:off x="3878883" y="2819800"/>
            <a:ext cx="453682" cy="582469"/>
            <a:chOff x="0" y="0"/>
            <a:chExt cx="563562" cy="720725"/>
          </a:xfrm>
          <a:solidFill>
            <a:schemeClr val="bg1"/>
          </a:solidFill>
        </p:grpSpPr>
        <p:sp>
          <p:nvSpPr>
            <p:cNvPr id="57" name="Freeform 32"/>
            <p:cNvSpPr>
              <a:spLocks noChangeArrowheads="1"/>
            </p:cNvSpPr>
            <p:nvPr/>
          </p:nvSpPr>
          <p:spPr bwMode="auto">
            <a:xfrm>
              <a:off x="209550" y="0"/>
              <a:ext cx="142875" cy="720725"/>
            </a:xfrm>
            <a:custGeom>
              <a:avLst/>
              <a:gdLst>
                <a:gd name="T0" fmla="*/ 318957275 w 64"/>
                <a:gd name="T1" fmla="*/ 1456890579 h 321"/>
                <a:gd name="T2" fmla="*/ 159479754 w 64"/>
                <a:gd name="T3" fmla="*/ 1618207245 h 321"/>
                <a:gd name="T4" fmla="*/ 0 w 64"/>
                <a:gd name="T5" fmla="*/ 1456890579 h 321"/>
                <a:gd name="T6" fmla="*/ 0 w 64"/>
                <a:gd name="T7" fmla="*/ 161316666 h 321"/>
                <a:gd name="T8" fmla="*/ 159479754 w 64"/>
                <a:gd name="T9" fmla="*/ 0 h 321"/>
                <a:gd name="T10" fmla="*/ 318957275 w 64"/>
                <a:gd name="T11" fmla="*/ 161316666 h 321"/>
                <a:gd name="T12" fmla="*/ 318957275 w 64"/>
                <a:gd name="T13" fmla="*/ 1456890579 h 3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"/>
                <a:gd name="T22" fmla="*/ 0 h 321"/>
                <a:gd name="T23" fmla="*/ 64 w 64"/>
                <a:gd name="T24" fmla="*/ 321 h 32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" h="321">
                  <a:moveTo>
                    <a:pt x="64" y="289"/>
                  </a:moveTo>
                  <a:cubicBezTo>
                    <a:pt x="64" y="307"/>
                    <a:pt x="49" y="321"/>
                    <a:pt x="32" y="321"/>
                  </a:cubicBezTo>
                  <a:cubicBezTo>
                    <a:pt x="14" y="321"/>
                    <a:pt x="0" y="307"/>
                    <a:pt x="0" y="289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28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8" name="Freeform 33"/>
            <p:cNvSpPr>
              <a:spLocks noChangeArrowheads="1"/>
            </p:cNvSpPr>
            <p:nvPr/>
          </p:nvSpPr>
          <p:spPr bwMode="auto">
            <a:xfrm>
              <a:off x="0" y="439737"/>
              <a:ext cx="141288" cy="280988"/>
            </a:xfrm>
            <a:custGeom>
              <a:avLst/>
              <a:gdLst>
                <a:gd name="T0" fmla="*/ 316861888 w 63"/>
                <a:gd name="T1" fmla="*/ 469935571 h 125"/>
                <a:gd name="T2" fmla="*/ 160944973 w 63"/>
                <a:gd name="T3" fmla="*/ 631634049 h 125"/>
                <a:gd name="T4" fmla="*/ 0 w 63"/>
                <a:gd name="T5" fmla="*/ 469935571 h 125"/>
                <a:gd name="T6" fmla="*/ 0 w 63"/>
                <a:gd name="T7" fmla="*/ 161698478 h 125"/>
                <a:gd name="T8" fmla="*/ 160944973 w 63"/>
                <a:gd name="T9" fmla="*/ 0 h 125"/>
                <a:gd name="T10" fmla="*/ 316861888 w 63"/>
                <a:gd name="T11" fmla="*/ 161698478 h 125"/>
                <a:gd name="T12" fmla="*/ 316861888 w 63"/>
                <a:gd name="T13" fmla="*/ 469935571 h 12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3"/>
                <a:gd name="T22" fmla="*/ 0 h 125"/>
                <a:gd name="T23" fmla="*/ 63 w 63"/>
                <a:gd name="T24" fmla="*/ 125 h 12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3" h="125">
                  <a:moveTo>
                    <a:pt x="63" y="93"/>
                  </a:moveTo>
                  <a:cubicBezTo>
                    <a:pt x="63" y="111"/>
                    <a:pt x="49" y="125"/>
                    <a:pt x="32" y="125"/>
                  </a:cubicBezTo>
                  <a:cubicBezTo>
                    <a:pt x="14" y="125"/>
                    <a:pt x="0" y="111"/>
                    <a:pt x="0" y="93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3" y="14"/>
                    <a:pt x="63" y="32"/>
                  </a:cubicBezTo>
                  <a:lnTo>
                    <a:pt x="63" y="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9" name="Freeform 34"/>
            <p:cNvSpPr>
              <a:spLocks noChangeArrowheads="1"/>
            </p:cNvSpPr>
            <p:nvPr/>
          </p:nvSpPr>
          <p:spPr bwMode="auto">
            <a:xfrm>
              <a:off x="420687" y="231775"/>
              <a:ext cx="142875" cy="488950"/>
            </a:xfrm>
            <a:custGeom>
              <a:avLst/>
              <a:gdLst>
                <a:gd name="T0" fmla="*/ 318957275 w 64"/>
                <a:gd name="T1" fmla="*/ 935684326 h 218"/>
                <a:gd name="T2" fmla="*/ 159479754 w 64"/>
                <a:gd name="T3" fmla="*/ 1096661021 h 218"/>
                <a:gd name="T4" fmla="*/ 0 w 64"/>
                <a:gd name="T5" fmla="*/ 935684326 h 218"/>
                <a:gd name="T6" fmla="*/ 0 w 64"/>
                <a:gd name="T7" fmla="*/ 160976694 h 218"/>
                <a:gd name="T8" fmla="*/ 159479754 w 64"/>
                <a:gd name="T9" fmla="*/ 0 h 218"/>
                <a:gd name="T10" fmla="*/ 318957275 w 64"/>
                <a:gd name="T11" fmla="*/ 160976694 h 218"/>
                <a:gd name="T12" fmla="*/ 318957275 w 64"/>
                <a:gd name="T13" fmla="*/ 935684326 h 21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"/>
                <a:gd name="T22" fmla="*/ 0 h 218"/>
                <a:gd name="T23" fmla="*/ 64 w 64"/>
                <a:gd name="T24" fmla="*/ 218 h 21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" h="218">
                  <a:moveTo>
                    <a:pt x="64" y="186"/>
                  </a:moveTo>
                  <a:cubicBezTo>
                    <a:pt x="64" y="204"/>
                    <a:pt x="49" y="218"/>
                    <a:pt x="32" y="218"/>
                  </a:cubicBezTo>
                  <a:cubicBezTo>
                    <a:pt x="14" y="218"/>
                    <a:pt x="0" y="204"/>
                    <a:pt x="0" y="186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18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34" name="等腰三角形 27"/>
          <p:cNvSpPr>
            <a:spLocks noChangeArrowheads="1"/>
          </p:cNvSpPr>
          <p:nvPr/>
        </p:nvSpPr>
        <p:spPr bwMode="auto">
          <a:xfrm>
            <a:off x="8832014" y="2504477"/>
            <a:ext cx="2324023" cy="2003518"/>
          </a:xfrm>
          <a:prstGeom prst="triangle">
            <a:avLst>
              <a:gd name="adj" fmla="val 50000"/>
            </a:avLst>
          </a:prstGeom>
          <a:solidFill>
            <a:srgbClr val="438275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9pPr>
          </a:lstStyle>
          <a:p>
            <a:pPr algn="ctr"/>
            <a:endParaRPr lang="zh-CN" altLang="zh-CN">
              <a:solidFill>
                <a:schemeClr val="lt1"/>
              </a:solidFill>
              <a:sym typeface="+mn-lt"/>
            </a:endParaRPr>
          </a:p>
        </p:txBody>
      </p:sp>
      <p:sp>
        <p:nvSpPr>
          <p:cNvPr id="65" name="Freeform 92" descr="D:\51PPT模板网\51pptmoban.com\图片.jpg"/>
          <p:cNvSpPr>
            <a:spLocks noChangeAspect="1" noEditPoints="1"/>
          </p:cNvSpPr>
          <p:nvPr/>
        </p:nvSpPr>
        <p:spPr bwMode="auto">
          <a:xfrm>
            <a:off x="9732012" y="3596958"/>
            <a:ext cx="524027" cy="543726"/>
          </a:xfrm>
          <a:custGeom>
            <a:avLst/>
            <a:gdLst>
              <a:gd name="T0" fmla="*/ 414 w 1305"/>
              <a:gd name="T1" fmla="*/ 1345 h 1359"/>
              <a:gd name="T2" fmla="*/ 819 w 1305"/>
              <a:gd name="T3" fmla="*/ 1309 h 1359"/>
              <a:gd name="T4" fmla="*/ 1281 w 1305"/>
              <a:gd name="T5" fmla="*/ 606 h 1359"/>
              <a:gd name="T6" fmla="*/ 1294 w 1305"/>
              <a:gd name="T7" fmla="*/ 51 h 1359"/>
              <a:gd name="T8" fmla="*/ 414 w 1305"/>
              <a:gd name="T9" fmla="*/ 1345 h 1359"/>
              <a:gd name="T10" fmla="*/ 342 w 1305"/>
              <a:gd name="T11" fmla="*/ 1294 h 1359"/>
              <a:gd name="T12" fmla="*/ 1223 w 1305"/>
              <a:gd name="T13" fmla="*/ 0 h 1359"/>
              <a:gd name="T14" fmla="*/ 342 w 1305"/>
              <a:gd name="T15" fmla="*/ 1294 h 13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05" h="1359">
                <a:moveTo>
                  <a:pt x="414" y="1345"/>
                </a:moveTo>
                <a:cubicBezTo>
                  <a:pt x="560" y="1359"/>
                  <a:pt x="696" y="1349"/>
                  <a:pt x="819" y="1309"/>
                </a:cubicBezTo>
                <a:cubicBezTo>
                  <a:pt x="1103" y="1217"/>
                  <a:pt x="1305" y="997"/>
                  <a:pt x="1281" y="606"/>
                </a:cubicBezTo>
                <a:cubicBezTo>
                  <a:pt x="1270" y="414"/>
                  <a:pt x="1230" y="216"/>
                  <a:pt x="1294" y="51"/>
                </a:cubicBezTo>
                <a:cubicBezTo>
                  <a:pt x="845" y="485"/>
                  <a:pt x="649" y="775"/>
                  <a:pt x="414" y="1345"/>
                </a:cubicBezTo>
                <a:close/>
                <a:moveTo>
                  <a:pt x="342" y="1294"/>
                </a:moveTo>
                <a:cubicBezTo>
                  <a:pt x="0" y="950"/>
                  <a:pt x="233" y="164"/>
                  <a:pt x="1223" y="0"/>
                </a:cubicBezTo>
                <a:cubicBezTo>
                  <a:pt x="787" y="413"/>
                  <a:pt x="584" y="704"/>
                  <a:pt x="342" y="129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5" name="等腰三角形 28"/>
          <p:cNvSpPr>
            <a:spLocks noChangeArrowheads="1"/>
          </p:cNvSpPr>
          <p:nvPr/>
        </p:nvSpPr>
        <p:spPr bwMode="auto">
          <a:xfrm flipV="1">
            <a:off x="6869247" y="2504477"/>
            <a:ext cx="2324023" cy="2003518"/>
          </a:xfrm>
          <a:prstGeom prst="triangle">
            <a:avLst>
              <a:gd name="adj" fmla="val 50000"/>
            </a:avLst>
          </a:prstGeom>
          <a:solidFill>
            <a:srgbClr val="27534B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9pPr>
          </a:lstStyle>
          <a:p>
            <a:pPr algn="ctr"/>
            <a:endParaRPr lang="zh-CN" altLang="zh-CN">
              <a:solidFill>
                <a:schemeClr val="lt1"/>
              </a:solidFill>
              <a:sym typeface="+mn-lt"/>
            </a:endParaRPr>
          </a:p>
        </p:txBody>
      </p:sp>
      <p:grpSp>
        <p:nvGrpSpPr>
          <p:cNvPr id="66" name="组合 65"/>
          <p:cNvGrpSpPr>
            <a:grpSpLocks noChangeAspect="1"/>
          </p:cNvGrpSpPr>
          <p:nvPr/>
        </p:nvGrpSpPr>
        <p:grpSpPr>
          <a:xfrm>
            <a:off x="7769245" y="2828454"/>
            <a:ext cx="524027" cy="521254"/>
            <a:chOff x="3856417" y="4248125"/>
            <a:chExt cx="409860" cy="407692"/>
          </a:xfrm>
          <a:solidFill>
            <a:schemeClr val="bg1"/>
          </a:solidFill>
        </p:grpSpPr>
        <p:sp>
          <p:nvSpPr>
            <p:cNvPr id="67" name="Freeform 187"/>
            <p:cNvSpPr/>
            <p:nvPr/>
          </p:nvSpPr>
          <p:spPr bwMode="auto">
            <a:xfrm>
              <a:off x="3969183" y="4489921"/>
              <a:ext cx="279745" cy="165896"/>
            </a:xfrm>
            <a:custGeom>
              <a:avLst/>
              <a:gdLst>
                <a:gd name="T0" fmla="*/ 76 w 109"/>
                <a:gd name="T1" fmla="*/ 0 h 65"/>
                <a:gd name="T2" fmla="*/ 54 w 109"/>
                <a:gd name="T3" fmla="*/ 0 h 65"/>
                <a:gd name="T4" fmla="*/ 69 w 109"/>
                <a:gd name="T5" fmla="*/ 17 h 65"/>
                <a:gd name="T6" fmla="*/ 76 w 109"/>
                <a:gd name="T7" fmla="*/ 17 h 65"/>
                <a:gd name="T8" fmla="*/ 91 w 109"/>
                <a:gd name="T9" fmla="*/ 32 h 65"/>
                <a:gd name="T10" fmla="*/ 76 w 109"/>
                <a:gd name="T11" fmla="*/ 48 h 65"/>
                <a:gd name="T12" fmla="*/ 32 w 109"/>
                <a:gd name="T13" fmla="*/ 48 h 65"/>
                <a:gd name="T14" fmla="*/ 17 w 109"/>
                <a:gd name="T15" fmla="*/ 32 h 65"/>
                <a:gd name="T16" fmla="*/ 20 w 109"/>
                <a:gd name="T17" fmla="*/ 24 h 65"/>
                <a:gd name="T18" fmla="*/ 1 w 109"/>
                <a:gd name="T19" fmla="*/ 24 h 65"/>
                <a:gd name="T20" fmla="*/ 0 w 109"/>
                <a:gd name="T21" fmla="*/ 32 h 65"/>
                <a:gd name="T22" fmla="*/ 32 w 109"/>
                <a:gd name="T23" fmla="*/ 65 h 65"/>
                <a:gd name="T24" fmla="*/ 76 w 109"/>
                <a:gd name="T25" fmla="*/ 65 h 65"/>
                <a:gd name="T26" fmla="*/ 109 w 109"/>
                <a:gd name="T27" fmla="*/ 32 h 65"/>
                <a:gd name="T28" fmla="*/ 76 w 109"/>
                <a:gd name="T29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9" h="65">
                  <a:moveTo>
                    <a:pt x="76" y="0"/>
                  </a:moveTo>
                  <a:cubicBezTo>
                    <a:pt x="54" y="0"/>
                    <a:pt x="54" y="0"/>
                    <a:pt x="54" y="0"/>
                  </a:cubicBezTo>
                  <a:cubicBezTo>
                    <a:pt x="61" y="4"/>
                    <a:pt x="66" y="10"/>
                    <a:pt x="69" y="17"/>
                  </a:cubicBezTo>
                  <a:cubicBezTo>
                    <a:pt x="76" y="17"/>
                    <a:pt x="76" y="17"/>
                    <a:pt x="76" y="17"/>
                  </a:cubicBezTo>
                  <a:cubicBezTo>
                    <a:pt x="85" y="17"/>
                    <a:pt x="91" y="24"/>
                    <a:pt x="91" y="32"/>
                  </a:cubicBezTo>
                  <a:cubicBezTo>
                    <a:pt x="91" y="41"/>
                    <a:pt x="85" y="48"/>
                    <a:pt x="76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24" y="48"/>
                    <a:pt x="17" y="41"/>
                    <a:pt x="17" y="32"/>
                  </a:cubicBezTo>
                  <a:cubicBezTo>
                    <a:pt x="17" y="29"/>
                    <a:pt x="18" y="26"/>
                    <a:pt x="20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0" y="27"/>
                    <a:pt x="0" y="30"/>
                    <a:pt x="0" y="32"/>
                  </a:cubicBezTo>
                  <a:cubicBezTo>
                    <a:pt x="0" y="50"/>
                    <a:pt x="14" y="65"/>
                    <a:pt x="32" y="65"/>
                  </a:cubicBezTo>
                  <a:cubicBezTo>
                    <a:pt x="76" y="65"/>
                    <a:pt x="76" y="65"/>
                    <a:pt x="76" y="65"/>
                  </a:cubicBezTo>
                  <a:cubicBezTo>
                    <a:pt x="94" y="65"/>
                    <a:pt x="109" y="50"/>
                    <a:pt x="109" y="32"/>
                  </a:cubicBezTo>
                  <a:cubicBezTo>
                    <a:pt x="109" y="15"/>
                    <a:pt x="94" y="0"/>
                    <a:pt x="7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8" name="Freeform 188"/>
            <p:cNvSpPr/>
            <p:nvPr/>
          </p:nvSpPr>
          <p:spPr bwMode="auto">
            <a:xfrm>
              <a:off x="3856417" y="4489921"/>
              <a:ext cx="279745" cy="165896"/>
            </a:xfrm>
            <a:custGeom>
              <a:avLst/>
              <a:gdLst>
                <a:gd name="T0" fmla="*/ 41 w 109"/>
                <a:gd name="T1" fmla="*/ 48 h 65"/>
                <a:gd name="T2" fmla="*/ 33 w 109"/>
                <a:gd name="T3" fmla="*/ 48 h 65"/>
                <a:gd name="T4" fmla="*/ 18 w 109"/>
                <a:gd name="T5" fmla="*/ 32 h 65"/>
                <a:gd name="T6" fmla="*/ 33 w 109"/>
                <a:gd name="T7" fmla="*/ 17 h 65"/>
                <a:gd name="T8" fmla="*/ 37 w 109"/>
                <a:gd name="T9" fmla="*/ 17 h 65"/>
                <a:gd name="T10" fmla="*/ 77 w 109"/>
                <a:gd name="T11" fmla="*/ 17 h 65"/>
                <a:gd name="T12" fmla="*/ 92 w 109"/>
                <a:gd name="T13" fmla="*/ 32 h 65"/>
                <a:gd name="T14" fmla="*/ 92 w 109"/>
                <a:gd name="T15" fmla="*/ 35 h 65"/>
                <a:gd name="T16" fmla="*/ 89 w 109"/>
                <a:gd name="T17" fmla="*/ 42 h 65"/>
                <a:gd name="T18" fmla="*/ 108 w 109"/>
                <a:gd name="T19" fmla="*/ 42 h 65"/>
                <a:gd name="T20" fmla="*/ 109 w 109"/>
                <a:gd name="T21" fmla="*/ 35 h 65"/>
                <a:gd name="T22" fmla="*/ 109 w 109"/>
                <a:gd name="T23" fmla="*/ 35 h 65"/>
                <a:gd name="T24" fmla="*/ 109 w 109"/>
                <a:gd name="T25" fmla="*/ 32 h 65"/>
                <a:gd name="T26" fmla="*/ 77 w 109"/>
                <a:gd name="T27" fmla="*/ 0 h 65"/>
                <a:gd name="T28" fmla="*/ 37 w 109"/>
                <a:gd name="T29" fmla="*/ 0 h 65"/>
                <a:gd name="T30" fmla="*/ 33 w 109"/>
                <a:gd name="T31" fmla="*/ 0 h 65"/>
                <a:gd name="T32" fmla="*/ 0 w 109"/>
                <a:gd name="T33" fmla="*/ 32 h 65"/>
                <a:gd name="T34" fmla="*/ 33 w 109"/>
                <a:gd name="T35" fmla="*/ 65 h 65"/>
                <a:gd name="T36" fmla="*/ 56 w 109"/>
                <a:gd name="T37" fmla="*/ 65 h 65"/>
                <a:gd name="T38" fmla="*/ 41 w 109"/>
                <a:gd name="T39" fmla="*/ 48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9" h="65">
                  <a:moveTo>
                    <a:pt x="41" y="48"/>
                  </a:moveTo>
                  <a:cubicBezTo>
                    <a:pt x="33" y="48"/>
                    <a:pt x="33" y="48"/>
                    <a:pt x="33" y="48"/>
                  </a:cubicBezTo>
                  <a:cubicBezTo>
                    <a:pt x="24" y="48"/>
                    <a:pt x="18" y="41"/>
                    <a:pt x="18" y="32"/>
                  </a:cubicBezTo>
                  <a:cubicBezTo>
                    <a:pt x="18" y="24"/>
                    <a:pt x="24" y="17"/>
                    <a:pt x="33" y="17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77" y="17"/>
                    <a:pt x="77" y="17"/>
                    <a:pt x="77" y="17"/>
                  </a:cubicBezTo>
                  <a:cubicBezTo>
                    <a:pt x="85" y="17"/>
                    <a:pt x="92" y="24"/>
                    <a:pt x="92" y="32"/>
                  </a:cubicBezTo>
                  <a:cubicBezTo>
                    <a:pt x="92" y="33"/>
                    <a:pt x="92" y="34"/>
                    <a:pt x="92" y="35"/>
                  </a:cubicBezTo>
                  <a:cubicBezTo>
                    <a:pt x="91" y="38"/>
                    <a:pt x="90" y="40"/>
                    <a:pt x="89" y="42"/>
                  </a:cubicBezTo>
                  <a:cubicBezTo>
                    <a:pt x="108" y="42"/>
                    <a:pt x="108" y="42"/>
                    <a:pt x="108" y="42"/>
                  </a:cubicBezTo>
                  <a:cubicBezTo>
                    <a:pt x="108" y="40"/>
                    <a:pt x="109" y="38"/>
                    <a:pt x="109" y="35"/>
                  </a:cubicBezTo>
                  <a:cubicBezTo>
                    <a:pt x="109" y="35"/>
                    <a:pt x="109" y="35"/>
                    <a:pt x="109" y="35"/>
                  </a:cubicBezTo>
                  <a:cubicBezTo>
                    <a:pt x="109" y="34"/>
                    <a:pt x="109" y="33"/>
                    <a:pt x="109" y="32"/>
                  </a:cubicBezTo>
                  <a:cubicBezTo>
                    <a:pt x="109" y="15"/>
                    <a:pt x="95" y="0"/>
                    <a:pt x="77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15" y="0"/>
                    <a:pt x="0" y="15"/>
                    <a:pt x="0" y="32"/>
                  </a:cubicBezTo>
                  <a:cubicBezTo>
                    <a:pt x="0" y="50"/>
                    <a:pt x="15" y="65"/>
                    <a:pt x="33" y="65"/>
                  </a:cubicBezTo>
                  <a:cubicBezTo>
                    <a:pt x="56" y="65"/>
                    <a:pt x="56" y="65"/>
                    <a:pt x="56" y="65"/>
                  </a:cubicBezTo>
                  <a:cubicBezTo>
                    <a:pt x="50" y="61"/>
                    <a:pt x="44" y="55"/>
                    <a:pt x="41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9" name="Freeform 189"/>
            <p:cNvSpPr>
              <a:spLocks noEditPoints="1"/>
            </p:cNvSpPr>
            <p:nvPr/>
          </p:nvSpPr>
          <p:spPr bwMode="auto">
            <a:xfrm>
              <a:off x="3950749" y="4248125"/>
              <a:ext cx="202761" cy="204930"/>
            </a:xfrm>
            <a:custGeom>
              <a:avLst/>
              <a:gdLst>
                <a:gd name="T0" fmla="*/ 40 w 79"/>
                <a:gd name="T1" fmla="*/ 0 h 80"/>
                <a:gd name="T2" fmla="*/ 0 w 79"/>
                <a:gd name="T3" fmla="*/ 40 h 80"/>
                <a:gd name="T4" fmla="*/ 40 w 79"/>
                <a:gd name="T5" fmla="*/ 80 h 80"/>
                <a:gd name="T6" fmla="*/ 79 w 79"/>
                <a:gd name="T7" fmla="*/ 40 h 80"/>
                <a:gd name="T8" fmla="*/ 40 w 79"/>
                <a:gd name="T9" fmla="*/ 0 h 80"/>
                <a:gd name="T10" fmla="*/ 63 w 79"/>
                <a:gd name="T11" fmla="*/ 46 h 80"/>
                <a:gd name="T12" fmla="*/ 46 w 79"/>
                <a:gd name="T13" fmla="*/ 46 h 80"/>
                <a:gd name="T14" fmla="*/ 46 w 79"/>
                <a:gd name="T15" fmla="*/ 63 h 80"/>
                <a:gd name="T16" fmla="*/ 33 w 79"/>
                <a:gd name="T17" fmla="*/ 63 h 80"/>
                <a:gd name="T18" fmla="*/ 33 w 79"/>
                <a:gd name="T19" fmla="*/ 46 h 80"/>
                <a:gd name="T20" fmla="*/ 17 w 79"/>
                <a:gd name="T21" fmla="*/ 46 h 80"/>
                <a:gd name="T22" fmla="*/ 17 w 79"/>
                <a:gd name="T23" fmla="*/ 34 h 80"/>
                <a:gd name="T24" fmla="*/ 33 w 79"/>
                <a:gd name="T25" fmla="*/ 34 h 80"/>
                <a:gd name="T26" fmla="*/ 33 w 79"/>
                <a:gd name="T27" fmla="*/ 17 h 80"/>
                <a:gd name="T28" fmla="*/ 46 w 79"/>
                <a:gd name="T29" fmla="*/ 17 h 80"/>
                <a:gd name="T30" fmla="*/ 46 w 79"/>
                <a:gd name="T31" fmla="*/ 34 h 80"/>
                <a:gd name="T32" fmla="*/ 63 w 79"/>
                <a:gd name="T33" fmla="*/ 34 h 80"/>
                <a:gd name="T34" fmla="*/ 63 w 79"/>
                <a:gd name="T35" fmla="*/ 46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9" h="80">
                  <a:moveTo>
                    <a:pt x="40" y="0"/>
                  </a:moveTo>
                  <a:cubicBezTo>
                    <a:pt x="18" y="0"/>
                    <a:pt x="0" y="18"/>
                    <a:pt x="0" y="40"/>
                  </a:cubicBezTo>
                  <a:cubicBezTo>
                    <a:pt x="0" y="62"/>
                    <a:pt x="18" y="80"/>
                    <a:pt x="40" y="80"/>
                  </a:cubicBezTo>
                  <a:cubicBezTo>
                    <a:pt x="62" y="80"/>
                    <a:pt x="79" y="62"/>
                    <a:pt x="79" y="40"/>
                  </a:cubicBezTo>
                  <a:cubicBezTo>
                    <a:pt x="79" y="18"/>
                    <a:pt x="62" y="0"/>
                    <a:pt x="40" y="0"/>
                  </a:cubicBezTo>
                  <a:close/>
                  <a:moveTo>
                    <a:pt x="63" y="46"/>
                  </a:moveTo>
                  <a:cubicBezTo>
                    <a:pt x="46" y="46"/>
                    <a:pt x="46" y="46"/>
                    <a:pt x="46" y="46"/>
                  </a:cubicBezTo>
                  <a:cubicBezTo>
                    <a:pt x="46" y="63"/>
                    <a:pt x="46" y="63"/>
                    <a:pt x="46" y="63"/>
                  </a:cubicBezTo>
                  <a:cubicBezTo>
                    <a:pt x="33" y="63"/>
                    <a:pt x="33" y="63"/>
                    <a:pt x="33" y="63"/>
                  </a:cubicBezTo>
                  <a:cubicBezTo>
                    <a:pt x="33" y="46"/>
                    <a:pt x="33" y="46"/>
                    <a:pt x="33" y="46"/>
                  </a:cubicBezTo>
                  <a:cubicBezTo>
                    <a:pt x="17" y="46"/>
                    <a:pt x="17" y="46"/>
                    <a:pt x="17" y="46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33" y="34"/>
                    <a:pt x="33" y="34"/>
                    <a:pt x="33" y="34"/>
                  </a:cubicBezTo>
                  <a:cubicBezTo>
                    <a:pt x="33" y="17"/>
                    <a:pt x="33" y="17"/>
                    <a:pt x="33" y="17"/>
                  </a:cubicBezTo>
                  <a:cubicBezTo>
                    <a:pt x="46" y="17"/>
                    <a:pt x="46" y="17"/>
                    <a:pt x="46" y="17"/>
                  </a:cubicBezTo>
                  <a:cubicBezTo>
                    <a:pt x="46" y="34"/>
                    <a:pt x="46" y="34"/>
                    <a:pt x="46" y="34"/>
                  </a:cubicBezTo>
                  <a:cubicBezTo>
                    <a:pt x="63" y="34"/>
                    <a:pt x="63" y="34"/>
                    <a:pt x="63" y="34"/>
                  </a:cubicBezTo>
                  <a:lnTo>
                    <a:pt x="63" y="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0" name="Rectangle 190"/>
            <p:cNvSpPr>
              <a:spLocks noChangeArrowheads="1"/>
            </p:cNvSpPr>
            <p:nvPr/>
          </p:nvSpPr>
          <p:spPr bwMode="auto">
            <a:xfrm>
              <a:off x="4200135" y="4356553"/>
              <a:ext cx="30360" cy="10192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1" name="Rectangle 191"/>
            <p:cNvSpPr>
              <a:spLocks noChangeArrowheads="1"/>
            </p:cNvSpPr>
            <p:nvPr/>
          </p:nvSpPr>
          <p:spPr bwMode="auto">
            <a:xfrm>
              <a:off x="4164354" y="4392335"/>
              <a:ext cx="101923" cy="3036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2" name="Rectangle 192"/>
            <p:cNvSpPr>
              <a:spLocks noChangeArrowheads="1"/>
            </p:cNvSpPr>
            <p:nvPr/>
          </p:nvSpPr>
          <p:spPr bwMode="auto">
            <a:xfrm>
              <a:off x="3879187" y="4386913"/>
              <a:ext cx="18433" cy="6180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3" name="Rectangle 193"/>
            <p:cNvSpPr>
              <a:spLocks noChangeArrowheads="1"/>
            </p:cNvSpPr>
            <p:nvPr/>
          </p:nvSpPr>
          <p:spPr bwMode="auto">
            <a:xfrm>
              <a:off x="3858586" y="4407515"/>
              <a:ext cx="61805" cy="1734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33" name="等腰三角形 25"/>
          <p:cNvSpPr>
            <a:spLocks noChangeArrowheads="1"/>
          </p:cNvSpPr>
          <p:nvPr/>
        </p:nvSpPr>
        <p:spPr bwMode="auto">
          <a:xfrm>
            <a:off x="4906480" y="2504477"/>
            <a:ext cx="2324023" cy="2003518"/>
          </a:xfrm>
          <a:prstGeom prst="triangle">
            <a:avLst>
              <a:gd name="adj" fmla="val 50000"/>
            </a:avLst>
          </a:prstGeom>
          <a:solidFill>
            <a:srgbClr val="438275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9pPr>
          </a:lstStyle>
          <a:p>
            <a:pPr algn="ctr"/>
            <a:endParaRPr lang="zh-CN" altLang="zh-CN">
              <a:solidFill>
                <a:schemeClr val="lt1"/>
              </a:solidFill>
              <a:sym typeface="+mn-lt"/>
            </a:endParaRPr>
          </a:p>
        </p:txBody>
      </p:sp>
      <p:sp>
        <p:nvSpPr>
          <p:cNvPr id="74" name="Freeform 174" descr="D:\51PPT模板网\51pptmoban.com\图片.jpg"/>
          <p:cNvSpPr>
            <a:spLocks noChangeAspect="1" noEditPoints="1"/>
          </p:cNvSpPr>
          <p:nvPr/>
        </p:nvSpPr>
        <p:spPr bwMode="auto">
          <a:xfrm>
            <a:off x="5780276" y="3544041"/>
            <a:ext cx="576429" cy="649560"/>
          </a:xfrm>
          <a:custGeom>
            <a:avLst/>
            <a:gdLst>
              <a:gd name="T0" fmla="*/ 630 w 1313"/>
              <a:gd name="T1" fmla="*/ 785 h 1486"/>
              <a:gd name="T2" fmla="*/ 683 w 1313"/>
              <a:gd name="T3" fmla="*/ 701 h 1486"/>
              <a:gd name="T4" fmla="*/ 910 w 1313"/>
              <a:gd name="T5" fmla="*/ 903 h 1486"/>
              <a:gd name="T6" fmla="*/ 497 w 1313"/>
              <a:gd name="T7" fmla="*/ 997 h 1486"/>
              <a:gd name="T8" fmla="*/ 404 w 1313"/>
              <a:gd name="T9" fmla="*/ 583 h 1486"/>
              <a:gd name="T10" fmla="*/ 817 w 1313"/>
              <a:gd name="T11" fmla="*/ 490 h 1486"/>
              <a:gd name="T12" fmla="*/ 889 w 1313"/>
              <a:gd name="T13" fmla="*/ 375 h 1486"/>
              <a:gd name="T14" fmla="*/ 425 w 1313"/>
              <a:gd name="T15" fmla="*/ 1111 h 1486"/>
              <a:gd name="T16" fmla="*/ 889 w 1313"/>
              <a:gd name="T17" fmla="*/ 375 h 1486"/>
              <a:gd name="T18" fmla="*/ 1238 w 1313"/>
              <a:gd name="T19" fmla="*/ 1132 h 1486"/>
              <a:gd name="T20" fmla="*/ 1085 w 1313"/>
              <a:gd name="T21" fmla="*/ 1048 h 1486"/>
              <a:gd name="T22" fmla="*/ 1071 w 1313"/>
              <a:gd name="T23" fmla="*/ 1004 h 1486"/>
              <a:gd name="T24" fmla="*/ 1135 w 1313"/>
              <a:gd name="T25" fmla="*/ 961 h 1486"/>
              <a:gd name="T26" fmla="*/ 1283 w 1313"/>
              <a:gd name="T27" fmla="*/ 1053 h 1486"/>
              <a:gd name="T28" fmla="*/ 657 w 1313"/>
              <a:gd name="T29" fmla="*/ 1232 h 1486"/>
              <a:gd name="T30" fmla="*/ 707 w 1313"/>
              <a:gd name="T31" fmla="*/ 1266 h 1486"/>
              <a:gd name="T32" fmla="*/ 701 w 1313"/>
              <a:gd name="T33" fmla="*/ 1441 h 1486"/>
              <a:gd name="T34" fmla="*/ 610 w 1313"/>
              <a:gd name="T35" fmla="*/ 1441 h 1486"/>
              <a:gd name="T36" fmla="*/ 606 w 1313"/>
              <a:gd name="T37" fmla="*/ 1266 h 1486"/>
              <a:gd name="T38" fmla="*/ 657 w 1313"/>
              <a:gd name="T39" fmla="*/ 1232 h 1486"/>
              <a:gd name="T40" fmla="*/ 657 w 1313"/>
              <a:gd name="T41" fmla="*/ 847 h 1486"/>
              <a:gd name="T42" fmla="*/ 556 w 1313"/>
              <a:gd name="T43" fmla="*/ 766 h 1486"/>
              <a:gd name="T44" fmla="*/ 657 w 1313"/>
              <a:gd name="T45" fmla="*/ 639 h 1486"/>
              <a:gd name="T46" fmla="*/ 758 w 1313"/>
              <a:gd name="T47" fmla="*/ 720 h 1486"/>
              <a:gd name="T48" fmla="*/ 819 w 1313"/>
              <a:gd name="T49" fmla="*/ 707 h 1486"/>
              <a:gd name="T50" fmla="*/ 840 w 1313"/>
              <a:gd name="T51" fmla="*/ 579 h 1486"/>
              <a:gd name="T52" fmla="*/ 746 w 1313"/>
              <a:gd name="T53" fmla="*/ 602 h 1486"/>
              <a:gd name="T54" fmla="*/ 707 w 1313"/>
              <a:gd name="T55" fmla="*/ 503 h 1486"/>
              <a:gd name="T56" fmla="*/ 606 w 1313"/>
              <a:gd name="T57" fmla="*/ 503 h 1486"/>
              <a:gd name="T58" fmla="*/ 545 w 1313"/>
              <a:gd name="T59" fmla="*/ 620 h 1486"/>
              <a:gd name="T60" fmla="*/ 449 w 1313"/>
              <a:gd name="T61" fmla="*/ 612 h 1486"/>
              <a:gd name="T62" fmla="*/ 494 w 1313"/>
              <a:gd name="T63" fmla="*/ 707 h 1486"/>
              <a:gd name="T64" fmla="*/ 424 w 1313"/>
              <a:gd name="T65" fmla="*/ 819 h 1486"/>
              <a:gd name="T66" fmla="*/ 544 w 1313"/>
              <a:gd name="T67" fmla="*/ 866 h 1486"/>
              <a:gd name="T68" fmla="*/ 606 w 1313"/>
              <a:gd name="T69" fmla="*/ 902 h 1486"/>
              <a:gd name="T70" fmla="*/ 657 w 1313"/>
              <a:gd name="T71" fmla="*/ 989 h 1486"/>
              <a:gd name="T72" fmla="*/ 707 w 1313"/>
              <a:gd name="T73" fmla="*/ 902 h 1486"/>
              <a:gd name="T74" fmla="*/ 839 w 1313"/>
              <a:gd name="T75" fmla="*/ 907 h 1486"/>
              <a:gd name="T76" fmla="*/ 890 w 1313"/>
              <a:gd name="T77" fmla="*/ 820 h 1486"/>
              <a:gd name="T78" fmla="*/ 819 w 1313"/>
              <a:gd name="T79" fmla="*/ 707 h 1486"/>
              <a:gd name="T80" fmla="*/ 260 w 1313"/>
              <a:gd name="T81" fmla="*/ 1030 h 1486"/>
              <a:gd name="T82" fmla="*/ 181 w 1313"/>
              <a:gd name="T83" fmla="*/ 1050 h 1486"/>
              <a:gd name="T84" fmla="*/ 13 w 1313"/>
              <a:gd name="T85" fmla="*/ 1114 h 1486"/>
              <a:gd name="T86" fmla="*/ 153 w 1313"/>
              <a:gd name="T87" fmla="*/ 1001 h 1486"/>
              <a:gd name="T88" fmla="*/ 210 w 1313"/>
              <a:gd name="T89" fmla="*/ 943 h 1486"/>
              <a:gd name="T90" fmla="*/ 1053 w 1313"/>
              <a:gd name="T91" fmla="*/ 456 h 1486"/>
              <a:gd name="T92" fmla="*/ 1132 w 1313"/>
              <a:gd name="T93" fmla="*/ 436 h 1486"/>
              <a:gd name="T94" fmla="*/ 1300 w 1313"/>
              <a:gd name="T95" fmla="*/ 372 h 1486"/>
              <a:gd name="T96" fmla="*/ 1160 w 1313"/>
              <a:gd name="T97" fmla="*/ 485 h 1486"/>
              <a:gd name="T98" fmla="*/ 1103 w 1313"/>
              <a:gd name="T99" fmla="*/ 543 h 1486"/>
              <a:gd name="T100" fmla="*/ 76 w 1313"/>
              <a:gd name="T101" fmla="*/ 354 h 1486"/>
              <a:gd name="T102" fmla="*/ 228 w 1313"/>
              <a:gd name="T103" fmla="*/ 438 h 1486"/>
              <a:gd name="T104" fmla="*/ 243 w 1313"/>
              <a:gd name="T105" fmla="*/ 482 h 1486"/>
              <a:gd name="T106" fmla="*/ 178 w 1313"/>
              <a:gd name="T107" fmla="*/ 525 h 1486"/>
              <a:gd name="T108" fmla="*/ 30 w 1313"/>
              <a:gd name="T109" fmla="*/ 433 h 1486"/>
              <a:gd name="T110" fmla="*/ 657 w 1313"/>
              <a:gd name="T111" fmla="*/ 254 h 1486"/>
              <a:gd name="T112" fmla="*/ 606 w 1313"/>
              <a:gd name="T113" fmla="*/ 220 h 1486"/>
              <a:gd name="T114" fmla="*/ 612 w 1313"/>
              <a:gd name="T115" fmla="*/ 46 h 1486"/>
              <a:gd name="T116" fmla="*/ 703 w 1313"/>
              <a:gd name="T117" fmla="*/ 46 h 1486"/>
              <a:gd name="T118" fmla="*/ 707 w 1313"/>
              <a:gd name="T119" fmla="*/ 220 h 1486"/>
              <a:gd name="T120" fmla="*/ 657 w 1313"/>
              <a:gd name="T121" fmla="*/ 254 h 14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313" h="1486">
                <a:moveTo>
                  <a:pt x="698" y="769"/>
                </a:moveTo>
                <a:cubicBezTo>
                  <a:pt x="684" y="792"/>
                  <a:pt x="653" y="799"/>
                  <a:pt x="630" y="785"/>
                </a:cubicBezTo>
                <a:cubicBezTo>
                  <a:pt x="607" y="770"/>
                  <a:pt x="600" y="740"/>
                  <a:pt x="615" y="717"/>
                </a:cubicBezTo>
                <a:cubicBezTo>
                  <a:pt x="629" y="694"/>
                  <a:pt x="660" y="687"/>
                  <a:pt x="683" y="701"/>
                </a:cubicBezTo>
                <a:cubicBezTo>
                  <a:pt x="706" y="716"/>
                  <a:pt x="713" y="746"/>
                  <a:pt x="698" y="769"/>
                </a:cubicBezTo>
                <a:close/>
                <a:moveTo>
                  <a:pt x="910" y="903"/>
                </a:moveTo>
                <a:cubicBezTo>
                  <a:pt x="855" y="990"/>
                  <a:pt x="760" y="1043"/>
                  <a:pt x="657" y="1043"/>
                </a:cubicBezTo>
                <a:cubicBezTo>
                  <a:pt x="600" y="1043"/>
                  <a:pt x="545" y="1027"/>
                  <a:pt x="497" y="997"/>
                </a:cubicBezTo>
                <a:cubicBezTo>
                  <a:pt x="429" y="954"/>
                  <a:pt x="383" y="887"/>
                  <a:pt x="365" y="809"/>
                </a:cubicBezTo>
                <a:cubicBezTo>
                  <a:pt x="347" y="731"/>
                  <a:pt x="361" y="651"/>
                  <a:pt x="404" y="583"/>
                </a:cubicBezTo>
                <a:cubicBezTo>
                  <a:pt x="459" y="496"/>
                  <a:pt x="554" y="444"/>
                  <a:pt x="657" y="444"/>
                </a:cubicBezTo>
                <a:cubicBezTo>
                  <a:pt x="714" y="444"/>
                  <a:pt x="769" y="460"/>
                  <a:pt x="817" y="490"/>
                </a:cubicBezTo>
                <a:cubicBezTo>
                  <a:pt x="956" y="578"/>
                  <a:pt x="998" y="763"/>
                  <a:pt x="910" y="903"/>
                </a:cubicBezTo>
                <a:close/>
                <a:moveTo>
                  <a:pt x="889" y="375"/>
                </a:moveTo>
                <a:cubicBezTo>
                  <a:pt x="686" y="247"/>
                  <a:pt x="417" y="308"/>
                  <a:pt x="289" y="511"/>
                </a:cubicBezTo>
                <a:cubicBezTo>
                  <a:pt x="161" y="714"/>
                  <a:pt x="222" y="983"/>
                  <a:pt x="425" y="1111"/>
                </a:cubicBezTo>
                <a:cubicBezTo>
                  <a:pt x="628" y="1239"/>
                  <a:pt x="897" y="1178"/>
                  <a:pt x="1025" y="975"/>
                </a:cubicBezTo>
                <a:cubicBezTo>
                  <a:pt x="1153" y="772"/>
                  <a:pt x="1092" y="503"/>
                  <a:pt x="889" y="375"/>
                </a:cubicBezTo>
                <a:close/>
                <a:moveTo>
                  <a:pt x="1300" y="1115"/>
                </a:moveTo>
                <a:cubicBezTo>
                  <a:pt x="1287" y="1137"/>
                  <a:pt x="1259" y="1144"/>
                  <a:pt x="1238" y="1132"/>
                </a:cubicBezTo>
                <a:cubicBezTo>
                  <a:pt x="1220" y="1122"/>
                  <a:pt x="1185" y="1091"/>
                  <a:pt x="1132" y="1050"/>
                </a:cubicBezTo>
                <a:cubicBezTo>
                  <a:pt x="1117" y="1057"/>
                  <a:pt x="1100" y="1057"/>
                  <a:pt x="1085" y="1048"/>
                </a:cubicBezTo>
                <a:lnTo>
                  <a:pt x="1053" y="1030"/>
                </a:lnTo>
                <a:cubicBezTo>
                  <a:pt x="1059" y="1022"/>
                  <a:pt x="1065" y="1013"/>
                  <a:pt x="1071" y="1004"/>
                </a:cubicBezTo>
                <a:cubicBezTo>
                  <a:pt x="1083" y="984"/>
                  <a:pt x="1094" y="964"/>
                  <a:pt x="1103" y="943"/>
                </a:cubicBezTo>
                <a:lnTo>
                  <a:pt x="1135" y="961"/>
                </a:lnTo>
                <a:cubicBezTo>
                  <a:pt x="1150" y="970"/>
                  <a:pt x="1159" y="985"/>
                  <a:pt x="1160" y="1001"/>
                </a:cubicBezTo>
                <a:cubicBezTo>
                  <a:pt x="1220" y="1026"/>
                  <a:pt x="1265" y="1043"/>
                  <a:pt x="1283" y="1053"/>
                </a:cubicBezTo>
                <a:cubicBezTo>
                  <a:pt x="1305" y="1066"/>
                  <a:pt x="1312" y="1093"/>
                  <a:pt x="1300" y="1115"/>
                </a:cubicBezTo>
                <a:close/>
                <a:moveTo>
                  <a:pt x="657" y="1232"/>
                </a:moveTo>
                <a:cubicBezTo>
                  <a:pt x="673" y="1232"/>
                  <a:pt x="690" y="1231"/>
                  <a:pt x="707" y="1230"/>
                </a:cubicBezTo>
                <a:lnTo>
                  <a:pt x="707" y="1266"/>
                </a:lnTo>
                <a:cubicBezTo>
                  <a:pt x="707" y="1284"/>
                  <a:pt x="698" y="1299"/>
                  <a:pt x="684" y="1308"/>
                </a:cubicBezTo>
                <a:cubicBezTo>
                  <a:pt x="693" y="1372"/>
                  <a:pt x="701" y="1420"/>
                  <a:pt x="701" y="1441"/>
                </a:cubicBezTo>
                <a:cubicBezTo>
                  <a:pt x="701" y="1466"/>
                  <a:pt x="681" y="1486"/>
                  <a:pt x="656" y="1486"/>
                </a:cubicBezTo>
                <a:cubicBezTo>
                  <a:pt x="631" y="1486"/>
                  <a:pt x="610" y="1466"/>
                  <a:pt x="610" y="1441"/>
                </a:cubicBezTo>
                <a:cubicBezTo>
                  <a:pt x="610" y="1420"/>
                  <a:pt x="619" y="1374"/>
                  <a:pt x="629" y="1308"/>
                </a:cubicBezTo>
                <a:cubicBezTo>
                  <a:pt x="615" y="1299"/>
                  <a:pt x="606" y="1284"/>
                  <a:pt x="606" y="1266"/>
                </a:cubicBezTo>
                <a:lnTo>
                  <a:pt x="606" y="1229"/>
                </a:lnTo>
                <a:cubicBezTo>
                  <a:pt x="623" y="1231"/>
                  <a:pt x="640" y="1232"/>
                  <a:pt x="657" y="1232"/>
                </a:cubicBezTo>
                <a:close/>
                <a:moveTo>
                  <a:pt x="744" y="798"/>
                </a:moveTo>
                <a:cubicBezTo>
                  <a:pt x="725" y="829"/>
                  <a:pt x="692" y="847"/>
                  <a:pt x="657" y="847"/>
                </a:cubicBezTo>
                <a:cubicBezTo>
                  <a:pt x="637" y="847"/>
                  <a:pt x="618" y="841"/>
                  <a:pt x="601" y="831"/>
                </a:cubicBezTo>
                <a:cubicBezTo>
                  <a:pt x="578" y="816"/>
                  <a:pt x="562" y="793"/>
                  <a:pt x="556" y="766"/>
                </a:cubicBezTo>
                <a:cubicBezTo>
                  <a:pt x="549" y="739"/>
                  <a:pt x="554" y="711"/>
                  <a:pt x="569" y="688"/>
                </a:cubicBezTo>
                <a:cubicBezTo>
                  <a:pt x="588" y="658"/>
                  <a:pt x="621" y="639"/>
                  <a:pt x="657" y="639"/>
                </a:cubicBezTo>
                <a:cubicBezTo>
                  <a:pt x="676" y="639"/>
                  <a:pt x="695" y="645"/>
                  <a:pt x="712" y="655"/>
                </a:cubicBezTo>
                <a:cubicBezTo>
                  <a:pt x="735" y="670"/>
                  <a:pt x="751" y="693"/>
                  <a:pt x="758" y="720"/>
                </a:cubicBezTo>
                <a:cubicBezTo>
                  <a:pt x="764" y="747"/>
                  <a:pt x="759" y="775"/>
                  <a:pt x="744" y="798"/>
                </a:cubicBezTo>
                <a:close/>
                <a:moveTo>
                  <a:pt x="819" y="707"/>
                </a:moveTo>
                <a:lnTo>
                  <a:pt x="890" y="666"/>
                </a:lnTo>
                <a:cubicBezTo>
                  <a:pt x="879" y="634"/>
                  <a:pt x="862" y="604"/>
                  <a:pt x="840" y="579"/>
                </a:cubicBezTo>
                <a:lnTo>
                  <a:pt x="769" y="620"/>
                </a:lnTo>
                <a:cubicBezTo>
                  <a:pt x="762" y="614"/>
                  <a:pt x="754" y="608"/>
                  <a:pt x="746" y="602"/>
                </a:cubicBezTo>
                <a:cubicBezTo>
                  <a:pt x="733" y="594"/>
                  <a:pt x="720" y="589"/>
                  <a:pt x="707" y="584"/>
                </a:cubicBezTo>
                <a:lnTo>
                  <a:pt x="707" y="503"/>
                </a:lnTo>
                <a:cubicBezTo>
                  <a:pt x="691" y="500"/>
                  <a:pt x="674" y="498"/>
                  <a:pt x="657" y="498"/>
                </a:cubicBezTo>
                <a:cubicBezTo>
                  <a:pt x="640" y="498"/>
                  <a:pt x="623" y="500"/>
                  <a:pt x="606" y="503"/>
                </a:cubicBezTo>
                <a:lnTo>
                  <a:pt x="606" y="585"/>
                </a:lnTo>
                <a:cubicBezTo>
                  <a:pt x="584" y="592"/>
                  <a:pt x="563" y="604"/>
                  <a:pt x="545" y="620"/>
                </a:cubicBezTo>
                <a:lnTo>
                  <a:pt x="474" y="580"/>
                </a:lnTo>
                <a:cubicBezTo>
                  <a:pt x="465" y="590"/>
                  <a:pt x="457" y="601"/>
                  <a:pt x="449" y="612"/>
                </a:cubicBezTo>
                <a:cubicBezTo>
                  <a:pt x="439" y="630"/>
                  <a:pt x="430" y="648"/>
                  <a:pt x="424" y="667"/>
                </a:cubicBezTo>
                <a:lnTo>
                  <a:pt x="494" y="707"/>
                </a:lnTo>
                <a:cubicBezTo>
                  <a:pt x="489" y="731"/>
                  <a:pt x="489" y="755"/>
                  <a:pt x="494" y="779"/>
                </a:cubicBezTo>
                <a:lnTo>
                  <a:pt x="424" y="819"/>
                </a:lnTo>
                <a:cubicBezTo>
                  <a:pt x="434" y="852"/>
                  <a:pt x="451" y="881"/>
                  <a:pt x="474" y="906"/>
                </a:cubicBezTo>
                <a:lnTo>
                  <a:pt x="544" y="866"/>
                </a:lnTo>
                <a:cubicBezTo>
                  <a:pt x="552" y="872"/>
                  <a:pt x="559" y="879"/>
                  <a:pt x="568" y="884"/>
                </a:cubicBezTo>
                <a:cubicBezTo>
                  <a:pt x="580" y="892"/>
                  <a:pt x="593" y="897"/>
                  <a:pt x="606" y="902"/>
                </a:cubicBezTo>
                <a:lnTo>
                  <a:pt x="606" y="983"/>
                </a:lnTo>
                <a:cubicBezTo>
                  <a:pt x="623" y="987"/>
                  <a:pt x="640" y="989"/>
                  <a:pt x="657" y="989"/>
                </a:cubicBezTo>
                <a:cubicBezTo>
                  <a:pt x="674" y="989"/>
                  <a:pt x="690" y="986"/>
                  <a:pt x="707" y="983"/>
                </a:cubicBezTo>
                <a:lnTo>
                  <a:pt x="707" y="902"/>
                </a:lnTo>
                <a:cubicBezTo>
                  <a:pt x="730" y="895"/>
                  <a:pt x="751" y="883"/>
                  <a:pt x="769" y="866"/>
                </a:cubicBezTo>
                <a:lnTo>
                  <a:pt x="839" y="907"/>
                </a:lnTo>
                <a:cubicBezTo>
                  <a:pt x="849" y="896"/>
                  <a:pt x="857" y="886"/>
                  <a:pt x="864" y="874"/>
                </a:cubicBezTo>
                <a:cubicBezTo>
                  <a:pt x="875" y="857"/>
                  <a:pt x="884" y="839"/>
                  <a:pt x="890" y="820"/>
                </a:cubicBezTo>
                <a:lnTo>
                  <a:pt x="819" y="779"/>
                </a:lnTo>
                <a:cubicBezTo>
                  <a:pt x="825" y="755"/>
                  <a:pt x="825" y="730"/>
                  <a:pt x="819" y="707"/>
                </a:cubicBezTo>
                <a:close/>
                <a:moveTo>
                  <a:pt x="210" y="943"/>
                </a:moveTo>
                <a:cubicBezTo>
                  <a:pt x="224" y="974"/>
                  <a:pt x="241" y="1003"/>
                  <a:pt x="260" y="1030"/>
                </a:cubicBezTo>
                <a:lnTo>
                  <a:pt x="229" y="1048"/>
                </a:lnTo>
                <a:cubicBezTo>
                  <a:pt x="213" y="1057"/>
                  <a:pt x="196" y="1057"/>
                  <a:pt x="181" y="1050"/>
                </a:cubicBezTo>
                <a:cubicBezTo>
                  <a:pt x="130" y="1089"/>
                  <a:pt x="93" y="1120"/>
                  <a:pt x="75" y="1131"/>
                </a:cubicBezTo>
                <a:cubicBezTo>
                  <a:pt x="53" y="1143"/>
                  <a:pt x="25" y="1136"/>
                  <a:pt x="13" y="1114"/>
                </a:cubicBezTo>
                <a:cubicBezTo>
                  <a:pt x="0" y="1092"/>
                  <a:pt x="8" y="1064"/>
                  <a:pt x="29" y="1052"/>
                </a:cubicBezTo>
                <a:cubicBezTo>
                  <a:pt x="47" y="1042"/>
                  <a:pt x="91" y="1026"/>
                  <a:pt x="153" y="1001"/>
                </a:cubicBezTo>
                <a:cubicBezTo>
                  <a:pt x="154" y="985"/>
                  <a:pt x="163" y="970"/>
                  <a:pt x="178" y="961"/>
                </a:cubicBezTo>
                <a:lnTo>
                  <a:pt x="210" y="943"/>
                </a:lnTo>
                <a:close/>
                <a:moveTo>
                  <a:pt x="1103" y="543"/>
                </a:moveTo>
                <a:cubicBezTo>
                  <a:pt x="1090" y="512"/>
                  <a:pt x="1073" y="483"/>
                  <a:pt x="1053" y="456"/>
                </a:cubicBezTo>
                <a:lnTo>
                  <a:pt x="1085" y="438"/>
                </a:lnTo>
                <a:cubicBezTo>
                  <a:pt x="1100" y="429"/>
                  <a:pt x="1118" y="429"/>
                  <a:pt x="1132" y="436"/>
                </a:cubicBezTo>
                <a:cubicBezTo>
                  <a:pt x="1183" y="397"/>
                  <a:pt x="1221" y="366"/>
                  <a:pt x="1238" y="355"/>
                </a:cubicBezTo>
                <a:cubicBezTo>
                  <a:pt x="1260" y="343"/>
                  <a:pt x="1288" y="350"/>
                  <a:pt x="1300" y="372"/>
                </a:cubicBezTo>
                <a:cubicBezTo>
                  <a:pt x="1313" y="394"/>
                  <a:pt x="1306" y="422"/>
                  <a:pt x="1284" y="434"/>
                </a:cubicBezTo>
                <a:cubicBezTo>
                  <a:pt x="1266" y="445"/>
                  <a:pt x="1222" y="460"/>
                  <a:pt x="1160" y="485"/>
                </a:cubicBezTo>
                <a:cubicBezTo>
                  <a:pt x="1159" y="501"/>
                  <a:pt x="1150" y="516"/>
                  <a:pt x="1135" y="525"/>
                </a:cubicBezTo>
                <a:lnTo>
                  <a:pt x="1103" y="543"/>
                </a:lnTo>
                <a:close/>
                <a:moveTo>
                  <a:pt x="13" y="371"/>
                </a:moveTo>
                <a:cubicBezTo>
                  <a:pt x="26" y="349"/>
                  <a:pt x="54" y="342"/>
                  <a:pt x="76" y="354"/>
                </a:cubicBezTo>
                <a:cubicBezTo>
                  <a:pt x="93" y="364"/>
                  <a:pt x="128" y="395"/>
                  <a:pt x="181" y="436"/>
                </a:cubicBezTo>
                <a:cubicBezTo>
                  <a:pt x="196" y="429"/>
                  <a:pt x="213" y="429"/>
                  <a:pt x="228" y="438"/>
                </a:cubicBezTo>
                <a:lnTo>
                  <a:pt x="261" y="456"/>
                </a:lnTo>
                <a:cubicBezTo>
                  <a:pt x="255" y="465"/>
                  <a:pt x="249" y="473"/>
                  <a:pt x="243" y="482"/>
                </a:cubicBezTo>
                <a:cubicBezTo>
                  <a:pt x="231" y="502"/>
                  <a:pt x="220" y="522"/>
                  <a:pt x="210" y="543"/>
                </a:cubicBezTo>
                <a:lnTo>
                  <a:pt x="178" y="525"/>
                </a:lnTo>
                <a:cubicBezTo>
                  <a:pt x="163" y="516"/>
                  <a:pt x="154" y="501"/>
                  <a:pt x="153" y="485"/>
                </a:cubicBezTo>
                <a:cubicBezTo>
                  <a:pt x="94" y="460"/>
                  <a:pt x="48" y="443"/>
                  <a:pt x="30" y="433"/>
                </a:cubicBezTo>
                <a:cubicBezTo>
                  <a:pt x="8" y="420"/>
                  <a:pt x="1" y="393"/>
                  <a:pt x="13" y="371"/>
                </a:cubicBezTo>
                <a:close/>
                <a:moveTo>
                  <a:pt x="657" y="254"/>
                </a:moveTo>
                <a:cubicBezTo>
                  <a:pt x="640" y="254"/>
                  <a:pt x="623" y="255"/>
                  <a:pt x="606" y="257"/>
                </a:cubicBezTo>
                <a:lnTo>
                  <a:pt x="606" y="220"/>
                </a:lnTo>
                <a:cubicBezTo>
                  <a:pt x="606" y="202"/>
                  <a:pt x="615" y="187"/>
                  <a:pt x="629" y="178"/>
                </a:cubicBezTo>
                <a:cubicBezTo>
                  <a:pt x="620" y="114"/>
                  <a:pt x="612" y="66"/>
                  <a:pt x="612" y="46"/>
                </a:cubicBezTo>
                <a:cubicBezTo>
                  <a:pt x="612" y="20"/>
                  <a:pt x="632" y="0"/>
                  <a:pt x="657" y="0"/>
                </a:cubicBezTo>
                <a:cubicBezTo>
                  <a:pt x="682" y="0"/>
                  <a:pt x="703" y="20"/>
                  <a:pt x="703" y="46"/>
                </a:cubicBezTo>
                <a:cubicBezTo>
                  <a:pt x="703" y="66"/>
                  <a:pt x="694" y="112"/>
                  <a:pt x="685" y="178"/>
                </a:cubicBezTo>
                <a:cubicBezTo>
                  <a:pt x="698" y="187"/>
                  <a:pt x="707" y="202"/>
                  <a:pt x="707" y="220"/>
                </a:cubicBezTo>
                <a:lnTo>
                  <a:pt x="707" y="257"/>
                </a:lnTo>
                <a:cubicBezTo>
                  <a:pt x="690" y="255"/>
                  <a:pt x="674" y="254"/>
                  <a:pt x="657" y="25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5C00BDDA-8C91-4A21-FC2E-D56C243EF0F6}"/>
              </a:ext>
            </a:extLst>
          </p:cNvPr>
          <p:cNvGrpSpPr/>
          <p:nvPr/>
        </p:nvGrpSpPr>
        <p:grpSpPr>
          <a:xfrm>
            <a:off x="2406386" y="1483496"/>
            <a:ext cx="2984539" cy="816522"/>
            <a:chOff x="283598" y="1906534"/>
            <a:chExt cx="2984539" cy="816522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D57EF3E0-9D88-27B0-B6D8-DE34BEA54D1E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798EDC18-ABB4-78C4-6976-69B966052BCF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BE4AEBC8-5633-00F7-501D-59EC3EF2D0DF}"/>
              </a:ext>
            </a:extLst>
          </p:cNvPr>
          <p:cNvGrpSpPr/>
          <p:nvPr/>
        </p:nvGrpSpPr>
        <p:grpSpPr>
          <a:xfrm>
            <a:off x="6787877" y="1483496"/>
            <a:ext cx="2966425" cy="816522"/>
            <a:chOff x="283598" y="1906534"/>
            <a:chExt cx="2966425" cy="816522"/>
          </a:xfrm>
        </p:grpSpPr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27A26E7E-0AAD-90E0-4977-6022EEAB3082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E3751199-9DEA-8101-7D67-82D5C2B728E7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E77E2440-6F9E-D11F-2EFC-FEB204D04083}"/>
              </a:ext>
            </a:extLst>
          </p:cNvPr>
          <p:cNvGrpSpPr/>
          <p:nvPr/>
        </p:nvGrpSpPr>
        <p:grpSpPr>
          <a:xfrm>
            <a:off x="320430" y="4763065"/>
            <a:ext cx="2984539" cy="816522"/>
            <a:chOff x="283598" y="1906534"/>
            <a:chExt cx="2984539" cy="816522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BA34BAB2-C7DD-1295-2E3C-CC2E6EE7C555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54040DE9-1B41-387B-6A17-6BE6CA396590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94C4B709-9493-702F-765B-74F051578F13}"/>
              </a:ext>
            </a:extLst>
          </p:cNvPr>
          <p:cNvGrpSpPr/>
          <p:nvPr/>
        </p:nvGrpSpPr>
        <p:grpSpPr>
          <a:xfrm>
            <a:off x="8208706" y="4763065"/>
            <a:ext cx="2984539" cy="816522"/>
            <a:chOff x="283598" y="1906534"/>
            <a:chExt cx="2984539" cy="816522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46B5ADB3-A9BF-EAF3-2049-0A11C92D15CB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3FB70E3E-BA43-33F3-7BDC-244CEBD8CBBB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17" name="文本框 16">
            <a:extLst>
              <a:ext uri="{FF2B5EF4-FFF2-40B4-BE49-F238E27FC236}">
                <a16:creationId xmlns:a16="http://schemas.microsoft.com/office/drawing/2014/main" id="{FC690B30-A2E8-D375-3FAF-C17FF4016162}"/>
              </a:ext>
            </a:extLst>
          </p:cNvPr>
          <p:cNvSpPr txBox="1"/>
          <p:nvPr/>
        </p:nvSpPr>
        <p:spPr>
          <a:xfrm>
            <a:off x="4454674" y="5101619"/>
            <a:ext cx="3343684" cy="53245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sz="1000" dirty="0">
                <a:solidFill>
                  <a:schemeClr val="bg1"/>
                </a:solidFill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bg1"/>
                </a:solidFill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273A2F26-B5B7-E81B-93D2-B3EC92485BF6}"/>
              </a:ext>
            </a:extLst>
          </p:cNvPr>
          <p:cNvSpPr txBox="1"/>
          <p:nvPr/>
        </p:nvSpPr>
        <p:spPr>
          <a:xfrm>
            <a:off x="4829491" y="4771999"/>
            <a:ext cx="2594047" cy="3928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 b="1">
                <a:solidFill>
                  <a:schemeClr val="tx1">
                    <a:lumMod val="95000"/>
                    <a:lumOff val="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dirty="0">
                <a:solidFill>
                  <a:schemeClr val="bg1"/>
                </a:solidFill>
                <a:sym typeface="HarmonyOS Sans SC Light" panose="00000400000000000000" pitchFamily="2" charset="-122"/>
              </a:rPr>
              <a:t>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1898948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38275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65FAFBB-DDD0-9872-B15F-240983B38E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-2" hidden="1">
            <a:extLst>
              <a:ext uri="{FF2B5EF4-FFF2-40B4-BE49-F238E27FC236}">
                <a16:creationId xmlns:a16="http://schemas.microsoft.com/office/drawing/2014/main" id="{96745BEC-7197-E1EE-F208-CB88376B0CA0}"/>
              </a:ext>
            </a:extLst>
          </p:cNvPr>
          <p:cNvSpPr txBox="1"/>
          <p:nvPr/>
        </p:nvSpPr>
        <p:spPr>
          <a:xfrm>
            <a:off x="4795339" y="1808162"/>
            <a:ext cx="5314275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0" dirty="0">
                <a:blipFill dpi="0" rotWithShape="1">
                  <a:blip r:embed="rId3"/>
                  <a:srcRect/>
                  <a:tile tx="0" ty="0" sx="100000" sy="100000" flip="none" algn="tl"/>
                </a:blipFill>
                <a:latin typeface="阿里汉仪智能黑体" panose="00020600040101010101" pitchFamily="18" charset="-122"/>
                <a:ea typeface="阿里汉仪智能黑体" panose="00020600040101010101" pitchFamily="18" charset="-122"/>
                <a:cs typeface="+mn-ea"/>
                <a:sym typeface="+mn-lt"/>
              </a:rPr>
              <a:t>开学第一课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861C9FA-D57B-975C-2726-D4241961DD57}"/>
              </a:ext>
            </a:extLst>
          </p:cNvPr>
          <p:cNvSpPr txBox="1"/>
          <p:nvPr/>
        </p:nvSpPr>
        <p:spPr>
          <a:xfrm>
            <a:off x="4962770" y="297231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800">
                <a:blipFill>
                  <a:blip r:embed="rId3"/>
                  <a:tile tx="0" ty="0" sx="100000" sy="100000" flip="none" algn="tl"/>
                </a:blipFill>
                <a:latin typeface="阿里汉仪智能黑体" panose="00020600040101010101" pitchFamily="18" charset="-122"/>
                <a:ea typeface="阿里汉仪智能黑体" panose="00020600040101010101" pitchFamily="18" charset="-122"/>
              </a:defRPr>
            </a:lvl1pPr>
          </a:lstStyle>
          <a:p>
            <a:r>
              <a:rPr lang="zh-CN" altLang="en-US" sz="2800" dirty="0"/>
              <a:t>添加标题文本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4B993F55-EA49-59E6-65F6-916476CE9087}"/>
              </a:ext>
            </a:extLst>
          </p:cNvPr>
          <p:cNvSpPr txBox="1"/>
          <p:nvPr/>
        </p:nvSpPr>
        <p:spPr>
          <a:xfrm rot="20650307">
            <a:off x="802393" y="95107"/>
            <a:ext cx="102143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800">
                <a:blipFill>
                  <a:blip r:embed="rId3"/>
                  <a:tile tx="0" ty="0" sx="100000" sy="100000" flip="none" algn="tl"/>
                </a:blipFill>
                <a:latin typeface="阿里汉仪智能黑体" panose="00020600040101010101" pitchFamily="18" charset="-122"/>
                <a:ea typeface="阿里汉仪智能黑体" panose="00020600040101010101" pitchFamily="18" charset="-122"/>
              </a:defRPr>
            </a:lvl1pPr>
          </a:lstStyle>
          <a:p>
            <a:r>
              <a:rPr lang="en-US" altLang="zh-CN" sz="4400" dirty="0"/>
              <a:t>03</a:t>
            </a:r>
            <a:endParaRPr lang="zh-CN" altLang="en-US" sz="4400" dirty="0"/>
          </a:p>
        </p:txBody>
      </p:sp>
      <p:cxnSp>
        <p:nvCxnSpPr>
          <p:cNvPr id="58" name="直接连接符 57"/>
          <p:cNvCxnSpPr/>
          <p:nvPr/>
        </p:nvCxnSpPr>
        <p:spPr>
          <a:xfrm>
            <a:off x="1140372" y="2991176"/>
            <a:ext cx="4063977" cy="0"/>
          </a:xfrm>
          <a:prstGeom prst="line">
            <a:avLst/>
          </a:prstGeom>
          <a:solidFill>
            <a:srgbClr val="438275"/>
          </a:solidFill>
          <a:ln w="1270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0" name="直接连接符 59"/>
          <p:cNvCxnSpPr/>
          <p:nvPr/>
        </p:nvCxnSpPr>
        <p:spPr>
          <a:xfrm>
            <a:off x="1139624" y="4245491"/>
            <a:ext cx="4064725" cy="0"/>
          </a:xfrm>
          <a:prstGeom prst="line">
            <a:avLst/>
          </a:prstGeom>
          <a:solidFill>
            <a:srgbClr val="438275"/>
          </a:solidFill>
          <a:ln w="1270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65" name="组合 64"/>
          <p:cNvGrpSpPr/>
          <p:nvPr/>
        </p:nvGrpSpPr>
        <p:grpSpPr>
          <a:xfrm>
            <a:off x="1089178" y="1978786"/>
            <a:ext cx="733959" cy="734055"/>
            <a:chOff x="4499992" y="267494"/>
            <a:chExt cx="599448" cy="599448"/>
          </a:xfrm>
        </p:grpSpPr>
        <p:sp>
          <p:nvSpPr>
            <p:cNvPr id="78" name="椭圆 77"/>
            <p:cNvSpPr/>
            <p:nvPr/>
          </p:nvSpPr>
          <p:spPr>
            <a:xfrm>
              <a:off x="4499992" y="267494"/>
              <a:ext cx="599448" cy="599448"/>
            </a:xfrm>
            <a:prstGeom prst="ellipse">
              <a:avLst/>
            </a:prstGeom>
            <a:solidFill>
              <a:srgbClr val="438275"/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ym typeface="+mn-lt"/>
              </a:endParaRPr>
            </a:p>
          </p:txBody>
        </p:sp>
        <p:sp>
          <p:nvSpPr>
            <p:cNvPr id="75" name="Freeform 70"/>
            <p:cNvSpPr>
              <a:spLocks noEditPoints="1"/>
            </p:cNvSpPr>
            <p:nvPr/>
          </p:nvSpPr>
          <p:spPr bwMode="auto">
            <a:xfrm>
              <a:off x="4679089" y="422857"/>
              <a:ext cx="241254" cy="288722"/>
            </a:xfrm>
            <a:custGeom>
              <a:avLst/>
              <a:gdLst>
                <a:gd name="T0" fmla="*/ 346 w 346"/>
                <a:gd name="T1" fmla="*/ 77 h 414"/>
                <a:gd name="T2" fmla="*/ 345 w 346"/>
                <a:gd name="T3" fmla="*/ 75 h 414"/>
                <a:gd name="T4" fmla="*/ 345 w 346"/>
                <a:gd name="T5" fmla="*/ 74 h 414"/>
                <a:gd name="T6" fmla="*/ 343 w 346"/>
                <a:gd name="T7" fmla="*/ 72 h 414"/>
                <a:gd name="T8" fmla="*/ 273 w 346"/>
                <a:gd name="T9" fmla="*/ 2 h 414"/>
                <a:gd name="T10" fmla="*/ 271 w 346"/>
                <a:gd name="T11" fmla="*/ 0 h 414"/>
                <a:gd name="T12" fmla="*/ 270 w 346"/>
                <a:gd name="T13" fmla="*/ 0 h 414"/>
                <a:gd name="T14" fmla="*/ 268 w 346"/>
                <a:gd name="T15" fmla="*/ 0 h 414"/>
                <a:gd name="T16" fmla="*/ 268 w 346"/>
                <a:gd name="T17" fmla="*/ 0 h 414"/>
                <a:gd name="T18" fmla="*/ 7 w 346"/>
                <a:gd name="T19" fmla="*/ 0 h 414"/>
                <a:gd name="T20" fmla="*/ 0 w 346"/>
                <a:gd name="T21" fmla="*/ 7 h 414"/>
                <a:gd name="T22" fmla="*/ 0 w 346"/>
                <a:gd name="T23" fmla="*/ 407 h 414"/>
                <a:gd name="T24" fmla="*/ 7 w 346"/>
                <a:gd name="T25" fmla="*/ 414 h 414"/>
                <a:gd name="T26" fmla="*/ 338 w 346"/>
                <a:gd name="T27" fmla="*/ 414 h 414"/>
                <a:gd name="T28" fmla="*/ 346 w 346"/>
                <a:gd name="T29" fmla="*/ 407 h 414"/>
                <a:gd name="T30" fmla="*/ 346 w 346"/>
                <a:gd name="T31" fmla="*/ 77 h 414"/>
                <a:gd name="T32" fmla="*/ 346 w 346"/>
                <a:gd name="T33" fmla="*/ 77 h 414"/>
                <a:gd name="T34" fmla="*/ 275 w 346"/>
                <a:gd name="T35" fmla="*/ 25 h 414"/>
                <a:gd name="T36" fmla="*/ 320 w 346"/>
                <a:gd name="T37" fmla="*/ 70 h 414"/>
                <a:gd name="T38" fmla="*/ 275 w 346"/>
                <a:gd name="T39" fmla="*/ 70 h 414"/>
                <a:gd name="T40" fmla="*/ 275 w 346"/>
                <a:gd name="T41" fmla="*/ 25 h 414"/>
                <a:gd name="T42" fmla="*/ 14 w 346"/>
                <a:gd name="T43" fmla="*/ 400 h 414"/>
                <a:gd name="T44" fmla="*/ 14 w 346"/>
                <a:gd name="T45" fmla="*/ 14 h 414"/>
                <a:gd name="T46" fmla="*/ 260 w 346"/>
                <a:gd name="T47" fmla="*/ 14 h 414"/>
                <a:gd name="T48" fmla="*/ 260 w 346"/>
                <a:gd name="T49" fmla="*/ 77 h 414"/>
                <a:gd name="T50" fmla="*/ 268 w 346"/>
                <a:gd name="T51" fmla="*/ 85 h 414"/>
                <a:gd name="T52" fmla="*/ 331 w 346"/>
                <a:gd name="T53" fmla="*/ 85 h 414"/>
                <a:gd name="T54" fmla="*/ 331 w 346"/>
                <a:gd name="T55" fmla="*/ 400 h 414"/>
                <a:gd name="T56" fmla="*/ 14 w 346"/>
                <a:gd name="T57" fmla="*/ 400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46" h="414">
                  <a:moveTo>
                    <a:pt x="346" y="77"/>
                  </a:moveTo>
                  <a:cubicBezTo>
                    <a:pt x="345" y="76"/>
                    <a:pt x="345" y="76"/>
                    <a:pt x="345" y="75"/>
                  </a:cubicBezTo>
                  <a:cubicBezTo>
                    <a:pt x="345" y="75"/>
                    <a:pt x="345" y="75"/>
                    <a:pt x="345" y="74"/>
                  </a:cubicBezTo>
                  <a:cubicBezTo>
                    <a:pt x="345" y="74"/>
                    <a:pt x="344" y="73"/>
                    <a:pt x="343" y="72"/>
                  </a:cubicBezTo>
                  <a:cubicBezTo>
                    <a:pt x="273" y="2"/>
                    <a:pt x="273" y="2"/>
                    <a:pt x="273" y="2"/>
                  </a:cubicBezTo>
                  <a:cubicBezTo>
                    <a:pt x="272" y="1"/>
                    <a:pt x="272" y="1"/>
                    <a:pt x="271" y="0"/>
                  </a:cubicBezTo>
                  <a:cubicBezTo>
                    <a:pt x="271" y="0"/>
                    <a:pt x="270" y="0"/>
                    <a:pt x="270" y="0"/>
                  </a:cubicBezTo>
                  <a:cubicBezTo>
                    <a:pt x="270" y="0"/>
                    <a:pt x="269" y="0"/>
                    <a:pt x="268" y="0"/>
                  </a:cubicBezTo>
                  <a:cubicBezTo>
                    <a:pt x="268" y="0"/>
                    <a:pt x="268" y="0"/>
                    <a:pt x="26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407"/>
                    <a:pt x="0" y="407"/>
                    <a:pt x="0" y="407"/>
                  </a:cubicBezTo>
                  <a:cubicBezTo>
                    <a:pt x="0" y="411"/>
                    <a:pt x="3" y="414"/>
                    <a:pt x="7" y="414"/>
                  </a:cubicBezTo>
                  <a:cubicBezTo>
                    <a:pt x="338" y="414"/>
                    <a:pt x="338" y="414"/>
                    <a:pt x="338" y="414"/>
                  </a:cubicBezTo>
                  <a:cubicBezTo>
                    <a:pt x="342" y="414"/>
                    <a:pt x="346" y="411"/>
                    <a:pt x="346" y="407"/>
                  </a:cubicBezTo>
                  <a:cubicBezTo>
                    <a:pt x="346" y="77"/>
                    <a:pt x="346" y="77"/>
                    <a:pt x="346" y="77"/>
                  </a:cubicBezTo>
                  <a:cubicBezTo>
                    <a:pt x="346" y="77"/>
                    <a:pt x="346" y="77"/>
                    <a:pt x="346" y="77"/>
                  </a:cubicBezTo>
                  <a:close/>
                  <a:moveTo>
                    <a:pt x="275" y="25"/>
                  </a:moveTo>
                  <a:cubicBezTo>
                    <a:pt x="320" y="70"/>
                    <a:pt x="320" y="70"/>
                    <a:pt x="320" y="70"/>
                  </a:cubicBezTo>
                  <a:cubicBezTo>
                    <a:pt x="275" y="70"/>
                    <a:pt x="275" y="70"/>
                    <a:pt x="275" y="70"/>
                  </a:cubicBezTo>
                  <a:lnTo>
                    <a:pt x="275" y="25"/>
                  </a:lnTo>
                  <a:close/>
                  <a:moveTo>
                    <a:pt x="14" y="400"/>
                  </a:moveTo>
                  <a:cubicBezTo>
                    <a:pt x="14" y="14"/>
                    <a:pt x="14" y="14"/>
                    <a:pt x="14" y="14"/>
                  </a:cubicBezTo>
                  <a:cubicBezTo>
                    <a:pt x="260" y="14"/>
                    <a:pt x="260" y="14"/>
                    <a:pt x="260" y="14"/>
                  </a:cubicBezTo>
                  <a:cubicBezTo>
                    <a:pt x="260" y="77"/>
                    <a:pt x="260" y="77"/>
                    <a:pt x="260" y="77"/>
                  </a:cubicBezTo>
                  <a:cubicBezTo>
                    <a:pt x="260" y="81"/>
                    <a:pt x="264" y="85"/>
                    <a:pt x="268" y="85"/>
                  </a:cubicBezTo>
                  <a:cubicBezTo>
                    <a:pt x="331" y="85"/>
                    <a:pt x="331" y="85"/>
                    <a:pt x="331" y="85"/>
                  </a:cubicBezTo>
                  <a:cubicBezTo>
                    <a:pt x="331" y="400"/>
                    <a:pt x="331" y="400"/>
                    <a:pt x="331" y="400"/>
                  </a:cubicBezTo>
                  <a:lnTo>
                    <a:pt x="14" y="40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68571" tIns="34286" rIns="68571" bIns="34286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1108071" y="3271720"/>
            <a:ext cx="733959" cy="734055"/>
            <a:chOff x="5418452" y="307702"/>
            <a:chExt cx="599448" cy="599448"/>
          </a:xfrm>
        </p:grpSpPr>
        <p:sp>
          <p:nvSpPr>
            <p:cNvPr id="83" name="椭圆 82"/>
            <p:cNvSpPr/>
            <p:nvPr/>
          </p:nvSpPr>
          <p:spPr>
            <a:xfrm>
              <a:off x="5418452" y="307702"/>
              <a:ext cx="599448" cy="599448"/>
            </a:xfrm>
            <a:prstGeom prst="ellipse">
              <a:avLst/>
            </a:prstGeom>
            <a:solidFill>
              <a:srgbClr val="27534B"/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ym typeface="+mn-lt"/>
              </a:endParaRPr>
            </a:p>
          </p:txBody>
        </p:sp>
        <p:sp>
          <p:nvSpPr>
            <p:cNvPr id="82" name="Freeform 72" descr="D:\51PPT模板网\51pptmoban.com\图片.jpg"/>
            <p:cNvSpPr>
              <a:spLocks noEditPoints="1"/>
            </p:cNvSpPr>
            <p:nvPr/>
          </p:nvSpPr>
          <p:spPr bwMode="auto">
            <a:xfrm>
              <a:off x="5580112" y="455050"/>
              <a:ext cx="297176" cy="297712"/>
            </a:xfrm>
            <a:custGeom>
              <a:avLst/>
              <a:gdLst>
                <a:gd name="T0" fmla="*/ 337 w 411"/>
                <a:gd name="T1" fmla="*/ 198 h 412"/>
                <a:gd name="T2" fmla="*/ 284 w 411"/>
                <a:gd name="T3" fmla="*/ 220 h 412"/>
                <a:gd name="T4" fmla="*/ 249 w 411"/>
                <a:gd name="T5" fmla="*/ 185 h 412"/>
                <a:gd name="T6" fmla="*/ 283 w 411"/>
                <a:gd name="T7" fmla="*/ 107 h 412"/>
                <a:gd name="T8" fmla="*/ 176 w 411"/>
                <a:gd name="T9" fmla="*/ 0 h 412"/>
                <a:gd name="T10" fmla="*/ 68 w 411"/>
                <a:gd name="T11" fmla="*/ 107 h 412"/>
                <a:gd name="T12" fmla="*/ 116 w 411"/>
                <a:gd name="T13" fmla="*/ 196 h 412"/>
                <a:gd name="T14" fmla="*/ 96 w 411"/>
                <a:gd name="T15" fmla="*/ 266 h 412"/>
                <a:gd name="T16" fmla="*/ 74 w 411"/>
                <a:gd name="T17" fmla="*/ 263 h 412"/>
                <a:gd name="T18" fmla="*/ 0 w 411"/>
                <a:gd name="T19" fmla="*/ 337 h 412"/>
                <a:gd name="T20" fmla="*/ 74 w 411"/>
                <a:gd name="T21" fmla="*/ 412 h 412"/>
                <a:gd name="T22" fmla="*/ 149 w 411"/>
                <a:gd name="T23" fmla="*/ 337 h 412"/>
                <a:gd name="T24" fmla="*/ 110 w 411"/>
                <a:gd name="T25" fmla="*/ 272 h 412"/>
                <a:gd name="T26" fmla="*/ 130 w 411"/>
                <a:gd name="T27" fmla="*/ 204 h 412"/>
                <a:gd name="T28" fmla="*/ 176 w 411"/>
                <a:gd name="T29" fmla="*/ 214 h 412"/>
                <a:gd name="T30" fmla="*/ 238 w 411"/>
                <a:gd name="T31" fmla="*/ 195 h 412"/>
                <a:gd name="T32" fmla="*/ 275 w 411"/>
                <a:gd name="T33" fmla="*/ 232 h 412"/>
                <a:gd name="T34" fmla="*/ 262 w 411"/>
                <a:gd name="T35" fmla="*/ 273 h 412"/>
                <a:gd name="T36" fmla="*/ 337 w 411"/>
                <a:gd name="T37" fmla="*/ 347 h 412"/>
                <a:gd name="T38" fmla="*/ 411 w 411"/>
                <a:gd name="T39" fmla="*/ 273 h 412"/>
                <a:gd name="T40" fmla="*/ 337 w 411"/>
                <a:gd name="T41" fmla="*/ 198 h 412"/>
                <a:gd name="T42" fmla="*/ 134 w 411"/>
                <a:gd name="T43" fmla="*/ 337 h 412"/>
                <a:gd name="T44" fmla="*/ 74 w 411"/>
                <a:gd name="T45" fmla="*/ 397 h 412"/>
                <a:gd name="T46" fmla="*/ 14 w 411"/>
                <a:gd name="T47" fmla="*/ 337 h 412"/>
                <a:gd name="T48" fmla="*/ 74 w 411"/>
                <a:gd name="T49" fmla="*/ 278 h 412"/>
                <a:gd name="T50" fmla="*/ 134 w 411"/>
                <a:gd name="T51" fmla="*/ 337 h 412"/>
                <a:gd name="T52" fmla="*/ 83 w 411"/>
                <a:gd name="T53" fmla="*/ 107 h 412"/>
                <a:gd name="T54" fmla="*/ 176 w 411"/>
                <a:gd name="T55" fmla="*/ 14 h 412"/>
                <a:gd name="T56" fmla="*/ 268 w 411"/>
                <a:gd name="T57" fmla="*/ 107 h 412"/>
                <a:gd name="T58" fmla="*/ 176 w 411"/>
                <a:gd name="T59" fmla="*/ 200 h 412"/>
                <a:gd name="T60" fmla="*/ 83 w 411"/>
                <a:gd name="T61" fmla="*/ 107 h 412"/>
                <a:gd name="T62" fmla="*/ 337 w 411"/>
                <a:gd name="T63" fmla="*/ 332 h 412"/>
                <a:gd name="T64" fmla="*/ 277 w 411"/>
                <a:gd name="T65" fmla="*/ 273 h 412"/>
                <a:gd name="T66" fmla="*/ 337 w 411"/>
                <a:gd name="T67" fmla="*/ 213 h 412"/>
                <a:gd name="T68" fmla="*/ 397 w 411"/>
                <a:gd name="T69" fmla="*/ 273 h 412"/>
                <a:gd name="T70" fmla="*/ 337 w 411"/>
                <a:gd name="T71" fmla="*/ 332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11" h="412">
                  <a:moveTo>
                    <a:pt x="337" y="198"/>
                  </a:moveTo>
                  <a:cubicBezTo>
                    <a:pt x="316" y="198"/>
                    <a:pt x="298" y="206"/>
                    <a:pt x="284" y="220"/>
                  </a:cubicBezTo>
                  <a:cubicBezTo>
                    <a:pt x="249" y="185"/>
                    <a:pt x="249" y="185"/>
                    <a:pt x="249" y="185"/>
                  </a:cubicBezTo>
                  <a:cubicBezTo>
                    <a:pt x="270" y="166"/>
                    <a:pt x="283" y="138"/>
                    <a:pt x="283" y="107"/>
                  </a:cubicBezTo>
                  <a:cubicBezTo>
                    <a:pt x="283" y="48"/>
                    <a:pt x="235" y="0"/>
                    <a:pt x="176" y="0"/>
                  </a:cubicBezTo>
                  <a:cubicBezTo>
                    <a:pt x="117" y="0"/>
                    <a:pt x="68" y="48"/>
                    <a:pt x="68" y="107"/>
                  </a:cubicBezTo>
                  <a:cubicBezTo>
                    <a:pt x="68" y="144"/>
                    <a:pt x="88" y="177"/>
                    <a:pt x="116" y="196"/>
                  </a:cubicBezTo>
                  <a:cubicBezTo>
                    <a:pt x="96" y="266"/>
                    <a:pt x="96" y="266"/>
                    <a:pt x="96" y="266"/>
                  </a:cubicBezTo>
                  <a:cubicBezTo>
                    <a:pt x="89" y="264"/>
                    <a:pt x="82" y="263"/>
                    <a:pt x="74" y="263"/>
                  </a:cubicBezTo>
                  <a:cubicBezTo>
                    <a:pt x="33" y="263"/>
                    <a:pt x="0" y="296"/>
                    <a:pt x="0" y="337"/>
                  </a:cubicBezTo>
                  <a:cubicBezTo>
                    <a:pt x="0" y="378"/>
                    <a:pt x="33" y="412"/>
                    <a:pt x="74" y="412"/>
                  </a:cubicBezTo>
                  <a:cubicBezTo>
                    <a:pt x="115" y="412"/>
                    <a:pt x="149" y="378"/>
                    <a:pt x="149" y="337"/>
                  </a:cubicBezTo>
                  <a:cubicBezTo>
                    <a:pt x="149" y="309"/>
                    <a:pt x="133" y="284"/>
                    <a:pt x="110" y="272"/>
                  </a:cubicBezTo>
                  <a:cubicBezTo>
                    <a:pt x="130" y="204"/>
                    <a:pt x="130" y="204"/>
                    <a:pt x="130" y="204"/>
                  </a:cubicBezTo>
                  <a:cubicBezTo>
                    <a:pt x="144" y="210"/>
                    <a:pt x="159" y="214"/>
                    <a:pt x="176" y="214"/>
                  </a:cubicBezTo>
                  <a:cubicBezTo>
                    <a:pt x="199" y="214"/>
                    <a:pt x="220" y="207"/>
                    <a:pt x="238" y="195"/>
                  </a:cubicBezTo>
                  <a:cubicBezTo>
                    <a:pt x="275" y="232"/>
                    <a:pt x="275" y="232"/>
                    <a:pt x="275" y="232"/>
                  </a:cubicBezTo>
                  <a:cubicBezTo>
                    <a:pt x="267" y="243"/>
                    <a:pt x="262" y="257"/>
                    <a:pt x="262" y="273"/>
                  </a:cubicBezTo>
                  <a:cubicBezTo>
                    <a:pt x="262" y="314"/>
                    <a:pt x="296" y="347"/>
                    <a:pt x="337" y="347"/>
                  </a:cubicBezTo>
                  <a:cubicBezTo>
                    <a:pt x="378" y="347"/>
                    <a:pt x="411" y="314"/>
                    <a:pt x="411" y="273"/>
                  </a:cubicBezTo>
                  <a:cubicBezTo>
                    <a:pt x="411" y="231"/>
                    <a:pt x="378" y="198"/>
                    <a:pt x="337" y="198"/>
                  </a:cubicBezTo>
                  <a:close/>
                  <a:moveTo>
                    <a:pt x="134" y="337"/>
                  </a:moveTo>
                  <a:cubicBezTo>
                    <a:pt x="134" y="370"/>
                    <a:pt x="107" y="397"/>
                    <a:pt x="74" y="397"/>
                  </a:cubicBezTo>
                  <a:cubicBezTo>
                    <a:pt x="41" y="397"/>
                    <a:pt x="14" y="370"/>
                    <a:pt x="14" y="337"/>
                  </a:cubicBezTo>
                  <a:cubicBezTo>
                    <a:pt x="14" y="304"/>
                    <a:pt x="41" y="278"/>
                    <a:pt x="74" y="278"/>
                  </a:cubicBezTo>
                  <a:cubicBezTo>
                    <a:pt x="107" y="278"/>
                    <a:pt x="134" y="304"/>
                    <a:pt x="134" y="337"/>
                  </a:cubicBezTo>
                  <a:close/>
                  <a:moveTo>
                    <a:pt x="83" y="107"/>
                  </a:moveTo>
                  <a:cubicBezTo>
                    <a:pt x="83" y="56"/>
                    <a:pt x="125" y="14"/>
                    <a:pt x="176" y="14"/>
                  </a:cubicBezTo>
                  <a:cubicBezTo>
                    <a:pt x="227" y="14"/>
                    <a:pt x="268" y="56"/>
                    <a:pt x="268" y="107"/>
                  </a:cubicBezTo>
                  <a:cubicBezTo>
                    <a:pt x="268" y="158"/>
                    <a:pt x="227" y="200"/>
                    <a:pt x="176" y="200"/>
                  </a:cubicBezTo>
                  <a:cubicBezTo>
                    <a:pt x="125" y="200"/>
                    <a:pt x="83" y="158"/>
                    <a:pt x="83" y="107"/>
                  </a:cubicBezTo>
                  <a:close/>
                  <a:moveTo>
                    <a:pt x="337" y="332"/>
                  </a:moveTo>
                  <a:cubicBezTo>
                    <a:pt x="304" y="332"/>
                    <a:pt x="277" y="306"/>
                    <a:pt x="277" y="273"/>
                  </a:cubicBezTo>
                  <a:cubicBezTo>
                    <a:pt x="277" y="240"/>
                    <a:pt x="304" y="213"/>
                    <a:pt x="337" y="213"/>
                  </a:cubicBezTo>
                  <a:cubicBezTo>
                    <a:pt x="370" y="213"/>
                    <a:pt x="397" y="240"/>
                    <a:pt x="397" y="273"/>
                  </a:cubicBezTo>
                  <a:cubicBezTo>
                    <a:pt x="397" y="306"/>
                    <a:pt x="370" y="332"/>
                    <a:pt x="337" y="33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68571" tIns="34286" rIns="68571" bIns="34286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1129810" y="4542381"/>
            <a:ext cx="733959" cy="734055"/>
            <a:chOff x="6516216" y="334289"/>
            <a:chExt cx="599448" cy="599448"/>
          </a:xfrm>
        </p:grpSpPr>
        <p:sp>
          <p:nvSpPr>
            <p:cNvPr id="88" name="椭圆 87"/>
            <p:cNvSpPr/>
            <p:nvPr/>
          </p:nvSpPr>
          <p:spPr>
            <a:xfrm>
              <a:off x="6516216" y="334289"/>
              <a:ext cx="599448" cy="599448"/>
            </a:xfrm>
            <a:prstGeom prst="ellipse">
              <a:avLst/>
            </a:prstGeom>
            <a:solidFill>
              <a:srgbClr val="438275"/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ym typeface="+mn-lt"/>
              </a:endParaRPr>
            </a:p>
          </p:txBody>
        </p:sp>
        <p:sp>
          <p:nvSpPr>
            <p:cNvPr id="87" name="Freeform 13"/>
            <p:cNvSpPr>
              <a:spLocks noEditPoints="1"/>
            </p:cNvSpPr>
            <p:nvPr/>
          </p:nvSpPr>
          <p:spPr bwMode="auto">
            <a:xfrm>
              <a:off x="6723586" y="474407"/>
              <a:ext cx="184708" cy="340466"/>
            </a:xfrm>
            <a:custGeom>
              <a:avLst/>
              <a:gdLst>
                <a:gd name="T0" fmla="*/ 2 w 122"/>
                <a:gd name="T1" fmla="*/ 65 h 225"/>
                <a:gd name="T2" fmla="*/ 14 w 122"/>
                <a:gd name="T3" fmla="*/ 77 h 225"/>
                <a:gd name="T4" fmla="*/ 17 w 122"/>
                <a:gd name="T5" fmla="*/ 76 h 225"/>
                <a:gd name="T6" fmla="*/ 119 w 122"/>
                <a:gd name="T7" fmla="*/ 42 h 225"/>
                <a:gd name="T8" fmla="*/ 119 w 122"/>
                <a:gd name="T9" fmla="*/ 30 h 225"/>
                <a:gd name="T10" fmla="*/ 105 w 122"/>
                <a:gd name="T11" fmla="*/ 23 h 225"/>
                <a:gd name="T12" fmla="*/ 3 w 122"/>
                <a:gd name="T13" fmla="*/ 57 h 225"/>
                <a:gd name="T14" fmla="*/ 108 w 122"/>
                <a:gd name="T15" fmla="*/ 28 h 225"/>
                <a:gd name="T16" fmla="*/ 114 w 122"/>
                <a:gd name="T17" fmla="*/ 35 h 225"/>
                <a:gd name="T18" fmla="*/ 111 w 122"/>
                <a:gd name="T19" fmla="*/ 42 h 225"/>
                <a:gd name="T20" fmla="*/ 14 w 122"/>
                <a:gd name="T21" fmla="*/ 71 h 225"/>
                <a:gd name="T22" fmla="*/ 9 w 122"/>
                <a:gd name="T23" fmla="*/ 67 h 225"/>
                <a:gd name="T24" fmla="*/ 8 w 122"/>
                <a:gd name="T25" fmla="*/ 59 h 225"/>
                <a:gd name="T26" fmla="*/ 106 w 122"/>
                <a:gd name="T27" fmla="*/ 28 h 225"/>
                <a:gd name="T28" fmla="*/ 14 w 122"/>
                <a:gd name="T29" fmla="*/ 43 h 225"/>
                <a:gd name="T30" fmla="*/ 66 w 122"/>
                <a:gd name="T31" fmla="*/ 28 h 225"/>
                <a:gd name="T32" fmla="*/ 73 w 122"/>
                <a:gd name="T33" fmla="*/ 10 h 225"/>
                <a:gd name="T34" fmla="*/ 9 w 122"/>
                <a:gd name="T35" fmla="*/ 17 h 225"/>
                <a:gd name="T36" fmla="*/ 3 w 122"/>
                <a:gd name="T37" fmla="*/ 35 h 225"/>
                <a:gd name="T38" fmla="*/ 61 w 122"/>
                <a:gd name="T39" fmla="*/ 8 h 225"/>
                <a:gd name="T40" fmla="*/ 67 w 122"/>
                <a:gd name="T41" fmla="*/ 12 h 225"/>
                <a:gd name="T42" fmla="*/ 65 w 122"/>
                <a:gd name="T43" fmla="*/ 22 h 225"/>
                <a:gd name="T44" fmla="*/ 14 w 122"/>
                <a:gd name="T45" fmla="*/ 37 h 225"/>
                <a:gd name="T46" fmla="*/ 8 w 122"/>
                <a:gd name="T47" fmla="*/ 30 h 225"/>
                <a:gd name="T48" fmla="*/ 120 w 122"/>
                <a:gd name="T49" fmla="*/ 101 h 225"/>
                <a:gd name="T50" fmla="*/ 105 w 122"/>
                <a:gd name="T51" fmla="*/ 90 h 225"/>
                <a:gd name="T52" fmla="*/ 72 w 122"/>
                <a:gd name="T53" fmla="*/ 110 h 225"/>
                <a:gd name="T54" fmla="*/ 55 w 122"/>
                <a:gd name="T55" fmla="*/ 138 h 225"/>
                <a:gd name="T56" fmla="*/ 53 w 122"/>
                <a:gd name="T57" fmla="*/ 99 h 225"/>
                <a:gd name="T58" fmla="*/ 119 w 122"/>
                <a:gd name="T59" fmla="*/ 76 h 225"/>
                <a:gd name="T60" fmla="*/ 119 w 122"/>
                <a:gd name="T61" fmla="*/ 64 h 225"/>
                <a:gd name="T62" fmla="*/ 9 w 122"/>
                <a:gd name="T63" fmla="*/ 85 h 225"/>
                <a:gd name="T64" fmla="*/ 1 w 122"/>
                <a:gd name="T65" fmla="*/ 97 h 225"/>
                <a:gd name="T66" fmla="*/ 3 w 122"/>
                <a:gd name="T67" fmla="*/ 102 h 225"/>
                <a:gd name="T68" fmla="*/ 11 w 122"/>
                <a:gd name="T69" fmla="*/ 110 h 225"/>
                <a:gd name="T70" fmla="*/ 28 w 122"/>
                <a:gd name="T71" fmla="*/ 121 h 225"/>
                <a:gd name="T72" fmla="*/ 17 w 122"/>
                <a:gd name="T73" fmla="*/ 138 h 225"/>
                <a:gd name="T74" fmla="*/ 40 w 122"/>
                <a:gd name="T75" fmla="*/ 209 h 225"/>
                <a:gd name="T76" fmla="*/ 53 w 122"/>
                <a:gd name="T77" fmla="*/ 225 h 225"/>
                <a:gd name="T78" fmla="*/ 87 w 122"/>
                <a:gd name="T79" fmla="*/ 214 h 225"/>
                <a:gd name="T80" fmla="*/ 110 w 122"/>
                <a:gd name="T81" fmla="*/ 187 h 225"/>
                <a:gd name="T82" fmla="*/ 99 w 122"/>
                <a:gd name="T83" fmla="*/ 138 h 225"/>
                <a:gd name="T84" fmla="*/ 104 w 122"/>
                <a:gd name="T85" fmla="*/ 117 h 225"/>
                <a:gd name="T86" fmla="*/ 120 w 122"/>
                <a:gd name="T87" fmla="*/ 101 h 225"/>
                <a:gd name="T88" fmla="*/ 47 w 122"/>
                <a:gd name="T89" fmla="*/ 101 h 225"/>
                <a:gd name="T90" fmla="*/ 49 w 122"/>
                <a:gd name="T91" fmla="*/ 138 h 225"/>
                <a:gd name="T92" fmla="*/ 35 w 122"/>
                <a:gd name="T93" fmla="*/ 121 h 225"/>
                <a:gd name="T94" fmla="*/ 24 w 122"/>
                <a:gd name="T95" fmla="*/ 108 h 225"/>
                <a:gd name="T96" fmla="*/ 12 w 122"/>
                <a:gd name="T97" fmla="*/ 104 h 225"/>
                <a:gd name="T98" fmla="*/ 8 w 122"/>
                <a:gd name="T99" fmla="*/ 97 h 225"/>
                <a:gd name="T100" fmla="*/ 8 w 122"/>
                <a:gd name="T101" fmla="*/ 93 h 225"/>
                <a:gd name="T102" fmla="*/ 12 w 122"/>
                <a:gd name="T103" fmla="*/ 90 h 225"/>
                <a:gd name="T104" fmla="*/ 24 w 122"/>
                <a:gd name="T105" fmla="*/ 86 h 225"/>
                <a:gd name="T106" fmla="*/ 108 w 122"/>
                <a:gd name="T107" fmla="*/ 62 h 225"/>
                <a:gd name="T108" fmla="*/ 114 w 122"/>
                <a:gd name="T109" fmla="*/ 69 h 225"/>
                <a:gd name="T110" fmla="*/ 111 w 122"/>
                <a:gd name="T111" fmla="*/ 76 h 225"/>
                <a:gd name="T112" fmla="*/ 43 w 122"/>
                <a:gd name="T113" fmla="*/ 98 h 225"/>
                <a:gd name="T114" fmla="*/ 103 w 122"/>
                <a:gd name="T115" fmla="*/ 111 h 225"/>
                <a:gd name="T116" fmla="*/ 92 w 122"/>
                <a:gd name="T117" fmla="*/ 138 h 225"/>
                <a:gd name="T118" fmla="*/ 78 w 122"/>
                <a:gd name="T119" fmla="*/ 110 h 225"/>
                <a:gd name="T120" fmla="*/ 106 w 122"/>
                <a:gd name="T121" fmla="*/ 96 h 225"/>
                <a:gd name="T122" fmla="*/ 114 w 122"/>
                <a:gd name="T123" fmla="*/ 103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22" h="225">
                  <a:moveTo>
                    <a:pt x="3" y="57"/>
                  </a:moveTo>
                  <a:cubicBezTo>
                    <a:pt x="1" y="59"/>
                    <a:pt x="1" y="62"/>
                    <a:pt x="2" y="65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4" y="74"/>
                    <a:pt x="9" y="77"/>
                    <a:pt x="14" y="77"/>
                  </a:cubicBezTo>
                  <a:cubicBezTo>
                    <a:pt x="14" y="77"/>
                    <a:pt x="14" y="77"/>
                    <a:pt x="14" y="77"/>
                  </a:cubicBezTo>
                  <a:cubicBezTo>
                    <a:pt x="15" y="77"/>
                    <a:pt x="16" y="77"/>
                    <a:pt x="17" y="76"/>
                  </a:cubicBezTo>
                  <a:cubicBezTo>
                    <a:pt x="112" y="48"/>
                    <a:pt x="112" y="48"/>
                    <a:pt x="112" y="48"/>
                  </a:cubicBezTo>
                  <a:cubicBezTo>
                    <a:pt x="115" y="47"/>
                    <a:pt x="118" y="45"/>
                    <a:pt x="119" y="42"/>
                  </a:cubicBezTo>
                  <a:cubicBezTo>
                    <a:pt x="120" y="40"/>
                    <a:pt x="121" y="37"/>
                    <a:pt x="120" y="34"/>
                  </a:cubicBezTo>
                  <a:cubicBezTo>
                    <a:pt x="119" y="30"/>
                    <a:pt x="119" y="30"/>
                    <a:pt x="119" y="30"/>
                  </a:cubicBezTo>
                  <a:cubicBezTo>
                    <a:pt x="117" y="25"/>
                    <a:pt x="113" y="22"/>
                    <a:pt x="108" y="22"/>
                  </a:cubicBezTo>
                  <a:cubicBezTo>
                    <a:pt x="107" y="22"/>
                    <a:pt x="106" y="22"/>
                    <a:pt x="105" y="23"/>
                  </a:cubicBezTo>
                  <a:cubicBezTo>
                    <a:pt x="9" y="51"/>
                    <a:pt x="9" y="51"/>
                    <a:pt x="9" y="51"/>
                  </a:cubicBezTo>
                  <a:cubicBezTo>
                    <a:pt x="6" y="52"/>
                    <a:pt x="4" y="54"/>
                    <a:pt x="3" y="57"/>
                  </a:cubicBezTo>
                  <a:close/>
                  <a:moveTo>
                    <a:pt x="106" y="28"/>
                  </a:moveTo>
                  <a:cubicBezTo>
                    <a:pt x="107" y="28"/>
                    <a:pt x="107" y="28"/>
                    <a:pt x="108" y="28"/>
                  </a:cubicBezTo>
                  <a:cubicBezTo>
                    <a:pt x="110" y="28"/>
                    <a:pt x="112" y="30"/>
                    <a:pt x="113" y="32"/>
                  </a:cubicBezTo>
                  <a:cubicBezTo>
                    <a:pt x="114" y="35"/>
                    <a:pt x="114" y="35"/>
                    <a:pt x="114" y="35"/>
                  </a:cubicBezTo>
                  <a:cubicBezTo>
                    <a:pt x="115" y="37"/>
                    <a:pt x="114" y="38"/>
                    <a:pt x="114" y="40"/>
                  </a:cubicBezTo>
                  <a:cubicBezTo>
                    <a:pt x="113" y="41"/>
                    <a:pt x="112" y="42"/>
                    <a:pt x="111" y="42"/>
                  </a:cubicBezTo>
                  <a:cubicBezTo>
                    <a:pt x="15" y="71"/>
                    <a:pt x="15" y="71"/>
                    <a:pt x="15" y="71"/>
                  </a:cubicBezTo>
                  <a:cubicBezTo>
                    <a:pt x="15" y="71"/>
                    <a:pt x="14" y="71"/>
                    <a:pt x="14" y="71"/>
                  </a:cubicBezTo>
                  <a:cubicBezTo>
                    <a:pt x="14" y="71"/>
                    <a:pt x="14" y="71"/>
                    <a:pt x="14" y="71"/>
                  </a:cubicBezTo>
                  <a:cubicBezTo>
                    <a:pt x="11" y="71"/>
                    <a:pt x="9" y="69"/>
                    <a:pt x="9" y="67"/>
                  </a:cubicBezTo>
                  <a:cubicBezTo>
                    <a:pt x="8" y="63"/>
                    <a:pt x="8" y="63"/>
                    <a:pt x="8" y="63"/>
                  </a:cubicBezTo>
                  <a:cubicBezTo>
                    <a:pt x="7" y="62"/>
                    <a:pt x="7" y="61"/>
                    <a:pt x="8" y="59"/>
                  </a:cubicBezTo>
                  <a:cubicBezTo>
                    <a:pt x="9" y="58"/>
                    <a:pt x="10" y="57"/>
                    <a:pt x="11" y="57"/>
                  </a:cubicBezTo>
                  <a:lnTo>
                    <a:pt x="106" y="28"/>
                  </a:lnTo>
                  <a:close/>
                  <a:moveTo>
                    <a:pt x="3" y="35"/>
                  </a:moveTo>
                  <a:cubicBezTo>
                    <a:pt x="4" y="40"/>
                    <a:pt x="9" y="43"/>
                    <a:pt x="14" y="43"/>
                  </a:cubicBezTo>
                  <a:cubicBezTo>
                    <a:pt x="15" y="43"/>
                    <a:pt x="16" y="43"/>
                    <a:pt x="17" y="43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72" y="26"/>
                    <a:pt x="76" y="19"/>
                    <a:pt x="74" y="13"/>
                  </a:cubicBezTo>
                  <a:cubicBezTo>
                    <a:pt x="73" y="10"/>
                    <a:pt x="73" y="10"/>
                    <a:pt x="73" y="10"/>
                  </a:cubicBezTo>
                  <a:cubicBezTo>
                    <a:pt x="71" y="4"/>
                    <a:pt x="65" y="0"/>
                    <a:pt x="59" y="2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3" y="19"/>
                    <a:pt x="0" y="25"/>
                    <a:pt x="2" y="31"/>
                  </a:cubicBezTo>
                  <a:lnTo>
                    <a:pt x="3" y="35"/>
                  </a:lnTo>
                  <a:close/>
                  <a:moveTo>
                    <a:pt x="11" y="23"/>
                  </a:moveTo>
                  <a:cubicBezTo>
                    <a:pt x="61" y="8"/>
                    <a:pt x="61" y="8"/>
                    <a:pt x="61" y="8"/>
                  </a:cubicBezTo>
                  <a:cubicBezTo>
                    <a:pt x="61" y="8"/>
                    <a:pt x="62" y="8"/>
                    <a:pt x="62" y="8"/>
                  </a:cubicBezTo>
                  <a:cubicBezTo>
                    <a:pt x="64" y="8"/>
                    <a:pt x="67" y="9"/>
                    <a:pt x="67" y="12"/>
                  </a:cubicBezTo>
                  <a:cubicBezTo>
                    <a:pt x="68" y="15"/>
                    <a:pt x="68" y="15"/>
                    <a:pt x="68" y="15"/>
                  </a:cubicBezTo>
                  <a:cubicBezTo>
                    <a:pt x="69" y="18"/>
                    <a:pt x="68" y="21"/>
                    <a:pt x="65" y="22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15" y="37"/>
                    <a:pt x="14" y="37"/>
                    <a:pt x="14" y="37"/>
                  </a:cubicBezTo>
                  <a:cubicBezTo>
                    <a:pt x="11" y="37"/>
                    <a:pt x="9" y="36"/>
                    <a:pt x="9" y="33"/>
                  </a:cubicBezTo>
                  <a:cubicBezTo>
                    <a:pt x="8" y="30"/>
                    <a:pt x="8" y="30"/>
                    <a:pt x="8" y="30"/>
                  </a:cubicBezTo>
                  <a:cubicBezTo>
                    <a:pt x="7" y="27"/>
                    <a:pt x="8" y="24"/>
                    <a:pt x="11" y="23"/>
                  </a:cubicBezTo>
                  <a:close/>
                  <a:moveTo>
                    <a:pt x="120" y="101"/>
                  </a:moveTo>
                  <a:cubicBezTo>
                    <a:pt x="119" y="97"/>
                    <a:pt x="119" y="97"/>
                    <a:pt x="119" y="97"/>
                  </a:cubicBezTo>
                  <a:cubicBezTo>
                    <a:pt x="117" y="92"/>
                    <a:pt x="110" y="88"/>
                    <a:pt x="105" y="90"/>
                  </a:cubicBezTo>
                  <a:cubicBezTo>
                    <a:pt x="82" y="96"/>
                    <a:pt x="82" y="96"/>
                    <a:pt x="82" y="96"/>
                  </a:cubicBezTo>
                  <a:cubicBezTo>
                    <a:pt x="76" y="98"/>
                    <a:pt x="72" y="104"/>
                    <a:pt x="72" y="110"/>
                  </a:cubicBezTo>
                  <a:cubicBezTo>
                    <a:pt x="72" y="138"/>
                    <a:pt x="72" y="138"/>
                    <a:pt x="72" y="138"/>
                  </a:cubicBezTo>
                  <a:cubicBezTo>
                    <a:pt x="55" y="138"/>
                    <a:pt x="55" y="138"/>
                    <a:pt x="55" y="138"/>
                  </a:cubicBezTo>
                  <a:cubicBezTo>
                    <a:pt x="55" y="106"/>
                    <a:pt x="55" y="106"/>
                    <a:pt x="55" y="106"/>
                  </a:cubicBezTo>
                  <a:cubicBezTo>
                    <a:pt x="55" y="104"/>
                    <a:pt x="54" y="101"/>
                    <a:pt x="53" y="99"/>
                  </a:cubicBezTo>
                  <a:cubicBezTo>
                    <a:pt x="112" y="82"/>
                    <a:pt x="112" y="82"/>
                    <a:pt x="112" y="82"/>
                  </a:cubicBezTo>
                  <a:cubicBezTo>
                    <a:pt x="115" y="81"/>
                    <a:pt x="118" y="79"/>
                    <a:pt x="119" y="76"/>
                  </a:cubicBezTo>
                  <a:cubicBezTo>
                    <a:pt x="120" y="73"/>
                    <a:pt x="121" y="70"/>
                    <a:pt x="120" y="67"/>
                  </a:cubicBezTo>
                  <a:cubicBezTo>
                    <a:pt x="119" y="64"/>
                    <a:pt x="119" y="64"/>
                    <a:pt x="119" y="64"/>
                  </a:cubicBezTo>
                  <a:cubicBezTo>
                    <a:pt x="117" y="58"/>
                    <a:pt x="110" y="54"/>
                    <a:pt x="105" y="56"/>
                  </a:cubicBezTo>
                  <a:cubicBezTo>
                    <a:pt x="9" y="85"/>
                    <a:pt x="9" y="85"/>
                    <a:pt x="9" y="85"/>
                  </a:cubicBezTo>
                  <a:cubicBezTo>
                    <a:pt x="6" y="86"/>
                    <a:pt x="4" y="88"/>
                    <a:pt x="3" y="90"/>
                  </a:cubicBezTo>
                  <a:cubicBezTo>
                    <a:pt x="1" y="92"/>
                    <a:pt x="1" y="95"/>
                    <a:pt x="1" y="97"/>
                  </a:cubicBezTo>
                  <a:cubicBezTo>
                    <a:pt x="2" y="98"/>
                    <a:pt x="2" y="98"/>
                    <a:pt x="2" y="99"/>
                  </a:cubicBezTo>
                  <a:cubicBezTo>
                    <a:pt x="3" y="102"/>
                    <a:pt x="3" y="102"/>
                    <a:pt x="3" y="102"/>
                  </a:cubicBezTo>
                  <a:cubicBezTo>
                    <a:pt x="4" y="106"/>
                    <a:pt x="7" y="109"/>
                    <a:pt x="10" y="110"/>
                  </a:cubicBezTo>
                  <a:cubicBezTo>
                    <a:pt x="11" y="110"/>
                    <a:pt x="11" y="110"/>
                    <a:pt x="11" y="110"/>
                  </a:cubicBezTo>
                  <a:cubicBezTo>
                    <a:pt x="23" y="113"/>
                    <a:pt x="23" y="113"/>
                    <a:pt x="23" y="113"/>
                  </a:cubicBezTo>
                  <a:cubicBezTo>
                    <a:pt x="26" y="114"/>
                    <a:pt x="28" y="118"/>
                    <a:pt x="28" y="121"/>
                  </a:cubicBezTo>
                  <a:cubicBezTo>
                    <a:pt x="28" y="138"/>
                    <a:pt x="28" y="138"/>
                    <a:pt x="28" y="138"/>
                  </a:cubicBezTo>
                  <a:cubicBezTo>
                    <a:pt x="17" y="138"/>
                    <a:pt x="17" y="138"/>
                    <a:pt x="17" y="138"/>
                  </a:cubicBezTo>
                  <a:cubicBezTo>
                    <a:pt x="17" y="187"/>
                    <a:pt x="17" y="187"/>
                    <a:pt x="17" y="187"/>
                  </a:cubicBezTo>
                  <a:cubicBezTo>
                    <a:pt x="17" y="199"/>
                    <a:pt x="28" y="208"/>
                    <a:pt x="40" y="209"/>
                  </a:cubicBezTo>
                  <a:cubicBezTo>
                    <a:pt x="40" y="214"/>
                    <a:pt x="40" y="214"/>
                    <a:pt x="40" y="214"/>
                  </a:cubicBezTo>
                  <a:cubicBezTo>
                    <a:pt x="40" y="220"/>
                    <a:pt x="46" y="225"/>
                    <a:pt x="53" y="225"/>
                  </a:cubicBezTo>
                  <a:cubicBezTo>
                    <a:pt x="74" y="225"/>
                    <a:pt x="74" y="225"/>
                    <a:pt x="74" y="225"/>
                  </a:cubicBezTo>
                  <a:cubicBezTo>
                    <a:pt x="81" y="225"/>
                    <a:pt x="87" y="220"/>
                    <a:pt x="87" y="214"/>
                  </a:cubicBezTo>
                  <a:cubicBezTo>
                    <a:pt x="87" y="209"/>
                    <a:pt x="87" y="209"/>
                    <a:pt x="87" y="209"/>
                  </a:cubicBezTo>
                  <a:cubicBezTo>
                    <a:pt x="99" y="208"/>
                    <a:pt x="110" y="199"/>
                    <a:pt x="110" y="187"/>
                  </a:cubicBezTo>
                  <a:cubicBezTo>
                    <a:pt x="110" y="138"/>
                    <a:pt x="110" y="138"/>
                    <a:pt x="110" y="138"/>
                  </a:cubicBezTo>
                  <a:cubicBezTo>
                    <a:pt x="99" y="138"/>
                    <a:pt x="99" y="138"/>
                    <a:pt x="99" y="138"/>
                  </a:cubicBezTo>
                  <a:cubicBezTo>
                    <a:pt x="99" y="125"/>
                    <a:pt x="99" y="125"/>
                    <a:pt x="99" y="125"/>
                  </a:cubicBezTo>
                  <a:cubicBezTo>
                    <a:pt x="99" y="122"/>
                    <a:pt x="101" y="118"/>
                    <a:pt x="104" y="117"/>
                  </a:cubicBezTo>
                  <a:cubicBezTo>
                    <a:pt x="112" y="115"/>
                    <a:pt x="112" y="115"/>
                    <a:pt x="112" y="115"/>
                  </a:cubicBezTo>
                  <a:cubicBezTo>
                    <a:pt x="118" y="113"/>
                    <a:pt x="122" y="107"/>
                    <a:pt x="120" y="101"/>
                  </a:cubicBezTo>
                  <a:close/>
                  <a:moveTo>
                    <a:pt x="43" y="98"/>
                  </a:moveTo>
                  <a:cubicBezTo>
                    <a:pt x="45" y="99"/>
                    <a:pt x="46" y="100"/>
                    <a:pt x="47" y="101"/>
                  </a:cubicBezTo>
                  <a:cubicBezTo>
                    <a:pt x="48" y="103"/>
                    <a:pt x="49" y="104"/>
                    <a:pt x="49" y="106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35" y="138"/>
                    <a:pt x="35" y="138"/>
                    <a:pt x="35" y="138"/>
                  </a:cubicBezTo>
                  <a:cubicBezTo>
                    <a:pt x="35" y="121"/>
                    <a:pt x="35" y="121"/>
                    <a:pt x="35" y="121"/>
                  </a:cubicBezTo>
                  <a:cubicBezTo>
                    <a:pt x="35" y="116"/>
                    <a:pt x="30" y="110"/>
                    <a:pt x="25" y="108"/>
                  </a:cubicBezTo>
                  <a:cubicBezTo>
                    <a:pt x="25" y="108"/>
                    <a:pt x="24" y="108"/>
                    <a:pt x="24" y="108"/>
                  </a:cubicBezTo>
                  <a:cubicBezTo>
                    <a:pt x="13" y="104"/>
                    <a:pt x="13" y="104"/>
                    <a:pt x="13" y="104"/>
                  </a:cubicBezTo>
                  <a:cubicBezTo>
                    <a:pt x="12" y="104"/>
                    <a:pt x="12" y="104"/>
                    <a:pt x="12" y="104"/>
                  </a:cubicBezTo>
                  <a:cubicBezTo>
                    <a:pt x="10" y="104"/>
                    <a:pt x="9" y="102"/>
                    <a:pt x="9" y="101"/>
                  </a:cubicBezTo>
                  <a:cubicBezTo>
                    <a:pt x="8" y="97"/>
                    <a:pt x="8" y="97"/>
                    <a:pt x="8" y="97"/>
                  </a:cubicBezTo>
                  <a:cubicBezTo>
                    <a:pt x="8" y="97"/>
                    <a:pt x="8" y="97"/>
                    <a:pt x="8" y="97"/>
                  </a:cubicBezTo>
                  <a:cubicBezTo>
                    <a:pt x="7" y="96"/>
                    <a:pt x="7" y="94"/>
                    <a:pt x="8" y="93"/>
                  </a:cubicBezTo>
                  <a:cubicBezTo>
                    <a:pt x="9" y="92"/>
                    <a:pt x="10" y="91"/>
                    <a:pt x="11" y="90"/>
                  </a:cubicBezTo>
                  <a:cubicBezTo>
                    <a:pt x="12" y="90"/>
                    <a:pt x="12" y="90"/>
                    <a:pt x="12" y="90"/>
                  </a:cubicBezTo>
                  <a:cubicBezTo>
                    <a:pt x="13" y="90"/>
                    <a:pt x="13" y="90"/>
                    <a:pt x="13" y="90"/>
                  </a:cubicBezTo>
                  <a:cubicBezTo>
                    <a:pt x="24" y="86"/>
                    <a:pt x="24" y="86"/>
                    <a:pt x="24" y="86"/>
                  </a:cubicBezTo>
                  <a:cubicBezTo>
                    <a:pt x="106" y="62"/>
                    <a:pt x="106" y="62"/>
                    <a:pt x="106" y="62"/>
                  </a:cubicBezTo>
                  <a:cubicBezTo>
                    <a:pt x="107" y="62"/>
                    <a:pt x="107" y="62"/>
                    <a:pt x="108" y="62"/>
                  </a:cubicBezTo>
                  <a:cubicBezTo>
                    <a:pt x="110" y="62"/>
                    <a:pt x="112" y="63"/>
                    <a:pt x="113" y="66"/>
                  </a:cubicBezTo>
                  <a:cubicBezTo>
                    <a:pt x="114" y="69"/>
                    <a:pt x="114" y="69"/>
                    <a:pt x="114" y="69"/>
                  </a:cubicBezTo>
                  <a:cubicBezTo>
                    <a:pt x="115" y="71"/>
                    <a:pt x="114" y="72"/>
                    <a:pt x="114" y="73"/>
                  </a:cubicBezTo>
                  <a:cubicBezTo>
                    <a:pt x="113" y="74"/>
                    <a:pt x="112" y="75"/>
                    <a:pt x="111" y="76"/>
                  </a:cubicBezTo>
                  <a:cubicBezTo>
                    <a:pt x="49" y="94"/>
                    <a:pt x="49" y="94"/>
                    <a:pt x="49" y="94"/>
                  </a:cubicBezTo>
                  <a:cubicBezTo>
                    <a:pt x="39" y="97"/>
                    <a:pt x="43" y="98"/>
                    <a:pt x="43" y="98"/>
                  </a:cubicBezTo>
                  <a:close/>
                  <a:moveTo>
                    <a:pt x="111" y="109"/>
                  </a:moveTo>
                  <a:cubicBezTo>
                    <a:pt x="103" y="111"/>
                    <a:pt x="103" y="111"/>
                    <a:pt x="103" y="111"/>
                  </a:cubicBezTo>
                  <a:cubicBezTo>
                    <a:pt x="97" y="113"/>
                    <a:pt x="92" y="119"/>
                    <a:pt x="92" y="125"/>
                  </a:cubicBezTo>
                  <a:cubicBezTo>
                    <a:pt x="92" y="138"/>
                    <a:pt x="92" y="138"/>
                    <a:pt x="92" y="138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78" y="110"/>
                    <a:pt x="78" y="110"/>
                    <a:pt x="78" y="110"/>
                  </a:cubicBezTo>
                  <a:cubicBezTo>
                    <a:pt x="78" y="107"/>
                    <a:pt x="81" y="103"/>
                    <a:pt x="84" y="102"/>
                  </a:cubicBezTo>
                  <a:cubicBezTo>
                    <a:pt x="106" y="96"/>
                    <a:pt x="106" y="96"/>
                    <a:pt x="106" y="96"/>
                  </a:cubicBezTo>
                  <a:cubicBezTo>
                    <a:pt x="109" y="95"/>
                    <a:pt x="112" y="96"/>
                    <a:pt x="113" y="99"/>
                  </a:cubicBezTo>
                  <a:cubicBezTo>
                    <a:pt x="114" y="103"/>
                    <a:pt x="114" y="103"/>
                    <a:pt x="114" y="103"/>
                  </a:cubicBezTo>
                  <a:cubicBezTo>
                    <a:pt x="115" y="106"/>
                    <a:pt x="113" y="109"/>
                    <a:pt x="111" y="10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68571" tIns="34286" rIns="68571" bIns="34286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A6E42EA3-AE68-323C-6809-7793BD2771EF}"/>
              </a:ext>
            </a:extLst>
          </p:cNvPr>
          <p:cNvGrpSpPr/>
          <p:nvPr/>
        </p:nvGrpSpPr>
        <p:grpSpPr>
          <a:xfrm>
            <a:off x="1985551" y="1937552"/>
            <a:ext cx="2966425" cy="816522"/>
            <a:chOff x="283598" y="1906534"/>
            <a:chExt cx="2966425" cy="816522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16CAF9AD-F8A6-F061-1060-619E066F6527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AC5E6BDF-8D42-7419-9279-E0B577863B2C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A7F686EE-3455-07AE-FFE7-9A6947B64AD8}"/>
              </a:ext>
            </a:extLst>
          </p:cNvPr>
          <p:cNvGrpSpPr/>
          <p:nvPr/>
        </p:nvGrpSpPr>
        <p:grpSpPr>
          <a:xfrm>
            <a:off x="1985551" y="3228178"/>
            <a:ext cx="2966425" cy="816522"/>
            <a:chOff x="283598" y="1906534"/>
            <a:chExt cx="2966425" cy="816522"/>
          </a:xfrm>
        </p:grpSpPr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A49FCC9C-E45E-DFFB-3212-80C584D450C6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F869D96F-EA3D-CD98-63BE-007CEA1A0FD2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2603940C-9D19-0346-0F8C-845A4F8349E3}"/>
              </a:ext>
            </a:extLst>
          </p:cNvPr>
          <p:cNvGrpSpPr/>
          <p:nvPr/>
        </p:nvGrpSpPr>
        <p:grpSpPr>
          <a:xfrm>
            <a:off x="1985551" y="4504290"/>
            <a:ext cx="2966425" cy="816522"/>
            <a:chOff x="283598" y="1906534"/>
            <a:chExt cx="2966425" cy="816522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385254AC-A8CF-DE80-7B5C-2726EE4EF733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DD65FC62-82CA-8EEE-841D-FB5DBF1CEBAC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01" name="图形 14" descr="D:\51PPT模板网\51pptmoban.com\图片.jpg">
            <a:extLst>
              <a:ext uri="{FF2B5EF4-FFF2-40B4-BE49-F238E27FC236}">
                <a16:creationId xmlns:a16="http://schemas.microsoft.com/office/drawing/2014/main" id="{6BF1AC4B-904C-BAFE-34EF-7C603C4C9034}"/>
              </a:ext>
            </a:extLst>
          </p:cNvPr>
          <p:cNvGrpSpPr/>
          <p:nvPr/>
        </p:nvGrpSpPr>
        <p:grpSpPr>
          <a:xfrm>
            <a:off x="6044878" y="1231705"/>
            <a:ext cx="4838659" cy="9759801"/>
            <a:chOff x="8050027" y="2436391"/>
            <a:chExt cx="1436938" cy="2898371"/>
          </a:xfrm>
        </p:grpSpPr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6D8B7A20-73CC-E4C6-E2B1-645566413370}"/>
                </a:ext>
              </a:extLst>
            </p:cNvPr>
            <p:cNvSpPr/>
            <p:nvPr/>
          </p:nvSpPr>
          <p:spPr>
            <a:xfrm>
              <a:off x="8550393" y="2454690"/>
              <a:ext cx="465489" cy="440173"/>
            </a:xfrm>
            <a:custGeom>
              <a:avLst/>
              <a:gdLst>
                <a:gd name="connsiteX0" fmla="*/ 159312 w 465489"/>
                <a:gd name="connsiteY0" fmla="*/ 7237 h 440173"/>
                <a:gd name="connsiteX1" fmla="*/ 10246 w 465489"/>
                <a:gd name="connsiteY1" fmla="*/ 119441 h 440173"/>
                <a:gd name="connsiteX2" fmla="*/ 23485 w 465489"/>
                <a:gd name="connsiteY2" fmla="*/ 295082 h 440173"/>
                <a:gd name="connsiteX3" fmla="*/ 209128 w 465489"/>
                <a:gd name="connsiteY3" fmla="*/ 439576 h 440173"/>
                <a:gd name="connsiteX4" fmla="*/ 463921 w 465489"/>
                <a:gd name="connsiteY4" fmla="*/ 285938 h 440173"/>
                <a:gd name="connsiteX5" fmla="*/ 379720 w 465489"/>
                <a:gd name="connsiteY5" fmla="*/ 169733 h 440173"/>
                <a:gd name="connsiteX6" fmla="*/ 159312 w 465489"/>
                <a:gd name="connsiteY6" fmla="*/ 7237 h 4401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65489" h="440173">
                  <a:moveTo>
                    <a:pt x="159312" y="7237"/>
                  </a:moveTo>
                  <a:cubicBezTo>
                    <a:pt x="107591" y="-17624"/>
                    <a:pt x="-17282" y="22000"/>
                    <a:pt x="10246" y="119441"/>
                  </a:cubicBezTo>
                  <a:cubicBezTo>
                    <a:pt x="33582" y="202213"/>
                    <a:pt x="-33188" y="248029"/>
                    <a:pt x="23485" y="295082"/>
                  </a:cubicBezTo>
                  <a:cubicBezTo>
                    <a:pt x="80159" y="342136"/>
                    <a:pt x="-27188" y="449101"/>
                    <a:pt x="209128" y="439576"/>
                  </a:cubicBezTo>
                  <a:cubicBezTo>
                    <a:pt x="404390" y="431575"/>
                    <a:pt x="477447" y="352994"/>
                    <a:pt x="463921" y="285938"/>
                  </a:cubicBezTo>
                  <a:cubicBezTo>
                    <a:pt x="446967" y="201547"/>
                    <a:pt x="374196" y="226407"/>
                    <a:pt x="379720" y="169733"/>
                  </a:cubicBezTo>
                  <a:cubicBezTo>
                    <a:pt x="385245" y="113059"/>
                    <a:pt x="159312" y="7237"/>
                    <a:pt x="159312" y="7237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B08A2117-23C5-39AB-8442-619D401F7532}"/>
                </a:ext>
              </a:extLst>
            </p:cNvPr>
            <p:cNvSpPr/>
            <p:nvPr/>
          </p:nvSpPr>
          <p:spPr>
            <a:xfrm>
              <a:off x="8184973" y="3005138"/>
              <a:ext cx="522541" cy="334399"/>
            </a:xfrm>
            <a:custGeom>
              <a:avLst/>
              <a:gdLst>
                <a:gd name="connsiteX0" fmla="*/ 522541 w 522541"/>
                <a:gd name="connsiteY0" fmla="*/ 49435 h 334399"/>
                <a:gd name="connsiteX1" fmla="*/ 515112 w 522541"/>
                <a:gd name="connsiteY1" fmla="*/ 69056 h 334399"/>
                <a:gd name="connsiteX2" fmla="*/ 507397 w 522541"/>
                <a:gd name="connsiteY2" fmla="*/ 87249 h 334399"/>
                <a:gd name="connsiteX3" fmla="*/ 490633 w 522541"/>
                <a:gd name="connsiteY3" fmla="*/ 122873 h 334399"/>
                <a:gd name="connsiteX4" fmla="*/ 450818 w 522541"/>
                <a:gd name="connsiteY4" fmla="*/ 191929 h 334399"/>
                <a:gd name="connsiteX5" fmla="*/ 399955 w 522541"/>
                <a:gd name="connsiteY5" fmla="*/ 257842 h 334399"/>
                <a:gd name="connsiteX6" fmla="*/ 367856 w 522541"/>
                <a:gd name="connsiteY6" fmla="*/ 288798 h 334399"/>
                <a:gd name="connsiteX7" fmla="*/ 349282 w 522541"/>
                <a:gd name="connsiteY7" fmla="*/ 303181 h 334399"/>
                <a:gd name="connsiteX8" fmla="*/ 339090 w 522541"/>
                <a:gd name="connsiteY8" fmla="*/ 310039 h 334399"/>
                <a:gd name="connsiteX9" fmla="*/ 332422 w 522541"/>
                <a:gd name="connsiteY9" fmla="*/ 314134 h 334399"/>
                <a:gd name="connsiteX10" fmla="*/ 324993 w 522541"/>
                <a:gd name="connsiteY10" fmla="*/ 318230 h 334399"/>
                <a:gd name="connsiteX11" fmla="*/ 268700 w 522541"/>
                <a:gd name="connsiteY11" fmla="*/ 333566 h 334399"/>
                <a:gd name="connsiteX12" fmla="*/ 221075 w 522541"/>
                <a:gd name="connsiteY12" fmla="*/ 332804 h 334399"/>
                <a:gd name="connsiteX13" fmla="*/ 139637 w 522541"/>
                <a:gd name="connsiteY13" fmla="*/ 313754 h 334399"/>
                <a:gd name="connsiteX14" fmla="*/ 0 w 522541"/>
                <a:gd name="connsiteY14" fmla="*/ 245364 h 334399"/>
                <a:gd name="connsiteX15" fmla="*/ 29432 w 522541"/>
                <a:gd name="connsiteY15" fmla="*/ 182785 h 334399"/>
                <a:gd name="connsiteX16" fmla="*/ 164592 w 522541"/>
                <a:gd name="connsiteY16" fmla="*/ 212503 h 334399"/>
                <a:gd name="connsiteX17" fmla="*/ 227171 w 522541"/>
                <a:gd name="connsiteY17" fmla="*/ 216884 h 334399"/>
                <a:gd name="connsiteX18" fmla="*/ 252317 w 522541"/>
                <a:gd name="connsiteY18" fmla="*/ 213836 h 334399"/>
                <a:gd name="connsiteX19" fmla="*/ 265652 w 522541"/>
                <a:gd name="connsiteY19" fmla="*/ 208026 h 334399"/>
                <a:gd name="connsiteX20" fmla="*/ 265652 w 522541"/>
                <a:gd name="connsiteY20" fmla="*/ 207454 h 334399"/>
                <a:gd name="connsiteX21" fmla="*/ 266605 w 522541"/>
                <a:gd name="connsiteY21" fmla="*/ 206597 h 334399"/>
                <a:gd name="connsiteX22" fmla="*/ 271177 w 522541"/>
                <a:gd name="connsiteY22" fmla="*/ 202597 h 334399"/>
                <a:gd name="connsiteX23" fmla="*/ 280702 w 522541"/>
                <a:gd name="connsiteY23" fmla="*/ 193072 h 334399"/>
                <a:gd name="connsiteX24" fmla="*/ 299180 w 522541"/>
                <a:gd name="connsiteY24" fmla="*/ 171355 h 334399"/>
                <a:gd name="connsiteX25" fmla="*/ 333756 w 522541"/>
                <a:gd name="connsiteY25" fmla="*/ 118777 h 334399"/>
                <a:gd name="connsiteX26" fmla="*/ 364712 w 522541"/>
                <a:gd name="connsiteY26" fmla="*/ 60008 h 334399"/>
                <a:gd name="connsiteX27" fmla="*/ 379000 w 522541"/>
                <a:gd name="connsiteY27" fmla="*/ 29528 h 334399"/>
                <a:gd name="connsiteX28" fmla="*/ 385858 w 522541"/>
                <a:gd name="connsiteY28" fmla="*/ 14288 h 334399"/>
                <a:gd name="connsiteX29" fmla="*/ 392049 w 522541"/>
                <a:gd name="connsiteY29" fmla="*/ 0 h 3343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522541" h="334399">
                  <a:moveTo>
                    <a:pt x="522541" y="49435"/>
                  </a:moveTo>
                  <a:cubicBezTo>
                    <a:pt x="519779" y="57055"/>
                    <a:pt x="517684" y="62579"/>
                    <a:pt x="515112" y="69056"/>
                  </a:cubicBezTo>
                  <a:cubicBezTo>
                    <a:pt x="512540" y="75533"/>
                    <a:pt x="510064" y="81248"/>
                    <a:pt x="507397" y="87249"/>
                  </a:cubicBezTo>
                  <a:cubicBezTo>
                    <a:pt x="502253" y="99346"/>
                    <a:pt x="496443" y="111157"/>
                    <a:pt x="490633" y="122873"/>
                  </a:cubicBezTo>
                  <a:cubicBezTo>
                    <a:pt x="478723" y="146650"/>
                    <a:pt x="465428" y="169708"/>
                    <a:pt x="450818" y="191929"/>
                  </a:cubicBezTo>
                  <a:cubicBezTo>
                    <a:pt x="435701" y="215258"/>
                    <a:pt x="418689" y="237304"/>
                    <a:pt x="399955" y="257842"/>
                  </a:cubicBezTo>
                  <a:cubicBezTo>
                    <a:pt x="389963" y="268870"/>
                    <a:pt x="379239" y="279212"/>
                    <a:pt x="367856" y="288798"/>
                  </a:cubicBezTo>
                  <a:cubicBezTo>
                    <a:pt x="362045" y="293751"/>
                    <a:pt x="355663" y="298323"/>
                    <a:pt x="349282" y="303181"/>
                  </a:cubicBezTo>
                  <a:lnTo>
                    <a:pt x="339090" y="310039"/>
                  </a:lnTo>
                  <a:lnTo>
                    <a:pt x="332422" y="314134"/>
                  </a:lnTo>
                  <a:cubicBezTo>
                    <a:pt x="329946" y="315659"/>
                    <a:pt x="327470" y="316897"/>
                    <a:pt x="324993" y="318230"/>
                  </a:cubicBezTo>
                  <a:cubicBezTo>
                    <a:pt x="307369" y="326860"/>
                    <a:pt x="288266" y="332064"/>
                    <a:pt x="268700" y="333566"/>
                  </a:cubicBezTo>
                  <a:cubicBezTo>
                    <a:pt x="252839" y="334891"/>
                    <a:pt x="236886" y="334636"/>
                    <a:pt x="221075" y="332804"/>
                  </a:cubicBezTo>
                  <a:cubicBezTo>
                    <a:pt x="193342" y="329296"/>
                    <a:pt x="166048" y="322912"/>
                    <a:pt x="139637" y="313754"/>
                  </a:cubicBezTo>
                  <a:cubicBezTo>
                    <a:pt x="90514" y="296647"/>
                    <a:pt x="43630" y="273685"/>
                    <a:pt x="0" y="245364"/>
                  </a:cubicBezTo>
                  <a:lnTo>
                    <a:pt x="29432" y="182785"/>
                  </a:lnTo>
                  <a:cubicBezTo>
                    <a:pt x="73899" y="195193"/>
                    <a:pt x="119022" y="205114"/>
                    <a:pt x="164592" y="212503"/>
                  </a:cubicBezTo>
                  <a:cubicBezTo>
                    <a:pt x="185282" y="215800"/>
                    <a:pt x="206223" y="217266"/>
                    <a:pt x="227171" y="216884"/>
                  </a:cubicBezTo>
                  <a:cubicBezTo>
                    <a:pt x="235639" y="216780"/>
                    <a:pt x="244070" y="215758"/>
                    <a:pt x="252317" y="213836"/>
                  </a:cubicBezTo>
                  <a:cubicBezTo>
                    <a:pt x="257135" y="212902"/>
                    <a:pt x="261688" y="210918"/>
                    <a:pt x="265652" y="208026"/>
                  </a:cubicBezTo>
                  <a:cubicBezTo>
                    <a:pt x="265652" y="208026"/>
                    <a:pt x="265652" y="208026"/>
                    <a:pt x="265652" y="207454"/>
                  </a:cubicBezTo>
                  <a:lnTo>
                    <a:pt x="266605" y="206597"/>
                  </a:lnTo>
                  <a:lnTo>
                    <a:pt x="271177" y="202597"/>
                  </a:lnTo>
                  <a:cubicBezTo>
                    <a:pt x="274225" y="199644"/>
                    <a:pt x="277368" y="196787"/>
                    <a:pt x="280702" y="193072"/>
                  </a:cubicBezTo>
                  <a:cubicBezTo>
                    <a:pt x="286893" y="186500"/>
                    <a:pt x="293084" y="179165"/>
                    <a:pt x="299180" y="171355"/>
                  </a:cubicBezTo>
                  <a:cubicBezTo>
                    <a:pt x="311750" y="154539"/>
                    <a:pt x="323297" y="136981"/>
                    <a:pt x="333756" y="118777"/>
                  </a:cubicBezTo>
                  <a:cubicBezTo>
                    <a:pt x="344519" y="99727"/>
                    <a:pt x="354997" y="80200"/>
                    <a:pt x="364712" y="60008"/>
                  </a:cubicBezTo>
                  <a:cubicBezTo>
                    <a:pt x="369665" y="50483"/>
                    <a:pt x="374237" y="39719"/>
                    <a:pt x="379000" y="29528"/>
                  </a:cubicBezTo>
                  <a:lnTo>
                    <a:pt x="385858" y="14288"/>
                  </a:lnTo>
                  <a:lnTo>
                    <a:pt x="392049" y="0"/>
                  </a:lnTo>
                  <a:close/>
                </a:path>
              </a:pathLst>
            </a:custGeom>
            <a:solidFill>
              <a:srgbClr val="407B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BDC42C54-1D12-4EFF-B089-DE2ADA34FAD2}"/>
                </a:ext>
              </a:extLst>
            </p:cNvPr>
            <p:cNvSpPr/>
            <p:nvPr/>
          </p:nvSpPr>
          <p:spPr>
            <a:xfrm>
              <a:off x="8184973" y="3005138"/>
              <a:ext cx="522541" cy="334399"/>
            </a:xfrm>
            <a:custGeom>
              <a:avLst/>
              <a:gdLst>
                <a:gd name="connsiteX0" fmla="*/ 522541 w 522541"/>
                <a:gd name="connsiteY0" fmla="*/ 49435 h 334399"/>
                <a:gd name="connsiteX1" fmla="*/ 515112 w 522541"/>
                <a:gd name="connsiteY1" fmla="*/ 69056 h 334399"/>
                <a:gd name="connsiteX2" fmla="*/ 507397 w 522541"/>
                <a:gd name="connsiteY2" fmla="*/ 87249 h 334399"/>
                <a:gd name="connsiteX3" fmla="*/ 490633 w 522541"/>
                <a:gd name="connsiteY3" fmla="*/ 122873 h 334399"/>
                <a:gd name="connsiteX4" fmla="*/ 450818 w 522541"/>
                <a:gd name="connsiteY4" fmla="*/ 191929 h 334399"/>
                <a:gd name="connsiteX5" fmla="*/ 399955 w 522541"/>
                <a:gd name="connsiteY5" fmla="*/ 257842 h 334399"/>
                <a:gd name="connsiteX6" fmla="*/ 367856 w 522541"/>
                <a:gd name="connsiteY6" fmla="*/ 288798 h 334399"/>
                <a:gd name="connsiteX7" fmla="*/ 349282 w 522541"/>
                <a:gd name="connsiteY7" fmla="*/ 303181 h 334399"/>
                <a:gd name="connsiteX8" fmla="*/ 339090 w 522541"/>
                <a:gd name="connsiteY8" fmla="*/ 310039 h 334399"/>
                <a:gd name="connsiteX9" fmla="*/ 332422 w 522541"/>
                <a:gd name="connsiteY9" fmla="*/ 314134 h 334399"/>
                <a:gd name="connsiteX10" fmla="*/ 324993 w 522541"/>
                <a:gd name="connsiteY10" fmla="*/ 318230 h 334399"/>
                <a:gd name="connsiteX11" fmla="*/ 268700 w 522541"/>
                <a:gd name="connsiteY11" fmla="*/ 333566 h 334399"/>
                <a:gd name="connsiteX12" fmla="*/ 221075 w 522541"/>
                <a:gd name="connsiteY12" fmla="*/ 332804 h 334399"/>
                <a:gd name="connsiteX13" fmla="*/ 139637 w 522541"/>
                <a:gd name="connsiteY13" fmla="*/ 313754 h 334399"/>
                <a:gd name="connsiteX14" fmla="*/ 0 w 522541"/>
                <a:gd name="connsiteY14" fmla="*/ 245364 h 334399"/>
                <a:gd name="connsiteX15" fmla="*/ 29432 w 522541"/>
                <a:gd name="connsiteY15" fmla="*/ 182785 h 334399"/>
                <a:gd name="connsiteX16" fmla="*/ 164592 w 522541"/>
                <a:gd name="connsiteY16" fmla="*/ 212503 h 334399"/>
                <a:gd name="connsiteX17" fmla="*/ 227171 w 522541"/>
                <a:gd name="connsiteY17" fmla="*/ 216884 h 334399"/>
                <a:gd name="connsiteX18" fmla="*/ 252317 w 522541"/>
                <a:gd name="connsiteY18" fmla="*/ 213836 h 334399"/>
                <a:gd name="connsiteX19" fmla="*/ 265652 w 522541"/>
                <a:gd name="connsiteY19" fmla="*/ 208026 h 334399"/>
                <a:gd name="connsiteX20" fmla="*/ 265652 w 522541"/>
                <a:gd name="connsiteY20" fmla="*/ 207454 h 334399"/>
                <a:gd name="connsiteX21" fmla="*/ 266605 w 522541"/>
                <a:gd name="connsiteY21" fmla="*/ 206597 h 334399"/>
                <a:gd name="connsiteX22" fmla="*/ 271177 w 522541"/>
                <a:gd name="connsiteY22" fmla="*/ 202597 h 334399"/>
                <a:gd name="connsiteX23" fmla="*/ 280702 w 522541"/>
                <a:gd name="connsiteY23" fmla="*/ 193072 h 334399"/>
                <a:gd name="connsiteX24" fmla="*/ 299180 w 522541"/>
                <a:gd name="connsiteY24" fmla="*/ 171355 h 334399"/>
                <a:gd name="connsiteX25" fmla="*/ 333756 w 522541"/>
                <a:gd name="connsiteY25" fmla="*/ 118777 h 334399"/>
                <a:gd name="connsiteX26" fmla="*/ 364712 w 522541"/>
                <a:gd name="connsiteY26" fmla="*/ 60008 h 334399"/>
                <a:gd name="connsiteX27" fmla="*/ 379000 w 522541"/>
                <a:gd name="connsiteY27" fmla="*/ 29528 h 334399"/>
                <a:gd name="connsiteX28" fmla="*/ 385858 w 522541"/>
                <a:gd name="connsiteY28" fmla="*/ 14288 h 334399"/>
                <a:gd name="connsiteX29" fmla="*/ 392049 w 522541"/>
                <a:gd name="connsiteY29" fmla="*/ 0 h 3343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522541" h="334399">
                  <a:moveTo>
                    <a:pt x="522541" y="49435"/>
                  </a:moveTo>
                  <a:cubicBezTo>
                    <a:pt x="519779" y="57055"/>
                    <a:pt x="517684" y="62579"/>
                    <a:pt x="515112" y="69056"/>
                  </a:cubicBezTo>
                  <a:cubicBezTo>
                    <a:pt x="512540" y="75533"/>
                    <a:pt x="510064" y="81248"/>
                    <a:pt x="507397" y="87249"/>
                  </a:cubicBezTo>
                  <a:cubicBezTo>
                    <a:pt x="502253" y="99346"/>
                    <a:pt x="496443" y="111157"/>
                    <a:pt x="490633" y="122873"/>
                  </a:cubicBezTo>
                  <a:cubicBezTo>
                    <a:pt x="478723" y="146650"/>
                    <a:pt x="465428" y="169708"/>
                    <a:pt x="450818" y="191929"/>
                  </a:cubicBezTo>
                  <a:cubicBezTo>
                    <a:pt x="435701" y="215258"/>
                    <a:pt x="418689" y="237304"/>
                    <a:pt x="399955" y="257842"/>
                  </a:cubicBezTo>
                  <a:cubicBezTo>
                    <a:pt x="389963" y="268870"/>
                    <a:pt x="379239" y="279212"/>
                    <a:pt x="367856" y="288798"/>
                  </a:cubicBezTo>
                  <a:cubicBezTo>
                    <a:pt x="362045" y="293751"/>
                    <a:pt x="355663" y="298323"/>
                    <a:pt x="349282" y="303181"/>
                  </a:cubicBezTo>
                  <a:lnTo>
                    <a:pt x="339090" y="310039"/>
                  </a:lnTo>
                  <a:lnTo>
                    <a:pt x="332422" y="314134"/>
                  </a:lnTo>
                  <a:cubicBezTo>
                    <a:pt x="329946" y="315659"/>
                    <a:pt x="327470" y="316897"/>
                    <a:pt x="324993" y="318230"/>
                  </a:cubicBezTo>
                  <a:cubicBezTo>
                    <a:pt x="307369" y="326860"/>
                    <a:pt x="288266" y="332064"/>
                    <a:pt x="268700" y="333566"/>
                  </a:cubicBezTo>
                  <a:cubicBezTo>
                    <a:pt x="252839" y="334891"/>
                    <a:pt x="236886" y="334636"/>
                    <a:pt x="221075" y="332804"/>
                  </a:cubicBezTo>
                  <a:cubicBezTo>
                    <a:pt x="193342" y="329296"/>
                    <a:pt x="166048" y="322912"/>
                    <a:pt x="139637" y="313754"/>
                  </a:cubicBezTo>
                  <a:cubicBezTo>
                    <a:pt x="90514" y="296647"/>
                    <a:pt x="43630" y="273685"/>
                    <a:pt x="0" y="245364"/>
                  </a:cubicBezTo>
                  <a:lnTo>
                    <a:pt x="29432" y="182785"/>
                  </a:lnTo>
                  <a:cubicBezTo>
                    <a:pt x="73899" y="195193"/>
                    <a:pt x="119022" y="205114"/>
                    <a:pt x="164592" y="212503"/>
                  </a:cubicBezTo>
                  <a:cubicBezTo>
                    <a:pt x="185282" y="215800"/>
                    <a:pt x="206223" y="217266"/>
                    <a:pt x="227171" y="216884"/>
                  </a:cubicBezTo>
                  <a:cubicBezTo>
                    <a:pt x="235639" y="216780"/>
                    <a:pt x="244070" y="215758"/>
                    <a:pt x="252317" y="213836"/>
                  </a:cubicBezTo>
                  <a:cubicBezTo>
                    <a:pt x="257135" y="212902"/>
                    <a:pt x="261688" y="210918"/>
                    <a:pt x="265652" y="208026"/>
                  </a:cubicBezTo>
                  <a:cubicBezTo>
                    <a:pt x="265652" y="208026"/>
                    <a:pt x="265652" y="208026"/>
                    <a:pt x="265652" y="207454"/>
                  </a:cubicBezTo>
                  <a:lnTo>
                    <a:pt x="266605" y="206597"/>
                  </a:lnTo>
                  <a:lnTo>
                    <a:pt x="271177" y="202597"/>
                  </a:lnTo>
                  <a:cubicBezTo>
                    <a:pt x="274225" y="199644"/>
                    <a:pt x="277368" y="196787"/>
                    <a:pt x="280702" y="193072"/>
                  </a:cubicBezTo>
                  <a:cubicBezTo>
                    <a:pt x="286893" y="186500"/>
                    <a:pt x="293084" y="179165"/>
                    <a:pt x="299180" y="171355"/>
                  </a:cubicBezTo>
                  <a:cubicBezTo>
                    <a:pt x="311750" y="154539"/>
                    <a:pt x="323297" y="136981"/>
                    <a:pt x="333756" y="118777"/>
                  </a:cubicBezTo>
                  <a:cubicBezTo>
                    <a:pt x="344519" y="99727"/>
                    <a:pt x="354997" y="80200"/>
                    <a:pt x="364712" y="60008"/>
                  </a:cubicBezTo>
                  <a:cubicBezTo>
                    <a:pt x="369665" y="50483"/>
                    <a:pt x="374237" y="39719"/>
                    <a:pt x="379000" y="29528"/>
                  </a:cubicBezTo>
                  <a:lnTo>
                    <a:pt x="385858" y="14288"/>
                  </a:lnTo>
                  <a:lnTo>
                    <a:pt x="392049" y="0"/>
                  </a:lnTo>
                  <a:close/>
                </a:path>
              </a:pathLst>
            </a:custGeom>
            <a:solidFill>
              <a:srgbClr val="FFFFFF">
                <a:alpha val="8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1A7F8FCD-7E55-4EDA-4CE5-433587534E90}"/>
                </a:ext>
              </a:extLst>
            </p:cNvPr>
            <p:cNvSpPr/>
            <p:nvPr/>
          </p:nvSpPr>
          <p:spPr>
            <a:xfrm>
              <a:off x="8156207" y="3173635"/>
              <a:ext cx="78200" cy="74771"/>
            </a:xfrm>
            <a:custGeom>
              <a:avLst/>
              <a:gdLst>
                <a:gd name="connsiteX0" fmla="*/ 55531 w 78200"/>
                <a:gd name="connsiteY0" fmla="*/ 67723 h 74771"/>
                <a:gd name="connsiteX1" fmla="*/ 0 w 78200"/>
                <a:gd name="connsiteY1" fmla="*/ 74771 h 74771"/>
                <a:gd name="connsiteX2" fmla="*/ 0 w 78200"/>
                <a:gd name="connsiteY2" fmla="*/ 0 h 74771"/>
                <a:gd name="connsiteX3" fmla="*/ 78200 w 78200"/>
                <a:gd name="connsiteY3" fmla="*/ 34004 h 74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8200" h="74771">
                  <a:moveTo>
                    <a:pt x="55531" y="67723"/>
                  </a:moveTo>
                  <a:lnTo>
                    <a:pt x="0" y="74771"/>
                  </a:lnTo>
                  <a:lnTo>
                    <a:pt x="0" y="0"/>
                  </a:lnTo>
                  <a:cubicBezTo>
                    <a:pt x="0" y="0"/>
                    <a:pt x="55054" y="6382"/>
                    <a:pt x="78200" y="34004"/>
                  </a:cubicBezTo>
                  <a:close/>
                </a:path>
              </a:pathLst>
            </a:custGeom>
            <a:solidFill>
              <a:srgbClr val="FFB57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F2E7C9C9-AA0E-D6CC-7C64-A5D9A3214CAA}"/>
                </a:ext>
              </a:extLst>
            </p:cNvPr>
            <p:cNvSpPr/>
            <p:nvPr/>
          </p:nvSpPr>
          <p:spPr>
            <a:xfrm>
              <a:off x="8088104" y="3173635"/>
              <a:ext cx="68294" cy="74771"/>
            </a:xfrm>
            <a:custGeom>
              <a:avLst/>
              <a:gdLst>
                <a:gd name="connsiteX0" fmla="*/ 0 w 68294"/>
                <a:gd name="connsiteY0" fmla="*/ 70295 h 74771"/>
                <a:gd name="connsiteX1" fmla="*/ 7620 w 68294"/>
                <a:gd name="connsiteY1" fmla="*/ 19145 h 74771"/>
                <a:gd name="connsiteX2" fmla="*/ 68294 w 68294"/>
                <a:gd name="connsiteY2" fmla="*/ 0 h 74771"/>
                <a:gd name="connsiteX3" fmla="*/ 68104 w 68294"/>
                <a:gd name="connsiteY3" fmla="*/ 74771 h 74771"/>
                <a:gd name="connsiteX4" fmla="*/ 0 w 68294"/>
                <a:gd name="connsiteY4" fmla="*/ 70295 h 74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8294" h="74771">
                  <a:moveTo>
                    <a:pt x="0" y="70295"/>
                  </a:moveTo>
                  <a:lnTo>
                    <a:pt x="7620" y="19145"/>
                  </a:lnTo>
                  <a:lnTo>
                    <a:pt x="68294" y="0"/>
                  </a:lnTo>
                  <a:lnTo>
                    <a:pt x="68104" y="74771"/>
                  </a:lnTo>
                  <a:lnTo>
                    <a:pt x="0" y="70295"/>
                  </a:lnTo>
                  <a:close/>
                </a:path>
              </a:pathLst>
            </a:custGeom>
            <a:solidFill>
              <a:srgbClr val="FFB57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20F763BE-1BDA-5CAD-337B-17B4899AF933}"/>
                </a:ext>
              </a:extLst>
            </p:cNvPr>
            <p:cNvSpPr/>
            <p:nvPr/>
          </p:nvSpPr>
          <p:spPr>
            <a:xfrm>
              <a:off x="8050027" y="3154058"/>
              <a:ext cx="184643" cy="286216"/>
            </a:xfrm>
            <a:custGeom>
              <a:avLst/>
              <a:gdLst>
                <a:gd name="connsiteX0" fmla="*/ 118849 w 184643"/>
                <a:gd name="connsiteY0" fmla="*/ 105492 h 286216"/>
                <a:gd name="connsiteX1" fmla="*/ 118849 w 184643"/>
                <a:gd name="connsiteY1" fmla="*/ 10242 h 286216"/>
                <a:gd name="connsiteX2" fmla="*/ 123230 w 184643"/>
                <a:gd name="connsiteY2" fmla="*/ 4432 h 286216"/>
                <a:gd name="connsiteX3" fmla="*/ 117420 w 184643"/>
                <a:gd name="connsiteY3" fmla="*/ 50 h 286216"/>
                <a:gd name="connsiteX4" fmla="*/ 67128 w 184643"/>
                <a:gd name="connsiteY4" fmla="*/ 50 h 286216"/>
                <a:gd name="connsiteX5" fmla="*/ 61544 w 184643"/>
                <a:gd name="connsiteY5" fmla="*/ 4712 h 286216"/>
                <a:gd name="connsiteX6" fmla="*/ 65794 w 184643"/>
                <a:gd name="connsiteY6" fmla="*/ 10242 h 286216"/>
                <a:gd name="connsiteX7" fmla="*/ 65794 w 184643"/>
                <a:gd name="connsiteY7" fmla="*/ 105492 h 286216"/>
                <a:gd name="connsiteX8" fmla="*/ 3919 w 184643"/>
                <a:gd name="connsiteY8" fmla="*/ 220422 h 286216"/>
                <a:gd name="connsiteX9" fmla="*/ 118849 w 184643"/>
                <a:gd name="connsiteY9" fmla="*/ 282298 h 286216"/>
                <a:gd name="connsiteX10" fmla="*/ 180725 w 184643"/>
                <a:gd name="connsiteY10" fmla="*/ 167368 h 286216"/>
                <a:gd name="connsiteX11" fmla="*/ 118849 w 184643"/>
                <a:gd name="connsiteY11" fmla="*/ 105492 h 286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84643" h="286216">
                  <a:moveTo>
                    <a:pt x="118849" y="105492"/>
                  </a:moveTo>
                  <a:lnTo>
                    <a:pt x="118849" y="10242"/>
                  </a:lnTo>
                  <a:cubicBezTo>
                    <a:pt x="121663" y="9848"/>
                    <a:pt x="123625" y="7246"/>
                    <a:pt x="123230" y="4432"/>
                  </a:cubicBezTo>
                  <a:cubicBezTo>
                    <a:pt x="122836" y="1618"/>
                    <a:pt x="120234" y="-344"/>
                    <a:pt x="117420" y="50"/>
                  </a:cubicBezTo>
                  <a:lnTo>
                    <a:pt x="67128" y="50"/>
                  </a:lnTo>
                  <a:cubicBezTo>
                    <a:pt x="64299" y="-204"/>
                    <a:pt x="61799" y="1883"/>
                    <a:pt x="61544" y="4712"/>
                  </a:cubicBezTo>
                  <a:cubicBezTo>
                    <a:pt x="61304" y="7381"/>
                    <a:pt x="63153" y="9788"/>
                    <a:pt x="65794" y="10242"/>
                  </a:cubicBezTo>
                  <a:lnTo>
                    <a:pt x="65794" y="105492"/>
                  </a:lnTo>
                  <a:cubicBezTo>
                    <a:pt x="16971" y="120143"/>
                    <a:pt x="-10732" y="171599"/>
                    <a:pt x="3919" y="220422"/>
                  </a:cubicBezTo>
                  <a:cubicBezTo>
                    <a:pt x="18569" y="269246"/>
                    <a:pt x="70025" y="296949"/>
                    <a:pt x="118849" y="282298"/>
                  </a:cubicBezTo>
                  <a:cubicBezTo>
                    <a:pt x="167672" y="267648"/>
                    <a:pt x="195375" y="216192"/>
                    <a:pt x="180725" y="167368"/>
                  </a:cubicBezTo>
                  <a:cubicBezTo>
                    <a:pt x="171809" y="137655"/>
                    <a:pt x="148562" y="114408"/>
                    <a:pt x="118849" y="105492"/>
                  </a:cubicBezTo>
                  <a:close/>
                </a:path>
              </a:pathLst>
            </a:custGeom>
            <a:solidFill>
              <a:srgbClr val="438275"/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2489533F-5BA0-555E-1FE3-189451EFFC05}"/>
                </a:ext>
              </a:extLst>
            </p:cNvPr>
            <p:cNvSpPr/>
            <p:nvPr/>
          </p:nvSpPr>
          <p:spPr>
            <a:xfrm>
              <a:off x="8059910" y="3356825"/>
              <a:ext cx="164687" cy="78595"/>
            </a:xfrm>
            <a:custGeom>
              <a:avLst/>
              <a:gdLst>
                <a:gd name="connsiteX0" fmla="*/ 164687 w 164687"/>
                <a:gd name="connsiteY0" fmla="*/ 5500 h 78595"/>
                <a:gd name="connsiteX1" fmla="*/ 72439 w 164687"/>
                <a:gd name="connsiteY1" fmla="*/ 77997 h 78595"/>
                <a:gd name="connsiteX2" fmla="*/ 0 w 164687"/>
                <a:gd name="connsiteY2" fmla="*/ 5976 h 78595"/>
                <a:gd name="connsiteX3" fmla="*/ 164687 w 164687"/>
                <a:gd name="connsiteY3" fmla="*/ 5500 h 785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4687" h="78595">
                  <a:moveTo>
                    <a:pt x="164687" y="5500"/>
                  </a:moveTo>
                  <a:cubicBezTo>
                    <a:pt x="159233" y="50993"/>
                    <a:pt x="117932" y="83451"/>
                    <a:pt x="72439" y="77997"/>
                  </a:cubicBezTo>
                  <a:cubicBezTo>
                    <a:pt x="34623" y="73464"/>
                    <a:pt x="4752" y="43765"/>
                    <a:pt x="0" y="5976"/>
                  </a:cubicBezTo>
                  <a:cubicBezTo>
                    <a:pt x="54959" y="25217"/>
                    <a:pt x="109918" y="-13741"/>
                    <a:pt x="164687" y="5500"/>
                  </a:cubicBezTo>
                  <a:close/>
                </a:path>
              </a:pathLst>
            </a:custGeom>
            <a:solidFill>
              <a:srgbClr val="407BFF">
                <a:alpha val="5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82323E01-FED7-E138-AEA4-0E83E4C41EC6}"/>
                </a:ext>
              </a:extLst>
            </p:cNvPr>
            <p:cNvSpPr/>
            <p:nvPr/>
          </p:nvSpPr>
          <p:spPr>
            <a:xfrm>
              <a:off x="8059909" y="3356825"/>
              <a:ext cx="164687" cy="78595"/>
            </a:xfrm>
            <a:custGeom>
              <a:avLst/>
              <a:gdLst>
                <a:gd name="connsiteX0" fmla="*/ 0 w 164687"/>
                <a:gd name="connsiteY0" fmla="*/ 5500 h 78595"/>
                <a:gd name="connsiteX1" fmla="*/ 92248 w 164687"/>
                <a:gd name="connsiteY1" fmla="*/ 77997 h 78595"/>
                <a:gd name="connsiteX2" fmla="*/ 164687 w 164687"/>
                <a:gd name="connsiteY2" fmla="*/ 5976 h 78595"/>
                <a:gd name="connsiteX3" fmla="*/ 0 w 164687"/>
                <a:gd name="connsiteY3" fmla="*/ 5500 h 785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4687" h="78595">
                  <a:moveTo>
                    <a:pt x="0" y="5500"/>
                  </a:moveTo>
                  <a:cubicBezTo>
                    <a:pt x="5454" y="50993"/>
                    <a:pt x="46755" y="83451"/>
                    <a:pt x="92248" y="77997"/>
                  </a:cubicBezTo>
                  <a:cubicBezTo>
                    <a:pt x="130064" y="73464"/>
                    <a:pt x="159935" y="43765"/>
                    <a:pt x="164687" y="5976"/>
                  </a:cubicBezTo>
                  <a:cubicBezTo>
                    <a:pt x="109823" y="25217"/>
                    <a:pt x="54483" y="-13741"/>
                    <a:pt x="0" y="5500"/>
                  </a:cubicBezTo>
                  <a:close/>
                </a:path>
              </a:pathLst>
            </a:custGeom>
            <a:blipFill>
              <a:blip r:embed="rId3"/>
              <a:tile tx="0" ty="0" sx="100000" sy="100000" flip="none" algn="tl"/>
            </a:blipFill>
            <a:ln w="50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29D2191A-221C-9C64-AF68-412DFD37C938}"/>
                </a:ext>
              </a:extLst>
            </p:cNvPr>
            <p:cNvSpPr/>
            <p:nvPr/>
          </p:nvSpPr>
          <p:spPr>
            <a:xfrm>
              <a:off x="8840293" y="5044631"/>
              <a:ext cx="94964" cy="210788"/>
            </a:xfrm>
            <a:custGeom>
              <a:avLst/>
              <a:gdLst>
                <a:gd name="connsiteX0" fmla="*/ 94964 w 94964"/>
                <a:gd name="connsiteY0" fmla="*/ 202406 h 210788"/>
                <a:gd name="connsiteX1" fmla="*/ 6572 w 94964"/>
                <a:gd name="connsiteY1" fmla="*/ 210788 h 210788"/>
                <a:gd name="connsiteX2" fmla="*/ 0 w 94964"/>
                <a:gd name="connsiteY2" fmla="*/ 8287 h 210788"/>
                <a:gd name="connsiteX3" fmla="*/ 88487 w 94964"/>
                <a:gd name="connsiteY3" fmla="*/ 0 h 210788"/>
                <a:gd name="connsiteX4" fmla="*/ 94964 w 94964"/>
                <a:gd name="connsiteY4" fmla="*/ 202406 h 210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964" h="210788">
                  <a:moveTo>
                    <a:pt x="94964" y="202406"/>
                  </a:moveTo>
                  <a:lnTo>
                    <a:pt x="6572" y="210788"/>
                  </a:lnTo>
                  <a:lnTo>
                    <a:pt x="0" y="8287"/>
                  </a:lnTo>
                  <a:lnTo>
                    <a:pt x="88487" y="0"/>
                  </a:lnTo>
                  <a:lnTo>
                    <a:pt x="94964" y="202406"/>
                  </a:lnTo>
                  <a:close/>
                </a:path>
              </a:pathLst>
            </a:custGeom>
            <a:solidFill>
              <a:srgbClr val="FFB57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9A685888-08F1-4C3F-E386-991DBCD4AAF3}"/>
                </a:ext>
              </a:extLst>
            </p:cNvPr>
            <p:cNvSpPr/>
            <p:nvPr/>
          </p:nvSpPr>
          <p:spPr>
            <a:xfrm>
              <a:off x="9279395" y="4949571"/>
              <a:ext cx="153447" cy="225361"/>
            </a:xfrm>
            <a:custGeom>
              <a:avLst/>
              <a:gdLst>
                <a:gd name="connsiteX0" fmla="*/ 153448 w 153447"/>
                <a:gd name="connsiteY0" fmla="*/ 189833 h 225361"/>
                <a:gd name="connsiteX1" fmla="*/ 72390 w 153447"/>
                <a:gd name="connsiteY1" fmla="*/ 225361 h 225361"/>
                <a:gd name="connsiteX2" fmla="*/ 0 w 153447"/>
                <a:gd name="connsiteY2" fmla="*/ 35623 h 225361"/>
                <a:gd name="connsiteX3" fmla="*/ 81058 w 153447"/>
                <a:gd name="connsiteY3" fmla="*/ 0 h 225361"/>
                <a:gd name="connsiteX4" fmla="*/ 153448 w 153447"/>
                <a:gd name="connsiteY4" fmla="*/ 189833 h 225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3447" h="225361">
                  <a:moveTo>
                    <a:pt x="153448" y="189833"/>
                  </a:moveTo>
                  <a:lnTo>
                    <a:pt x="72390" y="225361"/>
                  </a:lnTo>
                  <a:lnTo>
                    <a:pt x="0" y="35623"/>
                  </a:lnTo>
                  <a:lnTo>
                    <a:pt x="81058" y="0"/>
                  </a:lnTo>
                  <a:lnTo>
                    <a:pt x="153448" y="189833"/>
                  </a:lnTo>
                  <a:close/>
                </a:path>
              </a:pathLst>
            </a:custGeom>
            <a:solidFill>
              <a:srgbClr val="FFB57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74A00A4E-A9C0-9C0C-4561-673374A329F0}"/>
                </a:ext>
              </a:extLst>
            </p:cNvPr>
            <p:cNvSpPr/>
            <p:nvPr/>
          </p:nvSpPr>
          <p:spPr>
            <a:xfrm>
              <a:off x="9261734" y="5098605"/>
              <a:ext cx="225231" cy="220452"/>
            </a:xfrm>
            <a:custGeom>
              <a:avLst/>
              <a:gdLst>
                <a:gd name="connsiteX0" fmla="*/ 78431 w 225231"/>
                <a:gd name="connsiteY0" fmla="*/ 60992 h 220452"/>
                <a:gd name="connsiteX1" fmla="*/ 158251 w 225231"/>
                <a:gd name="connsiteY1" fmla="*/ 1651 h 220452"/>
                <a:gd name="connsiteX2" fmla="*/ 167776 w 225231"/>
                <a:gd name="connsiteY2" fmla="*/ 2318 h 220452"/>
                <a:gd name="connsiteX3" fmla="*/ 221687 w 225231"/>
                <a:gd name="connsiteY3" fmla="*/ 59468 h 220452"/>
                <a:gd name="connsiteX4" fmla="*/ 220243 w 225231"/>
                <a:gd name="connsiteY4" fmla="*/ 79892 h 220452"/>
                <a:gd name="connsiteX5" fmla="*/ 219211 w 225231"/>
                <a:gd name="connsiteY5" fmla="*/ 80709 h 220452"/>
                <a:gd name="connsiteX6" fmla="*/ 141391 w 225231"/>
                <a:gd name="connsiteY6" fmla="*/ 135287 h 220452"/>
                <a:gd name="connsiteX7" fmla="*/ 44427 w 225231"/>
                <a:gd name="connsiteY7" fmla="*/ 212249 h 220452"/>
                <a:gd name="connsiteX8" fmla="*/ 2612 w 225231"/>
                <a:gd name="connsiteY8" fmla="*/ 193961 h 220452"/>
                <a:gd name="connsiteX9" fmla="*/ 70049 w 225231"/>
                <a:gd name="connsiteY9" fmla="*/ 74518 h 220452"/>
                <a:gd name="connsiteX10" fmla="*/ 78431 w 225231"/>
                <a:gd name="connsiteY10" fmla="*/ 60992 h 2204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25231" h="220452">
                  <a:moveTo>
                    <a:pt x="78431" y="60992"/>
                  </a:moveTo>
                  <a:lnTo>
                    <a:pt x="158251" y="1651"/>
                  </a:lnTo>
                  <a:cubicBezTo>
                    <a:pt x="161067" y="-789"/>
                    <a:pt x="165327" y="-490"/>
                    <a:pt x="167776" y="2318"/>
                  </a:cubicBezTo>
                  <a:lnTo>
                    <a:pt x="221687" y="59468"/>
                  </a:lnTo>
                  <a:cubicBezTo>
                    <a:pt x="226928" y="65507"/>
                    <a:pt x="226282" y="74651"/>
                    <a:pt x="220243" y="79892"/>
                  </a:cubicBezTo>
                  <a:cubicBezTo>
                    <a:pt x="219911" y="80180"/>
                    <a:pt x="219567" y="80453"/>
                    <a:pt x="219211" y="80709"/>
                  </a:cubicBezTo>
                  <a:cubicBezTo>
                    <a:pt x="191112" y="100902"/>
                    <a:pt x="176538" y="109284"/>
                    <a:pt x="141391" y="135287"/>
                  </a:cubicBezTo>
                  <a:cubicBezTo>
                    <a:pt x="119770" y="151384"/>
                    <a:pt x="74240" y="190056"/>
                    <a:pt x="44427" y="212249"/>
                  </a:cubicBezTo>
                  <a:cubicBezTo>
                    <a:pt x="14613" y="234442"/>
                    <a:pt x="-7865" y="205867"/>
                    <a:pt x="2612" y="193961"/>
                  </a:cubicBezTo>
                  <a:cubicBezTo>
                    <a:pt x="50237" y="140526"/>
                    <a:pt x="62429" y="104331"/>
                    <a:pt x="70049" y="74518"/>
                  </a:cubicBezTo>
                  <a:cubicBezTo>
                    <a:pt x="71165" y="69164"/>
                    <a:pt x="74132" y="64374"/>
                    <a:pt x="78431" y="60992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53E9C0F6-C919-9220-F17C-B02A90E8A6B2}"/>
                </a:ext>
              </a:extLst>
            </p:cNvPr>
            <p:cNvSpPr/>
            <p:nvPr/>
          </p:nvSpPr>
          <p:spPr>
            <a:xfrm>
              <a:off x="8681606" y="5229130"/>
              <a:ext cx="291555" cy="105632"/>
            </a:xfrm>
            <a:custGeom>
              <a:avLst/>
              <a:gdLst>
                <a:gd name="connsiteX0" fmla="*/ 157925 w 291555"/>
                <a:gd name="connsiteY0" fmla="*/ 0 h 105632"/>
                <a:gd name="connsiteX1" fmla="*/ 262700 w 291555"/>
                <a:gd name="connsiteY1" fmla="*/ 0 h 105632"/>
                <a:gd name="connsiteX2" fmla="*/ 270796 w 291555"/>
                <a:gd name="connsiteY2" fmla="*/ 6287 h 105632"/>
                <a:gd name="connsiteX3" fmla="*/ 291179 w 291555"/>
                <a:gd name="connsiteY3" fmla="*/ 88964 h 105632"/>
                <a:gd name="connsiteX4" fmla="*/ 281267 w 291555"/>
                <a:gd name="connsiteY4" fmla="*/ 105165 h 105632"/>
                <a:gd name="connsiteX5" fmla="*/ 277939 w 291555"/>
                <a:gd name="connsiteY5" fmla="*/ 105537 h 105632"/>
                <a:gd name="connsiteX6" fmla="*/ 177737 w 291555"/>
                <a:gd name="connsiteY6" fmla="*/ 102870 h 105632"/>
                <a:gd name="connsiteX7" fmla="*/ 37338 w 291555"/>
                <a:gd name="connsiteY7" fmla="*/ 105633 h 105632"/>
                <a:gd name="connsiteX8" fmla="*/ 8192 w 291555"/>
                <a:gd name="connsiteY8" fmla="*/ 63532 h 105632"/>
                <a:gd name="connsiteX9" fmla="*/ 143256 w 291555"/>
                <a:gd name="connsiteY9" fmla="*/ 5715 h 105632"/>
                <a:gd name="connsiteX10" fmla="*/ 157925 w 291555"/>
                <a:gd name="connsiteY10" fmla="*/ 0 h 1056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91555" h="105632">
                  <a:moveTo>
                    <a:pt x="157925" y="0"/>
                  </a:moveTo>
                  <a:lnTo>
                    <a:pt x="262700" y="0"/>
                  </a:lnTo>
                  <a:cubicBezTo>
                    <a:pt x="266515" y="9"/>
                    <a:pt x="269842" y="2593"/>
                    <a:pt x="270796" y="6287"/>
                  </a:cubicBezTo>
                  <a:lnTo>
                    <a:pt x="291179" y="88964"/>
                  </a:lnTo>
                  <a:cubicBezTo>
                    <a:pt x="292916" y="96175"/>
                    <a:pt x="288478" y="103429"/>
                    <a:pt x="281267" y="105165"/>
                  </a:cubicBezTo>
                  <a:cubicBezTo>
                    <a:pt x="280178" y="105427"/>
                    <a:pt x="279060" y="105552"/>
                    <a:pt x="277939" y="105537"/>
                  </a:cubicBezTo>
                  <a:cubicBezTo>
                    <a:pt x="241173" y="105537"/>
                    <a:pt x="223647" y="102870"/>
                    <a:pt x="177737" y="102870"/>
                  </a:cubicBezTo>
                  <a:cubicBezTo>
                    <a:pt x="149162" y="102870"/>
                    <a:pt x="76391" y="105633"/>
                    <a:pt x="37338" y="105633"/>
                  </a:cubicBezTo>
                  <a:cubicBezTo>
                    <a:pt x="-1714" y="105633"/>
                    <a:pt x="-7715" y="67056"/>
                    <a:pt x="8192" y="63532"/>
                  </a:cubicBezTo>
                  <a:cubicBezTo>
                    <a:pt x="79439" y="47911"/>
                    <a:pt x="120872" y="26289"/>
                    <a:pt x="143256" y="5715"/>
                  </a:cubicBezTo>
                  <a:cubicBezTo>
                    <a:pt x="147283" y="2082"/>
                    <a:pt x="152501" y="49"/>
                    <a:pt x="157925" y="0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F0417FC8-9CDD-CC09-F420-02997ED9C0DF}"/>
                </a:ext>
              </a:extLst>
            </p:cNvPr>
            <p:cNvSpPr/>
            <p:nvPr/>
          </p:nvSpPr>
          <p:spPr>
            <a:xfrm>
              <a:off x="8840293" y="5044631"/>
              <a:ext cx="92106" cy="112680"/>
            </a:xfrm>
            <a:custGeom>
              <a:avLst/>
              <a:gdLst>
                <a:gd name="connsiteX0" fmla="*/ 0 w 92106"/>
                <a:gd name="connsiteY0" fmla="*/ 8382 h 112680"/>
                <a:gd name="connsiteX1" fmla="*/ 3334 w 92106"/>
                <a:gd name="connsiteY1" fmla="*/ 112681 h 112680"/>
                <a:gd name="connsiteX2" fmla="*/ 92107 w 92106"/>
                <a:gd name="connsiteY2" fmla="*/ 112681 h 112680"/>
                <a:gd name="connsiteX3" fmla="*/ 88487 w 92106"/>
                <a:gd name="connsiteY3" fmla="*/ 0 h 112680"/>
                <a:gd name="connsiteX4" fmla="*/ 0 w 92106"/>
                <a:gd name="connsiteY4" fmla="*/ 8382 h 112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106" h="112680">
                  <a:moveTo>
                    <a:pt x="0" y="8382"/>
                  </a:moveTo>
                  <a:lnTo>
                    <a:pt x="3334" y="112681"/>
                  </a:lnTo>
                  <a:lnTo>
                    <a:pt x="92107" y="112681"/>
                  </a:lnTo>
                  <a:lnTo>
                    <a:pt x="88487" y="0"/>
                  </a:lnTo>
                  <a:lnTo>
                    <a:pt x="0" y="8382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id="{74816CAA-C237-0E94-C8BF-BA972290466F}"/>
                </a:ext>
              </a:extLst>
            </p:cNvPr>
            <p:cNvSpPr/>
            <p:nvPr/>
          </p:nvSpPr>
          <p:spPr>
            <a:xfrm>
              <a:off x="9279395" y="4949666"/>
              <a:ext cx="118395" cy="133350"/>
            </a:xfrm>
            <a:custGeom>
              <a:avLst/>
              <a:gdLst>
                <a:gd name="connsiteX0" fmla="*/ 81058 w 118395"/>
                <a:gd name="connsiteY0" fmla="*/ 0 h 133350"/>
                <a:gd name="connsiteX1" fmla="*/ 0 w 118395"/>
                <a:gd name="connsiteY1" fmla="*/ 35528 h 133350"/>
                <a:gd name="connsiteX2" fmla="*/ 37338 w 118395"/>
                <a:gd name="connsiteY2" fmla="*/ 133350 h 133350"/>
                <a:gd name="connsiteX3" fmla="*/ 118396 w 118395"/>
                <a:gd name="connsiteY3" fmla="*/ 97822 h 133350"/>
                <a:gd name="connsiteX4" fmla="*/ 81058 w 118395"/>
                <a:gd name="connsiteY4" fmla="*/ 0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8395" h="133350">
                  <a:moveTo>
                    <a:pt x="81058" y="0"/>
                  </a:moveTo>
                  <a:lnTo>
                    <a:pt x="0" y="35528"/>
                  </a:lnTo>
                  <a:lnTo>
                    <a:pt x="37338" y="133350"/>
                  </a:lnTo>
                  <a:lnTo>
                    <a:pt x="118396" y="97822"/>
                  </a:lnTo>
                  <a:lnTo>
                    <a:pt x="81058" y="0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id="{E0BC9314-32C8-FC8F-5567-8D4AF0DA5BFF}"/>
                </a:ext>
              </a:extLst>
            </p:cNvPr>
            <p:cNvSpPr/>
            <p:nvPr/>
          </p:nvSpPr>
          <p:spPr>
            <a:xfrm>
              <a:off x="8583538" y="2860900"/>
              <a:ext cx="496689" cy="612201"/>
            </a:xfrm>
            <a:custGeom>
              <a:avLst/>
              <a:gdLst>
                <a:gd name="connsiteX0" fmla="*/ 496118 w 496689"/>
                <a:gd name="connsiteY0" fmla="*/ 524286 h 612201"/>
                <a:gd name="connsiteX1" fmla="*/ 149218 w 496689"/>
                <a:gd name="connsiteY1" fmla="*/ 612201 h 612201"/>
                <a:gd name="connsiteX2" fmla="*/ 3961 w 496689"/>
                <a:gd name="connsiteY2" fmla="*/ 205960 h 612201"/>
                <a:gd name="connsiteX3" fmla="*/ 70636 w 496689"/>
                <a:gd name="connsiteY3" fmla="*/ 69657 h 612201"/>
                <a:gd name="connsiteX4" fmla="*/ 105593 w 496689"/>
                <a:gd name="connsiteY4" fmla="*/ 55465 h 612201"/>
                <a:gd name="connsiteX5" fmla="*/ 132072 w 496689"/>
                <a:gd name="connsiteY5" fmla="*/ 45940 h 612201"/>
                <a:gd name="connsiteX6" fmla="*/ 289616 w 496689"/>
                <a:gd name="connsiteY6" fmla="*/ 5935 h 612201"/>
                <a:gd name="connsiteX7" fmla="*/ 313143 w 496689"/>
                <a:gd name="connsiteY7" fmla="*/ 1554 h 612201"/>
                <a:gd name="connsiteX8" fmla="*/ 315143 w 496689"/>
                <a:gd name="connsiteY8" fmla="*/ 1554 h 612201"/>
                <a:gd name="connsiteX9" fmla="*/ 447819 w 496689"/>
                <a:gd name="connsiteY9" fmla="*/ 96692 h 612201"/>
                <a:gd name="connsiteX10" fmla="*/ 449064 w 496689"/>
                <a:gd name="connsiteY10" fmla="*/ 107281 h 612201"/>
                <a:gd name="connsiteX11" fmla="*/ 496689 w 496689"/>
                <a:gd name="connsiteY11" fmla="*/ 524952 h 612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96689" h="612201">
                  <a:moveTo>
                    <a:pt x="496118" y="524286"/>
                  </a:moveTo>
                  <a:lnTo>
                    <a:pt x="149218" y="612201"/>
                  </a:lnTo>
                  <a:cubicBezTo>
                    <a:pt x="64350" y="401032"/>
                    <a:pt x="23297" y="277779"/>
                    <a:pt x="3961" y="205960"/>
                  </a:cubicBezTo>
                  <a:cubicBezTo>
                    <a:pt x="-10987" y="150249"/>
                    <a:pt x="17480" y="92054"/>
                    <a:pt x="70636" y="69657"/>
                  </a:cubicBezTo>
                  <a:cubicBezTo>
                    <a:pt x="81876" y="64895"/>
                    <a:pt x="93687" y="60132"/>
                    <a:pt x="105593" y="55465"/>
                  </a:cubicBezTo>
                  <a:cubicBezTo>
                    <a:pt x="114356" y="52036"/>
                    <a:pt x="123310" y="48702"/>
                    <a:pt x="132072" y="45940"/>
                  </a:cubicBezTo>
                  <a:cubicBezTo>
                    <a:pt x="183579" y="28911"/>
                    <a:pt x="236225" y="15543"/>
                    <a:pt x="289616" y="5935"/>
                  </a:cubicBezTo>
                  <a:cubicBezTo>
                    <a:pt x="297427" y="4316"/>
                    <a:pt x="305332" y="2887"/>
                    <a:pt x="313143" y="1554"/>
                  </a:cubicBezTo>
                  <a:lnTo>
                    <a:pt x="315143" y="1554"/>
                  </a:lnTo>
                  <a:cubicBezTo>
                    <a:pt x="378052" y="-8812"/>
                    <a:pt x="437453" y="33783"/>
                    <a:pt x="447819" y="96692"/>
                  </a:cubicBezTo>
                  <a:cubicBezTo>
                    <a:pt x="448397" y="100201"/>
                    <a:pt x="448812" y="103734"/>
                    <a:pt x="449064" y="107281"/>
                  </a:cubicBezTo>
                  <a:cubicBezTo>
                    <a:pt x="457828" y="229296"/>
                    <a:pt x="474020" y="416177"/>
                    <a:pt x="496689" y="524952"/>
                  </a:cubicBezTo>
                </a:path>
              </a:pathLst>
            </a:custGeom>
            <a:solidFill>
              <a:srgbClr val="407B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7" name="任意多边形: 形状 116">
              <a:extLst>
                <a:ext uri="{FF2B5EF4-FFF2-40B4-BE49-F238E27FC236}">
                  <a16:creationId xmlns:a16="http://schemas.microsoft.com/office/drawing/2014/main" id="{272E70DE-1F93-DEC4-32CB-B00F34D1C0EA}"/>
                </a:ext>
              </a:extLst>
            </p:cNvPr>
            <p:cNvSpPr/>
            <p:nvPr/>
          </p:nvSpPr>
          <p:spPr>
            <a:xfrm>
              <a:off x="8709657" y="2741559"/>
              <a:ext cx="163342" cy="247411"/>
            </a:xfrm>
            <a:custGeom>
              <a:avLst/>
              <a:gdLst>
                <a:gd name="connsiteX0" fmla="*/ 114539 w 163342"/>
                <a:gd name="connsiteY0" fmla="*/ 22596 h 247411"/>
                <a:gd name="connsiteX1" fmla="*/ 163212 w 163342"/>
                <a:gd name="connsiteY1" fmla="*/ 124990 h 247411"/>
                <a:gd name="connsiteX2" fmla="*/ 82821 w 163342"/>
                <a:gd name="connsiteY2" fmla="*/ 237766 h 247411"/>
                <a:gd name="connsiteX3" fmla="*/ 32148 w 163342"/>
                <a:gd name="connsiteY3" fmla="*/ 237766 h 247411"/>
                <a:gd name="connsiteX4" fmla="*/ 5668 w 163342"/>
                <a:gd name="connsiteY4" fmla="*/ 165090 h 247411"/>
                <a:gd name="connsiteX5" fmla="*/ 22527 w 163342"/>
                <a:gd name="connsiteY5" fmla="*/ 40218 h 247411"/>
                <a:gd name="connsiteX6" fmla="*/ 63580 w 163342"/>
                <a:gd name="connsiteY6" fmla="*/ 11643 h 247411"/>
                <a:gd name="connsiteX7" fmla="*/ 103531 w 163342"/>
                <a:gd name="connsiteY7" fmla="*/ 5560 h 247411"/>
                <a:gd name="connsiteX8" fmla="*/ 114539 w 163342"/>
                <a:gd name="connsiteY8" fmla="*/ 22596 h 247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3342" h="247411">
                  <a:moveTo>
                    <a:pt x="114539" y="22596"/>
                  </a:moveTo>
                  <a:cubicBezTo>
                    <a:pt x="121873" y="65935"/>
                    <a:pt x="136256" y="109369"/>
                    <a:pt x="163212" y="124990"/>
                  </a:cubicBezTo>
                  <a:cubicBezTo>
                    <a:pt x="163212" y="124990"/>
                    <a:pt x="170165" y="161185"/>
                    <a:pt x="82821" y="237766"/>
                  </a:cubicBezTo>
                  <a:cubicBezTo>
                    <a:pt x="68378" y="250627"/>
                    <a:pt x="46591" y="250627"/>
                    <a:pt x="32148" y="237766"/>
                  </a:cubicBezTo>
                  <a:cubicBezTo>
                    <a:pt x="-18240" y="191379"/>
                    <a:pt x="5668" y="165090"/>
                    <a:pt x="5668" y="165090"/>
                  </a:cubicBezTo>
                  <a:cubicBezTo>
                    <a:pt x="59198" y="137182"/>
                    <a:pt x="51864" y="99273"/>
                    <a:pt x="22527" y="40218"/>
                  </a:cubicBezTo>
                  <a:lnTo>
                    <a:pt x="63580" y="11643"/>
                  </a:lnTo>
                  <a:cubicBezTo>
                    <a:pt x="72933" y="-1069"/>
                    <a:pt x="90819" y="-3792"/>
                    <a:pt x="103531" y="5560"/>
                  </a:cubicBezTo>
                  <a:cubicBezTo>
                    <a:pt x="109160" y="9702"/>
                    <a:pt x="113076" y="15763"/>
                    <a:pt x="114539" y="22596"/>
                  </a:cubicBezTo>
                  <a:close/>
                </a:path>
              </a:pathLst>
            </a:custGeom>
            <a:solidFill>
              <a:srgbClr val="FFB57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id="{BB6DF9D4-616A-FDE2-1C9F-E38D2E5A4A78}"/>
                </a:ext>
              </a:extLst>
            </p:cNvPr>
            <p:cNvSpPr/>
            <p:nvPr/>
          </p:nvSpPr>
          <p:spPr>
            <a:xfrm>
              <a:off x="8732184" y="2741227"/>
              <a:ext cx="91058" cy="106367"/>
            </a:xfrm>
            <a:custGeom>
              <a:avLst/>
              <a:gdLst>
                <a:gd name="connsiteX0" fmla="*/ 41148 w 91058"/>
                <a:gd name="connsiteY0" fmla="*/ 11594 h 106367"/>
                <a:gd name="connsiteX1" fmla="*/ 81112 w 91058"/>
                <a:gd name="connsiteY1" fmla="*/ 5596 h 106367"/>
                <a:gd name="connsiteX2" fmla="*/ 91059 w 91058"/>
                <a:gd name="connsiteY2" fmla="*/ 19023 h 106367"/>
                <a:gd name="connsiteX3" fmla="*/ 22670 w 91058"/>
                <a:gd name="connsiteY3" fmla="*/ 106367 h 106367"/>
                <a:gd name="connsiteX4" fmla="*/ 0 w 91058"/>
                <a:gd name="connsiteY4" fmla="*/ 40359 h 1063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058" h="106367">
                  <a:moveTo>
                    <a:pt x="41148" y="11594"/>
                  </a:moveTo>
                  <a:cubicBezTo>
                    <a:pt x="50528" y="-1098"/>
                    <a:pt x="68420" y="-3783"/>
                    <a:pt x="81112" y="5596"/>
                  </a:cubicBezTo>
                  <a:cubicBezTo>
                    <a:pt x="85691" y="8981"/>
                    <a:pt x="89155" y="13656"/>
                    <a:pt x="91059" y="19023"/>
                  </a:cubicBezTo>
                  <a:cubicBezTo>
                    <a:pt x="77773" y="54470"/>
                    <a:pt x="53895" y="84967"/>
                    <a:pt x="22670" y="106367"/>
                  </a:cubicBezTo>
                  <a:cubicBezTo>
                    <a:pt x="19272" y="83149"/>
                    <a:pt x="11585" y="60765"/>
                    <a:pt x="0" y="40359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9" name="任意多边形: 形状 118">
              <a:extLst>
                <a:ext uri="{FF2B5EF4-FFF2-40B4-BE49-F238E27FC236}">
                  <a16:creationId xmlns:a16="http://schemas.microsoft.com/office/drawing/2014/main" id="{E431F89A-F357-A40C-5047-C2CF7309A8AB}"/>
                </a:ext>
              </a:extLst>
            </p:cNvPr>
            <p:cNvSpPr/>
            <p:nvPr/>
          </p:nvSpPr>
          <p:spPr>
            <a:xfrm>
              <a:off x="8597946" y="2489026"/>
              <a:ext cx="251491" cy="341376"/>
            </a:xfrm>
            <a:custGeom>
              <a:avLst/>
              <a:gdLst>
                <a:gd name="connsiteX0" fmla="*/ 234632 w 251491"/>
                <a:gd name="connsiteY0" fmla="*/ 96250 h 341376"/>
                <a:gd name="connsiteX1" fmla="*/ 232155 w 251491"/>
                <a:gd name="connsiteY1" fmla="*/ 274748 h 341376"/>
                <a:gd name="connsiteX2" fmla="*/ 36512 w 251491"/>
                <a:gd name="connsiteY2" fmla="*/ 285416 h 341376"/>
                <a:gd name="connsiteX3" fmla="*/ 46704 w 251491"/>
                <a:gd name="connsiteY3" fmla="*/ 27193 h 341376"/>
                <a:gd name="connsiteX4" fmla="*/ 234632 w 251491"/>
                <a:gd name="connsiteY4" fmla="*/ 96250 h 341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1491" h="341376">
                  <a:moveTo>
                    <a:pt x="234632" y="96250"/>
                  </a:moveTo>
                  <a:cubicBezTo>
                    <a:pt x="252634" y="182546"/>
                    <a:pt x="262159" y="218646"/>
                    <a:pt x="232155" y="274748"/>
                  </a:cubicBezTo>
                  <a:cubicBezTo>
                    <a:pt x="187007" y="359044"/>
                    <a:pt x="79755" y="364188"/>
                    <a:pt x="36512" y="285416"/>
                  </a:cubicBezTo>
                  <a:cubicBezTo>
                    <a:pt x="-2160" y="214550"/>
                    <a:pt x="-25210" y="85391"/>
                    <a:pt x="46704" y="27193"/>
                  </a:cubicBezTo>
                  <a:cubicBezTo>
                    <a:pt x="118617" y="-31004"/>
                    <a:pt x="216534" y="9858"/>
                    <a:pt x="234632" y="96250"/>
                  </a:cubicBezTo>
                  <a:close/>
                </a:path>
              </a:pathLst>
            </a:custGeom>
            <a:solidFill>
              <a:srgbClr val="FFB57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0" name="任意多边形: 形状 119">
              <a:extLst>
                <a:ext uri="{FF2B5EF4-FFF2-40B4-BE49-F238E27FC236}">
                  <a16:creationId xmlns:a16="http://schemas.microsoft.com/office/drawing/2014/main" id="{29C7D07C-A35A-8BBB-242E-60DF7845AAD0}"/>
                </a:ext>
              </a:extLst>
            </p:cNvPr>
            <p:cNvSpPr/>
            <p:nvPr/>
          </p:nvSpPr>
          <p:spPr>
            <a:xfrm>
              <a:off x="8578167" y="2614071"/>
              <a:ext cx="73193" cy="120080"/>
            </a:xfrm>
            <a:custGeom>
              <a:avLst/>
              <a:gdLst>
                <a:gd name="connsiteX0" fmla="*/ 48099 w 73193"/>
                <a:gd name="connsiteY0" fmla="*/ 120080 h 120080"/>
                <a:gd name="connsiteX1" fmla="*/ 25144 w 73193"/>
                <a:gd name="connsiteY1" fmla="*/ 108269 h 120080"/>
                <a:gd name="connsiteX2" fmla="*/ 1141 w 73193"/>
                <a:gd name="connsiteY2" fmla="*/ 25783 h 120080"/>
                <a:gd name="connsiteX3" fmla="*/ 25642 w 73193"/>
                <a:gd name="connsiteY3" fmla="*/ 8 h 120080"/>
                <a:gd name="connsiteX4" fmla="*/ 47813 w 73193"/>
                <a:gd name="connsiteY4" fmla="*/ 12162 h 120080"/>
                <a:gd name="connsiteX5" fmla="*/ 68959 w 73193"/>
                <a:gd name="connsiteY5" fmla="*/ 50833 h 120080"/>
                <a:gd name="connsiteX6" fmla="*/ 68959 w 73193"/>
                <a:gd name="connsiteY6" fmla="*/ 50834 h 120080"/>
                <a:gd name="connsiteX7" fmla="*/ 71816 w 73193"/>
                <a:gd name="connsiteY7" fmla="*/ 94744 h 120080"/>
                <a:gd name="connsiteX8" fmla="*/ 53623 w 73193"/>
                <a:gd name="connsiteY8" fmla="*/ 119318 h 120080"/>
                <a:gd name="connsiteX9" fmla="*/ 48099 w 73193"/>
                <a:gd name="connsiteY9" fmla="*/ 120080 h 120080"/>
                <a:gd name="connsiteX10" fmla="*/ 24858 w 73193"/>
                <a:gd name="connsiteY10" fmla="*/ 5018 h 120080"/>
                <a:gd name="connsiteX11" fmla="*/ 20572 w 73193"/>
                <a:gd name="connsiteY11" fmla="*/ 5590 h 120080"/>
                <a:gd name="connsiteX12" fmla="*/ 5713 w 73193"/>
                <a:gd name="connsiteY12" fmla="*/ 26735 h 120080"/>
                <a:gd name="connsiteX13" fmla="*/ 28477 w 73193"/>
                <a:gd name="connsiteY13" fmla="*/ 105031 h 120080"/>
                <a:gd name="connsiteX14" fmla="*/ 56525 w 73193"/>
                <a:gd name="connsiteY14" fmla="*/ 113265 h 120080"/>
                <a:gd name="connsiteX15" fmla="*/ 67244 w 73193"/>
                <a:gd name="connsiteY15" fmla="*/ 93791 h 120080"/>
                <a:gd name="connsiteX16" fmla="*/ 64482 w 73193"/>
                <a:gd name="connsiteY16" fmla="*/ 52072 h 120080"/>
                <a:gd name="connsiteX17" fmla="*/ 64482 w 73193"/>
                <a:gd name="connsiteY17" fmla="*/ 52072 h 120080"/>
                <a:gd name="connsiteX18" fmla="*/ 44479 w 73193"/>
                <a:gd name="connsiteY18" fmla="*/ 15401 h 120080"/>
                <a:gd name="connsiteX19" fmla="*/ 24858 w 73193"/>
                <a:gd name="connsiteY19" fmla="*/ 5018 h 120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3193" h="120080">
                  <a:moveTo>
                    <a:pt x="48099" y="120080"/>
                  </a:moveTo>
                  <a:cubicBezTo>
                    <a:pt x="39177" y="119365"/>
                    <a:pt x="30912" y="115113"/>
                    <a:pt x="25144" y="108269"/>
                  </a:cubicBezTo>
                  <a:cubicBezTo>
                    <a:pt x="5449" y="85616"/>
                    <a:pt x="-3324" y="55467"/>
                    <a:pt x="1141" y="25783"/>
                  </a:cubicBezTo>
                  <a:cubicBezTo>
                    <a:pt x="789" y="11900"/>
                    <a:pt x="11759" y="360"/>
                    <a:pt x="25642" y="8"/>
                  </a:cubicBezTo>
                  <a:cubicBezTo>
                    <a:pt x="34680" y="-221"/>
                    <a:pt x="43145" y="4420"/>
                    <a:pt x="47813" y="12162"/>
                  </a:cubicBezTo>
                  <a:cubicBezTo>
                    <a:pt x="57818" y="23201"/>
                    <a:pt x="65064" y="36454"/>
                    <a:pt x="68959" y="50833"/>
                  </a:cubicBezTo>
                  <a:lnTo>
                    <a:pt x="68959" y="50834"/>
                  </a:lnTo>
                  <a:cubicBezTo>
                    <a:pt x="73375" y="65038"/>
                    <a:pt x="74354" y="80087"/>
                    <a:pt x="71816" y="94744"/>
                  </a:cubicBezTo>
                  <a:cubicBezTo>
                    <a:pt x="70837" y="105698"/>
                    <a:pt x="63814" y="115184"/>
                    <a:pt x="53623" y="119318"/>
                  </a:cubicBezTo>
                  <a:cubicBezTo>
                    <a:pt x="51824" y="119817"/>
                    <a:pt x="49966" y="120074"/>
                    <a:pt x="48099" y="120080"/>
                  </a:cubicBezTo>
                  <a:close/>
                  <a:moveTo>
                    <a:pt x="24858" y="5018"/>
                  </a:moveTo>
                  <a:cubicBezTo>
                    <a:pt x="23410" y="5014"/>
                    <a:pt x="21968" y="5206"/>
                    <a:pt x="20572" y="5590"/>
                  </a:cubicBezTo>
                  <a:cubicBezTo>
                    <a:pt x="12112" y="9376"/>
                    <a:pt x="6408" y="17494"/>
                    <a:pt x="5713" y="26735"/>
                  </a:cubicBezTo>
                  <a:cubicBezTo>
                    <a:pt x="1570" y="54902"/>
                    <a:pt x="9878" y="83477"/>
                    <a:pt x="28477" y="105031"/>
                  </a:cubicBezTo>
                  <a:cubicBezTo>
                    <a:pt x="33949" y="115050"/>
                    <a:pt x="46506" y="118736"/>
                    <a:pt x="56525" y="113265"/>
                  </a:cubicBezTo>
                  <a:cubicBezTo>
                    <a:pt x="63581" y="109411"/>
                    <a:pt x="67763" y="101815"/>
                    <a:pt x="67244" y="93791"/>
                  </a:cubicBezTo>
                  <a:cubicBezTo>
                    <a:pt x="69622" y="79861"/>
                    <a:pt x="68675" y="65567"/>
                    <a:pt x="64482" y="52072"/>
                  </a:cubicBezTo>
                  <a:lnTo>
                    <a:pt x="64482" y="52072"/>
                  </a:lnTo>
                  <a:cubicBezTo>
                    <a:pt x="60772" y="38453"/>
                    <a:pt x="53922" y="25893"/>
                    <a:pt x="44479" y="15401"/>
                  </a:cubicBezTo>
                  <a:cubicBezTo>
                    <a:pt x="39558" y="9495"/>
                    <a:pt x="32509" y="5765"/>
                    <a:pt x="24858" y="501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1" name="任意多边形: 形状 120">
              <a:extLst>
                <a:ext uri="{FF2B5EF4-FFF2-40B4-BE49-F238E27FC236}">
                  <a16:creationId xmlns:a16="http://schemas.microsoft.com/office/drawing/2014/main" id="{3112AD7D-1F49-CE93-3A4C-C887C5DD9B91}"/>
                </a:ext>
              </a:extLst>
            </p:cNvPr>
            <p:cNvSpPr/>
            <p:nvPr/>
          </p:nvSpPr>
          <p:spPr>
            <a:xfrm>
              <a:off x="8796948" y="2585203"/>
              <a:ext cx="69024" cy="90904"/>
            </a:xfrm>
            <a:custGeom>
              <a:avLst/>
              <a:gdLst>
                <a:gd name="connsiteX0" fmla="*/ 4959 w 69024"/>
                <a:gd name="connsiteY0" fmla="*/ 9502 h 90904"/>
                <a:gd name="connsiteX1" fmla="*/ 51726 w 69024"/>
                <a:gd name="connsiteY1" fmla="*/ 89512 h 90904"/>
                <a:gd name="connsiteX2" fmla="*/ 4959 w 69024"/>
                <a:gd name="connsiteY2" fmla="*/ 9502 h 90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9024" h="90904">
                  <a:moveTo>
                    <a:pt x="4959" y="9502"/>
                  </a:moveTo>
                  <a:cubicBezTo>
                    <a:pt x="-10377" y="22266"/>
                    <a:pt x="11150" y="102371"/>
                    <a:pt x="51726" y="89512"/>
                  </a:cubicBezTo>
                  <a:cubicBezTo>
                    <a:pt x="92303" y="76654"/>
                    <a:pt x="55251" y="-32312"/>
                    <a:pt x="4959" y="9502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2" name="任意多边形: 形状 121">
              <a:extLst>
                <a:ext uri="{FF2B5EF4-FFF2-40B4-BE49-F238E27FC236}">
                  <a16:creationId xmlns:a16="http://schemas.microsoft.com/office/drawing/2014/main" id="{04AD6838-4C6A-BCF7-BFDE-203D3E95DC0C}"/>
                </a:ext>
              </a:extLst>
            </p:cNvPr>
            <p:cNvSpPr/>
            <p:nvPr/>
          </p:nvSpPr>
          <p:spPr>
            <a:xfrm rot="-417000">
              <a:off x="8736059" y="2630009"/>
              <a:ext cx="103631" cy="4762"/>
            </a:xfrm>
            <a:custGeom>
              <a:avLst/>
              <a:gdLst>
                <a:gd name="connsiteX0" fmla="*/ 0 w 103631"/>
                <a:gd name="connsiteY0" fmla="*/ 0 h 4762"/>
                <a:gd name="connsiteX1" fmla="*/ 103632 w 103631"/>
                <a:gd name="connsiteY1" fmla="*/ 0 h 4762"/>
                <a:gd name="connsiteX2" fmla="*/ 103632 w 103631"/>
                <a:gd name="connsiteY2" fmla="*/ 4763 h 4762"/>
                <a:gd name="connsiteX3" fmla="*/ 0 w 103631"/>
                <a:gd name="connsiteY3" fmla="*/ 4763 h 47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3631" h="4762">
                  <a:moveTo>
                    <a:pt x="0" y="0"/>
                  </a:moveTo>
                  <a:lnTo>
                    <a:pt x="103632" y="0"/>
                  </a:lnTo>
                  <a:lnTo>
                    <a:pt x="103632" y="4763"/>
                  </a:lnTo>
                  <a:lnTo>
                    <a:pt x="0" y="4763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3" name="任意多边形: 形状 122">
              <a:extLst>
                <a:ext uri="{FF2B5EF4-FFF2-40B4-BE49-F238E27FC236}">
                  <a16:creationId xmlns:a16="http://schemas.microsoft.com/office/drawing/2014/main" id="{F3ACADC4-09B7-CC5A-D783-23FD7E3A8F56}"/>
                </a:ext>
              </a:extLst>
            </p:cNvPr>
            <p:cNvSpPr/>
            <p:nvPr/>
          </p:nvSpPr>
          <p:spPr>
            <a:xfrm>
              <a:off x="8649843" y="2585746"/>
              <a:ext cx="92100" cy="125927"/>
            </a:xfrm>
            <a:custGeom>
              <a:avLst/>
              <a:gdLst>
                <a:gd name="connsiteX0" fmla="*/ 55100 w 92100"/>
                <a:gd name="connsiteY0" fmla="*/ 125926 h 125927"/>
                <a:gd name="connsiteX1" fmla="*/ 28239 w 92100"/>
                <a:gd name="connsiteY1" fmla="*/ 115163 h 125927"/>
                <a:gd name="connsiteX2" fmla="*/ 3474 w 92100"/>
                <a:gd name="connsiteY2" fmla="*/ 75349 h 125927"/>
                <a:gd name="connsiteX3" fmla="*/ 28049 w 92100"/>
                <a:gd name="connsiteY3" fmla="*/ 1244 h 125927"/>
                <a:gd name="connsiteX4" fmla="*/ 88628 w 92100"/>
                <a:gd name="connsiteY4" fmla="*/ 50584 h 125927"/>
                <a:gd name="connsiteX5" fmla="*/ 88628 w 92100"/>
                <a:gd name="connsiteY5" fmla="*/ 50584 h 125927"/>
                <a:gd name="connsiteX6" fmla="*/ 63958 w 92100"/>
                <a:gd name="connsiteY6" fmla="*/ 124688 h 125927"/>
                <a:gd name="connsiteX7" fmla="*/ 55100 w 92100"/>
                <a:gd name="connsiteY7" fmla="*/ 125926 h 125927"/>
                <a:gd name="connsiteX8" fmla="*/ 36907 w 92100"/>
                <a:gd name="connsiteY8" fmla="*/ 4768 h 125927"/>
                <a:gd name="connsiteX9" fmla="*/ 29382 w 92100"/>
                <a:gd name="connsiteY9" fmla="*/ 5816 h 125927"/>
                <a:gd name="connsiteX10" fmla="*/ 8046 w 92100"/>
                <a:gd name="connsiteY10" fmla="*/ 74015 h 125927"/>
                <a:gd name="connsiteX11" fmla="*/ 31287 w 92100"/>
                <a:gd name="connsiteY11" fmla="*/ 111448 h 125927"/>
                <a:gd name="connsiteX12" fmla="*/ 62625 w 92100"/>
                <a:gd name="connsiteY12" fmla="*/ 120116 h 125927"/>
                <a:gd name="connsiteX13" fmla="*/ 84056 w 92100"/>
                <a:gd name="connsiteY13" fmla="*/ 51917 h 125927"/>
                <a:gd name="connsiteX14" fmla="*/ 36717 w 92100"/>
                <a:gd name="connsiteY14" fmla="*/ 4387 h 1259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92100" h="125927">
                  <a:moveTo>
                    <a:pt x="55100" y="125926"/>
                  </a:moveTo>
                  <a:cubicBezTo>
                    <a:pt x="45173" y="125545"/>
                    <a:pt x="35683" y="121742"/>
                    <a:pt x="28239" y="115163"/>
                  </a:cubicBezTo>
                  <a:cubicBezTo>
                    <a:pt x="16264" y="104603"/>
                    <a:pt x="7653" y="90759"/>
                    <a:pt x="3474" y="75349"/>
                  </a:cubicBezTo>
                  <a:cubicBezTo>
                    <a:pt x="-6051" y="41344"/>
                    <a:pt x="4617" y="8102"/>
                    <a:pt x="28049" y="1244"/>
                  </a:cubicBezTo>
                  <a:cubicBezTo>
                    <a:pt x="51480" y="-5614"/>
                    <a:pt x="78722" y="16579"/>
                    <a:pt x="88628" y="50584"/>
                  </a:cubicBezTo>
                  <a:lnTo>
                    <a:pt x="88628" y="50584"/>
                  </a:lnTo>
                  <a:cubicBezTo>
                    <a:pt x="98153" y="84683"/>
                    <a:pt x="87485" y="117925"/>
                    <a:pt x="63958" y="124688"/>
                  </a:cubicBezTo>
                  <a:cubicBezTo>
                    <a:pt x="61082" y="125531"/>
                    <a:pt x="58097" y="125949"/>
                    <a:pt x="55100" y="125926"/>
                  </a:cubicBezTo>
                  <a:close/>
                  <a:moveTo>
                    <a:pt x="36907" y="4768"/>
                  </a:moveTo>
                  <a:cubicBezTo>
                    <a:pt x="34364" y="4789"/>
                    <a:pt x="31834" y="5141"/>
                    <a:pt x="29382" y="5816"/>
                  </a:cubicBezTo>
                  <a:cubicBezTo>
                    <a:pt x="8522" y="11912"/>
                    <a:pt x="-1098" y="42487"/>
                    <a:pt x="8046" y="74015"/>
                  </a:cubicBezTo>
                  <a:cubicBezTo>
                    <a:pt x="11938" y="88509"/>
                    <a:pt x="20023" y="101532"/>
                    <a:pt x="31287" y="111448"/>
                  </a:cubicBezTo>
                  <a:cubicBezTo>
                    <a:pt x="39603" y="119437"/>
                    <a:pt x="51385" y="122695"/>
                    <a:pt x="62625" y="120116"/>
                  </a:cubicBezTo>
                  <a:cubicBezTo>
                    <a:pt x="83579" y="114020"/>
                    <a:pt x="93200" y="83445"/>
                    <a:pt x="84056" y="51917"/>
                  </a:cubicBezTo>
                  <a:cubicBezTo>
                    <a:pt x="75769" y="23723"/>
                    <a:pt x="55767" y="4387"/>
                    <a:pt x="36717" y="4387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id="{E8DD28D2-D156-1F57-2673-702D081C1EBF}"/>
                </a:ext>
              </a:extLst>
            </p:cNvPr>
            <p:cNvSpPr/>
            <p:nvPr/>
          </p:nvSpPr>
          <p:spPr>
            <a:xfrm>
              <a:off x="8814447" y="2628445"/>
              <a:ext cx="58454" cy="84516"/>
            </a:xfrm>
            <a:custGeom>
              <a:avLst/>
              <a:gdLst>
                <a:gd name="connsiteX0" fmla="*/ 58422 w 58454"/>
                <a:gd name="connsiteY0" fmla="*/ 30078 h 84516"/>
                <a:gd name="connsiteX1" fmla="*/ 41372 w 58454"/>
                <a:gd name="connsiteY1" fmla="*/ 76465 h 84516"/>
                <a:gd name="connsiteX2" fmla="*/ 2033 w 58454"/>
                <a:gd name="connsiteY2" fmla="*/ 61225 h 84516"/>
                <a:gd name="connsiteX3" fmla="*/ 19655 w 58454"/>
                <a:gd name="connsiteY3" fmla="*/ 2551 h 84516"/>
                <a:gd name="connsiteX4" fmla="*/ 58422 w 58454"/>
                <a:gd name="connsiteY4" fmla="*/ 30078 h 845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454" h="84516">
                  <a:moveTo>
                    <a:pt x="58422" y="30078"/>
                  </a:moveTo>
                  <a:cubicBezTo>
                    <a:pt x="58960" y="47165"/>
                    <a:pt x="52847" y="63794"/>
                    <a:pt x="41372" y="76465"/>
                  </a:cubicBezTo>
                  <a:cubicBezTo>
                    <a:pt x="26037" y="93038"/>
                    <a:pt x="7177" y="82085"/>
                    <a:pt x="2033" y="61225"/>
                  </a:cubicBezTo>
                  <a:cubicBezTo>
                    <a:pt x="-2634" y="42175"/>
                    <a:pt x="-253" y="11409"/>
                    <a:pt x="19655" y="2551"/>
                  </a:cubicBezTo>
                  <a:cubicBezTo>
                    <a:pt x="39562" y="-6307"/>
                    <a:pt x="57659" y="9123"/>
                    <a:pt x="58422" y="30078"/>
                  </a:cubicBezTo>
                  <a:close/>
                </a:path>
              </a:pathLst>
            </a:custGeom>
            <a:solidFill>
              <a:srgbClr val="FFB57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45E2B716-7875-1C50-E0D7-0158C22D2657}"/>
                </a:ext>
              </a:extLst>
            </p:cNvPr>
            <p:cNvSpPr/>
            <p:nvPr/>
          </p:nvSpPr>
          <p:spPr>
            <a:xfrm>
              <a:off x="8638055" y="2436391"/>
              <a:ext cx="296965" cy="254778"/>
            </a:xfrm>
            <a:custGeom>
              <a:avLst/>
              <a:gdLst>
                <a:gd name="connsiteX0" fmla="*/ 71650 w 296965"/>
                <a:gd name="connsiteY0" fmla="*/ 14963 h 254778"/>
                <a:gd name="connsiteX1" fmla="*/ 99272 w 296965"/>
                <a:gd name="connsiteY1" fmla="*/ 164220 h 254778"/>
                <a:gd name="connsiteX2" fmla="*/ 230336 w 296965"/>
                <a:gd name="connsiteY2" fmla="*/ 248135 h 254778"/>
                <a:gd name="connsiteX3" fmla="*/ 276532 w 296965"/>
                <a:gd name="connsiteY3" fmla="*/ 128216 h 254778"/>
                <a:gd name="connsiteX4" fmla="*/ 71650 w 296965"/>
                <a:gd name="connsiteY4" fmla="*/ 14963 h 2547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6965" h="254778">
                  <a:moveTo>
                    <a:pt x="71650" y="14963"/>
                  </a:moveTo>
                  <a:cubicBezTo>
                    <a:pt x="-40365" y="63160"/>
                    <a:pt x="-13314" y="138788"/>
                    <a:pt x="99272" y="164220"/>
                  </a:cubicBezTo>
                  <a:cubicBezTo>
                    <a:pt x="161756" y="178127"/>
                    <a:pt x="227574" y="211845"/>
                    <a:pt x="230336" y="248135"/>
                  </a:cubicBezTo>
                  <a:cubicBezTo>
                    <a:pt x="233098" y="284426"/>
                    <a:pt x="340826" y="161744"/>
                    <a:pt x="276532" y="128216"/>
                  </a:cubicBezTo>
                  <a:cubicBezTo>
                    <a:pt x="212239" y="94688"/>
                    <a:pt x="212143" y="-45520"/>
                    <a:pt x="71650" y="14963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6" name="任意多边形: 形状 125">
              <a:extLst>
                <a:ext uri="{FF2B5EF4-FFF2-40B4-BE49-F238E27FC236}">
                  <a16:creationId xmlns:a16="http://schemas.microsoft.com/office/drawing/2014/main" id="{E10DFC98-5068-44FD-3CA7-1F8F306E2467}"/>
                </a:ext>
              </a:extLst>
            </p:cNvPr>
            <p:cNvSpPr/>
            <p:nvPr/>
          </p:nvSpPr>
          <p:spPr>
            <a:xfrm>
              <a:off x="8513681" y="2475639"/>
              <a:ext cx="144558" cy="136481"/>
            </a:xfrm>
            <a:custGeom>
              <a:avLst/>
              <a:gdLst>
                <a:gd name="connsiteX0" fmla="*/ 144399 w 144558"/>
                <a:gd name="connsiteY0" fmla="*/ 28103 h 136481"/>
                <a:gd name="connsiteX1" fmla="*/ 0 w 144558"/>
                <a:gd name="connsiteY1" fmla="*/ 116590 h 136481"/>
                <a:gd name="connsiteX2" fmla="*/ 68580 w 144558"/>
                <a:gd name="connsiteY2" fmla="*/ 43152 h 136481"/>
                <a:gd name="connsiteX3" fmla="*/ 144399 w 144558"/>
                <a:gd name="connsiteY3" fmla="*/ 28103 h 1364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4558" h="136481">
                  <a:moveTo>
                    <a:pt x="144399" y="28103"/>
                  </a:moveTo>
                  <a:cubicBezTo>
                    <a:pt x="148304" y="70203"/>
                    <a:pt x="80105" y="181550"/>
                    <a:pt x="0" y="116590"/>
                  </a:cubicBezTo>
                  <a:cubicBezTo>
                    <a:pt x="44101" y="118400"/>
                    <a:pt x="50197" y="89063"/>
                    <a:pt x="68580" y="43152"/>
                  </a:cubicBezTo>
                  <a:cubicBezTo>
                    <a:pt x="85534" y="1052"/>
                    <a:pt x="139827" y="-21142"/>
                    <a:pt x="144399" y="28103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7" name="任意多边形: 形状 126">
              <a:extLst>
                <a:ext uri="{FF2B5EF4-FFF2-40B4-BE49-F238E27FC236}">
                  <a16:creationId xmlns:a16="http://schemas.microsoft.com/office/drawing/2014/main" id="{1E41B5D6-FCB8-A924-53DB-FDF5DC2E7006}"/>
                </a:ext>
              </a:extLst>
            </p:cNvPr>
            <p:cNvSpPr/>
            <p:nvPr/>
          </p:nvSpPr>
          <p:spPr>
            <a:xfrm>
              <a:off x="8732756" y="3400521"/>
              <a:ext cx="323551" cy="1715928"/>
            </a:xfrm>
            <a:custGeom>
              <a:avLst/>
              <a:gdLst>
                <a:gd name="connsiteX0" fmla="*/ 0 w 323551"/>
                <a:gd name="connsiteY0" fmla="*/ 72580 h 1715928"/>
                <a:gd name="connsiteX1" fmla="*/ 1333 w 323551"/>
                <a:gd name="connsiteY1" fmla="*/ 865346 h 1715928"/>
                <a:gd name="connsiteX2" fmla="*/ 81439 w 323551"/>
                <a:gd name="connsiteY2" fmla="*/ 1715929 h 1715928"/>
                <a:gd name="connsiteX3" fmla="*/ 209550 w 323551"/>
                <a:gd name="connsiteY3" fmla="*/ 1703165 h 1715928"/>
                <a:gd name="connsiteX4" fmla="*/ 184975 w 323551"/>
                <a:gd name="connsiteY4" fmla="*/ 886682 h 1715928"/>
                <a:gd name="connsiteX5" fmla="*/ 278606 w 323551"/>
                <a:gd name="connsiteY5" fmla="*/ 0 h 17159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23551" h="1715928">
                  <a:moveTo>
                    <a:pt x="0" y="72580"/>
                  </a:moveTo>
                  <a:cubicBezTo>
                    <a:pt x="0" y="72580"/>
                    <a:pt x="2096" y="520922"/>
                    <a:pt x="1333" y="865346"/>
                  </a:cubicBezTo>
                  <a:cubicBezTo>
                    <a:pt x="762" y="1139190"/>
                    <a:pt x="81439" y="1715929"/>
                    <a:pt x="81439" y="1715929"/>
                  </a:cubicBezTo>
                  <a:lnTo>
                    <a:pt x="209550" y="1703165"/>
                  </a:lnTo>
                  <a:cubicBezTo>
                    <a:pt x="209550" y="1703165"/>
                    <a:pt x="209550" y="1082135"/>
                    <a:pt x="184975" y="886682"/>
                  </a:cubicBezTo>
                  <a:cubicBezTo>
                    <a:pt x="264890" y="501491"/>
                    <a:pt x="391858" y="134874"/>
                    <a:pt x="278606" y="0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8" name="任意多边形: 形状 127">
              <a:extLst>
                <a:ext uri="{FF2B5EF4-FFF2-40B4-BE49-F238E27FC236}">
                  <a16:creationId xmlns:a16="http://schemas.microsoft.com/office/drawing/2014/main" id="{5B0E1EE4-EE0B-D010-0B7C-3C3AFABD0BEF}"/>
                </a:ext>
              </a:extLst>
            </p:cNvPr>
            <p:cNvSpPr/>
            <p:nvPr/>
          </p:nvSpPr>
          <p:spPr>
            <a:xfrm>
              <a:off x="8794287" y="5072444"/>
              <a:ext cx="168878" cy="62865"/>
            </a:xfrm>
            <a:custGeom>
              <a:avLst/>
              <a:gdLst>
                <a:gd name="connsiteX0" fmla="*/ 168878 w 168878"/>
                <a:gd name="connsiteY0" fmla="*/ 0 h 62865"/>
                <a:gd name="connsiteX1" fmla="*/ 0 w 168878"/>
                <a:gd name="connsiteY1" fmla="*/ 5144 h 62865"/>
                <a:gd name="connsiteX2" fmla="*/ 9239 w 168878"/>
                <a:gd name="connsiteY2" fmla="*/ 62865 h 62865"/>
                <a:gd name="connsiteX3" fmla="*/ 167259 w 168878"/>
                <a:gd name="connsiteY3" fmla="*/ 60484 h 62865"/>
                <a:gd name="connsiteX4" fmla="*/ 168878 w 168878"/>
                <a:gd name="connsiteY4" fmla="*/ 0 h 628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8878" h="62865">
                  <a:moveTo>
                    <a:pt x="168878" y="0"/>
                  </a:moveTo>
                  <a:lnTo>
                    <a:pt x="0" y="5144"/>
                  </a:lnTo>
                  <a:lnTo>
                    <a:pt x="9239" y="62865"/>
                  </a:lnTo>
                  <a:lnTo>
                    <a:pt x="167259" y="60484"/>
                  </a:lnTo>
                  <a:lnTo>
                    <a:pt x="168878" y="0"/>
                  </a:lnTo>
                  <a:close/>
                </a:path>
              </a:pathLst>
            </a:custGeom>
            <a:solidFill>
              <a:srgbClr val="407B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9" name="任意多边形: 形状 128">
              <a:extLst>
                <a:ext uri="{FF2B5EF4-FFF2-40B4-BE49-F238E27FC236}">
                  <a16:creationId xmlns:a16="http://schemas.microsoft.com/office/drawing/2014/main" id="{30E0A831-4056-2965-815C-9254D468F230}"/>
                </a:ext>
              </a:extLst>
            </p:cNvPr>
            <p:cNvSpPr/>
            <p:nvPr/>
          </p:nvSpPr>
          <p:spPr>
            <a:xfrm>
              <a:off x="8897247" y="3638169"/>
              <a:ext cx="155357" cy="494061"/>
            </a:xfrm>
            <a:custGeom>
              <a:avLst/>
              <a:gdLst>
                <a:gd name="connsiteX0" fmla="*/ 14864 w 155357"/>
                <a:gd name="connsiteY0" fmla="*/ 89440 h 494061"/>
                <a:gd name="connsiteX1" fmla="*/ 155358 w 155357"/>
                <a:gd name="connsiteY1" fmla="*/ 0 h 494061"/>
                <a:gd name="connsiteX2" fmla="*/ 54869 w 155357"/>
                <a:gd name="connsiteY2" fmla="*/ 494062 h 494061"/>
                <a:gd name="connsiteX3" fmla="*/ 14864 w 155357"/>
                <a:gd name="connsiteY3" fmla="*/ 89440 h 4940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5357" h="494061">
                  <a:moveTo>
                    <a:pt x="14864" y="89440"/>
                  </a:moveTo>
                  <a:lnTo>
                    <a:pt x="155358" y="0"/>
                  </a:lnTo>
                  <a:cubicBezTo>
                    <a:pt x="142404" y="136588"/>
                    <a:pt x="97636" y="309562"/>
                    <a:pt x="54869" y="494062"/>
                  </a:cubicBezTo>
                  <a:cubicBezTo>
                    <a:pt x="7720" y="351568"/>
                    <a:pt x="-18188" y="201644"/>
                    <a:pt x="14864" y="89440"/>
                  </a:cubicBez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0" name="任意多边形: 形状 129">
              <a:extLst>
                <a:ext uri="{FF2B5EF4-FFF2-40B4-BE49-F238E27FC236}">
                  <a16:creationId xmlns:a16="http://schemas.microsoft.com/office/drawing/2014/main" id="{8BBDC346-67CB-76A6-2A0F-DF3ACD863F75}"/>
                </a:ext>
              </a:extLst>
            </p:cNvPr>
            <p:cNvSpPr/>
            <p:nvPr/>
          </p:nvSpPr>
          <p:spPr>
            <a:xfrm>
              <a:off x="8808765" y="3384995"/>
              <a:ext cx="579882" cy="1657445"/>
            </a:xfrm>
            <a:custGeom>
              <a:avLst/>
              <a:gdLst>
                <a:gd name="connsiteX0" fmla="*/ 0 w 579882"/>
                <a:gd name="connsiteY0" fmla="*/ 69628 h 1657445"/>
                <a:gd name="connsiteX1" fmla="*/ 205835 w 579882"/>
                <a:gd name="connsiteY1" fmla="*/ 823913 h 1657445"/>
                <a:gd name="connsiteX2" fmla="*/ 272034 w 579882"/>
                <a:gd name="connsiteY2" fmla="*/ 1077944 h 1657445"/>
                <a:gd name="connsiteX3" fmla="*/ 469773 w 579882"/>
                <a:gd name="connsiteY3" fmla="*/ 1657445 h 1657445"/>
                <a:gd name="connsiteX4" fmla="*/ 579882 w 579882"/>
                <a:gd name="connsiteY4" fmla="*/ 1605724 h 1657445"/>
                <a:gd name="connsiteX5" fmla="*/ 413385 w 579882"/>
                <a:gd name="connsiteY5" fmla="*/ 881824 h 1657445"/>
                <a:gd name="connsiteX6" fmla="*/ 270510 w 579882"/>
                <a:gd name="connsiteY6" fmla="*/ 0 h 16574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9882" h="1657445">
                  <a:moveTo>
                    <a:pt x="0" y="69628"/>
                  </a:moveTo>
                  <a:cubicBezTo>
                    <a:pt x="0" y="69628"/>
                    <a:pt x="139922" y="492157"/>
                    <a:pt x="205835" y="823913"/>
                  </a:cubicBezTo>
                  <a:cubicBezTo>
                    <a:pt x="222829" y="909831"/>
                    <a:pt x="244935" y="994659"/>
                    <a:pt x="272034" y="1077944"/>
                  </a:cubicBezTo>
                  <a:cubicBezTo>
                    <a:pt x="357759" y="1341691"/>
                    <a:pt x="469773" y="1657445"/>
                    <a:pt x="469773" y="1657445"/>
                  </a:cubicBezTo>
                  <a:lnTo>
                    <a:pt x="579882" y="1605724"/>
                  </a:lnTo>
                  <a:cubicBezTo>
                    <a:pt x="579882" y="1605724"/>
                    <a:pt x="489490" y="1065276"/>
                    <a:pt x="413385" y="881824"/>
                  </a:cubicBezTo>
                  <a:cubicBezTo>
                    <a:pt x="410432" y="496443"/>
                    <a:pt x="416909" y="127540"/>
                    <a:pt x="270510" y="0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1" name="任意多边形: 形状 130">
              <a:extLst>
                <a:ext uri="{FF2B5EF4-FFF2-40B4-BE49-F238E27FC236}">
                  <a16:creationId xmlns:a16="http://schemas.microsoft.com/office/drawing/2014/main" id="{C6902D09-7C5C-DA84-AAEC-5B032B98CD8E}"/>
                </a:ext>
              </a:extLst>
            </p:cNvPr>
            <p:cNvSpPr/>
            <p:nvPr/>
          </p:nvSpPr>
          <p:spPr>
            <a:xfrm>
              <a:off x="8879757" y="2852715"/>
              <a:ext cx="346869" cy="950141"/>
            </a:xfrm>
            <a:custGeom>
              <a:avLst/>
              <a:gdLst>
                <a:gd name="connsiteX0" fmla="*/ 826 w 346869"/>
                <a:gd name="connsiteY0" fmla="*/ 10786 h 950141"/>
                <a:gd name="connsiteX1" fmla="*/ 102553 w 346869"/>
                <a:gd name="connsiteY1" fmla="*/ 950142 h 950141"/>
                <a:gd name="connsiteX2" fmla="*/ 346869 w 346869"/>
                <a:gd name="connsiteY2" fmla="*/ 886801 h 950141"/>
                <a:gd name="connsiteX3" fmla="*/ 232569 w 346869"/>
                <a:gd name="connsiteY3" fmla="*/ 399787 h 950141"/>
                <a:gd name="connsiteX4" fmla="*/ 169609 w 346869"/>
                <a:gd name="connsiteY4" fmla="*/ 53744 h 950141"/>
                <a:gd name="connsiteX5" fmla="*/ 111697 w 346869"/>
                <a:gd name="connsiteY5" fmla="*/ 595 h 950141"/>
                <a:gd name="connsiteX6" fmla="*/ 826 w 346869"/>
                <a:gd name="connsiteY6" fmla="*/ 10786 h 950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46869" h="950141">
                  <a:moveTo>
                    <a:pt x="826" y="10786"/>
                  </a:moveTo>
                  <a:cubicBezTo>
                    <a:pt x="826" y="10786"/>
                    <a:pt x="-16033" y="422266"/>
                    <a:pt x="102553" y="950142"/>
                  </a:cubicBezTo>
                  <a:cubicBezTo>
                    <a:pt x="254953" y="933664"/>
                    <a:pt x="346869" y="886801"/>
                    <a:pt x="346869" y="886801"/>
                  </a:cubicBezTo>
                  <a:cubicBezTo>
                    <a:pt x="346869" y="886801"/>
                    <a:pt x="261144" y="539424"/>
                    <a:pt x="232569" y="399787"/>
                  </a:cubicBezTo>
                  <a:cubicBezTo>
                    <a:pt x="211424" y="297298"/>
                    <a:pt x="183135" y="133659"/>
                    <a:pt x="169609" y="53744"/>
                  </a:cubicBezTo>
                  <a:cubicBezTo>
                    <a:pt x="164613" y="24933"/>
                    <a:pt x="140830" y="3106"/>
                    <a:pt x="111697" y="595"/>
                  </a:cubicBezTo>
                  <a:cubicBezTo>
                    <a:pt x="82360" y="-1882"/>
                    <a:pt x="41879" y="3738"/>
                    <a:pt x="826" y="10786"/>
                  </a:cubicBezTo>
                  <a:close/>
                </a:path>
              </a:pathLst>
            </a:custGeom>
            <a:solidFill>
              <a:srgbClr val="407B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2" name="任意多边形: 形状 131">
              <a:extLst>
                <a:ext uri="{FF2B5EF4-FFF2-40B4-BE49-F238E27FC236}">
                  <a16:creationId xmlns:a16="http://schemas.microsoft.com/office/drawing/2014/main" id="{930B1EBC-52EE-7072-445E-CBD6C8202211}"/>
                </a:ext>
              </a:extLst>
            </p:cNvPr>
            <p:cNvSpPr/>
            <p:nvPr/>
          </p:nvSpPr>
          <p:spPr>
            <a:xfrm>
              <a:off x="8879757" y="2852715"/>
              <a:ext cx="346869" cy="950141"/>
            </a:xfrm>
            <a:custGeom>
              <a:avLst/>
              <a:gdLst>
                <a:gd name="connsiteX0" fmla="*/ 826 w 346869"/>
                <a:gd name="connsiteY0" fmla="*/ 10786 h 950141"/>
                <a:gd name="connsiteX1" fmla="*/ 102553 w 346869"/>
                <a:gd name="connsiteY1" fmla="*/ 950142 h 950141"/>
                <a:gd name="connsiteX2" fmla="*/ 346869 w 346869"/>
                <a:gd name="connsiteY2" fmla="*/ 886801 h 950141"/>
                <a:gd name="connsiteX3" fmla="*/ 232569 w 346869"/>
                <a:gd name="connsiteY3" fmla="*/ 399787 h 950141"/>
                <a:gd name="connsiteX4" fmla="*/ 169609 w 346869"/>
                <a:gd name="connsiteY4" fmla="*/ 53744 h 950141"/>
                <a:gd name="connsiteX5" fmla="*/ 111697 w 346869"/>
                <a:gd name="connsiteY5" fmla="*/ 595 h 950141"/>
                <a:gd name="connsiteX6" fmla="*/ 826 w 346869"/>
                <a:gd name="connsiteY6" fmla="*/ 10786 h 950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46869" h="950141">
                  <a:moveTo>
                    <a:pt x="826" y="10786"/>
                  </a:moveTo>
                  <a:cubicBezTo>
                    <a:pt x="826" y="10786"/>
                    <a:pt x="-16033" y="422266"/>
                    <a:pt x="102553" y="950142"/>
                  </a:cubicBezTo>
                  <a:cubicBezTo>
                    <a:pt x="254953" y="933664"/>
                    <a:pt x="346869" y="886801"/>
                    <a:pt x="346869" y="886801"/>
                  </a:cubicBezTo>
                  <a:cubicBezTo>
                    <a:pt x="346869" y="886801"/>
                    <a:pt x="261144" y="539424"/>
                    <a:pt x="232569" y="399787"/>
                  </a:cubicBezTo>
                  <a:cubicBezTo>
                    <a:pt x="211424" y="297298"/>
                    <a:pt x="183135" y="133659"/>
                    <a:pt x="169609" y="53744"/>
                  </a:cubicBezTo>
                  <a:cubicBezTo>
                    <a:pt x="164613" y="24933"/>
                    <a:pt x="140830" y="3106"/>
                    <a:pt x="111697" y="595"/>
                  </a:cubicBezTo>
                  <a:cubicBezTo>
                    <a:pt x="82360" y="-1882"/>
                    <a:pt x="41879" y="3738"/>
                    <a:pt x="826" y="10786"/>
                  </a:cubicBezTo>
                  <a:close/>
                </a:path>
              </a:pathLst>
            </a:custGeom>
            <a:solidFill>
              <a:srgbClr val="FFFFFF">
                <a:alpha val="8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3" name="任意多边形: 形状 132">
              <a:extLst>
                <a:ext uri="{FF2B5EF4-FFF2-40B4-BE49-F238E27FC236}">
                  <a16:creationId xmlns:a16="http://schemas.microsoft.com/office/drawing/2014/main" id="{89FB7898-251B-97A7-447E-8E8388995D66}"/>
                </a:ext>
              </a:extLst>
            </p:cNvPr>
            <p:cNvSpPr/>
            <p:nvPr/>
          </p:nvSpPr>
          <p:spPr>
            <a:xfrm>
              <a:off x="8573825" y="2901220"/>
              <a:ext cx="289327" cy="942381"/>
            </a:xfrm>
            <a:custGeom>
              <a:avLst/>
              <a:gdLst>
                <a:gd name="connsiteX0" fmla="*/ 139975 w 289327"/>
                <a:gd name="connsiteY0" fmla="*/ 0 h 942381"/>
                <a:gd name="connsiteX1" fmla="*/ 289327 w 289327"/>
                <a:gd name="connsiteY1" fmla="*/ 917448 h 942381"/>
                <a:gd name="connsiteX2" fmla="*/ 135118 w 289327"/>
                <a:gd name="connsiteY2" fmla="*/ 942213 h 942381"/>
                <a:gd name="connsiteX3" fmla="*/ 62728 w 289327"/>
                <a:gd name="connsiteY3" fmla="*/ 467106 h 942381"/>
                <a:gd name="connsiteX4" fmla="*/ 815 w 289327"/>
                <a:gd name="connsiteY4" fmla="*/ 123063 h 942381"/>
                <a:gd name="connsiteX5" fmla="*/ 21675 w 289327"/>
                <a:gd name="connsiteY5" fmla="*/ 64675 h 942381"/>
                <a:gd name="connsiteX6" fmla="*/ 139975 w 289327"/>
                <a:gd name="connsiteY6" fmla="*/ 0 h 942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9327" h="942381">
                  <a:moveTo>
                    <a:pt x="139975" y="0"/>
                  </a:moveTo>
                  <a:cubicBezTo>
                    <a:pt x="139975" y="0"/>
                    <a:pt x="129308" y="195167"/>
                    <a:pt x="289327" y="917448"/>
                  </a:cubicBezTo>
                  <a:cubicBezTo>
                    <a:pt x="241226" y="946023"/>
                    <a:pt x="135118" y="942213"/>
                    <a:pt x="135118" y="942213"/>
                  </a:cubicBezTo>
                  <a:cubicBezTo>
                    <a:pt x="135118" y="942213"/>
                    <a:pt x="94922" y="623221"/>
                    <a:pt x="62728" y="467106"/>
                  </a:cubicBezTo>
                  <a:cubicBezTo>
                    <a:pt x="37963" y="347472"/>
                    <a:pt x="11769" y="190119"/>
                    <a:pt x="815" y="123063"/>
                  </a:cubicBezTo>
                  <a:cubicBezTo>
                    <a:pt x="-2677" y="101314"/>
                    <a:pt x="5192" y="79288"/>
                    <a:pt x="21675" y="64675"/>
                  </a:cubicBezTo>
                  <a:cubicBezTo>
                    <a:pt x="48059" y="41053"/>
                    <a:pt x="91874" y="8477"/>
                    <a:pt x="139975" y="0"/>
                  </a:cubicBezTo>
                  <a:close/>
                </a:path>
              </a:pathLst>
            </a:custGeom>
            <a:solidFill>
              <a:srgbClr val="407B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4" name="任意多边形: 形状 133">
              <a:extLst>
                <a:ext uri="{FF2B5EF4-FFF2-40B4-BE49-F238E27FC236}">
                  <a16:creationId xmlns:a16="http://schemas.microsoft.com/office/drawing/2014/main" id="{6CF1AD5E-F7D3-132D-2304-C3C51D61468B}"/>
                </a:ext>
              </a:extLst>
            </p:cNvPr>
            <p:cNvSpPr/>
            <p:nvPr/>
          </p:nvSpPr>
          <p:spPr>
            <a:xfrm>
              <a:off x="8573825" y="2901220"/>
              <a:ext cx="289327" cy="942381"/>
            </a:xfrm>
            <a:custGeom>
              <a:avLst/>
              <a:gdLst>
                <a:gd name="connsiteX0" fmla="*/ 139975 w 289327"/>
                <a:gd name="connsiteY0" fmla="*/ 0 h 942381"/>
                <a:gd name="connsiteX1" fmla="*/ 289327 w 289327"/>
                <a:gd name="connsiteY1" fmla="*/ 917448 h 942381"/>
                <a:gd name="connsiteX2" fmla="*/ 135118 w 289327"/>
                <a:gd name="connsiteY2" fmla="*/ 942213 h 942381"/>
                <a:gd name="connsiteX3" fmla="*/ 62728 w 289327"/>
                <a:gd name="connsiteY3" fmla="*/ 467106 h 942381"/>
                <a:gd name="connsiteX4" fmla="*/ 815 w 289327"/>
                <a:gd name="connsiteY4" fmla="*/ 123063 h 942381"/>
                <a:gd name="connsiteX5" fmla="*/ 21675 w 289327"/>
                <a:gd name="connsiteY5" fmla="*/ 64675 h 942381"/>
                <a:gd name="connsiteX6" fmla="*/ 139975 w 289327"/>
                <a:gd name="connsiteY6" fmla="*/ 0 h 942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9327" h="942381">
                  <a:moveTo>
                    <a:pt x="139975" y="0"/>
                  </a:moveTo>
                  <a:cubicBezTo>
                    <a:pt x="139975" y="0"/>
                    <a:pt x="129308" y="195167"/>
                    <a:pt x="289327" y="917448"/>
                  </a:cubicBezTo>
                  <a:cubicBezTo>
                    <a:pt x="241226" y="946023"/>
                    <a:pt x="135118" y="942213"/>
                    <a:pt x="135118" y="942213"/>
                  </a:cubicBezTo>
                  <a:cubicBezTo>
                    <a:pt x="135118" y="942213"/>
                    <a:pt x="94922" y="623221"/>
                    <a:pt x="62728" y="467106"/>
                  </a:cubicBezTo>
                  <a:cubicBezTo>
                    <a:pt x="37963" y="347472"/>
                    <a:pt x="11769" y="190119"/>
                    <a:pt x="815" y="123063"/>
                  </a:cubicBezTo>
                  <a:cubicBezTo>
                    <a:pt x="-2677" y="101314"/>
                    <a:pt x="5192" y="79288"/>
                    <a:pt x="21675" y="64675"/>
                  </a:cubicBezTo>
                  <a:cubicBezTo>
                    <a:pt x="48059" y="41053"/>
                    <a:pt x="91874" y="8477"/>
                    <a:pt x="139975" y="0"/>
                  </a:cubicBezTo>
                  <a:close/>
                </a:path>
              </a:pathLst>
            </a:custGeom>
            <a:solidFill>
              <a:srgbClr val="FFFFFF">
                <a:alpha val="8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5" name="任意多边形: 形状 134">
              <a:extLst>
                <a:ext uri="{FF2B5EF4-FFF2-40B4-BE49-F238E27FC236}">
                  <a16:creationId xmlns:a16="http://schemas.microsoft.com/office/drawing/2014/main" id="{F1D3BA2F-C383-7E83-05C2-E9FD143F7F7C}"/>
                </a:ext>
              </a:extLst>
            </p:cNvPr>
            <p:cNvSpPr/>
            <p:nvPr/>
          </p:nvSpPr>
          <p:spPr>
            <a:xfrm>
              <a:off x="8643499" y="3178398"/>
              <a:ext cx="428537" cy="452387"/>
            </a:xfrm>
            <a:custGeom>
              <a:avLst/>
              <a:gdLst>
                <a:gd name="connsiteX0" fmla="*/ 260421 w 428537"/>
                <a:gd name="connsiteY0" fmla="*/ 0 h 452387"/>
                <a:gd name="connsiteX1" fmla="*/ 12771 w 428537"/>
                <a:gd name="connsiteY1" fmla="*/ 93821 h 452387"/>
                <a:gd name="connsiteX2" fmla="*/ 783 w 428537"/>
                <a:gd name="connsiteY2" fmla="*/ 116281 h 452387"/>
                <a:gd name="connsiteX3" fmla="*/ 1532 w 428537"/>
                <a:gd name="connsiteY3" fmla="*/ 118300 h 452387"/>
                <a:gd name="connsiteX4" fmla="*/ 156694 w 428537"/>
                <a:gd name="connsiteY4" fmla="*/ 441198 h 452387"/>
                <a:gd name="connsiteX5" fmla="*/ 184316 w 428537"/>
                <a:gd name="connsiteY5" fmla="*/ 450723 h 452387"/>
                <a:gd name="connsiteX6" fmla="*/ 428537 w 428537"/>
                <a:gd name="connsiteY6" fmla="*/ 338138 h 452387"/>
                <a:gd name="connsiteX7" fmla="*/ 260421 w 428537"/>
                <a:gd name="connsiteY7" fmla="*/ 0 h 4523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28537" h="452387">
                  <a:moveTo>
                    <a:pt x="260421" y="0"/>
                  </a:moveTo>
                  <a:cubicBezTo>
                    <a:pt x="166028" y="39624"/>
                    <a:pt x="76112" y="76200"/>
                    <a:pt x="12771" y="93821"/>
                  </a:cubicBezTo>
                  <a:cubicBezTo>
                    <a:pt x="3258" y="96713"/>
                    <a:pt x="-2109" y="106769"/>
                    <a:pt x="783" y="116281"/>
                  </a:cubicBezTo>
                  <a:cubicBezTo>
                    <a:pt x="992" y="116969"/>
                    <a:pt x="1242" y="117643"/>
                    <a:pt x="1532" y="118300"/>
                  </a:cubicBezTo>
                  <a:lnTo>
                    <a:pt x="156694" y="441198"/>
                  </a:lnTo>
                  <a:cubicBezTo>
                    <a:pt x="162189" y="450876"/>
                    <a:pt x="174024" y="454957"/>
                    <a:pt x="184316" y="450723"/>
                  </a:cubicBezTo>
                  <a:cubicBezTo>
                    <a:pt x="272899" y="412623"/>
                    <a:pt x="402534" y="369761"/>
                    <a:pt x="428537" y="338138"/>
                  </a:cubicBezTo>
                  <a:cubicBezTo>
                    <a:pt x="357480" y="208597"/>
                    <a:pt x="291187" y="84487"/>
                    <a:pt x="260421" y="0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6" name="任意多边形: 形状 135">
              <a:extLst>
                <a:ext uri="{FF2B5EF4-FFF2-40B4-BE49-F238E27FC236}">
                  <a16:creationId xmlns:a16="http://schemas.microsoft.com/office/drawing/2014/main" id="{C77606EB-4BB6-406C-2DBA-989A704C093A}"/>
                </a:ext>
              </a:extLst>
            </p:cNvPr>
            <p:cNvSpPr/>
            <p:nvPr/>
          </p:nvSpPr>
          <p:spPr>
            <a:xfrm>
              <a:off x="8654451" y="3186208"/>
              <a:ext cx="411393" cy="445136"/>
            </a:xfrm>
            <a:custGeom>
              <a:avLst/>
              <a:gdLst>
                <a:gd name="connsiteX0" fmla="*/ 268138 w 411393"/>
                <a:gd name="connsiteY0" fmla="*/ 0 h 445136"/>
                <a:gd name="connsiteX1" fmla="*/ 14011 w 411393"/>
                <a:gd name="connsiteY1" fmla="*/ 75438 h 445136"/>
                <a:gd name="connsiteX2" fmla="*/ 434 w 411393"/>
                <a:gd name="connsiteY2" fmla="*/ 96815 h 445136"/>
                <a:gd name="connsiteX3" fmla="*/ 1057 w 411393"/>
                <a:gd name="connsiteY3" fmla="*/ 98965 h 445136"/>
                <a:gd name="connsiteX4" fmla="*/ 132788 w 411393"/>
                <a:gd name="connsiteY4" fmla="*/ 432340 h 445136"/>
                <a:gd name="connsiteX5" fmla="*/ 159648 w 411393"/>
                <a:gd name="connsiteY5" fmla="*/ 444055 h 445136"/>
                <a:gd name="connsiteX6" fmla="*/ 411394 w 411393"/>
                <a:gd name="connsiteY6" fmla="*/ 349567 h 445136"/>
                <a:gd name="connsiteX7" fmla="*/ 268138 w 411393"/>
                <a:gd name="connsiteY7" fmla="*/ 0 h 4451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11393" h="445136">
                  <a:moveTo>
                    <a:pt x="268138" y="0"/>
                  </a:moveTo>
                  <a:cubicBezTo>
                    <a:pt x="171078" y="32575"/>
                    <a:pt x="78781" y="62293"/>
                    <a:pt x="14011" y="75438"/>
                  </a:cubicBezTo>
                  <a:cubicBezTo>
                    <a:pt x="4358" y="77592"/>
                    <a:pt x="-1720" y="87163"/>
                    <a:pt x="434" y="96815"/>
                  </a:cubicBezTo>
                  <a:cubicBezTo>
                    <a:pt x="596" y="97544"/>
                    <a:pt x="804" y="98262"/>
                    <a:pt x="1057" y="98965"/>
                  </a:cubicBezTo>
                  <a:lnTo>
                    <a:pt x="132788" y="432340"/>
                  </a:lnTo>
                  <a:cubicBezTo>
                    <a:pt x="137492" y="442474"/>
                    <a:pt x="149020" y="447502"/>
                    <a:pt x="159648" y="444055"/>
                  </a:cubicBezTo>
                  <a:cubicBezTo>
                    <a:pt x="250802" y="412337"/>
                    <a:pt x="383200" y="379190"/>
                    <a:pt x="411394" y="349567"/>
                  </a:cubicBezTo>
                  <a:cubicBezTo>
                    <a:pt x="349672" y="215265"/>
                    <a:pt x="292712" y="86582"/>
                    <a:pt x="268138" y="0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7" name="任意多边形: 形状 136">
              <a:extLst>
                <a:ext uri="{FF2B5EF4-FFF2-40B4-BE49-F238E27FC236}">
                  <a16:creationId xmlns:a16="http://schemas.microsoft.com/office/drawing/2014/main" id="{69524680-37DC-46E5-F34E-6D633AC01F4B}"/>
                </a:ext>
              </a:extLst>
            </p:cNvPr>
            <p:cNvSpPr/>
            <p:nvPr/>
          </p:nvSpPr>
          <p:spPr>
            <a:xfrm>
              <a:off x="8638605" y="3198746"/>
              <a:ext cx="424395" cy="444793"/>
            </a:xfrm>
            <a:custGeom>
              <a:avLst/>
              <a:gdLst>
                <a:gd name="connsiteX0" fmla="*/ 410952 w 424395"/>
                <a:gd name="connsiteY0" fmla="*/ 366081 h 444793"/>
                <a:gd name="connsiteX1" fmla="*/ 171112 w 424395"/>
                <a:gd name="connsiteY1" fmla="*/ 443519 h 444793"/>
                <a:gd name="connsiteX2" fmla="*/ 143585 w 424395"/>
                <a:gd name="connsiteY2" fmla="*/ 432566 h 444793"/>
                <a:gd name="connsiteX3" fmla="*/ 1186 w 424395"/>
                <a:gd name="connsiteY3" fmla="*/ 102620 h 444793"/>
                <a:gd name="connsiteX4" fmla="*/ 11593 w 424395"/>
                <a:gd name="connsiteY4" fmla="*/ 79385 h 444793"/>
                <a:gd name="connsiteX5" fmla="*/ 13759 w 424395"/>
                <a:gd name="connsiteY5" fmla="*/ 78712 h 444793"/>
                <a:gd name="connsiteX6" fmla="*/ 253218 w 424395"/>
                <a:gd name="connsiteY6" fmla="*/ 1274 h 444793"/>
                <a:gd name="connsiteX7" fmla="*/ 280745 w 424395"/>
                <a:gd name="connsiteY7" fmla="*/ 12227 h 444793"/>
                <a:gd name="connsiteX8" fmla="*/ 423144 w 424395"/>
                <a:gd name="connsiteY8" fmla="*/ 342173 h 444793"/>
                <a:gd name="connsiteX9" fmla="*/ 413051 w 424395"/>
                <a:gd name="connsiteY9" fmla="*/ 365400 h 444793"/>
                <a:gd name="connsiteX10" fmla="*/ 410952 w 424395"/>
                <a:gd name="connsiteY10" fmla="*/ 366081 h 444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24395" h="444793">
                  <a:moveTo>
                    <a:pt x="410952" y="366081"/>
                  </a:moveTo>
                  <a:lnTo>
                    <a:pt x="171112" y="443519"/>
                  </a:lnTo>
                  <a:cubicBezTo>
                    <a:pt x="160489" y="447242"/>
                    <a:pt x="148746" y="442570"/>
                    <a:pt x="143585" y="432566"/>
                  </a:cubicBezTo>
                  <a:lnTo>
                    <a:pt x="1186" y="102620"/>
                  </a:lnTo>
                  <a:cubicBezTo>
                    <a:pt x="-2356" y="93330"/>
                    <a:pt x="2303" y="82927"/>
                    <a:pt x="11593" y="79385"/>
                  </a:cubicBezTo>
                  <a:cubicBezTo>
                    <a:pt x="12300" y="79115"/>
                    <a:pt x="13024" y="78890"/>
                    <a:pt x="13759" y="78712"/>
                  </a:cubicBezTo>
                  <a:lnTo>
                    <a:pt x="253218" y="1274"/>
                  </a:lnTo>
                  <a:cubicBezTo>
                    <a:pt x="263841" y="-2449"/>
                    <a:pt x="275584" y="2223"/>
                    <a:pt x="280745" y="12227"/>
                  </a:cubicBezTo>
                  <a:lnTo>
                    <a:pt x="423144" y="342173"/>
                  </a:lnTo>
                  <a:cubicBezTo>
                    <a:pt x="426770" y="351374"/>
                    <a:pt x="422252" y="361773"/>
                    <a:pt x="413051" y="365400"/>
                  </a:cubicBezTo>
                  <a:cubicBezTo>
                    <a:pt x="412366" y="365670"/>
                    <a:pt x="411665" y="365897"/>
                    <a:pt x="410952" y="366081"/>
                  </a:cubicBezTo>
                  <a:close/>
                </a:path>
              </a:pathLst>
            </a:custGeom>
            <a:solidFill>
              <a:srgbClr val="407B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8" name="任意多边形: 形状 137">
              <a:extLst>
                <a:ext uri="{FF2B5EF4-FFF2-40B4-BE49-F238E27FC236}">
                  <a16:creationId xmlns:a16="http://schemas.microsoft.com/office/drawing/2014/main" id="{A8E171E3-43F5-2438-FAB5-0D6402A0EB7B}"/>
                </a:ext>
              </a:extLst>
            </p:cNvPr>
            <p:cNvSpPr/>
            <p:nvPr/>
          </p:nvSpPr>
          <p:spPr>
            <a:xfrm>
              <a:off x="8638605" y="3198746"/>
              <a:ext cx="424395" cy="444793"/>
            </a:xfrm>
            <a:custGeom>
              <a:avLst/>
              <a:gdLst>
                <a:gd name="connsiteX0" fmla="*/ 410952 w 424395"/>
                <a:gd name="connsiteY0" fmla="*/ 366081 h 444793"/>
                <a:gd name="connsiteX1" fmla="*/ 171112 w 424395"/>
                <a:gd name="connsiteY1" fmla="*/ 443519 h 444793"/>
                <a:gd name="connsiteX2" fmla="*/ 143585 w 424395"/>
                <a:gd name="connsiteY2" fmla="*/ 432566 h 444793"/>
                <a:gd name="connsiteX3" fmla="*/ 1186 w 424395"/>
                <a:gd name="connsiteY3" fmla="*/ 102620 h 444793"/>
                <a:gd name="connsiteX4" fmla="*/ 11593 w 424395"/>
                <a:gd name="connsiteY4" fmla="*/ 79385 h 444793"/>
                <a:gd name="connsiteX5" fmla="*/ 13759 w 424395"/>
                <a:gd name="connsiteY5" fmla="*/ 78712 h 444793"/>
                <a:gd name="connsiteX6" fmla="*/ 253218 w 424395"/>
                <a:gd name="connsiteY6" fmla="*/ 1274 h 444793"/>
                <a:gd name="connsiteX7" fmla="*/ 280745 w 424395"/>
                <a:gd name="connsiteY7" fmla="*/ 12227 h 444793"/>
                <a:gd name="connsiteX8" fmla="*/ 423144 w 424395"/>
                <a:gd name="connsiteY8" fmla="*/ 342173 h 444793"/>
                <a:gd name="connsiteX9" fmla="*/ 413051 w 424395"/>
                <a:gd name="connsiteY9" fmla="*/ 365400 h 444793"/>
                <a:gd name="connsiteX10" fmla="*/ 410952 w 424395"/>
                <a:gd name="connsiteY10" fmla="*/ 366081 h 444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24395" h="444793">
                  <a:moveTo>
                    <a:pt x="410952" y="366081"/>
                  </a:moveTo>
                  <a:lnTo>
                    <a:pt x="171112" y="443519"/>
                  </a:lnTo>
                  <a:cubicBezTo>
                    <a:pt x="160489" y="447242"/>
                    <a:pt x="148746" y="442570"/>
                    <a:pt x="143585" y="432566"/>
                  </a:cubicBezTo>
                  <a:lnTo>
                    <a:pt x="1186" y="102620"/>
                  </a:lnTo>
                  <a:cubicBezTo>
                    <a:pt x="-2356" y="93330"/>
                    <a:pt x="2303" y="82927"/>
                    <a:pt x="11593" y="79385"/>
                  </a:cubicBezTo>
                  <a:cubicBezTo>
                    <a:pt x="12300" y="79115"/>
                    <a:pt x="13024" y="78890"/>
                    <a:pt x="13759" y="78712"/>
                  </a:cubicBezTo>
                  <a:lnTo>
                    <a:pt x="253218" y="1274"/>
                  </a:lnTo>
                  <a:cubicBezTo>
                    <a:pt x="263841" y="-2449"/>
                    <a:pt x="275584" y="2223"/>
                    <a:pt x="280745" y="12227"/>
                  </a:cubicBezTo>
                  <a:lnTo>
                    <a:pt x="423144" y="342173"/>
                  </a:lnTo>
                  <a:cubicBezTo>
                    <a:pt x="426770" y="351374"/>
                    <a:pt x="422252" y="361773"/>
                    <a:pt x="413051" y="365400"/>
                  </a:cubicBezTo>
                  <a:cubicBezTo>
                    <a:pt x="412366" y="365670"/>
                    <a:pt x="411665" y="365897"/>
                    <a:pt x="410952" y="366081"/>
                  </a:cubicBez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9" name="任意多边形: 形状 138">
              <a:extLst>
                <a:ext uri="{FF2B5EF4-FFF2-40B4-BE49-F238E27FC236}">
                  <a16:creationId xmlns:a16="http://schemas.microsoft.com/office/drawing/2014/main" id="{513B0B1F-355F-A541-669F-0364776C916B}"/>
                </a:ext>
              </a:extLst>
            </p:cNvPr>
            <p:cNvSpPr/>
            <p:nvPr/>
          </p:nvSpPr>
          <p:spPr>
            <a:xfrm>
              <a:off x="9244629" y="4953000"/>
              <a:ext cx="170497" cy="119157"/>
            </a:xfrm>
            <a:custGeom>
              <a:avLst/>
              <a:gdLst>
                <a:gd name="connsiteX0" fmla="*/ 29623 w 170497"/>
                <a:gd name="connsiteY0" fmla="*/ 119158 h 119157"/>
                <a:gd name="connsiteX1" fmla="*/ 170497 w 170497"/>
                <a:gd name="connsiteY1" fmla="*/ 59341 h 119157"/>
                <a:gd name="connsiteX2" fmla="*/ 156210 w 170497"/>
                <a:gd name="connsiteY2" fmla="*/ 0 h 119157"/>
                <a:gd name="connsiteX3" fmla="*/ 0 w 170497"/>
                <a:gd name="connsiteY3" fmla="*/ 71819 h 119157"/>
                <a:gd name="connsiteX4" fmla="*/ 29623 w 170497"/>
                <a:gd name="connsiteY4" fmla="*/ 119158 h 119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0497" h="119157">
                  <a:moveTo>
                    <a:pt x="29623" y="119158"/>
                  </a:moveTo>
                  <a:lnTo>
                    <a:pt x="170497" y="59341"/>
                  </a:lnTo>
                  <a:lnTo>
                    <a:pt x="156210" y="0"/>
                  </a:lnTo>
                  <a:lnTo>
                    <a:pt x="0" y="71819"/>
                  </a:lnTo>
                  <a:lnTo>
                    <a:pt x="29623" y="119158"/>
                  </a:lnTo>
                  <a:close/>
                </a:path>
              </a:pathLst>
            </a:custGeom>
            <a:solidFill>
              <a:srgbClr val="407B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0" name="任意多边形: 形状 139">
              <a:extLst>
                <a:ext uri="{FF2B5EF4-FFF2-40B4-BE49-F238E27FC236}">
                  <a16:creationId xmlns:a16="http://schemas.microsoft.com/office/drawing/2014/main" id="{7FAEC372-92BD-88D0-B96E-E3E1A2B8C5F6}"/>
                </a:ext>
              </a:extLst>
            </p:cNvPr>
            <p:cNvSpPr/>
            <p:nvPr/>
          </p:nvSpPr>
          <p:spPr>
            <a:xfrm>
              <a:off x="8683635" y="2642407"/>
              <a:ext cx="17468" cy="25395"/>
            </a:xfrm>
            <a:custGeom>
              <a:avLst/>
              <a:gdLst>
                <a:gd name="connsiteX0" fmla="*/ 16735 w 17468"/>
                <a:gd name="connsiteY0" fmla="*/ 10305 h 25395"/>
                <a:gd name="connsiteX1" fmla="*/ 12163 w 17468"/>
                <a:gd name="connsiteY1" fmla="*/ 25164 h 25395"/>
                <a:gd name="connsiteX2" fmla="*/ 733 w 17468"/>
                <a:gd name="connsiteY2" fmla="*/ 15068 h 25395"/>
                <a:gd name="connsiteX3" fmla="*/ 5305 w 17468"/>
                <a:gd name="connsiteY3" fmla="*/ 209 h 25395"/>
                <a:gd name="connsiteX4" fmla="*/ 16735 w 17468"/>
                <a:gd name="connsiteY4" fmla="*/ 10305 h 25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468" h="25395">
                  <a:moveTo>
                    <a:pt x="16735" y="10305"/>
                  </a:moveTo>
                  <a:cubicBezTo>
                    <a:pt x="18640" y="17163"/>
                    <a:pt x="16735" y="23831"/>
                    <a:pt x="12163" y="25164"/>
                  </a:cubicBezTo>
                  <a:cubicBezTo>
                    <a:pt x="7591" y="26498"/>
                    <a:pt x="2638" y="21926"/>
                    <a:pt x="733" y="15068"/>
                  </a:cubicBezTo>
                  <a:cubicBezTo>
                    <a:pt x="-1172" y="8210"/>
                    <a:pt x="733" y="1447"/>
                    <a:pt x="5305" y="209"/>
                  </a:cubicBezTo>
                  <a:cubicBezTo>
                    <a:pt x="9877" y="-1029"/>
                    <a:pt x="14830" y="3352"/>
                    <a:pt x="16735" y="10305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1" name="任意多边形: 形状 140">
              <a:extLst>
                <a:ext uri="{FF2B5EF4-FFF2-40B4-BE49-F238E27FC236}">
                  <a16:creationId xmlns:a16="http://schemas.microsoft.com/office/drawing/2014/main" id="{27B23903-8FA3-46F7-D38F-DACA057C3CF3}"/>
                </a:ext>
              </a:extLst>
            </p:cNvPr>
            <p:cNvSpPr/>
            <p:nvPr/>
          </p:nvSpPr>
          <p:spPr>
            <a:xfrm>
              <a:off x="8607245" y="2665146"/>
              <a:ext cx="17468" cy="25425"/>
            </a:xfrm>
            <a:custGeom>
              <a:avLst/>
              <a:gdLst>
                <a:gd name="connsiteX0" fmla="*/ 16735 w 17468"/>
                <a:gd name="connsiteY0" fmla="*/ 10331 h 25425"/>
                <a:gd name="connsiteX1" fmla="*/ 12163 w 17468"/>
                <a:gd name="connsiteY1" fmla="*/ 25190 h 25425"/>
                <a:gd name="connsiteX2" fmla="*/ 733 w 17468"/>
                <a:gd name="connsiteY2" fmla="*/ 15094 h 25425"/>
                <a:gd name="connsiteX3" fmla="*/ 5305 w 17468"/>
                <a:gd name="connsiteY3" fmla="*/ 235 h 25425"/>
                <a:gd name="connsiteX4" fmla="*/ 16735 w 17468"/>
                <a:gd name="connsiteY4" fmla="*/ 10331 h 25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468" h="25425">
                  <a:moveTo>
                    <a:pt x="16735" y="10331"/>
                  </a:moveTo>
                  <a:cubicBezTo>
                    <a:pt x="18640" y="17189"/>
                    <a:pt x="16735" y="23857"/>
                    <a:pt x="12163" y="25190"/>
                  </a:cubicBezTo>
                  <a:cubicBezTo>
                    <a:pt x="7591" y="26524"/>
                    <a:pt x="2638" y="22047"/>
                    <a:pt x="733" y="15094"/>
                  </a:cubicBezTo>
                  <a:cubicBezTo>
                    <a:pt x="-1172" y="8141"/>
                    <a:pt x="733" y="1568"/>
                    <a:pt x="5305" y="235"/>
                  </a:cubicBezTo>
                  <a:cubicBezTo>
                    <a:pt x="9877" y="-1099"/>
                    <a:pt x="14830" y="3378"/>
                    <a:pt x="16735" y="10331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2" name="任意多边形: 形状 141">
              <a:extLst>
                <a:ext uri="{FF2B5EF4-FFF2-40B4-BE49-F238E27FC236}">
                  <a16:creationId xmlns:a16="http://schemas.microsoft.com/office/drawing/2014/main" id="{920704B4-1598-CB98-55CF-62747525B288}"/>
                </a:ext>
              </a:extLst>
            </p:cNvPr>
            <p:cNvSpPr/>
            <p:nvPr/>
          </p:nvSpPr>
          <p:spPr>
            <a:xfrm>
              <a:off x="8597119" y="2665190"/>
              <a:ext cx="17525" cy="4656"/>
            </a:xfrm>
            <a:custGeom>
              <a:avLst/>
              <a:gdLst>
                <a:gd name="connsiteX0" fmla="*/ 17526 w 17525"/>
                <a:gd name="connsiteY0" fmla="*/ 0 h 4656"/>
                <a:gd name="connsiteX1" fmla="*/ 0 w 17525"/>
                <a:gd name="connsiteY1" fmla="*/ 0 h 4656"/>
                <a:gd name="connsiteX2" fmla="*/ 17526 w 17525"/>
                <a:gd name="connsiteY2" fmla="*/ 0 h 46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525" h="4656">
                  <a:moveTo>
                    <a:pt x="17526" y="0"/>
                  </a:moveTo>
                  <a:lnTo>
                    <a:pt x="0" y="0"/>
                  </a:lnTo>
                  <a:cubicBezTo>
                    <a:pt x="0" y="0"/>
                    <a:pt x="11906" y="10478"/>
                    <a:pt x="17526" y="0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3" name="任意多边形: 形状 142">
              <a:extLst>
                <a:ext uri="{FF2B5EF4-FFF2-40B4-BE49-F238E27FC236}">
                  <a16:creationId xmlns:a16="http://schemas.microsoft.com/office/drawing/2014/main" id="{503649AD-DA5E-44F3-565D-0A177FB6951D}"/>
                </a:ext>
              </a:extLst>
            </p:cNvPr>
            <p:cNvSpPr/>
            <p:nvPr/>
          </p:nvSpPr>
          <p:spPr>
            <a:xfrm>
              <a:off x="8642744" y="2677859"/>
              <a:ext cx="27813" cy="58818"/>
            </a:xfrm>
            <a:custGeom>
              <a:avLst/>
              <a:gdLst>
                <a:gd name="connsiteX0" fmla="*/ 9525 w 27813"/>
                <a:gd name="connsiteY0" fmla="*/ 0 h 58818"/>
                <a:gd name="connsiteX1" fmla="*/ 0 w 27813"/>
                <a:gd name="connsiteY1" fmla="*/ 57626 h 58818"/>
                <a:gd name="connsiteX2" fmla="*/ 27813 w 27813"/>
                <a:gd name="connsiteY2" fmla="*/ 52769 h 588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813" h="58818">
                  <a:moveTo>
                    <a:pt x="9525" y="0"/>
                  </a:moveTo>
                  <a:cubicBezTo>
                    <a:pt x="8943" y="19549"/>
                    <a:pt x="5739" y="38930"/>
                    <a:pt x="0" y="57626"/>
                  </a:cubicBezTo>
                  <a:cubicBezTo>
                    <a:pt x="9530" y="60261"/>
                    <a:pt x="19740" y="58478"/>
                    <a:pt x="27813" y="52769"/>
                  </a:cubicBezTo>
                  <a:close/>
                </a:path>
              </a:pathLst>
            </a:custGeom>
            <a:solidFill>
              <a:srgbClr val="ED893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4" name="任意多边形: 形状 143">
              <a:extLst>
                <a:ext uri="{FF2B5EF4-FFF2-40B4-BE49-F238E27FC236}">
                  <a16:creationId xmlns:a16="http://schemas.microsoft.com/office/drawing/2014/main" id="{87F198C2-76D1-97F4-5852-F77781D24DB6}"/>
                </a:ext>
              </a:extLst>
            </p:cNvPr>
            <p:cNvSpPr/>
            <p:nvPr/>
          </p:nvSpPr>
          <p:spPr>
            <a:xfrm>
              <a:off x="8702195" y="2703975"/>
              <a:ext cx="43602" cy="40082"/>
            </a:xfrm>
            <a:custGeom>
              <a:avLst/>
              <a:gdLst>
                <a:gd name="connsiteX0" fmla="*/ 1795 w 43602"/>
                <a:gd name="connsiteY0" fmla="*/ 40082 h 40082"/>
                <a:gd name="connsiteX1" fmla="*/ 80 w 43602"/>
                <a:gd name="connsiteY1" fmla="*/ 38558 h 40082"/>
                <a:gd name="connsiteX2" fmla="*/ 1509 w 43602"/>
                <a:gd name="connsiteY2" fmla="*/ 35891 h 40082"/>
                <a:gd name="connsiteX3" fmla="*/ 39609 w 43602"/>
                <a:gd name="connsiteY3" fmla="*/ 1506 h 40082"/>
                <a:gd name="connsiteX4" fmla="*/ 42180 w 43602"/>
                <a:gd name="connsiteY4" fmla="*/ 77 h 40082"/>
                <a:gd name="connsiteX5" fmla="*/ 43514 w 43602"/>
                <a:gd name="connsiteY5" fmla="*/ 2744 h 40082"/>
                <a:gd name="connsiteX6" fmla="*/ 2938 w 43602"/>
                <a:gd name="connsiteY6" fmla="*/ 39987 h 400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3602" h="40082">
                  <a:moveTo>
                    <a:pt x="1795" y="40082"/>
                  </a:moveTo>
                  <a:cubicBezTo>
                    <a:pt x="960" y="39985"/>
                    <a:pt x="275" y="39376"/>
                    <a:pt x="80" y="38558"/>
                  </a:cubicBezTo>
                  <a:cubicBezTo>
                    <a:pt x="-233" y="37430"/>
                    <a:pt x="397" y="36256"/>
                    <a:pt x="1509" y="35891"/>
                  </a:cubicBezTo>
                  <a:cubicBezTo>
                    <a:pt x="18930" y="31097"/>
                    <a:pt x="33059" y="18346"/>
                    <a:pt x="39609" y="1506"/>
                  </a:cubicBezTo>
                  <a:cubicBezTo>
                    <a:pt x="39931" y="407"/>
                    <a:pt x="41077" y="-230"/>
                    <a:pt x="42180" y="77"/>
                  </a:cubicBezTo>
                  <a:cubicBezTo>
                    <a:pt x="43255" y="480"/>
                    <a:pt x="43836" y="1643"/>
                    <a:pt x="43514" y="2744"/>
                  </a:cubicBezTo>
                  <a:cubicBezTo>
                    <a:pt x="36714" y="20927"/>
                    <a:pt x="21635" y="34766"/>
                    <a:pt x="2938" y="39987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5" name="任意多边形: 形状 144">
              <a:extLst>
                <a:ext uri="{FF2B5EF4-FFF2-40B4-BE49-F238E27FC236}">
                  <a16:creationId xmlns:a16="http://schemas.microsoft.com/office/drawing/2014/main" id="{792F49A8-A42D-53F1-E06B-8339DBCBDA22}"/>
                </a:ext>
              </a:extLst>
            </p:cNvPr>
            <p:cNvSpPr/>
            <p:nvPr/>
          </p:nvSpPr>
          <p:spPr>
            <a:xfrm>
              <a:off x="8681178" y="2600636"/>
              <a:ext cx="41280" cy="16563"/>
            </a:xfrm>
            <a:custGeom>
              <a:avLst/>
              <a:gdLst>
                <a:gd name="connsiteX0" fmla="*/ 36147 w 41280"/>
                <a:gd name="connsiteY0" fmla="*/ 16453 h 16563"/>
                <a:gd name="connsiteX1" fmla="*/ 34147 w 41280"/>
                <a:gd name="connsiteY1" fmla="*/ 15691 h 16563"/>
                <a:gd name="connsiteX2" fmla="*/ 5572 w 41280"/>
                <a:gd name="connsiteY2" fmla="*/ 9691 h 16563"/>
                <a:gd name="connsiteX3" fmla="*/ 281 w 41280"/>
                <a:gd name="connsiteY3" fmla="*/ 7333 h 16563"/>
                <a:gd name="connsiteX4" fmla="*/ 238 w 41280"/>
                <a:gd name="connsiteY4" fmla="*/ 7214 h 16563"/>
                <a:gd name="connsiteX5" fmla="*/ 2810 w 41280"/>
                <a:gd name="connsiteY5" fmla="*/ 1785 h 16563"/>
                <a:gd name="connsiteX6" fmla="*/ 39671 w 41280"/>
                <a:gd name="connsiteY6" fmla="*/ 8929 h 16563"/>
                <a:gd name="connsiteX7" fmla="*/ 40433 w 41280"/>
                <a:gd name="connsiteY7" fmla="*/ 14834 h 16563"/>
                <a:gd name="connsiteX8" fmla="*/ 36147 w 41280"/>
                <a:gd name="connsiteY8" fmla="*/ 16453 h 165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1280" h="16563">
                  <a:moveTo>
                    <a:pt x="36147" y="16453"/>
                  </a:moveTo>
                  <a:cubicBezTo>
                    <a:pt x="35413" y="16433"/>
                    <a:pt x="34708" y="16165"/>
                    <a:pt x="34147" y="15691"/>
                  </a:cubicBezTo>
                  <a:cubicBezTo>
                    <a:pt x="26136" y="9224"/>
                    <a:pt x="15508" y="6992"/>
                    <a:pt x="5572" y="9691"/>
                  </a:cubicBezTo>
                  <a:cubicBezTo>
                    <a:pt x="3460" y="10500"/>
                    <a:pt x="1091" y="9445"/>
                    <a:pt x="281" y="7333"/>
                  </a:cubicBezTo>
                  <a:cubicBezTo>
                    <a:pt x="266" y="7293"/>
                    <a:pt x="252" y="7254"/>
                    <a:pt x="238" y="7214"/>
                  </a:cubicBezTo>
                  <a:cubicBezTo>
                    <a:pt x="-528" y="5006"/>
                    <a:pt x="616" y="2591"/>
                    <a:pt x="2810" y="1785"/>
                  </a:cubicBezTo>
                  <a:cubicBezTo>
                    <a:pt x="15518" y="-2159"/>
                    <a:pt x="29356" y="523"/>
                    <a:pt x="39671" y="8929"/>
                  </a:cubicBezTo>
                  <a:cubicBezTo>
                    <a:pt x="41475" y="10371"/>
                    <a:pt x="41811" y="12982"/>
                    <a:pt x="40433" y="14834"/>
                  </a:cubicBezTo>
                  <a:cubicBezTo>
                    <a:pt x="39468" y="16197"/>
                    <a:pt x="37772" y="16838"/>
                    <a:pt x="36147" y="16453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6" name="任意多边形: 形状 145">
              <a:extLst>
                <a:ext uri="{FF2B5EF4-FFF2-40B4-BE49-F238E27FC236}">
                  <a16:creationId xmlns:a16="http://schemas.microsoft.com/office/drawing/2014/main" id="{21DF4EF2-2C23-C580-D345-DC9ECAC27D91}"/>
                </a:ext>
              </a:extLst>
            </p:cNvPr>
            <p:cNvSpPr/>
            <p:nvPr/>
          </p:nvSpPr>
          <p:spPr>
            <a:xfrm>
              <a:off x="8582187" y="2628704"/>
              <a:ext cx="40276" cy="19449"/>
            </a:xfrm>
            <a:custGeom>
              <a:avLst/>
              <a:gdLst>
                <a:gd name="connsiteX0" fmla="*/ 1788 w 40276"/>
                <a:gd name="connsiteY0" fmla="*/ 18866 h 19449"/>
                <a:gd name="connsiteX1" fmla="*/ 1217 w 40276"/>
                <a:gd name="connsiteY1" fmla="*/ 18294 h 19449"/>
                <a:gd name="connsiteX2" fmla="*/ 1217 w 40276"/>
                <a:gd name="connsiteY2" fmla="*/ 12389 h 19449"/>
                <a:gd name="connsiteX3" fmla="*/ 37126 w 40276"/>
                <a:gd name="connsiteY3" fmla="*/ 578 h 19449"/>
                <a:gd name="connsiteX4" fmla="*/ 40174 w 40276"/>
                <a:gd name="connsiteY4" fmla="*/ 5721 h 19449"/>
                <a:gd name="connsiteX5" fmla="*/ 35221 w 40276"/>
                <a:gd name="connsiteY5" fmla="*/ 8864 h 19449"/>
                <a:gd name="connsiteX6" fmla="*/ 6646 w 40276"/>
                <a:gd name="connsiteY6" fmla="*/ 18389 h 19449"/>
                <a:gd name="connsiteX7" fmla="*/ 1788 w 40276"/>
                <a:gd name="connsiteY7" fmla="*/ 18866 h 19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0276" h="19449">
                  <a:moveTo>
                    <a:pt x="1788" y="18866"/>
                  </a:moveTo>
                  <a:lnTo>
                    <a:pt x="1217" y="18294"/>
                  </a:lnTo>
                  <a:cubicBezTo>
                    <a:pt x="-406" y="16660"/>
                    <a:pt x="-406" y="14023"/>
                    <a:pt x="1217" y="12389"/>
                  </a:cubicBezTo>
                  <a:cubicBezTo>
                    <a:pt x="10491" y="2747"/>
                    <a:pt x="23939" y="-1676"/>
                    <a:pt x="37126" y="578"/>
                  </a:cubicBezTo>
                  <a:cubicBezTo>
                    <a:pt x="39336" y="1225"/>
                    <a:pt x="40667" y="3472"/>
                    <a:pt x="40174" y="5721"/>
                  </a:cubicBezTo>
                  <a:cubicBezTo>
                    <a:pt x="39611" y="7912"/>
                    <a:pt x="37443" y="9288"/>
                    <a:pt x="35221" y="8864"/>
                  </a:cubicBezTo>
                  <a:cubicBezTo>
                    <a:pt x="24707" y="7113"/>
                    <a:pt x="14007" y="10680"/>
                    <a:pt x="6646" y="18389"/>
                  </a:cubicBezTo>
                  <a:cubicBezTo>
                    <a:pt x="5309" y="19601"/>
                    <a:pt x="3335" y="19794"/>
                    <a:pt x="1788" y="18866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7" name="任意多边形: 形状 146">
              <a:extLst>
                <a:ext uri="{FF2B5EF4-FFF2-40B4-BE49-F238E27FC236}">
                  <a16:creationId xmlns:a16="http://schemas.microsoft.com/office/drawing/2014/main" id="{0FBEDF11-C6BA-D31D-CE10-AFAD2A1C49F4}"/>
                </a:ext>
              </a:extLst>
            </p:cNvPr>
            <p:cNvSpPr/>
            <p:nvPr/>
          </p:nvSpPr>
          <p:spPr>
            <a:xfrm>
              <a:off x="9298007" y="5169878"/>
              <a:ext cx="43850" cy="26295"/>
            </a:xfrm>
            <a:custGeom>
              <a:avLst/>
              <a:gdLst>
                <a:gd name="connsiteX0" fmla="*/ 11869 w 43850"/>
                <a:gd name="connsiteY0" fmla="*/ 26296 h 26295"/>
                <a:gd name="connsiteX1" fmla="*/ 10440 w 43850"/>
                <a:gd name="connsiteY1" fmla="*/ 26296 h 26295"/>
                <a:gd name="connsiteX2" fmla="*/ 915 w 43850"/>
                <a:gd name="connsiteY2" fmla="*/ 19342 h 26295"/>
                <a:gd name="connsiteX3" fmla="*/ 915 w 43850"/>
                <a:gd name="connsiteY3" fmla="*/ 12103 h 26295"/>
                <a:gd name="connsiteX4" fmla="*/ 41586 w 43850"/>
                <a:gd name="connsiteY4" fmla="*/ 6 h 26295"/>
                <a:gd name="connsiteX5" fmla="*/ 43492 w 43850"/>
                <a:gd name="connsiteY5" fmla="*/ 1149 h 26295"/>
                <a:gd name="connsiteX6" fmla="*/ 43492 w 43850"/>
                <a:gd name="connsiteY6" fmla="*/ 3435 h 26295"/>
                <a:gd name="connsiteX7" fmla="*/ 11869 w 43850"/>
                <a:gd name="connsiteY7" fmla="*/ 26296 h 26295"/>
                <a:gd name="connsiteX8" fmla="*/ 37110 w 43850"/>
                <a:gd name="connsiteY8" fmla="*/ 4483 h 26295"/>
                <a:gd name="connsiteX9" fmla="*/ 4915 w 43850"/>
                <a:gd name="connsiteY9" fmla="*/ 14008 h 26295"/>
                <a:gd name="connsiteX10" fmla="*/ 4915 w 43850"/>
                <a:gd name="connsiteY10" fmla="*/ 17151 h 26295"/>
                <a:gd name="connsiteX11" fmla="*/ 10916 w 43850"/>
                <a:gd name="connsiteY11" fmla="*/ 21914 h 26295"/>
                <a:gd name="connsiteX12" fmla="*/ 37110 w 43850"/>
                <a:gd name="connsiteY12" fmla="*/ 4483 h 262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3850" h="26295">
                  <a:moveTo>
                    <a:pt x="11869" y="26296"/>
                  </a:moveTo>
                  <a:lnTo>
                    <a:pt x="10440" y="26296"/>
                  </a:lnTo>
                  <a:cubicBezTo>
                    <a:pt x="6229" y="25901"/>
                    <a:pt x="2573" y="23232"/>
                    <a:pt x="915" y="19342"/>
                  </a:cubicBezTo>
                  <a:cubicBezTo>
                    <a:pt x="-305" y="17083"/>
                    <a:pt x="-305" y="14362"/>
                    <a:pt x="915" y="12103"/>
                  </a:cubicBezTo>
                  <a:cubicBezTo>
                    <a:pt x="6535" y="2578"/>
                    <a:pt x="38062" y="197"/>
                    <a:pt x="41586" y="6"/>
                  </a:cubicBezTo>
                  <a:cubicBezTo>
                    <a:pt x="42401" y="-61"/>
                    <a:pt x="43167" y="399"/>
                    <a:pt x="43492" y="1149"/>
                  </a:cubicBezTo>
                  <a:cubicBezTo>
                    <a:pt x="43970" y="1836"/>
                    <a:pt x="43970" y="2748"/>
                    <a:pt x="43492" y="3435"/>
                  </a:cubicBezTo>
                  <a:cubicBezTo>
                    <a:pt x="36253" y="12008"/>
                    <a:pt x="22632" y="26105"/>
                    <a:pt x="11869" y="26296"/>
                  </a:cubicBezTo>
                  <a:close/>
                  <a:moveTo>
                    <a:pt x="37110" y="4483"/>
                  </a:moveTo>
                  <a:cubicBezTo>
                    <a:pt x="24537" y="5722"/>
                    <a:pt x="7868" y="8865"/>
                    <a:pt x="4915" y="14008"/>
                  </a:cubicBezTo>
                  <a:cubicBezTo>
                    <a:pt x="4333" y="14975"/>
                    <a:pt x="4333" y="16185"/>
                    <a:pt x="4915" y="17151"/>
                  </a:cubicBezTo>
                  <a:cubicBezTo>
                    <a:pt x="5880" y="19727"/>
                    <a:pt x="8188" y="21560"/>
                    <a:pt x="10916" y="21914"/>
                  </a:cubicBezTo>
                  <a:cubicBezTo>
                    <a:pt x="16536" y="22676"/>
                    <a:pt x="26537" y="16199"/>
                    <a:pt x="37110" y="4483"/>
                  </a:cubicBezTo>
                  <a:close/>
                </a:path>
              </a:pathLst>
            </a:custGeom>
            <a:solidFill>
              <a:srgbClr val="407B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8" name="任意多边形: 形状 147">
              <a:extLst>
                <a:ext uri="{FF2B5EF4-FFF2-40B4-BE49-F238E27FC236}">
                  <a16:creationId xmlns:a16="http://schemas.microsoft.com/office/drawing/2014/main" id="{8B69AB47-AF08-5928-C8A8-230AE935FEB7}"/>
                </a:ext>
              </a:extLst>
            </p:cNvPr>
            <p:cNvSpPr/>
            <p:nvPr/>
          </p:nvSpPr>
          <p:spPr>
            <a:xfrm>
              <a:off x="9302272" y="5148001"/>
              <a:ext cx="39921" cy="26169"/>
            </a:xfrm>
            <a:custGeom>
              <a:avLst/>
              <a:gdLst>
                <a:gd name="connsiteX0" fmla="*/ 35702 w 39921"/>
                <a:gd name="connsiteY0" fmla="*/ 26169 h 26169"/>
                <a:gd name="connsiteX1" fmla="*/ 650 w 39921"/>
                <a:gd name="connsiteY1" fmla="*/ 12072 h 26169"/>
                <a:gd name="connsiteX2" fmla="*/ 2936 w 39921"/>
                <a:gd name="connsiteY2" fmla="*/ 3119 h 26169"/>
                <a:gd name="connsiteX3" fmla="*/ 11699 w 39921"/>
                <a:gd name="connsiteY3" fmla="*/ 71 h 26169"/>
                <a:gd name="connsiteX4" fmla="*/ 39512 w 39921"/>
                <a:gd name="connsiteY4" fmla="*/ 22645 h 26169"/>
                <a:gd name="connsiteX5" fmla="*/ 39070 w 39921"/>
                <a:gd name="connsiteY5" fmla="*/ 25576 h 26169"/>
                <a:gd name="connsiteX6" fmla="*/ 37988 w 39921"/>
                <a:gd name="connsiteY6" fmla="*/ 25979 h 26169"/>
                <a:gd name="connsiteX7" fmla="*/ 10365 w 39921"/>
                <a:gd name="connsiteY7" fmla="*/ 4262 h 26169"/>
                <a:gd name="connsiteX8" fmla="*/ 5698 w 39921"/>
                <a:gd name="connsiteY8" fmla="*/ 6167 h 26169"/>
                <a:gd name="connsiteX9" fmla="*/ 4365 w 39921"/>
                <a:gd name="connsiteY9" fmla="*/ 10263 h 26169"/>
                <a:gd name="connsiteX10" fmla="*/ 33702 w 39921"/>
                <a:gd name="connsiteY10" fmla="*/ 21883 h 26169"/>
                <a:gd name="connsiteX11" fmla="*/ 11223 w 39921"/>
                <a:gd name="connsiteY11" fmla="*/ 4262 h 261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9921" h="26169">
                  <a:moveTo>
                    <a:pt x="35702" y="26169"/>
                  </a:moveTo>
                  <a:cubicBezTo>
                    <a:pt x="25129" y="26169"/>
                    <a:pt x="4365" y="20645"/>
                    <a:pt x="650" y="12072"/>
                  </a:cubicBezTo>
                  <a:cubicBezTo>
                    <a:pt x="-763" y="8919"/>
                    <a:pt x="185" y="5209"/>
                    <a:pt x="2936" y="3119"/>
                  </a:cubicBezTo>
                  <a:cubicBezTo>
                    <a:pt x="5239" y="819"/>
                    <a:pt x="8466" y="-303"/>
                    <a:pt x="11699" y="71"/>
                  </a:cubicBezTo>
                  <a:cubicBezTo>
                    <a:pt x="24272" y="1214"/>
                    <a:pt x="38845" y="21788"/>
                    <a:pt x="39512" y="22645"/>
                  </a:cubicBezTo>
                  <a:cubicBezTo>
                    <a:pt x="40199" y="23576"/>
                    <a:pt x="40001" y="24888"/>
                    <a:pt x="39070" y="25576"/>
                  </a:cubicBezTo>
                  <a:cubicBezTo>
                    <a:pt x="38754" y="25809"/>
                    <a:pt x="38379" y="25948"/>
                    <a:pt x="37988" y="25979"/>
                  </a:cubicBezTo>
                  <a:close/>
                  <a:moveTo>
                    <a:pt x="10365" y="4262"/>
                  </a:moveTo>
                  <a:cubicBezTo>
                    <a:pt x="8620" y="4262"/>
                    <a:pt x="6944" y="4946"/>
                    <a:pt x="5698" y="6167"/>
                  </a:cubicBezTo>
                  <a:cubicBezTo>
                    <a:pt x="3793" y="8072"/>
                    <a:pt x="3984" y="9310"/>
                    <a:pt x="4365" y="10263"/>
                  </a:cubicBezTo>
                  <a:cubicBezTo>
                    <a:pt x="6841" y="15883"/>
                    <a:pt x="23415" y="21502"/>
                    <a:pt x="33702" y="21883"/>
                  </a:cubicBezTo>
                  <a:cubicBezTo>
                    <a:pt x="28463" y="15311"/>
                    <a:pt x="18747" y="4929"/>
                    <a:pt x="11223" y="4262"/>
                  </a:cubicBezTo>
                  <a:close/>
                </a:path>
              </a:pathLst>
            </a:custGeom>
            <a:solidFill>
              <a:srgbClr val="407B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9" name="任意多边形: 形状 148">
              <a:extLst>
                <a:ext uri="{FF2B5EF4-FFF2-40B4-BE49-F238E27FC236}">
                  <a16:creationId xmlns:a16="http://schemas.microsoft.com/office/drawing/2014/main" id="{291D5551-7AAE-427C-EA7A-C85FE11D9799}"/>
                </a:ext>
              </a:extLst>
            </p:cNvPr>
            <p:cNvSpPr/>
            <p:nvPr/>
          </p:nvSpPr>
          <p:spPr>
            <a:xfrm>
              <a:off x="8767411" y="5224683"/>
              <a:ext cx="55689" cy="21775"/>
            </a:xfrm>
            <a:custGeom>
              <a:avLst/>
              <a:gdLst>
                <a:gd name="connsiteX0" fmla="*/ 25352 w 55689"/>
                <a:gd name="connsiteY0" fmla="*/ 21687 h 21775"/>
                <a:gd name="connsiteX1" fmla="*/ 5063 w 55689"/>
                <a:gd name="connsiteY1" fmla="*/ 16734 h 21775"/>
                <a:gd name="connsiteX2" fmla="*/ 15 w 55689"/>
                <a:gd name="connsiteY2" fmla="*/ 7209 h 21775"/>
                <a:gd name="connsiteX3" fmla="*/ 2873 w 55689"/>
                <a:gd name="connsiteY3" fmla="*/ 1494 h 21775"/>
                <a:gd name="connsiteX4" fmla="*/ 54498 w 55689"/>
                <a:gd name="connsiteY4" fmla="*/ 14543 h 21775"/>
                <a:gd name="connsiteX5" fmla="*/ 55641 w 55689"/>
                <a:gd name="connsiteY5" fmla="*/ 16734 h 21775"/>
                <a:gd name="connsiteX6" fmla="*/ 54022 w 55689"/>
                <a:gd name="connsiteY6" fmla="*/ 18544 h 21775"/>
                <a:gd name="connsiteX7" fmla="*/ 25351 w 55689"/>
                <a:gd name="connsiteY7" fmla="*/ 21687 h 21775"/>
                <a:gd name="connsiteX8" fmla="*/ 9159 w 55689"/>
                <a:gd name="connsiteY8" fmla="*/ 3590 h 21775"/>
                <a:gd name="connsiteX9" fmla="*/ 5063 w 55689"/>
                <a:gd name="connsiteY9" fmla="*/ 4542 h 21775"/>
                <a:gd name="connsiteX10" fmla="*/ 4206 w 55689"/>
                <a:gd name="connsiteY10" fmla="*/ 6447 h 21775"/>
                <a:gd name="connsiteX11" fmla="*/ 7635 w 55689"/>
                <a:gd name="connsiteY11" fmla="*/ 13401 h 21775"/>
                <a:gd name="connsiteX12" fmla="*/ 46878 w 55689"/>
                <a:gd name="connsiteY12" fmla="*/ 15210 h 21775"/>
                <a:gd name="connsiteX13" fmla="*/ 9159 w 55689"/>
                <a:gd name="connsiteY13" fmla="*/ 3590 h 21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5689" h="21775">
                  <a:moveTo>
                    <a:pt x="25352" y="21687"/>
                  </a:moveTo>
                  <a:cubicBezTo>
                    <a:pt x="18237" y="22199"/>
                    <a:pt x="11142" y="20466"/>
                    <a:pt x="5063" y="16734"/>
                  </a:cubicBezTo>
                  <a:cubicBezTo>
                    <a:pt x="2046" y="14469"/>
                    <a:pt x="196" y="10978"/>
                    <a:pt x="15" y="7209"/>
                  </a:cubicBezTo>
                  <a:cubicBezTo>
                    <a:pt x="-144" y="4926"/>
                    <a:pt x="951" y="2737"/>
                    <a:pt x="2873" y="1494"/>
                  </a:cubicBezTo>
                  <a:cubicBezTo>
                    <a:pt x="12398" y="-4887"/>
                    <a:pt x="47640" y="11019"/>
                    <a:pt x="54498" y="14543"/>
                  </a:cubicBezTo>
                  <a:cubicBezTo>
                    <a:pt x="55365" y="14894"/>
                    <a:pt x="55850" y="15822"/>
                    <a:pt x="55641" y="16734"/>
                  </a:cubicBezTo>
                  <a:cubicBezTo>
                    <a:pt x="55493" y="17598"/>
                    <a:pt x="54864" y="18301"/>
                    <a:pt x="54022" y="18544"/>
                  </a:cubicBezTo>
                  <a:cubicBezTo>
                    <a:pt x="44592" y="20536"/>
                    <a:pt x="34989" y="21588"/>
                    <a:pt x="25351" y="21687"/>
                  </a:cubicBezTo>
                  <a:close/>
                  <a:moveTo>
                    <a:pt x="9159" y="3590"/>
                  </a:moveTo>
                  <a:cubicBezTo>
                    <a:pt x="7730" y="3495"/>
                    <a:pt x="6304" y="3826"/>
                    <a:pt x="5063" y="4542"/>
                  </a:cubicBezTo>
                  <a:cubicBezTo>
                    <a:pt x="4424" y="4950"/>
                    <a:pt x="4087" y="5698"/>
                    <a:pt x="4206" y="6447"/>
                  </a:cubicBezTo>
                  <a:cubicBezTo>
                    <a:pt x="4191" y="9176"/>
                    <a:pt x="5462" y="11752"/>
                    <a:pt x="7635" y="13401"/>
                  </a:cubicBezTo>
                  <a:cubicBezTo>
                    <a:pt x="13636" y="18068"/>
                    <a:pt x="28114" y="18735"/>
                    <a:pt x="46878" y="15210"/>
                  </a:cubicBezTo>
                  <a:cubicBezTo>
                    <a:pt x="34979" y="9417"/>
                    <a:pt x="22256" y="5498"/>
                    <a:pt x="9159" y="3590"/>
                  </a:cubicBezTo>
                  <a:close/>
                </a:path>
              </a:pathLst>
            </a:custGeom>
            <a:solidFill>
              <a:srgbClr val="407B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0" name="任意多边形: 形状 149">
              <a:extLst>
                <a:ext uri="{FF2B5EF4-FFF2-40B4-BE49-F238E27FC236}">
                  <a16:creationId xmlns:a16="http://schemas.microsoft.com/office/drawing/2014/main" id="{F1E8F147-9C19-273C-82E2-B355844F538A}"/>
                </a:ext>
              </a:extLst>
            </p:cNvPr>
            <p:cNvSpPr/>
            <p:nvPr/>
          </p:nvSpPr>
          <p:spPr>
            <a:xfrm>
              <a:off x="8786777" y="5203399"/>
              <a:ext cx="36048" cy="39423"/>
            </a:xfrm>
            <a:custGeom>
              <a:avLst/>
              <a:gdLst>
                <a:gd name="connsiteX0" fmla="*/ 34180 w 36048"/>
                <a:gd name="connsiteY0" fmla="*/ 39352 h 39423"/>
                <a:gd name="connsiteX1" fmla="*/ 33418 w 36048"/>
                <a:gd name="connsiteY1" fmla="*/ 39352 h 39423"/>
                <a:gd name="connsiteX2" fmla="*/ 80 w 36048"/>
                <a:gd name="connsiteY2" fmla="*/ 5633 h 39423"/>
                <a:gd name="connsiteX3" fmla="*/ 7415 w 36048"/>
                <a:gd name="connsiteY3" fmla="*/ 108 h 39423"/>
                <a:gd name="connsiteX4" fmla="*/ 35990 w 36048"/>
                <a:gd name="connsiteY4" fmla="*/ 36970 h 39423"/>
                <a:gd name="connsiteX5" fmla="*/ 35228 w 36048"/>
                <a:gd name="connsiteY5" fmla="*/ 39066 h 39423"/>
                <a:gd name="connsiteX6" fmla="*/ 34180 w 36048"/>
                <a:gd name="connsiteY6" fmla="*/ 39352 h 39423"/>
                <a:gd name="connsiteX7" fmla="*/ 9224 w 36048"/>
                <a:gd name="connsiteY7" fmla="*/ 3823 h 39423"/>
                <a:gd name="connsiteX8" fmla="*/ 7796 w 36048"/>
                <a:gd name="connsiteY8" fmla="*/ 3823 h 39423"/>
                <a:gd name="connsiteX9" fmla="*/ 4271 w 36048"/>
                <a:gd name="connsiteY9" fmla="*/ 5728 h 39423"/>
                <a:gd name="connsiteX10" fmla="*/ 31132 w 36048"/>
                <a:gd name="connsiteY10" fmla="*/ 33065 h 39423"/>
                <a:gd name="connsiteX11" fmla="*/ 9224 w 36048"/>
                <a:gd name="connsiteY11" fmla="*/ 3823 h 39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6048" h="39423">
                  <a:moveTo>
                    <a:pt x="34180" y="39352"/>
                  </a:moveTo>
                  <a:cubicBezTo>
                    <a:pt x="33935" y="39447"/>
                    <a:pt x="33663" y="39447"/>
                    <a:pt x="33418" y="39352"/>
                  </a:cubicBezTo>
                  <a:cubicBezTo>
                    <a:pt x="21702" y="34589"/>
                    <a:pt x="-1539" y="15539"/>
                    <a:pt x="80" y="5633"/>
                  </a:cubicBezTo>
                  <a:cubicBezTo>
                    <a:pt x="80" y="3538"/>
                    <a:pt x="1985" y="775"/>
                    <a:pt x="7415" y="108"/>
                  </a:cubicBezTo>
                  <a:cubicBezTo>
                    <a:pt x="28274" y="-2273"/>
                    <a:pt x="35990" y="35351"/>
                    <a:pt x="35990" y="36970"/>
                  </a:cubicBezTo>
                  <a:cubicBezTo>
                    <a:pt x="36185" y="37759"/>
                    <a:pt x="35883" y="38587"/>
                    <a:pt x="35228" y="39066"/>
                  </a:cubicBezTo>
                  <a:cubicBezTo>
                    <a:pt x="34906" y="39244"/>
                    <a:pt x="34547" y="39342"/>
                    <a:pt x="34180" y="39352"/>
                  </a:cubicBezTo>
                  <a:close/>
                  <a:moveTo>
                    <a:pt x="9224" y="3823"/>
                  </a:moveTo>
                  <a:lnTo>
                    <a:pt x="7796" y="3823"/>
                  </a:lnTo>
                  <a:cubicBezTo>
                    <a:pt x="5605" y="3823"/>
                    <a:pt x="4366" y="4681"/>
                    <a:pt x="4271" y="5728"/>
                  </a:cubicBezTo>
                  <a:cubicBezTo>
                    <a:pt x="3319" y="11443"/>
                    <a:pt x="19321" y="26493"/>
                    <a:pt x="31132" y="33065"/>
                  </a:cubicBezTo>
                  <a:cubicBezTo>
                    <a:pt x="28655" y="24302"/>
                    <a:pt x="21702" y="3823"/>
                    <a:pt x="9224" y="3823"/>
                  </a:cubicBezTo>
                  <a:close/>
                </a:path>
              </a:pathLst>
            </a:custGeom>
            <a:solidFill>
              <a:srgbClr val="407B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1" name="任意多边形: 形状 150">
              <a:extLst>
                <a:ext uri="{FF2B5EF4-FFF2-40B4-BE49-F238E27FC236}">
                  <a16:creationId xmlns:a16="http://schemas.microsoft.com/office/drawing/2014/main" id="{DFFD8198-D30A-0235-BCEC-1E58D57A8C39}"/>
                </a:ext>
              </a:extLst>
            </p:cNvPr>
            <p:cNvSpPr/>
            <p:nvPr/>
          </p:nvSpPr>
          <p:spPr>
            <a:xfrm>
              <a:off x="8673415" y="2642331"/>
              <a:ext cx="17525" cy="4699"/>
            </a:xfrm>
            <a:custGeom>
              <a:avLst/>
              <a:gdLst>
                <a:gd name="connsiteX0" fmla="*/ 17526 w 17525"/>
                <a:gd name="connsiteY0" fmla="*/ 0 h 4699"/>
                <a:gd name="connsiteX1" fmla="*/ 0 w 17525"/>
                <a:gd name="connsiteY1" fmla="*/ 0 h 4699"/>
                <a:gd name="connsiteX2" fmla="*/ 17526 w 17525"/>
                <a:gd name="connsiteY2" fmla="*/ 0 h 4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525" h="4699">
                  <a:moveTo>
                    <a:pt x="17526" y="0"/>
                  </a:moveTo>
                  <a:lnTo>
                    <a:pt x="0" y="0"/>
                  </a:lnTo>
                  <a:cubicBezTo>
                    <a:pt x="0" y="0"/>
                    <a:pt x="11906" y="10573"/>
                    <a:pt x="17526" y="0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2" name="任意多边形: 形状 151">
              <a:extLst>
                <a:ext uri="{FF2B5EF4-FFF2-40B4-BE49-F238E27FC236}">
                  <a16:creationId xmlns:a16="http://schemas.microsoft.com/office/drawing/2014/main" id="{8B6835E3-4166-378B-62A0-9D131DECFFF8}"/>
                </a:ext>
              </a:extLst>
            </p:cNvPr>
            <p:cNvSpPr/>
            <p:nvPr/>
          </p:nvSpPr>
          <p:spPr>
            <a:xfrm>
              <a:off x="8936591" y="2869026"/>
              <a:ext cx="343661" cy="527494"/>
            </a:xfrm>
            <a:custGeom>
              <a:avLst/>
              <a:gdLst>
                <a:gd name="connsiteX0" fmla="*/ 90773 w 343661"/>
                <a:gd name="connsiteY0" fmla="*/ 0 h 527494"/>
                <a:gd name="connsiteX1" fmla="*/ 160782 w 343661"/>
                <a:gd name="connsiteY1" fmla="*/ 63055 h 527494"/>
                <a:gd name="connsiteX2" fmla="*/ 226790 w 343661"/>
                <a:gd name="connsiteY2" fmla="*/ 130588 h 527494"/>
                <a:gd name="connsiteX3" fmla="*/ 288988 w 343661"/>
                <a:gd name="connsiteY3" fmla="*/ 205740 h 527494"/>
                <a:gd name="connsiteX4" fmla="*/ 318135 w 343661"/>
                <a:gd name="connsiteY4" fmla="*/ 250317 h 527494"/>
                <a:gd name="connsiteX5" fmla="*/ 331565 w 343661"/>
                <a:gd name="connsiteY5" fmla="*/ 277844 h 527494"/>
                <a:gd name="connsiteX6" fmla="*/ 342329 w 343661"/>
                <a:gd name="connsiteY6" fmla="*/ 316611 h 527494"/>
                <a:gd name="connsiteX7" fmla="*/ 343662 w 343661"/>
                <a:gd name="connsiteY7" fmla="*/ 326708 h 527494"/>
                <a:gd name="connsiteX8" fmla="*/ 342329 w 343661"/>
                <a:gd name="connsiteY8" fmla="*/ 334327 h 527494"/>
                <a:gd name="connsiteX9" fmla="*/ 322326 w 343661"/>
                <a:gd name="connsiteY9" fmla="*/ 386429 h 527494"/>
                <a:gd name="connsiteX10" fmla="*/ 293180 w 343661"/>
                <a:gd name="connsiteY10" fmla="*/ 423672 h 527494"/>
                <a:gd name="connsiteX11" fmla="*/ 228981 w 343661"/>
                <a:gd name="connsiteY11" fmla="*/ 472630 h 527494"/>
                <a:gd name="connsiteX12" fmla="*/ 162306 w 343661"/>
                <a:gd name="connsiteY12" fmla="*/ 505206 h 527494"/>
                <a:gd name="connsiteX13" fmla="*/ 92583 w 343661"/>
                <a:gd name="connsiteY13" fmla="*/ 527494 h 527494"/>
                <a:gd name="connsiteX14" fmla="*/ 66865 w 343661"/>
                <a:gd name="connsiteY14" fmla="*/ 463486 h 527494"/>
                <a:gd name="connsiteX15" fmla="*/ 119443 w 343661"/>
                <a:gd name="connsiteY15" fmla="*/ 426720 h 527494"/>
                <a:gd name="connsiteX16" fmla="*/ 167926 w 343661"/>
                <a:gd name="connsiteY16" fmla="*/ 387572 h 527494"/>
                <a:gd name="connsiteX17" fmla="*/ 205454 w 343661"/>
                <a:gd name="connsiteY17" fmla="*/ 346900 h 527494"/>
                <a:gd name="connsiteX18" fmla="*/ 217836 w 343661"/>
                <a:gd name="connsiteY18" fmla="*/ 316897 h 527494"/>
                <a:gd name="connsiteX19" fmla="*/ 217837 w 343661"/>
                <a:gd name="connsiteY19" fmla="*/ 334613 h 527494"/>
                <a:gd name="connsiteX20" fmla="*/ 215074 w 343661"/>
                <a:gd name="connsiteY20" fmla="*/ 330136 h 527494"/>
                <a:gd name="connsiteX21" fmla="*/ 207169 w 343661"/>
                <a:gd name="connsiteY21" fmla="*/ 317563 h 527494"/>
                <a:gd name="connsiteX22" fmla="*/ 184213 w 343661"/>
                <a:gd name="connsiteY22" fmla="*/ 287655 h 527494"/>
                <a:gd name="connsiteX23" fmla="*/ 127063 w 343661"/>
                <a:gd name="connsiteY23" fmla="*/ 225933 h 527494"/>
                <a:gd name="connsiteX24" fmla="*/ 64294 w 343661"/>
                <a:gd name="connsiteY24" fmla="*/ 165163 h 527494"/>
                <a:gd name="connsiteX25" fmla="*/ 0 w 343661"/>
                <a:gd name="connsiteY25" fmla="*/ 105727 h 5274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343661" h="527494">
                  <a:moveTo>
                    <a:pt x="90773" y="0"/>
                  </a:moveTo>
                  <a:cubicBezTo>
                    <a:pt x="115633" y="20669"/>
                    <a:pt x="138398" y="41338"/>
                    <a:pt x="160782" y="63055"/>
                  </a:cubicBezTo>
                  <a:cubicBezTo>
                    <a:pt x="183166" y="84772"/>
                    <a:pt x="205454" y="107061"/>
                    <a:pt x="226790" y="130588"/>
                  </a:cubicBezTo>
                  <a:cubicBezTo>
                    <a:pt x="248900" y="154466"/>
                    <a:pt x="269665" y="179556"/>
                    <a:pt x="288988" y="205740"/>
                  </a:cubicBezTo>
                  <a:cubicBezTo>
                    <a:pt x="299638" y="219967"/>
                    <a:pt x="309373" y="234856"/>
                    <a:pt x="318135" y="250317"/>
                  </a:cubicBezTo>
                  <a:cubicBezTo>
                    <a:pt x="323157" y="259217"/>
                    <a:pt x="327641" y="268409"/>
                    <a:pt x="331565" y="277844"/>
                  </a:cubicBezTo>
                  <a:cubicBezTo>
                    <a:pt x="336837" y="290239"/>
                    <a:pt x="340455" y="303273"/>
                    <a:pt x="342329" y="316611"/>
                  </a:cubicBezTo>
                  <a:lnTo>
                    <a:pt x="343662" y="326708"/>
                  </a:lnTo>
                  <a:lnTo>
                    <a:pt x="342329" y="334327"/>
                  </a:lnTo>
                  <a:cubicBezTo>
                    <a:pt x="338983" y="352794"/>
                    <a:pt x="332198" y="370468"/>
                    <a:pt x="322326" y="386429"/>
                  </a:cubicBezTo>
                  <a:cubicBezTo>
                    <a:pt x="314038" y="399897"/>
                    <a:pt x="304261" y="412390"/>
                    <a:pt x="293180" y="423672"/>
                  </a:cubicBezTo>
                  <a:cubicBezTo>
                    <a:pt x="273974" y="442683"/>
                    <a:pt x="252396" y="459139"/>
                    <a:pt x="228981" y="472630"/>
                  </a:cubicBezTo>
                  <a:cubicBezTo>
                    <a:pt x="207612" y="485159"/>
                    <a:pt x="185323" y="496049"/>
                    <a:pt x="162306" y="505206"/>
                  </a:cubicBezTo>
                  <a:cubicBezTo>
                    <a:pt x="139640" y="514328"/>
                    <a:pt x="116337" y="521777"/>
                    <a:pt x="92583" y="527494"/>
                  </a:cubicBezTo>
                  <a:lnTo>
                    <a:pt x="66865" y="463486"/>
                  </a:lnTo>
                  <a:cubicBezTo>
                    <a:pt x="83915" y="451866"/>
                    <a:pt x="102489" y="439388"/>
                    <a:pt x="119443" y="426720"/>
                  </a:cubicBezTo>
                  <a:cubicBezTo>
                    <a:pt x="136273" y="414521"/>
                    <a:pt x="152455" y="401454"/>
                    <a:pt x="167926" y="387572"/>
                  </a:cubicBezTo>
                  <a:cubicBezTo>
                    <a:pt x="181846" y="375388"/>
                    <a:pt x="194426" y="361754"/>
                    <a:pt x="205454" y="346900"/>
                  </a:cubicBezTo>
                  <a:cubicBezTo>
                    <a:pt x="212637" y="338452"/>
                    <a:pt x="216970" y="327952"/>
                    <a:pt x="217836" y="316897"/>
                  </a:cubicBezTo>
                  <a:lnTo>
                    <a:pt x="217837" y="334613"/>
                  </a:lnTo>
                  <a:cubicBezTo>
                    <a:pt x="217837" y="336137"/>
                    <a:pt x="217075" y="333661"/>
                    <a:pt x="215074" y="330136"/>
                  </a:cubicBezTo>
                  <a:cubicBezTo>
                    <a:pt x="213074" y="326612"/>
                    <a:pt x="210407" y="322231"/>
                    <a:pt x="207169" y="317563"/>
                  </a:cubicBezTo>
                  <a:cubicBezTo>
                    <a:pt x="200692" y="308038"/>
                    <a:pt x="192881" y="297847"/>
                    <a:pt x="184213" y="287655"/>
                  </a:cubicBezTo>
                  <a:cubicBezTo>
                    <a:pt x="166783" y="267176"/>
                    <a:pt x="147161" y="246412"/>
                    <a:pt x="127063" y="225933"/>
                  </a:cubicBezTo>
                  <a:cubicBezTo>
                    <a:pt x="106966" y="205454"/>
                    <a:pt x="85725" y="185261"/>
                    <a:pt x="64294" y="165163"/>
                  </a:cubicBezTo>
                  <a:cubicBezTo>
                    <a:pt x="42863" y="145066"/>
                    <a:pt x="20860" y="124873"/>
                    <a:pt x="0" y="105727"/>
                  </a:cubicBezTo>
                  <a:close/>
                </a:path>
              </a:pathLst>
            </a:custGeom>
            <a:solidFill>
              <a:srgbClr val="407B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3" name="任意多边形: 形状 152">
              <a:extLst>
                <a:ext uri="{FF2B5EF4-FFF2-40B4-BE49-F238E27FC236}">
                  <a16:creationId xmlns:a16="http://schemas.microsoft.com/office/drawing/2014/main" id="{08EF27FA-147B-C1B6-F247-3DE646A44EFD}"/>
                </a:ext>
              </a:extLst>
            </p:cNvPr>
            <p:cNvSpPr/>
            <p:nvPr/>
          </p:nvSpPr>
          <p:spPr>
            <a:xfrm>
              <a:off x="8936591" y="2869026"/>
              <a:ext cx="343661" cy="527494"/>
            </a:xfrm>
            <a:custGeom>
              <a:avLst/>
              <a:gdLst>
                <a:gd name="connsiteX0" fmla="*/ 90773 w 343661"/>
                <a:gd name="connsiteY0" fmla="*/ 0 h 527494"/>
                <a:gd name="connsiteX1" fmla="*/ 160782 w 343661"/>
                <a:gd name="connsiteY1" fmla="*/ 63055 h 527494"/>
                <a:gd name="connsiteX2" fmla="*/ 226790 w 343661"/>
                <a:gd name="connsiteY2" fmla="*/ 130588 h 527494"/>
                <a:gd name="connsiteX3" fmla="*/ 288988 w 343661"/>
                <a:gd name="connsiteY3" fmla="*/ 205740 h 527494"/>
                <a:gd name="connsiteX4" fmla="*/ 318135 w 343661"/>
                <a:gd name="connsiteY4" fmla="*/ 250317 h 527494"/>
                <a:gd name="connsiteX5" fmla="*/ 331565 w 343661"/>
                <a:gd name="connsiteY5" fmla="*/ 277844 h 527494"/>
                <a:gd name="connsiteX6" fmla="*/ 342329 w 343661"/>
                <a:gd name="connsiteY6" fmla="*/ 316611 h 527494"/>
                <a:gd name="connsiteX7" fmla="*/ 343662 w 343661"/>
                <a:gd name="connsiteY7" fmla="*/ 326708 h 527494"/>
                <a:gd name="connsiteX8" fmla="*/ 342329 w 343661"/>
                <a:gd name="connsiteY8" fmla="*/ 334327 h 527494"/>
                <a:gd name="connsiteX9" fmla="*/ 322326 w 343661"/>
                <a:gd name="connsiteY9" fmla="*/ 386429 h 527494"/>
                <a:gd name="connsiteX10" fmla="*/ 293180 w 343661"/>
                <a:gd name="connsiteY10" fmla="*/ 423672 h 527494"/>
                <a:gd name="connsiteX11" fmla="*/ 228981 w 343661"/>
                <a:gd name="connsiteY11" fmla="*/ 472630 h 527494"/>
                <a:gd name="connsiteX12" fmla="*/ 162306 w 343661"/>
                <a:gd name="connsiteY12" fmla="*/ 505206 h 527494"/>
                <a:gd name="connsiteX13" fmla="*/ 92583 w 343661"/>
                <a:gd name="connsiteY13" fmla="*/ 527494 h 527494"/>
                <a:gd name="connsiteX14" fmla="*/ 66865 w 343661"/>
                <a:gd name="connsiteY14" fmla="*/ 463486 h 527494"/>
                <a:gd name="connsiteX15" fmla="*/ 119443 w 343661"/>
                <a:gd name="connsiteY15" fmla="*/ 426720 h 527494"/>
                <a:gd name="connsiteX16" fmla="*/ 167926 w 343661"/>
                <a:gd name="connsiteY16" fmla="*/ 387572 h 527494"/>
                <a:gd name="connsiteX17" fmla="*/ 205454 w 343661"/>
                <a:gd name="connsiteY17" fmla="*/ 346900 h 527494"/>
                <a:gd name="connsiteX18" fmla="*/ 217836 w 343661"/>
                <a:gd name="connsiteY18" fmla="*/ 316897 h 527494"/>
                <a:gd name="connsiteX19" fmla="*/ 217837 w 343661"/>
                <a:gd name="connsiteY19" fmla="*/ 334613 h 527494"/>
                <a:gd name="connsiteX20" fmla="*/ 215074 w 343661"/>
                <a:gd name="connsiteY20" fmla="*/ 330136 h 527494"/>
                <a:gd name="connsiteX21" fmla="*/ 207169 w 343661"/>
                <a:gd name="connsiteY21" fmla="*/ 317563 h 527494"/>
                <a:gd name="connsiteX22" fmla="*/ 184213 w 343661"/>
                <a:gd name="connsiteY22" fmla="*/ 287655 h 527494"/>
                <a:gd name="connsiteX23" fmla="*/ 127063 w 343661"/>
                <a:gd name="connsiteY23" fmla="*/ 225933 h 527494"/>
                <a:gd name="connsiteX24" fmla="*/ 64294 w 343661"/>
                <a:gd name="connsiteY24" fmla="*/ 165163 h 527494"/>
                <a:gd name="connsiteX25" fmla="*/ 0 w 343661"/>
                <a:gd name="connsiteY25" fmla="*/ 105727 h 5274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343661" h="527494">
                  <a:moveTo>
                    <a:pt x="90773" y="0"/>
                  </a:moveTo>
                  <a:cubicBezTo>
                    <a:pt x="115633" y="20669"/>
                    <a:pt x="138398" y="41338"/>
                    <a:pt x="160782" y="63055"/>
                  </a:cubicBezTo>
                  <a:cubicBezTo>
                    <a:pt x="183166" y="84772"/>
                    <a:pt x="205454" y="107061"/>
                    <a:pt x="226790" y="130588"/>
                  </a:cubicBezTo>
                  <a:cubicBezTo>
                    <a:pt x="248900" y="154466"/>
                    <a:pt x="269665" y="179556"/>
                    <a:pt x="288988" y="205740"/>
                  </a:cubicBezTo>
                  <a:cubicBezTo>
                    <a:pt x="299638" y="219967"/>
                    <a:pt x="309373" y="234856"/>
                    <a:pt x="318135" y="250317"/>
                  </a:cubicBezTo>
                  <a:cubicBezTo>
                    <a:pt x="323157" y="259217"/>
                    <a:pt x="327641" y="268409"/>
                    <a:pt x="331565" y="277844"/>
                  </a:cubicBezTo>
                  <a:cubicBezTo>
                    <a:pt x="336837" y="290239"/>
                    <a:pt x="340455" y="303273"/>
                    <a:pt x="342329" y="316611"/>
                  </a:cubicBezTo>
                  <a:lnTo>
                    <a:pt x="343662" y="326708"/>
                  </a:lnTo>
                  <a:lnTo>
                    <a:pt x="342329" y="334327"/>
                  </a:lnTo>
                  <a:cubicBezTo>
                    <a:pt x="338983" y="352794"/>
                    <a:pt x="332198" y="370468"/>
                    <a:pt x="322326" y="386429"/>
                  </a:cubicBezTo>
                  <a:cubicBezTo>
                    <a:pt x="314038" y="399897"/>
                    <a:pt x="304261" y="412390"/>
                    <a:pt x="293180" y="423672"/>
                  </a:cubicBezTo>
                  <a:cubicBezTo>
                    <a:pt x="273974" y="442683"/>
                    <a:pt x="252396" y="459139"/>
                    <a:pt x="228981" y="472630"/>
                  </a:cubicBezTo>
                  <a:cubicBezTo>
                    <a:pt x="207612" y="485159"/>
                    <a:pt x="185323" y="496049"/>
                    <a:pt x="162306" y="505206"/>
                  </a:cubicBezTo>
                  <a:cubicBezTo>
                    <a:pt x="139640" y="514328"/>
                    <a:pt x="116337" y="521777"/>
                    <a:pt x="92583" y="527494"/>
                  </a:cubicBezTo>
                  <a:lnTo>
                    <a:pt x="66865" y="463486"/>
                  </a:lnTo>
                  <a:cubicBezTo>
                    <a:pt x="83915" y="451866"/>
                    <a:pt x="102489" y="439388"/>
                    <a:pt x="119443" y="426720"/>
                  </a:cubicBezTo>
                  <a:cubicBezTo>
                    <a:pt x="136273" y="414521"/>
                    <a:pt x="152455" y="401454"/>
                    <a:pt x="167926" y="387572"/>
                  </a:cubicBezTo>
                  <a:cubicBezTo>
                    <a:pt x="181846" y="375388"/>
                    <a:pt x="194426" y="361754"/>
                    <a:pt x="205454" y="346900"/>
                  </a:cubicBezTo>
                  <a:cubicBezTo>
                    <a:pt x="212637" y="338452"/>
                    <a:pt x="216970" y="327952"/>
                    <a:pt x="217836" y="316897"/>
                  </a:cubicBezTo>
                  <a:lnTo>
                    <a:pt x="217837" y="334613"/>
                  </a:lnTo>
                  <a:cubicBezTo>
                    <a:pt x="217837" y="336137"/>
                    <a:pt x="217075" y="333661"/>
                    <a:pt x="215074" y="330136"/>
                  </a:cubicBezTo>
                  <a:cubicBezTo>
                    <a:pt x="213074" y="326612"/>
                    <a:pt x="210407" y="322231"/>
                    <a:pt x="207169" y="317563"/>
                  </a:cubicBezTo>
                  <a:cubicBezTo>
                    <a:pt x="200692" y="308038"/>
                    <a:pt x="192881" y="297847"/>
                    <a:pt x="184213" y="287655"/>
                  </a:cubicBezTo>
                  <a:cubicBezTo>
                    <a:pt x="166783" y="267176"/>
                    <a:pt x="147161" y="246412"/>
                    <a:pt x="127063" y="225933"/>
                  </a:cubicBezTo>
                  <a:cubicBezTo>
                    <a:pt x="106966" y="205454"/>
                    <a:pt x="85725" y="185261"/>
                    <a:pt x="64294" y="165163"/>
                  </a:cubicBezTo>
                  <a:cubicBezTo>
                    <a:pt x="42863" y="145066"/>
                    <a:pt x="20860" y="124873"/>
                    <a:pt x="0" y="105727"/>
                  </a:cubicBezTo>
                  <a:close/>
                </a:path>
              </a:pathLst>
            </a:custGeom>
            <a:solidFill>
              <a:srgbClr val="FFFFFF">
                <a:alpha val="8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4" name="任意多边形: 形状 153">
              <a:extLst>
                <a:ext uri="{FF2B5EF4-FFF2-40B4-BE49-F238E27FC236}">
                  <a16:creationId xmlns:a16="http://schemas.microsoft.com/office/drawing/2014/main" id="{C111E5C2-A949-5EA5-20F7-0470CE49C6DE}"/>
                </a:ext>
              </a:extLst>
            </p:cNvPr>
            <p:cNvSpPr/>
            <p:nvPr/>
          </p:nvSpPr>
          <p:spPr>
            <a:xfrm>
              <a:off x="8976310" y="3335060"/>
              <a:ext cx="62007" cy="77080"/>
            </a:xfrm>
            <a:custGeom>
              <a:avLst/>
              <a:gdLst>
                <a:gd name="connsiteX0" fmla="*/ 59150 w 62007"/>
                <a:gd name="connsiteY0" fmla="*/ 46029 h 77080"/>
                <a:gd name="connsiteX1" fmla="*/ 22193 w 62007"/>
                <a:gd name="connsiteY1" fmla="*/ 77081 h 77080"/>
                <a:gd name="connsiteX2" fmla="*/ 0 w 62007"/>
                <a:gd name="connsiteY2" fmla="*/ 5929 h 77080"/>
                <a:gd name="connsiteX3" fmla="*/ 62008 w 62007"/>
                <a:gd name="connsiteY3" fmla="*/ 5262 h 77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2007" h="77080">
                  <a:moveTo>
                    <a:pt x="59150" y="46029"/>
                  </a:moveTo>
                  <a:lnTo>
                    <a:pt x="22193" y="77081"/>
                  </a:lnTo>
                  <a:lnTo>
                    <a:pt x="0" y="5929"/>
                  </a:lnTo>
                  <a:cubicBezTo>
                    <a:pt x="19917" y="-1740"/>
                    <a:pt x="41930" y="-1977"/>
                    <a:pt x="62008" y="5262"/>
                  </a:cubicBezTo>
                  <a:close/>
                </a:path>
              </a:pathLst>
            </a:custGeom>
            <a:solidFill>
              <a:srgbClr val="FFB57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5" name="任意多边形: 形状 154">
              <a:extLst>
                <a:ext uri="{FF2B5EF4-FFF2-40B4-BE49-F238E27FC236}">
                  <a16:creationId xmlns:a16="http://schemas.microsoft.com/office/drawing/2014/main" id="{CCE589C3-13AF-BDA0-2571-BC5BDBB7F137}"/>
                </a:ext>
              </a:extLst>
            </p:cNvPr>
            <p:cNvSpPr/>
            <p:nvPr/>
          </p:nvSpPr>
          <p:spPr>
            <a:xfrm>
              <a:off x="8873507" y="2855024"/>
              <a:ext cx="52415" cy="298037"/>
            </a:xfrm>
            <a:custGeom>
              <a:avLst/>
              <a:gdLst>
                <a:gd name="connsiteX0" fmla="*/ 5267 w 52415"/>
                <a:gd name="connsiteY0" fmla="*/ 7429 h 298037"/>
                <a:gd name="connsiteX1" fmla="*/ 14792 w 52415"/>
                <a:gd name="connsiteY1" fmla="*/ 298037 h 298037"/>
                <a:gd name="connsiteX2" fmla="*/ 47844 w 52415"/>
                <a:gd name="connsiteY2" fmla="*/ 98679 h 298037"/>
                <a:gd name="connsiteX3" fmla="*/ 21554 w 52415"/>
                <a:gd name="connsiteY3" fmla="*/ 83915 h 298037"/>
                <a:gd name="connsiteX4" fmla="*/ 52415 w 52415"/>
                <a:gd name="connsiteY4" fmla="*/ 61817 h 298037"/>
                <a:gd name="connsiteX5" fmla="*/ 50320 w 52415"/>
                <a:gd name="connsiteY5" fmla="*/ 0 h 298037"/>
                <a:gd name="connsiteX6" fmla="*/ 5267 w 52415"/>
                <a:gd name="connsiteY6" fmla="*/ 7429 h 298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2415" h="298037">
                  <a:moveTo>
                    <a:pt x="5267" y="7429"/>
                  </a:moveTo>
                  <a:cubicBezTo>
                    <a:pt x="5267" y="7429"/>
                    <a:pt x="-11497" y="206312"/>
                    <a:pt x="14792" y="298037"/>
                  </a:cubicBezTo>
                  <a:cubicBezTo>
                    <a:pt x="23364" y="210598"/>
                    <a:pt x="49939" y="126016"/>
                    <a:pt x="47844" y="98679"/>
                  </a:cubicBezTo>
                  <a:cubicBezTo>
                    <a:pt x="38732" y="94406"/>
                    <a:pt x="29945" y="89472"/>
                    <a:pt x="21554" y="83915"/>
                  </a:cubicBezTo>
                  <a:cubicBezTo>
                    <a:pt x="30929" y="75352"/>
                    <a:pt x="41289" y="67934"/>
                    <a:pt x="52415" y="61817"/>
                  </a:cubicBezTo>
                  <a:cubicBezTo>
                    <a:pt x="52416" y="49339"/>
                    <a:pt x="52416" y="3715"/>
                    <a:pt x="50320" y="0"/>
                  </a:cubicBezTo>
                  <a:cubicBezTo>
                    <a:pt x="26031" y="3334"/>
                    <a:pt x="5267" y="7429"/>
                    <a:pt x="5267" y="7429"/>
                  </a:cubicBezTo>
                  <a:close/>
                </a:path>
              </a:pathLst>
            </a:custGeom>
            <a:solidFill>
              <a:srgbClr val="407BFF">
                <a:alpha val="7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6" name="任意多边形: 形状 155">
              <a:extLst>
                <a:ext uri="{FF2B5EF4-FFF2-40B4-BE49-F238E27FC236}">
                  <a16:creationId xmlns:a16="http://schemas.microsoft.com/office/drawing/2014/main" id="{3E27BCD5-FDD2-B86B-C7CF-C5B86B8A4020}"/>
                </a:ext>
              </a:extLst>
            </p:cNvPr>
            <p:cNvSpPr/>
            <p:nvPr/>
          </p:nvSpPr>
          <p:spPr>
            <a:xfrm>
              <a:off x="8670039" y="2899696"/>
              <a:ext cx="72241" cy="289845"/>
            </a:xfrm>
            <a:custGeom>
              <a:avLst/>
              <a:gdLst>
                <a:gd name="connsiteX0" fmla="*/ 45286 w 72241"/>
                <a:gd name="connsiteY0" fmla="*/ 0 h 289845"/>
                <a:gd name="connsiteX1" fmla="*/ 72242 w 72241"/>
                <a:gd name="connsiteY1" fmla="*/ 289846 h 289845"/>
                <a:gd name="connsiteX2" fmla="*/ 4709 w 72241"/>
                <a:gd name="connsiteY2" fmla="*/ 112109 h 289845"/>
                <a:gd name="connsiteX3" fmla="*/ 30046 w 72241"/>
                <a:gd name="connsiteY3" fmla="*/ 86011 h 289845"/>
                <a:gd name="connsiteX4" fmla="*/ 233 w 72241"/>
                <a:gd name="connsiteY4" fmla="*/ 75724 h 289845"/>
                <a:gd name="connsiteX5" fmla="*/ 2042 w 72241"/>
                <a:gd name="connsiteY5" fmla="*/ 10668 h 289845"/>
                <a:gd name="connsiteX6" fmla="*/ 45286 w 72241"/>
                <a:gd name="connsiteY6" fmla="*/ 0 h 2898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241" h="289845">
                  <a:moveTo>
                    <a:pt x="45286" y="0"/>
                  </a:moveTo>
                  <a:cubicBezTo>
                    <a:pt x="45286" y="0"/>
                    <a:pt x="53097" y="157258"/>
                    <a:pt x="72242" y="289846"/>
                  </a:cubicBezTo>
                  <a:cubicBezTo>
                    <a:pt x="41476" y="213646"/>
                    <a:pt x="2900" y="141351"/>
                    <a:pt x="4709" y="112109"/>
                  </a:cubicBezTo>
                  <a:cubicBezTo>
                    <a:pt x="18235" y="99631"/>
                    <a:pt x="30046" y="86011"/>
                    <a:pt x="30046" y="86011"/>
                  </a:cubicBezTo>
                  <a:cubicBezTo>
                    <a:pt x="20789" y="80858"/>
                    <a:pt x="10697" y="77375"/>
                    <a:pt x="233" y="75724"/>
                  </a:cubicBezTo>
                  <a:cubicBezTo>
                    <a:pt x="-382" y="54022"/>
                    <a:pt x="222" y="32302"/>
                    <a:pt x="2042" y="10668"/>
                  </a:cubicBezTo>
                  <a:cubicBezTo>
                    <a:pt x="25379" y="4191"/>
                    <a:pt x="45286" y="0"/>
                    <a:pt x="45286" y="0"/>
                  </a:cubicBezTo>
                  <a:close/>
                </a:path>
              </a:pathLst>
            </a:custGeom>
            <a:solidFill>
              <a:srgbClr val="407BFF">
                <a:alpha val="7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7" name="任意多边形: 形状 156">
              <a:extLst>
                <a:ext uri="{FF2B5EF4-FFF2-40B4-BE49-F238E27FC236}">
                  <a16:creationId xmlns:a16="http://schemas.microsoft.com/office/drawing/2014/main" id="{D555A098-CB76-9500-F787-19ADCBCFF583}"/>
                </a:ext>
              </a:extLst>
            </p:cNvPr>
            <p:cNvSpPr/>
            <p:nvPr/>
          </p:nvSpPr>
          <p:spPr>
            <a:xfrm>
              <a:off x="8939734" y="3340989"/>
              <a:ext cx="58769" cy="88391"/>
            </a:xfrm>
            <a:custGeom>
              <a:avLst/>
              <a:gdLst>
                <a:gd name="connsiteX0" fmla="*/ 29432 w 58769"/>
                <a:gd name="connsiteY0" fmla="*/ 88392 h 88391"/>
                <a:gd name="connsiteX1" fmla="*/ 0 w 58769"/>
                <a:gd name="connsiteY1" fmla="*/ 38957 h 88391"/>
                <a:gd name="connsiteX2" fmla="*/ 36576 w 58769"/>
                <a:gd name="connsiteY2" fmla="*/ 0 h 88391"/>
                <a:gd name="connsiteX3" fmla="*/ 58769 w 58769"/>
                <a:gd name="connsiteY3" fmla="*/ 71152 h 88391"/>
                <a:gd name="connsiteX4" fmla="*/ 29432 w 58769"/>
                <a:gd name="connsiteY4" fmla="*/ 88392 h 88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769" h="88391">
                  <a:moveTo>
                    <a:pt x="29432" y="88392"/>
                  </a:moveTo>
                  <a:lnTo>
                    <a:pt x="0" y="38957"/>
                  </a:lnTo>
                  <a:lnTo>
                    <a:pt x="36576" y="0"/>
                  </a:lnTo>
                  <a:lnTo>
                    <a:pt x="58769" y="71152"/>
                  </a:lnTo>
                  <a:lnTo>
                    <a:pt x="29432" y="88392"/>
                  </a:lnTo>
                  <a:close/>
                </a:path>
              </a:pathLst>
            </a:custGeom>
            <a:solidFill>
              <a:srgbClr val="FFB57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51095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38275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CC8BBF2-77D2-AABA-5F2C-62D1A1E8D9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-2" hidden="1">
            <a:extLst>
              <a:ext uri="{FF2B5EF4-FFF2-40B4-BE49-F238E27FC236}">
                <a16:creationId xmlns:a16="http://schemas.microsoft.com/office/drawing/2014/main" id="{F40ADCF9-FB39-B0A8-936B-E2347880BF8A}"/>
              </a:ext>
            </a:extLst>
          </p:cNvPr>
          <p:cNvSpPr txBox="1"/>
          <p:nvPr/>
        </p:nvSpPr>
        <p:spPr>
          <a:xfrm>
            <a:off x="4795339" y="1808162"/>
            <a:ext cx="5314275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0" dirty="0">
                <a:blipFill dpi="0" rotWithShape="1">
                  <a:blip r:embed="rId3"/>
                  <a:srcRect/>
                  <a:tile tx="0" ty="0" sx="100000" sy="100000" flip="none" algn="tl"/>
                </a:blipFill>
                <a:latin typeface="阿里汉仪智能黑体" panose="00020600040101010101" pitchFamily="18" charset="-122"/>
                <a:ea typeface="阿里汉仪智能黑体" panose="00020600040101010101" pitchFamily="18" charset="-122"/>
                <a:cs typeface="+mn-ea"/>
                <a:sym typeface="+mn-lt"/>
              </a:rPr>
              <a:t>开学第一课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642F049-F9FF-DBB5-A97A-08E1986AD5C4}"/>
              </a:ext>
            </a:extLst>
          </p:cNvPr>
          <p:cNvSpPr txBox="1"/>
          <p:nvPr/>
        </p:nvSpPr>
        <p:spPr>
          <a:xfrm>
            <a:off x="4962770" y="297231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800">
                <a:blipFill>
                  <a:blip r:embed="rId3"/>
                  <a:tile tx="0" ty="0" sx="100000" sy="100000" flip="none" algn="tl"/>
                </a:blipFill>
                <a:latin typeface="阿里汉仪智能黑体" panose="00020600040101010101" pitchFamily="18" charset="-122"/>
                <a:ea typeface="阿里汉仪智能黑体" panose="00020600040101010101" pitchFamily="18" charset="-122"/>
              </a:defRPr>
            </a:lvl1pPr>
          </a:lstStyle>
          <a:p>
            <a:r>
              <a:rPr lang="zh-CN" altLang="en-US" sz="2800" dirty="0"/>
              <a:t>添加标题文本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2A183F53-52A3-600A-C07E-3C20FEB5D92D}"/>
              </a:ext>
            </a:extLst>
          </p:cNvPr>
          <p:cNvSpPr txBox="1"/>
          <p:nvPr/>
        </p:nvSpPr>
        <p:spPr>
          <a:xfrm rot="20650307">
            <a:off x="802393" y="95107"/>
            <a:ext cx="102143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800">
                <a:blipFill>
                  <a:blip r:embed="rId3"/>
                  <a:tile tx="0" ty="0" sx="100000" sy="100000" flip="none" algn="tl"/>
                </a:blipFill>
                <a:latin typeface="阿里汉仪智能黑体" panose="00020600040101010101" pitchFamily="18" charset="-122"/>
                <a:ea typeface="阿里汉仪智能黑体" panose="00020600040101010101" pitchFamily="18" charset="-122"/>
              </a:defRPr>
            </a:lvl1pPr>
          </a:lstStyle>
          <a:p>
            <a:r>
              <a:rPr lang="en-US" altLang="zh-CN" sz="4400" dirty="0"/>
              <a:t>03</a:t>
            </a:r>
            <a:endParaRPr lang="zh-CN" altLang="en-US" sz="4400" dirty="0"/>
          </a:p>
        </p:txBody>
      </p:sp>
      <p:sp>
        <p:nvSpPr>
          <p:cNvPr id="38" name="Freeform 5"/>
          <p:cNvSpPr/>
          <p:nvPr/>
        </p:nvSpPr>
        <p:spPr bwMode="auto">
          <a:xfrm>
            <a:off x="4275931" y="1796280"/>
            <a:ext cx="1754188" cy="1754188"/>
          </a:xfrm>
          <a:custGeom>
            <a:avLst/>
            <a:gdLst>
              <a:gd name="T0" fmla="*/ 2409 w 4819"/>
              <a:gd name="T1" fmla="*/ 0 h 4819"/>
              <a:gd name="T2" fmla="*/ 4819 w 4819"/>
              <a:gd name="T3" fmla="*/ 2409 h 4819"/>
              <a:gd name="T4" fmla="*/ 4715 w 4819"/>
              <a:gd name="T5" fmla="*/ 3110 h 4819"/>
              <a:gd name="T6" fmla="*/ 4459 w 4819"/>
              <a:gd name="T7" fmla="*/ 3373 h 4819"/>
              <a:gd name="T8" fmla="*/ 3373 w 4819"/>
              <a:gd name="T9" fmla="*/ 4459 h 4819"/>
              <a:gd name="T10" fmla="*/ 3110 w 4819"/>
              <a:gd name="T11" fmla="*/ 4715 h 4819"/>
              <a:gd name="T12" fmla="*/ 2409 w 4819"/>
              <a:gd name="T13" fmla="*/ 4819 h 4819"/>
              <a:gd name="T14" fmla="*/ 0 w 4819"/>
              <a:gd name="T15" fmla="*/ 2409 h 4819"/>
              <a:gd name="T16" fmla="*/ 2409 w 4819"/>
              <a:gd name="T17" fmla="*/ 0 h 48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819" h="4819">
                <a:moveTo>
                  <a:pt x="2409" y="0"/>
                </a:moveTo>
                <a:cubicBezTo>
                  <a:pt x="3740" y="0"/>
                  <a:pt x="4819" y="1079"/>
                  <a:pt x="4819" y="2409"/>
                </a:cubicBezTo>
                <a:cubicBezTo>
                  <a:pt x="4819" y="2653"/>
                  <a:pt x="4782" y="2888"/>
                  <a:pt x="4715" y="3110"/>
                </a:cubicBezTo>
                <a:cubicBezTo>
                  <a:pt x="4676" y="3238"/>
                  <a:pt x="4586" y="3331"/>
                  <a:pt x="4459" y="3373"/>
                </a:cubicBezTo>
                <a:cubicBezTo>
                  <a:pt x="3947" y="3543"/>
                  <a:pt x="3543" y="3947"/>
                  <a:pt x="3373" y="4459"/>
                </a:cubicBezTo>
                <a:cubicBezTo>
                  <a:pt x="3331" y="4586"/>
                  <a:pt x="3238" y="4676"/>
                  <a:pt x="3110" y="4715"/>
                </a:cubicBezTo>
                <a:cubicBezTo>
                  <a:pt x="2888" y="4782"/>
                  <a:pt x="2653" y="4819"/>
                  <a:pt x="2409" y="4819"/>
                </a:cubicBezTo>
                <a:cubicBezTo>
                  <a:pt x="1079" y="4819"/>
                  <a:pt x="0" y="3740"/>
                  <a:pt x="0" y="2409"/>
                </a:cubicBezTo>
                <a:cubicBezTo>
                  <a:pt x="0" y="1079"/>
                  <a:pt x="1079" y="0"/>
                  <a:pt x="2409" y="0"/>
                </a:cubicBezTo>
                <a:close/>
              </a:path>
            </a:pathLst>
          </a:custGeom>
          <a:solidFill>
            <a:srgbClr val="438275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39" name="Freeform 6"/>
          <p:cNvSpPr/>
          <p:nvPr/>
        </p:nvSpPr>
        <p:spPr bwMode="auto">
          <a:xfrm>
            <a:off x="4275931" y="3682230"/>
            <a:ext cx="1754188" cy="1755775"/>
          </a:xfrm>
          <a:custGeom>
            <a:avLst/>
            <a:gdLst>
              <a:gd name="T0" fmla="*/ 2409 w 4819"/>
              <a:gd name="T1" fmla="*/ 0 h 4819"/>
              <a:gd name="T2" fmla="*/ 3110 w 4819"/>
              <a:gd name="T3" fmla="*/ 104 h 4819"/>
              <a:gd name="T4" fmla="*/ 3373 w 4819"/>
              <a:gd name="T5" fmla="*/ 360 h 4819"/>
              <a:gd name="T6" fmla="*/ 4459 w 4819"/>
              <a:gd name="T7" fmla="*/ 1446 h 4819"/>
              <a:gd name="T8" fmla="*/ 4715 w 4819"/>
              <a:gd name="T9" fmla="*/ 1709 h 4819"/>
              <a:gd name="T10" fmla="*/ 4819 w 4819"/>
              <a:gd name="T11" fmla="*/ 2410 h 4819"/>
              <a:gd name="T12" fmla="*/ 2409 w 4819"/>
              <a:gd name="T13" fmla="*/ 4819 h 4819"/>
              <a:gd name="T14" fmla="*/ 0 w 4819"/>
              <a:gd name="T15" fmla="*/ 2410 h 4819"/>
              <a:gd name="T16" fmla="*/ 2409 w 4819"/>
              <a:gd name="T17" fmla="*/ 0 h 48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819" h="4819">
                <a:moveTo>
                  <a:pt x="2409" y="0"/>
                </a:moveTo>
                <a:cubicBezTo>
                  <a:pt x="2653" y="0"/>
                  <a:pt x="2888" y="37"/>
                  <a:pt x="3110" y="104"/>
                </a:cubicBezTo>
                <a:cubicBezTo>
                  <a:pt x="3238" y="143"/>
                  <a:pt x="3331" y="233"/>
                  <a:pt x="3373" y="360"/>
                </a:cubicBezTo>
                <a:cubicBezTo>
                  <a:pt x="3543" y="872"/>
                  <a:pt x="3947" y="1276"/>
                  <a:pt x="4459" y="1446"/>
                </a:cubicBezTo>
                <a:cubicBezTo>
                  <a:pt x="4586" y="1488"/>
                  <a:pt x="4676" y="1581"/>
                  <a:pt x="4715" y="1709"/>
                </a:cubicBezTo>
                <a:cubicBezTo>
                  <a:pt x="4782" y="1931"/>
                  <a:pt x="4819" y="2166"/>
                  <a:pt x="4819" y="2410"/>
                </a:cubicBezTo>
                <a:cubicBezTo>
                  <a:pt x="4819" y="3740"/>
                  <a:pt x="3740" y="4819"/>
                  <a:pt x="2409" y="4819"/>
                </a:cubicBezTo>
                <a:cubicBezTo>
                  <a:pt x="1079" y="4819"/>
                  <a:pt x="0" y="3740"/>
                  <a:pt x="0" y="2410"/>
                </a:cubicBezTo>
                <a:cubicBezTo>
                  <a:pt x="0" y="1079"/>
                  <a:pt x="1079" y="0"/>
                  <a:pt x="2409" y="0"/>
                </a:cubicBezTo>
                <a:close/>
              </a:path>
            </a:pathLst>
          </a:custGeom>
          <a:solidFill>
            <a:srgbClr val="27534B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40" name="Freeform 7"/>
          <p:cNvSpPr/>
          <p:nvPr/>
        </p:nvSpPr>
        <p:spPr bwMode="auto">
          <a:xfrm>
            <a:off x="6161881" y="1796280"/>
            <a:ext cx="1754188" cy="1754188"/>
          </a:xfrm>
          <a:custGeom>
            <a:avLst/>
            <a:gdLst>
              <a:gd name="T0" fmla="*/ 2410 w 4819"/>
              <a:gd name="T1" fmla="*/ 0 h 4819"/>
              <a:gd name="T2" fmla="*/ 4819 w 4819"/>
              <a:gd name="T3" fmla="*/ 2409 h 4819"/>
              <a:gd name="T4" fmla="*/ 2410 w 4819"/>
              <a:gd name="T5" fmla="*/ 4819 h 4819"/>
              <a:gd name="T6" fmla="*/ 1709 w 4819"/>
              <a:gd name="T7" fmla="*/ 4715 h 4819"/>
              <a:gd name="T8" fmla="*/ 1446 w 4819"/>
              <a:gd name="T9" fmla="*/ 4459 h 4819"/>
              <a:gd name="T10" fmla="*/ 360 w 4819"/>
              <a:gd name="T11" fmla="*/ 3373 h 4819"/>
              <a:gd name="T12" fmla="*/ 104 w 4819"/>
              <a:gd name="T13" fmla="*/ 3110 h 4819"/>
              <a:gd name="T14" fmla="*/ 0 w 4819"/>
              <a:gd name="T15" fmla="*/ 2409 h 4819"/>
              <a:gd name="T16" fmla="*/ 2410 w 4819"/>
              <a:gd name="T17" fmla="*/ 0 h 48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819" h="4819">
                <a:moveTo>
                  <a:pt x="2410" y="0"/>
                </a:moveTo>
                <a:cubicBezTo>
                  <a:pt x="3740" y="0"/>
                  <a:pt x="4819" y="1079"/>
                  <a:pt x="4819" y="2409"/>
                </a:cubicBezTo>
                <a:cubicBezTo>
                  <a:pt x="4819" y="3740"/>
                  <a:pt x="3740" y="4819"/>
                  <a:pt x="2410" y="4819"/>
                </a:cubicBezTo>
                <a:cubicBezTo>
                  <a:pt x="2166" y="4819"/>
                  <a:pt x="1931" y="4782"/>
                  <a:pt x="1709" y="4715"/>
                </a:cubicBezTo>
                <a:cubicBezTo>
                  <a:pt x="1581" y="4676"/>
                  <a:pt x="1488" y="4586"/>
                  <a:pt x="1446" y="4459"/>
                </a:cubicBezTo>
                <a:cubicBezTo>
                  <a:pt x="1276" y="3947"/>
                  <a:pt x="872" y="3543"/>
                  <a:pt x="360" y="3373"/>
                </a:cubicBezTo>
                <a:cubicBezTo>
                  <a:pt x="233" y="3331"/>
                  <a:pt x="143" y="3238"/>
                  <a:pt x="104" y="3110"/>
                </a:cubicBezTo>
                <a:cubicBezTo>
                  <a:pt x="37" y="2888"/>
                  <a:pt x="0" y="2653"/>
                  <a:pt x="0" y="2409"/>
                </a:cubicBezTo>
                <a:cubicBezTo>
                  <a:pt x="0" y="1079"/>
                  <a:pt x="1079" y="0"/>
                  <a:pt x="2410" y="0"/>
                </a:cubicBezTo>
                <a:close/>
              </a:path>
            </a:pathLst>
          </a:custGeom>
          <a:solidFill>
            <a:srgbClr val="27534B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41" name="Freeform 8"/>
          <p:cNvSpPr/>
          <p:nvPr/>
        </p:nvSpPr>
        <p:spPr bwMode="auto">
          <a:xfrm>
            <a:off x="6161881" y="3682230"/>
            <a:ext cx="1754188" cy="1755775"/>
          </a:xfrm>
          <a:custGeom>
            <a:avLst/>
            <a:gdLst>
              <a:gd name="T0" fmla="*/ 2410 w 4819"/>
              <a:gd name="T1" fmla="*/ 0 h 4819"/>
              <a:gd name="T2" fmla="*/ 4819 w 4819"/>
              <a:gd name="T3" fmla="*/ 2410 h 4819"/>
              <a:gd name="T4" fmla="*/ 2410 w 4819"/>
              <a:gd name="T5" fmla="*/ 4819 h 4819"/>
              <a:gd name="T6" fmla="*/ 0 w 4819"/>
              <a:gd name="T7" fmla="*/ 2410 h 4819"/>
              <a:gd name="T8" fmla="*/ 104 w 4819"/>
              <a:gd name="T9" fmla="*/ 1709 h 4819"/>
              <a:gd name="T10" fmla="*/ 360 w 4819"/>
              <a:gd name="T11" fmla="*/ 1446 h 4819"/>
              <a:gd name="T12" fmla="*/ 1446 w 4819"/>
              <a:gd name="T13" fmla="*/ 360 h 4819"/>
              <a:gd name="T14" fmla="*/ 1709 w 4819"/>
              <a:gd name="T15" fmla="*/ 104 h 4819"/>
              <a:gd name="T16" fmla="*/ 2410 w 4819"/>
              <a:gd name="T17" fmla="*/ 0 h 48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819" h="4819">
                <a:moveTo>
                  <a:pt x="2410" y="0"/>
                </a:moveTo>
                <a:cubicBezTo>
                  <a:pt x="3740" y="0"/>
                  <a:pt x="4819" y="1079"/>
                  <a:pt x="4819" y="2410"/>
                </a:cubicBezTo>
                <a:cubicBezTo>
                  <a:pt x="4819" y="3740"/>
                  <a:pt x="3740" y="4819"/>
                  <a:pt x="2410" y="4819"/>
                </a:cubicBezTo>
                <a:cubicBezTo>
                  <a:pt x="1079" y="4819"/>
                  <a:pt x="0" y="3740"/>
                  <a:pt x="0" y="2410"/>
                </a:cubicBezTo>
                <a:cubicBezTo>
                  <a:pt x="0" y="2166"/>
                  <a:pt x="37" y="1931"/>
                  <a:pt x="104" y="1709"/>
                </a:cubicBezTo>
                <a:cubicBezTo>
                  <a:pt x="143" y="1581"/>
                  <a:pt x="233" y="1488"/>
                  <a:pt x="360" y="1446"/>
                </a:cubicBezTo>
                <a:cubicBezTo>
                  <a:pt x="872" y="1276"/>
                  <a:pt x="1276" y="872"/>
                  <a:pt x="1446" y="360"/>
                </a:cubicBezTo>
                <a:cubicBezTo>
                  <a:pt x="1488" y="233"/>
                  <a:pt x="1581" y="143"/>
                  <a:pt x="1709" y="104"/>
                </a:cubicBezTo>
                <a:cubicBezTo>
                  <a:pt x="1931" y="37"/>
                  <a:pt x="2166" y="0"/>
                  <a:pt x="2410" y="0"/>
                </a:cubicBezTo>
                <a:close/>
              </a:path>
            </a:pathLst>
          </a:custGeom>
          <a:solidFill>
            <a:srgbClr val="438275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42" name="Freeform 34"/>
          <p:cNvSpPr>
            <a:spLocks noChangeAspect="1" noEditPoints="1"/>
          </p:cNvSpPr>
          <p:nvPr/>
        </p:nvSpPr>
        <p:spPr bwMode="auto">
          <a:xfrm>
            <a:off x="4913409" y="4200117"/>
            <a:ext cx="529141" cy="720000"/>
          </a:xfrm>
          <a:custGeom>
            <a:avLst/>
            <a:gdLst>
              <a:gd name="T0" fmla="*/ 128715 w 709"/>
              <a:gd name="T1" fmla="*/ 322149 h 965"/>
              <a:gd name="T2" fmla="*/ 196223 w 709"/>
              <a:gd name="T3" fmla="*/ 480524 h 965"/>
              <a:gd name="T4" fmla="*/ 251130 w 709"/>
              <a:gd name="T5" fmla="*/ 607403 h 965"/>
              <a:gd name="T6" fmla="*/ 374444 w 709"/>
              <a:gd name="T7" fmla="*/ 611003 h 965"/>
              <a:gd name="T8" fmla="*/ 401447 w 709"/>
              <a:gd name="T9" fmla="*/ 560611 h 965"/>
              <a:gd name="T10" fmla="*/ 469855 w 709"/>
              <a:gd name="T11" fmla="*/ 432831 h 965"/>
              <a:gd name="T12" fmla="*/ 319538 w 709"/>
              <a:gd name="T13" fmla="*/ 132279 h 965"/>
              <a:gd name="T14" fmla="*/ 264631 w 709"/>
              <a:gd name="T15" fmla="*/ 650597 h 965"/>
              <a:gd name="T16" fmla="*/ 201624 w 709"/>
              <a:gd name="T17" fmla="*/ 578608 h 965"/>
              <a:gd name="T18" fmla="*/ 135916 w 709"/>
              <a:gd name="T19" fmla="*/ 455328 h 965"/>
              <a:gd name="T20" fmla="*/ 319538 w 709"/>
              <a:gd name="T21" fmla="*/ 91785 h 965"/>
              <a:gd name="T22" fmla="*/ 503159 w 709"/>
              <a:gd name="T23" fmla="*/ 455328 h 965"/>
              <a:gd name="T24" fmla="*/ 436551 w 709"/>
              <a:gd name="T25" fmla="*/ 578608 h 965"/>
              <a:gd name="T26" fmla="*/ 374444 w 709"/>
              <a:gd name="T27" fmla="*/ 650597 h 965"/>
              <a:gd name="T28" fmla="*/ 228627 w 709"/>
              <a:gd name="T29" fmla="*/ 778376 h 965"/>
              <a:gd name="T30" fmla="*/ 383445 w 709"/>
              <a:gd name="T31" fmla="*/ 807172 h 965"/>
              <a:gd name="T32" fmla="*/ 383445 w 709"/>
              <a:gd name="T33" fmla="*/ 748681 h 965"/>
              <a:gd name="T34" fmla="*/ 246629 w 709"/>
              <a:gd name="T35" fmla="*/ 796373 h 965"/>
              <a:gd name="T36" fmla="*/ 395146 w 709"/>
              <a:gd name="T37" fmla="*/ 796373 h 965"/>
              <a:gd name="T38" fmla="*/ 413149 w 709"/>
              <a:gd name="T39" fmla="*/ 778376 h 965"/>
              <a:gd name="T40" fmla="*/ 228627 w 709"/>
              <a:gd name="T41" fmla="*/ 685691 h 965"/>
              <a:gd name="T42" fmla="*/ 413149 w 709"/>
              <a:gd name="T43" fmla="*/ 778376 h 965"/>
              <a:gd name="T44" fmla="*/ 411348 w 709"/>
              <a:gd name="T45" fmla="*/ 362642 h 965"/>
              <a:gd name="T46" fmla="*/ 349241 w 709"/>
              <a:gd name="T47" fmla="*/ 424733 h 965"/>
              <a:gd name="T48" fmla="*/ 288934 w 709"/>
              <a:gd name="T49" fmla="*/ 424733 h 965"/>
              <a:gd name="T50" fmla="*/ 226827 w 709"/>
              <a:gd name="T51" fmla="*/ 362642 h 965"/>
              <a:gd name="T52" fmla="*/ 226827 w 709"/>
              <a:gd name="T53" fmla="*/ 302352 h 965"/>
              <a:gd name="T54" fmla="*/ 288934 w 709"/>
              <a:gd name="T55" fmla="*/ 239362 h 965"/>
              <a:gd name="T56" fmla="*/ 349241 w 709"/>
              <a:gd name="T57" fmla="*/ 239362 h 965"/>
              <a:gd name="T58" fmla="*/ 411348 w 709"/>
              <a:gd name="T59" fmla="*/ 302352 h 965"/>
              <a:gd name="T60" fmla="*/ 612972 w 709"/>
              <a:gd name="T61" fmla="*/ 293353 h 965"/>
              <a:gd name="T62" fmla="*/ 580568 w 709"/>
              <a:gd name="T63" fmla="*/ 322149 h 965"/>
              <a:gd name="T64" fmla="*/ 612972 w 709"/>
              <a:gd name="T65" fmla="*/ 341046 h 965"/>
              <a:gd name="T66" fmla="*/ 612972 w 709"/>
              <a:gd name="T67" fmla="*/ 293353 h 965"/>
              <a:gd name="T68" fmla="*/ 542764 w 709"/>
              <a:gd name="T69" fmla="*/ 127780 h 965"/>
              <a:gd name="T70" fmla="*/ 509460 w 709"/>
              <a:gd name="T71" fmla="*/ 94485 h 965"/>
              <a:gd name="T72" fmla="*/ 518461 w 709"/>
              <a:gd name="T73" fmla="*/ 152976 h 965"/>
              <a:gd name="T74" fmla="*/ 342040 w 709"/>
              <a:gd name="T75" fmla="*/ 61190 h 965"/>
              <a:gd name="T76" fmla="*/ 318637 w 709"/>
              <a:gd name="T77" fmla="*/ 0 h 965"/>
              <a:gd name="T78" fmla="*/ 294335 w 709"/>
              <a:gd name="T79" fmla="*/ 61190 h 965"/>
              <a:gd name="T80" fmla="*/ 117014 w 709"/>
              <a:gd name="T81" fmla="*/ 155675 h 965"/>
              <a:gd name="T82" fmla="*/ 127815 w 709"/>
              <a:gd name="T83" fmla="*/ 98084 h 965"/>
              <a:gd name="T84" fmla="*/ 93611 w 709"/>
              <a:gd name="T85" fmla="*/ 132279 h 965"/>
              <a:gd name="T86" fmla="*/ 57607 w 709"/>
              <a:gd name="T87" fmla="*/ 322149 h 965"/>
              <a:gd name="T88" fmla="*/ 25203 w 709"/>
              <a:gd name="T89" fmla="*/ 293353 h 965"/>
              <a:gd name="T90" fmla="*/ 25203 w 709"/>
              <a:gd name="T91" fmla="*/ 341046 h 965"/>
              <a:gd name="T92" fmla="*/ 57607 w 709"/>
              <a:gd name="T93" fmla="*/ 322149 h 965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709" h="965">
                <a:moveTo>
                  <a:pt x="355" y="147"/>
                </a:moveTo>
                <a:cubicBezTo>
                  <a:pt x="238" y="147"/>
                  <a:pt x="143" y="241"/>
                  <a:pt x="143" y="358"/>
                </a:cubicBezTo>
                <a:cubicBezTo>
                  <a:pt x="143" y="414"/>
                  <a:pt x="187" y="481"/>
                  <a:pt x="188" y="481"/>
                </a:cubicBezTo>
                <a:cubicBezTo>
                  <a:pt x="197" y="496"/>
                  <a:pt x="210" y="519"/>
                  <a:pt x="218" y="534"/>
                </a:cubicBezTo>
                <a:lnTo>
                  <a:pt x="264" y="623"/>
                </a:lnTo>
                <a:cubicBezTo>
                  <a:pt x="272" y="639"/>
                  <a:pt x="279" y="662"/>
                  <a:pt x="279" y="675"/>
                </a:cubicBezTo>
                <a:cubicBezTo>
                  <a:pt x="279" y="675"/>
                  <a:pt x="284" y="679"/>
                  <a:pt x="294" y="679"/>
                </a:cubicBezTo>
                <a:lnTo>
                  <a:pt x="416" y="679"/>
                </a:lnTo>
                <a:cubicBezTo>
                  <a:pt x="425" y="679"/>
                  <a:pt x="430" y="675"/>
                  <a:pt x="431" y="674"/>
                </a:cubicBezTo>
                <a:cubicBezTo>
                  <a:pt x="430" y="662"/>
                  <a:pt x="437" y="639"/>
                  <a:pt x="446" y="623"/>
                </a:cubicBezTo>
                <a:lnTo>
                  <a:pt x="491" y="534"/>
                </a:lnTo>
                <a:cubicBezTo>
                  <a:pt x="499" y="519"/>
                  <a:pt x="513" y="495"/>
                  <a:pt x="522" y="481"/>
                </a:cubicBezTo>
                <a:cubicBezTo>
                  <a:pt x="537" y="458"/>
                  <a:pt x="566" y="402"/>
                  <a:pt x="566" y="358"/>
                </a:cubicBezTo>
                <a:cubicBezTo>
                  <a:pt x="566" y="241"/>
                  <a:pt x="471" y="147"/>
                  <a:pt x="355" y="147"/>
                </a:cubicBezTo>
                <a:close/>
                <a:moveTo>
                  <a:pt x="416" y="723"/>
                </a:moveTo>
                <a:lnTo>
                  <a:pt x="294" y="723"/>
                </a:lnTo>
                <a:cubicBezTo>
                  <a:pt x="261" y="723"/>
                  <a:pt x="235" y="702"/>
                  <a:pt x="235" y="675"/>
                </a:cubicBezTo>
                <a:cubicBezTo>
                  <a:pt x="235" y="671"/>
                  <a:pt x="231" y="656"/>
                  <a:pt x="224" y="643"/>
                </a:cubicBezTo>
                <a:lnTo>
                  <a:pt x="179" y="554"/>
                </a:lnTo>
                <a:cubicBezTo>
                  <a:pt x="172" y="540"/>
                  <a:pt x="159" y="519"/>
                  <a:pt x="151" y="506"/>
                </a:cubicBezTo>
                <a:cubicBezTo>
                  <a:pt x="145" y="498"/>
                  <a:pt x="99" y="425"/>
                  <a:pt x="99" y="358"/>
                </a:cubicBezTo>
                <a:cubicBezTo>
                  <a:pt x="99" y="217"/>
                  <a:pt x="214" y="102"/>
                  <a:pt x="355" y="102"/>
                </a:cubicBezTo>
                <a:cubicBezTo>
                  <a:pt x="495" y="102"/>
                  <a:pt x="610" y="217"/>
                  <a:pt x="610" y="358"/>
                </a:cubicBezTo>
                <a:cubicBezTo>
                  <a:pt x="610" y="425"/>
                  <a:pt x="564" y="498"/>
                  <a:pt x="559" y="506"/>
                </a:cubicBezTo>
                <a:cubicBezTo>
                  <a:pt x="550" y="518"/>
                  <a:pt x="537" y="541"/>
                  <a:pt x="530" y="554"/>
                </a:cubicBezTo>
                <a:lnTo>
                  <a:pt x="485" y="643"/>
                </a:lnTo>
                <a:cubicBezTo>
                  <a:pt x="478" y="656"/>
                  <a:pt x="475" y="671"/>
                  <a:pt x="475" y="675"/>
                </a:cubicBezTo>
                <a:cubicBezTo>
                  <a:pt x="475" y="702"/>
                  <a:pt x="449" y="723"/>
                  <a:pt x="416" y="723"/>
                </a:cubicBezTo>
                <a:close/>
                <a:moveTo>
                  <a:pt x="287" y="832"/>
                </a:moveTo>
                <a:cubicBezTo>
                  <a:pt x="269" y="832"/>
                  <a:pt x="254" y="846"/>
                  <a:pt x="254" y="865"/>
                </a:cubicBezTo>
                <a:cubicBezTo>
                  <a:pt x="254" y="883"/>
                  <a:pt x="269" y="897"/>
                  <a:pt x="287" y="897"/>
                </a:cubicBezTo>
                <a:lnTo>
                  <a:pt x="426" y="897"/>
                </a:lnTo>
                <a:cubicBezTo>
                  <a:pt x="444" y="897"/>
                  <a:pt x="459" y="883"/>
                  <a:pt x="459" y="865"/>
                </a:cubicBezTo>
                <a:cubicBezTo>
                  <a:pt x="459" y="846"/>
                  <a:pt x="444" y="832"/>
                  <a:pt x="426" y="832"/>
                </a:cubicBezTo>
                <a:lnTo>
                  <a:pt x="287" y="832"/>
                </a:lnTo>
                <a:close/>
                <a:moveTo>
                  <a:pt x="274" y="885"/>
                </a:moveTo>
                <a:cubicBezTo>
                  <a:pt x="276" y="929"/>
                  <a:pt x="312" y="965"/>
                  <a:pt x="356" y="965"/>
                </a:cubicBezTo>
                <a:cubicBezTo>
                  <a:pt x="401" y="965"/>
                  <a:pt x="437" y="929"/>
                  <a:pt x="439" y="885"/>
                </a:cubicBezTo>
                <a:lnTo>
                  <a:pt x="274" y="885"/>
                </a:lnTo>
                <a:close/>
                <a:moveTo>
                  <a:pt x="459" y="865"/>
                </a:moveTo>
                <a:lnTo>
                  <a:pt x="254" y="865"/>
                </a:lnTo>
                <a:lnTo>
                  <a:pt x="254" y="762"/>
                </a:lnTo>
                <a:lnTo>
                  <a:pt x="459" y="762"/>
                </a:lnTo>
                <a:lnTo>
                  <a:pt x="459" y="865"/>
                </a:lnTo>
                <a:close/>
                <a:moveTo>
                  <a:pt x="491" y="369"/>
                </a:moveTo>
                <a:cubicBezTo>
                  <a:pt x="491" y="388"/>
                  <a:pt x="476" y="403"/>
                  <a:pt x="457" y="403"/>
                </a:cubicBezTo>
                <a:lnTo>
                  <a:pt x="388" y="403"/>
                </a:lnTo>
                <a:lnTo>
                  <a:pt x="388" y="472"/>
                </a:lnTo>
                <a:cubicBezTo>
                  <a:pt x="388" y="491"/>
                  <a:pt x="373" y="506"/>
                  <a:pt x="355" y="506"/>
                </a:cubicBezTo>
                <a:cubicBezTo>
                  <a:pt x="336" y="506"/>
                  <a:pt x="321" y="491"/>
                  <a:pt x="321" y="472"/>
                </a:cubicBezTo>
                <a:lnTo>
                  <a:pt x="321" y="403"/>
                </a:lnTo>
                <a:lnTo>
                  <a:pt x="252" y="403"/>
                </a:lnTo>
                <a:cubicBezTo>
                  <a:pt x="233" y="403"/>
                  <a:pt x="218" y="388"/>
                  <a:pt x="218" y="369"/>
                </a:cubicBezTo>
                <a:cubicBezTo>
                  <a:pt x="218" y="351"/>
                  <a:pt x="233" y="336"/>
                  <a:pt x="252" y="336"/>
                </a:cubicBezTo>
                <a:lnTo>
                  <a:pt x="321" y="336"/>
                </a:lnTo>
                <a:lnTo>
                  <a:pt x="321" y="266"/>
                </a:lnTo>
                <a:cubicBezTo>
                  <a:pt x="321" y="248"/>
                  <a:pt x="336" y="233"/>
                  <a:pt x="355" y="233"/>
                </a:cubicBezTo>
                <a:cubicBezTo>
                  <a:pt x="373" y="233"/>
                  <a:pt x="388" y="248"/>
                  <a:pt x="388" y="266"/>
                </a:cubicBezTo>
                <a:lnTo>
                  <a:pt x="388" y="336"/>
                </a:lnTo>
                <a:lnTo>
                  <a:pt x="457" y="336"/>
                </a:lnTo>
                <a:cubicBezTo>
                  <a:pt x="476" y="336"/>
                  <a:pt x="491" y="351"/>
                  <a:pt x="491" y="369"/>
                </a:cubicBezTo>
                <a:close/>
                <a:moveTo>
                  <a:pt x="681" y="326"/>
                </a:moveTo>
                <a:lnTo>
                  <a:pt x="643" y="326"/>
                </a:lnTo>
                <a:cubicBezTo>
                  <a:pt x="644" y="336"/>
                  <a:pt x="645" y="347"/>
                  <a:pt x="645" y="358"/>
                </a:cubicBezTo>
                <a:cubicBezTo>
                  <a:pt x="645" y="365"/>
                  <a:pt x="644" y="372"/>
                  <a:pt x="643" y="379"/>
                </a:cubicBezTo>
                <a:lnTo>
                  <a:pt x="681" y="379"/>
                </a:lnTo>
                <a:cubicBezTo>
                  <a:pt x="696" y="379"/>
                  <a:pt x="709" y="367"/>
                  <a:pt x="709" y="352"/>
                </a:cubicBezTo>
                <a:cubicBezTo>
                  <a:pt x="709" y="338"/>
                  <a:pt x="696" y="326"/>
                  <a:pt x="681" y="326"/>
                </a:cubicBezTo>
                <a:close/>
                <a:moveTo>
                  <a:pt x="576" y="170"/>
                </a:moveTo>
                <a:lnTo>
                  <a:pt x="603" y="142"/>
                </a:lnTo>
                <a:cubicBezTo>
                  <a:pt x="614" y="131"/>
                  <a:pt x="614" y="114"/>
                  <a:pt x="604" y="104"/>
                </a:cubicBezTo>
                <a:cubicBezTo>
                  <a:pt x="594" y="94"/>
                  <a:pt x="577" y="94"/>
                  <a:pt x="566" y="105"/>
                </a:cubicBezTo>
                <a:lnTo>
                  <a:pt x="538" y="132"/>
                </a:lnTo>
                <a:cubicBezTo>
                  <a:pt x="552" y="144"/>
                  <a:pt x="564" y="156"/>
                  <a:pt x="576" y="170"/>
                </a:cubicBezTo>
                <a:close/>
                <a:moveTo>
                  <a:pt x="354" y="67"/>
                </a:moveTo>
                <a:cubicBezTo>
                  <a:pt x="363" y="67"/>
                  <a:pt x="372" y="68"/>
                  <a:pt x="380" y="68"/>
                </a:cubicBezTo>
                <a:lnTo>
                  <a:pt x="380" y="27"/>
                </a:lnTo>
                <a:cubicBezTo>
                  <a:pt x="380" y="12"/>
                  <a:pt x="368" y="0"/>
                  <a:pt x="354" y="0"/>
                </a:cubicBezTo>
                <a:cubicBezTo>
                  <a:pt x="339" y="0"/>
                  <a:pt x="327" y="12"/>
                  <a:pt x="327" y="27"/>
                </a:cubicBezTo>
                <a:lnTo>
                  <a:pt x="327" y="68"/>
                </a:lnTo>
                <a:cubicBezTo>
                  <a:pt x="336" y="68"/>
                  <a:pt x="345" y="67"/>
                  <a:pt x="354" y="67"/>
                </a:cubicBezTo>
                <a:close/>
                <a:moveTo>
                  <a:pt x="130" y="173"/>
                </a:moveTo>
                <a:cubicBezTo>
                  <a:pt x="142" y="159"/>
                  <a:pt x="154" y="147"/>
                  <a:pt x="168" y="135"/>
                </a:cubicBezTo>
                <a:lnTo>
                  <a:pt x="142" y="109"/>
                </a:lnTo>
                <a:cubicBezTo>
                  <a:pt x="131" y="99"/>
                  <a:pt x="114" y="98"/>
                  <a:pt x="104" y="109"/>
                </a:cubicBezTo>
                <a:cubicBezTo>
                  <a:pt x="93" y="119"/>
                  <a:pt x="94" y="136"/>
                  <a:pt x="104" y="147"/>
                </a:cubicBezTo>
                <a:lnTo>
                  <a:pt x="130" y="173"/>
                </a:lnTo>
                <a:close/>
                <a:moveTo>
                  <a:pt x="64" y="358"/>
                </a:moveTo>
                <a:cubicBezTo>
                  <a:pt x="64" y="347"/>
                  <a:pt x="64" y="336"/>
                  <a:pt x="66" y="326"/>
                </a:cubicBezTo>
                <a:lnTo>
                  <a:pt x="28" y="326"/>
                </a:lnTo>
                <a:cubicBezTo>
                  <a:pt x="13" y="326"/>
                  <a:pt x="0" y="338"/>
                  <a:pt x="0" y="352"/>
                </a:cubicBezTo>
                <a:cubicBezTo>
                  <a:pt x="0" y="367"/>
                  <a:pt x="13" y="379"/>
                  <a:pt x="28" y="379"/>
                </a:cubicBezTo>
                <a:lnTo>
                  <a:pt x="65" y="379"/>
                </a:lnTo>
                <a:cubicBezTo>
                  <a:pt x="64" y="372"/>
                  <a:pt x="64" y="365"/>
                  <a:pt x="64" y="35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 sz="118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3" name="Freeform 35" descr="D:\51PPT模板网\51pptmoban.com\图片.jpg"/>
          <p:cNvSpPr>
            <a:spLocks noChangeAspect="1" noEditPoints="1"/>
          </p:cNvSpPr>
          <p:nvPr/>
        </p:nvSpPr>
        <p:spPr bwMode="auto">
          <a:xfrm>
            <a:off x="6827749" y="4311063"/>
            <a:ext cx="422452" cy="574773"/>
          </a:xfrm>
          <a:custGeom>
            <a:avLst/>
            <a:gdLst>
              <a:gd name="T0" fmla="*/ 73939 w 625"/>
              <a:gd name="T1" fmla="*/ 124194 h 852"/>
              <a:gd name="T2" fmla="*/ 62217 w 625"/>
              <a:gd name="T3" fmla="*/ 766762 h 852"/>
              <a:gd name="T4" fmla="*/ 563563 w 625"/>
              <a:gd name="T5" fmla="*/ 188091 h 852"/>
              <a:gd name="T6" fmla="*/ 520281 w 625"/>
              <a:gd name="T7" fmla="*/ 201590 h 852"/>
              <a:gd name="T8" fmla="*/ 64021 w 625"/>
              <a:gd name="T9" fmla="*/ 722664 h 852"/>
              <a:gd name="T10" fmla="*/ 243459 w 625"/>
              <a:gd name="T11" fmla="*/ 81896 h 852"/>
              <a:gd name="T12" fmla="*/ 320104 w 625"/>
              <a:gd name="T13" fmla="*/ 81896 h 852"/>
              <a:gd name="T14" fmla="*/ 280429 w 625"/>
              <a:gd name="T15" fmla="*/ 122394 h 852"/>
              <a:gd name="T16" fmla="*/ 196571 w 625"/>
              <a:gd name="T17" fmla="*/ 83696 h 852"/>
              <a:gd name="T18" fmla="*/ 103696 w 625"/>
              <a:gd name="T19" fmla="*/ 194390 h 852"/>
              <a:gd name="T20" fmla="*/ 459867 w 625"/>
              <a:gd name="T21" fmla="*/ 194390 h 852"/>
              <a:gd name="T22" fmla="*/ 366992 w 625"/>
              <a:gd name="T23" fmla="*/ 83696 h 852"/>
              <a:gd name="T24" fmla="*/ 196571 w 625"/>
              <a:gd name="T25" fmla="*/ 83696 h 852"/>
              <a:gd name="T26" fmla="*/ 199276 w 625"/>
              <a:gd name="T27" fmla="*/ 582271 h 852"/>
              <a:gd name="T28" fmla="*/ 136157 w 625"/>
              <a:gd name="T29" fmla="*/ 600270 h 852"/>
              <a:gd name="T30" fmla="*/ 122631 w 625"/>
              <a:gd name="T31" fmla="*/ 613770 h 852"/>
              <a:gd name="T32" fmla="*/ 199276 w 625"/>
              <a:gd name="T33" fmla="*/ 619169 h 852"/>
              <a:gd name="T34" fmla="*/ 119025 w 625"/>
              <a:gd name="T35" fmla="*/ 658767 h 852"/>
              <a:gd name="T36" fmla="*/ 218212 w 625"/>
              <a:gd name="T37" fmla="*/ 610170 h 852"/>
              <a:gd name="T38" fmla="*/ 218212 w 625"/>
              <a:gd name="T39" fmla="*/ 578671 h 852"/>
              <a:gd name="T40" fmla="*/ 99187 w 625"/>
              <a:gd name="T41" fmla="*/ 584971 h 852"/>
              <a:gd name="T42" fmla="*/ 192964 w 625"/>
              <a:gd name="T43" fmla="*/ 683966 h 852"/>
              <a:gd name="T44" fmla="*/ 192964 w 625"/>
              <a:gd name="T45" fmla="*/ 301485 h 852"/>
              <a:gd name="T46" fmla="*/ 136157 w 625"/>
              <a:gd name="T47" fmla="*/ 318584 h 852"/>
              <a:gd name="T48" fmla="*/ 155994 w 625"/>
              <a:gd name="T49" fmla="*/ 368982 h 852"/>
              <a:gd name="T50" fmla="*/ 119025 w 625"/>
              <a:gd name="T51" fmla="*/ 382481 h 852"/>
              <a:gd name="T52" fmla="*/ 192964 w 625"/>
              <a:gd name="T53" fmla="*/ 281686 h 852"/>
              <a:gd name="T54" fmla="*/ 99187 w 625"/>
              <a:gd name="T55" fmla="*/ 380681 h 852"/>
              <a:gd name="T56" fmla="*/ 217310 w 625"/>
              <a:gd name="T57" fmla="*/ 323084 h 852"/>
              <a:gd name="T58" fmla="*/ 216408 w 625"/>
              <a:gd name="T59" fmla="*/ 296985 h 852"/>
              <a:gd name="T60" fmla="*/ 199276 w 625"/>
              <a:gd name="T61" fmla="*/ 452678 h 852"/>
              <a:gd name="T62" fmla="*/ 122631 w 625"/>
              <a:gd name="T63" fmla="*/ 471577 h 852"/>
              <a:gd name="T64" fmla="*/ 199276 w 625"/>
              <a:gd name="T65" fmla="*/ 522874 h 852"/>
              <a:gd name="T66" fmla="*/ 218212 w 625"/>
              <a:gd name="T67" fmla="*/ 438278 h 852"/>
              <a:gd name="T68" fmla="*/ 99187 w 625"/>
              <a:gd name="T69" fmla="*/ 442778 h 852"/>
              <a:gd name="T70" fmla="*/ 199276 w 625"/>
              <a:gd name="T71" fmla="*/ 541773 h 852"/>
              <a:gd name="T72" fmla="*/ 260592 w 625"/>
              <a:gd name="T73" fmla="*/ 418479 h 852"/>
              <a:gd name="T74" fmla="*/ 294856 w 625"/>
              <a:gd name="T75" fmla="*/ 650668 h 852"/>
              <a:gd name="T76" fmla="*/ 452654 w 625"/>
              <a:gd name="T77" fmla="*/ 602070 h 852"/>
              <a:gd name="T78" fmla="*/ 288544 w 625"/>
              <a:gd name="T79" fmla="*/ 644368 h 852"/>
              <a:gd name="T80" fmla="*/ 452654 w 625"/>
              <a:gd name="T81" fmla="*/ 456277 h 852"/>
              <a:gd name="T82" fmla="*/ 288544 w 625"/>
              <a:gd name="T83" fmla="*/ 368982 h 852"/>
              <a:gd name="T84" fmla="*/ 288544 w 625"/>
              <a:gd name="T85" fmla="*/ 316784 h 852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0" t="0" r="r" b="b"/>
            <a:pathLst>
              <a:path w="625" h="852">
                <a:moveTo>
                  <a:pt x="48" y="224"/>
                </a:moveTo>
                <a:cubicBezTo>
                  <a:pt x="48" y="200"/>
                  <a:pt x="59" y="188"/>
                  <a:pt x="82" y="188"/>
                </a:cubicBezTo>
                <a:lnTo>
                  <a:pt x="82" y="138"/>
                </a:lnTo>
                <a:cubicBezTo>
                  <a:pt x="39" y="139"/>
                  <a:pt x="0" y="167"/>
                  <a:pt x="0" y="209"/>
                </a:cubicBezTo>
                <a:lnTo>
                  <a:pt x="0" y="783"/>
                </a:lnTo>
                <a:cubicBezTo>
                  <a:pt x="0" y="818"/>
                  <a:pt x="34" y="852"/>
                  <a:pt x="69" y="852"/>
                </a:cubicBezTo>
                <a:lnTo>
                  <a:pt x="556" y="852"/>
                </a:lnTo>
                <a:cubicBezTo>
                  <a:pt x="591" y="852"/>
                  <a:pt x="625" y="818"/>
                  <a:pt x="625" y="783"/>
                </a:cubicBezTo>
                <a:lnTo>
                  <a:pt x="625" y="209"/>
                </a:lnTo>
                <a:cubicBezTo>
                  <a:pt x="625" y="167"/>
                  <a:pt x="586" y="139"/>
                  <a:pt x="543" y="138"/>
                </a:cubicBezTo>
                <a:lnTo>
                  <a:pt x="543" y="188"/>
                </a:lnTo>
                <a:cubicBezTo>
                  <a:pt x="566" y="188"/>
                  <a:pt x="577" y="200"/>
                  <a:pt x="577" y="224"/>
                </a:cubicBezTo>
                <a:lnTo>
                  <a:pt x="577" y="768"/>
                </a:lnTo>
                <a:cubicBezTo>
                  <a:pt x="577" y="785"/>
                  <a:pt x="570" y="803"/>
                  <a:pt x="554" y="803"/>
                </a:cubicBezTo>
                <a:lnTo>
                  <a:pt x="71" y="803"/>
                </a:lnTo>
                <a:cubicBezTo>
                  <a:pt x="53" y="803"/>
                  <a:pt x="48" y="783"/>
                  <a:pt x="48" y="764"/>
                </a:cubicBezTo>
                <a:lnTo>
                  <a:pt x="48" y="224"/>
                </a:lnTo>
                <a:close/>
                <a:moveTo>
                  <a:pt x="270" y="91"/>
                </a:moveTo>
                <a:cubicBezTo>
                  <a:pt x="270" y="71"/>
                  <a:pt x="289" y="52"/>
                  <a:pt x="309" y="52"/>
                </a:cubicBezTo>
                <a:lnTo>
                  <a:pt x="316" y="52"/>
                </a:lnTo>
                <a:cubicBezTo>
                  <a:pt x="336" y="52"/>
                  <a:pt x="355" y="71"/>
                  <a:pt x="355" y="91"/>
                </a:cubicBezTo>
                <a:lnTo>
                  <a:pt x="355" y="95"/>
                </a:lnTo>
                <a:cubicBezTo>
                  <a:pt x="355" y="117"/>
                  <a:pt x="336" y="136"/>
                  <a:pt x="314" y="136"/>
                </a:cubicBezTo>
                <a:lnTo>
                  <a:pt x="311" y="136"/>
                </a:lnTo>
                <a:cubicBezTo>
                  <a:pt x="289" y="136"/>
                  <a:pt x="270" y="117"/>
                  <a:pt x="270" y="95"/>
                </a:cubicBezTo>
                <a:lnTo>
                  <a:pt x="270" y="91"/>
                </a:lnTo>
                <a:close/>
                <a:moveTo>
                  <a:pt x="218" y="93"/>
                </a:moveTo>
                <a:lnTo>
                  <a:pt x="149" y="93"/>
                </a:lnTo>
                <a:cubicBezTo>
                  <a:pt x="126" y="93"/>
                  <a:pt x="115" y="104"/>
                  <a:pt x="115" y="127"/>
                </a:cubicBezTo>
                <a:lnTo>
                  <a:pt x="115" y="216"/>
                </a:lnTo>
                <a:cubicBezTo>
                  <a:pt x="115" y="231"/>
                  <a:pt x="124" y="246"/>
                  <a:pt x="138" y="246"/>
                </a:cubicBezTo>
                <a:lnTo>
                  <a:pt x="487" y="246"/>
                </a:lnTo>
                <a:cubicBezTo>
                  <a:pt x="501" y="246"/>
                  <a:pt x="510" y="231"/>
                  <a:pt x="510" y="216"/>
                </a:cubicBezTo>
                <a:lnTo>
                  <a:pt x="510" y="127"/>
                </a:lnTo>
                <a:cubicBezTo>
                  <a:pt x="510" y="104"/>
                  <a:pt x="499" y="93"/>
                  <a:pt x="476" y="93"/>
                </a:cubicBezTo>
                <a:lnTo>
                  <a:pt x="407" y="93"/>
                </a:lnTo>
                <a:cubicBezTo>
                  <a:pt x="407" y="45"/>
                  <a:pt x="366" y="0"/>
                  <a:pt x="320" y="0"/>
                </a:cubicBezTo>
                <a:lnTo>
                  <a:pt x="305" y="0"/>
                </a:lnTo>
                <a:cubicBezTo>
                  <a:pt x="259" y="0"/>
                  <a:pt x="218" y="45"/>
                  <a:pt x="218" y="93"/>
                </a:cubicBezTo>
                <a:close/>
                <a:moveTo>
                  <a:pt x="132" y="654"/>
                </a:moveTo>
                <a:cubicBezTo>
                  <a:pt x="132" y="649"/>
                  <a:pt x="133" y="647"/>
                  <a:pt x="138" y="647"/>
                </a:cubicBezTo>
                <a:lnTo>
                  <a:pt x="221" y="647"/>
                </a:lnTo>
                <a:lnTo>
                  <a:pt x="221" y="654"/>
                </a:lnTo>
                <a:cubicBezTo>
                  <a:pt x="221" y="661"/>
                  <a:pt x="186" y="680"/>
                  <a:pt x="180" y="684"/>
                </a:cubicBezTo>
                <a:cubicBezTo>
                  <a:pt x="174" y="679"/>
                  <a:pt x="161" y="667"/>
                  <a:pt x="151" y="667"/>
                </a:cubicBezTo>
                <a:lnTo>
                  <a:pt x="149" y="667"/>
                </a:lnTo>
                <a:cubicBezTo>
                  <a:pt x="144" y="667"/>
                  <a:pt x="136" y="675"/>
                  <a:pt x="136" y="680"/>
                </a:cubicBezTo>
                <a:lnTo>
                  <a:pt x="136" y="682"/>
                </a:lnTo>
                <a:cubicBezTo>
                  <a:pt x="136" y="688"/>
                  <a:pt x="167" y="721"/>
                  <a:pt x="173" y="721"/>
                </a:cubicBezTo>
                <a:lnTo>
                  <a:pt x="175" y="721"/>
                </a:lnTo>
                <a:cubicBezTo>
                  <a:pt x="180" y="721"/>
                  <a:pt x="214" y="693"/>
                  <a:pt x="221" y="688"/>
                </a:cubicBezTo>
                <a:cubicBezTo>
                  <a:pt x="221" y="700"/>
                  <a:pt x="225" y="738"/>
                  <a:pt x="214" y="738"/>
                </a:cubicBezTo>
                <a:lnTo>
                  <a:pt x="138" y="738"/>
                </a:lnTo>
                <a:cubicBezTo>
                  <a:pt x="133" y="738"/>
                  <a:pt x="132" y="737"/>
                  <a:pt x="132" y="732"/>
                </a:cubicBezTo>
                <a:lnTo>
                  <a:pt x="132" y="654"/>
                </a:lnTo>
                <a:close/>
                <a:moveTo>
                  <a:pt x="214" y="760"/>
                </a:moveTo>
                <a:cubicBezTo>
                  <a:pt x="255" y="760"/>
                  <a:pt x="240" y="715"/>
                  <a:pt x="242" y="678"/>
                </a:cubicBezTo>
                <a:cubicBezTo>
                  <a:pt x="243" y="658"/>
                  <a:pt x="292" y="642"/>
                  <a:pt x="296" y="624"/>
                </a:cubicBezTo>
                <a:lnTo>
                  <a:pt x="290" y="624"/>
                </a:lnTo>
                <a:cubicBezTo>
                  <a:pt x="275" y="624"/>
                  <a:pt x="253" y="637"/>
                  <a:pt x="242" y="643"/>
                </a:cubicBezTo>
                <a:cubicBezTo>
                  <a:pt x="237" y="635"/>
                  <a:pt x="232" y="626"/>
                  <a:pt x="218" y="626"/>
                </a:cubicBezTo>
                <a:lnTo>
                  <a:pt x="134" y="626"/>
                </a:lnTo>
                <a:cubicBezTo>
                  <a:pt x="122" y="626"/>
                  <a:pt x="110" y="637"/>
                  <a:pt x="110" y="650"/>
                </a:cubicBezTo>
                <a:lnTo>
                  <a:pt x="110" y="736"/>
                </a:lnTo>
                <a:cubicBezTo>
                  <a:pt x="110" y="750"/>
                  <a:pt x="123" y="760"/>
                  <a:pt x="138" y="760"/>
                </a:cubicBezTo>
                <a:lnTo>
                  <a:pt x="214" y="760"/>
                </a:lnTo>
                <a:close/>
                <a:moveTo>
                  <a:pt x="132" y="341"/>
                </a:moveTo>
                <a:cubicBezTo>
                  <a:pt x="132" y="336"/>
                  <a:pt x="133" y="335"/>
                  <a:pt x="138" y="335"/>
                </a:cubicBezTo>
                <a:lnTo>
                  <a:pt x="214" y="335"/>
                </a:lnTo>
                <a:cubicBezTo>
                  <a:pt x="219" y="335"/>
                  <a:pt x="221" y="336"/>
                  <a:pt x="221" y="341"/>
                </a:cubicBezTo>
                <a:cubicBezTo>
                  <a:pt x="221" y="346"/>
                  <a:pt x="184" y="371"/>
                  <a:pt x="180" y="371"/>
                </a:cubicBezTo>
                <a:cubicBezTo>
                  <a:pt x="175" y="371"/>
                  <a:pt x="164" y="354"/>
                  <a:pt x="151" y="354"/>
                </a:cubicBezTo>
                <a:cubicBezTo>
                  <a:pt x="145" y="354"/>
                  <a:pt x="136" y="361"/>
                  <a:pt x="136" y="367"/>
                </a:cubicBezTo>
                <a:lnTo>
                  <a:pt x="136" y="369"/>
                </a:lnTo>
                <a:cubicBezTo>
                  <a:pt x="136" y="378"/>
                  <a:pt x="166" y="406"/>
                  <a:pt x="173" y="410"/>
                </a:cubicBezTo>
                <a:lnTo>
                  <a:pt x="221" y="376"/>
                </a:lnTo>
                <a:lnTo>
                  <a:pt x="221" y="425"/>
                </a:lnTo>
                <a:lnTo>
                  <a:pt x="132" y="425"/>
                </a:lnTo>
                <a:lnTo>
                  <a:pt x="132" y="341"/>
                </a:lnTo>
                <a:close/>
                <a:moveTo>
                  <a:pt x="240" y="330"/>
                </a:moveTo>
                <a:cubicBezTo>
                  <a:pt x="237" y="319"/>
                  <a:pt x="228" y="313"/>
                  <a:pt x="214" y="313"/>
                </a:cubicBezTo>
                <a:lnTo>
                  <a:pt x="138" y="313"/>
                </a:lnTo>
                <a:cubicBezTo>
                  <a:pt x="123" y="313"/>
                  <a:pt x="110" y="322"/>
                  <a:pt x="110" y="337"/>
                </a:cubicBezTo>
                <a:lnTo>
                  <a:pt x="110" y="423"/>
                </a:lnTo>
                <a:cubicBezTo>
                  <a:pt x="110" y="436"/>
                  <a:pt x="122" y="447"/>
                  <a:pt x="134" y="447"/>
                </a:cubicBezTo>
                <a:lnTo>
                  <a:pt x="218" y="447"/>
                </a:lnTo>
                <a:cubicBezTo>
                  <a:pt x="252" y="447"/>
                  <a:pt x="242" y="393"/>
                  <a:pt x="241" y="359"/>
                </a:cubicBezTo>
                <a:lnTo>
                  <a:pt x="296" y="313"/>
                </a:lnTo>
                <a:cubicBezTo>
                  <a:pt x="296" y="313"/>
                  <a:pt x="292" y="311"/>
                  <a:pt x="292" y="311"/>
                </a:cubicBezTo>
                <a:cubicBezTo>
                  <a:pt x="271" y="311"/>
                  <a:pt x="253" y="329"/>
                  <a:pt x="240" y="330"/>
                </a:cubicBezTo>
                <a:close/>
                <a:moveTo>
                  <a:pt x="132" y="492"/>
                </a:moveTo>
                <a:lnTo>
                  <a:pt x="221" y="492"/>
                </a:lnTo>
                <a:lnTo>
                  <a:pt x="221" y="503"/>
                </a:lnTo>
                <a:lnTo>
                  <a:pt x="180" y="529"/>
                </a:lnTo>
                <a:lnTo>
                  <a:pt x="152" y="508"/>
                </a:lnTo>
                <a:cubicBezTo>
                  <a:pt x="145" y="513"/>
                  <a:pt x="136" y="515"/>
                  <a:pt x="136" y="524"/>
                </a:cubicBezTo>
                <a:cubicBezTo>
                  <a:pt x="136" y="531"/>
                  <a:pt x="167" y="565"/>
                  <a:pt x="173" y="565"/>
                </a:cubicBezTo>
                <a:cubicBezTo>
                  <a:pt x="183" y="565"/>
                  <a:pt x="209" y="536"/>
                  <a:pt x="221" y="533"/>
                </a:cubicBezTo>
                <a:lnTo>
                  <a:pt x="221" y="581"/>
                </a:lnTo>
                <a:lnTo>
                  <a:pt x="132" y="581"/>
                </a:lnTo>
                <a:lnTo>
                  <a:pt x="132" y="492"/>
                </a:lnTo>
                <a:close/>
                <a:moveTo>
                  <a:pt x="242" y="487"/>
                </a:moveTo>
                <a:cubicBezTo>
                  <a:pt x="238" y="480"/>
                  <a:pt x="233" y="470"/>
                  <a:pt x="221" y="470"/>
                </a:cubicBezTo>
                <a:lnTo>
                  <a:pt x="132" y="470"/>
                </a:lnTo>
                <a:cubicBezTo>
                  <a:pt x="121" y="470"/>
                  <a:pt x="110" y="481"/>
                  <a:pt x="110" y="492"/>
                </a:cubicBezTo>
                <a:lnTo>
                  <a:pt x="110" y="581"/>
                </a:lnTo>
                <a:cubicBezTo>
                  <a:pt x="110" y="591"/>
                  <a:pt x="121" y="602"/>
                  <a:pt x="132" y="602"/>
                </a:cubicBezTo>
                <a:lnTo>
                  <a:pt x="221" y="602"/>
                </a:lnTo>
                <a:cubicBezTo>
                  <a:pt x="252" y="602"/>
                  <a:pt x="242" y="547"/>
                  <a:pt x="242" y="515"/>
                </a:cubicBezTo>
                <a:lnTo>
                  <a:pt x="296" y="469"/>
                </a:lnTo>
                <a:lnTo>
                  <a:pt x="289" y="465"/>
                </a:lnTo>
                <a:lnTo>
                  <a:pt x="242" y="487"/>
                </a:lnTo>
                <a:close/>
                <a:moveTo>
                  <a:pt x="320" y="716"/>
                </a:moveTo>
                <a:cubicBezTo>
                  <a:pt x="320" y="721"/>
                  <a:pt x="322" y="723"/>
                  <a:pt x="327" y="723"/>
                </a:cubicBezTo>
                <a:lnTo>
                  <a:pt x="495" y="723"/>
                </a:lnTo>
                <a:cubicBezTo>
                  <a:pt x="500" y="723"/>
                  <a:pt x="502" y="721"/>
                  <a:pt x="502" y="716"/>
                </a:cubicBezTo>
                <a:lnTo>
                  <a:pt x="502" y="669"/>
                </a:lnTo>
                <a:cubicBezTo>
                  <a:pt x="502" y="664"/>
                  <a:pt x="500" y="663"/>
                  <a:pt x="495" y="663"/>
                </a:cubicBezTo>
                <a:lnTo>
                  <a:pt x="320" y="663"/>
                </a:lnTo>
                <a:lnTo>
                  <a:pt x="320" y="716"/>
                </a:lnTo>
                <a:close/>
                <a:moveTo>
                  <a:pt x="320" y="565"/>
                </a:moveTo>
                <a:lnTo>
                  <a:pt x="502" y="565"/>
                </a:lnTo>
                <a:lnTo>
                  <a:pt x="502" y="507"/>
                </a:lnTo>
                <a:lnTo>
                  <a:pt x="320" y="507"/>
                </a:lnTo>
                <a:lnTo>
                  <a:pt x="320" y="565"/>
                </a:lnTo>
                <a:close/>
                <a:moveTo>
                  <a:pt x="320" y="410"/>
                </a:moveTo>
                <a:lnTo>
                  <a:pt x="452" y="410"/>
                </a:lnTo>
                <a:lnTo>
                  <a:pt x="452" y="352"/>
                </a:lnTo>
                <a:lnTo>
                  <a:pt x="320" y="352"/>
                </a:lnTo>
                <a:lnTo>
                  <a:pt x="320" y="41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 sz="118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4" name="Freeform 36" descr="D:\51PPT模板网\51pptmoban.com\图片.jpg"/>
          <p:cNvSpPr>
            <a:spLocks noChangeAspect="1" noEditPoints="1"/>
          </p:cNvSpPr>
          <p:nvPr/>
        </p:nvSpPr>
        <p:spPr bwMode="auto">
          <a:xfrm>
            <a:off x="4885419" y="2385374"/>
            <a:ext cx="585122" cy="576000"/>
          </a:xfrm>
          <a:custGeom>
            <a:avLst/>
            <a:gdLst>
              <a:gd name="T0" fmla="*/ 188097 w 792"/>
              <a:gd name="T1" fmla="*/ 307152 h 779"/>
              <a:gd name="T2" fmla="*/ 249296 w 792"/>
              <a:gd name="T3" fmla="*/ 200865 h 779"/>
              <a:gd name="T4" fmla="*/ 350994 w 792"/>
              <a:gd name="T5" fmla="*/ 290938 h 779"/>
              <a:gd name="T6" fmla="*/ 264596 w 792"/>
              <a:gd name="T7" fmla="*/ 182850 h 779"/>
              <a:gd name="T8" fmla="*/ 350994 w 792"/>
              <a:gd name="T9" fmla="*/ 290938 h 779"/>
              <a:gd name="T10" fmla="*/ 350994 w 792"/>
              <a:gd name="T11" fmla="*/ 290938 h 779"/>
              <a:gd name="T12" fmla="*/ 420293 w 792"/>
              <a:gd name="T13" fmla="*/ 174743 h 779"/>
              <a:gd name="T14" fmla="*/ 442793 w 792"/>
              <a:gd name="T15" fmla="*/ 163034 h 779"/>
              <a:gd name="T16" fmla="*/ 445493 w 792"/>
              <a:gd name="T17" fmla="*/ 182850 h 779"/>
              <a:gd name="T18" fmla="*/ 439193 w 792"/>
              <a:gd name="T19" fmla="*/ 215276 h 779"/>
              <a:gd name="T20" fmla="*/ 418493 w 792"/>
              <a:gd name="T21" fmla="*/ 207170 h 779"/>
              <a:gd name="T22" fmla="*/ 393293 w 792"/>
              <a:gd name="T23" fmla="*/ 185552 h 779"/>
              <a:gd name="T24" fmla="*/ 410393 w 792"/>
              <a:gd name="T25" fmla="*/ 172942 h 779"/>
              <a:gd name="T26" fmla="*/ 442793 w 792"/>
              <a:gd name="T27" fmla="*/ 163034 h 779"/>
              <a:gd name="T28" fmla="*/ 337494 w 792"/>
              <a:gd name="T29" fmla="*/ 308953 h 779"/>
              <a:gd name="T30" fmla="*/ 325795 w 792"/>
              <a:gd name="T31" fmla="*/ 440461 h 779"/>
              <a:gd name="T32" fmla="*/ 371694 w 792"/>
              <a:gd name="T33" fmla="*/ 320663 h 779"/>
              <a:gd name="T34" fmla="*/ 280795 w 792"/>
              <a:gd name="T35" fmla="*/ 268420 h 779"/>
              <a:gd name="T36" fmla="*/ 246596 w 792"/>
              <a:gd name="T37" fmla="*/ 280130 h 779"/>
              <a:gd name="T38" fmla="*/ 292495 w 792"/>
              <a:gd name="T39" fmla="*/ 440461 h 779"/>
              <a:gd name="T40" fmla="*/ 280795 w 792"/>
              <a:gd name="T41" fmla="*/ 268420 h 779"/>
              <a:gd name="T42" fmla="*/ 416693 w 792"/>
              <a:gd name="T43" fmla="*/ 240497 h 779"/>
              <a:gd name="T44" fmla="*/ 404993 w 792"/>
              <a:gd name="T45" fmla="*/ 440461 h 779"/>
              <a:gd name="T46" fmla="*/ 450892 w 792"/>
              <a:gd name="T47" fmla="*/ 253107 h 779"/>
              <a:gd name="T48" fmla="*/ 201597 w 792"/>
              <a:gd name="T49" fmla="*/ 351288 h 779"/>
              <a:gd name="T50" fmla="*/ 167397 w 792"/>
              <a:gd name="T51" fmla="*/ 362997 h 779"/>
              <a:gd name="T52" fmla="*/ 213296 w 792"/>
              <a:gd name="T53" fmla="*/ 440461 h 779"/>
              <a:gd name="T54" fmla="*/ 201597 w 792"/>
              <a:gd name="T55" fmla="*/ 351288 h 779"/>
              <a:gd name="T56" fmla="*/ 122398 w 792"/>
              <a:gd name="T57" fmla="*/ 440461 h 779"/>
              <a:gd name="T58" fmla="*/ 110698 w 792"/>
              <a:gd name="T59" fmla="*/ 170240 h 779"/>
              <a:gd name="T60" fmla="*/ 134098 w 792"/>
              <a:gd name="T61" fmla="*/ 170240 h 779"/>
              <a:gd name="T62" fmla="*/ 477892 w 792"/>
              <a:gd name="T63" fmla="*/ 417042 h 779"/>
              <a:gd name="T64" fmla="*/ 477892 w 792"/>
              <a:gd name="T65" fmla="*/ 440461 h 779"/>
              <a:gd name="T66" fmla="*/ 110698 w 792"/>
              <a:gd name="T67" fmla="*/ 428751 h 779"/>
              <a:gd name="T68" fmla="*/ 477892 w 792"/>
              <a:gd name="T69" fmla="*/ 417042 h 779"/>
              <a:gd name="T70" fmla="*/ 611990 w 792"/>
              <a:gd name="T71" fmla="*/ 701675 h 779"/>
              <a:gd name="T72" fmla="*/ 436493 w 792"/>
              <a:gd name="T73" fmla="*/ 566564 h 779"/>
              <a:gd name="T74" fmla="*/ 0 w 792"/>
              <a:gd name="T75" fmla="*/ 299045 h 779"/>
              <a:gd name="T76" fmla="*/ 599390 w 792"/>
              <a:gd name="T77" fmla="*/ 299045 h 779"/>
              <a:gd name="T78" fmla="*/ 677689 w 792"/>
              <a:gd name="T79" fmla="*/ 544947 h 779"/>
              <a:gd name="T80" fmla="*/ 300595 w 792"/>
              <a:gd name="T81" fmla="*/ 561160 h 779"/>
              <a:gd name="T82" fmla="*/ 561591 w 792"/>
              <a:gd name="T83" fmla="*/ 299045 h 779"/>
              <a:gd name="T84" fmla="*/ 38699 w 792"/>
              <a:gd name="T85" fmla="*/ 299045 h 779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0" t="0" r="r" b="b"/>
            <a:pathLst>
              <a:path w="792" h="779">
                <a:moveTo>
                  <a:pt x="297" y="240"/>
                </a:moveTo>
                <a:lnTo>
                  <a:pt x="209" y="341"/>
                </a:lnTo>
                <a:lnTo>
                  <a:pt x="188" y="323"/>
                </a:lnTo>
                <a:lnTo>
                  <a:pt x="277" y="223"/>
                </a:lnTo>
                <a:lnTo>
                  <a:pt x="297" y="240"/>
                </a:lnTo>
                <a:close/>
                <a:moveTo>
                  <a:pt x="390" y="323"/>
                </a:moveTo>
                <a:lnTo>
                  <a:pt x="276" y="224"/>
                </a:lnTo>
                <a:lnTo>
                  <a:pt x="294" y="203"/>
                </a:lnTo>
                <a:lnTo>
                  <a:pt x="408" y="303"/>
                </a:lnTo>
                <a:lnTo>
                  <a:pt x="390" y="323"/>
                </a:lnTo>
                <a:close/>
                <a:moveTo>
                  <a:pt x="487" y="212"/>
                </a:moveTo>
                <a:lnTo>
                  <a:pt x="390" y="323"/>
                </a:lnTo>
                <a:lnTo>
                  <a:pt x="369" y="305"/>
                </a:lnTo>
                <a:lnTo>
                  <a:pt x="467" y="194"/>
                </a:lnTo>
                <a:lnTo>
                  <a:pt x="487" y="212"/>
                </a:lnTo>
                <a:close/>
                <a:moveTo>
                  <a:pt x="492" y="181"/>
                </a:moveTo>
                <a:cubicBezTo>
                  <a:pt x="497" y="179"/>
                  <a:pt x="500" y="182"/>
                  <a:pt x="499" y="187"/>
                </a:cubicBezTo>
                <a:lnTo>
                  <a:pt x="495" y="203"/>
                </a:lnTo>
                <a:cubicBezTo>
                  <a:pt x="494" y="209"/>
                  <a:pt x="492" y="217"/>
                  <a:pt x="491" y="222"/>
                </a:cubicBezTo>
                <a:lnTo>
                  <a:pt x="488" y="239"/>
                </a:lnTo>
                <a:cubicBezTo>
                  <a:pt x="487" y="244"/>
                  <a:pt x="483" y="245"/>
                  <a:pt x="479" y="242"/>
                </a:cubicBezTo>
                <a:lnTo>
                  <a:pt x="465" y="230"/>
                </a:lnTo>
                <a:cubicBezTo>
                  <a:pt x="461" y="227"/>
                  <a:pt x="455" y="221"/>
                  <a:pt x="451" y="217"/>
                </a:cubicBezTo>
                <a:lnTo>
                  <a:pt x="437" y="206"/>
                </a:lnTo>
                <a:cubicBezTo>
                  <a:pt x="433" y="202"/>
                  <a:pt x="434" y="198"/>
                  <a:pt x="439" y="197"/>
                </a:cubicBezTo>
                <a:lnTo>
                  <a:pt x="456" y="192"/>
                </a:lnTo>
                <a:cubicBezTo>
                  <a:pt x="461" y="190"/>
                  <a:pt x="470" y="187"/>
                  <a:pt x="475" y="186"/>
                </a:cubicBezTo>
                <a:lnTo>
                  <a:pt x="492" y="181"/>
                </a:lnTo>
                <a:close/>
                <a:moveTo>
                  <a:pt x="400" y="343"/>
                </a:moveTo>
                <a:lnTo>
                  <a:pt x="375" y="343"/>
                </a:lnTo>
                <a:cubicBezTo>
                  <a:pt x="368" y="343"/>
                  <a:pt x="362" y="349"/>
                  <a:pt x="362" y="356"/>
                </a:cubicBezTo>
                <a:lnTo>
                  <a:pt x="362" y="489"/>
                </a:lnTo>
                <a:lnTo>
                  <a:pt x="413" y="489"/>
                </a:lnTo>
                <a:lnTo>
                  <a:pt x="413" y="356"/>
                </a:lnTo>
                <a:cubicBezTo>
                  <a:pt x="413" y="349"/>
                  <a:pt x="407" y="343"/>
                  <a:pt x="400" y="343"/>
                </a:cubicBezTo>
                <a:close/>
                <a:moveTo>
                  <a:pt x="312" y="298"/>
                </a:moveTo>
                <a:lnTo>
                  <a:pt x="287" y="298"/>
                </a:lnTo>
                <a:cubicBezTo>
                  <a:pt x="280" y="298"/>
                  <a:pt x="274" y="304"/>
                  <a:pt x="274" y="311"/>
                </a:cubicBezTo>
                <a:lnTo>
                  <a:pt x="274" y="489"/>
                </a:lnTo>
                <a:lnTo>
                  <a:pt x="325" y="489"/>
                </a:lnTo>
                <a:lnTo>
                  <a:pt x="325" y="311"/>
                </a:lnTo>
                <a:cubicBezTo>
                  <a:pt x="325" y="304"/>
                  <a:pt x="319" y="298"/>
                  <a:pt x="312" y="298"/>
                </a:cubicBezTo>
                <a:close/>
                <a:moveTo>
                  <a:pt x="488" y="267"/>
                </a:moveTo>
                <a:lnTo>
                  <a:pt x="463" y="267"/>
                </a:lnTo>
                <a:cubicBezTo>
                  <a:pt x="456" y="267"/>
                  <a:pt x="450" y="273"/>
                  <a:pt x="450" y="281"/>
                </a:cubicBezTo>
                <a:lnTo>
                  <a:pt x="450" y="489"/>
                </a:lnTo>
                <a:lnTo>
                  <a:pt x="501" y="489"/>
                </a:lnTo>
                <a:lnTo>
                  <a:pt x="501" y="281"/>
                </a:lnTo>
                <a:cubicBezTo>
                  <a:pt x="501" y="273"/>
                  <a:pt x="495" y="267"/>
                  <a:pt x="488" y="267"/>
                </a:cubicBezTo>
                <a:close/>
                <a:moveTo>
                  <a:pt x="224" y="390"/>
                </a:moveTo>
                <a:lnTo>
                  <a:pt x="200" y="390"/>
                </a:lnTo>
                <a:cubicBezTo>
                  <a:pt x="192" y="390"/>
                  <a:pt x="186" y="396"/>
                  <a:pt x="186" y="403"/>
                </a:cubicBezTo>
                <a:lnTo>
                  <a:pt x="186" y="489"/>
                </a:lnTo>
                <a:lnTo>
                  <a:pt x="237" y="489"/>
                </a:lnTo>
                <a:lnTo>
                  <a:pt x="237" y="403"/>
                </a:lnTo>
                <a:cubicBezTo>
                  <a:pt x="237" y="396"/>
                  <a:pt x="231" y="390"/>
                  <a:pt x="224" y="390"/>
                </a:cubicBezTo>
                <a:close/>
                <a:moveTo>
                  <a:pt x="149" y="476"/>
                </a:moveTo>
                <a:cubicBezTo>
                  <a:pt x="149" y="483"/>
                  <a:pt x="144" y="489"/>
                  <a:pt x="136" y="489"/>
                </a:cubicBezTo>
                <a:cubicBezTo>
                  <a:pt x="129" y="489"/>
                  <a:pt x="123" y="483"/>
                  <a:pt x="123" y="476"/>
                </a:cubicBezTo>
                <a:lnTo>
                  <a:pt x="123" y="189"/>
                </a:lnTo>
                <a:cubicBezTo>
                  <a:pt x="123" y="182"/>
                  <a:pt x="129" y="176"/>
                  <a:pt x="136" y="176"/>
                </a:cubicBezTo>
                <a:cubicBezTo>
                  <a:pt x="143" y="176"/>
                  <a:pt x="149" y="182"/>
                  <a:pt x="149" y="189"/>
                </a:cubicBezTo>
                <a:lnTo>
                  <a:pt x="149" y="476"/>
                </a:lnTo>
                <a:close/>
                <a:moveTo>
                  <a:pt x="531" y="463"/>
                </a:moveTo>
                <a:cubicBezTo>
                  <a:pt x="538" y="463"/>
                  <a:pt x="544" y="469"/>
                  <a:pt x="544" y="476"/>
                </a:cubicBezTo>
                <a:cubicBezTo>
                  <a:pt x="544" y="483"/>
                  <a:pt x="538" y="489"/>
                  <a:pt x="531" y="489"/>
                </a:cubicBezTo>
                <a:lnTo>
                  <a:pt x="136" y="489"/>
                </a:lnTo>
                <a:cubicBezTo>
                  <a:pt x="129" y="489"/>
                  <a:pt x="123" y="483"/>
                  <a:pt x="123" y="476"/>
                </a:cubicBezTo>
                <a:cubicBezTo>
                  <a:pt x="123" y="469"/>
                  <a:pt x="129" y="463"/>
                  <a:pt x="136" y="463"/>
                </a:cubicBezTo>
                <a:lnTo>
                  <a:pt x="531" y="463"/>
                </a:lnTo>
                <a:close/>
                <a:moveTo>
                  <a:pt x="753" y="750"/>
                </a:moveTo>
                <a:cubicBezTo>
                  <a:pt x="732" y="770"/>
                  <a:pt x="706" y="779"/>
                  <a:pt x="680" y="779"/>
                </a:cubicBezTo>
                <a:cubicBezTo>
                  <a:pt x="654" y="779"/>
                  <a:pt x="628" y="770"/>
                  <a:pt x="608" y="750"/>
                </a:cubicBezTo>
                <a:lnTo>
                  <a:pt x="485" y="629"/>
                </a:lnTo>
                <a:cubicBezTo>
                  <a:pt x="440" y="653"/>
                  <a:pt x="388" y="666"/>
                  <a:pt x="334" y="666"/>
                </a:cubicBezTo>
                <a:cubicBezTo>
                  <a:pt x="149" y="666"/>
                  <a:pt x="0" y="517"/>
                  <a:pt x="0" y="332"/>
                </a:cubicBezTo>
                <a:cubicBezTo>
                  <a:pt x="0" y="149"/>
                  <a:pt x="149" y="0"/>
                  <a:pt x="334" y="0"/>
                </a:cubicBezTo>
                <a:cubicBezTo>
                  <a:pt x="517" y="0"/>
                  <a:pt x="666" y="149"/>
                  <a:pt x="666" y="332"/>
                </a:cubicBezTo>
                <a:cubicBezTo>
                  <a:pt x="666" y="387"/>
                  <a:pt x="653" y="439"/>
                  <a:pt x="630" y="484"/>
                </a:cubicBezTo>
                <a:lnTo>
                  <a:pt x="753" y="605"/>
                </a:lnTo>
                <a:cubicBezTo>
                  <a:pt x="792" y="645"/>
                  <a:pt x="792" y="709"/>
                  <a:pt x="753" y="750"/>
                </a:cubicBezTo>
                <a:close/>
                <a:moveTo>
                  <a:pt x="334" y="623"/>
                </a:moveTo>
                <a:lnTo>
                  <a:pt x="334" y="623"/>
                </a:lnTo>
                <a:cubicBezTo>
                  <a:pt x="494" y="623"/>
                  <a:pt x="624" y="493"/>
                  <a:pt x="624" y="332"/>
                </a:cubicBezTo>
                <a:cubicBezTo>
                  <a:pt x="624" y="172"/>
                  <a:pt x="494" y="42"/>
                  <a:pt x="334" y="42"/>
                </a:cubicBezTo>
                <a:cubicBezTo>
                  <a:pt x="173" y="42"/>
                  <a:pt x="43" y="172"/>
                  <a:pt x="43" y="332"/>
                </a:cubicBezTo>
                <a:cubicBezTo>
                  <a:pt x="43" y="493"/>
                  <a:pt x="173" y="623"/>
                  <a:pt x="334" y="62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 sz="118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5" name="Freeform 37"/>
          <p:cNvSpPr>
            <a:spLocks noChangeAspect="1" noEditPoints="1"/>
          </p:cNvSpPr>
          <p:nvPr/>
        </p:nvSpPr>
        <p:spPr bwMode="auto">
          <a:xfrm>
            <a:off x="6792049" y="2428827"/>
            <a:ext cx="493852" cy="489093"/>
          </a:xfrm>
          <a:custGeom>
            <a:avLst/>
            <a:gdLst>
              <a:gd name="T0" fmla="*/ 594912 w 732"/>
              <a:gd name="T1" fmla="*/ 562343 h 724"/>
              <a:gd name="T2" fmla="*/ 526510 w 732"/>
              <a:gd name="T3" fmla="*/ 562343 h 724"/>
              <a:gd name="T4" fmla="*/ 431109 w 732"/>
              <a:gd name="T5" fmla="*/ 379401 h 724"/>
              <a:gd name="T6" fmla="*/ 421208 w 732"/>
              <a:gd name="T7" fmla="*/ 415449 h 724"/>
              <a:gd name="T8" fmla="*/ 369007 w 732"/>
              <a:gd name="T9" fmla="*/ 455101 h 724"/>
              <a:gd name="T10" fmla="*/ 540011 w 732"/>
              <a:gd name="T11" fmla="*/ 644351 h 724"/>
              <a:gd name="T12" fmla="*/ 649813 w 732"/>
              <a:gd name="T13" fmla="*/ 570454 h 724"/>
              <a:gd name="T14" fmla="*/ 568811 w 732"/>
              <a:gd name="T15" fmla="*/ 486643 h 724"/>
              <a:gd name="T16" fmla="*/ 449109 w 732"/>
              <a:gd name="T17" fmla="*/ 388413 h 724"/>
              <a:gd name="T18" fmla="*/ 237605 w 732"/>
              <a:gd name="T19" fmla="*/ 231606 h 724"/>
              <a:gd name="T20" fmla="*/ 273605 w 732"/>
              <a:gd name="T21" fmla="*/ 221693 h 724"/>
              <a:gd name="T22" fmla="*/ 283506 w 732"/>
              <a:gd name="T23" fmla="*/ 186546 h 724"/>
              <a:gd name="T24" fmla="*/ 292506 w 732"/>
              <a:gd name="T25" fmla="*/ 153202 h 724"/>
              <a:gd name="T26" fmla="*/ 126903 w 732"/>
              <a:gd name="T27" fmla="*/ 14419 h 724"/>
              <a:gd name="T28" fmla="*/ 104402 w 732"/>
              <a:gd name="T29" fmla="*/ 184744 h 724"/>
              <a:gd name="T30" fmla="*/ 900 w 732"/>
              <a:gd name="T31" fmla="*/ 141487 h 724"/>
              <a:gd name="T32" fmla="*/ 196204 w 732"/>
              <a:gd name="T33" fmla="*/ 281171 h 724"/>
              <a:gd name="T34" fmla="*/ 221404 w 732"/>
              <a:gd name="T35" fmla="*/ 248729 h 724"/>
              <a:gd name="T36" fmla="*/ 634513 w 732"/>
              <a:gd name="T37" fmla="*/ 63985 h 724"/>
              <a:gd name="T38" fmla="*/ 546311 w 732"/>
              <a:gd name="T39" fmla="*/ 0 h 724"/>
              <a:gd name="T40" fmla="*/ 309606 w 732"/>
              <a:gd name="T41" fmla="*/ 211780 h 724"/>
              <a:gd name="T42" fmla="*/ 275405 w 732"/>
              <a:gd name="T43" fmla="*/ 260444 h 724"/>
              <a:gd name="T44" fmla="*/ 246605 w 732"/>
              <a:gd name="T45" fmla="*/ 274863 h 724"/>
              <a:gd name="T46" fmla="*/ 250205 w 732"/>
              <a:gd name="T47" fmla="*/ 364982 h 724"/>
              <a:gd name="T48" fmla="*/ 58501 w 732"/>
              <a:gd name="T49" fmla="*/ 530801 h 724"/>
              <a:gd name="T50" fmla="*/ 37801 w 732"/>
              <a:gd name="T51" fmla="*/ 652462 h 724"/>
              <a:gd name="T52" fmla="*/ 136803 w 732"/>
              <a:gd name="T53" fmla="*/ 553331 h 724"/>
              <a:gd name="T54" fmla="*/ 291606 w 732"/>
              <a:gd name="T55" fmla="*/ 406437 h 724"/>
              <a:gd name="T56" fmla="*/ 378907 w 732"/>
              <a:gd name="T57" fmla="*/ 406437 h 724"/>
              <a:gd name="T58" fmla="*/ 404108 w 732"/>
              <a:gd name="T59" fmla="*/ 352366 h 724"/>
              <a:gd name="T60" fmla="*/ 441009 w 732"/>
              <a:gd name="T61" fmla="*/ 344255 h 724"/>
              <a:gd name="T62" fmla="*/ 634513 w 732"/>
              <a:gd name="T63" fmla="*/ 63985 h 724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732" h="724">
                <a:moveTo>
                  <a:pt x="623" y="586"/>
                </a:moveTo>
                <a:cubicBezTo>
                  <a:pt x="644" y="586"/>
                  <a:pt x="661" y="603"/>
                  <a:pt x="661" y="624"/>
                </a:cubicBezTo>
                <a:cubicBezTo>
                  <a:pt x="661" y="645"/>
                  <a:pt x="644" y="662"/>
                  <a:pt x="623" y="662"/>
                </a:cubicBezTo>
                <a:cubicBezTo>
                  <a:pt x="602" y="662"/>
                  <a:pt x="585" y="645"/>
                  <a:pt x="585" y="624"/>
                </a:cubicBezTo>
                <a:cubicBezTo>
                  <a:pt x="585" y="603"/>
                  <a:pt x="602" y="586"/>
                  <a:pt x="623" y="586"/>
                </a:cubicBezTo>
                <a:close/>
                <a:moveTo>
                  <a:pt x="479" y="421"/>
                </a:moveTo>
                <a:lnTo>
                  <a:pt x="489" y="441"/>
                </a:lnTo>
                <a:lnTo>
                  <a:pt x="468" y="461"/>
                </a:lnTo>
                <a:lnTo>
                  <a:pt x="449" y="480"/>
                </a:lnTo>
                <a:cubicBezTo>
                  <a:pt x="438" y="491"/>
                  <a:pt x="425" y="500"/>
                  <a:pt x="410" y="505"/>
                </a:cubicBezTo>
                <a:lnTo>
                  <a:pt x="539" y="633"/>
                </a:lnTo>
                <a:lnTo>
                  <a:pt x="600" y="715"/>
                </a:lnTo>
                <a:lnTo>
                  <a:pt x="632" y="724"/>
                </a:lnTo>
                <a:lnTo>
                  <a:pt x="722" y="633"/>
                </a:lnTo>
                <a:lnTo>
                  <a:pt x="713" y="600"/>
                </a:lnTo>
                <a:lnTo>
                  <a:pt x="632" y="540"/>
                </a:lnTo>
                <a:lnTo>
                  <a:pt x="511" y="419"/>
                </a:lnTo>
                <a:lnTo>
                  <a:pt x="499" y="431"/>
                </a:lnTo>
                <a:lnTo>
                  <a:pt x="479" y="421"/>
                </a:lnTo>
                <a:close/>
                <a:moveTo>
                  <a:pt x="264" y="257"/>
                </a:moveTo>
                <a:lnTo>
                  <a:pt x="285" y="237"/>
                </a:lnTo>
                <a:lnTo>
                  <a:pt x="304" y="246"/>
                </a:lnTo>
                <a:lnTo>
                  <a:pt x="294" y="227"/>
                </a:lnTo>
                <a:lnTo>
                  <a:pt x="315" y="207"/>
                </a:lnTo>
                <a:lnTo>
                  <a:pt x="317" y="205"/>
                </a:lnTo>
                <a:cubicBezTo>
                  <a:pt x="322" y="193"/>
                  <a:pt x="325" y="181"/>
                  <a:pt x="325" y="170"/>
                </a:cubicBezTo>
                <a:cubicBezTo>
                  <a:pt x="325" y="84"/>
                  <a:pt x="242" y="0"/>
                  <a:pt x="156" y="1"/>
                </a:cubicBezTo>
                <a:cubicBezTo>
                  <a:pt x="156" y="1"/>
                  <a:pt x="146" y="11"/>
                  <a:pt x="141" y="16"/>
                </a:cubicBezTo>
                <a:cubicBezTo>
                  <a:pt x="210" y="85"/>
                  <a:pt x="204" y="74"/>
                  <a:pt x="204" y="116"/>
                </a:cubicBezTo>
                <a:cubicBezTo>
                  <a:pt x="204" y="151"/>
                  <a:pt x="149" y="205"/>
                  <a:pt x="116" y="205"/>
                </a:cubicBezTo>
                <a:cubicBezTo>
                  <a:pt x="72" y="205"/>
                  <a:pt x="86" y="212"/>
                  <a:pt x="16" y="142"/>
                </a:cubicBezTo>
                <a:cubicBezTo>
                  <a:pt x="10" y="147"/>
                  <a:pt x="1" y="157"/>
                  <a:pt x="1" y="157"/>
                </a:cubicBezTo>
                <a:cubicBezTo>
                  <a:pt x="2" y="243"/>
                  <a:pt x="83" y="325"/>
                  <a:pt x="169" y="325"/>
                </a:cubicBezTo>
                <a:cubicBezTo>
                  <a:pt x="185" y="325"/>
                  <a:pt x="201" y="320"/>
                  <a:pt x="218" y="312"/>
                </a:cubicBezTo>
                <a:lnTo>
                  <a:pt x="221" y="315"/>
                </a:lnTo>
                <a:cubicBezTo>
                  <a:pt x="226" y="301"/>
                  <a:pt x="234" y="288"/>
                  <a:pt x="246" y="276"/>
                </a:cubicBezTo>
                <a:lnTo>
                  <a:pt x="264" y="257"/>
                </a:lnTo>
                <a:close/>
                <a:moveTo>
                  <a:pt x="705" y="71"/>
                </a:moveTo>
                <a:lnTo>
                  <a:pt x="655" y="20"/>
                </a:lnTo>
                <a:cubicBezTo>
                  <a:pt x="642" y="7"/>
                  <a:pt x="624" y="0"/>
                  <a:pt x="607" y="0"/>
                </a:cubicBezTo>
                <a:cubicBezTo>
                  <a:pt x="589" y="0"/>
                  <a:pt x="572" y="7"/>
                  <a:pt x="558" y="20"/>
                </a:cubicBezTo>
                <a:lnTo>
                  <a:pt x="344" y="235"/>
                </a:lnTo>
                <a:cubicBezTo>
                  <a:pt x="350" y="248"/>
                  <a:pt x="345" y="267"/>
                  <a:pt x="335" y="277"/>
                </a:cubicBezTo>
                <a:cubicBezTo>
                  <a:pt x="328" y="284"/>
                  <a:pt x="317" y="289"/>
                  <a:pt x="306" y="289"/>
                </a:cubicBezTo>
                <a:cubicBezTo>
                  <a:pt x="302" y="289"/>
                  <a:pt x="297" y="288"/>
                  <a:pt x="293" y="286"/>
                </a:cubicBezTo>
                <a:lnTo>
                  <a:pt x="274" y="305"/>
                </a:lnTo>
                <a:cubicBezTo>
                  <a:pt x="247" y="331"/>
                  <a:pt x="247" y="375"/>
                  <a:pt x="274" y="401"/>
                </a:cubicBezTo>
                <a:lnTo>
                  <a:pt x="278" y="405"/>
                </a:lnTo>
                <a:lnTo>
                  <a:pt x="110" y="572"/>
                </a:lnTo>
                <a:lnTo>
                  <a:pt x="65" y="589"/>
                </a:lnTo>
                <a:lnTo>
                  <a:pt x="0" y="682"/>
                </a:lnTo>
                <a:lnTo>
                  <a:pt x="42" y="724"/>
                </a:lnTo>
                <a:lnTo>
                  <a:pt x="135" y="659"/>
                </a:lnTo>
                <a:lnTo>
                  <a:pt x="152" y="614"/>
                </a:lnTo>
                <a:lnTo>
                  <a:pt x="319" y="447"/>
                </a:lnTo>
                <a:lnTo>
                  <a:pt x="324" y="451"/>
                </a:lnTo>
                <a:cubicBezTo>
                  <a:pt x="338" y="465"/>
                  <a:pt x="355" y="471"/>
                  <a:pt x="373" y="471"/>
                </a:cubicBezTo>
                <a:cubicBezTo>
                  <a:pt x="390" y="471"/>
                  <a:pt x="408" y="465"/>
                  <a:pt x="421" y="451"/>
                </a:cubicBezTo>
                <a:lnTo>
                  <a:pt x="440" y="433"/>
                </a:lnTo>
                <a:cubicBezTo>
                  <a:pt x="434" y="420"/>
                  <a:pt x="438" y="401"/>
                  <a:pt x="449" y="391"/>
                </a:cubicBezTo>
                <a:cubicBezTo>
                  <a:pt x="456" y="384"/>
                  <a:pt x="467" y="379"/>
                  <a:pt x="477" y="379"/>
                </a:cubicBezTo>
                <a:cubicBezTo>
                  <a:pt x="482" y="379"/>
                  <a:pt x="487" y="380"/>
                  <a:pt x="490" y="382"/>
                </a:cubicBezTo>
                <a:lnTo>
                  <a:pt x="705" y="167"/>
                </a:lnTo>
                <a:cubicBezTo>
                  <a:pt x="732" y="140"/>
                  <a:pt x="732" y="97"/>
                  <a:pt x="705" y="7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 sz="118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A1585AC3-25DA-D087-7285-AA60470E717D}"/>
              </a:ext>
            </a:extLst>
          </p:cNvPr>
          <p:cNvGrpSpPr/>
          <p:nvPr/>
        </p:nvGrpSpPr>
        <p:grpSpPr>
          <a:xfrm>
            <a:off x="1159629" y="2198504"/>
            <a:ext cx="2984539" cy="816522"/>
            <a:chOff x="283598" y="1906534"/>
            <a:chExt cx="2984539" cy="816522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34E4D972-5742-8082-1A2F-4F3C2C00BEEE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15762924-A91C-7AEC-0FF4-6B61231133FD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65D475DE-7594-779B-6CBC-C0A360B46FA3}"/>
              </a:ext>
            </a:extLst>
          </p:cNvPr>
          <p:cNvGrpSpPr/>
          <p:nvPr/>
        </p:nvGrpSpPr>
        <p:grpSpPr>
          <a:xfrm>
            <a:off x="8047831" y="2198504"/>
            <a:ext cx="2966425" cy="816522"/>
            <a:chOff x="283598" y="1906534"/>
            <a:chExt cx="2966425" cy="816522"/>
          </a:xfrm>
        </p:grpSpPr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03E62A5F-4BE7-AA25-345C-444143B13605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702B71A0-30C7-1417-9726-61C858F1528E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3395DF24-70EB-4563-3C3D-A99449D36689}"/>
              </a:ext>
            </a:extLst>
          </p:cNvPr>
          <p:cNvGrpSpPr/>
          <p:nvPr/>
        </p:nvGrpSpPr>
        <p:grpSpPr>
          <a:xfrm>
            <a:off x="1159629" y="4276438"/>
            <a:ext cx="2984539" cy="816522"/>
            <a:chOff x="283598" y="1906534"/>
            <a:chExt cx="2984539" cy="816522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C7397B26-9D2E-3294-744D-34F7DCD9C0C1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D6976314-D500-84F3-1BB7-C43AE970E51A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7B00CE1A-FAD0-9BEB-2EE8-E3E7B98F91F5}"/>
              </a:ext>
            </a:extLst>
          </p:cNvPr>
          <p:cNvGrpSpPr/>
          <p:nvPr/>
        </p:nvGrpSpPr>
        <p:grpSpPr>
          <a:xfrm>
            <a:off x="8047831" y="4276438"/>
            <a:ext cx="2966425" cy="816522"/>
            <a:chOff x="283598" y="1906534"/>
            <a:chExt cx="2966425" cy="816522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6949F775-ACA0-B52C-E2B1-F87027BD0438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CE367FC6-1D0A-C42A-7EBE-539021F226A6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541267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38275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D0AFFE6-38B6-4B34-6934-C3461B826C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-2" hidden="1">
            <a:extLst>
              <a:ext uri="{FF2B5EF4-FFF2-40B4-BE49-F238E27FC236}">
                <a16:creationId xmlns:a16="http://schemas.microsoft.com/office/drawing/2014/main" id="{BF471DB6-5B9C-2432-C876-E8ADFEE840CC}"/>
              </a:ext>
            </a:extLst>
          </p:cNvPr>
          <p:cNvSpPr txBox="1"/>
          <p:nvPr/>
        </p:nvSpPr>
        <p:spPr>
          <a:xfrm>
            <a:off x="4795339" y="1808162"/>
            <a:ext cx="5314275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0" dirty="0">
                <a:blipFill dpi="0" rotWithShape="1">
                  <a:blip r:embed="rId3"/>
                  <a:srcRect/>
                  <a:tile tx="0" ty="0" sx="100000" sy="100000" flip="none" algn="tl"/>
                </a:blipFill>
                <a:latin typeface="阿里汉仪智能黑体" panose="00020600040101010101" pitchFamily="18" charset="-122"/>
                <a:ea typeface="阿里汉仪智能黑体" panose="00020600040101010101" pitchFamily="18" charset="-122"/>
                <a:cs typeface="+mn-ea"/>
                <a:sym typeface="+mn-lt"/>
              </a:rPr>
              <a:t>开学第一课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FFAB497-6947-1842-E54E-61919C34F567}"/>
              </a:ext>
            </a:extLst>
          </p:cNvPr>
          <p:cNvSpPr txBox="1"/>
          <p:nvPr/>
        </p:nvSpPr>
        <p:spPr>
          <a:xfrm>
            <a:off x="4962770" y="297231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800">
                <a:blipFill>
                  <a:blip r:embed="rId3"/>
                  <a:tile tx="0" ty="0" sx="100000" sy="100000" flip="none" algn="tl"/>
                </a:blipFill>
                <a:latin typeface="阿里汉仪智能黑体" panose="00020600040101010101" pitchFamily="18" charset="-122"/>
                <a:ea typeface="阿里汉仪智能黑体" panose="00020600040101010101" pitchFamily="18" charset="-122"/>
              </a:defRPr>
            </a:lvl1pPr>
          </a:lstStyle>
          <a:p>
            <a:r>
              <a:rPr lang="zh-CN" altLang="en-US" sz="2800" dirty="0"/>
              <a:t>添加标题文本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E7E76573-29A5-0219-EADB-86FC6EC75904}"/>
              </a:ext>
            </a:extLst>
          </p:cNvPr>
          <p:cNvSpPr txBox="1"/>
          <p:nvPr/>
        </p:nvSpPr>
        <p:spPr>
          <a:xfrm rot="20650307">
            <a:off x="802393" y="95107"/>
            <a:ext cx="102143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800">
                <a:blipFill>
                  <a:blip r:embed="rId3"/>
                  <a:tile tx="0" ty="0" sx="100000" sy="100000" flip="none" algn="tl"/>
                </a:blipFill>
                <a:latin typeface="阿里汉仪智能黑体" panose="00020600040101010101" pitchFamily="18" charset="-122"/>
                <a:ea typeface="阿里汉仪智能黑体" panose="00020600040101010101" pitchFamily="18" charset="-122"/>
              </a:defRPr>
            </a:lvl1pPr>
          </a:lstStyle>
          <a:p>
            <a:r>
              <a:rPr lang="en-US" altLang="zh-CN" sz="4400" dirty="0"/>
              <a:t>03</a:t>
            </a:r>
            <a:endParaRPr lang="zh-CN" altLang="en-US" sz="4400" dirty="0"/>
          </a:p>
        </p:txBody>
      </p:sp>
      <p:sp>
        <p:nvSpPr>
          <p:cNvPr id="3" name="AutoShape 123" descr="D:\51PPT模板网\51pptmoban.com\图片.jpg">
            <a:extLst>
              <a:ext uri="{FF2B5EF4-FFF2-40B4-BE49-F238E27FC236}">
                <a16:creationId xmlns:a16="http://schemas.microsoft.com/office/drawing/2014/main" id="{D8FD00DC-A1D8-94ED-8EF7-7F538596D45B}"/>
              </a:ext>
            </a:extLst>
          </p:cNvPr>
          <p:cNvSpPr>
            <a:spLocks noChangeAspect="1"/>
          </p:cNvSpPr>
          <p:nvPr/>
        </p:nvSpPr>
        <p:spPr bwMode="auto">
          <a:xfrm>
            <a:off x="5461839" y="2049374"/>
            <a:ext cx="1253880" cy="137962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6949"/>
                </a:moveTo>
                <a:cubicBezTo>
                  <a:pt x="21599" y="7542"/>
                  <a:pt x="21407" y="8153"/>
                  <a:pt x="21017" y="8781"/>
                </a:cubicBezTo>
                <a:cubicBezTo>
                  <a:pt x="20628" y="9416"/>
                  <a:pt x="20109" y="10015"/>
                  <a:pt x="19458" y="10585"/>
                </a:cubicBezTo>
                <a:cubicBezTo>
                  <a:pt x="18806" y="11152"/>
                  <a:pt x="18040" y="11651"/>
                  <a:pt x="17159" y="12083"/>
                </a:cubicBezTo>
                <a:cubicBezTo>
                  <a:pt x="16275" y="12512"/>
                  <a:pt x="15327" y="12820"/>
                  <a:pt x="14315" y="12996"/>
                </a:cubicBezTo>
                <a:cubicBezTo>
                  <a:pt x="13880" y="13090"/>
                  <a:pt x="13492" y="13284"/>
                  <a:pt x="13151" y="13578"/>
                </a:cubicBezTo>
                <a:cubicBezTo>
                  <a:pt x="12809" y="13872"/>
                  <a:pt x="12641" y="14204"/>
                  <a:pt x="12641" y="14571"/>
                </a:cubicBezTo>
                <a:cubicBezTo>
                  <a:pt x="12641" y="14900"/>
                  <a:pt x="12713" y="15140"/>
                  <a:pt x="12865" y="15293"/>
                </a:cubicBezTo>
                <a:cubicBezTo>
                  <a:pt x="13015" y="15449"/>
                  <a:pt x="13177" y="15596"/>
                  <a:pt x="13364" y="15728"/>
                </a:cubicBezTo>
                <a:cubicBezTo>
                  <a:pt x="13546" y="15866"/>
                  <a:pt x="13717" y="16010"/>
                  <a:pt x="13874" y="16169"/>
                </a:cubicBezTo>
                <a:cubicBezTo>
                  <a:pt x="14032" y="16330"/>
                  <a:pt x="14125" y="16574"/>
                  <a:pt x="14160" y="16903"/>
                </a:cubicBezTo>
                <a:cubicBezTo>
                  <a:pt x="14195" y="17117"/>
                  <a:pt x="14187" y="17340"/>
                  <a:pt x="14133" y="17564"/>
                </a:cubicBezTo>
                <a:cubicBezTo>
                  <a:pt x="14099" y="17696"/>
                  <a:pt x="14200" y="17805"/>
                  <a:pt x="14432" y="17893"/>
                </a:cubicBezTo>
                <a:cubicBezTo>
                  <a:pt x="14667" y="17981"/>
                  <a:pt x="14956" y="18069"/>
                  <a:pt x="15295" y="18154"/>
                </a:cubicBezTo>
                <a:cubicBezTo>
                  <a:pt x="15637" y="18236"/>
                  <a:pt x="15987" y="18342"/>
                  <a:pt x="16344" y="18468"/>
                </a:cubicBezTo>
                <a:cubicBezTo>
                  <a:pt x="16705" y="18595"/>
                  <a:pt x="16975" y="18756"/>
                  <a:pt x="17164" y="18953"/>
                </a:cubicBezTo>
                <a:cubicBezTo>
                  <a:pt x="17266" y="19050"/>
                  <a:pt x="17351" y="19232"/>
                  <a:pt x="17415" y="19511"/>
                </a:cubicBezTo>
                <a:cubicBezTo>
                  <a:pt x="17477" y="19790"/>
                  <a:pt x="17519" y="20090"/>
                  <a:pt x="17535" y="20416"/>
                </a:cubicBezTo>
                <a:cubicBezTo>
                  <a:pt x="17554" y="20727"/>
                  <a:pt x="17527" y="21000"/>
                  <a:pt x="17463" y="21241"/>
                </a:cubicBezTo>
                <a:cubicBezTo>
                  <a:pt x="17394" y="21479"/>
                  <a:pt x="17268" y="21599"/>
                  <a:pt x="17089" y="21599"/>
                </a:cubicBezTo>
                <a:lnTo>
                  <a:pt x="4496" y="21599"/>
                </a:lnTo>
                <a:cubicBezTo>
                  <a:pt x="4328" y="21599"/>
                  <a:pt x="4205" y="21479"/>
                  <a:pt x="4130" y="21241"/>
                </a:cubicBezTo>
                <a:cubicBezTo>
                  <a:pt x="4061" y="21000"/>
                  <a:pt x="4032" y="20727"/>
                  <a:pt x="4048" y="20416"/>
                </a:cubicBezTo>
                <a:cubicBezTo>
                  <a:pt x="4066" y="20090"/>
                  <a:pt x="4109" y="19790"/>
                  <a:pt x="4170" y="19511"/>
                </a:cubicBezTo>
                <a:cubicBezTo>
                  <a:pt x="4235" y="19232"/>
                  <a:pt x="4317" y="19050"/>
                  <a:pt x="4421" y="18953"/>
                </a:cubicBezTo>
                <a:cubicBezTo>
                  <a:pt x="4616" y="18768"/>
                  <a:pt x="4889" y="18606"/>
                  <a:pt x="5239" y="18474"/>
                </a:cubicBezTo>
                <a:cubicBezTo>
                  <a:pt x="5588" y="18345"/>
                  <a:pt x="5933" y="18236"/>
                  <a:pt x="6269" y="18154"/>
                </a:cubicBezTo>
                <a:cubicBezTo>
                  <a:pt x="6606" y="18069"/>
                  <a:pt x="6897" y="17984"/>
                  <a:pt x="7145" y="17901"/>
                </a:cubicBezTo>
                <a:cubicBezTo>
                  <a:pt x="7394" y="17816"/>
                  <a:pt x="7498" y="17705"/>
                  <a:pt x="7463" y="17564"/>
                </a:cubicBezTo>
                <a:cubicBezTo>
                  <a:pt x="7428" y="17432"/>
                  <a:pt x="7412" y="17311"/>
                  <a:pt x="7412" y="17205"/>
                </a:cubicBezTo>
                <a:lnTo>
                  <a:pt x="7412" y="16903"/>
                </a:lnTo>
                <a:cubicBezTo>
                  <a:pt x="7428" y="16574"/>
                  <a:pt x="7519" y="16330"/>
                  <a:pt x="7687" y="16169"/>
                </a:cubicBezTo>
                <a:cubicBezTo>
                  <a:pt x="7853" y="16010"/>
                  <a:pt x="8034" y="15866"/>
                  <a:pt x="8224" y="15728"/>
                </a:cubicBezTo>
                <a:cubicBezTo>
                  <a:pt x="8416" y="15593"/>
                  <a:pt x="8584" y="15446"/>
                  <a:pt x="8729" y="15293"/>
                </a:cubicBezTo>
                <a:cubicBezTo>
                  <a:pt x="8873" y="15140"/>
                  <a:pt x="8945" y="14900"/>
                  <a:pt x="8945" y="14571"/>
                </a:cubicBezTo>
                <a:cubicBezTo>
                  <a:pt x="8945" y="14204"/>
                  <a:pt x="8777" y="13875"/>
                  <a:pt x="8440" y="13578"/>
                </a:cubicBezTo>
                <a:cubicBezTo>
                  <a:pt x="8104" y="13281"/>
                  <a:pt x="7706" y="13090"/>
                  <a:pt x="7247" y="12996"/>
                </a:cubicBezTo>
                <a:cubicBezTo>
                  <a:pt x="6251" y="12811"/>
                  <a:pt x="5311" y="12497"/>
                  <a:pt x="4435" y="12062"/>
                </a:cubicBezTo>
                <a:cubicBezTo>
                  <a:pt x="3554" y="11628"/>
                  <a:pt x="2790" y="11128"/>
                  <a:pt x="2133" y="10570"/>
                </a:cubicBezTo>
                <a:cubicBezTo>
                  <a:pt x="1479" y="10012"/>
                  <a:pt x="958" y="9416"/>
                  <a:pt x="574" y="8781"/>
                </a:cubicBezTo>
                <a:cubicBezTo>
                  <a:pt x="189" y="8153"/>
                  <a:pt x="0" y="7542"/>
                  <a:pt x="0" y="6949"/>
                </a:cubicBezTo>
                <a:lnTo>
                  <a:pt x="0" y="4320"/>
                </a:lnTo>
                <a:cubicBezTo>
                  <a:pt x="0" y="4009"/>
                  <a:pt x="93" y="3756"/>
                  <a:pt x="285" y="3553"/>
                </a:cubicBezTo>
                <a:cubicBezTo>
                  <a:pt x="475" y="3354"/>
                  <a:pt x="712" y="3254"/>
                  <a:pt x="998" y="3254"/>
                </a:cubicBezTo>
                <a:lnTo>
                  <a:pt x="5124" y="3254"/>
                </a:lnTo>
                <a:cubicBezTo>
                  <a:pt x="5108" y="3139"/>
                  <a:pt x="5097" y="3025"/>
                  <a:pt x="5097" y="2901"/>
                </a:cubicBezTo>
                <a:lnTo>
                  <a:pt x="5097" y="2564"/>
                </a:lnTo>
                <a:lnTo>
                  <a:pt x="5097" y="2505"/>
                </a:lnTo>
                <a:cubicBezTo>
                  <a:pt x="5097" y="2005"/>
                  <a:pt x="5118" y="1594"/>
                  <a:pt x="5156" y="1265"/>
                </a:cubicBezTo>
                <a:cubicBezTo>
                  <a:pt x="5193" y="939"/>
                  <a:pt x="5260" y="684"/>
                  <a:pt x="5353" y="499"/>
                </a:cubicBezTo>
                <a:cubicBezTo>
                  <a:pt x="5444" y="320"/>
                  <a:pt x="5580" y="187"/>
                  <a:pt x="5754" y="111"/>
                </a:cubicBezTo>
                <a:cubicBezTo>
                  <a:pt x="5928" y="38"/>
                  <a:pt x="6165" y="0"/>
                  <a:pt x="6464" y="0"/>
                </a:cubicBezTo>
                <a:lnTo>
                  <a:pt x="15132" y="0"/>
                </a:lnTo>
                <a:cubicBezTo>
                  <a:pt x="15410" y="0"/>
                  <a:pt x="15645" y="38"/>
                  <a:pt x="15829" y="111"/>
                </a:cubicBezTo>
                <a:cubicBezTo>
                  <a:pt x="16011" y="187"/>
                  <a:pt x="16149" y="320"/>
                  <a:pt x="16243" y="499"/>
                </a:cubicBezTo>
                <a:cubicBezTo>
                  <a:pt x="16336" y="684"/>
                  <a:pt x="16403" y="939"/>
                  <a:pt x="16435" y="1265"/>
                </a:cubicBezTo>
                <a:cubicBezTo>
                  <a:pt x="16470" y="1594"/>
                  <a:pt x="16486" y="2006"/>
                  <a:pt x="16486" y="2505"/>
                </a:cubicBezTo>
                <a:lnTo>
                  <a:pt x="16486" y="2863"/>
                </a:lnTo>
                <a:cubicBezTo>
                  <a:pt x="16486" y="2989"/>
                  <a:pt x="16478" y="3119"/>
                  <a:pt x="16459" y="3251"/>
                </a:cubicBezTo>
                <a:lnTo>
                  <a:pt x="20603" y="3251"/>
                </a:lnTo>
                <a:cubicBezTo>
                  <a:pt x="20884" y="3251"/>
                  <a:pt x="21119" y="3351"/>
                  <a:pt x="21314" y="3550"/>
                </a:cubicBezTo>
                <a:cubicBezTo>
                  <a:pt x="21503" y="3753"/>
                  <a:pt x="21599" y="4006"/>
                  <a:pt x="21599" y="4317"/>
                </a:cubicBezTo>
                <a:lnTo>
                  <a:pt x="21599" y="6949"/>
                </a:lnTo>
                <a:close/>
                <a:moveTo>
                  <a:pt x="6283" y="10550"/>
                </a:moveTo>
                <a:cubicBezTo>
                  <a:pt x="6072" y="9798"/>
                  <a:pt x="5882" y="8978"/>
                  <a:pt x="5714" y="8082"/>
                </a:cubicBezTo>
                <a:cubicBezTo>
                  <a:pt x="5548" y="7189"/>
                  <a:pt x="5407" y="6299"/>
                  <a:pt x="5287" y="5415"/>
                </a:cubicBezTo>
                <a:lnTo>
                  <a:pt x="1962" y="5415"/>
                </a:lnTo>
                <a:lnTo>
                  <a:pt x="1962" y="6949"/>
                </a:lnTo>
                <a:cubicBezTo>
                  <a:pt x="1962" y="7137"/>
                  <a:pt x="2064" y="7389"/>
                  <a:pt x="2264" y="7709"/>
                </a:cubicBezTo>
                <a:cubicBezTo>
                  <a:pt x="2462" y="8029"/>
                  <a:pt x="2753" y="8358"/>
                  <a:pt x="3126" y="8699"/>
                </a:cubicBezTo>
                <a:cubicBezTo>
                  <a:pt x="3500" y="9040"/>
                  <a:pt x="3954" y="9381"/>
                  <a:pt x="4488" y="9707"/>
                </a:cubicBezTo>
                <a:cubicBezTo>
                  <a:pt x="5022" y="10033"/>
                  <a:pt x="5618" y="10315"/>
                  <a:pt x="6283" y="10550"/>
                </a:cubicBezTo>
                <a:moveTo>
                  <a:pt x="19629" y="5415"/>
                </a:moveTo>
                <a:lnTo>
                  <a:pt x="16280" y="5415"/>
                </a:lnTo>
                <a:cubicBezTo>
                  <a:pt x="16179" y="6299"/>
                  <a:pt x="16043" y="7189"/>
                  <a:pt x="15877" y="8082"/>
                </a:cubicBezTo>
                <a:cubicBezTo>
                  <a:pt x="15712" y="8978"/>
                  <a:pt x="15522" y="9798"/>
                  <a:pt x="15308" y="10550"/>
                </a:cubicBezTo>
                <a:cubicBezTo>
                  <a:pt x="15973" y="10315"/>
                  <a:pt x="16574" y="10033"/>
                  <a:pt x="17105" y="9707"/>
                </a:cubicBezTo>
                <a:cubicBezTo>
                  <a:pt x="17637" y="9381"/>
                  <a:pt x="18091" y="9040"/>
                  <a:pt x="18467" y="8699"/>
                </a:cubicBezTo>
                <a:cubicBezTo>
                  <a:pt x="18844" y="8358"/>
                  <a:pt x="19130" y="8029"/>
                  <a:pt x="19330" y="7709"/>
                </a:cubicBezTo>
                <a:cubicBezTo>
                  <a:pt x="19530" y="7389"/>
                  <a:pt x="19629" y="7137"/>
                  <a:pt x="19629" y="6949"/>
                </a:cubicBezTo>
                <a:lnTo>
                  <a:pt x="19629" y="5415"/>
                </a:lnTo>
                <a:close/>
              </a:path>
            </a:pathLst>
          </a:custGeom>
          <a:solidFill>
            <a:srgbClr val="27534B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s-ES" dirty="0">
              <a:sym typeface="+mn-lt"/>
            </a:endParaRPr>
          </a:p>
        </p:txBody>
      </p:sp>
      <p:grpSp>
        <p:nvGrpSpPr>
          <p:cNvPr id="4" name="Group 4681">
            <a:extLst>
              <a:ext uri="{FF2B5EF4-FFF2-40B4-BE49-F238E27FC236}">
                <a16:creationId xmlns:a16="http://schemas.microsoft.com/office/drawing/2014/main" id="{65973BAF-6F83-46D8-DF54-97C4FCF6470B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2175651" y="2212490"/>
            <a:ext cx="1032008" cy="1352638"/>
            <a:chOff x="4576763" y="2300287"/>
            <a:chExt cx="276225" cy="361950"/>
          </a:xfrm>
          <a:solidFill>
            <a:schemeClr val="accent2"/>
          </a:solidFill>
        </p:grpSpPr>
        <p:sp>
          <p:nvSpPr>
            <p:cNvPr id="5" name="Freeform 250">
              <a:extLst>
                <a:ext uri="{FF2B5EF4-FFF2-40B4-BE49-F238E27FC236}">
                  <a16:creationId xmlns:a16="http://schemas.microsoft.com/office/drawing/2014/main" id="{90951760-AC30-A03C-6F8D-3B0BEEE433D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76763" y="2541587"/>
              <a:ext cx="120650" cy="120650"/>
            </a:xfrm>
            <a:custGeom>
              <a:avLst/>
              <a:gdLst>
                <a:gd name="T0" fmla="*/ 92 w 336"/>
                <a:gd name="T1" fmla="*/ 0 h 336"/>
                <a:gd name="T2" fmla="*/ 0 w 336"/>
                <a:gd name="T3" fmla="*/ 243 h 336"/>
                <a:gd name="T4" fmla="*/ 159 w 336"/>
                <a:gd name="T5" fmla="*/ 193 h 336"/>
                <a:gd name="T6" fmla="*/ 251 w 336"/>
                <a:gd name="T7" fmla="*/ 335 h 336"/>
                <a:gd name="T8" fmla="*/ 335 w 336"/>
                <a:gd name="T9" fmla="*/ 84 h 336"/>
                <a:gd name="T10" fmla="*/ 251 w 336"/>
                <a:gd name="T11" fmla="*/ 9 h 336"/>
                <a:gd name="T12" fmla="*/ 92 w 336"/>
                <a:gd name="T13" fmla="*/ 0 h 336"/>
                <a:gd name="T14" fmla="*/ 92 w 336"/>
                <a:gd name="T15" fmla="*/ 0 h 336"/>
                <a:gd name="T16" fmla="*/ 92 w 336"/>
                <a:gd name="T17" fmla="*/ 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6" h="336">
                  <a:moveTo>
                    <a:pt x="92" y="0"/>
                  </a:moveTo>
                  <a:lnTo>
                    <a:pt x="0" y="243"/>
                  </a:lnTo>
                  <a:lnTo>
                    <a:pt x="159" y="193"/>
                  </a:lnTo>
                  <a:lnTo>
                    <a:pt x="251" y="335"/>
                  </a:lnTo>
                  <a:lnTo>
                    <a:pt x="335" y="84"/>
                  </a:lnTo>
                  <a:lnTo>
                    <a:pt x="251" y="9"/>
                  </a:lnTo>
                  <a:lnTo>
                    <a:pt x="92" y="0"/>
                  </a:lnTo>
                  <a:close/>
                  <a:moveTo>
                    <a:pt x="92" y="0"/>
                  </a:moveTo>
                  <a:lnTo>
                    <a:pt x="92" y="0"/>
                  </a:lnTo>
                  <a:close/>
                </a:path>
              </a:pathLst>
            </a:custGeom>
            <a:solidFill>
              <a:srgbClr val="438275"/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6" name="Freeform 251">
              <a:extLst>
                <a:ext uri="{FF2B5EF4-FFF2-40B4-BE49-F238E27FC236}">
                  <a16:creationId xmlns:a16="http://schemas.microsoft.com/office/drawing/2014/main" id="{E22FCF21-D877-9CD6-1759-C813370348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76763" y="2541587"/>
              <a:ext cx="120650" cy="120650"/>
            </a:xfrm>
            <a:custGeom>
              <a:avLst/>
              <a:gdLst>
                <a:gd name="T0" fmla="*/ 92 w 336"/>
                <a:gd name="T1" fmla="*/ 0 h 336"/>
                <a:gd name="T2" fmla="*/ 0 w 336"/>
                <a:gd name="T3" fmla="*/ 243 h 336"/>
                <a:gd name="T4" fmla="*/ 159 w 336"/>
                <a:gd name="T5" fmla="*/ 193 h 336"/>
                <a:gd name="T6" fmla="*/ 251 w 336"/>
                <a:gd name="T7" fmla="*/ 335 h 336"/>
                <a:gd name="T8" fmla="*/ 335 w 336"/>
                <a:gd name="T9" fmla="*/ 84 h 336"/>
                <a:gd name="T10" fmla="*/ 251 w 336"/>
                <a:gd name="T11" fmla="*/ 9 h 336"/>
                <a:gd name="T12" fmla="*/ 92 w 336"/>
                <a:gd name="T13" fmla="*/ 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6" h="336">
                  <a:moveTo>
                    <a:pt x="92" y="0"/>
                  </a:moveTo>
                  <a:lnTo>
                    <a:pt x="0" y="243"/>
                  </a:lnTo>
                  <a:lnTo>
                    <a:pt x="159" y="193"/>
                  </a:lnTo>
                  <a:lnTo>
                    <a:pt x="251" y="335"/>
                  </a:lnTo>
                  <a:lnTo>
                    <a:pt x="335" y="84"/>
                  </a:lnTo>
                  <a:lnTo>
                    <a:pt x="251" y="9"/>
                  </a:lnTo>
                  <a:lnTo>
                    <a:pt x="92" y="0"/>
                  </a:lnTo>
                </a:path>
              </a:pathLst>
            </a:custGeom>
            <a:solidFill>
              <a:srgbClr val="438275"/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8" name="Freeform 252">
              <a:extLst>
                <a:ext uri="{FF2B5EF4-FFF2-40B4-BE49-F238E27FC236}">
                  <a16:creationId xmlns:a16="http://schemas.microsoft.com/office/drawing/2014/main" id="{1EB7709C-9879-EE41-C7D8-7CC75ACA1A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10100" y="2541587"/>
              <a:ext cx="1588" cy="1587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438275"/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9" name="Freeform 253">
              <a:extLst>
                <a:ext uri="{FF2B5EF4-FFF2-40B4-BE49-F238E27FC236}">
                  <a16:creationId xmlns:a16="http://schemas.microsoft.com/office/drawing/2014/main" id="{427CE9FB-F7E1-9C75-196C-4B7517D0169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32338" y="2541587"/>
              <a:ext cx="120650" cy="120650"/>
            </a:xfrm>
            <a:custGeom>
              <a:avLst/>
              <a:gdLst>
                <a:gd name="T0" fmla="*/ 251 w 336"/>
                <a:gd name="T1" fmla="*/ 0 h 336"/>
                <a:gd name="T2" fmla="*/ 84 w 336"/>
                <a:gd name="T3" fmla="*/ 9 h 336"/>
                <a:gd name="T4" fmla="*/ 0 w 336"/>
                <a:gd name="T5" fmla="*/ 84 h 336"/>
                <a:gd name="T6" fmla="*/ 92 w 336"/>
                <a:gd name="T7" fmla="*/ 335 h 336"/>
                <a:gd name="T8" fmla="*/ 176 w 336"/>
                <a:gd name="T9" fmla="*/ 193 h 336"/>
                <a:gd name="T10" fmla="*/ 335 w 336"/>
                <a:gd name="T11" fmla="*/ 243 h 336"/>
                <a:gd name="T12" fmla="*/ 251 w 336"/>
                <a:gd name="T13" fmla="*/ 0 h 336"/>
                <a:gd name="T14" fmla="*/ 251 w 336"/>
                <a:gd name="T15" fmla="*/ 0 h 336"/>
                <a:gd name="T16" fmla="*/ 251 w 336"/>
                <a:gd name="T17" fmla="*/ 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6" h="336">
                  <a:moveTo>
                    <a:pt x="251" y="0"/>
                  </a:moveTo>
                  <a:lnTo>
                    <a:pt x="84" y="9"/>
                  </a:lnTo>
                  <a:lnTo>
                    <a:pt x="0" y="84"/>
                  </a:lnTo>
                  <a:lnTo>
                    <a:pt x="92" y="335"/>
                  </a:lnTo>
                  <a:lnTo>
                    <a:pt x="176" y="193"/>
                  </a:lnTo>
                  <a:lnTo>
                    <a:pt x="335" y="243"/>
                  </a:lnTo>
                  <a:lnTo>
                    <a:pt x="251" y="0"/>
                  </a:lnTo>
                  <a:close/>
                  <a:moveTo>
                    <a:pt x="251" y="0"/>
                  </a:moveTo>
                  <a:lnTo>
                    <a:pt x="251" y="0"/>
                  </a:lnTo>
                  <a:close/>
                </a:path>
              </a:pathLst>
            </a:custGeom>
            <a:solidFill>
              <a:srgbClr val="438275"/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10" name="Freeform 254">
              <a:extLst>
                <a:ext uri="{FF2B5EF4-FFF2-40B4-BE49-F238E27FC236}">
                  <a16:creationId xmlns:a16="http://schemas.microsoft.com/office/drawing/2014/main" id="{ECFF6EDE-67B5-5DE6-A457-7FBEC4D2CAC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32338" y="2541587"/>
              <a:ext cx="120650" cy="120650"/>
            </a:xfrm>
            <a:custGeom>
              <a:avLst/>
              <a:gdLst>
                <a:gd name="T0" fmla="*/ 251 w 336"/>
                <a:gd name="T1" fmla="*/ 0 h 336"/>
                <a:gd name="T2" fmla="*/ 84 w 336"/>
                <a:gd name="T3" fmla="*/ 9 h 336"/>
                <a:gd name="T4" fmla="*/ 0 w 336"/>
                <a:gd name="T5" fmla="*/ 84 h 336"/>
                <a:gd name="T6" fmla="*/ 92 w 336"/>
                <a:gd name="T7" fmla="*/ 335 h 336"/>
                <a:gd name="T8" fmla="*/ 176 w 336"/>
                <a:gd name="T9" fmla="*/ 193 h 336"/>
                <a:gd name="T10" fmla="*/ 335 w 336"/>
                <a:gd name="T11" fmla="*/ 243 h 336"/>
                <a:gd name="T12" fmla="*/ 251 w 336"/>
                <a:gd name="T13" fmla="*/ 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6" h="336">
                  <a:moveTo>
                    <a:pt x="251" y="0"/>
                  </a:moveTo>
                  <a:lnTo>
                    <a:pt x="84" y="9"/>
                  </a:lnTo>
                  <a:lnTo>
                    <a:pt x="0" y="84"/>
                  </a:lnTo>
                  <a:lnTo>
                    <a:pt x="92" y="335"/>
                  </a:lnTo>
                  <a:lnTo>
                    <a:pt x="176" y="193"/>
                  </a:lnTo>
                  <a:lnTo>
                    <a:pt x="335" y="243"/>
                  </a:lnTo>
                  <a:lnTo>
                    <a:pt x="251" y="0"/>
                  </a:lnTo>
                </a:path>
              </a:pathLst>
            </a:custGeom>
            <a:solidFill>
              <a:srgbClr val="438275"/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11" name="Freeform 255">
              <a:extLst>
                <a:ext uri="{FF2B5EF4-FFF2-40B4-BE49-F238E27FC236}">
                  <a16:creationId xmlns:a16="http://schemas.microsoft.com/office/drawing/2014/main" id="{B7120108-052E-1478-8FAF-6E3EF84B38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22825" y="2541587"/>
              <a:ext cx="1588" cy="1587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438275"/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13" name="Freeform 256">
              <a:extLst>
                <a:ext uri="{FF2B5EF4-FFF2-40B4-BE49-F238E27FC236}">
                  <a16:creationId xmlns:a16="http://schemas.microsoft.com/office/drawing/2014/main" id="{FBA3DB5B-CDA0-004C-2FD1-A6292ECC448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86288" y="2300287"/>
              <a:ext cx="261937" cy="258762"/>
            </a:xfrm>
            <a:custGeom>
              <a:avLst/>
              <a:gdLst>
                <a:gd name="T0" fmla="*/ 618 w 728"/>
                <a:gd name="T1" fmla="*/ 619 h 720"/>
                <a:gd name="T2" fmla="*/ 627 w 728"/>
                <a:gd name="T3" fmla="*/ 469 h 720"/>
                <a:gd name="T4" fmla="*/ 727 w 728"/>
                <a:gd name="T5" fmla="*/ 360 h 720"/>
                <a:gd name="T6" fmla="*/ 627 w 728"/>
                <a:gd name="T7" fmla="*/ 251 h 720"/>
                <a:gd name="T8" fmla="*/ 618 w 728"/>
                <a:gd name="T9" fmla="*/ 101 h 720"/>
                <a:gd name="T10" fmla="*/ 468 w 728"/>
                <a:gd name="T11" fmla="*/ 92 h 720"/>
                <a:gd name="T12" fmla="*/ 359 w 728"/>
                <a:gd name="T13" fmla="*/ 0 h 720"/>
                <a:gd name="T14" fmla="*/ 250 w 728"/>
                <a:gd name="T15" fmla="*/ 92 h 720"/>
                <a:gd name="T16" fmla="*/ 100 w 728"/>
                <a:gd name="T17" fmla="*/ 101 h 720"/>
                <a:gd name="T18" fmla="*/ 92 w 728"/>
                <a:gd name="T19" fmla="*/ 251 h 720"/>
                <a:gd name="T20" fmla="*/ 0 w 728"/>
                <a:gd name="T21" fmla="*/ 360 h 720"/>
                <a:gd name="T22" fmla="*/ 92 w 728"/>
                <a:gd name="T23" fmla="*/ 469 h 720"/>
                <a:gd name="T24" fmla="*/ 100 w 728"/>
                <a:gd name="T25" fmla="*/ 619 h 720"/>
                <a:gd name="T26" fmla="*/ 250 w 728"/>
                <a:gd name="T27" fmla="*/ 628 h 720"/>
                <a:gd name="T28" fmla="*/ 359 w 728"/>
                <a:gd name="T29" fmla="*/ 719 h 720"/>
                <a:gd name="T30" fmla="*/ 468 w 728"/>
                <a:gd name="T31" fmla="*/ 628 h 720"/>
                <a:gd name="T32" fmla="*/ 618 w 728"/>
                <a:gd name="T33" fmla="*/ 619 h 720"/>
                <a:gd name="T34" fmla="*/ 359 w 728"/>
                <a:gd name="T35" fmla="*/ 561 h 720"/>
                <a:gd name="T36" fmla="*/ 159 w 728"/>
                <a:gd name="T37" fmla="*/ 360 h 720"/>
                <a:gd name="T38" fmla="*/ 359 w 728"/>
                <a:gd name="T39" fmla="*/ 159 h 720"/>
                <a:gd name="T40" fmla="*/ 560 w 728"/>
                <a:gd name="T41" fmla="*/ 360 h 720"/>
                <a:gd name="T42" fmla="*/ 359 w 728"/>
                <a:gd name="T43" fmla="*/ 561 h 720"/>
                <a:gd name="T44" fmla="*/ 359 w 728"/>
                <a:gd name="T45" fmla="*/ 561 h 720"/>
                <a:gd name="T46" fmla="*/ 359 w 728"/>
                <a:gd name="T47" fmla="*/ 561 h 7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28" h="720">
                  <a:moveTo>
                    <a:pt x="618" y="619"/>
                  </a:moveTo>
                  <a:cubicBezTo>
                    <a:pt x="627" y="469"/>
                    <a:pt x="627" y="469"/>
                    <a:pt x="627" y="469"/>
                  </a:cubicBezTo>
                  <a:cubicBezTo>
                    <a:pt x="727" y="360"/>
                    <a:pt x="727" y="360"/>
                    <a:pt x="727" y="360"/>
                  </a:cubicBezTo>
                  <a:cubicBezTo>
                    <a:pt x="627" y="251"/>
                    <a:pt x="627" y="251"/>
                    <a:pt x="627" y="251"/>
                  </a:cubicBezTo>
                  <a:cubicBezTo>
                    <a:pt x="618" y="101"/>
                    <a:pt x="618" y="101"/>
                    <a:pt x="618" y="101"/>
                  </a:cubicBezTo>
                  <a:cubicBezTo>
                    <a:pt x="468" y="92"/>
                    <a:pt x="468" y="92"/>
                    <a:pt x="468" y="92"/>
                  </a:cubicBezTo>
                  <a:cubicBezTo>
                    <a:pt x="359" y="0"/>
                    <a:pt x="359" y="0"/>
                    <a:pt x="359" y="0"/>
                  </a:cubicBezTo>
                  <a:cubicBezTo>
                    <a:pt x="250" y="92"/>
                    <a:pt x="250" y="92"/>
                    <a:pt x="250" y="92"/>
                  </a:cubicBezTo>
                  <a:cubicBezTo>
                    <a:pt x="100" y="101"/>
                    <a:pt x="100" y="101"/>
                    <a:pt x="100" y="101"/>
                  </a:cubicBezTo>
                  <a:cubicBezTo>
                    <a:pt x="92" y="251"/>
                    <a:pt x="92" y="251"/>
                    <a:pt x="92" y="251"/>
                  </a:cubicBezTo>
                  <a:cubicBezTo>
                    <a:pt x="0" y="360"/>
                    <a:pt x="0" y="360"/>
                    <a:pt x="0" y="360"/>
                  </a:cubicBezTo>
                  <a:cubicBezTo>
                    <a:pt x="92" y="469"/>
                    <a:pt x="92" y="469"/>
                    <a:pt x="92" y="469"/>
                  </a:cubicBezTo>
                  <a:cubicBezTo>
                    <a:pt x="100" y="619"/>
                    <a:pt x="100" y="619"/>
                    <a:pt x="100" y="619"/>
                  </a:cubicBezTo>
                  <a:cubicBezTo>
                    <a:pt x="250" y="628"/>
                    <a:pt x="250" y="628"/>
                    <a:pt x="250" y="628"/>
                  </a:cubicBezTo>
                  <a:cubicBezTo>
                    <a:pt x="359" y="719"/>
                    <a:pt x="359" y="719"/>
                    <a:pt x="359" y="719"/>
                  </a:cubicBezTo>
                  <a:cubicBezTo>
                    <a:pt x="468" y="628"/>
                    <a:pt x="468" y="628"/>
                    <a:pt x="468" y="628"/>
                  </a:cubicBezTo>
                  <a:lnTo>
                    <a:pt x="618" y="619"/>
                  </a:lnTo>
                  <a:close/>
                  <a:moveTo>
                    <a:pt x="359" y="561"/>
                  </a:moveTo>
                  <a:cubicBezTo>
                    <a:pt x="250" y="561"/>
                    <a:pt x="159" y="469"/>
                    <a:pt x="159" y="360"/>
                  </a:cubicBezTo>
                  <a:cubicBezTo>
                    <a:pt x="159" y="243"/>
                    <a:pt x="250" y="159"/>
                    <a:pt x="359" y="159"/>
                  </a:cubicBezTo>
                  <a:cubicBezTo>
                    <a:pt x="468" y="159"/>
                    <a:pt x="560" y="243"/>
                    <a:pt x="560" y="360"/>
                  </a:cubicBezTo>
                  <a:cubicBezTo>
                    <a:pt x="560" y="469"/>
                    <a:pt x="468" y="561"/>
                    <a:pt x="359" y="561"/>
                  </a:cubicBezTo>
                  <a:close/>
                  <a:moveTo>
                    <a:pt x="359" y="561"/>
                  </a:moveTo>
                  <a:lnTo>
                    <a:pt x="359" y="561"/>
                  </a:lnTo>
                  <a:close/>
                </a:path>
              </a:pathLst>
            </a:custGeom>
            <a:solidFill>
              <a:srgbClr val="438275"/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14" name="Freeform 257">
              <a:extLst>
                <a:ext uri="{FF2B5EF4-FFF2-40B4-BE49-F238E27FC236}">
                  <a16:creationId xmlns:a16="http://schemas.microsoft.com/office/drawing/2014/main" id="{8D606CD6-8A26-EEB3-3533-F0A4CC8F1E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91063" y="2387599"/>
              <a:ext cx="36512" cy="80963"/>
            </a:xfrm>
            <a:custGeom>
              <a:avLst/>
              <a:gdLst>
                <a:gd name="T0" fmla="*/ 0 w 102"/>
                <a:gd name="T1" fmla="*/ 33 h 227"/>
                <a:gd name="T2" fmla="*/ 9 w 102"/>
                <a:gd name="T3" fmla="*/ 67 h 227"/>
                <a:gd name="T4" fmla="*/ 50 w 102"/>
                <a:gd name="T5" fmla="*/ 50 h 227"/>
                <a:gd name="T6" fmla="*/ 50 w 102"/>
                <a:gd name="T7" fmla="*/ 226 h 227"/>
                <a:gd name="T8" fmla="*/ 101 w 102"/>
                <a:gd name="T9" fmla="*/ 226 h 227"/>
                <a:gd name="T10" fmla="*/ 101 w 102"/>
                <a:gd name="T11" fmla="*/ 0 h 227"/>
                <a:gd name="T12" fmla="*/ 59 w 102"/>
                <a:gd name="T13" fmla="*/ 0 h 227"/>
                <a:gd name="T14" fmla="*/ 0 w 102"/>
                <a:gd name="T15" fmla="*/ 33 h 227"/>
                <a:gd name="T16" fmla="*/ 0 w 102"/>
                <a:gd name="T17" fmla="*/ 33 h 227"/>
                <a:gd name="T18" fmla="*/ 0 w 102"/>
                <a:gd name="T19" fmla="*/ 33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2" h="227">
                  <a:moveTo>
                    <a:pt x="0" y="33"/>
                  </a:moveTo>
                  <a:lnTo>
                    <a:pt x="9" y="67"/>
                  </a:lnTo>
                  <a:lnTo>
                    <a:pt x="50" y="50"/>
                  </a:lnTo>
                  <a:lnTo>
                    <a:pt x="50" y="226"/>
                  </a:lnTo>
                  <a:lnTo>
                    <a:pt x="101" y="226"/>
                  </a:lnTo>
                  <a:lnTo>
                    <a:pt x="101" y="0"/>
                  </a:lnTo>
                  <a:lnTo>
                    <a:pt x="59" y="0"/>
                  </a:lnTo>
                  <a:lnTo>
                    <a:pt x="0" y="33"/>
                  </a:lnTo>
                  <a:close/>
                  <a:moveTo>
                    <a:pt x="0" y="33"/>
                  </a:moveTo>
                  <a:lnTo>
                    <a:pt x="0" y="33"/>
                  </a:lnTo>
                  <a:close/>
                </a:path>
              </a:pathLst>
            </a:custGeom>
            <a:solidFill>
              <a:srgbClr val="438275"/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15" name="Freeform 258">
              <a:extLst>
                <a:ext uri="{FF2B5EF4-FFF2-40B4-BE49-F238E27FC236}">
                  <a16:creationId xmlns:a16="http://schemas.microsoft.com/office/drawing/2014/main" id="{839BE883-F63F-827E-E00C-05659EB5190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91063" y="2387599"/>
              <a:ext cx="36512" cy="80963"/>
            </a:xfrm>
            <a:custGeom>
              <a:avLst/>
              <a:gdLst>
                <a:gd name="T0" fmla="*/ 0 w 102"/>
                <a:gd name="T1" fmla="*/ 33 h 227"/>
                <a:gd name="T2" fmla="*/ 9 w 102"/>
                <a:gd name="T3" fmla="*/ 67 h 227"/>
                <a:gd name="T4" fmla="*/ 50 w 102"/>
                <a:gd name="T5" fmla="*/ 50 h 227"/>
                <a:gd name="T6" fmla="*/ 50 w 102"/>
                <a:gd name="T7" fmla="*/ 50 h 227"/>
                <a:gd name="T8" fmla="*/ 50 w 102"/>
                <a:gd name="T9" fmla="*/ 226 h 227"/>
                <a:gd name="T10" fmla="*/ 101 w 102"/>
                <a:gd name="T11" fmla="*/ 226 h 227"/>
                <a:gd name="T12" fmla="*/ 101 w 102"/>
                <a:gd name="T13" fmla="*/ 0 h 227"/>
                <a:gd name="T14" fmla="*/ 59 w 102"/>
                <a:gd name="T15" fmla="*/ 0 h 227"/>
                <a:gd name="T16" fmla="*/ 0 w 102"/>
                <a:gd name="T17" fmla="*/ 33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2" h="227">
                  <a:moveTo>
                    <a:pt x="0" y="33"/>
                  </a:moveTo>
                  <a:lnTo>
                    <a:pt x="9" y="67"/>
                  </a:lnTo>
                  <a:lnTo>
                    <a:pt x="50" y="50"/>
                  </a:lnTo>
                  <a:lnTo>
                    <a:pt x="50" y="50"/>
                  </a:lnTo>
                  <a:lnTo>
                    <a:pt x="50" y="226"/>
                  </a:lnTo>
                  <a:lnTo>
                    <a:pt x="101" y="226"/>
                  </a:lnTo>
                  <a:lnTo>
                    <a:pt x="101" y="0"/>
                  </a:lnTo>
                  <a:lnTo>
                    <a:pt x="59" y="0"/>
                  </a:lnTo>
                  <a:lnTo>
                    <a:pt x="0" y="33"/>
                  </a:lnTo>
                </a:path>
              </a:pathLst>
            </a:custGeom>
            <a:solidFill>
              <a:srgbClr val="438275"/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16" name="Freeform 259">
              <a:extLst>
                <a:ext uri="{FF2B5EF4-FFF2-40B4-BE49-F238E27FC236}">
                  <a16:creationId xmlns:a16="http://schemas.microsoft.com/office/drawing/2014/main" id="{92D9BFB6-CFEB-C7FC-096C-CE06BA876A7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91063" y="2400299"/>
              <a:ext cx="1587" cy="1588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438275"/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>
                <a:solidFill>
                  <a:schemeClr val="lt1"/>
                </a:solidFill>
                <a:sym typeface="+mn-lt"/>
              </a:endParaRPr>
            </a:p>
          </p:txBody>
        </p:sp>
      </p:grpSp>
      <p:grpSp>
        <p:nvGrpSpPr>
          <p:cNvPr id="17" name="Group 4681">
            <a:extLst>
              <a:ext uri="{FF2B5EF4-FFF2-40B4-BE49-F238E27FC236}">
                <a16:creationId xmlns:a16="http://schemas.microsoft.com/office/drawing/2014/main" id="{ACB40F63-0110-A7D0-D818-AAC987CFF2D7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866736" y="2212490"/>
            <a:ext cx="1032008" cy="1352638"/>
            <a:chOff x="4576763" y="2300287"/>
            <a:chExt cx="276225" cy="361950"/>
          </a:xfrm>
          <a:solidFill>
            <a:schemeClr val="accent2"/>
          </a:solidFill>
        </p:grpSpPr>
        <p:sp>
          <p:nvSpPr>
            <p:cNvPr id="18" name="Freeform 250">
              <a:extLst>
                <a:ext uri="{FF2B5EF4-FFF2-40B4-BE49-F238E27FC236}">
                  <a16:creationId xmlns:a16="http://schemas.microsoft.com/office/drawing/2014/main" id="{3031DC1C-F009-5B7F-E1F5-4DC3F7CDBA7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76763" y="2541587"/>
              <a:ext cx="120650" cy="120650"/>
            </a:xfrm>
            <a:custGeom>
              <a:avLst/>
              <a:gdLst>
                <a:gd name="T0" fmla="*/ 92 w 336"/>
                <a:gd name="T1" fmla="*/ 0 h 336"/>
                <a:gd name="T2" fmla="*/ 0 w 336"/>
                <a:gd name="T3" fmla="*/ 243 h 336"/>
                <a:gd name="T4" fmla="*/ 159 w 336"/>
                <a:gd name="T5" fmla="*/ 193 h 336"/>
                <a:gd name="T6" fmla="*/ 251 w 336"/>
                <a:gd name="T7" fmla="*/ 335 h 336"/>
                <a:gd name="T8" fmla="*/ 335 w 336"/>
                <a:gd name="T9" fmla="*/ 84 h 336"/>
                <a:gd name="T10" fmla="*/ 251 w 336"/>
                <a:gd name="T11" fmla="*/ 9 h 336"/>
                <a:gd name="T12" fmla="*/ 92 w 336"/>
                <a:gd name="T13" fmla="*/ 0 h 336"/>
                <a:gd name="T14" fmla="*/ 92 w 336"/>
                <a:gd name="T15" fmla="*/ 0 h 336"/>
                <a:gd name="T16" fmla="*/ 92 w 336"/>
                <a:gd name="T17" fmla="*/ 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6" h="336">
                  <a:moveTo>
                    <a:pt x="92" y="0"/>
                  </a:moveTo>
                  <a:lnTo>
                    <a:pt x="0" y="243"/>
                  </a:lnTo>
                  <a:lnTo>
                    <a:pt x="159" y="193"/>
                  </a:lnTo>
                  <a:lnTo>
                    <a:pt x="251" y="335"/>
                  </a:lnTo>
                  <a:lnTo>
                    <a:pt x="335" y="84"/>
                  </a:lnTo>
                  <a:lnTo>
                    <a:pt x="251" y="9"/>
                  </a:lnTo>
                  <a:lnTo>
                    <a:pt x="92" y="0"/>
                  </a:lnTo>
                  <a:close/>
                  <a:moveTo>
                    <a:pt x="92" y="0"/>
                  </a:moveTo>
                  <a:lnTo>
                    <a:pt x="92" y="0"/>
                  </a:lnTo>
                  <a:close/>
                </a:path>
              </a:pathLst>
            </a:custGeom>
            <a:solidFill>
              <a:srgbClr val="438275"/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19" name="Freeform 251">
              <a:extLst>
                <a:ext uri="{FF2B5EF4-FFF2-40B4-BE49-F238E27FC236}">
                  <a16:creationId xmlns:a16="http://schemas.microsoft.com/office/drawing/2014/main" id="{7995BBB8-BBCE-31B6-7E26-78970B85E1C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76763" y="2541587"/>
              <a:ext cx="120650" cy="120650"/>
            </a:xfrm>
            <a:custGeom>
              <a:avLst/>
              <a:gdLst>
                <a:gd name="T0" fmla="*/ 92 w 336"/>
                <a:gd name="T1" fmla="*/ 0 h 336"/>
                <a:gd name="T2" fmla="*/ 0 w 336"/>
                <a:gd name="T3" fmla="*/ 243 h 336"/>
                <a:gd name="T4" fmla="*/ 159 w 336"/>
                <a:gd name="T5" fmla="*/ 193 h 336"/>
                <a:gd name="T6" fmla="*/ 251 w 336"/>
                <a:gd name="T7" fmla="*/ 335 h 336"/>
                <a:gd name="T8" fmla="*/ 335 w 336"/>
                <a:gd name="T9" fmla="*/ 84 h 336"/>
                <a:gd name="T10" fmla="*/ 251 w 336"/>
                <a:gd name="T11" fmla="*/ 9 h 336"/>
                <a:gd name="T12" fmla="*/ 92 w 336"/>
                <a:gd name="T13" fmla="*/ 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6" h="336">
                  <a:moveTo>
                    <a:pt x="92" y="0"/>
                  </a:moveTo>
                  <a:lnTo>
                    <a:pt x="0" y="243"/>
                  </a:lnTo>
                  <a:lnTo>
                    <a:pt x="159" y="193"/>
                  </a:lnTo>
                  <a:lnTo>
                    <a:pt x="251" y="335"/>
                  </a:lnTo>
                  <a:lnTo>
                    <a:pt x="335" y="84"/>
                  </a:lnTo>
                  <a:lnTo>
                    <a:pt x="251" y="9"/>
                  </a:lnTo>
                  <a:lnTo>
                    <a:pt x="92" y="0"/>
                  </a:lnTo>
                </a:path>
              </a:pathLst>
            </a:custGeom>
            <a:solidFill>
              <a:srgbClr val="438275"/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20" name="Freeform 252">
              <a:extLst>
                <a:ext uri="{FF2B5EF4-FFF2-40B4-BE49-F238E27FC236}">
                  <a16:creationId xmlns:a16="http://schemas.microsoft.com/office/drawing/2014/main" id="{2D49510F-3E60-BB73-368A-B7AD2E72771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10100" y="2541587"/>
              <a:ext cx="1588" cy="1587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438275"/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21" name="Freeform 253">
              <a:extLst>
                <a:ext uri="{FF2B5EF4-FFF2-40B4-BE49-F238E27FC236}">
                  <a16:creationId xmlns:a16="http://schemas.microsoft.com/office/drawing/2014/main" id="{8E76692C-0983-1D43-2B93-BDDC29B77BA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32338" y="2541587"/>
              <a:ext cx="120650" cy="120650"/>
            </a:xfrm>
            <a:custGeom>
              <a:avLst/>
              <a:gdLst>
                <a:gd name="T0" fmla="*/ 251 w 336"/>
                <a:gd name="T1" fmla="*/ 0 h 336"/>
                <a:gd name="T2" fmla="*/ 84 w 336"/>
                <a:gd name="T3" fmla="*/ 9 h 336"/>
                <a:gd name="T4" fmla="*/ 0 w 336"/>
                <a:gd name="T5" fmla="*/ 84 h 336"/>
                <a:gd name="T6" fmla="*/ 92 w 336"/>
                <a:gd name="T7" fmla="*/ 335 h 336"/>
                <a:gd name="T8" fmla="*/ 176 w 336"/>
                <a:gd name="T9" fmla="*/ 193 h 336"/>
                <a:gd name="T10" fmla="*/ 335 w 336"/>
                <a:gd name="T11" fmla="*/ 243 h 336"/>
                <a:gd name="T12" fmla="*/ 251 w 336"/>
                <a:gd name="T13" fmla="*/ 0 h 336"/>
                <a:gd name="T14" fmla="*/ 251 w 336"/>
                <a:gd name="T15" fmla="*/ 0 h 336"/>
                <a:gd name="T16" fmla="*/ 251 w 336"/>
                <a:gd name="T17" fmla="*/ 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6" h="336">
                  <a:moveTo>
                    <a:pt x="251" y="0"/>
                  </a:moveTo>
                  <a:lnTo>
                    <a:pt x="84" y="9"/>
                  </a:lnTo>
                  <a:lnTo>
                    <a:pt x="0" y="84"/>
                  </a:lnTo>
                  <a:lnTo>
                    <a:pt x="92" y="335"/>
                  </a:lnTo>
                  <a:lnTo>
                    <a:pt x="176" y="193"/>
                  </a:lnTo>
                  <a:lnTo>
                    <a:pt x="335" y="243"/>
                  </a:lnTo>
                  <a:lnTo>
                    <a:pt x="251" y="0"/>
                  </a:lnTo>
                  <a:close/>
                  <a:moveTo>
                    <a:pt x="251" y="0"/>
                  </a:moveTo>
                  <a:lnTo>
                    <a:pt x="251" y="0"/>
                  </a:lnTo>
                  <a:close/>
                </a:path>
              </a:pathLst>
            </a:custGeom>
            <a:solidFill>
              <a:srgbClr val="438275"/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22" name="Freeform 254">
              <a:extLst>
                <a:ext uri="{FF2B5EF4-FFF2-40B4-BE49-F238E27FC236}">
                  <a16:creationId xmlns:a16="http://schemas.microsoft.com/office/drawing/2014/main" id="{E2C218A0-BAC8-8F99-63B0-3312839F7CA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32338" y="2541587"/>
              <a:ext cx="120650" cy="120650"/>
            </a:xfrm>
            <a:custGeom>
              <a:avLst/>
              <a:gdLst>
                <a:gd name="T0" fmla="*/ 251 w 336"/>
                <a:gd name="T1" fmla="*/ 0 h 336"/>
                <a:gd name="T2" fmla="*/ 84 w 336"/>
                <a:gd name="T3" fmla="*/ 9 h 336"/>
                <a:gd name="T4" fmla="*/ 0 w 336"/>
                <a:gd name="T5" fmla="*/ 84 h 336"/>
                <a:gd name="T6" fmla="*/ 92 w 336"/>
                <a:gd name="T7" fmla="*/ 335 h 336"/>
                <a:gd name="T8" fmla="*/ 176 w 336"/>
                <a:gd name="T9" fmla="*/ 193 h 336"/>
                <a:gd name="T10" fmla="*/ 335 w 336"/>
                <a:gd name="T11" fmla="*/ 243 h 336"/>
                <a:gd name="T12" fmla="*/ 251 w 336"/>
                <a:gd name="T13" fmla="*/ 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6" h="336">
                  <a:moveTo>
                    <a:pt x="251" y="0"/>
                  </a:moveTo>
                  <a:lnTo>
                    <a:pt x="84" y="9"/>
                  </a:lnTo>
                  <a:lnTo>
                    <a:pt x="0" y="84"/>
                  </a:lnTo>
                  <a:lnTo>
                    <a:pt x="92" y="335"/>
                  </a:lnTo>
                  <a:lnTo>
                    <a:pt x="176" y="193"/>
                  </a:lnTo>
                  <a:lnTo>
                    <a:pt x="335" y="243"/>
                  </a:lnTo>
                  <a:lnTo>
                    <a:pt x="251" y="0"/>
                  </a:lnTo>
                </a:path>
              </a:pathLst>
            </a:custGeom>
            <a:solidFill>
              <a:srgbClr val="438275"/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23" name="Freeform 255">
              <a:extLst>
                <a:ext uri="{FF2B5EF4-FFF2-40B4-BE49-F238E27FC236}">
                  <a16:creationId xmlns:a16="http://schemas.microsoft.com/office/drawing/2014/main" id="{D6842B81-54D6-52B0-E67A-C2F8AD25BF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22825" y="2541587"/>
              <a:ext cx="1588" cy="1587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438275"/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24" name="Freeform 256">
              <a:extLst>
                <a:ext uri="{FF2B5EF4-FFF2-40B4-BE49-F238E27FC236}">
                  <a16:creationId xmlns:a16="http://schemas.microsoft.com/office/drawing/2014/main" id="{E351EB62-D0AD-621B-3491-B81D38B6BC7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86288" y="2300287"/>
              <a:ext cx="261937" cy="258762"/>
            </a:xfrm>
            <a:custGeom>
              <a:avLst/>
              <a:gdLst>
                <a:gd name="T0" fmla="*/ 618 w 728"/>
                <a:gd name="T1" fmla="*/ 619 h 720"/>
                <a:gd name="T2" fmla="*/ 627 w 728"/>
                <a:gd name="T3" fmla="*/ 469 h 720"/>
                <a:gd name="T4" fmla="*/ 727 w 728"/>
                <a:gd name="T5" fmla="*/ 360 h 720"/>
                <a:gd name="T6" fmla="*/ 627 w 728"/>
                <a:gd name="T7" fmla="*/ 251 h 720"/>
                <a:gd name="T8" fmla="*/ 618 w 728"/>
                <a:gd name="T9" fmla="*/ 101 h 720"/>
                <a:gd name="T10" fmla="*/ 468 w 728"/>
                <a:gd name="T11" fmla="*/ 92 h 720"/>
                <a:gd name="T12" fmla="*/ 359 w 728"/>
                <a:gd name="T13" fmla="*/ 0 h 720"/>
                <a:gd name="T14" fmla="*/ 250 w 728"/>
                <a:gd name="T15" fmla="*/ 92 h 720"/>
                <a:gd name="T16" fmla="*/ 100 w 728"/>
                <a:gd name="T17" fmla="*/ 101 h 720"/>
                <a:gd name="T18" fmla="*/ 92 w 728"/>
                <a:gd name="T19" fmla="*/ 251 h 720"/>
                <a:gd name="T20" fmla="*/ 0 w 728"/>
                <a:gd name="T21" fmla="*/ 360 h 720"/>
                <a:gd name="T22" fmla="*/ 92 w 728"/>
                <a:gd name="T23" fmla="*/ 469 h 720"/>
                <a:gd name="T24" fmla="*/ 100 w 728"/>
                <a:gd name="T25" fmla="*/ 619 h 720"/>
                <a:gd name="T26" fmla="*/ 250 w 728"/>
                <a:gd name="T27" fmla="*/ 628 h 720"/>
                <a:gd name="T28" fmla="*/ 359 w 728"/>
                <a:gd name="T29" fmla="*/ 719 h 720"/>
                <a:gd name="T30" fmla="*/ 468 w 728"/>
                <a:gd name="T31" fmla="*/ 628 h 720"/>
                <a:gd name="T32" fmla="*/ 618 w 728"/>
                <a:gd name="T33" fmla="*/ 619 h 720"/>
                <a:gd name="T34" fmla="*/ 359 w 728"/>
                <a:gd name="T35" fmla="*/ 561 h 720"/>
                <a:gd name="T36" fmla="*/ 159 w 728"/>
                <a:gd name="T37" fmla="*/ 360 h 720"/>
                <a:gd name="T38" fmla="*/ 359 w 728"/>
                <a:gd name="T39" fmla="*/ 159 h 720"/>
                <a:gd name="T40" fmla="*/ 560 w 728"/>
                <a:gd name="T41" fmla="*/ 360 h 720"/>
                <a:gd name="T42" fmla="*/ 359 w 728"/>
                <a:gd name="T43" fmla="*/ 561 h 720"/>
                <a:gd name="T44" fmla="*/ 359 w 728"/>
                <a:gd name="T45" fmla="*/ 561 h 720"/>
                <a:gd name="T46" fmla="*/ 359 w 728"/>
                <a:gd name="T47" fmla="*/ 561 h 7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28" h="720">
                  <a:moveTo>
                    <a:pt x="618" y="619"/>
                  </a:moveTo>
                  <a:cubicBezTo>
                    <a:pt x="627" y="469"/>
                    <a:pt x="627" y="469"/>
                    <a:pt x="627" y="469"/>
                  </a:cubicBezTo>
                  <a:cubicBezTo>
                    <a:pt x="727" y="360"/>
                    <a:pt x="727" y="360"/>
                    <a:pt x="727" y="360"/>
                  </a:cubicBezTo>
                  <a:cubicBezTo>
                    <a:pt x="627" y="251"/>
                    <a:pt x="627" y="251"/>
                    <a:pt x="627" y="251"/>
                  </a:cubicBezTo>
                  <a:cubicBezTo>
                    <a:pt x="618" y="101"/>
                    <a:pt x="618" y="101"/>
                    <a:pt x="618" y="101"/>
                  </a:cubicBezTo>
                  <a:cubicBezTo>
                    <a:pt x="468" y="92"/>
                    <a:pt x="468" y="92"/>
                    <a:pt x="468" y="92"/>
                  </a:cubicBezTo>
                  <a:cubicBezTo>
                    <a:pt x="359" y="0"/>
                    <a:pt x="359" y="0"/>
                    <a:pt x="359" y="0"/>
                  </a:cubicBezTo>
                  <a:cubicBezTo>
                    <a:pt x="250" y="92"/>
                    <a:pt x="250" y="92"/>
                    <a:pt x="250" y="92"/>
                  </a:cubicBezTo>
                  <a:cubicBezTo>
                    <a:pt x="100" y="101"/>
                    <a:pt x="100" y="101"/>
                    <a:pt x="100" y="101"/>
                  </a:cubicBezTo>
                  <a:cubicBezTo>
                    <a:pt x="92" y="251"/>
                    <a:pt x="92" y="251"/>
                    <a:pt x="92" y="251"/>
                  </a:cubicBezTo>
                  <a:cubicBezTo>
                    <a:pt x="0" y="360"/>
                    <a:pt x="0" y="360"/>
                    <a:pt x="0" y="360"/>
                  </a:cubicBezTo>
                  <a:cubicBezTo>
                    <a:pt x="92" y="469"/>
                    <a:pt x="92" y="469"/>
                    <a:pt x="92" y="469"/>
                  </a:cubicBezTo>
                  <a:cubicBezTo>
                    <a:pt x="100" y="619"/>
                    <a:pt x="100" y="619"/>
                    <a:pt x="100" y="619"/>
                  </a:cubicBezTo>
                  <a:cubicBezTo>
                    <a:pt x="250" y="628"/>
                    <a:pt x="250" y="628"/>
                    <a:pt x="250" y="628"/>
                  </a:cubicBezTo>
                  <a:cubicBezTo>
                    <a:pt x="359" y="719"/>
                    <a:pt x="359" y="719"/>
                    <a:pt x="359" y="719"/>
                  </a:cubicBezTo>
                  <a:cubicBezTo>
                    <a:pt x="468" y="628"/>
                    <a:pt x="468" y="628"/>
                    <a:pt x="468" y="628"/>
                  </a:cubicBezTo>
                  <a:lnTo>
                    <a:pt x="618" y="619"/>
                  </a:lnTo>
                  <a:close/>
                  <a:moveTo>
                    <a:pt x="359" y="561"/>
                  </a:moveTo>
                  <a:cubicBezTo>
                    <a:pt x="250" y="561"/>
                    <a:pt x="159" y="469"/>
                    <a:pt x="159" y="360"/>
                  </a:cubicBezTo>
                  <a:cubicBezTo>
                    <a:pt x="159" y="243"/>
                    <a:pt x="250" y="159"/>
                    <a:pt x="359" y="159"/>
                  </a:cubicBezTo>
                  <a:cubicBezTo>
                    <a:pt x="468" y="159"/>
                    <a:pt x="560" y="243"/>
                    <a:pt x="560" y="360"/>
                  </a:cubicBezTo>
                  <a:cubicBezTo>
                    <a:pt x="560" y="469"/>
                    <a:pt x="468" y="561"/>
                    <a:pt x="359" y="561"/>
                  </a:cubicBezTo>
                  <a:close/>
                  <a:moveTo>
                    <a:pt x="359" y="561"/>
                  </a:moveTo>
                  <a:lnTo>
                    <a:pt x="359" y="561"/>
                  </a:lnTo>
                  <a:close/>
                </a:path>
              </a:pathLst>
            </a:custGeom>
            <a:solidFill>
              <a:srgbClr val="438275"/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25" name="Freeform 257">
              <a:extLst>
                <a:ext uri="{FF2B5EF4-FFF2-40B4-BE49-F238E27FC236}">
                  <a16:creationId xmlns:a16="http://schemas.microsoft.com/office/drawing/2014/main" id="{F5DC7F4E-2474-60F5-BDAC-6FA516C53F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91063" y="2387599"/>
              <a:ext cx="36512" cy="80963"/>
            </a:xfrm>
            <a:custGeom>
              <a:avLst/>
              <a:gdLst>
                <a:gd name="T0" fmla="*/ 0 w 102"/>
                <a:gd name="T1" fmla="*/ 33 h 227"/>
                <a:gd name="T2" fmla="*/ 9 w 102"/>
                <a:gd name="T3" fmla="*/ 67 h 227"/>
                <a:gd name="T4" fmla="*/ 50 w 102"/>
                <a:gd name="T5" fmla="*/ 50 h 227"/>
                <a:gd name="T6" fmla="*/ 50 w 102"/>
                <a:gd name="T7" fmla="*/ 226 h 227"/>
                <a:gd name="T8" fmla="*/ 101 w 102"/>
                <a:gd name="T9" fmla="*/ 226 h 227"/>
                <a:gd name="T10" fmla="*/ 101 w 102"/>
                <a:gd name="T11" fmla="*/ 0 h 227"/>
                <a:gd name="T12" fmla="*/ 59 w 102"/>
                <a:gd name="T13" fmla="*/ 0 h 227"/>
                <a:gd name="T14" fmla="*/ 0 w 102"/>
                <a:gd name="T15" fmla="*/ 33 h 227"/>
                <a:gd name="T16" fmla="*/ 0 w 102"/>
                <a:gd name="T17" fmla="*/ 33 h 227"/>
                <a:gd name="T18" fmla="*/ 0 w 102"/>
                <a:gd name="T19" fmla="*/ 33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2" h="227">
                  <a:moveTo>
                    <a:pt x="0" y="33"/>
                  </a:moveTo>
                  <a:lnTo>
                    <a:pt x="9" y="67"/>
                  </a:lnTo>
                  <a:lnTo>
                    <a:pt x="50" y="50"/>
                  </a:lnTo>
                  <a:lnTo>
                    <a:pt x="50" y="226"/>
                  </a:lnTo>
                  <a:lnTo>
                    <a:pt x="101" y="226"/>
                  </a:lnTo>
                  <a:lnTo>
                    <a:pt x="101" y="0"/>
                  </a:lnTo>
                  <a:lnTo>
                    <a:pt x="59" y="0"/>
                  </a:lnTo>
                  <a:lnTo>
                    <a:pt x="0" y="33"/>
                  </a:lnTo>
                  <a:close/>
                  <a:moveTo>
                    <a:pt x="0" y="33"/>
                  </a:moveTo>
                  <a:lnTo>
                    <a:pt x="0" y="33"/>
                  </a:lnTo>
                  <a:close/>
                </a:path>
              </a:pathLst>
            </a:custGeom>
            <a:solidFill>
              <a:srgbClr val="438275"/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26" name="Freeform 258">
              <a:extLst>
                <a:ext uri="{FF2B5EF4-FFF2-40B4-BE49-F238E27FC236}">
                  <a16:creationId xmlns:a16="http://schemas.microsoft.com/office/drawing/2014/main" id="{67D92121-8B5D-FDDB-27F7-5DD1E4F4343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91063" y="2387599"/>
              <a:ext cx="36512" cy="80963"/>
            </a:xfrm>
            <a:custGeom>
              <a:avLst/>
              <a:gdLst>
                <a:gd name="T0" fmla="*/ 0 w 102"/>
                <a:gd name="T1" fmla="*/ 33 h 227"/>
                <a:gd name="T2" fmla="*/ 9 w 102"/>
                <a:gd name="T3" fmla="*/ 67 h 227"/>
                <a:gd name="T4" fmla="*/ 50 w 102"/>
                <a:gd name="T5" fmla="*/ 50 h 227"/>
                <a:gd name="T6" fmla="*/ 50 w 102"/>
                <a:gd name="T7" fmla="*/ 50 h 227"/>
                <a:gd name="T8" fmla="*/ 50 w 102"/>
                <a:gd name="T9" fmla="*/ 226 h 227"/>
                <a:gd name="T10" fmla="*/ 101 w 102"/>
                <a:gd name="T11" fmla="*/ 226 h 227"/>
                <a:gd name="T12" fmla="*/ 101 w 102"/>
                <a:gd name="T13" fmla="*/ 0 h 227"/>
                <a:gd name="T14" fmla="*/ 59 w 102"/>
                <a:gd name="T15" fmla="*/ 0 h 227"/>
                <a:gd name="T16" fmla="*/ 0 w 102"/>
                <a:gd name="T17" fmla="*/ 33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2" h="227">
                  <a:moveTo>
                    <a:pt x="0" y="33"/>
                  </a:moveTo>
                  <a:lnTo>
                    <a:pt x="9" y="67"/>
                  </a:lnTo>
                  <a:lnTo>
                    <a:pt x="50" y="50"/>
                  </a:lnTo>
                  <a:lnTo>
                    <a:pt x="50" y="50"/>
                  </a:lnTo>
                  <a:lnTo>
                    <a:pt x="50" y="226"/>
                  </a:lnTo>
                  <a:lnTo>
                    <a:pt x="101" y="226"/>
                  </a:lnTo>
                  <a:lnTo>
                    <a:pt x="101" y="0"/>
                  </a:lnTo>
                  <a:lnTo>
                    <a:pt x="59" y="0"/>
                  </a:lnTo>
                  <a:lnTo>
                    <a:pt x="0" y="33"/>
                  </a:lnTo>
                </a:path>
              </a:pathLst>
            </a:custGeom>
            <a:solidFill>
              <a:srgbClr val="438275"/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27" name="Freeform 259">
              <a:extLst>
                <a:ext uri="{FF2B5EF4-FFF2-40B4-BE49-F238E27FC236}">
                  <a16:creationId xmlns:a16="http://schemas.microsoft.com/office/drawing/2014/main" id="{7B194F03-4B2C-DAFA-EF66-838761F066E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91063" y="2400299"/>
              <a:ext cx="1587" cy="1588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438275"/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>
                <a:solidFill>
                  <a:schemeClr val="lt1"/>
                </a:solidFill>
                <a:sym typeface="+mn-lt"/>
              </a:endParaRP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3F8E103F-9408-9E33-E8FD-4729F5ED388B}"/>
              </a:ext>
            </a:extLst>
          </p:cNvPr>
          <p:cNvGrpSpPr/>
          <p:nvPr/>
        </p:nvGrpSpPr>
        <p:grpSpPr>
          <a:xfrm>
            <a:off x="1582766" y="3891713"/>
            <a:ext cx="2235567" cy="1047355"/>
            <a:chOff x="649026" y="1906534"/>
            <a:chExt cx="2235567" cy="1047355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DC84C0B2-0096-AB0C-F975-E5D0D165D5CD}"/>
                </a:ext>
              </a:extLst>
            </p:cNvPr>
            <p:cNvSpPr txBox="1"/>
            <p:nvPr/>
          </p:nvSpPr>
          <p:spPr>
            <a:xfrm>
              <a:off x="649029" y="2190603"/>
              <a:ext cx="2235564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D5FDEF84-BFEF-330F-7673-08CA1C1B983B}"/>
                </a:ext>
              </a:extLst>
            </p:cNvPr>
            <p:cNvSpPr txBox="1"/>
            <p:nvPr/>
          </p:nvSpPr>
          <p:spPr>
            <a:xfrm>
              <a:off x="64902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3C32E551-FEE0-1074-81C8-149C1CA1B0CE}"/>
              </a:ext>
            </a:extLst>
          </p:cNvPr>
          <p:cNvGrpSpPr/>
          <p:nvPr/>
        </p:nvGrpSpPr>
        <p:grpSpPr>
          <a:xfrm>
            <a:off x="4970995" y="3891713"/>
            <a:ext cx="2235567" cy="1047355"/>
            <a:chOff x="649026" y="1906534"/>
            <a:chExt cx="2235567" cy="1047355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E14A473F-2977-0209-E08C-B2FCDA8679A8}"/>
                </a:ext>
              </a:extLst>
            </p:cNvPr>
            <p:cNvSpPr txBox="1"/>
            <p:nvPr/>
          </p:nvSpPr>
          <p:spPr>
            <a:xfrm>
              <a:off x="649029" y="2190603"/>
              <a:ext cx="2235564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DE1EBF19-397B-7B91-97B7-35968191DF47}"/>
                </a:ext>
              </a:extLst>
            </p:cNvPr>
            <p:cNvSpPr txBox="1"/>
            <p:nvPr/>
          </p:nvSpPr>
          <p:spPr>
            <a:xfrm>
              <a:off x="64902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592AC60D-4308-6630-8373-B004824C24B6}"/>
              </a:ext>
            </a:extLst>
          </p:cNvPr>
          <p:cNvGrpSpPr/>
          <p:nvPr/>
        </p:nvGrpSpPr>
        <p:grpSpPr>
          <a:xfrm>
            <a:off x="8273851" y="3891713"/>
            <a:ext cx="2235567" cy="1047355"/>
            <a:chOff x="649026" y="1906534"/>
            <a:chExt cx="2235567" cy="1047355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41AF357C-52D0-8D99-A055-86349873B7EB}"/>
                </a:ext>
              </a:extLst>
            </p:cNvPr>
            <p:cNvSpPr txBox="1"/>
            <p:nvPr/>
          </p:nvSpPr>
          <p:spPr>
            <a:xfrm>
              <a:off x="649029" y="2190603"/>
              <a:ext cx="2235564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FC9C013F-EA72-D7D3-7B30-68265239D5E8}"/>
                </a:ext>
              </a:extLst>
            </p:cNvPr>
            <p:cNvSpPr txBox="1"/>
            <p:nvPr/>
          </p:nvSpPr>
          <p:spPr>
            <a:xfrm>
              <a:off x="64902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97327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0AF02FE-1D92-3622-A900-3DA527162D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FCCD03E5-3020-E50F-64B1-23095D9A8645}"/>
              </a:ext>
            </a:extLst>
          </p:cNvPr>
          <p:cNvSpPr/>
          <p:nvPr/>
        </p:nvSpPr>
        <p:spPr>
          <a:xfrm>
            <a:off x="2694767" y="3199237"/>
            <a:ext cx="1781091" cy="521221"/>
          </a:xfrm>
          <a:custGeom>
            <a:avLst/>
            <a:gdLst>
              <a:gd name="connsiteX0" fmla="*/ 45776 w 1781091"/>
              <a:gd name="connsiteY0" fmla="*/ 392921 h 521221"/>
              <a:gd name="connsiteX1" fmla="*/ 655680 w 1781091"/>
              <a:gd name="connsiteY1" fmla="*/ 63737 h 521221"/>
              <a:gd name="connsiteX2" fmla="*/ 1349304 w 1781091"/>
              <a:gd name="connsiteY2" fmla="*/ 465819 h 521221"/>
              <a:gd name="connsiteX3" fmla="*/ 1767286 w 1781091"/>
              <a:gd name="connsiteY3" fmla="*/ 484666 h 521221"/>
              <a:gd name="connsiteX4" fmla="*/ 1740667 w 1781091"/>
              <a:gd name="connsiteY4" fmla="*/ 439149 h 521221"/>
              <a:gd name="connsiteX5" fmla="*/ 1353926 w 1781091"/>
              <a:gd name="connsiteY5" fmla="*/ 406739 h 521221"/>
              <a:gd name="connsiteX6" fmla="*/ 1014329 w 1781091"/>
              <a:gd name="connsiteY6" fmla="*/ 178241 h 521221"/>
              <a:gd name="connsiteX7" fmla="*/ 653445 w 1781091"/>
              <a:gd name="connsiteY7" fmla="*/ 6892 h 521221"/>
              <a:gd name="connsiteX8" fmla="*/ 308666 w 1781091"/>
              <a:gd name="connsiteY8" fmla="*/ 72678 h 521221"/>
              <a:gd name="connsiteX9" fmla="*/ 6456 w 1781091"/>
              <a:gd name="connsiteY9" fmla="*/ 353602 h 521221"/>
              <a:gd name="connsiteX10" fmla="*/ 45776 w 1781091"/>
              <a:gd name="connsiteY10" fmla="*/ 392921 h 521221"/>
              <a:gd name="connsiteX11" fmla="*/ 45776 w 1781091"/>
              <a:gd name="connsiteY11" fmla="*/ 392921 h 5212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781091" h="521221">
                <a:moveTo>
                  <a:pt x="45776" y="392921"/>
                </a:moveTo>
                <a:cubicBezTo>
                  <a:pt x="192943" y="206943"/>
                  <a:pt x="397464" y="11413"/>
                  <a:pt x="655680" y="63737"/>
                </a:cubicBezTo>
                <a:cubicBezTo>
                  <a:pt x="926699" y="118703"/>
                  <a:pt x="1103635" y="357768"/>
                  <a:pt x="1349304" y="465819"/>
                </a:cubicBezTo>
                <a:cubicBezTo>
                  <a:pt x="1481587" y="523985"/>
                  <a:pt x="1632107" y="545728"/>
                  <a:pt x="1767286" y="484666"/>
                </a:cubicBezTo>
                <a:cubicBezTo>
                  <a:pt x="1798426" y="470595"/>
                  <a:pt x="1771350" y="426195"/>
                  <a:pt x="1740667" y="439149"/>
                </a:cubicBezTo>
                <a:cubicBezTo>
                  <a:pt x="1616207" y="491829"/>
                  <a:pt x="1471732" y="463635"/>
                  <a:pt x="1353926" y="406739"/>
                </a:cubicBezTo>
                <a:cubicBezTo>
                  <a:pt x="1230482" y="347100"/>
                  <a:pt x="1125072" y="257590"/>
                  <a:pt x="1014329" y="178241"/>
                </a:cubicBezTo>
                <a:cubicBezTo>
                  <a:pt x="906226" y="100771"/>
                  <a:pt x="786541" y="29295"/>
                  <a:pt x="653445" y="6892"/>
                </a:cubicBezTo>
                <a:cubicBezTo>
                  <a:pt x="532795" y="-13428"/>
                  <a:pt x="414228" y="11972"/>
                  <a:pt x="308666" y="72678"/>
                </a:cubicBezTo>
                <a:cubicBezTo>
                  <a:pt x="188524" y="141817"/>
                  <a:pt x="91648" y="245906"/>
                  <a:pt x="6456" y="353602"/>
                </a:cubicBezTo>
                <a:cubicBezTo>
                  <a:pt x="-15438" y="381390"/>
                  <a:pt x="23576" y="420963"/>
                  <a:pt x="45776" y="392921"/>
                </a:cubicBezTo>
                <a:lnTo>
                  <a:pt x="45776" y="392921"/>
                </a:lnTo>
                <a:close/>
              </a:path>
            </a:pathLst>
          </a:custGeom>
          <a:blipFill>
            <a:blip r:embed="rId3"/>
            <a:tile tx="0" ty="0" sx="100000" sy="100000" flip="none" algn="tl"/>
          </a:blipFill>
          <a:ln w="508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57469BE2-C636-2B0C-27F6-2B868A950E28}"/>
              </a:ext>
            </a:extLst>
          </p:cNvPr>
          <p:cNvSpPr/>
          <p:nvPr/>
        </p:nvSpPr>
        <p:spPr>
          <a:xfrm>
            <a:off x="3829261" y="1271660"/>
            <a:ext cx="660405" cy="425545"/>
          </a:xfrm>
          <a:custGeom>
            <a:avLst/>
            <a:gdLst>
              <a:gd name="connsiteX0" fmla="*/ 18130 w 660405"/>
              <a:gd name="connsiteY0" fmla="*/ 425361 h 425545"/>
              <a:gd name="connsiteX1" fmla="*/ 206344 w 660405"/>
              <a:gd name="connsiteY1" fmla="*/ 387464 h 425545"/>
              <a:gd name="connsiteX2" fmla="*/ 378657 w 660405"/>
              <a:gd name="connsiteY2" fmla="*/ 308216 h 425545"/>
              <a:gd name="connsiteX3" fmla="*/ 655315 w 660405"/>
              <a:gd name="connsiteY3" fmla="*/ 44412 h 425545"/>
              <a:gd name="connsiteX4" fmla="*/ 602686 w 660405"/>
              <a:gd name="connsiteY4" fmla="*/ 13627 h 425545"/>
              <a:gd name="connsiteX5" fmla="*/ 349701 w 660405"/>
              <a:gd name="connsiteY5" fmla="*/ 258635 h 425545"/>
              <a:gd name="connsiteX6" fmla="*/ 18180 w 660405"/>
              <a:gd name="connsiteY6" fmla="*/ 387312 h 425545"/>
              <a:gd name="connsiteX7" fmla="*/ 18130 w 660405"/>
              <a:gd name="connsiteY7" fmla="*/ 425361 h 425545"/>
              <a:gd name="connsiteX8" fmla="*/ 18130 w 660405"/>
              <a:gd name="connsiteY8" fmla="*/ 425361 h 4255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0405" h="425545">
                <a:moveTo>
                  <a:pt x="18130" y="425361"/>
                </a:moveTo>
                <a:cubicBezTo>
                  <a:pt x="82392" y="417131"/>
                  <a:pt x="144419" y="407581"/>
                  <a:pt x="206344" y="387464"/>
                </a:cubicBezTo>
                <a:cubicBezTo>
                  <a:pt x="266441" y="367906"/>
                  <a:pt x="324454" y="340576"/>
                  <a:pt x="378657" y="308216"/>
                </a:cubicBezTo>
                <a:cubicBezTo>
                  <a:pt x="488030" y="242938"/>
                  <a:pt x="586430" y="151803"/>
                  <a:pt x="655315" y="44412"/>
                </a:cubicBezTo>
                <a:cubicBezTo>
                  <a:pt x="676752" y="10985"/>
                  <a:pt x="624937" y="-18022"/>
                  <a:pt x="602686" y="13627"/>
                </a:cubicBezTo>
                <a:cubicBezTo>
                  <a:pt x="533953" y="111315"/>
                  <a:pt x="450540" y="194221"/>
                  <a:pt x="349701" y="258635"/>
                </a:cubicBezTo>
                <a:cubicBezTo>
                  <a:pt x="251962" y="321068"/>
                  <a:pt x="134055" y="372427"/>
                  <a:pt x="18180" y="387312"/>
                </a:cubicBezTo>
                <a:cubicBezTo>
                  <a:pt x="-5899" y="390360"/>
                  <a:pt x="-6204" y="428510"/>
                  <a:pt x="18130" y="425361"/>
                </a:cubicBezTo>
                <a:lnTo>
                  <a:pt x="18130" y="425361"/>
                </a:lnTo>
                <a:close/>
              </a:path>
            </a:pathLst>
          </a:custGeom>
          <a:blipFill>
            <a:blip r:embed="rId3"/>
            <a:tile tx="0" ty="0" sx="100000" sy="100000" flip="none" algn="tl"/>
          </a:blipFill>
          <a:ln w="508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003" name="任意多边形: 形状 1002">
            <a:extLst>
              <a:ext uri="{FF2B5EF4-FFF2-40B4-BE49-F238E27FC236}">
                <a16:creationId xmlns:a16="http://schemas.microsoft.com/office/drawing/2014/main" id="{78481291-FC19-4637-DBCA-887DEEDE89A4}"/>
              </a:ext>
            </a:extLst>
          </p:cNvPr>
          <p:cNvSpPr/>
          <p:nvPr/>
        </p:nvSpPr>
        <p:spPr>
          <a:xfrm rot="9900000">
            <a:off x="6589376" y="4625360"/>
            <a:ext cx="6142315" cy="2928482"/>
          </a:xfrm>
          <a:custGeom>
            <a:avLst/>
            <a:gdLst>
              <a:gd name="connsiteX0" fmla="*/ 0 w 4149084"/>
              <a:gd name="connsiteY0" fmla="*/ 1964311 h 1978166"/>
              <a:gd name="connsiteX1" fmla="*/ 526336 w 4149084"/>
              <a:gd name="connsiteY1" fmla="*/ 0 h 1978166"/>
              <a:gd name="connsiteX2" fmla="*/ 4149084 w 4149084"/>
              <a:gd name="connsiteY2" fmla="*/ 970713 h 1978166"/>
              <a:gd name="connsiteX3" fmla="*/ 4054795 w 4149084"/>
              <a:gd name="connsiteY3" fmla="*/ 1048509 h 1978166"/>
              <a:gd name="connsiteX4" fmla="*/ 3564151 w 4149084"/>
              <a:gd name="connsiteY4" fmla="*/ 1198380 h 1978166"/>
              <a:gd name="connsiteX5" fmla="*/ 3387295 w 4149084"/>
              <a:gd name="connsiteY5" fmla="*/ 1180551 h 1978166"/>
              <a:gd name="connsiteX6" fmla="*/ 3325784 w 4149084"/>
              <a:gd name="connsiteY6" fmla="*/ 1164735 h 1978166"/>
              <a:gd name="connsiteX7" fmla="*/ 3331029 w 4149084"/>
              <a:gd name="connsiteY7" fmla="*/ 1194458 h 1978166"/>
              <a:gd name="connsiteX8" fmla="*/ 2951927 w 4149084"/>
              <a:gd name="connsiteY8" fmla="*/ 1573560 h 1978166"/>
              <a:gd name="connsiteX9" fmla="*/ 2683862 w 4149084"/>
              <a:gd name="connsiteY9" fmla="*/ 1462524 h 1978166"/>
              <a:gd name="connsiteX10" fmla="*/ 2662065 w 4149084"/>
              <a:gd name="connsiteY10" fmla="*/ 1436106 h 1978166"/>
              <a:gd name="connsiteX11" fmla="*/ 2589545 w 4149084"/>
              <a:gd name="connsiteY11" fmla="*/ 1515898 h 1978166"/>
              <a:gd name="connsiteX12" fmla="*/ 1508442 w 4149084"/>
              <a:gd name="connsiteY12" fmla="*/ 1963706 h 1978166"/>
              <a:gd name="connsiteX13" fmla="*/ 779673 w 4149084"/>
              <a:gd name="connsiteY13" fmla="*/ 1779175 h 1978166"/>
              <a:gd name="connsiteX14" fmla="*/ 693837 w 4149084"/>
              <a:gd name="connsiteY14" fmla="*/ 1727029 h 1978166"/>
              <a:gd name="connsiteX15" fmla="*/ 665813 w 4149084"/>
              <a:gd name="connsiteY15" fmla="*/ 1760995 h 1978166"/>
              <a:gd name="connsiteX16" fmla="*/ 141514 w 4149084"/>
              <a:gd name="connsiteY16" fmla="*/ 1978166 h 1978166"/>
              <a:gd name="connsiteX17" fmla="*/ 65703 w 4149084"/>
              <a:gd name="connsiteY17" fmla="*/ 1974338 h 19781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4149084" h="1978166">
                <a:moveTo>
                  <a:pt x="0" y="1964311"/>
                </a:moveTo>
                <a:lnTo>
                  <a:pt x="526336" y="0"/>
                </a:lnTo>
                <a:lnTo>
                  <a:pt x="4149084" y="970713"/>
                </a:lnTo>
                <a:lnTo>
                  <a:pt x="4054795" y="1048509"/>
                </a:lnTo>
                <a:cubicBezTo>
                  <a:pt x="3914738" y="1143130"/>
                  <a:pt x="3745897" y="1198380"/>
                  <a:pt x="3564151" y="1198380"/>
                </a:cubicBezTo>
                <a:cubicBezTo>
                  <a:pt x="3503569" y="1198380"/>
                  <a:pt x="3444421" y="1192241"/>
                  <a:pt x="3387295" y="1180551"/>
                </a:cubicBezTo>
                <a:lnTo>
                  <a:pt x="3325784" y="1164735"/>
                </a:lnTo>
                <a:lnTo>
                  <a:pt x="3331029" y="1194458"/>
                </a:lnTo>
                <a:cubicBezTo>
                  <a:pt x="3331029" y="1403830"/>
                  <a:pt x="3161299" y="1573560"/>
                  <a:pt x="2951927" y="1573560"/>
                </a:cubicBezTo>
                <a:cubicBezTo>
                  <a:pt x="2847241" y="1573560"/>
                  <a:pt x="2752466" y="1531128"/>
                  <a:pt x="2683862" y="1462524"/>
                </a:cubicBezTo>
                <a:lnTo>
                  <a:pt x="2662065" y="1436106"/>
                </a:lnTo>
                <a:lnTo>
                  <a:pt x="2589545" y="1515898"/>
                </a:lnTo>
                <a:cubicBezTo>
                  <a:pt x="2312867" y="1792577"/>
                  <a:pt x="1930639" y="1963706"/>
                  <a:pt x="1508442" y="1963706"/>
                </a:cubicBezTo>
                <a:cubicBezTo>
                  <a:pt x="1244569" y="1963706"/>
                  <a:pt x="996309" y="1896859"/>
                  <a:pt x="779673" y="1779175"/>
                </a:cubicBezTo>
                <a:lnTo>
                  <a:pt x="693837" y="1727029"/>
                </a:lnTo>
                <a:lnTo>
                  <a:pt x="665813" y="1760995"/>
                </a:lnTo>
                <a:cubicBezTo>
                  <a:pt x="531633" y="1895174"/>
                  <a:pt x="346266" y="1978166"/>
                  <a:pt x="141514" y="1978166"/>
                </a:cubicBezTo>
                <a:cubicBezTo>
                  <a:pt x="115920" y="1978166"/>
                  <a:pt x="90629" y="1976869"/>
                  <a:pt x="65703" y="1974338"/>
                </a:cubicBezTo>
                <a:close/>
              </a:path>
            </a:pathLst>
          </a:custGeom>
          <a:solidFill>
            <a:srgbClr val="27534B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30" name="任意多边形: 形状 729">
            <a:extLst>
              <a:ext uri="{FF2B5EF4-FFF2-40B4-BE49-F238E27FC236}">
                <a16:creationId xmlns:a16="http://schemas.microsoft.com/office/drawing/2014/main" id="{8037BD1E-BCAD-23F7-F669-923C1C84F596}"/>
              </a:ext>
            </a:extLst>
          </p:cNvPr>
          <p:cNvSpPr/>
          <p:nvPr/>
        </p:nvSpPr>
        <p:spPr>
          <a:xfrm>
            <a:off x="260257" y="3284841"/>
            <a:ext cx="807841" cy="279613"/>
          </a:xfrm>
          <a:custGeom>
            <a:avLst/>
            <a:gdLst>
              <a:gd name="connsiteX0" fmla="*/ 47395 w 807841"/>
              <a:gd name="connsiteY0" fmla="*/ 172380 h 279613"/>
              <a:gd name="connsiteX1" fmla="*/ 375157 w 807841"/>
              <a:gd name="connsiteY1" fmla="*/ 69764 h 279613"/>
              <a:gd name="connsiteX2" fmla="*/ 763878 w 807841"/>
              <a:gd name="connsiteY2" fmla="*/ 273878 h 279613"/>
              <a:gd name="connsiteX3" fmla="*/ 794816 w 807841"/>
              <a:gd name="connsiteY3" fmla="*/ 220944 h 279613"/>
              <a:gd name="connsiteX4" fmla="*/ 366521 w 807841"/>
              <a:gd name="connsiteY4" fmla="*/ 4028 h 279613"/>
              <a:gd name="connsiteX5" fmla="*/ 4520 w 807841"/>
              <a:gd name="connsiteY5" fmla="*/ 139258 h 279613"/>
              <a:gd name="connsiteX6" fmla="*/ 47395 w 807841"/>
              <a:gd name="connsiteY6" fmla="*/ 172380 h 279613"/>
              <a:gd name="connsiteX7" fmla="*/ 47395 w 807841"/>
              <a:gd name="connsiteY7" fmla="*/ 172380 h 279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07841" h="279613">
                <a:moveTo>
                  <a:pt x="47395" y="172380"/>
                </a:moveTo>
                <a:cubicBezTo>
                  <a:pt x="125018" y="76672"/>
                  <a:pt x="257961" y="48682"/>
                  <a:pt x="375157" y="69764"/>
                </a:cubicBezTo>
                <a:cubicBezTo>
                  <a:pt x="522375" y="96281"/>
                  <a:pt x="644854" y="189347"/>
                  <a:pt x="763878" y="273878"/>
                </a:cubicBezTo>
                <a:cubicBezTo>
                  <a:pt x="796441" y="296992"/>
                  <a:pt x="825550" y="244312"/>
                  <a:pt x="794816" y="220944"/>
                </a:cubicBezTo>
                <a:cubicBezTo>
                  <a:pt x="668222" y="124932"/>
                  <a:pt x="528217" y="25212"/>
                  <a:pt x="366521" y="4028"/>
                </a:cubicBezTo>
                <a:cubicBezTo>
                  <a:pt x="231291" y="-13701"/>
                  <a:pt x="87781" y="26330"/>
                  <a:pt x="4520" y="139258"/>
                </a:cubicBezTo>
                <a:cubicBezTo>
                  <a:pt x="-13717" y="163997"/>
                  <a:pt x="27837" y="196459"/>
                  <a:pt x="47395" y="172380"/>
                </a:cubicBezTo>
                <a:lnTo>
                  <a:pt x="47395" y="172380"/>
                </a:lnTo>
                <a:close/>
              </a:path>
            </a:pathLst>
          </a:custGeom>
          <a:blipFill>
            <a:blip r:embed="rId3"/>
            <a:tile tx="0" ty="0" sx="100000" sy="100000" flip="none" algn="tl"/>
          </a:blipFill>
          <a:ln w="508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31" name="任意多边形: 形状 730">
            <a:extLst>
              <a:ext uri="{FF2B5EF4-FFF2-40B4-BE49-F238E27FC236}">
                <a16:creationId xmlns:a16="http://schemas.microsoft.com/office/drawing/2014/main" id="{EC69B61C-9767-8313-75FB-392C3CAF4A78}"/>
              </a:ext>
            </a:extLst>
          </p:cNvPr>
          <p:cNvSpPr/>
          <p:nvPr/>
        </p:nvSpPr>
        <p:spPr>
          <a:xfrm>
            <a:off x="2021313" y="6291980"/>
            <a:ext cx="460474" cy="267870"/>
          </a:xfrm>
          <a:custGeom>
            <a:avLst/>
            <a:gdLst>
              <a:gd name="connsiteX0" fmla="*/ 48035 w 460474"/>
              <a:gd name="connsiteY0" fmla="*/ 257211 h 267870"/>
              <a:gd name="connsiteX1" fmla="*/ 434318 w 460474"/>
              <a:gd name="connsiteY1" fmla="*/ 54316 h 267870"/>
              <a:gd name="connsiteX2" fmla="*/ 434318 w 460474"/>
              <a:gd name="connsiteY2" fmla="*/ 10 h 267870"/>
              <a:gd name="connsiteX3" fmla="*/ 4702 w 460474"/>
              <a:gd name="connsiteY3" fmla="*/ 231912 h 267870"/>
              <a:gd name="connsiteX4" fmla="*/ 48035 w 460474"/>
              <a:gd name="connsiteY4" fmla="*/ 257211 h 267870"/>
              <a:gd name="connsiteX5" fmla="*/ 48035 w 460474"/>
              <a:gd name="connsiteY5" fmla="*/ 257211 h 267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60474" h="267870">
                <a:moveTo>
                  <a:pt x="48035" y="257211"/>
                </a:moveTo>
                <a:cubicBezTo>
                  <a:pt x="139475" y="136662"/>
                  <a:pt x="284153" y="63714"/>
                  <a:pt x="434318" y="54316"/>
                </a:cubicBezTo>
                <a:cubicBezTo>
                  <a:pt x="468862" y="52131"/>
                  <a:pt x="469522" y="-853"/>
                  <a:pt x="434318" y="10"/>
                </a:cubicBezTo>
                <a:cubicBezTo>
                  <a:pt x="263325" y="4227"/>
                  <a:pt x="103762" y="93584"/>
                  <a:pt x="4702" y="231912"/>
                </a:cubicBezTo>
                <a:cubicBezTo>
                  <a:pt x="-14246" y="258430"/>
                  <a:pt x="28934" y="282408"/>
                  <a:pt x="48035" y="257211"/>
                </a:cubicBezTo>
                <a:lnTo>
                  <a:pt x="48035" y="257211"/>
                </a:lnTo>
                <a:close/>
              </a:path>
            </a:pathLst>
          </a:custGeom>
          <a:blipFill>
            <a:blip r:embed="rId3"/>
            <a:tile tx="0" ty="0" sx="100000" sy="100000" flip="none" algn="tl"/>
          </a:blipFill>
          <a:ln w="508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32" name="任意多边形: 形状 731">
            <a:extLst>
              <a:ext uri="{FF2B5EF4-FFF2-40B4-BE49-F238E27FC236}">
                <a16:creationId xmlns:a16="http://schemas.microsoft.com/office/drawing/2014/main" id="{2885BF2F-52B5-0E96-4887-EA7036431FEE}"/>
              </a:ext>
            </a:extLst>
          </p:cNvPr>
          <p:cNvSpPr/>
          <p:nvPr/>
        </p:nvSpPr>
        <p:spPr>
          <a:xfrm>
            <a:off x="5253500" y="2907393"/>
            <a:ext cx="4239280" cy="362625"/>
          </a:xfrm>
          <a:custGeom>
            <a:avLst/>
            <a:gdLst>
              <a:gd name="connsiteX0" fmla="*/ 54205 w 2563480"/>
              <a:gd name="connsiteY0" fmla="*/ 339840 h 362625"/>
              <a:gd name="connsiteX1" fmla="*/ 471426 w 2563480"/>
              <a:gd name="connsiteY1" fmla="*/ 85332 h 362625"/>
              <a:gd name="connsiteX2" fmla="*/ 988265 w 2563480"/>
              <a:gd name="connsiteY2" fmla="*/ 126429 h 362625"/>
              <a:gd name="connsiteX3" fmla="*/ 1504901 w 2563480"/>
              <a:gd name="connsiteY3" fmla="*/ 322517 h 362625"/>
              <a:gd name="connsiteX4" fmla="*/ 2023264 w 2563480"/>
              <a:gd name="connsiteY4" fmla="*/ 344818 h 362625"/>
              <a:gd name="connsiteX5" fmla="*/ 2553007 w 2563480"/>
              <a:gd name="connsiteY5" fmla="*/ 113628 h 362625"/>
              <a:gd name="connsiteX6" fmla="*/ 2512418 w 2563480"/>
              <a:gd name="connsiteY6" fmla="*/ 60999 h 362625"/>
              <a:gd name="connsiteX7" fmla="*/ 1525526 w 2563480"/>
              <a:gd name="connsiteY7" fmla="*/ 264047 h 362625"/>
              <a:gd name="connsiteX8" fmla="*/ 1007823 w 2563480"/>
              <a:gd name="connsiteY8" fmla="*/ 71718 h 362625"/>
              <a:gd name="connsiteX9" fmla="*/ 488545 w 2563480"/>
              <a:gd name="connsiteY9" fmla="*/ 13857 h 362625"/>
              <a:gd name="connsiteX10" fmla="*/ 8130 w 2563480"/>
              <a:gd name="connsiteY10" fmla="*/ 293765 h 362625"/>
              <a:gd name="connsiteX11" fmla="*/ 54205 w 2563480"/>
              <a:gd name="connsiteY11" fmla="*/ 339840 h 362625"/>
              <a:gd name="connsiteX12" fmla="*/ 54205 w 2563480"/>
              <a:gd name="connsiteY12" fmla="*/ 339840 h 362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563480" h="362625">
                <a:moveTo>
                  <a:pt x="54205" y="339840"/>
                </a:moveTo>
                <a:cubicBezTo>
                  <a:pt x="162968" y="214263"/>
                  <a:pt x="310085" y="124804"/>
                  <a:pt x="471426" y="85332"/>
                </a:cubicBezTo>
                <a:cubicBezTo>
                  <a:pt x="646737" y="42457"/>
                  <a:pt x="819964" y="66587"/>
                  <a:pt x="988265" y="126429"/>
                </a:cubicBezTo>
                <a:cubicBezTo>
                  <a:pt x="1161849" y="188151"/>
                  <a:pt x="1326441" y="274511"/>
                  <a:pt x="1504901" y="322517"/>
                </a:cubicBezTo>
                <a:cubicBezTo>
                  <a:pt x="1673710" y="367933"/>
                  <a:pt x="1851204" y="373927"/>
                  <a:pt x="2023264" y="344818"/>
                </a:cubicBezTo>
                <a:cubicBezTo>
                  <a:pt x="2215491" y="312307"/>
                  <a:pt x="2399641" y="234227"/>
                  <a:pt x="2553007" y="113628"/>
                </a:cubicBezTo>
                <a:cubicBezTo>
                  <a:pt x="2582623" y="90361"/>
                  <a:pt x="2543151" y="38545"/>
                  <a:pt x="2512418" y="60999"/>
                </a:cubicBezTo>
                <a:cubicBezTo>
                  <a:pt x="2230020" y="267349"/>
                  <a:pt x="1867156" y="351067"/>
                  <a:pt x="1525526" y="264047"/>
                </a:cubicBezTo>
                <a:cubicBezTo>
                  <a:pt x="1346557" y="218428"/>
                  <a:pt x="1181508" y="132779"/>
                  <a:pt x="1007823" y="71718"/>
                </a:cubicBezTo>
                <a:cubicBezTo>
                  <a:pt x="840335" y="12841"/>
                  <a:pt x="665126" y="-20484"/>
                  <a:pt x="488545" y="13857"/>
                </a:cubicBezTo>
                <a:cubicBezTo>
                  <a:pt x="302871" y="49975"/>
                  <a:pt x="130151" y="148985"/>
                  <a:pt x="8130" y="293765"/>
                </a:cubicBezTo>
                <a:cubicBezTo>
                  <a:pt x="-18540" y="325565"/>
                  <a:pt x="26621" y="371692"/>
                  <a:pt x="54205" y="339840"/>
                </a:cubicBezTo>
                <a:lnTo>
                  <a:pt x="54205" y="339840"/>
                </a:lnTo>
                <a:close/>
              </a:path>
            </a:pathLst>
          </a:custGeom>
          <a:blipFill>
            <a:blip r:embed="rId3"/>
            <a:tile tx="0" ty="0" sx="100000" sy="100000" flip="none" algn="tl"/>
          </a:blipFill>
          <a:ln w="508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" name="文本框-2" hidden="1">
            <a:extLst>
              <a:ext uri="{FF2B5EF4-FFF2-40B4-BE49-F238E27FC236}">
                <a16:creationId xmlns:a16="http://schemas.microsoft.com/office/drawing/2014/main" id="{8C77D1DD-0501-04C9-8FA3-C796E9313108}"/>
              </a:ext>
            </a:extLst>
          </p:cNvPr>
          <p:cNvSpPr txBox="1"/>
          <p:nvPr/>
        </p:nvSpPr>
        <p:spPr>
          <a:xfrm>
            <a:off x="4795339" y="1808162"/>
            <a:ext cx="5314275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0" dirty="0">
                <a:blipFill dpi="0" rotWithShape="1">
                  <a:blip r:embed="rId3"/>
                  <a:srcRect/>
                  <a:tile tx="0" ty="0" sx="100000" sy="100000" flip="none" algn="tl"/>
                </a:blipFill>
                <a:latin typeface="阿里汉仪智能黑体" panose="00020600040101010101" pitchFamily="18" charset="-122"/>
                <a:ea typeface="阿里汉仪智能黑体" panose="00020600040101010101" pitchFamily="18" charset="-122"/>
                <a:cs typeface="+mn-ea"/>
                <a:sym typeface="+mn-lt"/>
              </a:rPr>
              <a:t>开学第一课</a:t>
            </a:r>
          </a:p>
        </p:txBody>
      </p:sp>
      <p:grpSp>
        <p:nvGrpSpPr>
          <p:cNvPr id="539" name="图形 7">
            <a:extLst>
              <a:ext uri="{FF2B5EF4-FFF2-40B4-BE49-F238E27FC236}">
                <a16:creationId xmlns:a16="http://schemas.microsoft.com/office/drawing/2014/main" id="{EEA14009-A777-7D40-3C00-1897FCFFF9B9}"/>
              </a:ext>
            </a:extLst>
          </p:cNvPr>
          <p:cNvGrpSpPr/>
          <p:nvPr/>
        </p:nvGrpSpPr>
        <p:grpSpPr>
          <a:xfrm>
            <a:off x="652224" y="949191"/>
            <a:ext cx="5123543" cy="5923323"/>
            <a:chOff x="2226587" y="1847505"/>
            <a:chExt cx="4333966" cy="5010494"/>
          </a:xfrm>
        </p:grpSpPr>
        <p:grpSp>
          <p:nvGrpSpPr>
            <p:cNvPr id="540" name="图形 7">
              <a:extLst>
                <a:ext uri="{FF2B5EF4-FFF2-40B4-BE49-F238E27FC236}">
                  <a16:creationId xmlns:a16="http://schemas.microsoft.com/office/drawing/2014/main" id="{0D9134D1-2AA3-F8F4-FDC1-2D119D0F45EF}"/>
                </a:ext>
              </a:extLst>
            </p:cNvPr>
            <p:cNvGrpSpPr/>
            <p:nvPr/>
          </p:nvGrpSpPr>
          <p:grpSpPr>
            <a:xfrm>
              <a:off x="5733021" y="3949716"/>
              <a:ext cx="827532" cy="1110686"/>
              <a:chOff x="5733021" y="3949716"/>
              <a:chExt cx="827532" cy="1110686"/>
            </a:xfrm>
          </p:grpSpPr>
          <p:sp>
            <p:nvSpPr>
              <p:cNvPr id="541" name="任意多边形: 形状 540">
                <a:extLst>
                  <a:ext uri="{FF2B5EF4-FFF2-40B4-BE49-F238E27FC236}">
                    <a16:creationId xmlns:a16="http://schemas.microsoft.com/office/drawing/2014/main" id="{DD4C5D65-51CC-997F-0811-BF2C14E08969}"/>
                  </a:ext>
                </a:extLst>
              </p:cNvPr>
              <p:cNvSpPr/>
              <p:nvPr/>
            </p:nvSpPr>
            <p:spPr>
              <a:xfrm>
                <a:off x="5733021" y="3949716"/>
                <a:ext cx="827532" cy="1110686"/>
              </a:xfrm>
              <a:custGeom>
                <a:avLst/>
                <a:gdLst>
                  <a:gd name="connsiteX0" fmla="*/ 827532 w 827532"/>
                  <a:gd name="connsiteY0" fmla="*/ 476817 h 1110686"/>
                  <a:gd name="connsiteX1" fmla="*/ 827113 w 827532"/>
                  <a:gd name="connsiteY1" fmla="*/ 480361 h 1110686"/>
                  <a:gd name="connsiteX2" fmla="*/ 807187 w 827532"/>
                  <a:gd name="connsiteY2" fmla="*/ 526843 h 1110686"/>
                  <a:gd name="connsiteX3" fmla="*/ 807034 w 827532"/>
                  <a:gd name="connsiteY3" fmla="*/ 527071 h 1110686"/>
                  <a:gd name="connsiteX4" fmla="*/ 612000 w 827532"/>
                  <a:gd name="connsiteY4" fmla="*/ 688920 h 1110686"/>
                  <a:gd name="connsiteX5" fmla="*/ 473812 w 827532"/>
                  <a:gd name="connsiteY5" fmla="*/ 766568 h 1110686"/>
                  <a:gd name="connsiteX6" fmla="*/ 221818 w 827532"/>
                  <a:gd name="connsiteY6" fmla="*/ 1102305 h 1110686"/>
                  <a:gd name="connsiteX7" fmla="*/ 215532 w 827532"/>
                  <a:gd name="connsiteY7" fmla="*/ 1110687 h 1110686"/>
                  <a:gd name="connsiteX8" fmla="*/ 28385 w 827532"/>
                  <a:gd name="connsiteY8" fmla="*/ 811869 h 1110686"/>
                  <a:gd name="connsiteX9" fmla="*/ 0 w 827532"/>
                  <a:gd name="connsiteY9" fmla="*/ 766568 h 1110686"/>
                  <a:gd name="connsiteX10" fmla="*/ 56769 w 827532"/>
                  <a:gd name="connsiteY10" fmla="*/ 720543 h 1110686"/>
                  <a:gd name="connsiteX11" fmla="*/ 276911 w 827532"/>
                  <a:gd name="connsiteY11" fmla="*/ 542044 h 1110686"/>
                  <a:gd name="connsiteX12" fmla="*/ 473812 w 827532"/>
                  <a:gd name="connsiteY12" fmla="*/ 212556 h 1110686"/>
                  <a:gd name="connsiteX13" fmla="*/ 807377 w 827532"/>
                  <a:gd name="connsiteY13" fmla="*/ 9711 h 1110686"/>
                  <a:gd name="connsiteX14" fmla="*/ 603199 w 827532"/>
                  <a:gd name="connsiteY14" fmla="*/ 259952 h 1110686"/>
                  <a:gd name="connsiteX15" fmla="*/ 603809 w 827532"/>
                  <a:gd name="connsiteY15" fmla="*/ 260104 h 1110686"/>
                  <a:gd name="connsiteX16" fmla="*/ 619239 w 827532"/>
                  <a:gd name="connsiteY16" fmla="*/ 264372 h 1110686"/>
                  <a:gd name="connsiteX17" fmla="*/ 690753 w 827532"/>
                  <a:gd name="connsiteY17" fmla="*/ 292528 h 1110686"/>
                  <a:gd name="connsiteX18" fmla="*/ 701193 w 827532"/>
                  <a:gd name="connsiteY18" fmla="*/ 298091 h 1110686"/>
                  <a:gd name="connsiteX19" fmla="*/ 774116 w 827532"/>
                  <a:gd name="connsiteY19" fmla="*/ 355621 h 1110686"/>
                  <a:gd name="connsiteX20" fmla="*/ 782727 w 827532"/>
                  <a:gd name="connsiteY20" fmla="*/ 365870 h 1110686"/>
                  <a:gd name="connsiteX21" fmla="*/ 824979 w 827532"/>
                  <a:gd name="connsiteY21" fmla="*/ 455748 h 1110686"/>
                  <a:gd name="connsiteX22" fmla="*/ 827532 w 827532"/>
                  <a:gd name="connsiteY22" fmla="*/ 476817 h 11106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827532" h="1110686">
                    <a:moveTo>
                      <a:pt x="827532" y="476817"/>
                    </a:moveTo>
                    <a:cubicBezTo>
                      <a:pt x="827418" y="477999"/>
                      <a:pt x="827303" y="479179"/>
                      <a:pt x="827113" y="480361"/>
                    </a:cubicBezTo>
                    <a:cubicBezTo>
                      <a:pt x="824979" y="495258"/>
                      <a:pt x="817931" y="510879"/>
                      <a:pt x="807187" y="526843"/>
                    </a:cubicBezTo>
                    <a:cubicBezTo>
                      <a:pt x="807148" y="526919"/>
                      <a:pt x="807073" y="526995"/>
                      <a:pt x="807034" y="527071"/>
                    </a:cubicBezTo>
                    <a:cubicBezTo>
                      <a:pt x="769125" y="583193"/>
                      <a:pt x="685838" y="643086"/>
                      <a:pt x="612000" y="688920"/>
                    </a:cubicBezTo>
                    <a:cubicBezTo>
                      <a:pt x="538163" y="734755"/>
                      <a:pt x="473812" y="766568"/>
                      <a:pt x="473812" y="766568"/>
                    </a:cubicBezTo>
                    <a:lnTo>
                      <a:pt x="221818" y="1102305"/>
                    </a:lnTo>
                    <a:lnTo>
                      <a:pt x="215532" y="1110687"/>
                    </a:lnTo>
                    <a:lnTo>
                      <a:pt x="28385" y="811869"/>
                    </a:lnTo>
                    <a:lnTo>
                      <a:pt x="0" y="766568"/>
                    </a:lnTo>
                    <a:lnTo>
                      <a:pt x="56769" y="720543"/>
                    </a:lnTo>
                    <a:lnTo>
                      <a:pt x="276911" y="542044"/>
                    </a:lnTo>
                    <a:cubicBezTo>
                      <a:pt x="361950" y="293480"/>
                      <a:pt x="473812" y="212556"/>
                      <a:pt x="473812" y="212556"/>
                    </a:cubicBezTo>
                    <a:cubicBezTo>
                      <a:pt x="771449" y="-67327"/>
                      <a:pt x="807377" y="9711"/>
                      <a:pt x="807377" y="9711"/>
                    </a:cubicBezTo>
                    <a:cubicBezTo>
                      <a:pt x="830237" y="36343"/>
                      <a:pt x="603199" y="259952"/>
                      <a:pt x="603199" y="259952"/>
                    </a:cubicBezTo>
                    <a:cubicBezTo>
                      <a:pt x="603390" y="259991"/>
                      <a:pt x="603619" y="260067"/>
                      <a:pt x="603809" y="260104"/>
                    </a:cubicBezTo>
                    <a:cubicBezTo>
                      <a:pt x="609067" y="261476"/>
                      <a:pt x="614248" y="262924"/>
                      <a:pt x="619239" y="264372"/>
                    </a:cubicBezTo>
                    <a:cubicBezTo>
                      <a:pt x="646519" y="272411"/>
                      <a:pt x="670179" y="281974"/>
                      <a:pt x="690753" y="292528"/>
                    </a:cubicBezTo>
                    <a:cubicBezTo>
                      <a:pt x="694334" y="294357"/>
                      <a:pt x="697802" y="296224"/>
                      <a:pt x="701193" y="298091"/>
                    </a:cubicBezTo>
                    <a:cubicBezTo>
                      <a:pt x="732701" y="315655"/>
                      <a:pt x="756361" y="335581"/>
                      <a:pt x="774116" y="355621"/>
                    </a:cubicBezTo>
                    <a:cubicBezTo>
                      <a:pt x="777164" y="359012"/>
                      <a:pt x="780021" y="362441"/>
                      <a:pt x="782727" y="365870"/>
                    </a:cubicBezTo>
                    <a:cubicBezTo>
                      <a:pt x="810349" y="400770"/>
                      <a:pt x="820941" y="434793"/>
                      <a:pt x="824979" y="455748"/>
                    </a:cubicBezTo>
                    <a:cubicBezTo>
                      <a:pt x="827532" y="468816"/>
                      <a:pt x="827532" y="476817"/>
                      <a:pt x="827532" y="476817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AF8C"/>
                  </a:gs>
                  <a:gs pos="50000">
                    <a:srgbClr val="FFB99E"/>
                  </a:gs>
                  <a:gs pos="100000">
                    <a:srgbClr val="FFC3B0"/>
                  </a:gs>
                </a:gsLst>
                <a:lin ang="18826476" scaled="1"/>
              </a:gra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2" name="任意多边形: 形状 541">
                <a:extLst>
                  <a:ext uri="{FF2B5EF4-FFF2-40B4-BE49-F238E27FC236}">
                    <a16:creationId xmlns:a16="http://schemas.microsoft.com/office/drawing/2014/main" id="{CC7DA8D5-0EAE-979E-9941-AFB72BDA2472}"/>
                  </a:ext>
                </a:extLst>
              </p:cNvPr>
              <p:cNvSpPr/>
              <p:nvPr/>
            </p:nvSpPr>
            <p:spPr>
              <a:xfrm>
                <a:off x="6122746" y="4209859"/>
                <a:ext cx="437387" cy="329374"/>
              </a:xfrm>
              <a:custGeom>
                <a:avLst/>
                <a:gdLst>
                  <a:gd name="connsiteX0" fmla="*/ 307124 w 437387"/>
                  <a:gd name="connsiteY0" fmla="*/ 315849 h 329374"/>
                  <a:gd name="connsiteX1" fmla="*/ 342328 w 437387"/>
                  <a:gd name="connsiteY1" fmla="*/ 187757 h 329374"/>
                  <a:gd name="connsiteX2" fmla="*/ 393002 w 437387"/>
                  <a:gd name="connsiteY2" fmla="*/ 105728 h 329374"/>
                  <a:gd name="connsiteX3" fmla="*/ 384391 w 437387"/>
                  <a:gd name="connsiteY3" fmla="*/ 95479 h 329374"/>
                  <a:gd name="connsiteX4" fmla="*/ 333375 w 437387"/>
                  <a:gd name="connsiteY4" fmla="*/ 180442 h 329374"/>
                  <a:gd name="connsiteX5" fmla="*/ 248907 w 437387"/>
                  <a:gd name="connsiteY5" fmla="*/ 251880 h 329374"/>
                  <a:gd name="connsiteX6" fmla="*/ 248869 w 437387"/>
                  <a:gd name="connsiteY6" fmla="*/ 251880 h 329374"/>
                  <a:gd name="connsiteX7" fmla="*/ 227609 w 437387"/>
                  <a:gd name="connsiteY7" fmla="*/ 239764 h 329374"/>
                  <a:gd name="connsiteX8" fmla="*/ 226809 w 437387"/>
                  <a:gd name="connsiteY8" fmla="*/ 238201 h 329374"/>
                  <a:gd name="connsiteX9" fmla="*/ 225285 w 437387"/>
                  <a:gd name="connsiteY9" fmla="*/ 237363 h 329374"/>
                  <a:gd name="connsiteX10" fmla="*/ 222352 w 437387"/>
                  <a:gd name="connsiteY10" fmla="*/ 232943 h 329374"/>
                  <a:gd name="connsiteX11" fmla="*/ 242468 w 437387"/>
                  <a:gd name="connsiteY11" fmla="*/ 162573 h 329374"/>
                  <a:gd name="connsiteX12" fmla="*/ 249060 w 437387"/>
                  <a:gd name="connsiteY12" fmla="*/ 165202 h 329374"/>
                  <a:gd name="connsiteX13" fmla="*/ 250202 w 437387"/>
                  <a:gd name="connsiteY13" fmla="*/ 165735 h 329374"/>
                  <a:gd name="connsiteX14" fmla="*/ 251460 w 437387"/>
                  <a:gd name="connsiteY14" fmla="*/ 165888 h 329374"/>
                  <a:gd name="connsiteX15" fmla="*/ 316840 w 437387"/>
                  <a:gd name="connsiteY15" fmla="*/ 150343 h 329374"/>
                  <a:gd name="connsiteX16" fmla="*/ 288112 w 437387"/>
                  <a:gd name="connsiteY16" fmla="*/ 89878 h 329374"/>
                  <a:gd name="connsiteX17" fmla="*/ 287312 w 437387"/>
                  <a:gd name="connsiteY17" fmla="*/ 89230 h 329374"/>
                  <a:gd name="connsiteX18" fmla="*/ 282512 w 437387"/>
                  <a:gd name="connsiteY18" fmla="*/ 85954 h 329374"/>
                  <a:gd name="connsiteX19" fmla="*/ 283616 w 437387"/>
                  <a:gd name="connsiteY19" fmla="*/ 84011 h 329374"/>
                  <a:gd name="connsiteX20" fmla="*/ 311468 w 437387"/>
                  <a:gd name="connsiteY20" fmla="*/ 37986 h 329374"/>
                  <a:gd name="connsiteX21" fmla="*/ 301028 w 437387"/>
                  <a:gd name="connsiteY21" fmla="*/ 32423 h 329374"/>
                  <a:gd name="connsiteX22" fmla="*/ 272834 w 437387"/>
                  <a:gd name="connsiteY22" fmla="*/ 79629 h 329374"/>
                  <a:gd name="connsiteX23" fmla="*/ 190728 w 437387"/>
                  <a:gd name="connsiteY23" fmla="*/ 44692 h 329374"/>
                  <a:gd name="connsiteX24" fmla="*/ 223609 w 437387"/>
                  <a:gd name="connsiteY24" fmla="*/ 6592 h 329374"/>
                  <a:gd name="connsiteX25" fmla="*/ 229514 w 437387"/>
                  <a:gd name="connsiteY25" fmla="*/ 4267 h 329374"/>
                  <a:gd name="connsiteX26" fmla="*/ 214084 w 437387"/>
                  <a:gd name="connsiteY26" fmla="*/ 0 h 329374"/>
                  <a:gd name="connsiteX27" fmla="*/ 178156 w 437387"/>
                  <a:gd name="connsiteY27" fmla="*/ 42024 h 329374"/>
                  <a:gd name="connsiteX28" fmla="*/ 12573 w 437387"/>
                  <a:gd name="connsiteY28" fmla="*/ 68275 h 329374"/>
                  <a:gd name="connsiteX29" fmla="*/ 12687 w 437387"/>
                  <a:gd name="connsiteY29" fmla="*/ 85573 h 329374"/>
                  <a:gd name="connsiteX30" fmla="*/ 167449 w 437387"/>
                  <a:gd name="connsiteY30" fmla="*/ 56769 h 329374"/>
                  <a:gd name="connsiteX31" fmla="*/ 130416 w 437387"/>
                  <a:gd name="connsiteY31" fmla="*/ 129350 h 329374"/>
                  <a:gd name="connsiteX32" fmla="*/ 3315 w 437387"/>
                  <a:gd name="connsiteY32" fmla="*/ 158229 h 329374"/>
                  <a:gd name="connsiteX33" fmla="*/ 0 w 437387"/>
                  <a:gd name="connsiteY33" fmla="*/ 177660 h 329374"/>
                  <a:gd name="connsiteX34" fmla="*/ 125920 w 437387"/>
                  <a:gd name="connsiteY34" fmla="*/ 148666 h 329374"/>
                  <a:gd name="connsiteX35" fmla="*/ 130721 w 437387"/>
                  <a:gd name="connsiteY35" fmla="*/ 199682 h 329374"/>
                  <a:gd name="connsiteX36" fmla="*/ 130988 w 437387"/>
                  <a:gd name="connsiteY36" fmla="*/ 200254 h 329374"/>
                  <a:gd name="connsiteX37" fmla="*/ 154038 w 437387"/>
                  <a:gd name="connsiteY37" fmla="*/ 212522 h 329374"/>
                  <a:gd name="connsiteX38" fmla="*/ 154343 w 437387"/>
                  <a:gd name="connsiteY38" fmla="*/ 212522 h 329374"/>
                  <a:gd name="connsiteX39" fmla="*/ 230086 w 437387"/>
                  <a:gd name="connsiteY39" fmla="*/ 158610 h 329374"/>
                  <a:gd name="connsiteX40" fmla="*/ 231496 w 437387"/>
                  <a:gd name="connsiteY40" fmla="*/ 159029 h 329374"/>
                  <a:gd name="connsiteX41" fmla="*/ 211302 w 437387"/>
                  <a:gd name="connsiteY41" fmla="*/ 235839 h 329374"/>
                  <a:gd name="connsiteX42" fmla="*/ 218351 w 437387"/>
                  <a:gd name="connsiteY42" fmla="*/ 246545 h 329374"/>
                  <a:gd name="connsiteX43" fmla="*/ 248564 w 437387"/>
                  <a:gd name="connsiteY43" fmla="*/ 263347 h 329374"/>
                  <a:gd name="connsiteX44" fmla="*/ 248907 w 437387"/>
                  <a:gd name="connsiteY44" fmla="*/ 263347 h 329374"/>
                  <a:gd name="connsiteX45" fmla="*/ 309753 w 437387"/>
                  <a:gd name="connsiteY45" fmla="*/ 227876 h 329374"/>
                  <a:gd name="connsiteX46" fmla="*/ 300761 w 437387"/>
                  <a:gd name="connsiteY46" fmla="*/ 325412 h 329374"/>
                  <a:gd name="connsiteX47" fmla="*/ 301562 w 437387"/>
                  <a:gd name="connsiteY47" fmla="*/ 325908 h 329374"/>
                  <a:gd name="connsiteX48" fmla="*/ 319621 w 437387"/>
                  <a:gd name="connsiteY48" fmla="*/ 329375 h 329374"/>
                  <a:gd name="connsiteX49" fmla="*/ 417309 w 437387"/>
                  <a:gd name="connsiteY49" fmla="*/ 266967 h 329374"/>
                  <a:gd name="connsiteX50" fmla="*/ 417462 w 437387"/>
                  <a:gd name="connsiteY50" fmla="*/ 266738 h 329374"/>
                  <a:gd name="connsiteX51" fmla="*/ 437388 w 437387"/>
                  <a:gd name="connsiteY51" fmla="*/ 220256 h 329374"/>
                  <a:gd name="connsiteX52" fmla="*/ 307124 w 437387"/>
                  <a:gd name="connsiteY52" fmla="*/ 315849 h 329374"/>
                  <a:gd name="connsiteX53" fmla="*/ 278130 w 437387"/>
                  <a:gd name="connsiteY53" fmla="*/ 101385 h 329374"/>
                  <a:gd name="connsiteX54" fmla="*/ 303009 w 437387"/>
                  <a:gd name="connsiteY54" fmla="*/ 143980 h 329374"/>
                  <a:gd name="connsiteX55" fmla="*/ 254356 w 437387"/>
                  <a:gd name="connsiteY55" fmla="*/ 150876 h 329374"/>
                  <a:gd name="connsiteX56" fmla="*/ 249136 w 437387"/>
                  <a:gd name="connsiteY56" fmla="*/ 148552 h 329374"/>
                  <a:gd name="connsiteX57" fmla="*/ 275006 w 437387"/>
                  <a:gd name="connsiteY57" fmla="*/ 99289 h 329374"/>
                  <a:gd name="connsiteX58" fmla="*/ 278130 w 437387"/>
                  <a:gd name="connsiteY58" fmla="*/ 101385 h 329374"/>
                  <a:gd name="connsiteX59" fmla="*/ 180175 w 437387"/>
                  <a:gd name="connsiteY59" fmla="*/ 58903 h 329374"/>
                  <a:gd name="connsiteX60" fmla="*/ 264604 w 437387"/>
                  <a:gd name="connsiteY60" fmla="*/ 92469 h 329374"/>
                  <a:gd name="connsiteX61" fmla="*/ 229781 w 437387"/>
                  <a:gd name="connsiteY61" fmla="*/ 141237 h 329374"/>
                  <a:gd name="connsiteX62" fmla="*/ 142608 w 437387"/>
                  <a:gd name="connsiteY62" fmla="*/ 128931 h 329374"/>
                  <a:gd name="connsiteX63" fmla="*/ 180175 w 437387"/>
                  <a:gd name="connsiteY63" fmla="*/ 58903 h 329374"/>
                  <a:gd name="connsiteX64" fmla="*/ 154495 w 437387"/>
                  <a:gd name="connsiteY64" fmla="*/ 201092 h 329374"/>
                  <a:gd name="connsiteX65" fmla="*/ 141123 w 437387"/>
                  <a:gd name="connsiteY65" fmla="*/ 194920 h 329374"/>
                  <a:gd name="connsiteX66" fmla="*/ 137655 w 437387"/>
                  <a:gd name="connsiteY66" fmla="*/ 148095 h 329374"/>
                  <a:gd name="connsiteX67" fmla="*/ 218008 w 437387"/>
                  <a:gd name="connsiteY67" fmla="*/ 155486 h 329374"/>
                  <a:gd name="connsiteX68" fmla="*/ 154495 w 437387"/>
                  <a:gd name="connsiteY68" fmla="*/ 201092 h 3293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</a:cxnLst>
                <a:rect l="l" t="t" r="r" b="b"/>
                <a:pathLst>
                  <a:path w="437387" h="329374">
                    <a:moveTo>
                      <a:pt x="307124" y="315849"/>
                    </a:moveTo>
                    <a:cubicBezTo>
                      <a:pt x="289598" y="301638"/>
                      <a:pt x="311201" y="245821"/>
                      <a:pt x="342328" y="187757"/>
                    </a:cubicBezTo>
                    <a:cubicBezTo>
                      <a:pt x="358293" y="165354"/>
                      <a:pt x="375209" y="137999"/>
                      <a:pt x="393002" y="105728"/>
                    </a:cubicBezTo>
                    <a:cubicBezTo>
                      <a:pt x="390296" y="102299"/>
                      <a:pt x="387439" y="98870"/>
                      <a:pt x="384391" y="95479"/>
                    </a:cubicBezTo>
                    <a:cubicBezTo>
                      <a:pt x="374027" y="111329"/>
                      <a:pt x="352882" y="144475"/>
                      <a:pt x="333375" y="180442"/>
                    </a:cubicBezTo>
                    <a:cubicBezTo>
                      <a:pt x="290398" y="240678"/>
                      <a:pt x="263157" y="251880"/>
                      <a:pt x="248907" y="251880"/>
                    </a:cubicBezTo>
                    <a:lnTo>
                      <a:pt x="248869" y="251880"/>
                    </a:lnTo>
                    <a:cubicBezTo>
                      <a:pt x="234239" y="251841"/>
                      <a:pt x="227876" y="240259"/>
                      <a:pt x="227609" y="239764"/>
                    </a:cubicBezTo>
                    <a:lnTo>
                      <a:pt x="226809" y="238201"/>
                    </a:lnTo>
                    <a:lnTo>
                      <a:pt x="225285" y="237363"/>
                    </a:lnTo>
                    <a:cubicBezTo>
                      <a:pt x="224371" y="236906"/>
                      <a:pt x="223113" y="235915"/>
                      <a:pt x="222352" y="232943"/>
                    </a:cubicBezTo>
                    <a:cubicBezTo>
                      <a:pt x="219075" y="220218"/>
                      <a:pt x="228295" y="193319"/>
                      <a:pt x="242468" y="162573"/>
                    </a:cubicBezTo>
                    <a:cubicBezTo>
                      <a:pt x="246621" y="164097"/>
                      <a:pt x="248945" y="165126"/>
                      <a:pt x="249060" y="165202"/>
                    </a:cubicBezTo>
                    <a:lnTo>
                      <a:pt x="250202" y="165735"/>
                    </a:lnTo>
                    <a:lnTo>
                      <a:pt x="251460" y="165888"/>
                    </a:lnTo>
                    <a:cubicBezTo>
                      <a:pt x="289293" y="170040"/>
                      <a:pt x="310058" y="165088"/>
                      <a:pt x="316840" y="150343"/>
                    </a:cubicBezTo>
                    <a:cubicBezTo>
                      <a:pt x="327165" y="127788"/>
                      <a:pt x="294703" y="96012"/>
                      <a:pt x="288112" y="89878"/>
                    </a:cubicBezTo>
                    <a:lnTo>
                      <a:pt x="287312" y="89230"/>
                    </a:lnTo>
                    <a:cubicBezTo>
                      <a:pt x="285712" y="88087"/>
                      <a:pt x="284112" y="87021"/>
                      <a:pt x="282512" y="85954"/>
                    </a:cubicBezTo>
                    <a:cubicBezTo>
                      <a:pt x="282893" y="85306"/>
                      <a:pt x="283235" y="84659"/>
                      <a:pt x="283616" y="84011"/>
                    </a:cubicBezTo>
                    <a:cubicBezTo>
                      <a:pt x="292646" y="69799"/>
                      <a:pt x="301943" y="54445"/>
                      <a:pt x="311468" y="37986"/>
                    </a:cubicBezTo>
                    <a:cubicBezTo>
                      <a:pt x="308077" y="36119"/>
                      <a:pt x="304609" y="34252"/>
                      <a:pt x="301028" y="32423"/>
                    </a:cubicBezTo>
                    <a:cubicBezTo>
                      <a:pt x="294703" y="42558"/>
                      <a:pt x="284340" y="59550"/>
                      <a:pt x="272834" y="79629"/>
                    </a:cubicBezTo>
                    <a:cubicBezTo>
                      <a:pt x="244412" y="61874"/>
                      <a:pt x="216751" y="50902"/>
                      <a:pt x="190728" y="44692"/>
                    </a:cubicBezTo>
                    <a:cubicBezTo>
                      <a:pt x="206387" y="24460"/>
                      <a:pt x="220180" y="10058"/>
                      <a:pt x="223609" y="6592"/>
                    </a:cubicBezTo>
                    <a:lnTo>
                      <a:pt x="229514" y="4267"/>
                    </a:lnTo>
                    <a:cubicBezTo>
                      <a:pt x="224523" y="2819"/>
                      <a:pt x="219342" y="1372"/>
                      <a:pt x="214084" y="0"/>
                    </a:cubicBezTo>
                    <a:cubicBezTo>
                      <a:pt x="208445" y="5791"/>
                      <a:pt x="193891" y="21222"/>
                      <a:pt x="178156" y="42024"/>
                    </a:cubicBezTo>
                    <a:cubicBezTo>
                      <a:pt x="83629" y="24422"/>
                      <a:pt x="13601" y="67666"/>
                      <a:pt x="12573" y="68275"/>
                    </a:cubicBezTo>
                    <a:lnTo>
                      <a:pt x="12687" y="85573"/>
                    </a:lnTo>
                    <a:cubicBezTo>
                      <a:pt x="13601" y="85001"/>
                      <a:pt x="79896" y="44539"/>
                      <a:pt x="167449" y="56769"/>
                    </a:cubicBezTo>
                    <a:cubicBezTo>
                      <a:pt x="152628" y="78219"/>
                      <a:pt x="138227" y="103556"/>
                      <a:pt x="130416" y="129350"/>
                    </a:cubicBezTo>
                    <a:cubicBezTo>
                      <a:pt x="94755" y="131140"/>
                      <a:pt x="52159" y="138989"/>
                      <a:pt x="3315" y="158229"/>
                    </a:cubicBezTo>
                    <a:lnTo>
                      <a:pt x="0" y="177660"/>
                    </a:lnTo>
                    <a:cubicBezTo>
                      <a:pt x="47511" y="158954"/>
                      <a:pt x="90030" y="150952"/>
                      <a:pt x="125920" y="148666"/>
                    </a:cubicBezTo>
                    <a:cubicBezTo>
                      <a:pt x="123101" y="166230"/>
                      <a:pt x="124015" y="183604"/>
                      <a:pt x="130721" y="199682"/>
                    </a:cubicBezTo>
                    <a:lnTo>
                      <a:pt x="130988" y="200254"/>
                    </a:lnTo>
                    <a:cubicBezTo>
                      <a:pt x="131254" y="200749"/>
                      <a:pt x="137846" y="212369"/>
                      <a:pt x="154038" y="212522"/>
                    </a:cubicBezTo>
                    <a:lnTo>
                      <a:pt x="154343" y="212522"/>
                    </a:lnTo>
                    <a:cubicBezTo>
                      <a:pt x="174574" y="212522"/>
                      <a:pt x="200101" y="194158"/>
                      <a:pt x="230086" y="158610"/>
                    </a:cubicBezTo>
                    <a:cubicBezTo>
                      <a:pt x="230581" y="158763"/>
                      <a:pt x="231000" y="158877"/>
                      <a:pt x="231496" y="159029"/>
                    </a:cubicBezTo>
                    <a:cubicBezTo>
                      <a:pt x="216941" y="191110"/>
                      <a:pt x="207302" y="220409"/>
                      <a:pt x="211302" y="235839"/>
                    </a:cubicBezTo>
                    <a:cubicBezTo>
                      <a:pt x="212522" y="240563"/>
                      <a:pt x="214884" y="244183"/>
                      <a:pt x="218351" y="246545"/>
                    </a:cubicBezTo>
                    <a:cubicBezTo>
                      <a:pt x="221094" y="250927"/>
                      <a:pt x="230505" y="263195"/>
                      <a:pt x="248564" y="263347"/>
                    </a:cubicBezTo>
                    <a:lnTo>
                      <a:pt x="248907" y="263347"/>
                    </a:lnTo>
                    <a:cubicBezTo>
                      <a:pt x="266890" y="263347"/>
                      <a:pt x="287236" y="251460"/>
                      <a:pt x="309753" y="227876"/>
                    </a:cubicBezTo>
                    <a:cubicBezTo>
                      <a:pt x="286322" y="280492"/>
                      <a:pt x="283426" y="312534"/>
                      <a:pt x="300761" y="325412"/>
                    </a:cubicBezTo>
                    <a:lnTo>
                      <a:pt x="301562" y="325908"/>
                    </a:lnTo>
                    <a:cubicBezTo>
                      <a:pt x="302362" y="326288"/>
                      <a:pt x="308686" y="329375"/>
                      <a:pt x="319621" y="329375"/>
                    </a:cubicBezTo>
                    <a:cubicBezTo>
                      <a:pt x="339204" y="329337"/>
                      <a:pt x="373608" y="319545"/>
                      <a:pt x="417309" y="266967"/>
                    </a:cubicBezTo>
                    <a:cubicBezTo>
                      <a:pt x="417348" y="266891"/>
                      <a:pt x="417423" y="266814"/>
                      <a:pt x="417462" y="266738"/>
                    </a:cubicBezTo>
                    <a:cubicBezTo>
                      <a:pt x="428206" y="250774"/>
                      <a:pt x="435254" y="235154"/>
                      <a:pt x="437388" y="220256"/>
                    </a:cubicBezTo>
                    <a:cubicBezTo>
                      <a:pt x="362750" y="334252"/>
                      <a:pt x="311772" y="317678"/>
                      <a:pt x="307124" y="315849"/>
                    </a:cubicBezTo>
                    <a:close/>
                    <a:moveTo>
                      <a:pt x="278130" y="101385"/>
                    </a:moveTo>
                    <a:cubicBezTo>
                      <a:pt x="290779" y="113272"/>
                      <a:pt x="307200" y="134798"/>
                      <a:pt x="303009" y="143980"/>
                    </a:cubicBezTo>
                    <a:cubicBezTo>
                      <a:pt x="301752" y="146685"/>
                      <a:pt x="294589" y="155105"/>
                      <a:pt x="254356" y="150876"/>
                    </a:cubicBezTo>
                    <a:cubicBezTo>
                      <a:pt x="253212" y="150381"/>
                      <a:pt x="251460" y="149543"/>
                      <a:pt x="249136" y="148552"/>
                    </a:cubicBezTo>
                    <a:cubicBezTo>
                      <a:pt x="257099" y="132284"/>
                      <a:pt x="266052" y="115367"/>
                      <a:pt x="275006" y="99289"/>
                    </a:cubicBezTo>
                    <a:cubicBezTo>
                      <a:pt x="276034" y="99937"/>
                      <a:pt x="277101" y="100660"/>
                      <a:pt x="278130" y="101385"/>
                    </a:cubicBezTo>
                    <a:close/>
                    <a:moveTo>
                      <a:pt x="180175" y="58903"/>
                    </a:moveTo>
                    <a:cubicBezTo>
                      <a:pt x="206997" y="64123"/>
                      <a:pt x="235534" y="74486"/>
                      <a:pt x="264604" y="92469"/>
                    </a:cubicBezTo>
                    <a:cubicBezTo>
                      <a:pt x="251803" y="111938"/>
                      <a:pt x="240220" y="127978"/>
                      <a:pt x="229781" y="141237"/>
                    </a:cubicBezTo>
                    <a:cubicBezTo>
                      <a:pt x="210579" y="135065"/>
                      <a:pt x="181165" y="128435"/>
                      <a:pt x="142608" y="128931"/>
                    </a:cubicBezTo>
                    <a:cubicBezTo>
                      <a:pt x="150838" y="104089"/>
                      <a:pt x="165506" y="79515"/>
                      <a:pt x="180175" y="58903"/>
                    </a:cubicBezTo>
                    <a:close/>
                    <a:moveTo>
                      <a:pt x="154495" y="201092"/>
                    </a:moveTo>
                    <a:cubicBezTo>
                      <a:pt x="145809" y="201283"/>
                      <a:pt x="141808" y="195949"/>
                      <a:pt x="141123" y="194920"/>
                    </a:cubicBezTo>
                    <a:cubicBezTo>
                      <a:pt x="135179" y="180366"/>
                      <a:pt x="134683" y="164402"/>
                      <a:pt x="137655" y="148095"/>
                    </a:cubicBezTo>
                    <a:cubicBezTo>
                      <a:pt x="171603" y="147066"/>
                      <a:pt x="198920" y="151067"/>
                      <a:pt x="218008" y="155486"/>
                    </a:cubicBezTo>
                    <a:cubicBezTo>
                      <a:pt x="185661" y="192977"/>
                      <a:pt x="165621" y="201016"/>
                      <a:pt x="154495" y="201092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9263"/>
                  </a:gs>
                  <a:gs pos="50000">
                    <a:srgbClr val="FF9D77"/>
                  </a:gs>
                  <a:gs pos="100000">
                    <a:srgbClr val="FFA88C"/>
                  </a:gs>
                </a:gsLst>
                <a:lin ang="0" scaled="1"/>
              </a:gra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3" name="任意多边形: 形状 542">
                <a:extLst>
                  <a:ext uri="{FF2B5EF4-FFF2-40B4-BE49-F238E27FC236}">
                    <a16:creationId xmlns:a16="http://schemas.microsoft.com/office/drawing/2014/main" id="{C1364C8A-5F96-6860-7D73-5606EB89DD08}"/>
                  </a:ext>
                </a:extLst>
              </p:cNvPr>
              <p:cNvSpPr/>
              <p:nvPr/>
            </p:nvSpPr>
            <p:spPr>
              <a:xfrm>
                <a:off x="6118555" y="4258175"/>
                <a:ext cx="310696" cy="120390"/>
              </a:xfrm>
              <a:custGeom>
                <a:avLst/>
                <a:gdLst>
                  <a:gd name="connsiteX0" fmla="*/ 12535 w 310696"/>
                  <a:gd name="connsiteY0" fmla="*/ 31427 h 120390"/>
                  <a:gd name="connsiteX1" fmla="*/ 283235 w 310696"/>
                  <a:gd name="connsiteY1" fmla="*/ 47543 h 120390"/>
                  <a:gd name="connsiteX2" fmla="*/ 253555 w 310696"/>
                  <a:gd name="connsiteY2" fmla="*/ 108503 h 120390"/>
                  <a:gd name="connsiteX3" fmla="*/ 0 w 310696"/>
                  <a:gd name="connsiteY3" fmla="*/ 120390 h 120390"/>
                  <a:gd name="connsiteX4" fmla="*/ 12535 w 310696"/>
                  <a:gd name="connsiteY4" fmla="*/ 31427 h 1203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0696" h="120390">
                    <a:moveTo>
                      <a:pt x="12535" y="31427"/>
                    </a:moveTo>
                    <a:cubicBezTo>
                      <a:pt x="12535" y="31427"/>
                      <a:pt x="145504" y="-49040"/>
                      <a:pt x="283235" y="47543"/>
                    </a:cubicBezTo>
                    <a:cubicBezTo>
                      <a:pt x="283235" y="47543"/>
                      <a:pt x="361607" y="120352"/>
                      <a:pt x="253555" y="108503"/>
                    </a:cubicBezTo>
                    <a:cubicBezTo>
                      <a:pt x="253555" y="108503"/>
                      <a:pt x="148780" y="61793"/>
                      <a:pt x="0" y="120390"/>
                    </a:cubicBezTo>
                    <a:lnTo>
                      <a:pt x="12535" y="31427"/>
                    </a:lnTo>
                    <a:close/>
                  </a:path>
                </a:pathLst>
              </a:custGeom>
              <a:gradFill>
                <a:gsLst>
                  <a:gs pos="0">
                    <a:srgbClr val="FFAF8C"/>
                  </a:gs>
                  <a:gs pos="50000">
                    <a:srgbClr val="FFB99E"/>
                  </a:gs>
                  <a:gs pos="100000">
                    <a:srgbClr val="FFC3B0"/>
                  </a:gs>
                </a:gsLst>
                <a:lin ang="18826474" scaled="1"/>
              </a:gra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4" name="任意多边形: 形状 543">
                <a:extLst>
                  <a:ext uri="{FF2B5EF4-FFF2-40B4-BE49-F238E27FC236}">
                    <a16:creationId xmlns:a16="http://schemas.microsoft.com/office/drawing/2014/main" id="{AE279DD8-5C17-7351-71DE-0C6C932C24B5}"/>
                  </a:ext>
                </a:extLst>
              </p:cNvPr>
              <p:cNvSpPr/>
              <p:nvPr/>
            </p:nvSpPr>
            <p:spPr>
              <a:xfrm>
                <a:off x="6348565" y="4293870"/>
                <a:ext cx="71969" cy="64791"/>
              </a:xfrm>
              <a:custGeom>
                <a:avLst/>
                <a:gdLst>
                  <a:gd name="connsiteX0" fmla="*/ 13868 w 71969"/>
                  <a:gd name="connsiteY0" fmla="*/ 0 h 64791"/>
                  <a:gd name="connsiteX1" fmla="*/ 0 w 71969"/>
                  <a:gd name="connsiteY1" fmla="*/ 49796 h 64791"/>
                  <a:gd name="connsiteX2" fmla="*/ 69380 w 71969"/>
                  <a:gd name="connsiteY2" fmla="*/ 59588 h 64791"/>
                  <a:gd name="connsiteX3" fmla="*/ 13868 w 71969"/>
                  <a:gd name="connsiteY3" fmla="*/ 0 h 647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1969" h="64791">
                    <a:moveTo>
                      <a:pt x="13868" y="0"/>
                    </a:moveTo>
                    <a:lnTo>
                      <a:pt x="0" y="49796"/>
                    </a:lnTo>
                    <a:cubicBezTo>
                      <a:pt x="0" y="49796"/>
                      <a:pt x="55092" y="75514"/>
                      <a:pt x="69380" y="59588"/>
                    </a:cubicBezTo>
                    <a:cubicBezTo>
                      <a:pt x="69380" y="59588"/>
                      <a:pt x="90182" y="32385"/>
                      <a:pt x="13868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9263"/>
                  </a:gs>
                  <a:gs pos="50000">
                    <a:srgbClr val="FF9D77"/>
                  </a:gs>
                  <a:gs pos="100000">
                    <a:srgbClr val="FFA88C"/>
                  </a:gs>
                </a:gsLst>
                <a:lin ang="0" scaled="1"/>
              </a:gra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545" name="任意多边形: 形状 544">
              <a:extLst>
                <a:ext uri="{FF2B5EF4-FFF2-40B4-BE49-F238E27FC236}">
                  <a16:creationId xmlns:a16="http://schemas.microsoft.com/office/drawing/2014/main" id="{D18C216A-62C8-E2E4-7BA6-B76CFD1E1391}"/>
                </a:ext>
              </a:extLst>
            </p:cNvPr>
            <p:cNvSpPr/>
            <p:nvPr/>
          </p:nvSpPr>
          <p:spPr>
            <a:xfrm>
              <a:off x="5733021" y="4476788"/>
              <a:ext cx="807034" cy="575233"/>
            </a:xfrm>
            <a:custGeom>
              <a:avLst/>
              <a:gdLst>
                <a:gd name="connsiteX0" fmla="*/ 807034 w 807034"/>
                <a:gd name="connsiteY0" fmla="*/ 0 h 575233"/>
                <a:gd name="connsiteX1" fmla="*/ 612000 w 807034"/>
                <a:gd name="connsiteY1" fmla="*/ 161849 h 575233"/>
                <a:gd name="connsiteX2" fmla="*/ 473812 w 807034"/>
                <a:gd name="connsiteY2" fmla="*/ 239497 h 575233"/>
                <a:gd name="connsiteX3" fmla="*/ 221818 w 807034"/>
                <a:gd name="connsiteY3" fmla="*/ 575234 h 575233"/>
                <a:gd name="connsiteX4" fmla="*/ 28385 w 807034"/>
                <a:gd name="connsiteY4" fmla="*/ 284798 h 575233"/>
                <a:gd name="connsiteX5" fmla="*/ 0 w 807034"/>
                <a:gd name="connsiteY5" fmla="*/ 239497 h 575233"/>
                <a:gd name="connsiteX6" fmla="*/ 56769 w 807034"/>
                <a:gd name="connsiteY6" fmla="*/ 193472 h 575233"/>
                <a:gd name="connsiteX7" fmla="*/ 685838 w 807034"/>
                <a:gd name="connsiteY7" fmla="*/ 53912 h 575233"/>
                <a:gd name="connsiteX8" fmla="*/ 690486 w 807034"/>
                <a:gd name="connsiteY8" fmla="*/ 58445 h 575233"/>
                <a:gd name="connsiteX9" fmla="*/ 691287 w 807034"/>
                <a:gd name="connsiteY9" fmla="*/ 58941 h 575233"/>
                <a:gd name="connsiteX10" fmla="*/ 709346 w 807034"/>
                <a:gd name="connsiteY10" fmla="*/ 62408 h 575233"/>
                <a:gd name="connsiteX11" fmla="*/ 807034 w 807034"/>
                <a:gd name="connsiteY11" fmla="*/ 0 h 5752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07034" h="575233">
                  <a:moveTo>
                    <a:pt x="807034" y="0"/>
                  </a:moveTo>
                  <a:cubicBezTo>
                    <a:pt x="769125" y="56121"/>
                    <a:pt x="685838" y="116014"/>
                    <a:pt x="612000" y="161849"/>
                  </a:cubicBezTo>
                  <a:cubicBezTo>
                    <a:pt x="538163" y="207683"/>
                    <a:pt x="473812" y="239497"/>
                    <a:pt x="473812" y="239497"/>
                  </a:cubicBezTo>
                  <a:lnTo>
                    <a:pt x="221818" y="575234"/>
                  </a:lnTo>
                  <a:lnTo>
                    <a:pt x="28385" y="284798"/>
                  </a:lnTo>
                  <a:lnTo>
                    <a:pt x="0" y="239497"/>
                  </a:lnTo>
                  <a:lnTo>
                    <a:pt x="56769" y="193472"/>
                  </a:lnTo>
                  <a:cubicBezTo>
                    <a:pt x="200292" y="196825"/>
                    <a:pt x="481013" y="184137"/>
                    <a:pt x="685838" y="53912"/>
                  </a:cubicBezTo>
                  <a:cubicBezTo>
                    <a:pt x="687172" y="55626"/>
                    <a:pt x="688734" y="57150"/>
                    <a:pt x="690486" y="58445"/>
                  </a:cubicBezTo>
                  <a:lnTo>
                    <a:pt x="691287" y="58941"/>
                  </a:lnTo>
                  <a:cubicBezTo>
                    <a:pt x="692087" y="59321"/>
                    <a:pt x="698411" y="62408"/>
                    <a:pt x="709346" y="62408"/>
                  </a:cubicBezTo>
                  <a:cubicBezTo>
                    <a:pt x="728929" y="62370"/>
                    <a:pt x="763333" y="52578"/>
                    <a:pt x="807034" y="0"/>
                  </a:cubicBezTo>
                  <a:close/>
                </a:path>
              </a:pathLst>
            </a:custGeom>
            <a:gradFill>
              <a:gsLst>
                <a:gs pos="0">
                  <a:srgbClr val="FF9263"/>
                </a:gs>
                <a:gs pos="50000">
                  <a:srgbClr val="FF9D77"/>
                </a:gs>
                <a:gs pos="100000">
                  <a:srgbClr val="FFA88C"/>
                </a:gs>
              </a:gsLst>
              <a:lin ang="17524823" scaled="1"/>
            </a:gradFill>
            <a:ln w="38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6" name="任意多边形: 形状 545">
              <a:extLst>
                <a:ext uri="{FF2B5EF4-FFF2-40B4-BE49-F238E27FC236}">
                  <a16:creationId xmlns:a16="http://schemas.microsoft.com/office/drawing/2014/main" id="{A94695D2-56F2-FE09-BF7C-7329B1FDAABB}"/>
                </a:ext>
              </a:extLst>
            </p:cNvPr>
            <p:cNvSpPr/>
            <p:nvPr/>
          </p:nvSpPr>
          <p:spPr>
            <a:xfrm>
              <a:off x="2832277" y="2229954"/>
              <a:ext cx="2096033" cy="1724406"/>
            </a:xfrm>
            <a:custGeom>
              <a:avLst/>
              <a:gdLst>
                <a:gd name="connsiteX0" fmla="*/ 2096034 w 2096033"/>
                <a:gd name="connsiteY0" fmla="*/ 1022528 h 1724406"/>
                <a:gd name="connsiteX1" fmla="*/ 1739608 w 2096033"/>
                <a:gd name="connsiteY1" fmla="*/ 554469 h 1724406"/>
                <a:gd name="connsiteX2" fmla="*/ 1249947 w 2096033"/>
                <a:gd name="connsiteY2" fmla="*/ 0 h 1724406"/>
                <a:gd name="connsiteX3" fmla="*/ 306629 w 2096033"/>
                <a:gd name="connsiteY3" fmla="*/ 298818 h 1724406"/>
                <a:gd name="connsiteX4" fmla="*/ 117577 w 2096033"/>
                <a:gd name="connsiteY4" fmla="*/ 1312774 h 1724406"/>
                <a:gd name="connsiteX5" fmla="*/ 0 w 2096033"/>
                <a:gd name="connsiteY5" fmla="*/ 1312774 h 1724406"/>
                <a:gd name="connsiteX6" fmla="*/ 0 w 2096033"/>
                <a:gd name="connsiteY6" fmla="*/ 1448981 h 1724406"/>
                <a:gd name="connsiteX7" fmla="*/ 85649 w 2096033"/>
                <a:gd name="connsiteY7" fmla="*/ 1448981 h 1724406"/>
                <a:gd name="connsiteX8" fmla="*/ 439103 w 2096033"/>
                <a:gd name="connsiteY8" fmla="*/ 1699717 h 1724406"/>
                <a:gd name="connsiteX9" fmla="*/ 116091 w 2096033"/>
                <a:gd name="connsiteY9" fmla="*/ 1448981 h 1724406"/>
                <a:gd name="connsiteX10" fmla="*/ 150990 w 2096033"/>
                <a:gd name="connsiteY10" fmla="*/ 1448981 h 1724406"/>
                <a:gd name="connsiteX11" fmla="*/ 143332 w 2096033"/>
                <a:gd name="connsiteY11" fmla="*/ 1452753 h 1724406"/>
                <a:gd name="connsiteX12" fmla="*/ 385801 w 2096033"/>
                <a:gd name="connsiteY12" fmla="*/ 1616659 h 1724406"/>
                <a:gd name="connsiteX13" fmla="*/ 598894 w 2096033"/>
                <a:gd name="connsiteY13" fmla="*/ 1690383 h 1724406"/>
                <a:gd name="connsiteX14" fmla="*/ 580225 w 2096033"/>
                <a:gd name="connsiteY14" fmla="*/ 1600276 h 1724406"/>
                <a:gd name="connsiteX15" fmla="*/ 767448 w 2096033"/>
                <a:gd name="connsiteY15" fmla="*/ 1616393 h 1724406"/>
                <a:gd name="connsiteX16" fmla="*/ 997877 w 2096033"/>
                <a:gd name="connsiteY16" fmla="*/ 1616393 h 1724406"/>
                <a:gd name="connsiteX17" fmla="*/ 1267892 w 2096033"/>
                <a:gd name="connsiteY17" fmla="*/ 1564272 h 1724406"/>
                <a:gd name="connsiteX18" fmla="*/ 1217486 w 2096033"/>
                <a:gd name="connsiteY18" fmla="*/ 1656169 h 1724406"/>
                <a:gd name="connsiteX19" fmla="*/ 1748447 w 2096033"/>
                <a:gd name="connsiteY19" fmla="*/ 1538631 h 1724406"/>
                <a:gd name="connsiteX20" fmla="*/ 1815656 w 2096033"/>
                <a:gd name="connsiteY20" fmla="*/ 1538631 h 1724406"/>
                <a:gd name="connsiteX21" fmla="*/ 1682382 w 2096033"/>
                <a:gd name="connsiteY21" fmla="*/ 1620165 h 1724406"/>
                <a:gd name="connsiteX22" fmla="*/ 1441056 w 2096033"/>
                <a:gd name="connsiteY22" fmla="*/ 1724406 h 1724406"/>
                <a:gd name="connsiteX23" fmla="*/ 1849374 w 2096033"/>
                <a:gd name="connsiteY23" fmla="*/ 1538631 h 1724406"/>
                <a:gd name="connsiteX24" fmla="*/ 1902523 w 2096033"/>
                <a:gd name="connsiteY24" fmla="*/ 1538631 h 1724406"/>
                <a:gd name="connsiteX25" fmla="*/ 1902523 w 2096033"/>
                <a:gd name="connsiteY25" fmla="*/ 1391069 h 1724406"/>
                <a:gd name="connsiteX26" fmla="*/ 1848574 w 2096033"/>
                <a:gd name="connsiteY26" fmla="*/ 1391069 h 1724406"/>
                <a:gd name="connsiteX27" fmla="*/ 2096034 w 2096033"/>
                <a:gd name="connsiteY27" fmla="*/ 1022528 h 17244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096033" h="1724406">
                  <a:moveTo>
                    <a:pt x="2096034" y="1022528"/>
                  </a:moveTo>
                  <a:lnTo>
                    <a:pt x="1739608" y="554469"/>
                  </a:lnTo>
                  <a:lnTo>
                    <a:pt x="1249947" y="0"/>
                  </a:lnTo>
                  <a:lnTo>
                    <a:pt x="306629" y="298818"/>
                  </a:lnTo>
                  <a:lnTo>
                    <a:pt x="117577" y="1312774"/>
                  </a:lnTo>
                  <a:lnTo>
                    <a:pt x="0" y="1312774"/>
                  </a:lnTo>
                  <a:lnTo>
                    <a:pt x="0" y="1448981"/>
                  </a:lnTo>
                  <a:lnTo>
                    <a:pt x="85649" y="1448981"/>
                  </a:lnTo>
                  <a:cubicBezTo>
                    <a:pt x="156134" y="1580769"/>
                    <a:pt x="291351" y="1680591"/>
                    <a:pt x="439103" y="1699717"/>
                  </a:cubicBezTo>
                  <a:cubicBezTo>
                    <a:pt x="309944" y="1645272"/>
                    <a:pt x="199225" y="1558976"/>
                    <a:pt x="116091" y="1448981"/>
                  </a:cubicBezTo>
                  <a:lnTo>
                    <a:pt x="150990" y="1448981"/>
                  </a:lnTo>
                  <a:lnTo>
                    <a:pt x="143332" y="1452753"/>
                  </a:lnTo>
                  <a:lnTo>
                    <a:pt x="385801" y="1616659"/>
                  </a:lnTo>
                  <a:cubicBezTo>
                    <a:pt x="385801" y="1616659"/>
                    <a:pt x="470306" y="1694307"/>
                    <a:pt x="598894" y="1690383"/>
                  </a:cubicBezTo>
                  <a:cubicBezTo>
                    <a:pt x="598894" y="1690383"/>
                    <a:pt x="569709" y="1643139"/>
                    <a:pt x="580225" y="1600276"/>
                  </a:cubicBezTo>
                  <a:cubicBezTo>
                    <a:pt x="633755" y="1607706"/>
                    <a:pt x="695820" y="1613497"/>
                    <a:pt x="767448" y="1616393"/>
                  </a:cubicBezTo>
                  <a:lnTo>
                    <a:pt x="997877" y="1616393"/>
                  </a:lnTo>
                  <a:cubicBezTo>
                    <a:pt x="997877" y="1616393"/>
                    <a:pt x="1120292" y="1645196"/>
                    <a:pt x="1267892" y="1564272"/>
                  </a:cubicBezTo>
                  <a:cubicBezTo>
                    <a:pt x="1267892" y="1564272"/>
                    <a:pt x="1289495" y="1598562"/>
                    <a:pt x="1217486" y="1656169"/>
                  </a:cubicBezTo>
                  <a:cubicBezTo>
                    <a:pt x="1217486" y="1656169"/>
                    <a:pt x="1389698" y="1778127"/>
                    <a:pt x="1748447" y="1538631"/>
                  </a:cubicBezTo>
                  <a:lnTo>
                    <a:pt x="1815656" y="1538631"/>
                  </a:lnTo>
                  <a:cubicBezTo>
                    <a:pt x="1772641" y="1568006"/>
                    <a:pt x="1728673" y="1595514"/>
                    <a:pt x="1682382" y="1620165"/>
                  </a:cubicBezTo>
                  <a:cubicBezTo>
                    <a:pt x="1605001" y="1662189"/>
                    <a:pt x="1524419" y="1694460"/>
                    <a:pt x="1441056" y="1724406"/>
                  </a:cubicBezTo>
                  <a:cubicBezTo>
                    <a:pt x="1590561" y="1717091"/>
                    <a:pt x="1742770" y="1646606"/>
                    <a:pt x="1849374" y="1538631"/>
                  </a:cubicBezTo>
                  <a:lnTo>
                    <a:pt x="1902523" y="1538631"/>
                  </a:lnTo>
                  <a:lnTo>
                    <a:pt x="1902523" y="1391069"/>
                  </a:lnTo>
                  <a:lnTo>
                    <a:pt x="1848574" y="1391069"/>
                  </a:lnTo>
                  <a:lnTo>
                    <a:pt x="2096034" y="1022528"/>
                  </a:lnTo>
                  <a:close/>
                </a:path>
              </a:pathLst>
            </a:custGeom>
            <a:gradFill>
              <a:gsLst>
                <a:gs pos="535">
                  <a:srgbClr val="6E260E"/>
                </a:gs>
                <a:gs pos="100000">
                  <a:srgbClr val="CC3C10"/>
                </a:gs>
              </a:gsLst>
              <a:lin ang="17117177" scaled="1"/>
            </a:gradFill>
            <a:ln w="38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7" name="任意多边形: 形状 546">
              <a:extLst>
                <a:ext uri="{FF2B5EF4-FFF2-40B4-BE49-F238E27FC236}">
                  <a16:creationId xmlns:a16="http://schemas.microsoft.com/office/drawing/2014/main" id="{46308490-9FC5-5861-F4C9-B3E41E2DDDFB}"/>
                </a:ext>
              </a:extLst>
            </p:cNvPr>
            <p:cNvSpPr/>
            <p:nvPr/>
          </p:nvSpPr>
          <p:spPr>
            <a:xfrm>
              <a:off x="2572131" y="4010000"/>
              <a:ext cx="3516934" cy="2847999"/>
            </a:xfrm>
            <a:custGeom>
              <a:avLst/>
              <a:gdLst>
                <a:gd name="connsiteX0" fmla="*/ 3516935 w 3516934"/>
                <a:gd name="connsiteY0" fmla="*/ 1029944 h 2847999"/>
                <a:gd name="connsiteX1" fmla="*/ 2529002 w 3516934"/>
                <a:gd name="connsiteY1" fmla="*/ 1797507 h 2847999"/>
                <a:gd name="connsiteX2" fmla="*/ 2239480 w 3516934"/>
                <a:gd name="connsiteY2" fmla="*/ 1689150 h 2847999"/>
                <a:gd name="connsiteX3" fmla="*/ 2069325 w 3516934"/>
                <a:gd name="connsiteY3" fmla="*/ 1553781 h 2847999"/>
                <a:gd name="connsiteX4" fmla="*/ 1989239 w 3516934"/>
                <a:gd name="connsiteY4" fmla="*/ 1470151 h 2847999"/>
                <a:gd name="connsiteX5" fmla="*/ 2002079 w 3516934"/>
                <a:gd name="connsiteY5" fmla="*/ 2016353 h 2847999"/>
                <a:gd name="connsiteX6" fmla="*/ 2225154 w 3516934"/>
                <a:gd name="connsiteY6" fmla="*/ 2814433 h 2847999"/>
                <a:gd name="connsiteX7" fmla="*/ 2232241 w 3516934"/>
                <a:gd name="connsiteY7" fmla="*/ 2830588 h 2847999"/>
                <a:gd name="connsiteX8" fmla="*/ 2239937 w 3516934"/>
                <a:gd name="connsiteY8" fmla="*/ 2848000 h 2847999"/>
                <a:gd name="connsiteX9" fmla="*/ 0 w 3516934"/>
                <a:gd name="connsiteY9" fmla="*/ 2848000 h 2847999"/>
                <a:gd name="connsiteX10" fmla="*/ 349225 w 3516934"/>
                <a:gd name="connsiteY10" fmla="*/ 149186 h 2847999"/>
                <a:gd name="connsiteX11" fmla="*/ 919429 w 3516934"/>
                <a:gd name="connsiteY11" fmla="*/ 3720 h 2847999"/>
                <a:gd name="connsiteX12" fmla="*/ 1268806 w 3516934"/>
                <a:gd name="connsiteY12" fmla="*/ 4825 h 2847999"/>
                <a:gd name="connsiteX13" fmla="*/ 1633919 w 3516934"/>
                <a:gd name="connsiteY13" fmla="*/ 63004 h 2847999"/>
                <a:gd name="connsiteX14" fmla="*/ 1841221 w 3516934"/>
                <a:gd name="connsiteY14" fmla="*/ 173989 h 2847999"/>
                <a:gd name="connsiteX15" fmla="*/ 1841259 w 3516934"/>
                <a:gd name="connsiteY15" fmla="*/ 174028 h 2847999"/>
                <a:gd name="connsiteX16" fmla="*/ 1955673 w 3516934"/>
                <a:gd name="connsiteY16" fmla="*/ 259714 h 2847999"/>
                <a:gd name="connsiteX17" fmla="*/ 2104873 w 3516934"/>
                <a:gd name="connsiteY17" fmla="*/ 400151 h 2847999"/>
                <a:gd name="connsiteX18" fmla="*/ 2300021 w 3516934"/>
                <a:gd name="connsiteY18" fmla="*/ 639419 h 2847999"/>
                <a:gd name="connsiteX19" fmla="*/ 2375459 w 3516934"/>
                <a:gd name="connsiteY19" fmla="*/ 751318 h 2847999"/>
                <a:gd name="connsiteX20" fmla="*/ 2609164 w 3516934"/>
                <a:gd name="connsiteY20" fmla="*/ 1029944 h 2847999"/>
                <a:gd name="connsiteX21" fmla="*/ 3184360 w 3516934"/>
                <a:gd name="connsiteY21" fmla="*/ 634504 h 2847999"/>
                <a:gd name="connsiteX22" fmla="*/ 3389567 w 3516934"/>
                <a:gd name="connsiteY22" fmla="*/ 945171 h 2847999"/>
                <a:gd name="connsiteX23" fmla="*/ 3516935 w 3516934"/>
                <a:gd name="connsiteY23" fmla="*/ 1029944 h 2847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3516934" h="2847999">
                  <a:moveTo>
                    <a:pt x="3516935" y="1029944"/>
                  </a:moveTo>
                  <a:cubicBezTo>
                    <a:pt x="3516935" y="1029944"/>
                    <a:pt x="2924442" y="1734604"/>
                    <a:pt x="2529002" y="1797507"/>
                  </a:cubicBezTo>
                  <a:cubicBezTo>
                    <a:pt x="2529002" y="1797507"/>
                    <a:pt x="2390051" y="1778419"/>
                    <a:pt x="2239480" y="1689150"/>
                  </a:cubicBezTo>
                  <a:cubicBezTo>
                    <a:pt x="2182101" y="1655203"/>
                    <a:pt x="2123046" y="1611007"/>
                    <a:pt x="2069325" y="1553781"/>
                  </a:cubicBezTo>
                  <a:cubicBezTo>
                    <a:pt x="2055571" y="1539188"/>
                    <a:pt x="2002117" y="1486496"/>
                    <a:pt x="1989239" y="1470151"/>
                  </a:cubicBezTo>
                  <a:cubicBezTo>
                    <a:pt x="1989239" y="1470151"/>
                    <a:pt x="1957883" y="1684388"/>
                    <a:pt x="2002079" y="2016353"/>
                  </a:cubicBezTo>
                  <a:cubicBezTo>
                    <a:pt x="2031682" y="2239086"/>
                    <a:pt x="2095309" y="2514815"/>
                    <a:pt x="2225154" y="2814433"/>
                  </a:cubicBezTo>
                  <a:cubicBezTo>
                    <a:pt x="2227440" y="2819806"/>
                    <a:pt x="2229803" y="2825178"/>
                    <a:pt x="2232241" y="2830588"/>
                  </a:cubicBezTo>
                  <a:cubicBezTo>
                    <a:pt x="2234756" y="2836379"/>
                    <a:pt x="2237346" y="2842170"/>
                    <a:pt x="2239937" y="2848000"/>
                  </a:cubicBezTo>
                  <a:lnTo>
                    <a:pt x="0" y="2848000"/>
                  </a:lnTo>
                  <a:cubicBezTo>
                    <a:pt x="304952" y="1811070"/>
                    <a:pt x="-140475" y="745375"/>
                    <a:pt x="349225" y="149186"/>
                  </a:cubicBezTo>
                  <a:cubicBezTo>
                    <a:pt x="449275" y="27418"/>
                    <a:pt x="753047" y="12293"/>
                    <a:pt x="919429" y="3720"/>
                  </a:cubicBezTo>
                  <a:lnTo>
                    <a:pt x="1268806" y="4825"/>
                  </a:lnTo>
                  <a:cubicBezTo>
                    <a:pt x="1268806" y="4825"/>
                    <a:pt x="1416101" y="-24855"/>
                    <a:pt x="1633919" y="63004"/>
                  </a:cubicBezTo>
                  <a:cubicBezTo>
                    <a:pt x="1697622" y="88722"/>
                    <a:pt x="1767383" y="124498"/>
                    <a:pt x="1841221" y="173989"/>
                  </a:cubicBezTo>
                  <a:cubicBezTo>
                    <a:pt x="1841221" y="173989"/>
                    <a:pt x="1841221" y="174028"/>
                    <a:pt x="1841259" y="174028"/>
                  </a:cubicBezTo>
                  <a:cubicBezTo>
                    <a:pt x="1878444" y="198945"/>
                    <a:pt x="1916659" y="227329"/>
                    <a:pt x="1955673" y="259714"/>
                  </a:cubicBezTo>
                  <a:cubicBezTo>
                    <a:pt x="2004327" y="300100"/>
                    <a:pt x="2054238" y="346582"/>
                    <a:pt x="2104873" y="400151"/>
                  </a:cubicBezTo>
                  <a:cubicBezTo>
                    <a:pt x="2169033" y="467969"/>
                    <a:pt x="2234413" y="547102"/>
                    <a:pt x="2300021" y="639419"/>
                  </a:cubicBezTo>
                  <a:cubicBezTo>
                    <a:pt x="2325167" y="674737"/>
                    <a:pt x="2350313" y="712038"/>
                    <a:pt x="2375459" y="751318"/>
                  </a:cubicBezTo>
                  <a:lnTo>
                    <a:pt x="2609164" y="1029944"/>
                  </a:lnTo>
                  <a:cubicBezTo>
                    <a:pt x="2609164" y="1029944"/>
                    <a:pt x="2896362" y="849578"/>
                    <a:pt x="3184360" y="634504"/>
                  </a:cubicBezTo>
                  <a:cubicBezTo>
                    <a:pt x="3184360" y="634504"/>
                    <a:pt x="3227603" y="807554"/>
                    <a:pt x="3389567" y="945171"/>
                  </a:cubicBezTo>
                  <a:cubicBezTo>
                    <a:pt x="3425800" y="976033"/>
                    <a:pt x="3467976" y="1005027"/>
                    <a:pt x="3516935" y="1029944"/>
                  </a:cubicBez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50000">
                  <a:srgbClr val="FFC2C2"/>
                </a:gs>
                <a:gs pos="100000">
                  <a:srgbClr val="FF8585"/>
                </a:gs>
              </a:gsLst>
              <a:lin ang="7281714" scaled="1"/>
            </a:gradFill>
            <a:ln w="38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8" name="任意多边形: 形状 547">
              <a:extLst>
                <a:ext uri="{FF2B5EF4-FFF2-40B4-BE49-F238E27FC236}">
                  <a16:creationId xmlns:a16="http://schemas.microsoft.com/office/drawing/2014/main" id="{22B7CCA2-2B69-F6D0-4DA9-67E206113FF0}"/>
                </a:ext>
              </a:extLst>
            </p:cNvPr>
            <p:cNvSpPr/>
            <p:nvPr/>
          </p:nvSpPr>
          <p:spPr>
            <a:xfrm>
              <a:off x="4206049" y="4073004"/>
              <a:ext cx="1883016" cy="2784995"/>
            </a:xfrm>
            <a:custGeom>
              <a:avLst/>
              <a:gdLst>
                <a:gd name="connsiteX0" fmla="*/ 1883017 w 1883016"/>
                <a:gd name="connsiteY0" fmla="*/ 966940 h 2784995"/>
                <a:gd name="connsiteX1" fmla="*/ 895083 w 1883016"/>
                <a:gd name="connsiteY1" fmla="*/ 1734503 h 2784995"/>
                <a:gd name="connsiteX2" fmla="*/ 584682 w 1883016"/>
                <a:gd name="connsiteY2" fmla="*/ 1613383 h 2784995"/>
                <a:gd name="connsiteX3" fmla="*/ 583311 w 1883016"/>
                <a:gd name="connsiteY3" fmla="*/ 1612506 h 2784995"/>
                <a:gd name="connsiteX4" fmla="*/ 574662 w 1883016"/>
                <a:gd name="connsiteY4" fmla="*/ 1606906 h 2784995"/>
                <a:gd name="connsiteX5" fmla="*/ 572224 w 1883016"/>
                <a:gd name="connsiteY5" fmla="*/ 1605343 h 2784995"/>
                <a:gd name="connsiteX6" fmla="*/ 564528 w 1883016"/>
                <a:gd name="connsiteY6" fmla="*/ 1600200 h 2784995"/>
                <a:gd name="connsiteX7" fmla="*/ 561442 w 1883016"/>
                <a:gd name="connsiteY7" fmla="*/ 1598104 h 2784995"/>
                <a:gd name="connsiteX8" fmla="*/ 554317 w 1883016"/>
                <a:gd name="connsiteY8" fmla="*/ 1593189 h 2784995"/>
                <a:gd name="connsiteX9" fmla="*/ 550850 w 1883016"/>
                <a:gd name="connsiteY9" fmla="*/ 1590751 h 2784995"/>
                <a:gd name="connsiteX10" fmla="*/ 543725 w 1883016"/>
                <a:gd name="connsiteY10" fmla="*/ 1585684 h 2784995"/>
                <a:gd name="connsiteX11" fmla="*/ 540372 w 1883016"/>
                <a:gd name="connsiteY11" fmla="*/ 1583245 h 2784995"/>
                <a:gd name="connsiteX12" fmla="*/ 530390 w 1883016"/>
                <a:gd name="connsiteY12" fmla="*/ 1575854 h 2784995"/>
                <a:gd name="connsiteX13" fmla="*/ 525475 w 1883016"/>
                <a:gd name="connsiteY13" fmla="*/ 1572082 h 2784995"/>
                <a:gd name="connsiteX14" fmla="*/ 520179 w 1883016"/>
                <a:gd name="connsiteY14" fmla="*/ 1568005 h 2784995"/>
                <a:gd name="connsiteX15" fmla="*/ 514921 w 1883016"/>
                <a:gd name="connsiteY15" fmla="*/ 1563853 h 2784995"/>
                <a:gd name="connsiteX16" fmla="*/ 509968 w 1883016"/>
                <a:gd name="connsiteY16" fmla="*/ 1559890 h 2784995"/>
                <a:gd name="connsiteX17" fmla="*/ 504711 w 1883016"/>
                <a:gd name="connsiteY17" fmla="*/ 1555585 h 2784995"/>
                <a:gd name="connsiteX18" fmla="*/ 499758 w 1883016"/>
                <a:gd name="connsiteY18" fmla="*/ 1551508 h 2784995"/>
                <a:gd name="connsiteX19" fmla="*/ 494614 w 1883016"/>
                <a:gd name="connsiteY19" fmla="*/ 1547127 h 2784995"/>
                <a:gd name="connsiteX20" fmla="*/ 489585 w 1883016"/>
                <a:gd name="connsiteY20" fmla="*/ 1542821 h 2784995"/>
                <a:gd name="connsiteX21" fmla="*/ 484556 w 1883016"/>
                <a:gd name="connsiteY21" fmla="*/ 1538402 h 2784995"/>
                <a:gd name="connsiteX22" fmla="*/ 479412 w 1883016"/>
                <a:gd name="connsiteY22" fmla="*/ 1533830 h 2784995"/>
                <a:gd name="connsiteX23" fmla="*/ 474574 w 1883016"/>
                <a:gd name="connsiteY23" fmla="*/ 1529448 h 2784995"/>
                <a:gd name="connsiteX24" fmla="*/ 469278 w 1883016"/>
                <a:gd name="connsiteY24" fmla="*/ 1524534 h 2784995"/>
                <a:gd name="connsiteX25" fmla="*/ 464667 w 1883016"/>
                <a:gd name="connsiteY25" fmla="*/ 1520190 h 2784995"/>
                <a:gd name="connsiteX26" fmla="*/ 459067 w 1883016"/>
                <a:gd name="connsiteY26" fmla="*/ 1514780 h 2784995"/>
                <a:gd name="connsiteX27" fmla="*/ 454838 w 1883016"/>
                <a:gd name="connsiteY27" fmla="*/ 1510665 h 2784995"/>
                <a:gd name="connsiteX28" fmla="*/ 448513 w 1883016"/>
                <a:gd name="connsiteY28" fmla="*/ 1504340 h 2784995"/>
                <a:gd name="connsiteX29" fmla="*/ 445084 w 1883016"/>
                <a:gd name="connsiteY29" fmla="*/ 1500873 h 2784995"/>
                <a:gd name="connsiteX30" fmla="*/ 435407 w 1883016"/>
                <a:gd name="connsiteY30" fmla="*/ 1490777 h 2784995"/>
                <a:gd name="connsiteX31" fmla="*/ 355321 w 1883016"/>
                <a:gd name="connsiteY31" fmla="*/ 1407147 h 2784995"/>
                <a:gd name="connsiteX32" fmla="*/ 368160 w 1883016"/>
                <a:gd name="connsiteY32" fmla="*/ 1953349 h 2784995"/>
                <a:gd name="connsiteX33" fmla="*/ 591236 w 1883016"/>
                <a:gd name="connsiteY33" fmla="*/ 2751429 h 2784995"/>
                <a:gd name="connsiteX34" fmla="*/ 598322 w 1883016"/>
                <a:gd name="connsiteY34" fmla="*/ 2767584 h 2784995"/>
                <a:gd name="connsiteX35" fmla="*/ 606019 w 1883016"/>
                <a:gd name="connsiteY35" fmla="*/ 2784996 h 2784995"/>
                <a:gd name="connsiteX36" fmla="*/ 47625 w 1883016"/>
                <a:gd name="connsiteY36" fmla="*/ 2784996 h 2784995"/>
                <a:gd name="connsiteX37" fmla="*/ 232220 w 1883016"/>
                <a:gd name="connsiteY37" fmla="*/ 1459802 h 2784995"/>
                <a:gd name="connsiteX38" fmla="*/ 0 w 1883016"/>
                <a:gd name="connsiteY38" fmla="*/ 0 h 2784995"/>
                <a:gd name="connsiteX39" fmla="*/ 207302 w 1883016"/>
                <a:gd name="connsiteY39" fmla="*/ 110985 h 2784995"/>
                <a:gd name="connsiteX40" fmla="*/ 207340 w 1883016"/>
                <a:gd name="connsiteY40" fmla="*/ 111023 h 2784995"/>
                <a:gd name="connsiteX41" fmla="*/ 321755 w 1883016"/>
                <a:gd name="connsiteY41" fmla="*/ 196710 h 2784995"/>
                <a:gd name="connsiteX42" fmla="*/ 470954 w 1883016"/>
                <a:gd name="connsiteY42" fmla="*/ 337147 h 2784995"/>
                <a:gd name="connsiteX43" fmla="*/ 666102 w 1883016"/>
                <a:gd name="connsiteY43" fmla="*/ 576415 h 2784995"/>
                <a:gd name="connsiteX44" fmla="*/ 665378 w 1883016"/>
                <a:gd name="connsiteY44" fmla="*/ 1289494 h 2784995"/>
                <a:gd name="connsiteX45" fmla="*/ 1755648 w 1883016"/>
                <a:gd name="connsiteY45" fmla="*/ 882167 h 2784995"/>
                <a:gd name="connsiteX46" fmla="*/ 1883017 w 1883016"/>
                <a:gd name="connsiteY46" fmla="*/ 966940 h 27849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1883016" h="2784995">
                  <a:moveTo>
                    <a:pt x="1883017" y="966940"/>
                  </a:moveTo>
                  <a:cubicBezTo>
                    <a:pt x="1883017" y="966940"/>
                    <a:pt x="1290523" y="1671599"/>
                    <a:pt x="895083" y="1734503"/>
                  </a:cubicBezTo>
                  <a:cubicBezTo>
                    <a:pt x="895083" y="1734503"/>
                    <a:pt x="743026" y="1713586"/>
                    <a:pt x="584682" y="1613383"/>
                  </a:cubicBezTo>
                  <a:cubicBezTo>
                    <a:pt x="584225" y="1613078"/>
                    <a:pt x="583768" y="1612811"/>
                    <a:pt x="583311" y="1612506"/>
                  </a:cubicBezTo>
                  <a:cubicBezTo>
                    <a:pt x="580415" y="1610678"/>
                    <a:pt x="577558" y="1608811"/>
                    <a:pt x="574662" y="1606906"/>
                  </a:cubicBezTo>
                  <a:cubicBezTo>
                    <a:pt x="573824" y="1606372"/>
                    <a:pt x="573024" y="1605877"/>
                    <a:pt x="572224" y="1605343"/>
                  </a:cubicBezTo>
                  <a:cubicBezTo>
                    <a:pt x="569671" y="1603629"/>
                    <a:pt x="567118" y="1601914"/>
                    <a:pt x="564528" y="1600200"/>
                  </a:cubicBezTo>
                  <a:cubicBezTo>
                    <a:pt x="563499" y="1599514"/>
                    <a:pt x="562470" y="1598829"/>
                    <a:pt x="561442" y="1598104"/>
                  </a:cubicBezTo>
                  <a:cubicBezTo>
                    <a:pt x="559079" y="1596504"/>
                    <a:pt x="556717" y="1594828"/>
                    <a:pt x="554317" y="1593189"/>
                  </a:cubicBezTo>
                  <a:cubicBezTo>
                    <a:pt x="553174" y="1592389"/>
                    <a:pt x="551993" y="1591589"/>
                    <a:pt x="550850" y="1590751"/>
                  </a:cubicBezTo>
                  <a:cubicBezTo>
                    <a:pt x="548450" y="1589075"/>
                    <a:pt x="546087" y="1587399"/>
                    <a:pt x="543725" y="1585684"/>
                  </a:cubicBezTo>
                  <a:cubicBezTo>
                    <a:pt x="542620" y="1584884"/>
                    <a:pt x="541477" y="1584084"/>
                    <a:pt x="540372" y="1583245"/>
                  </a:cubicBezTo>
                  <a:cubicBezTo>
                    <a:pt x="537020" y="1580845"/>
                    <a:pt x="533705" y="1578369"/>
                    <a:pt x="530390" y="1575854"/>
                  </a:cubicBezTo>
                  <a:lnTo>
                    <a:pt x="525475" y="1572082"/>
                  </a:lnTo>
                  <a:cubicBezTo>
                    <a:pt x="523685" y="1570711"/>
                    <a:pt x="521932" y="1569377"/>
                    <a:pt x="520179" y="1568005"/>
                  </a:cubicBezTo>
                  <a:cubicBezTo>
                    <a:pt x="518427" y="1566634"/>
                    <a:pt x="516674" y="1565262"/>
                    <a:pt x="514921" y="1563853"/>
                  </a:cubicBezTo>
                  <a:cubicBezTo>
                    <a:pt x="513283" y="1562557"/>
                    <a:pt x="511607" y="1561224"/>
                    <a:pt x="509968" y="1559890"/>
                  </a:cubicBezTo>
                  <a:cubicBezTo>
                    <a:pt x="508216" y="1558480"/>
                    <a:pt x="506463" y="1557032"/>
                    <a:pt x="504711" y="1555585"/>
                  </a:cubicBezTo>
                  <a:cubicBezTo>
                    <a:pt x="503072" y="1554251"/>
                    <a:pt x="501396" y="1552880"/>
                    <a:pt x="499758" y="1551508"/>
                  </a:cubicBezTo>
                  <a:cubicBezTo>
                    <a:pt x="498043" y="1550060"/>
                    <a:pt x="496329" y="1548574"/>
                    <a:pt x="494614" y="1547127"/>
                  </a:cubicBezTo>
                  <a:cubicBezTo>
                    <a:pt x="492938" y="1545717"/>
                    <a:pt x="491261" y="1544269"/>
                    <a:pt x="489585" y="1542821"/>
                  </a:cubicBezTo>
                  <a:cubicBezTo>
                    <a:pt x="487909" y="1541373"/>
                    <a:pt x="486232" y="1539887"/>
                    <a:pt x="484556" y="1538402"/>
                  </a:cubicBezTo>
                  <a:cubicBezTo>
                    <a:pt x="482841" y="1536916"/>
                    <a:pt x="481127" y="1535354"/>
                    <a:pt x="479412" y="1533830"/>
                  </a:cubicBezTo>
                  <a:cubicBezTo>
                    <a:pt x="477812" y="1532382"/>
                    <a:pt x="476174" y="1530896"/>
                    <a:pt x="474574" y="1529448"/>
                  </a:cubicBezTo>
                  <a:cubicBezTo>
                    <a:pt x="472821" y="1527810"/>
                    <a:pt x="471030" y="1526172"/>
                    <a:pt x="469278" y="1524534"/>
                  </a:cubicBezTo>
                  <a:cubicBezTo>
                    <a:pt x="467754" y="1523086"/>
                    <a:pt x="466192" y="1521638"/>
                    <a:pt x="464667" y="1520190"/>
                  </a:cubicBezTo>
                  <a:cubicBezTo>
                    <a:pt x="462801" y="1518399"/>
                    <a:pt x="460934" y="1516608"/>
                    <a:pt x="459067" y="1514780"/>
                  </a:cubicBezTo>
                  <a:cubicBezTo>
                    <a:pt x="457657" y="1513408"/>
                    <a:pt x="456248" y="1512075"/>
                    <a:pt x="454838" y="1510665"/>
                  </a:cubicBezTo>
                  <a:cubicBezTo>
                    <a:pt x="452704" y="1508569"/>
                    <a:pt x="450609" y="1506474"/>
                    <a:pt x="448513" y="1504340"/>
                  </a:cubicBezTo>
                  <a:cubicBezTo>
                    <a:pt x="447370" y="1503159"/>
                    <a:pt x="446227" y="1502054"/>
                    <a:pt x="445084" y="1500873"/>
                  </a:cubicBezTo>
                  <a:cubicBezTo>
                    <a:pt x="441846" y="1497558"/>
                    <a:pt x="438607" y="1494206"/>
                    <a:pt x="435407" y="1490777"/>
                  </a:cubicBezTo>
                  <a:cubicBezTo>
                    <a:pt x="421653" y="1476184"/>
                    <a:pt x="368198" y="1423492"/>
                    <a:pt x="355321" y="1407147"/>
                  </a:cubicBezTo>
                  <a:cubicBezTo>
                    <a:pt x="355321" y="1407147"/>
                    <a:pt x="323964" y="1621383"/>
                    <a:pt x="368160" y="1953349"/>
                  </a:cubicBezTo>
                  <a:cubicBezTo>
                    <a:pt x="397764" y="2176082"/>
                    <a:pt x="461391" y="2451811"/>
                    <a:pt x="591236" y="2751429"/>
                  </a:cubicBezTo>
                  <a:cubicBezTo>
                    <a:pt x="593522" y="2756802"/>
                    <a:pt x="595884" y="2762174"/>
                    <a:pt x="598322" y="2767584"/>
                  </a:cubicBezTo>
                  <a:cubicBezTo>
                    <a:pt x="600837" y="2773375"/>
                    <a:pt x="603428" y="2779166"/>
                    <a:pt x="606019" y="2784996"/>
                  </a:cubicBezTo>
                  <a:lnTo>
                    <a:pt x="47625" y="2784996"/>
                  </a:lnTo>
                  <a:cubicBezTo>
                    <a:pt x="162687" y="2429256"/>
                    <a:pt x="232220" y="1966188"/>
                    <a:pt x="232220" y="1459802"/>
                  </a:cubicBezTo>
                  <a:cubicBezTo>
                    <a:pt x="232220" y="886854"/>
                    <a:pt x="143218" y="369341"/>
                    <a:pt x="0" y="0"/>
                  </a:cubicBezTo>
                  <a:cubicBezTo>
                    <a:pt x="63703" y="25718"/>
                    <a:pt x="133464" y="61493"/>
                    <a:pt x="207302" y="110985"/>
                  </a:cubicBezTo>
                  <a:cubicBezTo>
                    <a:pt x="207302" y="110985"/>
                    <a:pt x="207302" y="111023"/>
                    <a:pt x="207340" y="111023"/>
                  </a:cubicBezTo>
                  <a:cubicBezTo>
                    <a:pt x="244526" y="135941"/>
                    <a:pt x="282740" y="164325"/>
                    <a:pt x="321755" y="196710"/>
                  </a:cubicBezTo>
                  <a:cubicBezTo>
                    <a:pt x="370408" y="237096"/>
                    <a:pt x="420319" y="283578"/>
                    <a:pt x="470954" y="337147"/>
                  </a:cubicBezTo>
                  <a:cubicBezTo>
                    <a:pt x="535115" y="404965"/>
                    <a:pt x="600494" y="484098"/>
                    <a:pt x="666102" y="576415"/>
                  </a:cubicBezTo>
                  <a:cubicBezTo>
                    <a:pt x="701726" y="788746"/>
                    <a:pt x="710184" y="1028814"/>
                    <a:pt x="665378" y="1289494"/>
                  </a:cubicBezTo>
                  <a:cubicBezTo>
                    <a:pt x="1150125" y="1553070"/>
                    <a:pt x="1613078" y="1057237"/>
                    <a:pt x="1755648" y="882167"/>
                  </a:cubicBezTo>
                  <a:cubicBezTo>
                    <a:pt x="1791881" y="913028"/>
                    <a:pt x="1834058" y="942023"/>
                    <a:pt x="1883017" y="966940"/>
                  </a:cubicBez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50000">
                  <a:srgbClr val="FFC2C2"/>
                </a:gs>
                <a:gs pos="100000">
                  <a:srgbClr val="FF8585"/>
                </a:gs>
              </a:gsLst>
              <a:lin ang="7118010" scaled="1"/>
            </a:gradFill>
            <a:ln w="38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549" name="图形 7">
              <a:extLst>
                <a:ext uri="{FF2B5EF4-FFF2-40B4-BE49-F238E27FC236}">
                  <a16:creationId xmlns:a16="http://schemas.microsoft.com/office/drawing/2014/main" id="{9C5C59CE-5DC0-86F4-7975-C663AD81D111}"/>
                </a:ext>
              </a:extLst>
            </p:cNvPr>
            <p:cNvGrpSpPr/>
            <p:nvPr/>
          </p:nvGrpSpPr>
          <p:grpSpPr>
            <a:xfrm>
              <a:off x="2572131" y="4010002"/>
              <a:ext cx="2239975" cy="2847997"/>
              <a:chOff x="2572131" y="4010002"/>
              <a:chExt cx="2239975" cy="2847997"/>
            </a:xfrm>
          </p:grpSpPr>
          <p:sp>
            <p:nvSpPr>
              <p:cNvPr id="550" name="任意多边形: 形状 549">
                <a:extLst>
                  <a:ext uri="{FF2B5EF4-FFF2-40B4-BE49-F238E27FC236}">
                    <a16:creationId xmlns:a16="http://schemas.microsoft.com/office/drawing/2014/main" id="{ECA9955B-4837-4F39-B33A-EEEC804171AD}"/>
                  </a:ext>
                </a:extLst>
              </p:cNvPr>
              <p:cNvSpPr/>
              <p:nvPr/>
            </p:nvSpPr>
            <p:spPr>
              <a:xfrm>
                <a:off x="2572131" y="4010002"/>
                <a:ext cx="2239975" cy="2847997"/>
              </a:xfrm>
              <a:custGeom>
                <a:avLst/>
                <a:gdLst>
                  <a:gd name="connsiteX0" fmla="*/ 0 w 2239975"/>
                  <a:gd name="connsiteY0" fmla="*/ 2847997 h 2847997"/>
                  <a:gd name="connsiteX1" fmla="*/ 349225 w 2239975"/>
                  <a:gd name="connsiteY1" fmla="*/ 149184 h 2847997"/>
                  <a:gd name="connsiteX2" fmla="*/ 351968 w 2239975"/>
                  <a:gd name="connsiteY2" fmla="*/ 145984 h 2847997"/>
                  <a:gd name="connsiteX3" fmla="*/ 352425 w 2239975"/>
                  <a:gd name="connsiteY3" fmla="*/ 145412 h 2847997"/>
                  <a:gd name="connsiteX4" fmla="*/ 721309 w 2239975"/>
                  <a:gd name="connsiteY4" fmla="*/ 18043 h 2847997"/>
                  <a:gd name="connsiteX5" fmla="*/ 769810 w 2239975"/>
                  <a:gd name="connsiteY5" fmla="*/ 13319 h 2847997"/>
                  <a:gd name="connsiteX6" fmla="*/ 919429 w 2239975"/>
                  <a:gd name="connsiteY6" fmla="*/ 3718 h 2847997"/>
                  <a:gd name="connsiteX7" fmla="*/ 954938 w 2239975"/>
                  <a:gd name="connsiteY7" fmla="*/ 3832 h 2847997"/>
                  <a:gd name="connsiteX8" fmla="*/ 1268806 w 2239975"/>
                  <a:gd name="connsiteY8" fmla="*/ 4823 h 2847997"/>
                  <a:gd name="connsiteX9" fmla="*/ 1498054 w 2239975"/>
                  <a:gd name="connsiteY9" fmla="*/ 19796 h 2847997"/>
                  <a:gd name="connsiteX10" fmla="*/ 1498092 w 2239975"/>
                  <a:gd name="connsiteY10" fmla="*/ 19796 h 2847997"/>
                  <a:gd name="connsiteX11" fmla="*/ 1585189 w 2239975"/>
                  <a:gd name="connsiteY11" fmla="*/ 44828 h 2847997"/>
                  <a:gd name="connsiteX12" fmla="*/ 1841221 w 2239975"/>
                  <a:gd name="connsiteY12" fmla="*/ 173987 h 2847997"/>
                  <a:gd name="connsiteX13" fmla="*/ 1841259 w 2239975"/>
                  <a:gd name="connsiteY13" fmla="*/ 174025 h 2847997"/>
                  <a:gd name="connsiteX14" fmla="*/ 1955673 w 2239975"/>
                  <a:gd name="connsiteY14" fmla="*/ 259712 h 2847997"/>
                  <a:gd name="connsiteX15" fmla="*/ 2001507 w 2239975"/>
                  <a:gd name="connsiteY15" fmla="*/ 1553779 h 2847997"/>
                  <a:gd name="connsiteX16" fmla="*/ 2136458 w 2239975"/>
                  <a:gd name="connsiteY16" fmla="*/ 2587850 h 2847997"/>
                  <a:gd name="connsiteX17" fmla="*/ 2225154 w 2239975"/>
                  <a:gd name="connsiteY17" fmla="*/ 2814431 h 2847997"/>
                  <a:gd name="connsiteX18" fmla="*/ 2232241 w 2239975"/>
                  <a:gd name="connsiteY18" fmla="*/ 2830586 h 2847997"/>
                  <a:gd name="connsiteX19" fmla="*/ 2239975 w 2239975"/>
                  <a:gd name="connsiteY19" fmla="*/ 2847997 h 2847997"/>
                  <a:gd name="connsiteX20" fmla="*/ 0 w 2239975"/>
                  <a:gd name="connsiteY20" fmla="*/ 2847997 h 2847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2239975" h="2847997">
                    <a:moveTo>
                      <a:pt x="0" y="2847997"/>
                    </a:moveTo>
                    <a:cubicBezTo>
                      <a:pt x="304952" y="1811068"/>
                      <a:pt x="-140475" y="745373"/>
                      <a:pt x="349225" y="149184"/>
                    </a:cubicBezTo>
                    <a:cubicBezTo>
                      <a:pt x="350101" y="148117"/>
                      <a:pt x="351015" y="147050"/>
                      <a:pt x="351968" y="145984"/>
                    </a:cubicBezTo>
                    <a:cubicBezTo>
                      <a:pt x="352120" y="145793"/>
                      <a:pt x="352273" y="145602"/>
                      <a:pt x="352425" y="145412"/>
                    </a:cubicBezTo>
                    <a:cubicBezTo>
                      <a:pt x="421119" y="66697"/>
                      <a:pt x="576453" y="33741"/>
                      <a:pt x="721309" y="18043"/>
                    </a:cubicBezTo>
                    <a:cubicBezTo>
                      <a:pt x="737654" y="16253"/>
                      <a:pt x="753885" y="14691"/>
                      <a:pt x="769810" y="13319"/>
                    </a:cubicBezTo>
                    <a:cubicBezTo>
                      <a:pt x="824903" y="8557"/>
                      <a:pt x="876681" y="5928"/>
                      <a:pt x="919429" y="3718"/>
                    </a:cubicBezTo>
                    <a:lnTo>
                      <a:pt x="954938" y="3832"/>
                    </a:lnTo>
                    <a:lnTo>
                      <a:pt x="1268806" y="4823"/>
                    </a:lnTo>
                    <a:cubicBezTo>
                      <a:pt x="1268806" y="4823"/>
                      <a:pt x="1357122" y="-12970"/>
                      <a:pt x="1498054" y="19796"/>
                    </a:cubicBezTo>
                    <a:cubicBezTo>
                      <a:pt x="1498092" y="19796"/>
                      <a:pt x="1498092" y="19796"/>
                      <a:pt x="1498092" y="19796"/>
                    </a:cubicBezTo>
                    <a:cubicBezTo>
                      <a:pt x="1525257" y="26082"/>
                      <a:pt x="1554366" y="34274"/>
                      <a:pt x="1585189" y="44828"/>
                    </a:cubicBezTo>
                    <a:cubicBezTo>
                      <a:pt x="1661427" y="70964"/>
                      <a:pt x="1748028" y="111541"/>
                      <a:pt x="1841221" y="173987"/>
                    </a:cubicBezTo>
                    <a:cubicBezTo>
                      <a:pt x="1841221" y="173987"/>
                      <a:pt x="1841221" y="174025"/>
                      <a:pt x="1841259" y="174025"/>
                    </a:cubicBezTo>
                    <a:cubicBezTo>
                      <a:pt x="1878444" y="198942"/>
                      <a:pt x="1916659" y="227327"/>
                      <a:pt x="1955673" y="259712"/>
                    </a:cubicBezTo>
                    <a:cubicBezTo>
                      <a:pt x="2068944" y="590839"/>
                      <a:pt x="2143963" y="1038552"/>
                      <a:pt x="2001507" y="1553779"/>
                    </a:cubicBezTo>
                    <a:cubicBezTo>
                      <a:pt x="2001507" y="1553779"/>
                      <a:pt x="1922107" y="1970097"/>
                      <a:pt x="2136458" y="2587850"/>
                    </a:cubicBezTo>
                    <a:cubicBezTo>
                      <a:pt x="2161756" y="2660698"/>
                      <a:pt x="2191093" y="2736326"/>
                      <a:pt x="2225154" y="2814431"/>
                    </a:cubicBezTo>
                    <a:cubicBezTo>
                      <a:pt x="2227440" y="2819803"/>
                      <a:pt x="2229803" y="2825175"/>
                      <a:pt x="2232241" y="2830586"/>
                    </a:cubicBezTo>
                    <a:cubicBezTo>
                      <a:pt x="2234756" y="2836377"/>
                      <a:pt x="2237346" y="2842206"/>
                      <a:pt x="2239975" y="2847997"/>
                    </a:cubicBezTo>
                    <a:lnTo>
                      <a:pt x="0" y="2847997"/>
                    </a:lnTo>
                    <a:close/>
                  </a:path>
                </a:pathLst>
              </a:custGeom>
              <a:gradFill>
                <a:gsLst>
                  <a:gs pos="2410">
                    <a:srgbClr val="C9363D"/>
                  </a:gs>
                  <a:gs pos="99470">
                    <a:srgbClr val="FF8589"/>
                  </a:gs>
                </a:gsLst>
                <a:lin ang="18673890" scaled="1"/>
              </a:gra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1" name="任意多边形: 形状 550">
                <a:extLst>
                  <a:ext uri="{FF2B5EF4-FFF2-40B4-BE49-F238E27FC236}">
                    <a16:creationId xmlns:a16="http://schemas.microsoft.com/office/drawing/2014/main" id="{43C1640E-CA23-95DD-0CAC-1EAC8673DD4D}"/>
                  </a:ext>
                </a:extLst>
              </p:cNvPr>
              <p:cNvSpPr/>
              <p:nvPr/>
            </p:nvSpPr>
            <p:spPr>
              <a:xfrm>
                <a:off x="2572131" y="4123370"/>
                <a:ext cx="2239975" cy="2734629"/>
              </a:xfrm>
              <a:custGeom>
                <a:avLst/>
                <a:gdLst>
                  <a:gd name="connsiteX0" fmla="*/ 0 w 2239975"/>
                  <a:gd name="connsiteY0" fmla="*/ 2734630 h 2734629"/>
                  <a:gd name="connsiteX1" fmla="*/ 349225 w 2239975"/>
                  <a:gd name="connsiteY1" fmla="*/ 35816 h 2734629"/>
                  <a:gd name="connsiteX2" fmla="*/ 351968 w 2239975"/>
                  <a:gd name="connsiteY2" fmla="*/ 32616 h 2734629"/>
                  <a:gd name="connsiteX3" fmla="*/ 352425 w 2239975"/>
                  <a:gd name="connsiteY3" fmla="*/ 32044 h 2734629"/>
                  <a:gd name="connsiteX4" fmla="*/ 656044 w 2239975"/>
                  <a:gd name="connsiteY4" fmla="*/ 23548 h 2734629"/>
                  <a:gd name="connsiteX5" fmla="*/ 2136458 w 2239975"/>
                  <a:gd name="connsiteY5" fmla="*/ 2474483 h 2734629"/>
                  <a:gd name="connsiteX6" fmla="*/ 2225154 w 2239975"/>
                  <a:gd name="connsiteY6" fmla="*/ 2701063 h 2734629"/>
                  <a:gd name="connsiteX7" fmla="*/ 2232241 w 2239975"/>
                  <a:gd name="connsiteY7" fmla="*/ 2717218 h 2734629"/>
                  <a:gd name="connsiteX8" fmla="*/ 2239975 w 2239975"/>
                  <a:gd name="connsiteY8" fmla="*/ 2734630 h 2734629"/>
                  <a:gd name="connsiteX9" fmla="*/ 0 w 2239975"/>
                  <a:gd name="connsiteY9" fmla="*/ 2734630 h 27346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239975" h="2734629">
                    <a:moveTo>
                      <a:pt x="0" y="2734630"/>
                    </a:moveTo>
                    <a:cubicBezTo>
                      <a:pt x="304952" y="1697700"/>
                      <a:pt x="-140475" y="632005"/>
                      <a:pt x="349225" y="35816"/>
                    </a:cubicBezTo>
                    <a:cubicBezTo>
                      <a:pt x="350101" y="34749"/>
                      <a:pt x="351015" y="33682"/>
                      <a:pt x="351968" y="32616"/>
                    </a:cubicBezTo>
                    <a:cubicBezTo>
                      <a:pt x="352120" y="32425"/>
                      <a:pt x="352273" y="32234"/>
                      <a:pt x="352425" y="32044"/>
                    </a:cubicBezTo>
                    <a:cubicBezTo>
                      <a:pt x="419138" y="-42899"/>
                      <a:pt x="511264" y="39245"/>
                      <a:pt x="656044" y="23548"/>
                    </a:cubicBezTo>
                    <a:cubicBezTo>
                      <a:pt x="487109" y="519572"/>
                      <a:pt x="-71171" y="2706664"/>
                      <a:pt x="2136458" y="2474483"/>
                    </a:cubicBezTo>
                    <a:cubicBezTo>
                      <a:pt x="2161756" y="2547330"/>
                      <a:pt x="2191093" y="2622958"/>
                      <a:pt x="2225154" y="2701063"/>
                    </a:cubicBezTo>
                    <a:cubicBezTo>
                      <a:pt x="2227440" y="2706436"/>
                      <a:pt x="2229803" y="2711808"/>
                      <a:pt x="2232241" y="2717218"/>
                    </a:cubicBezTo>
                    <a:cubicBezTo>
                      <a:pt x="2234756" y="2723009"/>
                      <a:pt x="2237346" y="2728838"/>
                      <a:pt x="2239975" y="2734630"/>
                    </a:cubicBezTo>
                    <a:lnTo>
                      <a:pt x="0" y="2734630"/>
                    </a:lnTo>
                    <a:close/>
                  </a:path>
                </a:pathLst>
              </a:custGeom>
              <a:gradFill>
                <a:gsLst>
                  <a:gs pos="2410">
                    <a:srgbClr val="C9363D"/>
                  </a:gs>
                  <a:gs pos="99470">
                    <a:srgbClr val="FF8589"/>
                  </a:gs>
                </a:gsLst>
                <a:lin ang="18673890" scaled="1"/>
              </a:gra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552" name="图形 7">
              <a:extLst>
                <a:ext uri="{FF2B5EF4-FFF2-40B4-BE49-F238E27FC236}">
                  <a16:creationId xmlns:a16="http://schemas.microsoft.com/office/drawing/2014/main" id="{21DFE766-03B6-7C1E-FA3A-0D9C2BEAB968}"/>
                </a:ext>
              </a:extLst>
            </p:cNvPr>
            <p:cNvGrpSpPr/>
            <p:nvPr/>
          </p:nvGrpSpPr>
          <p:grpSpPr>
            <a:xfrm>
              <a:off x="3503142" y="3621024"/>
              <a:ext cx="518045" cy="615281"/>
              <a:chOff x="3503142" y="3621024"/>
              <a:chExt cx="518045" cy="615281"/>
            </a:xfrm>
          </p:grpSpPr>
          <p:sp>
            <p:nvSpPr>
              <p:cNvPr id="553" name="任意多边形: 形状 552">
                <a:extLst>
                  <a:ext uri="{FF2B5EF4-FFF2-40B4-BE49-F238E27FC236}">
                    <a16:creationId xmlns:a16="http://schemas.microsoft.com/office/drawing/2014/main" id="{454EC536-3592-607E-14EC-BE9C36B941DC}"/>
                  </a:ext>
                </a:extLst>
              </p:cNvPr>
              <p:cNvSpPr/>
              <p:nvPr/>
            </p:nvSpPr>
            <p:spPr>
              <a:xfrm>
                <a:off x="3503142" y="3621024"/>
                <a:ext cx="518045" cy="615281"/>
              </a:xfrm>
              <a:custGeom>
                <a:avLst/>
                <a:gdLst>
                  <a:gd name="connsiteX0" fmla="*/ 518046 w 518045"/>
                  <a:gd name="connsiteY0" fmla="*/ 440322 h 615281"/>
                  <a:gd name="connsiteX1" fmla="*/ 411632 w 518045"/>
                  <a:gd name="connsiteY1" fmla="*/ 605904 h 615281"/>
                  <a:gd name="connsiteX2" fmla="*/ 384086 w 518045"/>
                  <a:gd name="connsiteY2" fmla="*/ 614743 h 615281"/>
                  <a:gd name="connsiteX3" fmla="*/ 350406 w 518045"/>
                  <a:gd name="connsiteY3" fmla="*/ 611619 h 615281"/>
                  <a:gd name="connsiteX4" fmla="*/ 0 w 518045"/>
                  <a:gd name="connsiteY4" fmla="*/ 440322 h 615281"/>
                  <a:gd name="connsiteX5" fmla="*/ 10820 w 518045"/>
                  <a:gd name="connsiteY5" fmla="*/ 431102 h 615281"/>
                  <a:gd name="connsiteX6" fmla="*/ 91440 w 518045"/>
                  <a:gd name="connsiteY6" fmla="*/ 0 h 615281"/>
                  <a:gd name="connsiteX7" fmla="*/ 426606 w 518045"/>
                  <a:gd name="connsiteY7" fmla="*/ 0 h 615281"/>
                  <a:gd name="connsiteX8" fmla="*/ 419595 w 518045"/>
                  <a:gd name="connsiteY8" fmla="*/ 50444 h 615281"/>
                  <a:gd name="connsiteX9" fmla="*/ 518046 w 518045"/>
                  <a:gd name="connsiteY9" fmla="*/ 440322 h 6152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18045" h="615281">
                    <a:moveTo>
                      <a:pt x="518046" y="440322"/>
                    </a:moveTo>
                    <a:cubicBezTo>
                      <a:pt x="475678" y="465849"/>
                      <a:pt x="452361" y="577748"/>
                      <a:pt x="411632" y="605904"/>
                    </a:cubicBezTo>
                    <a:cubicBezTo>
                      <a:pt x="405193" y="610362"/>
                      <a:pt x="394487" y="613943"/>
                      <a:pt x="384086" y="614743"/>
                    </a:cubicBezTo>
                    <a:cubicBezTo>
                      <a:pt x="372618" y="615582"/>
                      <a:pt x="361569" y="616001"/>
                      <a:pt x="350406" y="611619"/>
                    </a:cubicBezTo>
                    <a:cubicBezTo>
                      <a:pt x="227952" y="563461"/>
                      <a:pt x="0" y="440322"/>
                      <a:pt x="0" y="440322"/>
                    </a:cubicBezTo>
                    <a:cubicBezTo>
                      <a:pt x="3772" y="437769"/>
                      <a:pt x="7391" y="434683"/>
                      <a:pt x="10820" y="431102"/>
                    </a:cubicBezTo>
                    <a:cubicBezTo>
                      <a:pt x="91440" y="347853"/>
                      <a:pt x="91440" y="0"/>
                      <a:pt x="91440" y="0"/>
                    </a:cubicBezTo>
                    <a:lnTo>
                      <a:pt x="426606" y="0"/>
                    </a:lnTo>
                    <a:cubicBezTo>
                      <a:pt x="422567" y="15469"/>
                      <a:pt x="420357" y="32461"/>
                      <a:pt x="419595" y="50444"/>
                    </a:cubicBezTo>
                    <a:cubicBezTo>
                      <a:pt x="413004" y="206845"/>
                      <a:pt x="518046" y="440322"/>
                      <a:pt x="518046" y="440322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AF8C"/>
                  </a:gs>
                  <a:gs pos="50000">
                    <a:srgbClr val="FFB99E"/>
                  </a:gs>
                  <a:gs pos="100000">
                    <a:srgbClr val="FFC3B0"/>
                  </a:gs>
                </a:gsLst>
                <a:lin ang="0" scaled="1"/>
              </a:gra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4" name="任意多边形: 形状 553">
                <a:extLst>
                  <a:ext uri="{FF2B5EF4-FFF2-40B4-BE49-F238E27FC236}">
                    <a16:creationId xmlns:a16="http://schemas.microsoft.com/office/drawing/2014/main" id="{B073D7A6-B657-E0AD-5F9B-2A273E385D01}"/>
                  </a:ext>
                </a:extLst>
              </p:cNvPr>
              <p:cNvSpPr/>
              <p:nvPr/>
            </p:nvSpPr>
            <p:spPr>
              <a:xfrm>
                <a:off x="3513962" y="3621024"/>
                <a:ext cx="415785" cy="478954"/>
              </a:xfrm>
              <a:custGeom>
                <a:avLst/>
                <a:gdLst>
                  <a:gd name="connsiteX0" fmla="*/ 415785 w 415785"/>
                  <a:gd name="connsiteY0" fmla="*/ 0 h 478954"/>
                  <a:gd name="connsiteX1" fmla="*/ 408775 w 415785"/>
                  <a:gd name="connsiteY1" fmla="*/ 50444 h 478954"/>
                  <a:gd name="connsiteX2" fmla="*/ 117043 w 415785"/>
                  <a:gd name="connsiteY2" fmla="*/ 478955 h 478954"/>
                  <a:gd name="connsiteX3" fmla="*/ 0 w 415785"/>
                  <a:gd name="connsiteY3" fmla="*/ 431102 h 478954"/>
                  <a:gd name="connsiteX4" fmla="*/ 80620 w 415785"/>
                  <a:gd name="connsiteY4" fmla="*/ 0 h 478954"/>
                  <a:gd name="connsiteX5" fmla="*/ 415785 w 415785"/>
                  <a:gd name="connsiteY5" fmla="*/ 0 h 4789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15785" h="478954">
                    <a:moveTo>
                      <a:pt x="415785" y="0"/>
                    </a:moveTo>
                    <a:cubicBezTo>
                      <a:pt x="411747" y="15469"/>
                      <a:pt x="409537" y="32461"/>
                      <a:pt x="408775" y="50444"/>
                    </a:cubicBezTo>
                    <a:cubicBezTo>
                      <a:pt x="317335" y="115329"/>
                      <a:pt x="131102" y="271882"/>
                      <a:pt x="117043" y="478955"/>
                    </a:cubicBezTo>
                    <a:lnTo>
                      <a:pt x="0" y="431102"/>
                    </a:lnTo>
                    <a:cubicBezTo>
                      <a:pt x="80620" y="347853"/>
                      <a:pt x="80620" y="0"/>
                      <a:pt x="80620" y="0"/>
                    </a:cubicBezTo>
                    <a:lnTo>
                      <a:pt x="415785" y="0"/>
                    </a:lnTo>
                    <a:close/>
                  </a:path>
                </a:pathLst>
              </a:custGeom>
              <a:gradFill>
                <a:gsLst>
                  <a:gs pos="0">
                    <a:srgbClr val="FF9263"/>
                  </a:gs>
                  <a:gs pos="50000">
                    <a:srgbClr val="FF9D77"/>
                  </a:gs>
                  <a:gs pos="100000">
                    <a:srgbClr val="FFA88C"/>
                  </a:gs>
                </a:gsLst>
                <a:lin ang="0" scaled="1"/>
              </a:gra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555" name="任意多边形: 形状 554">
              <a:extLst>
                <a:ext uri="{FF2B5EF4-FFF2-40B4-BE49-F238E27FC236}">
                  <a16:creationId xmlns:a16="http://schemas.microsoft.com/office/drawing/2014/main" id="{7893861D-8FD6-F3C9-8F4E-8BD808E9E850}"/>
                </a:ext>
              </a:extLst>
            </p:cNvPr>
            <p:cNvSpPr/>
            <p:nvPr/>
          </p:nvSpPr>
          <p:spPr>
            <a:xfrm>
              <a:off x="2226587" y="4074457"/>
              <a:ext cx="1218007" cy="2155756"/>
            </a:xfrm>
            <a:custGeom>
              <a:avLst/>
              <a:gdLst>
                <a:gd name="connsiteX0" fmla="*/ 675071 w 1218007"/>
                <a:gd name="connsiteY0" fmla="*/ 1435945 h 2155756"/>
                <a:gd name="connsiteX1" fmla="*/ 667641 w 1218007"/>
                <a:gd name="connsiteY1" fmla="*/ 1489323 h 2155756"/>
                <a:gd name="connsiteX2" fmla="*/ 668556 w 1218007"/>
                <a:gd name="connsiteY2" fmla="*/ 1492638 h 2155756"/>
                <a:gd name="connsiteX3" fmla="*/ 669775 w 1218007"/>
                <a:gd name="connsiteY3" fmla="*/ 1496296 h 2155756"/>
                <a:gd name="connsiteX4" fmla="*/ 670918 w 1218007"/>
                <a:gd name="connsiteY4" fmla="*/ 1499229 h 2155756"/>
                <a:gd name="connsiteX5" fmla="*/ 672289 w 1218007"/>
                <a:gd name="connsiteY5" fmla="*/ 1502430 h 2155756"/>
                <a:gd name="connsiteX6" fmla="*/ 673851 w 1218007"/>
                <a:gd name="connsiteY6" fmla="*/ 1505554 h 2155756"/>
                <a:gd name="connsiteX7" fmla="*/ 675375 w 1218007"/>
                <a:gd name="connsiteY7" fmla="*/ 1508373 h 2155756"/>
                <a:gd name="connsiteX8" fmla="*/ 675528 w 1218007"/>
                <a:gd name="connsiteY8" fmla="*/ 1508602 h 2155756"/>
                <a:gd name="connsiteX9" fmla="*/ 677357 w 1218007"/>
                <a:gd name="connsiteY9" fmla="*/ 1511574 h 2155756"/>
                <a:gd name="connsiteX10" fmla="*/ 679300 w 1218007"/>
                <a:gd name="connsiteY10" fmla="*/ 1514431 h 2155756"/>
                <a:gd name="connsiteX11" fmla="*/ 686005 w 1218007"/>
                <a:gd name="connsiteY11" fmla="*/ 1522508 h 2155756"/>
                <a:gd name="connsiteX12" fmla="*/ 691111 w 1218007"/>
                <a:gd name="connsiteY12" fmla="*/ 1527309 h 2155756"/>
                <a:gd name="connsiteX13" fmla="*/ 693816 w 1218007"/>
                <a:gd name="connsiteY13" fmla="*/ 1529519 h 2155756"/>
                <a:gd name="connsiteX14" fmla="*/ 702312 w 1218007"/>
                <a:gd name="connsiteY14" fmla="*/ 1535234 h 2155756"/>
                <a:gd name="connsiteX15" fmla="*/ 702769 w 1218007"/>
                <a:gd name="connsiteY15" fmla="*/ 1535501 h 2155756"/>
                <a:gd name="connsiteX16" fmla="*/ 705627 w 1218007"/>
                <a:gd name="connsiteY16" fmla="*/ 1537024 h 2155756"/>
                <a:gd name="connsiteX17" fmla="*/ 706008 w 1218007"/>
                <a:gd name="connsiteY17" fmla="*/ 1537215 h 2155756"/>
                <a:gd name="connsiteX18" fmla="*/ 709056 w 1218007"/>
                <a:gd name="connsiteY18" fmla="*/ 1538625 h 2155756"/>
                <a:gd name="connsiteX19" fmla="*/ 712409 w 1218007"/>
                <a:gd name="connsiteY19" fmla="*/ 1539996 h 2155756"/>
                <a:gd name="connsiteX20" fmla="*/ 715838 w 1218007"/>
                <a:gd name="connsiteY20" fmla="*/ 1541177 h 2155756"/>
                <a:gd name="connsiteX21" fmla="*/ 722238 w 1218007"/>
                <a:gd name="connsiteY21" fmla="*/ 1542930 h 2155756"/>
                <a:gd name="connsiteX22" fmla="*/ 723000 w 1218007"/>
                <a:gd name="connsiteY22" fmla="*/ 1543082 h 2155756"/>
                <a:gd name="connsiteX23" fmla="*/ 726658 w 1218007"/>
                <a:gd name="connsiteY23" fmla="*/ 1543768 h 2155756"/>
                <a:gd name="connsiteX24" fmla="*/ 730430 w 1218007"/>
                <a:gd name="connsiteY24" fmla="*/ 1544263 h 2155756"/>
                <a:gd name="connsiteX25" fmla="*/ 740336 w 1218007"/>
                <a:gd name="connsiteY25" fmla="*/ 1544606 h 2155756"/>
                <a:gd name="connsiteX26" fmla="*/ 741517 w 1218007"/>
                <a:gd name="connsiteY26" fmla="*/ 1544568 h 2155756"/>
                <a:gd name="connsiteX27" fmla="*/ 1099047 w 1218007"/>
                <a:gd name="connsiteY27" fmla="*/ 1534662 h 2155756"/>
                <a:gd name="connsiteX28" fmla="*/ 985243 w 1218007"/>
                <a:gd name="connsiteY28" fmla="*/ 1851045 h 2155756"/>
                <a:gd name="connsiteX29" fmla="*/ 1065672 w 1218007"/>
                <a:gd name="connsiteY29" fmla="*/ 2122164 h 2155756"/>
                <a:gd name="connsiteX30" fmla="*/ 199468 w 1218007"/>
                <a:gd name="connsiteY30" fmla="*/ 2057737 h 2155756"/>
                <a:gd name="connsiteX31" fmla="*/ 199316 w 1218007"/>
                <a:gd name="connsiteY31" fmla="*/ 2057661 h 2155756"/>
                <a:gd name="connsiteX32" fmla="*/ 186095 w 1218007"/>
                <a:gd name="connsiteY32" fmla="*/ 2047946 h 2155756"/>
                <a:gd name="connsiteX33" fmla="*/ 167159 w 1218007"/>
                <a:gd name="connsiteY33" fmla="*/ 2032781 h 2155756"/>
                <a:gd name="connsiteX34" fmla="*/ 155196 w 1218007"/>
                <a:gd name="connsiteY34" fmla="*/ 2022304 h 2155756"/>
                <a:gd name="connsiteX35" fmla="*/ 149405 w 1218007"/>
                <a:gd name="connsiteY35" fmla="*/ 2016932 h 2155756"/>
                <a:gd name="connsiteX36" fmla="*/ 138203 w 1218007"/>
                <a:gd name="connsiteY36" fmla="*/ 2005997 h 2155756"/>
                <a:gd name="connsiteX37" fmla="*/ 96217 w 1218007"/>
                <a:gd name="connsiteY37" fmla="*/ 1956848 h 2155756"/>
                <a:gd name="connsiteX38" fmla="*/ 91074 w 1218007"/>
                <a:gd name="connsiteY38" fmla="*/ 1949686 h 2155756"/>
                <a:gd name="connsiteX39" fmla="*/ 64404 w 1218007"/>
                <a:gd name="connsiteY39" fmla="*/ 1906594 h 2155756"/>
                <a:gd name="connsiteX40" fmla="*/ 56212 w 1218007"/>
                <a:gd name="connsiteY40" fmla="*/ 1890745 h 2155756"/>
                <a:gd name="connsiteX41" fmla="*/ 50688 w 1218007"/>
                <a:gd name="connsiteY41" fmla="*/ 1879086 h 2155756"/>
                <a:gd name="connsiteX42" fmla="*/ 42725 w 1218007"/>
                <a:gd name="connsiteY42" fmla="*/ 1860874 h 2155756"/>
                <a:gd name="connsiteX43" fmla="*/ 27294 w 1218007"/>
                <a:gd name="connsiteY43" fmla="*/ 1817707 h 2155756"/>
                <a:gd name="connsiteX44" fmla="*/ 22989 w 1218007"/>
                <a:gd name="connsiteY44" fmla="*/ 1803001 h 2155756"/>
                <a:gd name="connsiteX45" fmla="*/ 13883 w 1218007"/>
                <a:gd name="connsiteY45" fmla="*/ 1765129 h 2155756"/>
                <a:gd name="connsiteX46" fmla="*/ 10911 w 1218007"/>
                <a:gd name="connsiteY46" fmla="*/ 1749661 h 2155756"/>
                <a:gd name="connsiteX47" fmla="*/ 9540 w 1218007"/>
                <a:gd name="connsiteY47" fmla="*/ 1741736 h 2155756"/>
                <a:gd name="connsiteX48" fmla="*/ 53 w 1218007"/>
                <a:gd name="connsiteY48" fmla="*/ 1610253 h 2155756"/>
                <a:gd name="connsiteX49" fmla="*/ 53 w 1218007"/>
                <a:gd name="connsiteY49" fmla="*/ 1610024 h 2155756"/>
                <a:gd name="connsiteX50" fmla="*/ 205 w 1218007"/>
                <a:gd name="connsiteY50" fmla="*/ 1601299 h 2155756"/>
                <a:gd name="connsiteX51" fmla="*/ 243 w 1218007"/>
                <a:gd name="connsiteY51" fmla="*/ 1598518 h 2155756"/>
                <a:gd name="connsiteX52" fmla="*/ 472 w 1218007"/>
                <a:gd name="connsiteY52" fmla="*/ 1590860 h 2155756"/>
                <a:gd name="connsiteX53" fmla="*/ 815 w 1218007"/>
                <a:gd name="connsiteY53" fmla="*/ 1581182 h 2155756"/>
                <a:gd name="connsiteX54" fmla="*/ 611291 w 1218007"/>
                <a:gd name="connsiteY54" fmla="*/ 161919 h 2155756"/>
                <a:gd name="connsiteX55" fmla="*/ 1023114 w 1218007"/>
                <a:gd name="connsiteY55" fmla="*/ 26626 h 2155756"/>
                <a:gd name="connsiteX56" fmla="*/ 1169799 w 1218007"/>
                <a:gd name="connsiteY56" fmla="*/ 157004 h 2155756"/>
                <a:gd name="connsiteX57" fmla="*/ 1173571 w 1218007"/>
                <a:gd name="connsiteY57" fmla="*/ 558693 h 2155756"/>
                <a:gd name="connsiteX58" fmla="*/ 675071 w 1218007"/>
                <a:gd name="connsiteY58" fmla="*/ 1435945 h 2155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</a:cxnLst>
              <a:rect l="l" t="t" r="r" b="b"/>
              <a:pathLst>
                <a:path w="1218007" h="2155756">
                  <a:moveTo>
                    <a:pt x="675071" y="1435945"/>
                  </a:moveTo>
                  <a:cubicBezTo>
                    <a:pt x="665165" y="1453357"/>
                    <a:pt x="663336" y="1472254"/>
                    <a:pt x="667641" y="1489323"/>
                  </a:cubicBezTo>
                  <a:cubicBezTo>
                    <a:pt x="667908" y="1490428"/>
                    <a:pt x="668251" y="1491533"/>
                    <a:pt x="668556" y="1492638"/>
                  </a:cubicBezTo>
                  <a:cubicBezTo>
                    <a:pt x="668937" y="1493857"/>
                    <a:pt x="669317" y="1495076"/>
                    <a:pt x="669775" y="1496296"/>
                  </a:cubicBezTo>
                  <a:cubicBezTo>
                    <a:pt x="670118" y="1497286"/>
                    <a:pt x="670499" y="1498277"/>
                    <a:pt x="670918" y="1499229"/>
                  </a:cubicBezTo>
                  <a:cubicBezTo>
                    <a:pt x="671337" y="1500296"/>
                    <a:pt x="671794" y="1501363"/>
                    <a:pt x="672289" y="1502430"/>
                  </a:cubicBezTo>
                  <a:cubicBezTo>
                    <a:pt x="672785" y="1503497"/>
                    <a:pt x="673318" y="1504525"/>
                    <a:pt x="673851" y="1505554"/>
                  </a:cubicBezTo>
                  <a:cubicBezTo>
                    <a:pt x="674347" y="1506506"/>
                    <a:pt x="674880" y="1507459"/>
                    <a:pt x="675375" y="1508373"/>
                  </a:cubicBezTo>
                  <a:cubicBezTo>
                    <a:pt x="675452" y="1508449"/>
                    <a:pt x="675490" y="1508526"/>
                    <a:pt x="675528" y="1508602"/>
                  </a:cubicBezTo>
                  <a:cubicBezTo>
                    <a:pt x="676137" y="1509592"/>
                    <a:pt x="676747" y="1510583"/>
                    <a:pt x="677357" y="1511574"/>
                  </a:cubicBezTo>
                  <a:cubicBezTo>
                    <a:pt x="678004" y="1512526"/>
                    <a:pt x="678652" y="1513479"/>
                    <a:pt x="679300" y="1514431"/>
                  </a:cubicBezTo>
                  <a:cubicBezTo>
                    <a:pt x="681357" y="1517289"/>
                    <a:pt x="683567" y="1519994"/>
                    <a:pt x="686005" y="1522508"/>
                  </a:cubicBezTo>
                  <a:cubicBezTo>
                    <a:pt x="687644" y="1524185"/>
                    <a:pt x="689320" y="1525785"/>
                    <a:pt x="691111" y="1527309"/>
                  </a:cubicBezTo>
                  <a:cubicBezTo>
                    <a:pt x="691987" y="1528071"/>
                    <a:pt x="692901" y="1528795"/>
                    <a:pt x="693816" y="1529519"/>
                  </a:cubicBezTo>
                  <a:cubicBezTo>
                    <a:pt x="696483" y="1531614"/>
                    <a:pt x="699340" y="1533519"/>
                    <a:pt x="702312" y="1535234"/>
                  </a:cubicBezTo>
                  <a:cubicBezTo>
                    <a:pt x="702464" y="1535310"/>
                    <a:pt x="702617" y="1535424"/>
                    <a:pt x="702769" y="1535501"/>
                  </a:cubicBezTo>
                  <a:cubicBezTo>
                    <a:pt x="703722" y="1535996"/>
                    <a:pt x="704674" y="1536529"/>
                    <a:pt x="705627" y="1537024"/>
                  </a:cubicBezTo>
                  <a:cubicBezTo>
                    <a:pt x="705741" y="1537101"/>
                    <a:pt x="705893" y="1537139"/>
                    <a:pt x="706008" y="1537215"/>
                  </a:cubicBezTo>
                  <a:cubicBezTo>
                    <a:pt x="706998" y="1537710"/>
                    <a:pt x="708027" y="1538167"/>
                    <a:pt x="709056" y="1538625"/>
                  </a:cubicBezTo>
                  <a:cubicBezTo>
                    <a:pt x="710161" y="1539082"/>
                    <a:pt x="711266" y="1539539"/>
                    <a:pt x="712409" y="1539996"/>
                  </a:cubicBezTo>
                  <a:cubicBezTo>
                    <a:pt x="713513" y="1540415"/>
                    <a:pt x="714657" y="1540796"/>
                    <a:pt x="715838" y="1541177"/>
                  </a:cubicBezTo>
                  <a:cubicBezTo>
                    <a:pt x="717933" y="1541863"/>
                    <a:pt x="720067" y="1542435"/>
                    <a:pt x="722238" y="1542930"/>
                  </a:cubicBezTo>
                  <a:cubicBezTo>
                    <a:pt x="722467" y="1543006"/>
                    <a:pt x="722734" y="1543044"/>
                    <a:pt x="723000" y="1543082"/>
                  </a:cubicBezTo>
                  <a:cubicBezTo>
                    <a:pt x="724220" y="1543349"/>
                    <a:pt x="725439" y="1543578"/>
                    <a:pt x="726658" y="1543768"/>
                  </a:cubicBezTo>
                  <a:cubicBezTo>
                    <a:pt x="727915" y="1543959"/>
                    <a:pt x="729173" y="1544111"/>
                    <a:pt x="730430" y="1544263"/>
                  </a:cubicBezTo>
                  <a:cubicBezTo>
                    <a:pt x="733668" y="1544568"/>
                    <a:pt x="736945" y="1544682"/>
                    <a:pt x="740336" y="1544606"/>
                  </a:cubicBezTo>
                  <a:lnTo>
                    <a:pt x="741517" y="1544568"/>
                  </a:lnTo>
                  <a:lnTo>
                    <a:pt x="1099047" y="1534662"/>
                  </a:lnTo>
                  <a:cubicBezTo>
                    <a:pt x="1027953" y="1620578"/>
                    <a:pt x="985243" y="1730801"/>
                    <a:pt x="985243" y="1851045"/>
                  </a:cubicBezTo>
                  <a:cubicBezTo>
                    <a:pt x="985243" y="1951095"/>
                    <a:pt x="1014808" y="2044211"/>
                    <a:pt x="1065672" y="2122164"/>
                  </a:cubicBezTo>
                  <a:cubicBezTo>
                    <a:pt x="523471" y="2224196"/>
                    <a:pt x="206936" y="2061623"/>
                    <a:pt x="199468" y="2057737"/>
                  </a:cubicBezTo>
                  <a:cubicBezTo>
                    <a:pt x="199354" y="2057699"/>
                    <a:pt x="199316" y="2057661"/>
                    <a:pt x="199316" y="2057661"/>
                  </a:cubicBezTo>
                  <a:cubicBezTo>
                    <a:pt x="194820" y="2054461"/>
                    <a:pt x="190400" y="2051222"/>
                    <a:pt x="186095" y="2047946"/>
                  </a:cubicBezTo>
                  <a:cubicBezTo>
                    <a:pt x="179580" y="2042992"/>
                    <a:pt x="173294" y="2037963"/>
                    <a:pt x="167159" y="2032781"/>
                  </a:cubicBezTo>
                  <a:cubicBezTo>
                    <a:pt x="163121" y="2029315"/>
                    <a:pt x="159120" y="2025847"/>
                    <a:pt x="155196" y="2022304"/>
                  </a:cubicBezTo>
                  <a:cubicBezTo>
                    <a:pt x="153253" y="2020513"/>
                    <a:pt x="151310" y="2018761"/>
                    <a:pt x="149405" y="2016932"/>
                  </a:cubicBezTo>
                  <a:cubicBezTo>
                    <a:pt x="145595" y="2013351"/>
                    <a:pt x="141861" y="2009693"/>
                    <a:pt x="138203" y="2005997"/>
                  </a:cubicBezTo>
                  <a:cubicBezTo>
                    <a:pt x="122773" y="1990452"/>
                    <a:pt x="108790" y="1974032"/>
                    <a:pt x="96217" y="1956848"/>
                  </a:cubicBezTo>
                  <a:cubicBezTo>
                    <a:pt x="94465" y="1954486"/>
                    <a:pt x="92750" y="1952086"/>
                    <a:pt x="91074" y="1949686"/>
                  </a:cubicBezTo>
                  <a:cubicBezTo>
                    <a:pt x="81320" y="1935817"/>
                    <a:pt x="72443" y="1921415"/>
                    <a:pt x="64404" y="1906594"/>
                  </a:cubicBezTo>
                  <a:cubicBezTo>
                    <a:pt x="61584" y="1901375"/>
                    <a:pt x="58841" y="1896079"/>
                    <a:pt x="56212" y="1890745"/>
                  </a:cubicBezTo>
                  <a:cubicBezTo>
                    <a:pt x="54307" y="1886897"/>
                    <a:pt x="52440" y="1883011"/>
                    <a:pt x="50688" y="1879086"/>
                  </a:cubicBezTo>
                  <a:cubicBezTo>
                    <a:pt x="47906" y="1873105"/>
                    <a:pt x="45239" y="1867008"/>
                    <a:pt x="42725" y="1860874"/>
                  </a:cubicBezTo>
                  <a:cubicBezTo>
                    <a:pt x="36972" y="1846816"/>
                    <a:pt x="31828" y="1832414"/>
                    <a:pt x="27294" y="1817707"/>
                  </a:cubicBezTo>
                  <a:cubicBezTo>
                    <a:pt x="25808" y="1812830"/>
                    <a:pt x="24361" y="1807916"/>
                    <a:pt x="22989" y="1803001"/>
                  </a:cubicBezTo>
                  <a:cubicBezTo>
                    <a:pt x="19522" y="1790580"/>
                    <a:pt x="16512" y="1777931"/>
                    <a:pt x="13883" y="1765129"/>
                  </a:cubicBezTo>
                  <a:cubicBezTo>
                    <a:pt x="12816" y="1759986"/>
                    <a:pt x="11826" y="1754842"/>
                    <a:pt x="10911" y="1749661"/>
                  </a:cubicBezTo>
                  <a:cubicBezTo>
                    <a:pt x="10416" y="1746993"/>
                    <a:pt x="9959" y="1744365"/>
                    <a:pt x="9540" y="1741736"/>
                  </a:cubicBezTo>
                  <a:cubicBezTo>
                    <a:pt x="2529" y="1699712"/>
                    <a:pt x="-442" y="1655706"/>
                    <a:pt x="53" y="1610253"/>
                  </a:cubicBezTo>
                  <a:lnTo>
                    <a:pt x="53" y="1610024"/>
                  </a:lnTo>
                  <a:cubicBezTo>
                    <a:pt x="91" y="1607128"/>
                    <a:pt x="129" y="1604195"/>
                    <a:pt x="205" y="1601299"/>
                  </a:cubicBezTo>
                  <a:cubicBezTo>
                    <a:pt x="205" y="1600385"/>
                    <a:pt x="243" y="1599432"/>
                    <a:pt x="243" y="1598518"/>
                  </a:cubicBezTo>
                  <a:cubicBezTo>
                    <a:pt x="320" y="1595965"/>
                    <a:pt x="396" y="1593412"/>
                    <a:pt x="472" y="1590860"/>
                  </a:cubicBezTo>
                  <a:cubicBezTo>
                    <a:pt x="548" y="1587621"/>
                    <a:pt x="662" y="1584421"/>
                    <a:pt x="815" y="1581182"/>
                  </a:cubicBezTo>
                  <a:cubicBezTo>
                    <a:pt x="25618" y="985527"/>
                    <a:pt x="611291" y="161919"/>
                    <a:pt x="611291" y="161919"/>
                  </a:cubicBezTo>
                  <a:cubicBezTo>
                    <a:pt x="783732" y="-22409"/>
                    <a:pt x="925540" y="-20008"/>
                    <a:pt x="1023114" y="26626"/>
                  </a:cubicBezTo>
                  <a:cubicBezTo>
                    <a:pt x="1116878" y="71394"/>
                    <a:pt x="1169799" y="157004"/>
                    <a:pt x="1169799" y="157004"/>
                  </a:cubicBezTo>
                  <a:cubicBezTo>
                    <a:pt x="1276022" y="366897"/>
                    <a:pt x="1173571" y="558693"/>
                    <a:pt x="1173571" y="558693"/>
                  </a:cubicBezTo>
                  <a:lnTo>
                    <a:pt x="675071" y="1435945"/>
                  </a:ln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50000">
                  <a:srgbClr val="FFC2C2"/>
                </a:gs>
                <a:gs pos="100000">
                  <a:srgbClr val="FF8585"/>
                </a:gs>
              </a:gsLst>
              <a:lin ang="7677432" scaled="1"/>
            </a:gradFill>
            <a:ln w="38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6" name="任意多边形: 形状 555">
              <a:extLst>
                <a:ext uri="{FF2B5EF4-FFF2-40B4-BE49-F238E27FC236}">
                  <a16:creationId xmlns:a16="http://schemas.microsoft.com/office/drawing/2014/main" id="{6D28A37C-9030-4A34-70C7-B38DF94E4CEE}"/>
                </a:ext>
              </a:extLst>
            </p:cNvPr>
            <p:cNvSpPr/>
            <p:nvPr/>
          </p:nvSpPr>
          <p:spPr>
            <a:xfrm>
              <a:off x="3910698" y="4166730"/>
              <a:ext cx="83919" cy="60160"/>
            </a:xfrm>
            <a:custGeom>
              <a:avLst/>
              <a:gdLst>
                <a:gd name="connsiteX0" fmla="*/ 0 w 83919"/>
                <a:gd name="connsiteY0" fmla="*/ 9068 h 60160"/>
                <a:gd name="connsiteX1" fmla="*/ 4077 w 83919"/>
                <a:gd name="connsiteY1" fmla="*/ 60160 h 60160"/>
                <a:gd name="connsiteX2" fmla="*/ 75933 w 83919"/>
                <a:gd name="connsiteY2" fmla="*/ 36081 h 60160"/>
                <a:gd name="connsiteX3" fmla="*/ 39205 w 83919"/>
                <a:gd name="connsiteY3" fmla="*/ 0 h 60160"/>
                <a:gd name="connsiteX4" fmla="*/ 0 w 83919"/>
                <a:gd name="connsiteY4" fmla="*/ 9068 h 60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3919" h="60160">
                  <a:moveTo>
                    <a:pt x="0" y="9068"/>
                  </a:moveTo>
                  <a:lnTo>
                    <a:pt x="4077" y="60160"/>
                  </a:lnTo>
                  <a:cubicBezTo>
                    <a:pt x="4077" y="60160"/>
                    <a:pt x="45301" y="30366"/>
                    <a:pt x="75933" y="36081"/>
                  </a:cubicBezTo>
                  <a:cubicBezTo>
                    <a:pt x="106566" y="41796"/>
                    <a:pt x="39205" y="0"/>
                    <a:pt x="39205" y="0"/>
                  </a:cubicBezTo>
                  <a:lnTo>
                    <a:pt x="0" y="9068"/>
                  </a:lnTo>
                  <a:close/>
                </a:path>
              </a:pathLst>
            </a:custGeom>
            <a:solidFill>
              <a:srgbClr val="FFD2C4"/>
            </a:solidFill>
            <a:ln w="38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7" name="任意多边形: 形状 556">
              <a:extLst>
                <a:ext uri="{FF2B5EF4-FFF2-40B4-BE49-F238E27FC236}">
                  <a16:creationId xmlns:a16="http://schemas.microsoft.com/office/drawing/2014/main" id="{6F8F4814-C4CC-8BF0-0B6F-5E1CB54A77D2}"/>
                </a:ext>
              </a:extLst>
            </p:cNvPr>
            <p:cNvSpPr/>
            <p:nvPr/>
          </p:nvSpPr>
          <p:spPr>
            <a:xfrm>
              <a:off x="3769189" y="4180788"/>
              <a:ext cx="84320" cy="51854"/>
            </a:xfrm>
            <a:custGeom>
              <a:avLst/>
              <a:gdLst>
                <a:gd name="connsiteX0" fmla="*/ 79939 w 84320"/>
                <a:gd name="connsiteY0" fmla="*/ 0 h 51854"/>
                <a:gd name="connsiteX1" fmla="*/ 84321 w 84320"/>
                <a:gd name="connsiteY1" fmla="*/ 51855 h 51854"/>
                <a:gd name="connsiteX2" fmla="*/ 8387 w 84320"/>
                <a:gd name="connsiteY2" fmla="*/ 28575 h 51854"/>
                <a:gd name="connsiteX3" fmla="*/ 79939 w 84320"/>
                <a:gd name="connsiteY3" fmla="*/ 0 h 51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4320" h="51854">
                  <a:moveTo>
                    <a:pt x="79939" y="0"/>
                  </a:moveTo>
                  <a:lnTo>
                    <a:pt x="84321" y="51855"/>
                  </a:lnTo>
                  <a:cubicBezTo>
                    <a:pt x="84321" y="51855"/>
                    <a:pt x="47592" y="34900"/>
                    <a:pt x="8387" y="28575"/>
                  </a:cubicBezTo>
                  <a:cubicBezTo>
                    <a:pt x="-30779" y="22251"/>
                    <a:pt x="79939" y="0"/>
                    <a:pt x="79939" y="0"/>
                  </a:cubicBezTo>
                  <a:close/>
                </a:path>
              </a:pathLst>
            </a:custGeom>
            <a:solidFill>
              <a:srgbClr val="FFD2C4"/>
            </a:solidFill>
            <a:ln w="38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558" name="图形 7">
              <a:extLst>
                <a:ext uri="{FF2B5EF4-FFF2-40B4-BE49-F238E27FC236}">
                  <a16:creationId xmlns:a16="http://schemas.microsoft.com/office/drawing/2014/main" id="{FC9B3148-ADE2-CD72-6982-47A464F24FD3}"/>
                </a:ext>
              </a:extLst>
            </p:cNvPr>
            <p:cNvGrpSpPr/>
            <p:nvPr/>
          </p:nvGrpSpPr>
          <p:grpSpPr>
            <a:xfrm>
              <a:off x="3293440" y="4013720"/>
              <a:ext cx="863879" cy="433768"/>
              <a:chOff x="3293440" y="4013720"/>
              <a:chExt cx="863879" cy="433768"/>
            </a:xfrm>
          </p:grpSpPr>
          <p:sp>
            <p:nvSpPr>
              <p:cNvPr id="559" name="任意多边形: 形状 558">
                <a:extLst>
                  <a:ext uri="{FF2B5EF4-FFF2-40B4-BE49-F238E27FC236}">
                    <a16:creationId xmlns:a16="http://schemas.microsoft.com/office/drawing/2014/main" id="{5AB5020A-2842-B68E-EBF2-F4E5D5A87E2A}"/>
                  </a:ext>
                </a:extLst>
              </p:cNvPr>
              <p:cNvSpPr/>
              <p:nvPr/>
            </p:nvSpPr>
            <p:spPr>
              <a:xfrm>
                <a:off x="3293440" y="4013720"/>
                <a:ext cx="558126" cy="433768"/>
              </a:xfrm>
              <a:custGeom>
                <a:avLst/>
                <a:gdLst>
                  <a:gd name="connsiteX0" fmla="*/ 558127 w 558126"/>
                  <a:gd name="connsiteY0" fmla="*/ 219647 h 433768"/>
                  <a:gd name="connsiteX1" fmla="*/ 475793 w 558126"/>
                  <a:gd name="connsiteY1" fmla="*/ 433768 h 433768"/>
                  <a:gd name="connsiteX2" fmla="*/ 39929 w 558126"/>
                  <a:gd name="connsiteY2" fmla="*/ 34519 h 433768"/>
                  <a:gd name="connsiteX3" fmla="*/ 0 w 558126"/>
                  <a:gd name="connsiteY3" fmla="*/ 14326 h 433768"/>
                  <a:gd name="connsiteX4" fmla="*/ 48501 w 558126"/>
                  <a:gd name="connsiteY4" fmla="*/ 9601 h 433768"/>
                  <a:gd name="connsiteX5" fmla="*/ 198120 w 558126"/>
                  <a:gd name="connsiteY5" fmla="*/ 0 h 433768"/>
                  <a:gd name="connsiteX6" fmla="*/ 233629 w 558126"/>
                  <a:gd name="connsiteY6" fmla="*/ 114 h 433768"/>
                  <a:gd name="connsiteX7" fmla="*/ 558127 w 558126"/>
                  <a:gd name="connsiteY7" fmla="*/ 219647 h 4337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58126" h="433768">
                    <a:moveTo>
                      <a:pt x="558127" y="219647"/>
                    </a:moveTo>
                    <a:cubicBezTo>
                      <a:pt x="558127" y="219647"/>
                      <a:pt x="517931" y="240944"/>
                      <a:pt x="475793" y="433768"/>
                    </a:cubicBezTo>
                    <a:cubicBezTo>
                      <a:pt x="475793" y="433768"/>
                      <a:pt x="246888" y="149771"/>
                      <a:pt x="39929" y="34519"/>
                    </a:cubicBezTo>
                    <a:cubicBezTo>
                      <a:pt x="26518" y="27013"/>
                      <a:pt x="13183" y="20231"/>
                      <a:pt x="0" y="14326"/>
                    </a:cubicBezTo>
                    <a:cubicBezTo>
                      <a:pt x="16345" y="12535"/>
                      <a:pt x="32575" y="10973"/>
                      <a:pt x="48501" y="9601"/>
                    </a:cubicBezTo>
                    <a:cubicBezTo>
                      <a:pt x="103594" y="4839"/>
                      <a:pt x="155372" y="2210"/>
                      <a:pt x="198120" y="0"/>
                    </a:cubicBezTo>
                    <a:lnTo>
                      <a:pt x="233629" y="114"/>
                    </a:lnTo>
                    <a:cubicBezTo>
                      <a:pt x="323545" y="33147"/>
                      <a:pt x="474955" y="102870"/>
                      <a:pt x="558127" y="219647"/>
                    </a:cubicBezTo>
                    <a:close/>
                  </a:path>
                </a:pathLst>
              </a:custGeom>
              <a:gradFill>
                <a:gsLst>
                  <a:gs pos="2410">
                    <a:srgbClr val="C9363D"/>
                  </a:gs>
                  <a:gs pos="99470">
                    <a:srgbClr val="FF8589"/>
                  </a:gs>
                </a:gsLst>
                <a:lin ang="15749112" scaled="1"/>
              </a:gra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0" name="任意多边形: 形状 559">
                <a:extLst>
                  <a:ext uri="{FF2B5EF4-FFF2-40B4-BE49-F238E27FC236}">
                    <a16:creationId xmlns:a16="http://schemas.microsoft.com/office/drawing/2014/main" id="{9C3EA273-578E-4CFB-2EFE-0FBCDC197C98}"/>
                  </a:ext>
                </a:extLst>
              </p:cNvPr>
              <p:cNvSpPr/>
              <p:nvPr/>
            </p:nvSpPr>
            <p:spPr>
              <a:xfrm>
                <a:off x="3917556" y="4029781"/>
                <a:ext cx="239763" cy="417707"/>
              </a:xfrm>
              <a:custGeom>
                <a:avLst/>
                <a:gdLst>
                  <a:gd name="connsiteX0" fmla="*/ 153162 w 239763"/>
                  <a:gd name="connsiteY0" fmla="*/ 417707 h 417707"/>
                  <a:gd name="connsiteX1" fmla="*/ 0 w 239763"/>
                  <a:gd name="connsiteY1" fmla="*/ 198251 h 417707"/>
                  <a:gd name="connsiteX2" fmla="*/ 101575 w 239763"/>
                  <a:gd name="connsiteY2" fmla="*/ 27144 h 417707"/>
                  <a:gd name="connsiteX3" fmla="*/ 152629 w 239763"/>
                  <a:gd name="connsiteY3" fmla="*/ 17 h 417707"/>
                  <a:gd name="connsiteX4" fmla="*/ 152667 w 239763"/>
                  <a:gd name="connsiteY4" fmla="*/ 17 h 417707"/>
                  <a:gd name="connsiteX5" fmla="*/ 239763 w 239763"/>
                  <a:gd name="connsiteY5" fmla="*/ 25049 h 417707"/>
                  <a:gd name="connsiteX6" fmla="*/ 153162 w 239763"/>
                  <a:gd name="connsiteY6" fmla="*/ 417707 h 4177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39763" h="417707">
                    <a:moveTo>
                      <a:pt x="153162" y="417707"/>
                    </a:moveTo>
                    <a:cubicBezTo>
                      <a:pt x="103632" y="300017"/>
                      <a:pt x="91326" y="255935"/>
                      <a:pt x="0" y="198251"/>
                    </a:cubicBezTo>
                    <a:cubicBezTo>
                      <a:pt x="0" y="198251"/>
                      <a:pt x="55169" y="70959"/>
                      <a:pt x="101575" y="27144"/>
                    </a:cubicBezTo>
                    <a:cubicBezTo>
                      <a:pt x="101575" y="27144"/>
                      <a:pt x="124168" y="11257"/>
                      <a:pt x="152629" y="17"/>
                    </a:cubicBezTo>
                    <a:cubicBezTo>
                      <a:pt x="152629" y="-21"/>
                      <a:pt x="152667" y="17"/>
                      <a:pt x="152667" y="17"/>
                    </a:cubicBezTo>
                    <a:cubicBezTo>
                      <a:pt x="179832" y="6303"/>
                      <a:pt x="208941" y="14495"/>
                      <a:pt x="239763" y="25049"/>
                    </a:cubicBezTo>
                    <a:cubicBezTo>
                      <a:pt x="151486" y="70197"/>
                      <a:pt x="162954" y="242867"/>
                      <a:pt x="153162" y="417707"/>
                    </a:cubicBezTo>
                    <a:close/>
                  </a:path>
                </a:pathLst>
              </a:custGeom>
              <a:gradFill>
                <a:gsLst>
                  <a:gs pos="2410">
                    <a:srgbClr val="C9363D"/>
                  </a:gs>
                  <a:gs pos="99470">
                    <a:srgbClr val="FF8589"/>
                  </a:gs>
                </a:gsLst>
                <a:lin ang="15749112" scaled="1"/>
              </a:gra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561" name="图形 7">
              <a:extLst>
                <a:ext uri="{FF2B5EF4-FFF2-40B4-BE49-F238E27FC236}">
                  <a16:creationId xmlns:a16="http://schemas.microsoft.com/office/drawing/2014/main" id="{13D0A93D-C6C6-E6CA-4A53-D2B4B5B068C7}"/>
                </a:ext>
              </a:extLst>
            </p:cNvPr>
            <p:cNvGrpSpPr/>
            <p:nvPr/>
          </p:nvGrpSpPr>
          <p:grpSpPr>
            <a:xfrm>
              <a:off x="2725026" y="4534052"/>
              <a:ext cx="1701622" cy="1912810"/>
              <a:chOff x="2725026" y="4534052"/>
              <a:chExt cx="1701622" cy="1912810"/>
            </a:xfrm>
          </p:grpSpPr>
          <p:sp>
            <p:nvSpPr>
              <p:cNvPr id="562" name="任意多边形: 形状 561">
                <a:extLst>
                  <a:ext uri="{FF2B5EF4-FFF2-40B4-BE49-F238E27FC236}">
                    <a16:creationId xmlns:a16="http://schemas.microsoft.com/office/drawing/2014/main" id="{06CD2AE4-52DD-7C17-8BCA-C93DE43AB499}"/>
                  </a:ext>
                </a:extLst>
              </p:cNvPr>
              <p:cNvSpPr/>
              <p:nvPr/>
            </p:nvSpPr>
            <p:spPr>
              <a:xfrm>
                <a:off x="2725026" y="4534052"/>
                <a:ext cx="1701622" cy="1912810"/>
              </a:xfrm>
              <a:custGeom>
                <a:avLst/>
                <a:gdLst>
                  <a:gd name="connsiteX0" fmla="*/ 1701622 w 1701622"/>
                  <a:gd name="connsiteY0" fmla="*/ 1620964 h 1912810"/>
                  <a:gd name="connsiteX1" fmla="*/ 368313 w 1701622"/>
                  <a:gd name="connsiteY1" fmla="*/ 1912810 h 1912810"/>
                  <a:gd name="connsiteX2" fmla="*/ 0 w 1701622"/>
                  <a:gd name="connsiteY2" fmla="*/ 275920 h 1912810"/>
                  <a:gd name="connsiteX3" fmla="*/ 220104 w 1701622"/>
                  <a:gd name="connsiteY3" fmla="*/ 227609 h 1912810"/>
                  <a:gd name="connsiteX4" fmla="*/ 1256614 w 1701622"/>
                  <a:gd name="connsiteY4" fmla="*/ 0 h 1912810"/>
                  <a:gd name="connsiteX5" fmla="*/ 1658341 w 1701622"/>
                  <a:gd name="connsiteY5" fmla="*/ 1463230 h 19128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701622" h="1912810">
                    <a:moveTo>
                      <a:pt x="1701622" y="1620964"/>
                    </a:moveTo>
                    <a:lnTo>
                      <a:pt x="368313" y="1912810"/>
                    </a:lnTo>
                    <a:lnTo>
                      <a:pt x="0" y="275920"/>
                    </a:lnTo>
                    <a:lnTo>
                      <a:pt x="220104" y="227609"/>
                    </a:lnTo>
                    <a:lnTo>
                      <a:pt x="1256614" y="0"/>
                    </a:lnTo>
                    <a:lnTo>
                      <a:pt x="1658341" y="1463230"/>
                    </a:lnTo>
                    <a:close/>
                  </a:path>
                </a:pathLst>
              </a:custGeom>
              <a:gradFill>
                <a:gsLst>
                  <a:gs pos="1340">
                    <a:srgbClr val="3E3A91"/>
                  </a:gs>
                  <a:gs pos="100000">
                    <a:srgbClr val="8381B5"/>
                  </a:gs>
                </a:gsLst>
                <a:lin ang="18217315" scaled="1"/>
              </a:gra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3" name="任意多边形: 形状 562">
                <a:extLst>
                  <a:ext uri="{FF2B5EF4-FFF2-40B4-BE49-F238E27FC236}">
                    <a16:creationId xmlns:a16="http://schemas.microsoft.com/office/drawing/2014/main" id="{288D0324-A0E8-C3D7-EB7F-6F7B5E332F71}"/>
                  </a:ext>
                </a:extLst>
              </p:cNvPr>
              <p:cNvSpPr/>
              <p:nvPr/>
            </p:nvSpPr>
            <p:spPr>
              <a:xfrm>
                <a:off x="2725064" y="4761585"/>
                <a:ext cx="1701584" cy="1685238"/>
              </a:xfrm>
              <a:custGeom>
                <a:avLst/>
                <a:gdLst>
                  <a:gd name="connsiteX0" fmla="*/ 1701584 w 1701584"/>
                  <a:gd name="connsiteY0" fmla="*/ 1393431 h 1685238"/>
                  <a:gd name="connsiteX1" fmla="*/ 368275 w 1701584"/>
                  <a:gd name="connsiteY1" fmla="*/ 1685239 h 1685238"/>
                  <a:gd name="connsiteX2" fmla="*/ 0 w 1701584"/>
                  <a:gd name="connsiteY2" fmla="*/ 48349 h 1685238"/>
                  <a:gd name="connsiteX3" fmla="*/ 220104 w 1701584"/>
                  <a:gd name="connsiteY3" fmla="*/ 0 h 1685238"/>
                  <a:gd name="connsiteX4" fmla="*/ 1658341 w 1701584"/>
                  <a:gd name="connsiteY4" fmla="*/ 1235659 h 1685238"/>
                  <a:gd name="connsiteX5" fmla="*/ 1701584 w 1701584"/>
                  <a:gd name="connsiteY5" fmla="*/ 1393431 h 16852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701584" h="1685238">
                    <a:moveTo>
                      <a:pt x="1701584" y="1393431"/>
                    </a:moveTo>
                    <a:lnTo>
                      <a:pt x="368275" y="1685239"/>
                    </a:lnTo>
                    <a:lnTo>
                      <a:pt x="0" y="48349"/>
                    </a:lnTo>
                    <a:lnTo>
                      <a:pt x="220104" y="0"/>
                    </a:lnTo>
                    <a:cubicBezTo>
                      <a:pt x="235991" y="279844"/>
                      <a:pt x="378638" y="1475004"/>
                      <a:pt x="1658341" y="1235659"/>
                    </a:cubicBezTo>
                    <a:lnTo>
                      <a:pt x="1701584" y="1393431"/>
                    </a:lnTo>
                    <a:close/>
                  </a:path>
                </a:pathLst>
              </a:custGeom>
              <a:gradFill>
                <a:gsLst>
                  <a:gs pos="1340">
                    <a:srgbClr val="3E3A91"/>
                  </a:gs>
                  <a:gs pos="100000">
                    <a:srgbClr val="8381B5"/>
                  </a:gs>
                </a:gsLst>
                <a:lin ang="18217313" scaled="1"/>
              </a:gra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4" name="任意多边形: 形状 563">
                <a:extLst>
                  <a:ext uri="{FF2B5EF4-FFF2-40B4-BE49-F238E27FC236}">
                    <a16:creationId xmlns:a16="http://schemas.microsoft.com/office/drawing/2014/main" id="{3167631C-763F-94FA-40EE-DC02F0DB3C2B}"/>
                  </a:ext>
                </a:extLst>
              </p:cNvPr>
              <p:cNvSpPr/>
              <p:nvPr/>
            </p:nvSpPr>
            <p:spPr>
              <a:xfrm>
                <a:off x="3138411" y="4917948"/>
                <a:ext cx="641680" cy="370598"/>
              </a:xfrm>
              <a:custGeom>
                <a:avLst/>
                <a:gdLst>
                  <a:gd name="connsiteX0" fmla="*/ 0 w 641680"/>
                  <a:gd name="connsiteY0" fmla="*/ 132588 h 370598"/>
                  <a:gd name="connsiteX1" fmla="*/ 585330 w 641680"/>
                  <a:gd name="connsiteY1" fmla="*/ 0 h 370598"/>
                  <a:gd name="connsiteX2" fmla="*/ 641680 w 641680"/>
                  <a:gd name="connsiteY2" fmla="*/ 238011 h 370598"/>
                  <a:gd name="connsiteX3" fmla="*/ 56388 w 641680"/>
                  <a:gd name="connsiteY3" fmla="*/ 370598 h 3705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1680" h="370598">
                    <a:moveTo>
                      <a:pt x="0" y="132588"/>
                    </a:moveTo>
                    <a:lnTo>
                      <a:pt x="585330" y="0"/>
                    </a:lnTo>
                    <a:lnTo>
                      <a:pt x="641680" y="238011"/>
                    </a:lnTo>
                    <a:lnTo>
                      <a:pt x="56388" y="370598"/>
                    </a:lnTo>
                    <a:close/>
                  </a:path>
                </a:pathLst>
              </a:custGeom>
              <a:gradFill>
                <a:gsLst>
                  <a:gs pos="0">
                    <a:srgbClr val="FFFFFF"/>
                  </a:gs>
                  <a:gs pos="50000">
                    <a:srgbClr val="BAB9D6"/>
                  </a:gs>
                  <a:gs pos="100000">
                    <a:srgbClr val="7674AE"/>
                  </a:gs>
                </a:gsLst>
                <a:lin ang="7682162" scaled="1"/>
              </a:gra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5" name="任意多边形: 形状 564">
                <a:extLst>
                  <a:ext uri="{FF2B5EF4-FFF2-40B4-BE49-F238E27FC236}">
                    <a16:creationId xmlns:a16="http://schemas.microsoft.com/office/drawing/2014/main" id="{A4C13EA0-485D-1823-AC29-591249D5C6F7}"/>
                  </a:ext>
                </a:extLst>
              </p:cNvPr>
              <p:cNvSpPr/>
              <p:nvPr/>
            </p:nvSpPr>
            <p:spPr>
              <a:xfrm>
                <a:off x="3206610" y="5222252"/>
                <a:ext cx="594664" cy="172021"/>
              </a:xfrm>
              <a:custGeom>
                <a:avLst/>
                <a:gdLst>
                  <a:gd name="connsiteX0" fmla="*/ 0 w 594664"/>
                  <a:gd name="connsiteY0" fmla="*/ 132550 h 172021"/>
                  <a:gd name="connsiteX1" fmla="*/ 585330 w 594664"/>
                  <a:gd name="connsiteY1" fmla="*/ 0 h 172021"/>
                  <a:gd name="connsiteX2" fmla="*/ 594665 w 594664"/>
                  <a:gd name="connsiteY2" fmla="*/ 39472 h 172021"/>
                  <a:gd name="connsiteX3" fmla="*/ 9373 w 594664"/>
                  <a:gd name="connsiteY3" fmla="*/ 172021 h 1720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4664" h="172021">
                    <a:moveTo>
                      <a:pt x="0" y="132550"/>
                    </a:moveTo>
                    <a:lnTo>
                      <a:pt x="585330" y="0"/>
                    </a:lnTo>
                    <a:lnTo>
                      <a:pt x="594665" y="39472"/>
                    </a:lnTo>
                    <a:lnTo>
                      <a:pt x="9373" y="172021"/>
                    </a:lnTo>
                    <a:close/>
                  </a:path>
                </a:pathLst>
              </a:custGeom>
              <a:gradFill>
                <a:gsLst>
                  <a:gs pos="0">
                    <a:srgbClr val="FFFFFF"/>
                  </a:gs>
                  <a:gs pos="50000">
                    <a:srgbClr val="BAB9D6"/>
                  </a:gs>
                  <a:gs pos="100000">
                    <a:srgbClr val="7674AE"/>
                  </a:gs>
                </a:gsLst>
                <a:lin ang="9559850" scaled="1"/>
              </a:gra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6" name="任意多边形: 形状 565">
                <a:extLst>
                  <a:ext uri="{FF2B5EF4-FFF2-40B4-BE49-F238E27FC236}">
                    <a16:creationId xmlns:a16="http://schemas.microsoft.com/office/drawing/2014/main" id="{095457E8-0268-C36D-674C-517FDB720101}"/>
                  </a:ext>
                </a:extLst>
              </p:cNvPr>
              <p:cNvSpPr/>
              <p:nvPr/>
            </p:nvSpPr>
            <p:spPr>
              <a:xfrm>
                <a:off x="3225584" y="5285994"/>
                <a:ext cx="594626" cy="172059"/>
              </a:xfrm>
              <a:custGeom>
                <a:avLst/>
                <a:gdLst>
                  <a:gd name="connsiteX0" fmla="*/ 0 w 594626"/>
                  <a:gd name="connsiteY0" fmla="*/ 132588 h 172059"/>
                  <a:gd name="connsiteX1" fmla="*/ 585292 w 594626"/>
                  <a:gd name="connsiteY1" fmla="*/ 0 h 172059"/>
                  <a:gd name="connsiteX2" fmla="*/ 594627 w 594626"/>
                  <a:gd name="connsiteY2" fmla="*/ 39472 h 172059"/>
                  <a:gd name="connsiteX3" fmla="*/ 9335 w 594626"/>
                  <a:gd name="connsiteY3" fmla="*/ 172060 h 1720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4626" h="172059">
                    <a:moveTo>
                      <a:pt x="0" y="132588"/>
                    </a:moveTo>
                    <a:lnTo>
                      <a:pt x="585292" y="0"/>
                    </a:lnTo>
                    <a:lnTo>
                      <a:pt x="594627" y="39472"/>
                    </a:lnTo>
                    <a:lnTo>
                      <a:pt x="9335" y="172060"/>
                    </a:lnTo>
                    <a:close/>
                  </a:path>
                </a:pathLst>
              </a:custGeom>
              <a:gradFill>
                <a:gsLst>
                  <a:gs pos="0">
                    <a:srgbClr val="FFFFFF"/>
                  </a:gs>
                  <a:gs pos="50000">
                    <a:srgbClr val="BAB9D6"/>
                  </a:gs>
                  <a:gs pos="100000">
                    <a:srgbClr val="7674AE"/>
                  </a:gs>
                </a:gsLst>
                <a:lin ang="9559850" scaled="1"/>
              </a:gra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567" name="图形 7">
              <a:extLst>
                <a:ext uri="{FF2B5EF4-FFF2-40B4-BE49-F238E27FC236}">
                  <a16:creationId xmlns:a16="http://schemas.microsoft.com/office/drawing/2014/main" id="{857A90F8-111A-6FC9-6C0B-C091E58C7177}"/>
                </a:ext>
              </a:extLst>
            </p:cNvPr>
            <p:cNvGrpSpPr/>
            <p:nvPr/>
          </p:nvGrpSpPr>
          <p:grpSpPr>
            <a:xfrm>
              <a:off x="3508476" y="5330163"/>
              <a:ext cx="961556" cy="736918"/>
              <a:chOff x="3508476" y="5330163"/>
              <a:chExt cx="961556" cy="736918"/>
            </a:xfrm>
          </p:grpSpPr>
          <p:sp>
            <p:nvSpPr>
              <p:cNvPr id="568" name="任意多边形: 形状 567">
                <a:extLst>
                  <a:ext uri="{FF2B5EF4-FFF2-40B4-BE49-F238E27FC236}">
                    <a16:creationId xmlns:a16="http://schemas.microsoft.com/office/drawing/2014/main" id="{74DDD903-2724-56F9-EDBF-54474EAF533D}"/>
                  </a:ext>
                </a:extLst>
              </p:cNvPr>
              <p:cNvSpPr/>
              <p:nvPr/>
            </p:nvSpPr>
            <p:spPr>
              <a:xfrm>
                <a:off x="3508476" y="5330163"/>
                <a:ext cx="961556" cy="736918"/>
              </a:xfrm>
              <a:custGeom>
                <a:avLst/>
                <a:gdLst>
                  <a:gd name="connsiteX0" fmla="*/ 955662 w 961556"/>
                  <a:gd name="connsiteY0" fmla="*/ 425718 h 736918"/>
                  <a:gd name="connsiteX1" fmla="*/ 952767 w 961556"/>
                  <a:gd name="connsiteY1" fmla="*/ 433185 h 736918"/>
                  <a:gd name="connsiteX2" fmla="*/ 479146 w 961556"/>
                  <a:gd name="connsiteY2" fmla="*/ 586081 h 736918"/>
                  <a:gd name="connsiteX3" fmla="*/ 398678 w 961556"/>
                  <a:gd name="connsiteY3" fmla="*/ 586843 h 736918"/>
                  <a:gd name="connsiteX4" fmla="*/ 398526 w 961556"/>
                  <a:gd name="connsiteY4" fmla="*/ 585700 h 736918"/>
                  <a:gd name="connsiteX5" fmla="*/ 73495 w 961556"/>
                  <a:gd name="connsiteY5" fmla="*/ 736919 h 736918"/>
                  <a:gd name="connsiteX6" fmla="*/ 0 w 961556"/>
                  <a:gd name="connsiteY6" fmla="*/ 308294 h 736918"/>
                  <a:gd name="connsiteX7" fmla="*/ 131216 w 961556"/>
                  <a:gd name="connsiteY7" fmla="*/ 292178 h 736918"/>
                  <a:gd name="connsiteX8" fmla="*/ 350977 w 961556"/>
                  <a:gd name="connsiteY8" fmla="*/ 265241 h 736918"/>
                  <a:gd name="connsiteX9" fmla="*/ 350901 w 961556"/>
                  <a:gd name="connsiteY9" fmla="*/ 264860 h 736918"/>
                  <a:gd name="connsiteX10" fmla="*/ 467944 w 961556"/>
                  <a:gd name="connsiteY10" fmla="*/ 110936 h 736918"/>
                  <a:gd name="connsiteX11" fmla="*/ 509435 w 961556"/>
                  <a:gd name="connsiteY11" fmla="*/ 70664 h 736918"/>
                  <a:gd name="connsiteX12" fmla="*/ 595084 w 961556"/>
                  <a:gd name="connsiteY12" fmla="*/ 8523 h 736918"/>
                  <a:gd name="connsiteX13" fmla="*/ 644919 w 961556"/>
                  <a:gd name="connsiteY13" fmla="*/ 4446 h 736918"/>
                  <a:gd name="connsiteX14" fmla="*/ 713689 w 961556"/>
                  <a:gd name="connsiteY14" fmla="*/ 1360 h 736918"/>
                  <a:gd name="connsiteX15" fmla="*/ 714870 w 961556"/>
                  <a:gd name="connsiteY15" fmla="*/ 1094 h 736918"/>
                  <a:gd name="connsiteX16" fmla="*/ 722643 w 961556"/>
                  <a:gd name="connsiteY16" fmla="*/ 179 h 736918"/>
                  <a:gd name="connsiteX17" fmla="*/ 732015 w 961556"/>
                  <a:gd name="connsiteY17" fmla="*/ 13057 h 736918"/>
                  <a:gd name="connsiteX18" fmla="*/ 719747 w 961556"/>
                  <a:gd name="connsiteY18" fmla="*/ 67121 h 736918"/>
                  <a:gd name="connsiteX19" fmla="*/ 643204 w 961556"/>
                  <a:gd name="connsiteY19" fmla="*/ 103849 h 736918"/>
                  <a:gd name="connsiteX20" fmla="*/ 598932 w 961556"/>
                  <a:gd name="connsiteY20" fmla="*/ 200356 h 736918"/>
                  <a:gd name="connsiteX21" fmla="*/ 658825 w 961556"/>
                  <a:gd name="connsiteY21" fmla="*/ 167705 h 736918"/>
                  <a:gd name="connsiteX22" fmla="*/ 803567 w 961556"/>
                  <a:gd name="connsiteY22" fmla="*/ 43765 h 736918"/>
                  <a:gd name="connsiteX23" fmla="*/ 864146 w 961556"/>
                  <a:gd name="connsiteY23" fmla="*/ 120804 h 736918"/>
                  <a:gd name="connsiteX24" fmla="*/ 862013 w 961556"/>
                  <a:gd name="connsiteY24" fmla="*/ 130405 h 736918"/>
                  <a:gd name="connsiteX25" fmla="*/ 871690 w 961556"/>
                  <a:gd name="connsiteY25" fmla="*/ 129452 h 736918"/>
                  <a:gd name="connsiteX26" fmla="*/ 907275 w 961556"/>
                  <a:gd name="connsiteY26" fmla="*/ 215406 h 736918"/>
                  <a:gd name="connsiteX27" fmla="*/ 907275 w 961556"/>
                  <a:gd name="connsiteY27" fmla="*/ 215444 h 736918"/>
                  <a:gd name="connsiteX28" fmla="*/ 902780 w 961556"/>
                  <a:gd name="connsiteY28" fmla="*/ 227865 h 736918"/>
                  <a:gd name="connsiteX29" fmla="*/ 909523 w 961556"/>
                  <a:gd name="connsiteY29" fmla="*/ 228398 h 736918"/>
                  <a:gd name="connsiteX30" fmla="*/ 918439 w 961556"/>
                  <a:gd name="connsiteY30" fmla="*/ 346127 h 736918"/>
                  <a:gd name="connsiteX31" fmla="*/ 916038 w 961556"/>
                  <a:gd name="connsiteY31" fmla="*/ 349899 h 736918"/>
                  <a:gd name="connsiteX32" fmla="*/ 929793 w 961556"/>
                  <a:gd name="connsiteY32" fmla="*/ 351995 h 736918"/>
                  <a:gd name="connsiteX33" fmla="*/ 955662 w 961556"/>
                  <a:gd name="connsiteY33" fmla="*/ 425718 h 7369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961556" h="736918">
                    <a:moveTo>
                      <a:pt x="955662" y="425718"/>
                    </a:moveTo>
                    <a:cubicBezTo>
                      <a:pt x="954062" y="430328"/>
                      <a:pt x="952767" y="433185"/>
                      <a:pt x="952767" y="433185"/>
                    </a:cubicBezTo>
                    <a:cubicBezTo>
                      <a:pt x="841667" y="619800"/>
                      <a:pt x="479146" y="586081"/>
                      <a:pt x="479146" y="586081"/>
                    </a:cubicBezTo>
                    <a:lnTo>
                      <a:pt x="398678" y="586843"/>
                    </a:lnTo>
                    <a:lnTo>
                      <a:pt x="398526" y="585700"/>
                    </a:lnTo>
                    <a:lnTo>
                      <a:pt x="73495" y="736919"/>
                    </a:lnTo>
                    <a:lnTo>
                      <a:pt x="0" y="308294"/>
                    </a:lnTo>
                    <a:lnTo>
                      <a:pt x="131216" y="292178"/>
                    </a:lnTo>
                    <a:lnTo>
                      <a:pt x="350977" y="265241"/>
                    </a:lnTo>
                    <a:lnTo>
                      <a:pt x="350901" y="264860"/>
                    </a:lnTo>
                    <a:cubicBezTo>
                      <a:pt x="384772" y="210034"/>
                      <a:pt x="423253" y="157456"/>
                      <a:pt x="467944" y="110936"/>
                    </a:cubicBezTo>
                    <a:cubicBezTo>
                      <a:pt x="481432" y="96915"/>
                      <a:pt x="496710" y="85066"/>
                      <a:pt x="509435" y="70664"/>
                    </a:cubicBezTo>
                    <a:cubicBezTo>
                      <a:pt x="532829" y="44146"/>
                      <a:pt x="559880" y="17705"/>
                      <a:pt x="595084" y="8523"/>
                    </a:cubicBezTo>
                    <a:cubicBezTo>
                      <a:pt x="611315" y="4294"/>
                      <a:pt x="628079" y="4027"/>
                      <a:pt x="644919" y="4446"/>
                    </a:cubicBezTo>
                    <a:cubicBezTo>
                      <a:pt x="668084" y="5018"/>
                      <a:pt x="691401" y="6885"/>
                      <a:pt x="713689" y="1360"/>
                    </a:cubicBezTo>
                    <a:cubicBezTo>
                      <a:pt x="714070" y="1284"/>
                      <a:pt x="714489" y="1208"/>
                      <a:pt x="714870" y="1094"/>
                    </a:cubicBezTo>
                    <a:cubicBezTo>
                      <a:pt x="717423" y="408"/>
                      <a:pt x="720090" y="-354"/>
                      <a:pt x="722643" y="179"/>
                    </a:cubicBezTo>
                    <a:cubicBezTo>
                      <a:pt x="728167" y="1284"/>
                      <a:pt x="730911" y="7532"/>
                      <a:pt x="732015" y="13057"/>
                    </a:cubicBezTo>
                    <a:cubicBezTo>
                      <a:pt x="735825" y="31726"/>
                      <a:pt x="731215" y="51957"/>
                      <a:pt x="719747" y="67121"/>
                    </a:cubicBezTo>
                    <a:cubicBezTo>
                      <a:pt x="699897" y="93334"/>
                      <a:pt x="669569" y="89600"/>
                      <a:pt x="643204" y="103849"/>
                    </a:cubicBezTo>
                    <a:cubicBezTo>
                      <a:pt x="626174" y="113031"/>
                      <a:pt x="558013" y="188965"/>
                      <a:pt x="598932" y="200356"/>
                    </a:cubicBezTo>
                    <a:cubicBezTo>
                      <a:pt x="616268" y="205195"/>
                      <a:pt x="649567" y="181725"/>
                      <a:pt x="658825" y="167705"/>
                    </a:cubicBezTo>
                    <a:cubicBezTo>
                      <a:pt x="720966" y="73407"/>
                      <a:pt x="803567" y="43765"/>
                      <a:pt x="803567" y="43765"/>
                    </a:cubicBezTo>
                    <a:cubicBezTo>
                      <a:pt x="874205" y="31459"/>
                      <a:pt x="868794" y="95810"/>
                      <a:pt x="864146" y="120804"/>
                    </a:cubicBezTo>
                    <a:cubicBezTo>
                      <a:pt x="863079" y="126709"/>
                      <a:pt x="862013" y="130405"/>
                      <a:pt x="862013" y="130405"/>
                    </a:cubicBezTo>
                    <a:cubicBezTo>
                      <a:pt x="865442" y="129910"/>
                      <a:pt x="868680" y="129567"/>
                      <a:pt x="871690" y="129452"/>
                    </a:cubicBezTo>
                    <a:cubicBezTo>
                      <a:pt x="929754" y="126671"/>
                      <a:pt x="916076" y="188279"/>
                      <a:pt x="907275" y="215406"/>
                    </a:cubicBezTo>
                    <a:lnTo>
                      <a:pt x="907275" y="215444"/>
                    </a:lnTo>
                    <a:cubicBezTo>
                      <a:pt x="904837" y="222988"/>
                      <a:pt x="902780" y="227865"/>
                      <a:pt x="902780" y="227865"/>
                    </a:cubicBezTo>
                    <a:cubicBezTo>
                      <a:pt x="905142" y="227979"/>
                      <a:pt x="907390" y="228170"/>
                      <a:pt x="909523" y="228398"/>
                    </a:cubicBezTo>
                    <a:cubicBezTo>
                      <a:pt x="982218" y="236933"/>
                      <a:pt x="930631" y="326582"/>
                      <a:pt x="918439" y="346127"/>
                    </a:cubicBezTo>
                    <a:cubicBezTo>
                      <a:pt x="916953" y="348565"/>
                      <a:pt x="916038" y="349899"/>
                      <a:pt x="916038" y="349899"/>
                    </a:cubicBezTo>
                    <a:cubicBezTo>
                      <a:pt x="921144" y="350242"/>
                      <a:pt x="925716" y="350966"/>
                      <a:pt x="929793" y="351995"/>
                    </a:cubicBezTo>
                    <a:cubicBezTo>
                      <a:pt x="972579" y="362739"/>
                      <a:pt x="961835" y="407735"/>
                      <a:pt x="955662" y="425718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AF8C"/>
                  </a:gs>
                  <a:gs pos="50000">
                    <a:srgbClr val="FFB99E"/>
                  </a:gs>
                  <a:gs pos="100000">
                    <a:srgbClr val="FFC3B0"/>
                  </a:gs>
                </a:gsLst>
                <a:lin ang="0" scaled="1"/>
              </a:gra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9" name="任意多边形: 形状 568">
                <a:extLst>
                  <a:ext uri="{FF2B5EF4-FFF2-40B4-BE49-F238E27FC236}">
                    <a16:creationId xmlns:a16="http://schemas.microsoft.com/office/drawing/2014/main" id="{BB001910-1248-48B5-38B1-3992E14D472C}"/>
                  </a:ext>
                </a:extLst>
              </p:cNvPr>
              <p:cNvSpPr/>
              <p:nvPr/>
            </p:nvSpPr>
            <p:spPr>
              <a:xfrm>
                <a:off x="3508476" y="5622341"/>
                <a:ext cx="955662" cy="444741"/>
              </a:xfrm>
              <a:custGeom>
                <a:avLst/>
                <a:gdLst>
                  <a:gd name="connsiteX0" fmla="*/ 955662 w 955662"/>
                  <a:gd name="connsiteY0" fmla="*/ 133540 h 444741"/>
                  <a:gd name="connsiteX1" fmla="*/ 952767 w 955662"/>
                  <a:gd name="connsiteY1" fmla="*/ 141008 h 444741"/>
                  <a:gd name="connsiteX2" fmla="*/ 479146 w 955662"/>
                  <a:gd name="connsiteY2" fmla="*/ 293903 h 444741"/>
                  <a:gd name="connsiteX3" fmla="*/ 398678 w 955662"/>
                  <a:gd name="connsiteY3" fmla="*/ 294665 h 444741"/>
                  <a:gd name="connsiteX4" fmla="*/ 398526 w 955662"/>
                  <a:gd name="connsiteY4" fmla="*/ 293522 h 444741"/>
                  <a:gd name="connsiteX5" fmla="*/ 73495 w 955662"/>
                  <a:gd name="connsiteY5" fmla="*/ 444741 h 444741"/>
                  <a:gd name="connsiteX6" fmla="*/ 0 w 955662"/>
                  <a:gd name="connsiteY6" fmla="*/ 16116 h 444741"/>
                  <a:gd name="connsiteX7" fmla="*/ 131216 w 955662"/>
                  <a:gd name="connsiteY7" fmla="*/ 0 h 444741"/>
                  <a:gd name="connsiteX8" fmla="*/ 955662 w 955662"/>
                  <a:gd name="connsiteY8" fmla="*/ 133540 h 4447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55662" h="444741">
                    <a:moveTo>
                      <a:pt x="955662" y="133540"/>
                    </a:moveTo>
                    <a:cubicBezTo>
                      <a:pt x="954062" y="138150"/>
                      <a:pt x="952767" y="141008"/>
                      <a:pt x="952767" y="141008"/>
                    </a:cubicBezTo>
                    <a:cubicBezTo>
                      <a:pt x="841667" y="327622"/>
                      <a:pt x="479146" y="293903"/>
                      <a:pt x="479146" y="293903"/>
                    </a:cubicBezTo>
                    <a:lnTo>
                      <a:pt x="398678" y="294665"/>
                    </a:lnTo>
                    <a:lnTo>
                      <a:pt x="398526" y="293522"/>
                    </a:lnTo>
                    <a:lnTo>
                      <a:pt x="73495" y="444741"/>
                    </a:lnTo>
                    <a:lnTo>
                      <a:pt x="0" y="16116"/>
                    </a:lnTo>
                    <a:lnTo>
                      <a:pt x="131216" y="0"/>
                    </a:lnTo>
                    <a:cubicBezTo>
                      <a:pt x="252374" y="94450"/>
                      <a:pt x="596646" y="317335"/>
                      <a:pt x="955662" y="133540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9263"/>
                  </a:gs>
                  <a:gs pos="50000">
                    <a:srgbClr val="FF9D77"/>
                  </a:gs>
                  <a:gs pos="100000">
                    <a:srgbClr val="FFA88C"/>
                  </a:gs>
                </a:gsLst>
                <a:lin ang="17524825" scaled="1"/>
              </a:gra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0" name="任意多边形: 形状 569">
                <a:extLst>
                  <a:ext uri="{FF2B5EF4-FFF2-40B4-BE49-F238E27FC236}">
                    <a16:creationId xmlns:a16="http://schemas.microsoft.com/office/drawing/2014/main" id="{4CB74846-9517-ACC5-DE9C-608CB15D5413}"/>
                  </a:ext>
                </a:extLst>
              </p:cNvPr>
              <p:cNvSpPr/>
              <p:nvPr/>
            </p:nvSpPr>
            <p:spPr>
              <a:xfrm>
                <a:off x="4216565" y="5450966"/>
                <a:ext cx="163601" cy="128778"/>
              </a:xfrm>
              <a:custGeom>
                <a:avLst/>
                <a:gdLst>
                  <a:gd name="connsiteX0" fmla="*/ 163601 w 163601"/>
                  <a:gd name="connsiteY0" fmla="*/ 8649 h 128778"/>
                  <a:gd name="connsiteX1" fmla="*/ 6972 w 163601"/>
                  <a:gd name="connsiteY1" fmla="*/ 128778 h 128778"/>
                  <a:gd name="connsiteX2" fmla="*/ 0 w 163601"/>
                  <a:gd name="connsiteY2" fmla="*/ 119710 h 128778"/>
                  <a:gd name="connsiteX3" fmla="*/ 156057 w 163601"/>
                  <a:gd name="connsiteY3" fmla="*/ 0 h 128778"/>
                  <a:gd name="connsiteX4" fmla="*/ 153924 w 163601"/>
                  <a:gd name="connsiteY4" fmla="*/ 9601 h 128778"/>
                  <a:gd name="connsiteX5" fmla="*/ 163601 w 163601"/>
                  <a:gd name="connsiteY5" fmla="*/ 8649 h 1287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3601" h="128778">
                    <a:moveTo>
                      <a:pt x="163601" y="8649"/>
                    </a:moveTo>
                    <a:lnTo>
                      <a:pt x="6972" y="128778"/>
                    </a:lnTo>
                    <a:lnTo>
                      <a:pt x="0" y="119710"/>
                    </a:lnTo>
                    <a:lnTo>
                      <a:pt x="156057" y="0"/>
                    </a:lnTo>
                    <a:cubicBezTo>
                      <a:pt x="154991" y="5906"/>
                      <a:pt x="153924" y="9601"/>
                      <a:pt x="153924" y="9601"/>
                    </a:cubicBezTo>
                    <a:cubicBezTo>
                      <a:pt x="157353" y="9106"/>
                      <a:pt x="160591" y="8763"/>
                      <a:pt x="163601" y="8649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9263"/>
                  </a:gs>
                  <a:gs pos="50000">
                    <a:srgbClr val="FF9D77"/>
                  </a:gs>
                  <a:gs pos="100000">
                    <a:srgbClr val="FFA88C"/>
                  </a:gs>
                </a:gsLst>
                <a:lin ang="0" scaled="1"/>
              </a:gra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1" name="任意多边形: 形状 570">
                <a:extLst>
                  <a:ext uri="{FF2B5EF4-FFF2-40B4-BE49-F238E27FC236}">
                    <a16:creationId xmlns:a16="http://schemas.microsoft.com/office/drawing/2014/main" id="{FB857FE2-04BE-F514-107C-74D405AC7C2F}"/>
                  </a:ext>
                </a:extLst>
              </p:cNvPr>
              <p:cNvSpPr/>
              <p:nvPr/>
            </p:nvSpPr>
            <p:spPr>
              <a:xfrm>
                <a:off x="4268114" y="5545607"/>
                <a:ext cx="149885" cy="131216"/>
              </a:xfrm>
              <a:custGeom>
                <a:avLst/>
                <a:gdLst>
                  <a:gd name="connsiteX0" fmla="*/ 149886 w 149885"/>
                  <a:gd name="connsiteY0" fmla="*/ 12954 h 131216"/>
                  <a:gd name="connsiteX1" fmla="*/ 7277 w 149885"/>
                  <a:gd name="connsiteY1" fmla="*/ 131216 h 131216"/>
                  <a:gd name="connsiteX2" fmla="*/ 0 w 149885"/>
                  <a:gd name="connsiteY2" fmla="*/ 122415 h 131216"/>
                  <a:gd name="connsiteX3" fmla="*/ 147638 w 149885"/>
                  <a:gd name="connsiteY3" fmla="*/ 0 h 131216"/>
                  <a:gd name="connsiteX4" fmla="*/ 143142 w 149885"/>
                  <a:gd name="connsiteY4" fmla="*/ 12421 h 131216"/>
                  <a:gd name="connsiteX5" fmla="*/ 149886 w 149885"/>
                  <a:gd name="connsiteY5" fmla="*/ 12954 h 1312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9885" h="131216">
                    <a:moveTo>
                      <a:pt x="149886" y="12954"/>
                    </a:moveTo>
                    <a:lnTo>
                      <a:pt x="7277" y="131216"/>
                    </a:lnTo>
                    <a:lnTo>
                      <a:pt x="0" y="122415"/>
                    </a:lnTo>
                    <a:lnTo>
                      <a:pt x="147638" y="0"/>
                    </a:lnTo>
                    <a:cubicBezTo>
                      <a:pt x="145199" y="7544"/>
                      <a:pt x="143142" y="12421"/>
                      <a:pt x="143142" y="12421"/>
                    </a:cubicBezTo>
                    <a:cubicBezTo>
                      <a:pt x="145504" y="12535"/>
                      <a:pt x="147752" y="12725"/>
                      <a:pt x="149886" y="12954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9263"/>
                  </a:gs>
                  <a:gs pos="50000">
                    <a:srgbClr val="FF9D77"/>
                  </a:gs>
                  <a:gs pos="100000">
                    <a:srgbClr val="FFA88C"/>
                  </a:gs>
                </a:gsLst>
                <a:lin ang="0" scaled="1"/>
              </a:gra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2" name="任意多边形: 形状 571">
                <a:extLst>
                  <a:ext uri="{FF2B5EF4-FFF2-40B4-BE49-F238E27FC236}">
                    <a16:creationId xmlns:a16="http://schemas.microsoft.com/office/drawing/2014/main" id="{B4F3FEA6-A714-863B-F1DB-F310A486DD2C}"/>
                  </a:ext>
                </a:extLst>
              </p:cNvPr>
              <p:cNvSpPr/>
              <p:nvPr/>
            </p:nvSpPr>
            <p:spPr>
              <a:xfrm>
                <a:off x="4297032" y="5676290"/>
                <a:ext cx="141236" cy="104813"/>
              </a:xfrm>
              <a:custGeom>
                <a:avLst/>
                <a:gdLst>
                  <a:gd name="connsiteX0" fmla="*/ 141237 w 141236"/>
                  <a:gd name="connsiteY0" fmla="*/ 5868 h 104813"/>
                  <a:gd name="connsiteX1" fmla="*/ 6782 w 141236"/>
                  <a:gd name="connsiteY1" fmla="*/ 104813 h 104813"/>
                  <a:gd name="connsiteX2" fmla="*/ 0 w 141236"/>
                  <a:gd name="connsiteY2" fmla="*/ 95593 h 104813"/>
                  <a:gd name="connsiteX3" fmla="*/ 129883 w 141236"/>
                  <a:gd name="connsiteY3" fmla="*/ 0 h 104813"/>
                  <a:gd name="connsiteX4" fmla="*/ 127482 w 141236"/>
                  <a:gd name="connsiteY4" fmla="*/ 3772 h 104813"/>
                  <a:gd name="connsiteX5" fmla="*/ 141237 w 141236"/>
                  <a:gd name="connsiteY5" fmla="*/ 5868 h 1048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1236" h="104813">
                    <a:moveTo>
                      <a:pt x="141237" y="5868"/>
                    </a:moveTo>
                    <a:lnTo>
                      <a:pt x="6782" y="104813"/>
                    </a:lnTo>
                    <a:lnTo>
                      <a:pt x="0" y="95593"/>
                    </a:lnTo>
                    <a:lnTo>
                      <a:pt x="129883" y="0"/>
                    </a:lnTo>
                    <a:cubicBezTo>
                      <a:pt x="128397" y="2438"/>
                      <a:pt x="127482" y="3772"/>
                      <a:pt x="127482" y="3772"/>
                    </a:cubicBezTo>
                    <a:cubicBezTo>
                      <a:pt x="132588" y="4115"/>
                      <a:pt x="137160" y="4839"/>
                      <a:pt x="141237" y="5868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9263"/>
                  </a:gs>
                  <a:gs pos="50000">
                    <a:srgbClr val="FF9D77"/>
                  </a:gs>
                  <a:gs pos="100000">
                    <a:srgbClr val="FFA88C"/>
                  </a:gs>
                </a:gsLst>
                <a:lin ang="0" scaled="1"/>
              </a:gra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3" name="任意多边形: 形状 572">
                <a:extLst>
                  <a:ext uri="{FF2B5EF4-FFF2-40B4-BE49-F238E27FC236}">
                    <a16:creationId xmlns:a16="http://schemas.microsoft.com/office/drawing/2014/main" id="{031BCA86-7407-7B61-7B87-3E95CD9F0907}"/>
                  </a:ext>
                </a:extLst>
              </p:cNvPr>
              <p:cNvSpPr/>
              <p:nvPr/>
            </p:nvSpPr>
            <p:spPr>
              <a:xfrm>
                <a:off x="4153395" y="5331523"/>
                <a:ext cx="69529" cy="45268"/>
              </a:xfrm>
              <a:custGeom>
                <a:avLst/>
                <a:gdLst>
                  <a:gd name="connsiteX0" fmla="*/ 16726 w 69529"/>
                  <a:gd name="connsiteY0" fmla="*/ 44539 h 45268"/>
                  <a:gd name="connsiteX1" fmla="*/ 0 w 69529"/>
                  <a:gd name="connsiteY1" fmla="*/ 3086 h 45268"/>
                  <a:gd name="connsiteX2" fmla="*/ 68770 w 69529"/>
                  <a:gd name="connsiteY2" fmla="*/ 0 h 45268"/>
                  <a:gd name="connsiteX3" fmla="*/ 16726 w 69529"/>
                  <a:gd name="connsiteY3" fmla="*/ 44539 h 452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9529" h="45268">
                    <a:moveTo>
                      <a:pt x="16726" y="44539"/>
                    </a:moveTo>
                    <a:cubicBezTo>
                      <a:pt x="15011" y="24041"/>
                      <a:pt x="5563" y="9830"/>
                      <a:pt x="0" y="3086"/>
                    </a:cubicBezTo>
                    <a:cubicBezTo>
                      <a:pt x="23165" y="3658"/>
                      <a:pt x="46482" y="5525"/>
                      <a:pt x="68770" y="0"/>
                    </a:cubicBezTo>
                    <a:cubicBezTo>
                      <a:pt x="76924" y="54598"/>
                      <a:pt x="16726" y="44539"/>
                      <a:pt x="16726" y="44539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9263"/>
                  </a:gs>
                  <a:gs pos="50000">
                    <a:srgbClr val="FF9D77"/>
                  </a:gs>
                  <a:gs pos="100000">
                    <a:srgbClr val="FFA88C"/>
                  </a:gs>
                </a:gsLst>
                <a:lin ang="0" scaled="1"/>
              </a:gra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574" name="任意多边形: 形状 573">
              <a:extLst>
                <a:ext uri="{FF2B5EF4-FFF2-40B4-BE49-F238E27FC236}">
                  <a16:creationId xmlns:a16="http://schemas.microsoft.com/office/drawing/2014/main" id="{D1D3E954-AF0A-11FB-88F9-FDC19A4B91A9}"/>
                </a:ext>
              </a:extLst>
            </p:cNvPr>
            <p:cNvSpPr/>
            <p:nvPr/>
          </p:nvSpPr>
          <p:spPr>
            <a:xfrm>
              <a:off x="3118180" y="2154326"/>
              <a:ext cx="1279969" cy="1528381"/>
            </a:xfrm>
            <a:custGeom>
              <a:avLst/>
              <a:gdLst>
                <a:gd name="connsiteX0" fmla="*/ 1279969 w 1279969"/>
                <a:gd name="connsiteY0" fmla="*/ 764210 h 1528381"/>
                <a:gd name="connsiteX1" fmla="*/ 1276655 w 1279969"/>
                <a:gd name="connsiteY1" fmla="*/ 842429 h 1528381"/>
                <a:gd name="connsiteX2" fmla="*/ 640004 w 1279969"/>
                <a:gd name="connsiteY2" fmla="*/ 1528382 h 1528381"/>
                <a:gd name="connsiteX3" fmla="*/ 19469 w 1279969"/>
                <a:gd name="connsiteY3" fmla="*/ 951891 h 1528381"/>
                <a:gd name="connsiteX4" fmla="*/ 0 w 1279969"/>
                <a:gd name="connsiteY4" fmla="*/ 764210 h 1528381"/>
                <a:gd name="connsiteX5" fmla="*/ 640004 w 1279969"/>
                <a:gd name="connsiteY5" fmla="*/ 0 h 1528381"/>
                <a:gd name="connsiteX6" fmla="*/ 1279969 w 1279969"/>
                <a:gd name="connsiteY6" fmla="*/ 764210 h 1528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79969" h="1528381">
                  <a:moveTo>
                    <a:pt x="1279969" y="764210"/>
                  </a:moveTo>
                  <a:cubicBezTo>
                    <a:pt x="1279969" y="790613"/>
                    <a:pt x="1278865" y="816712"/>
                    <a:pt x="1276655" y="842429"/>
                  </a:cubicBezTo>
                  <a:cubicBezTo>
                    <a:pt x="1243851" y="1227696"/>
                    <a:pt x="971359" y="1528382"/>
                    <a:pt x="640004" y="1528382"/>
                  </a:cubicBezTo>
                  <a:cubicBezTo>
                    <a:pt x="340804" y="1528382"/>
                    <a:pt x="89535" y="1283208"/>
                    <a:pt x="19469" y="951891"/>
                  </a:cubicBezTo>
                  <a:cubicBezTo>
                    <a:pt x="6744" y="891845"/>
                    <a:pt x="0" y="828980"/>
                    <a:pt x="0" y="764210"/>
                  </a:cubicBezTo>
                  <a:cubicBezTo>
                    <a:pt x="0" y="342138"/>
                    <a:pt x="286550" y="0"/>
                    <a:pt x="640004" y="0"/>
                  </a:cubicBezTo>
                  <a:cubicBezTo>
                    <a:pt x="993457" y="0"/>
                    <a:pt x="1279969" y="342138"/>
                    <a:pt x="1279969" y="764210"/>
                  </a:cubicBezTo>
                  <a:close/>
                </a:path>
              </a:pathLst>
            </a:custGeom>
            <a:gradFill>
              <a:gsLst>
                <a:gs pos="0">
                  <a:srgbClr val="FFAF8C"/>
                </a:gs>
                <a:gs pos="50000">
                  <a:srgbClr val="FFB99E"/>
                </a:gs>
                <a:gs pos="100000">
                  <a:srgbClr val="FFC3B0"/>
                </a:gs>
              </a:gsLst>
              <a:lin ang="18872053" scaled="1"/>
            </a:gradFill>
            <a:ln w="38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5" name="任意多边形: 形状 574">
              <a:extLst>
                <a:ext uri="{FF2B5EF4-FFF2-40B4-BE49-F238E27FC236}">
                  <a16:creationId xmlns:a16="http://schemas.microsoft.com/office/drawing/2014/main" id="{B082F221-3A61-B187-6D4C-328CE3D84E53}"/>
                </a:ext>
              </a:extLst>
            </p:cNvPr>
            <p:cNvSpPr/>
            <p:nvPr/>
          </p:nvSpPr>
          <p:spPr>
            <a:xfrm>
              <a:off x="3118180" y="2154326"/>
              <a:ext cx="1280083" cy="1528419"/>
            </a:xfrm>
            <a:custGeom>
              <a:avLst/>
              <a:gdLst>
                <a:gd name="connsiteX0" fmla="*/ 653301 w 1280083"/>
                <a:gd name="connsiteY0" fmla="*/ 190 h 1528419"/>
                <a:gd name="connsiteX1" fmla="*/ 653339 w 1280083"/>
                <a:gd name="connsiteY1" fmla="*/ 190 h 1528419"/>
                <a:gd name="connsiteX2" fmla="*/ 640004 w 1280083"/>
                <a:gd name="connsiteY2" fmla="*/ 0 h 1528419"/>
                <a:gd name="connsiteX3" fmla="*/ 0 w 1280083"/>
                <a:gd name="connsiteY3" fmla="*/ 764210 h 1528419"/>
                <a:gd name="connsiteX4" fmla="*/ 305 w 1280083"/>
                <a:gd name="connsiteY4" fmla="*/ 786460 h 1528419"/>
                <a:gd name="connsiteX5" fmla="*/ 533 w 1280083"/>
                <a:gd name="connsiteY5" fmla="*/ 793509 h 1528419"/>
                <a:gd name="connsiteX6" fmla="*/ 1143 w 1280083"/>
                <a:gd name="connsiteY6" fmla="*/ 808749 h 1528419"/>
                <a:gd name="connsiteX7" fmla="*/ 1562 w 1280083"/>
                <a:gd name="connsiteY7" fmla="*/ 816712 h 1528419"/>
                <a:gd name="connsiteX8" fmla="*/ 2514 w 1280083"/>
                <a:gd name="connsiteY8" fmla="*/ 831418 h 1528419"/>
                <a:gd name="connsiteX9" fmla="*/ 3086 w 1280083"/>
                <a:gd name="connsiteY9" fmla="*/ 838886 h 1528419"/>
                <a:gd name="connsiteX10" fmla="*/ 4686 w 1280083"/>
                <a:gd name="connsiteY10" fmla="*/ 856259 h 1528419"/>
                <a:gd name="connsiteX11" fmla="*/ 5105 w 1280083"/>
                <a:gd name="connsiteY11" fmla="*/ 860603 h 1528419"/>
                <a:gd name="connsiteX12" fmla="*/ 7658 w 1280083"/>
                <a:gd name="connsiteY12" fmla="*/ 882282 h 1528419"/>
                <a:gd name="connsiteX13" fmla="*/ 8306 w 1280083"/>
                <a:gd name="connsiteY13" fmla="*/ 886892 h 1528419"/>
                <a:gd name="connsiteX14" fmla="*/ 10782 w 1280083"/>
                <a:gd name="connsiteY14" fmla="*/ 903961 h 1528419"/>
                <a:gd name="connsiteX15" fmla="*/ 11773 w 1280083"/>
                <a:gd name="connsiteY15" fmla="*/ 910057 h 1528419"/>
                <a:gd name="connsiteX16" fmla="*/ 14554 w 1280083"/>
                <a:gd name="connsiteY16" fmla="*/ 926211 h 1528419"/>
                <a:gd name="connsiteX17" fmla="*/ 15507 w 1280083"/>
                <a:gd name="connsiteY17" fmla="*/ 931469 h 1528419"/>
                <a:gd name="connsiteX18" fmla="*/ 19355 w 1280083"/>
                <a:gd name="connsiteY18" fmla="*/ 950824 h 1528419"/>
                <a:gd name="connsiteX19" fmla="*/ 19583 w 1280083"/>
                <a:gd name="connsiteY19" fmla="*/ 951928 h 1528419"/>
                <a:gd name="connsiteX20" fmla="*/ 19583 w 1280083"/>
                <a:gd name="connsiteY20" fmla="*/ 951928 h 1528419"/>
                <a:gd name="connsiteX21" fmla="*/ 640118 w 1280083"/>
                <a:gd name="connsiteY21" fmla="*/ 1528420 h 1528419"/>
                <a:gd name="connsiteX22" fmla="*/ 771182 w 1280083"/>
                <a:gd name="connsiteY22" fmla="*/ 1512380 h 1528419"/>
                <a:gd name="connsiteX23" fmla="*/ 144475 w 1280083"/>
                <a:gd name="connsiteY23" fmla="*/ 748398 h 1528419"/>
                <a:gd name="connsiteX24" fmla="*/ 384124 w 1280083"/>
                <a:gd name="connsiteY24" fmla="*/ 152133 h 1528419"/>
                <a:gd name="connsiteX25" fmla="*/ 1136371 w 1280083"/>
                <a:gd name="connsiteY25" fmla="*/ 729043 h 1528419"/>
                <a:gd name="connsiteX26" fmla="*/ 1276769 w 1280083"/>
                <a:gd name="connsiteY26" fmla="*/ 842467 h 1528419"/>
                <a:gd name="connsiteX27" fmla="*/ 1280084 w 1280083"/>
                <a:gd name="connsiteY27" fmla="*/ 764248 h 1528419"/>
                <a:gd name="connsiteX28" fmla="*/ 653301 w 1280083"/>
                <a:gd name="connsiteY28" fmla="*/ 190 h 15284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280083" h="1528419">
                  <a:moveTo>
                    <a:pt x="653301" y="190"/>
                  </a:moveTo>
                  <a:cubicBezTo>
                    <a:pt x="653301" y="190"/>
                    <a:pt x="653339" y="190"/>
                    <a:pt x="653339" y="190"/>
                  </a:cubicBezTo>
                  <a:cubicBezTo>
                    <a:pt x="648881" y="38"/>
                    <a:pt x="644462" y="0"/>
                    <a:pt x="640004" y="0"/>
                  </a:cubicBezTo>
                  <a:cubicBezTo>
                    <a:pt x="286550" y="0"/>
                    <a:pt x="0" y="342138"/>
                    <a:pt x="0" y="764210"/>
                  </a:cubicBezTo>
                  <a:cubicBezTo>
                    <a:pt x="0" y="771639"/>
                    <a:pt x="114" y="779069"/>
                    <a:pt x="305" y="786460"/>
                  </a:cubicBezTo>
                  <a:cubicBezTo>
                    <a:pt x="343" y="788822"/>
                    <a:pt x="457" y="791147"/>
                    <a:pt x="533" y="793509"/>
                  </a:cubicBezTo>
                  <a:cubicBezTo>
                    <a:pt x="686" y="798614"/>
                    <a:pt x="876" y="803681"/>
                    <a:pt x="1143" y="808749"/>
                  </a:cubicBezTo>
                  <a:cubicBezTo>
                    <a:pt x="1257" y="811416"/>
                    <a:pt x="1410" y="814045"/>
                    <a:pt x="1562" y="816712"/>
                  </a:cubicBezTo>
                  <a:cubicBezTo>
                    <a:pt x="1829" y="821627"/>
                    <a:pt x="2172" y="826503"/>
                    <a:pt x="2514" y="831418"/>
                  </a:cubicBezTo>
                  <a:cubicBezTo>
                    <a:pt x="2705" y="833895"/>
                    <a:pt x="2858" y="836409"/>
                    <a:pt x="3086" y="838886"/>
                  </a:cubicBezTo>
                  <a:cubicBezTo>
                    <a:pt x="3543" y="844677"/>
                    <a:pt x="4077" y="850468"/>
                    <a:pt x="4686" y="856259"/>
                  </a:cubicBezTo>
                  <a:cubicBezTo>
                    <a:pt x="4839" y="857707"/>
                    <a:pt x="4953" y="859155"/>
                    <a:pt x="5105" y="860603"/>
                  </a:cubicBezTo>
                  <a:cubicBezTo>
                    <a:pt x="5867" y="867880"/>
                    <a:pt x="6744" y="875081"/>
                    <a:pt x="7658" y="882282"/>
                  </a:cubicBezTo>
                  <a:cubicBezTo>
                    <a:pt x="7849" y="883806"/>
                    <a:pt x="8077" y="885368"/>
                    <a:pt x="8306" y="886892"/>
                  </a:cubicBezTo>
                  <a:cubicBezTo>
                    <a:pt x="9068" y="892607"/>
                    <a:pt x="9906" y="898284"/>
                    <a:pt x="10782" y="903961"/>
                  </a:cubicBezTo>
                  <a:cubicBezTo>
                    <a:pt x="11087" y="905980"/>
                    <a:pt x="11430" y="907999"/>
                    <a:pt x="11773" y="910057"/>
                  </a:cubicBezTo>
                  <a:cubicBezTo>
                    <a:pt x="12649" y="915467"/>
                    <a:pt x="13564" y="920839"/>
                    <a:pt x="14554" y="926211"/>
                  </a:cubicBezTo>
                  <a:cubicBezTo>
                    <a:pt x="14859" y="927964"/>
                    <a:pt x="15202" y="929716"/>
                    <a:pt x="15507" y="931469"/>
                  </a:cubicBezTo>
                  <a:cubicBezTo>
                    <a:pt x="16726" y="937946"/>
                    <a:pt x="17983" y="944423"/>
                    <a:pt x="19355" y="950824"/>
                  </a:cubicBezTo>
                  <a:cubicBezTo>
                    <a:pt x="19431" y="951205"/>
                    <a:pt x="19507" y="951586"/>
                    <a:pt x="19583" y="951928"/>
                  </a:cubicBezTo>
                  <a:cubicBezTo>
                    <a:pt x="19583" y="951928"/>
                    <a:pt x="19583" y="951928"/>
                    <a:pt x="19583" y="951928"/>
                  </a:cubicBezTo>
                  <a:cubicBezTo>
                    <a:pt x="89649" y="1283208"/>
                    <a:pt x="340881" y="1528420"/>
                    <a:pt x="640118" y="1528420"/>
                  </a:cubicBezTo>
                  <a:cubicBezTo>
                    <a:pt x="685038" y="1528420"/>
                    <a:pt x="728891" y="1522895"/>
                    <a:pt x="771182" y="1512380"/>
                  </a:cubicBezTo>
                  <a:cubicBezTo>
                    <a:pt x="423862" y="1503998"/>
                    <a:pt x="144475" y="1165136"/>
                    <a:pt x="144475" y="748398"/>
                  </a:cubicBezTo>
                  <a:cubicBezTo>
                    <a:pt x="144475" y="507263"/>
                    <a:pt x="238011" y="292189"/>
                    <a:pt x="384124" y="152133"/>
                  </a:cubicBezTo>
                  <a:cubicBezTo>
                    <a:pt x="462001" y="303581"/>
                    <a:pt x="660006" y="507949"/>
                    <a:pt x="1136371" y="729043"/>
                  </a:cubicBezTo>
                  <a:cubicBezTo>
                    <a:pt x="1136371" y="729043"/>
                    <a:pt x="1201293" y="769125"/>
                    <a:pt x="1276769" y="842467"/>
                  </a:cubicBezTo>
                  <a:cubicBezTo>
                    <a:pt x="1278979" y="816750"/>
                    <a:pt x="1280084" y="790651"/>
                    <a:pt x="1280084" y="764248"/>
                  </a:cubicBezTo>
                  <a:cubicBezTo>
                    <a:pt x="1279969" y="347434"/>
                    <a:pt x="1000620" y="8649"/>
                    <a:pt x="653301" y="190"/>
                  </a:cubicBezTo>
                  <a:close/>
                </a:path>
              </a:pathLst>
            </a:custGeom>
            <a:gradFill>
              <a:gsLst>
                <a:gs pos="0">
                  <a:srgbClr val="FF9263"/>
                </a:gs>
                <a:gs pos="50000">
                  <a:srgbClr val="FF9D77"/>
                </a:gs>
                <a:gs pos="100000">
                  <a:srgbClr val="FFA88C"/>
                </a:gs>
              </a:gsLst>
              <a:lin ang="17154635" scaled="1"/>
            </a:gradFill>
            <a:ln w="38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6" name="任意多边形: 形状 575">
              <a:extLst>
                <a:ext uri="{FF2B5EF4-FFF2-40B4-BE49-F238E27FC236}">
                  <a16:creationId xmlns:a16="http://schemas.microsoft.com/office/drawing/2014/main" id="{BD3CC112-4C9C-1A15-0350-FAEA058518A8}"/>
                </a:ext>
              </a:extLst>
            </p:cNvPr>
            <p:cNvSpPr/>
            <p:nvPr/>
          </p:nvSpPr>
          <p:spPr>
            <a:xfrm>
              <a:off x="3728618" y="3116580"/>
              <a:ext cx="137160" cy="41590"/>
            </a:xfrm>
            <a:custGeom>
              <a:avLst/>
              <a:gdLst>
                <a:gd name="connsiteX0" fmla="*/ 0 w 137160"/>
                <a:gd name="connsiteY0" fmla="*/ 0 h 41590"/>
                <a:gd name="connsiteX1" fmla="*/ 137160 w 137160"/>
                <a:gd name="connsiteY1" fmla="*/ 17145 h 41590"/>
                <a:gd name="connsiteX2" fmla="*/ 0 w 137160"/>
                <a:gd name="connsiteY2" fmla="*/ 0 h 41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7160" h="41590">
                  <a:moveTo>
                    <a:pt x="0" y="0"/>
                  </a:moveTo>
                  <a:cubicBezTo>
                    <a:pt x="0" y="0"/>
                    <a:pt x="61227" y="80810"/>
                    <a:pt x="137160" y="1714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95F38"/>
            </a:solidFill>
            <a:ln w="38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577" name="图形 7">
              <a:extLst>
                <a:ext uri="{FF2B5EF4-FFF2-40B4-BE49-F238E27FC236}">
                  <a16:creationId xmlns:a16="http://schemas.microsoft.com/office/drawing/2014/main" id="{8EC44459-5BF3-E386-E7C1-A66B68E0E35E}"/>
                </a:ext>
              </a:extLst>
            </p:cNvPr>
            <p:cNvGrpSpPr/>
            <p:nvPr/>
          </p:nvGrpSpPr>
          <p:grpSpPr>
            <a:xfrm>
              <a:off x="3590828" y="3251301"/>
              <a:ext cx="311678" cy="177711"/>
              <a:chOff x="3590828" y="3251301"/>
              <a:chExt cx="311678" cy="177711"/>
            </a:xfrm>
          </p:grpSpPr>
          <p:sp>
            <p:nvSpPr>
              <p:cNvPr id="578" name="任意多边形: 形状 577">
                <a:extLst>
                  <a:ext uri="{FF2B5EF4-FFF2-40B4-BE49-F238E27FC236}">
                    <a16:creationId xmlns:a16="http://schemas.microsoft.com/office/drawing/2014/main" id="{2FFC292D-619B-E59C-D725-DA49FAF615EE}"/>
                  </a:ext>
                </a:extLst>
              </p:cNvPr>
              <p:cNvSpPr/>
              <p:nvPr/>
            </p:nvSpPr>
            <p:spPr>
              <a:xfrm>
                <a:off x="3590828" y="3251301"/>
                <a:ext cx="311678" cy="177711"/>
              </a:xfrm>
              <a:custGeom>
                <a:avLst/>
                <a:gdLst>
                  <a:gd name="connsiteX0" fmla="*/ 311679 w 311678"/>
                  <a:gd name="connsiteY0" fmla="*/ 69914 h 177711"/>
                  <a:gd name="connsiteX1" fmla="*/ 228392 w 311678"/>
                  <a:gd name="connsiteY1" fmla="*/ 169469 h 177711"/>
                  <a:gd name="connsiteX2" fmla="*/ 216086 w 311678"/>
                  <a:gd name="connsiteY2" fmla="*/ 173241 h 177711"/>
                  <a:gd name="connsiteX3" fmla="*/ 97785 w 311678"/>
                  <a:gd name="connsiteY3" fmla="*/ 162458 h 177711"/>
                  <a:gd name="connsiteX4" fmla="*/ 16099 w 311678"/>
                  <a:gd name="connsiteY4" fmla="*/ 99213 h 177711"/>
                  <a:gd name="connsiteX5" fmla="*/ 7069 w 311678"/>
                  <a:gd name="connsiteY5" fmla="*/ 81496 h 177711"/>
                  <a:gd name="connsiteX6" fmla="*/ 8250 w 311678"/>
                  <a:gd name="connsiteY6" fmla="*/ 0 h 177711"/>
                  <a:gd name="connsiteX7" fmla="*/ 311679 w 311678"/>
                  <a:gd name="connsiteY7" fmla="*/ 69914 h 1777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11678" h="177711">
                    <a:moveTo>
                      <a:pt x="311679" y="69914"/>
                    </a:moveTo>
                    <a:cubicBezTo>
                      <a:pt x="311679" y="69914"/>
                      <a:pt x="297696" y="144247"/>
                      <a:pt x="228392" y="169469"/>
                    </a:cubicBezTo>
                    <a:cubicBezTo>
                      <a:pt x="224468" y="170879"/>
                      <a:pt x="220353" y="172174"/>
                      <a:pt x="216086" y="173241"/>
                    </a:cubicBezTo>
                    <a:cubicBezTo>
                      <a:pt x="186406" y="180823"/>
                      <a:pt x="147811" y="179718"/>
                      <a:pt x="97785" y="162458"/>
                    </a:cubicBezTo>
                    <a:cubicBezTo>
                      <a:pt x="97785" y="162458"/>
                      <a:pt x="43760" y="143485"/>
                      <a:pt x="16099" y="99213"/>
                    </a:cubicBezTo>
                    <a:cubicBezTo>
                      <a:pt x="12594" y="93688"/>
                      <a:pt x="9546" y="87783"/>
                      <a:pt x="7069" y="81496"/>
                    </a:cubicBezTo>
                    <a:cubicBezTo>
                      <a:pt x="-1656" y="59436"/>
                      <a:pt x="-3446" y="32461"/>
                      <a:pt x="8250" y="0"/>
                    </a:cubicBezTo>
                    <a:cubicBezTo>
                      <a:pt x="8250" y="0"/>
                      <a:pt x="117216" y="73571"/>
                      <a:pt x="311679" y="69914"/>
                    </a:cubicBezTo>
                    <a:close/>
                  </a:path>
                </a:pathLst>
              </a:custGeom>
              <a:solidFill>
                <a:srgbClr val="240206"/>
              </a:soli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9" name="任意多边形: 形状 578">
                <a:extLst>
                  <a:ext uri="{FF2B5EF4-FFF2-40B4-BE49-F238E27FC236}">
                    <a16:creationId xmlns:a16="http://schemas.microsoft.com/office/drawing/2014/main" id="{8D602FC1-65BC-0B37-B705-88B8638BA1F9}"/>
                  </a:ext>
                </a:extLst>
              </p:cNvPr>
              <p:cNvSpPr/>
              <p:nvPr/>
            </p:nvSpPr>
            <p:spPr>
              <a:xfrm>
                <a:off x="3606927" y="3340149"/>
                <a:ext cx="199986" cy="88863"/>
              </a:xfrm>
              <a:custGeom>
                <a:avLst/>
                <a:gdLst>
                  <a:gd name="connsiteX0" fmla="*/ 199987 w 199986"/>
                  <a:gd name="connsiteY0" fmla="*/ 84393 h 88863"/>
                  <a:gd name="connsiteX1" fmla="*/ 81686 w 199986"/>
                  <a:gd name="connsiteY1" fmla="*/ 73610 h 88863"/>
                  <a:gd name="connsiteX2" fmla="*/ 0 w 199986"/>
                  <a:gd name="connsiteY2" fmla="*/ 10365 h 88863"/>
                  <a:gd name="connsiteX3" fmla="*/ 84010 w 199986"/>
                  <a:gd name="connsiteY3" fmla="*/ 1983 h 88863"/>
                  <a:gd name="connsiteX4" fmla="*/ 199987 w 199986"/>
                  <a:gd name="connsiteY4" fmla="*/ 84393 h 88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9986" h="88863">
                    <a:moveTo>
                      <a:pt x="199987" y="84393"/>
                    </a:moveTo>
                    <a:cubicBezTo>
                      <a:pt x="170307" y="91975"/>
                      <a:pt x="131712" y="90870"/>
                      <a:pt x="81686" y="73610"/>
                    </a:cubicBezTo>
                    <a:cubicBezTo>
                      <a:pt x="81686" y="73610"/>
                      <a:pt x="27661" y="54637"/>
                      <a:pt x="0" y="10365"/>
                    </a:cubicBezTo>
                    <a:cubicBezTo>
                      <a:pt x="24575" y="877"/>
                      <a:pt x="53683" y="-2551"/>
                      <a:pt x="84010" y="1983"/>
                    </a:cubicBezTo>
                    <a:cubicBezTo>
                      <a:pt x="140284" y="10365"/>
                      <a:pt x="184747" y="43816"/>
                      <a:pt x="199987" y="84393"/>
                    </a:cubicBezTo>
                    <a:close/>
                  </a:path>
                </a:pathLst>
              </a:custGeom>
              <a:solidFill>
                <a:srgbClr val="D4333A"/>
              </a:soli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580" name="图形 7">
              <a:extLst>
                <a:ext uri="{FF2B5EF4-FFF2-40B4-BE49-F238E27FC236}">
                  <a16:creationId xmlns:a16="http://schemas.microsoft.com/office/drawing/2014/main" id="{6EDE3983-F1BD-7660-375B-16CCB031A6C5}"/>
                </a:ext>
              </a:extLst>
            </p:cNvPr>
            <p:cNvGrpSpPr/>
            <p:nvPr/>
          </p:nvGrpSpPr>
          <p:grpSpPr>
            <a:xfrm>
              <a:off x="3251568" y="2628178"/>
              <a:ext cx="379479" cy="319758"/>
              <a:chOff x="3251568" y="2628178"/>
              <a:chExt cx="379479" cy="319758"/>
            </a:xfrm>
          </p:grpSpPr>
          <p:sp>
            <p:nvSpPr>
              <p:cNvPr id="581" name="任意多边形: 形状 580">
                <a:extLst>
                  <a:ext uri="{FF2B5EF4-FFF2-40B4-BE49-F238E27FC236}">
                    <a16:creationId xmlns:a16="http://schemas.microsoft.com/office/drawing/2014/main" id="{51FD3834-9D44-D07B-7D9B-0A70D216E9B5}"/>
                  </a:ext>
                </a:extLst>
              </p:cNvPr>
              <p:cNvSpPr/>
              <p:nvPr/>
            </p:nvSpPr>
            <p:spPr>
              <a:xfrm>
                <a:off x="3251568" y="2628178"/>
                <a:ext cx="379479" cy="78559"/>
              </a:xfrm>
              <a:custGeom>
                <a:avLst/>
                <a:gdLst>
                  <a:gd name="connsiteX0" fmla="*/ 373418 w 379479"/>
                  <a:gd name="connsiteY0" fmla="*/ 70406 h 78559"/>
                  <a:gd name="connsiteX1" fmla="*/ 352273 w 379479"/>
                  <a:gd name="connsiteY1" fmla="*/ 67663 h 78559"/>
                  <a:gd name="connsiteX2" fmla="*/ 277978 w 379479"/>
                  <a:gd name="connsiteY2" fmla="*/ 45756 h 78559"/>
                  <a:gd name="connsiteX3" fmla="*/ 54331 w 379479"/>
                  <a:gd name="connsiteY3" fmla="*/ 53338 h 78559"/>
                  <a:gd name="connsiteX4" fmla="*/ 0 w 379479"/>
                  <a:gd name="connsiteY4" fmla="*/ 78560 h 78559"/>
                  <a:gd name="connsiteX5" fmla="*/ 36500 w 379479"/>
                  <a:gd name="connsiteY5" fmla="*/ 46403 h 78559"/>
                  <a:gd name="connsiteX6" fmla="*/ 158420 w 379479"/>
                  <a:gd name="connsiteY6" fmla="*/ 2969 h 78559"/>
                  <a:gd name="connsiteX7" fmla="*/ 261061 w 379479"/>
                  <a:gd name="connsiteY7" fmla="*/ 3312 h 78559"/>
                  <a:gd name="connsiteX8" fmla="*/ 323469 w 379479"/>
                  <a:gd name="connsiteY8" fmla="*/ 14323 h 78559"/>
                  <a:gd name="connsiteX9" fmla="*/ 361683 w 379479"/>
                  <a:gd name="connsiteY9" fmla="*/ 27658 h 78559"/>
                  <a:gd name="connsiteX10" fmla="*/ 379476 w 379479"/>
                  <a:gd name="connsiteY10" fmla="*/ 55471 h 78559"/>
                  <a:gd name="connsiteX11" fmla="*/ 373418 w 379479"/>
                  <a:gd name="connsiteY11" fmla="*/ 70406 h 785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79479" h="78559">
                    <a:moveTo>
                      <a:pt x="373418" y="70406"/>
                    </a:moveTo>
                    <a:cubicBezTo>
                      <a:pt x="368275" y="73302"/>
                      <a:pt x="360388" y="71168"/>
                      <a:pt x="352273" y="67663"/>
                    </a:cubicBezTo>
                    <a:cubicBezTo>
                      <a:pt x="328879" y="57528"/>
                      <a:pt x="302819" y="51242"/>
                      <a:pt x="277978" y="45756"/>
                    </a:cubicBezTo>
                    <a:cubicBezTo>
                      <a:pt x="204483" y="29601"/>
                      <a:pt x="125997" y="28153"/>
                      <a:pt x="54331" y="53338"/>
                    </a:cubicBezTo>
                    <a:cubicBezTo>
                      <a:pt x="35471" y="59967"/>
                      <a:pt x="17221" y="68425"/>
                      <a:pt x="0" y="78560"/>
                    </a:cubicBezTo>
                    <a:cubicBezTo>
                      <a:pt x="12802" y="71016"/>
                      <a:pt x="23584" y="55128"/>
                      <a:pt x="36500" y="46403"/>
                    </a:cubicBezTo>
                    <a:cubicBezTo>
                      <a:pt x="72657" y="21981"/>
                      <a:pt x="115367" y="8456"/>
                      <a:pt x="158420" y="2969"/>
                    </a:cubicBezTo>
                    <a:cubicBezTo>
                      <a:pt x="192481" y="-1374"/>
                      <a:pt x="227038" y="-688"/>
                      <a:pt x="261061" y="3312"/>
                    </a:cubicBezTo>
                    <a:cubicBezTo>
                      <a:pt x="282054" y="5789"/>
                      <a:pt x="302857" y="9561"/>
                      <a:pt x="323469" y="14323"/>
                    </a:cubicBezTo>
                    <a:cubicBezTo>
                      <a:pt x="334785" y="16952"/>
                      <a:pt x="351206" y="22515"/>
                      <a:pt x="361683" y="27658"/>
                    </a:cubicBezTo>
                    <a:cubicBezTo>
                      <a:pt x="374676" y="34021"/>
                      <a:pt x="379628" y="42593"/>
                      <a:pt x="379476" y="55471"/>
                    </a:cubicBezTo>
                    <a:cubicBezTo>
                      <a:pt x="379324" y="63815"/>
                      <a:pt x="377038" y="68349"/>
                      <a:pt x="373418" y="70406"/>
                    </a:cubicBezTo>
                    <a:close/>
                  </a:path>
                </a:pathLst>
              </a:custGeom>
              <a:solidFill>
                <a:srgbClr val="240206"/>
              </a:soli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582" name="图形 7">
                <a:extLst>
                  <a:ext uri="{FF2B5EF4-FFF2-40B4-BE49-F238E27FC236}">
                    <a16:creationId xmlns:a16="http://schemas.microsoft.com/office/drawing/2014/main" id="{372A0C7C-AFB8-C474-4745-BBE44696F5C3}"/>
                  </a:ext>
                </a:extLst>
              </p:cNvPr>
              <p:cNvGrpSpPr/>
              <p:nvPr/>
            </p:nvGrpSpPr>
            <p:grpSpPr>
              <a:xfrm>
                <a:off x="3310346" y="2785814"/>
                <a:ext cx="292693" cy="162122"/>
                <a:chOff x="3310346" y="2785814"/>
                <a:chExt cx="292693" cy="162122"/>
              </a:xfrm>
            </p:grpSpPr>
            <p:grpSp>
              <p:nvGrpSpPr>
                <p:cNvPr id="583" name="图形 7">
                  <a:extLst>
                    <a:ext uri="{FF2B5EF4-FFF2-40B4-BE49-F238E27FC236}">
                      <a16:creationId xmlns:a16="http://schemas.microsoft.com/office/drawing/2014/main" id="{8402391E-4EE2-9F40-BF53-D8FC713894CC}"/>
                    </a:ext>
                  </a:extLst>
                </p:cNvPr>
                <p:cNvGrpSpPr/>
                <p:nvPr/>
              </p:nvGrpSpPr>
              <p:grpSpPr>
                <a:xfrm>
                  <a:off x="3310346" y="2793720"/>
                  <a:ext cx="82191" cy="87633"/>
                  <a:chOff x="3310346" y="2793720"/>
                  <a:chExt cx="82191" cy="87633"/>
                </a:xfrm>
                <a:solidFill>
                  <a:srgbClr val="240206"/>
                </a:solidFill>
              </p:grpSpPr>
              <p:sp>
                <p:nvSpPr>
                  <p:cNvPr id="584" name="任意多边形: 形状 583">
                    <a:extLst>
                      <a:ext uri="{FF2B5EF4-FFF2-40B4-BE49-F238E27FC236}">
                        <a16:creationId xmlns:a16="http://schemas.microsoft.com/office/drawing/2014/main" id="{D4CA2408-2955-25FE-5432-69B14E73F01E}"/>
                      </a:ext>
                    </a:extLst>
                  </p:cNvPr>
                  <p:cNvSpPr/>
                  <p:nvPr/>
                </p:nvSpPr>
                <p:spPr>
                  <a:xfrm>
                    <a:off x="3310346" y="2849003"/>
                    <a:ext cx="40548" cy="32350"/>
                  </a:xfrm>
                  <a:custGeom>
                    <a:avLst/>
                    <a:gdLst>
                      <a:gd name="connsiteX0" fmla="*/ 40548 w 40548"/>
                      <a:gd name="connsiteY0" fmla="*/ 31318 h 32350"/>
                      <a:gd name="connsiteX1" fmla="*/ 10 w 40548"/>
                      <a:gd name="connsiteY1" fmla="*/ 0 h 32350"/>
                      <a:gd name="connsiteX2" fmla="*/ 40548 w 40548"/>
                      <a:gd name="connsiteY2" fmla="*/ 31318 h 32350"/>
                      <a:gd name="connsiteX3" fmla="*/ 40548 w 40548"/>
                      <a:gd name="connsiteY3" fmla="*/ 31318 h 323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0548" h="32350">
                        <a:moveTo>
                          <a:pt x="40548" y="31318"/>
                        </a:moveTo>
                        <a:cubicBezTo>
                          <a:pt x="21308" y="36728"/>
                          <a:pt x="-524" y="20079"/>
                          <a:pt x="10" y="0"/>
                        </a:cubicBezTo>
                        <a:cubicBezTo>
                          <a:pt x="10297" y="15316"/>
                          <a:pt x="22717" y="24994"/>
                          <a:pt x="40548" y="31318"/>
                        </a:cubicBezTo>
                        <a:lnTo>
                          <a:pt x="40548" y="31318"/>
                        </a:lnTo>
                        <a:close/>
                      </a:path>
                    </a:pathLst>
                  </a:custGeom>
                  <a:solidFill>
                    <a:srgbClr val="240206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85" name="任意多边形: 形状 584">
                    <a:extLst>
                      <a:ext uri="{FF2B5EF4-FFF2-40B4-BE49-F238E27FC236}">
                        <a16:creationId xmlns:a16="http://schemas.microsoft.com/office/drawing/2014/main" id="{3B85AC08-A9BC-5D5C-D684-33BF24E56B20}"/>
                      </a:ext>
                    </a:extLst>
                  </p:cNvPr>
                  <p:cNvSpPr/>
                  <p:nvPr/>
                </p:nvSpPr>
                <p:spPr>
                  <a:xfrm>
                    <a:off x="3326425" y="2817685"/>
                    <a:ext cx="40548" cy="32350"/>
                  </a:xfrm>
                  <a:custGeom>
                    <a:avLst/>
                    <a:gdLst>
                      <a:gd name="connsiteX0" fmla="*/ 40548 w 40548"/>
                      <a:gd name="connsiteY0" fmla="*/ 31318 h 32350"/>
                      <a:gd name="connsiteX1" fmla="*/ 10 w 40548"/>
                      <a:gd name="connsiteY1" fmla="*/ 0 h 32350"/>
                      <a:gd name="connsiteX2" fmla="*/ 40548 w 40548"/>
                      <a:gd name="connsiteY2" fmla="*/ 31318 h 32350"/>
                      <a:gd name="connsiteX3" fmla="*/ 40548 w 40548"/>
                      <a:gd name="connsiteY3" fmla="*/ 31318 h 323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0548" h="32350">
                        <a:moveTo>
                          <a:pt x="40548" y="31318"/>
                        </a:moveTo>
                        <a:cubicBezTo>
                          <a:pt x="21308" y="36728"/>
                          <a:pt x="-524" y="20079"/>
                          <a:pt x="10" y="0"/>
                        </a:cubicBezTo>
                        <a:cubicBezTo>
                          <a:pt x="10258" y="15354"/>
                          <a:pt x="22717" y="24994"/>
                          <a:pt x="40548" y="31318"/>
                        </a:cubicBezTo>
                        <a:lnTo>
                          <a:pt x="40548" y="31318"/>
                        </a:lnTo>
                        <a:close/>
                      </a:path>
                    </a:pathLst>
                  </a:custGeom>
                  <a:solidFill>
                    <a:srgbClr val="240206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86" name="任意多边形: 形状 585">
                    <a:extLst>
                      <a:ext uri="{FF2B5EF4-FFF2-40B4-BE49-F238E27FC236}">
                        <a16:creationId xmlns:a16="http://schemas.microsoft.com/office/drawing/2014/main" id="{60B03FC4-EFA7-63FD-3FBD-99B0A9803A15}"/>
                      </a:ext>
                    </a:extLst>
                  </p:cNvPr>
                  <p:cNvSpPr/>
                  <p:nvPr/>
                </p:nvSpPr>
                <p:spPr>
                  <a:xfrm>
                    <a:off x="3351990" y="2793720"/>
                    <a:ext cx="40547" cy="32350"/>
                  </a:xfrm>
                  <a:custGeom>
                    <a:avLst/>
                    <a:gdLst>
                      <a:gd name="connsiteX0" fmla="*/ 40548 w 40547"/>
                      <a:gd name="connsiteY0" fmla="*/ 31318 h 32350"/>
                      <a:gd name="connsiteX1" fmla="*/ 10 w 40547"/>
                      <a:gd name="connsiteY1" fmla="*/ 0 h 32350"/>
                      <a:gd name="connsiteX2" fmla="*/ 40548 w 40547"/>
                      <a:gd name="connsiteY2" fmla="*/ 31318 h 32350"/>
                      <a:gd name="connsiteX3" fmla="*/ 40548 w 40547"/>
                      <a:gd name="connsiteY3" fmla="*/ 31318 h 323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0547" h="32350">
                        <a:moveTo>
                          <a:pt x="40548" y="31318"/>
                        </a:moveTo>
                        <a:cubicBezTo>
                          <a:pt x="21307" y="36728"/>
                          <a:pt x="-524" y="20079"/>
                          <a:pt x="10" y="0"/>
                        </a:cubicBezTo>
                        <a:cubicBezTo>
                          <a:pt x="10297" y="15354"/>
                          <a:pt x="22755" y="25032"/>
                          <a:pt x="40548" y="31318"/>
                        </a:cubicBezTo>
                        <a:lnTo>
                          <a:pt x="40548" y="31318"/>
                        </a:lnTo>
                        <a:close/>
                      </a:path>
                    </a:pathLst>
                  </a:custGeom>
                  <a:solidFill>
                    <a:srgbClr val="240206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587" name="图形 7">
                  <a:extLst>
                    <a:ext uri="{FF2B5EF4-FFF2-40B4-BE49-F238E27FC236}">
                      <a16:creationId xmlns:a16="http://schemas.microsoft.com/office/drawing/2014/main" id="{72EB1590-11D0-42DC-395B-B300FF9F3DD9}"/>
                    </a:ext>
                  </a:extLst>
                </p:cNvPr>
                <p:cNvGrpSpPr/>
                <p:nvPr/>
              </p:nvGrpSpPr>
              <p:grpSpPr>
                <a:xfrm>
                  <a:off x="3342132" y="2785814"/>
                  <a:ext cx="260908" cy="162122"/>
                  <a:chOff x="3342132" y="2785814"/>
                  <a:chExt cx="260908" cy="162122"/>
                </a:xfrm>
              </p:grpSpPr>
              <p:sp>
                <p:nvSpPr>
                  <p:cNvPr id="588" name="任意多边形: 形状 587">
                    <a:extLst>
                      <a:ext uri="{FF2B5EF4-FFF2-40B4-BE49-F238E27FC236}">
                        <a16:creationId xmlns:a16="http://schemas.microsoft.com/office/drawing/2014/main" id="{B52C4279-945D-5491-1203-96518C9C4DEA}"/>
                      </a:ext>
                    </a:extLst>
                  </p:cNvPr>
                  <p:cNvSpPr/>
                  <p:nvPr/>
                </p:nvSpPr>
                <p:spPr>
                  <a:xfrm>
                    <a:off x="3342132" y="2794520"/>
                    <a:ext cx="260908" cy="153416"/>
                  </a:xfrm>
                  <a:custGeom>
                    <a:avLst/>
                    <a:gdLst>
                      <a:gd name="connsiteX0" fmla="*/ 260909 w 260908"/>
                      <a:gd name="connsiteY0" fmla="*/ 98260 h 153416"/>
                      <a:gd name="connsiteX1" fmla="*/ 186728 w 260908"/>
                      <a:gd name="connsiteY1" fmla="*/ 146609 h 153416"/>
                      <a:gd name="connsiteX2" fmla="*/ 175298 w 260908"/>
                      <a:gd name="connsiteY2" fmla="*/ 150076 h 153416"/>
                      <a:gd name="connsiteX3" fmla="*/ 90145 w 260908"/>
                      <a:gd name="connsiteY3" fmla="*/ 150533 h 153416"/>
                      <a:gd name="connsiteX4" fmla="*/ 78676 w 260908"/>
                      <a:gd name="connsiteY4" fmla="*/ 147142 h 153416"/>
                      <a:gd name="connsiteX5" fmla="*/ 0 w 260908"/>
                      <a:gd name="connsiteY5" fmla="*/ 87478 h 153416"/>
                      <a:gd name="connsiteX6" fmla="*/ 19279 w 260908"/>
                      <a:gd name="connsiteY6" fmla="*/ 42291 h 153416"/>
                      <a:gd name="connsiteX7" fmla="*/ 19317 w 260908"/>
                      <a:gd name="connsiteY7" fmla="*/ 42253 h 153416"/>
                      <a:gd name="connsiteX8" fmla="*/ 81420 w 260908"/>
                      <a:gd name="connsiteY8" fmla="*/ 8077 h 153416"/>
                      <a:gd name="connsiteX9" fmla="*/ 83058 w 260908"/>
                      <a:gd name="connsiteY9" fmla="*/ 7544 h 153416"/>
                      <a:gd name="connsiteX10" fmla="*/ 119139 w 260908"/>
                      <a:gd name="connsiteY10" fmla="*/ 533 h 153416"/>
                      <a:gd name="connsiteX11" fmla="*/ 119520 w 260908"/>
                      <a:gd name="connsiteY11" fmla="*/ 495 h 153416"/>
                      <a:gd name="connsiteX12" fmla="*/ 122720 w 260908"/>
                      <a:gd name="connsiteY12" fmla="*/ 305 h 153416"/>
                      <a:gd name="connsiteX13" fmla="*/ 132512 w 260908"/>
                      <a:gd name="connsiteY13" fmla="*/ 0 h 153416"/>
                      <a:gd name="connsiteX14" fmla="*/ 142303 w 260908"/>
                      <a:gd name="connsiteY14" fmla="*/ 305 h 153416"/>
                      <a:gd name="connsiteX15" fmla="*/ 145504 w 260908"/>
                      <a:gd name="connsiteY15" fmla="*/ 495 h 153416"/>
                      <a:gd name="connsiteX16" fmla="*/ 145885 w 260908"/>
                      <a:gd name="connsiteY16" fmla="*/ 533 h 153416"/>
                      <a:gd name="connsiteX17" fmla="*/ 181966 w 260908"/>
                      <a:gd name="connsiteY17" fmla="*/ 7544 h 153416"/>
                      <a:gd name="connsiteX18" fmla="*/ 183642 w 260908"/>
                      <a:gd name="connsiteY18" fmla="*/ 8115 h 153416"/>
                      <a:gd name="connsiteX19" fmla="*/ 260909 w 260908"/>
                      <a:gd name="connsiteY19" fmla="*/ 98260 h 1534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</a:cxnLst>
                    <a:rect l="l" t="t" r="r" b="b"/>
                    <a:pathLst>
                      <a:path w="260908" h="153416">
                        <a:moveTo>
                          <a:pt x="260909" y="98260"/>
                        </a:moveTo>
                        <a:cubicBezTo>
                          <a:pt x="260909" y="98260"/>
                          <a:pt x="229591" y="131559"/>
                          <a:pt x="186728" y="146609"/>
                        </a:cubicBezTo>
                        <a:cubicBezTo>
                          <a:pt x="182994" y="147942"/>
                          <a:pt x="179184" y="149123"/>
                          <a:pt x="175298" y="150076"/>
                        </a:cubicBezTo>
                        <a:cubicBezTo>
                          <a:pt x="155448" y="155181"/>
                          <a:pt x="103060" y="153696"/>
                          <a:pt x="90145" y="150533"/>
                        </a:cubicBezTo>
                        <a:cubicBezTo>
                          <a:pt x="86182" y="149581"/>
                          <a:pt x="82372" y="148438"/>
                          <a:pt x="78676" y="147142"/>
                        </a:cubicBezTo>
                        <a:cubicBezTo>
                          <a:pt x="27851" y="129807"/>
                          <a:pt x="0" y="87478"/>
                          <a:pt x="0" y="87478"/>
                        </a:cubicBezTo>
                        <a:cubicBezTo>
                          <a:pt x="2095" y="70904"/>
                          <a:pt x="9106" y="55474"/>
                          <a:pt x="19279" y="42291"/>
                        </a:cubicBezTo>
                        <a:cubicBezTo>
                          <a:pt x="19317" y="42291"/>
                          <a:pt x="19317" y="42291"/>
                          <a:pt x="19317" y="42253"/>
                        </a:cubicBezTo>
                        <a:cubicBezTo>
                          <a:pt x="34138" y="27280"/>
                          <a:pt x="56312" y="16269"/>
                          <a:pt x="81420" y="8077"/>
                        </a:cubicBezTo>
                        <a:cubicBezTo>
                          <a:pt x="81953" y="7887"/>
                          <a:pt x="82525" y="7696"/>
                          <a:pt x="83058" y="7544"/>
                        </a:cubicBezTo>
                        <a:cubicBezTo>
                          <a:pt x="94336" y="3924"/>
                          <a:pt x="106451" y="1524"/>
                          <a:pt x="119139" y="533"/>
                        </a:cubicBezTo>
                        <a:cubicBezTo>
                          <a:pt x="119253" y="495"/>
                          <a:pt x="119405" y="495"/>
                          <a:pt x="119520" y="495"/>
                        </a:cubicBezTo>
                        <a:cubicBezTo>
                          <a:pt x="120586" y="419"/>
                          <a:pt x="121653" y="343"/>
                          <a:pt x="122720" y="305"/>
                        </a:cubicBezTo>
                        <a:cubicBezTo>
                          <a:pt x="125959" y="114"/>
                          <a:pt x="129235" y="0"/>
                          <a:pt x="132512" y="0"/>
                        </a:cubicBezTo>
                        <a:cubicBezTo>
                          <a:pt x="135788" y="0"/>
                          <a:pt x="139065" y="114"/>
                          <a:pt x="142303" y="305"/>
                        </a:cubicBezTo>
                        <a:cubicBezTo>
                          <a:pt x="143370" y="343"/>
                          <a:pt x="144437" y="419"/>
                          <a:pt x="145504" y="495"/>
                        </a:cubicBezTo>
                        <a:cubicBezTo>
                          <a:pt x="145618" y="495"/>
                          <a:pt x="145771" y="495"/>
                          <a:pt x="145885" y="533"/>
                        </a:cubicBezTo>
                        <a:cubicBezTo>
                          <a:pt x="158534" y="1562"/>
                          <a:pt x="170650" y="3924"/>
                          <a:pt x="181966" y="7544"/>
                        </a:cubicBezTo>
                        <a:cubicBezTo>
                          <a:pt x="182499" y="7734"/>
                          <a:pt x="183070" y="7925"/>
                          <a:pt x="183642" y="8115"/>
                        </a:cubicBezTo>
                        <a:cubicBezTo>
                          <a:pt x="228829" y="23165"/>
                          <a:pt x="249441" y="57912"/>
                          <a:pt x="260909" y="9826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89" name="任意多边形: 形状 588">
                    <a:extLst>
                      <a:ext uri="{FF2B5EF4-FFF2-40B4-BE49-F238E27FC236}">
                        <a16:creationId xmlns:a16="http://schemas.microsoft.com/office/drawing/2014/main" id="{1C914CF2-9DCF-46E2-8D0A-8C2749D66B8B}"/>
                      </a:ext>
                    </a:extLst>
                  </p:cNvPr>
                  <p:cNvSpPr/>
                  <p:nvPr/>
                </p:nvSpPr>
                <p:spPr>
                  <a:xfrm>
                    <a:off x="3396691" y="2794482"/>
                    <a:ext cx="155790" cy="153416"/>
                  </a:xfrm>
                  <a:custGeom>
                    <a:avLst/>
                    <a:gdLst>
                      <a:gd name="connsiteX0" fmla="*/ 155791 w 155790"/>
                      <a:gd name="connsiteY0" fmla="*/ 79134 h 153416"/>
                      <a:gd name="connsiteX1" fmla="*/ 132169 w 155790"/>
                      <a:gd name="connsiteY1" fmla="*/ 146609 h 153416"/>
                      <a:gd name="connsiteX2" fmla="*/ 120739 w 155790"/>
                      <a:gd name="connsiteY2" fmla="*/ 150076 h 153416"/>
                      <a:gd name="connsiteX3" fmla="*/ 35585 w 155790"/>
                      <a:gd name="connsiteY3" fmla="*/ 150533 h 153416"/>
                      <a:gd name="connsiteX4" fmla="*/ 24117 w 155790"/>
                      <a:gd name="connsiteY4" fmla="*/ 147142 h 153416"/>
                      <a:gd name="connsiteX5" fmla="*/ 0 w 155790"/>
                      <a:gd name="connsiteY5" fmla="*/ 79134 h 153416"/>
                      <a:gd name="connsiteX6" fmla="*/ 26822 w 155790"/>
                      <a:gd name="connsiteY6" fmla="*/ 8077 h 153416"/>
                      <a:gd name="connsiteX7" fmla="*/ 27013 w 155790"/>
                      <a:gd name="connsiteY7" fmla="*/ 7887 h 153416"/>
                      <a:gd name="connsiteX8" fmla="*/ 64541 w 155790"/>
                      <a:gd name="connsiteY8" fmla="*/ 533 h 153416"/>
                      <a:gd name="connsiteX9" fmla="*/ 64922 w 155790"/>
                      <a:gd name="connsiteY9" fmla="*/ 495 h 153416"/>
                      <a:gd name="connsiteX10" fmla="*/ 68123 w 155790"/>
                      <a:gd name="connsiteY10" fmla="*/ 305 h 153416"/>
                      <a:gd name="connsiteX11" fmla="*/ 77915 w 155790"/>
                      <a:gd name="connsiteY11" fmla="*/ 0 h 153416"/>
                      <a:gd name="connsiteX12" fmla="*/ 87706 w 155790"/>
                      <a:gd name="connsiteY12" fmla="*/ 305 h 153416"/>
                      <a:gd name="connsiteX13" fmla="*/ 90907 w 155790"/>
                      <a:gd name="connsiteY13" fmla="*/ 495 h 153416"/>
                      <a:gd name="connsiteX14" fmla="*/ 91288 w 155790"/>
                      <a:gd name="connsiteY14" fmla="*/ 533 h 153416"/>
                      <a:gd name="connsiteX15" fmla="*/ 128816 w 155790"/>
                      <a:gd name="connsiteY15" fmla="*/ 7887 h 153416"/>
                      <a:gd name="connsiteX16" fmla="*/ 129007 w 155790"/>
                      <a:gd name="connsiteY16" fmla="*/ 8115 h 153416"/>
                      <a:gd name="connsiteX17" fmla="*/ 155791 w 155790"/>
                      <a:gd name="connsiteY17" fmla="*/ 79134 h 1534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</a:cxnLst>
                    <a:rect l="l" t="t" r="r" b="b"/>
                    <a:pathLst>
                      <a:path w="155790" h="153416">
                        <a:moveTo>
                          <a:pt x="155791" y="79134"/>
                        </a:moveTo>
                        <a:cubicBezTo>
                          <a:pt x="155791" y="105613"/>
                          <a:pt x="146723" y="129540"/>
                          <a:pt x="132169" y="146609"/>
                        </a:cubicBezTo>
                        <a:cubicBezTo>
                          <a:pt x="128435" y="147942"/>
                          <a:pt x="124625" y="149123"/>
                          <a:pt x="120739" y="150076"/>
                        </a:cubicBezTo>
                        <a:cubicBezTo>
                          <a:pt x="100889" y="155181"/>
                          <a:pt x="48501" y="153695"/>
                          <a:pt x="35585" y="150533"/>
                        </a:cubicBezTo>
                        <a:cubicBezTo>
                          <a:pt x="31623" y="149580"/>
                          <a:pt x="27813" y="148437"/>
                          <a:pt x="24117" y="147142"/>
                        </a:cubicBezTo>
                        <a:cubicBezTo>
                          <a:pt x="9258" y="130035"/>
                          <a:pt x="0" y="105880"/>
                          <a:pt x="0" y="79134"/>
                        </a:cubicBezTo>
                        <a:cubicBezTo>
                          <a:pt x="0" y="50749"/>
                          <a:pt x="10401" y="25336"/>
                          <a:pt x="26822" y="8077"/>
                        </a:cubicBezTo>
                        <a:cubicBezTo>
                          <a:pt x="26861" y="8001"/>
                          <a:pt x="26937" y="7963"/>
                          <a:pt x="27013" y="7887"/>
                        </a:cubicBezTo>
                        <a:cubicBezTo>
                          <a:pt x="38748" y="4077"/>
                          <a:pt x="51359" y="1524"/>
                          <a:pt x="64541" y="533"/>
                        </a:cubicBezTo>
                        <a:cubicBezTo>
                          <a:pt x="64656" y="495"/>
                          <a:pt x="64808" y="495"/>
                          <a:pt x="64922" y="495"/>
                        </a:cubicBezTo>
                        <a:cubicBezTo>
                          <a:pt x="65989" y="419"/>
                          <a:pt x="67056" y="343"/>
                          <a:pt x="68123" y="305"/>
                        </a:cubicBezTo>
                        <a:cubicBezTo>
                          <a:pt x="71361" y="114"/>
                          <a:pt x="74638" y="0"/>
                          <a:pt x="77915" y="0"/>
                        </a:cubicBezTo>
                        <a:cubicBezTo>
                          <a:pt x="81191" y="0"/>
                          <a:pt x="84468" y="114"/>
                          <a:pt x="87706" y="305"/>
                        </a:cubicBezTo>
                        <a:cubicBezTo>
                          <a:pt x="88773" y="343"/>
                          <a:pt x="89840" y="419"/>
                          <a:pt x="90907" y="495"/>
                        </a:cubicBezTo>
                        <a:cubicBezTo>
                          <a:pt x="91021" y="495"/>
                          <a:pt x="91173" y="495"/>
                          <a:pt x="91288" y="533"/>
                        </a:cubicBezTo>
                        <a:cubicBezTo>
                          <a:pt x="104470" y="1562"/>
                          <a:pt x="117043" y="4077"/>
                          <a:pt x="128816" y="7887"/>
                        </a:cubicBezTo>
                        <a:cubicBezTo>
                          <a:pt x="128892" y="7963"/>
                          <a:pt x="128969" y="8039"/>
                          <a:pt x="129007" y="8115"/>
                        </a:cubicBezTo>
                        <a:cubicBezTo>
                          <a:pt x="145428" y="25374"/>
                          <a:pt x="155791" y="50825"/>
                          <a:pt x="155791" y="79134"/>
                        </a:cubicBezTo>
                        <a:close/>
                      </a:path>
                    </a:pathLst>
                  </a:custGeom>
                  <a:solidFill>
                    <a:srgbClr val="57151D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90" name="任意多边形: 形状 589">
                    <a:extLst>
                      <a:ext uri="{FF2B5EF4-FFF2-40B4-BE49-F238E27FC236}">
                        <a16:creationId xmlns:a16="http://schemas.microsoft.com/office/drawing/2014/main" id="{CF6A1FDA-E630-932E-63A0-297898A88C88}"/>
                      </a:ext>
                    </a:extLst>
                  </p:cNvPr>
                  <p:cNvSpPr/>
                  <p:nvPr/>
                </p:nvSpPr>
                <p:spPr>
                  <a:xfrm>
                    <a:off x="3410864" y="2803436"/>
                    <a:ext cx="123443" cy="133654"/>
                  </a:xfrm>
                  <a:custGeom>
                    <a:avLst/>
                    <a:gdLst>
                      <a:gd name="connsiteX0" fmla="*/ 123444 w 123443"/>
                      <a:gd name="connsiteY0" fmla="*/ 66827 h 133654"/>
                      <a:gd name="connsiteX1" fmla="*/ 61722 w 123443"/>
                      <a:gd name="connsiteY1" fmla="*/ 133655 h 133654"/>
                      <a:gd name="connsiteX2" fmla="*/ 0 w 123443"/>
                      <a:gd name="connsiteY2" fmla="*/ 66827 h 133654"/>
                      <a:gd name="connsiteX3" fmla="*/ 61722 w 123443"/>
                      <a:gd name="connsiteY3" fmla="*/ 0 h 133654"/>
                      <a:gd name="connsiteX4" fmla="*/ 123444 w 123443"/>
                      <a:gd name="connsiteY4" fmla="*/ 66827 h 1336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23443" h="133654">
                        <a:moveTo>
                          <a:pt x="123444" y="66827"/>
                        </a:moveTo>
                        <a:cubicBezTo>
                          <a:pt x="123444" y="103735"/>
                          <a:pt x="95810" y="133655"/>
                          <a:pt x="61722" y="133655"/>
                        </a:cubicBezTo>
                        <a:cubicBezTo>
                          <a:pt x="27634" y="133655"/>
                          <a:pt x="0" y="103735"/>
                          <a:pt x="0" y="66827"/>
                        </a:cubicBezTo>
                        <a:cubicBezTo>
                          <a:pt x="0" y="29920"/>
                          <a:pt x="27634" y="0"/>
                          <a:pt x="61722" y="0"/>
                        </a:cubicBezTo>
                        <a:cubicBezTo>
                          <a:pt x="95810" y="0"/>
                          <a:pt x="123444" y="29920"/>
                          <a:pt x="123444" y="66827"/>
                        </a:cubicBezTo>
                        <a:close/>
                      </a:path>
                    </a:pathLst>
                  </a:custGeom>
                  <a:solidFill>
                    <a:srgbClr val="2B0A0E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91" name="任意多边形: 形状 590">
                    <a:extLst>
                      <a:ext uri="{FF2B5EF4-FFF2-40B4-BE49-F238E27FC236}">
                        <a16:creationId xmlns:a16="http://schemas.microsoft.com/office/drawing/2014/main" id="{0ED66378-F047-9A6F-0FA7-7E1218A195CE}"/>
                      </a:ext>
                    </a:extLst>
                  </p:cNvPr>
                  <p:cNvSpPr/>
                  <p:nvPr/>
                </p:nvSpPr>
                <p:spPr>
                  <a:xfrm>
                    <a:off x="3428085" y="2814904"/>
                    <a:ext cx="93040" cy="111632"/>
                  </a:xfrm>
                  <a:custGeom>
                    <a:avLst/>
                    <a:gdLst>
                      <a:gd name="connsiteX0" fmla="*/ 93040 w 93040"/>
                      <a:gd name="connsiteY0" fmla="*/ 55816 h 111632"/>
                      <a:gd name="connsiteX1" fmla="*/ 46520 w 93040"/>
                      <a:gd name="connsiteY1" fmla="*/ 111633 h 111632"/>
                      <a:gd name="connsiteX2" fmla="*/ 0 w 93040"/>
                      <a:gd name="connsiteY2" fmla="*/ 55816 h 111632"/>
                      <a:gd name="connsiteX3" fmla="*/ 46520 w 93040"/>
                      <a:gd name="connsiteY3" fmla="*/ 0 h 111632"/>
                      <a:gd name="connsiteX4" fmla="*/ 93040 w 93040"/>
                      <a:gd name="connsiteY4" fmla="*/ 55816 h 11163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3040" h="111632">
                        <a:moveTo>
                          <a:pt x="93040" y="55816"/>
                        </a:moveTo>
                        <a:cubicBezTo>
                          <a:pt x="93040" y="86643"/>
                          <a:pt x="72212" y="111633"/>
                          <a:pt x="46520" y="111633"/>
                        </a:cubicBezTo>
                        <a:cubicBezTo>
                          <a:pt x="20828" y="111633"/>
                          <a:pt x="0" y="86643"/>
                          <a:pt x="0" y="55816"/>
                        </a:cubicBezTo>
                        <a:cubicBezTo>
                          <a:pt x="0" y="24990"/>
                          <a:pt x="20828" y="0"/>
                          <a:pt x="46520" y="0"/>
                        </a:cubicBezTo>
                        <a:cubicBezTo>
                          <a:pt x="72212" y="0"/>
                          <a:pt x="93040" y="24990"/>
                          <a:pt x="93040" y="55816"/>
                        </a:cubicBezTo>
                        <a:close/>
                      </a:path>
                    </a:pathLst>
                  </a:custGeom>
                  <a:solidFill>
                    <a:srgbClr val="000000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92" name="任意多边形: 形状 591">
                    <a:extLst>
                      <a:ext uri="{FF2B5EF4-FFF2-40B4-BE49-F238E27FC236}">
                        <a16:creationId xmlns:a16="http://schemas.microsoft.com/office/drawing/2014/main" id="{94CB26F3-36F9-33B9-31EA-6B41B44703CF}"/>
                      </a:ext>
                    </a:extLst>
                  </p:cNvPr>
                  <p:cNvSpPr/>
                  <p:nvPr/>
                </p:nvSpPr>
                <p:spPr>
                  <a:xfrm>
                    <a:off x="3342132" y="2785814"/>
                    <a:ext cx="260908" cy="106965"/>
                  </a:xfrm>
                  <a:custGeom>
                    <a:avLst/>
                    <a:gdLst>
                      <a:gd name="connsiteX0" fmla="*/ 260909 w 260908"/>
                      <a:gd name="connsiteY0" fmla="*/ 106966 h 106965"/>
                      <a:gd name="connsiteX1" fmla="*/ 242773 w 260908"/>
                      <a:gd name="connsiteY1" fmla="*/ 68180 h 106965"/>
                      <a:gd name="connsiteX2" fmla="*/ 134874 w 260908"/>
                      <a:gd name="connsiteY2" fmla="*/ 15564 h 106965"/>
                      <a:gd name="connsiteX3" fmla="*/ 0 w 260908"/>
                      <a:gd name="connsiteY3" fmla="*/ 96145 h 106965"/>
                      <a:gd name="connsiteX4" fmla="*/ 19279 w 260908"/>
                      <a:gd name="connsiteY4" fmla="*/ 50959 h 106965"/>
                      <a:gd name="connsiteX5" fmla="*/ 19317 w 260908"/>
                      <a:gd name="connsiteY5" fmla="*/ 50921 h 106965"/>
                      <a:gd name="connsiteX6" fmla="*/ 63665 w 260908"/>
                      <a:gd name="connsiteY6" fmla="*/ 16555 h 106965"/>
                      <a:gd name="connsiteX7" fmla="*/ 132512 w 260908"/>
                      <a:gd name="connsiteY7" fmla="*/ 19 h 106965"/>
                      <a:gd name="connsiteX8" fmla="*/ 219494 w 260908"/>
                      <a:gd name="connsiteY8" fmla="*/ 30461 h 106965"/>
                      <a:gd name="connsiteX9" fmla="*/ 260909 w 260908"/>
                      <a:gd name="connsiteY9" fmla="*/ 106966 h 1069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260908" h="106965">
                        <a:moveTo>
                          <a:pt x="260909" y="106966"/>
                        </a:moveTo>
                        <a:cubicBezTo>
                          <a:pt x="256565" y="93097"/>
                          <a:pt x="250850" y="79801"/>
                          <a:pt x="242773" y="68180"/>
                        </a:cubicBezTo>
                        <a:cubicBezTo>
                          <a:pt x="219227" y="33242"/>
                          <a:pt x="176213" y="14840"/>
                          <a:pt x="134874" y="15564"/>
                        </a:cubicBezTo>
                        <a:cubicBezTo>
                          <a:pt x="77648" y="14802"/>
                          <a:pt x="19012" y="38081"/>
                          <a:pt x="0" y="96145"/>
                        </a:cubicBezTo>
                        <a:cubicBezTo>
                          <a:pt x="2095" y="79572"/>
                          <a:pt x="9106" y="64142"/>
                          <a:pt x="19279" y="50959"/>
                        </a:cubicBezTo>
                        <a:cubicBezTo>
                          <a:pt x="19317" y="50959"/>
                          <a:pt x="19317" y="50959"/>
                          <a:pt x="19317" y="50921"/>
                        </a:cubicBezTo>
                        <a:cubicBezTo>
                          <a:pt x="30899" y="35986"/>
                          <a:pt x="46520" y="24022"/>
                          <a:pt x="63665" y="16555"/>
                        </a:cubicBezTo>
                        <a:cubicBezTo>
                          <a:pt x="85877" y="6534"/>
                          <a:pt x="108356" y="171"/>
                          <a:pt x="132512" y="19"/>
                        </a:cubicBezTo>
                        <a:cubicBezTo>
                          <a:pt x="162763" y="-552"/>
                          <a:pt x="195643" y="11716"/>
                          <a:pt x="219494" y="30461"/>
                        </a:cubicBezTo>
                        <a:cubicBezTo>
                          <a:pt x="243116" y="48749"/>
                          <a:pt x="258128" y="77553"/>
                          <a:pt x="260909" y="106966"/>
                        </a:cubicBezTo>
                        <a:close/>
                      </a:path>
                    </a:pathLst>
                  </a:custGeom>
                  <a:solidFill>
                    <a:srgbClr val="240206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93" name="任意多边形: 形状 592">
                    <a:extLst>
                      <a:ext uri="{FF2B5EF4-FFF2-40B4-BE49-F238E27FC236}">
                        <a16:creationId xmlns:a16="http://schemas.microsoft.com/office/drawing/2014/main" id="{7D27B826-FB26-EFF1-BE16-C93BD7598674}"/>
                      </a:ext>
                    </a:extLst>
                  </p:cNvPr>
                  <p:cNvSpPr/>
                  <p:nvPr/>
                </p:nvSpPr>
                <p:spPr>
                  <a:xfrm>
                    <a:off x="3503980" y="2825419"/>
                    <a:ext cx="30937" cy="30937"/>
                  </a:xfrm>
                  <a:custGeom>
                    <a:avLst/>
                    <a:gdLst>
                      <a:gd name="connsiteX0" fmla="*/ 30937 w 30937"/>
                      <a:gd name="connsiteY0" fmla="*/ 15469 h 30937"/>
                      <a:gd name="connsiteX1" fmla="*/ 15469 w 30937"/>
                      <a:gd name="connsiteY1" fmla="*/ 30937 h 30937"/>
                      <a:gd name="connsiteX2" fmla="*/ 0 w 30937"/>
                      <a:gd name="connsiteY2" fmla="*/ 15469 h 30937"/>
                      <a:gd name="connsiteX3" fmla="*/ 15469 w 30937"/>
                      <a:gd name="connsiteY3" fmla="*/ 0 h 30937"/>
                      <a:gd name="connsiteX4" fmla="*/ 30937 w 30937"/>
                      <a:gd name="connsiteY4" fmla="*/ 15469 h 309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0937" h="30937">
                        <a:moveTo>
                          <a:pt x="30937" y="15469"/>
                        </a:moveTo>
                        <a:cubicBezTo>
                          <a:pt x="30937" y="24012"/>
                          <a:pt x="24012" y="30937"/>
                          <a:pt x="15469" y="30937"/>
                        </a:cubicBezTo>
                        <a:cubicBezTo>
                          <a:pt x="6926" y="30937"/>
                          <a:pt x="0" y="24012"/>
                          <a:pt x="0" y="15469"/>
                        </a:cubicBezTo>
                        <a:cubicBezTo>
                          <a:pt x="0" y="6926"/>
                          <a:pt x="6926" y="0"/>
                          <a:pt x="15469" y="0"/>
                        </a:cubicBezTo>
                        <a:cubicBezTo>
                          <a:pt x="24012" y="0"/>
                          <a:pt x="30937" y="6926"/>
                          <a:pt x="30937" y="15469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94" name="任意多边形: 形状 593">
                    <a:extLst>
                      <a:ext uri="{FF2B5EF4-FFF2-40B4-BE49-F238E27FC236}">
                        <a16:creationId xmlns:a16="http://schemas.microsoft.com/office/drawing/2014/main" id="{8837EE02-298F-1F65-AC5B-C0BCF0C0E838}"/>
                      </a:ext>
                    </a:extLst>
                  </p:cNvPr>
                  <p:cNvSpPr/>
                  <p:nvPr/>
                </p:nvSpPr>
                <p:spPr>
                  <a:xfrm>
                    <a:off x="3468928" y="2825419"/>
                    <a:ext cx="19202" cy="19202"/>
                  </a:xfrm>
                  <a:custGeom>
                    <a:avLst/>
                    <a:gdLst>
                      <a:gd name="connsiteX0" fmla="*/ 19202 w 19202"/>
                      <a:gd name="connsiteY0" fmla="*/ 9601 h 19202"/>
                      <a:gd name="connsiteX1" fmla="*/ 9601 w 19202"/>
                      <a:gd name="connsiteY1" fmla="*/ 19202 h 19202"/>
                      <a:gd name="connsiteX2" fmla="*/ 0 w 19202"/>
                      <a:gd name="connsiteY2" fmla="*/ 9601 h 19202"/>
                      <a:gd name="connsiteX3" fmla="*/ 9601 w 19202"/>
                      <a:gd name="connsiteY3" fmla="*/ 0 h 19202"/>
                      <a:gd name="connsiteX4" fmla="*/ 19202 w 19202"/>
                      <a:gd name="connsiteY4" fmla="*/ 9601 h 1920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9202" h="19202">
                        <a:moveTo>
                          <a:pt x="19202" y="9601"/>
                        </a:moveTo>
                        <a:cubicBezTo>
                          <a:pt x="19202" y="14897"/>
                          <a:pt x="14897" y="19202"/>
                          <a:pt x="9601" y="19202"/>
                        </a:cubicBezTo>
                        <a:cubicBezTo>
                          <a:pt x="4305" y="19202"/>
                          <a:pt x="0" y="14897"/>
                          <a:pt x="0" y="9601"/>
                        </a:cubicBezTo>
                        <a:cubicBezTo>
                          <a:pt x="0" y="4305"/>
                          <a:pt x="4305" y="0"/>
                          <a:pt x="9601" y="0"/>
                        </a:cubicBezTo>
                        <a:cubicBezTo>
                          <a:pt x="14897" y="0"/>
                          <a:pt x="19202" y="4305"/>
                          <a:pt x="19202" y="960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95" name="任意多边形: 形状 594">
                    <a:extLst>
                      <a:ext uri="{FF2B5EF4-FFF2-40B4-BE49-F238E27FC236}">
                        <a16:creationId xmlns:a16="http://schemas.microsoft.com/office/drawing/2014/main" id="{9EB11D06-FD61-50CD-553B-B3537D916783}"/>
                      </a:ext>
                    </a:extLst>
                  </p:cNvPr>
                  <p:cNvSpPr/>
                  <p:nvPr/>
                </p:nvSpPr>
                <p:spPr>
                  <a:xfrm>
                    <a:off x="3488969" y="2861119"/>
                    <a:ext cx="19202" cy="19202"/>
                  </a:xfrm>
                  <a:custGeom>
                    <a:avLst/>
                    <a:gdLst>
                      <a:gd name="connsiteX0" fmla="*/ 19203 w 19202"/>
                      <a:gd name="connsiteY0" fmla="*/ 9601 h 19202"/>
                      <a:gd name="connsiteX1" fmla="*/ 9601 w 19202"/>
                      <a:gd name="connsiteY1" fmla="*/ 19203 h 19202"/>
                      <a:gd name="connsiteX2" fmla="*/ 0 w 19202"/>
                      <a:gd name="connsiteY2" fmla="*/ 9601 h 19202"/>
                      <a:gd name="connsiteX3" fmla="*/ 9601 w 19202"/>
                      <a:gd name="connsiteY3" fmla="*/ 0 h 19202"/>
                      <a:gd name="connsiteX4" fmla="*/ 19203 w 19202"/>
                      <a:gd name="connsiteY4" fmla="*/ 9601 h 1920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9202" h="19202">
                        <a:moveTo>
                          <a:pt x="19203" y="9601"/>
                        </a:moveTo>
                        <a:cubicBezTo>
                          <a:pt x="19203" y="14897"/>
                          <a:pt x="14897" y="19203"/>
                          <a:pt x="9601" y="19203"/>
                        </a:cubicBezTo>
                        <a:cubicBezTo>
                          <a:pt x="4305" y="19203"/>
                          <a:pt x="0" y="14897"/>
                          <a:pt x="0" y="9601"/>
                        </a:cubicBezTo>
                        <a:cubicBezTo>
                          <a:pt x="0" y="4306"/>
                          <a:pt x="4305" y="0"/>
                          <a:pt x="9601" y="0"/>
                        </a:cubicBezTo>
                        <a:cubicBezTo>
                          <a:pt x="14897" y="-38"/>
                          <a:pt x="19203" y="4267"/>
                          <a:pt x="19203" y="960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</p:grpSp>
        <p:grpSp>
          <p:nvGrpSpPr>
            <p:cNvPr id="596" name="图形 7">
              <a:extLst>
                <a:ext uri="{FF2B5EF4-FFF2-40B4-BE49-F238E27FC236}">
                  <a16:creationId xmlns:a16="http://schemas.microsoft.com/office/drawing/2014/main" id="{C808D4F2-10BB-0E3B-DDF3-C3DD15A0B122}"/>
                </a:ext>
              </a:extLst>
            </p:cNvPr>
            <p:cNvGrpSpPr/>
            <p:nvPr/>
          </p:nvGrpSpPr>
          <p:grpSpPr>
            <a:xfrm>
              <a:off x="3926980" y="2662908"/>
              <a:ext cx="376147" cy="320174"/>
              <a:chOff x="3926980" y="2662908"/>
              <a:chExt cx="376147" cy="320174"/>
            </a:xfrm>
          </p:grpSpPr>
          <p:sp>
            <p:nvSpPr>
              <p:cNvPr id="597" name="任意多边形: 形状 596">
                <a:extLst>
                  <a:ext uri="{FF2B5EF4-FFF2-40B4-BE49-F238E27FC236}">
                    <a16:creationId xmlns:a16="http://schemas.microsoft.com/office/drawing/2014/main" id="{CF15ADF5-0E63-009B-DF88-E2CE87D3ED77}"/>
                  </a:ext>
                </a:extLst>
              </p:cNvPr>
              <p:cNvSpPr/>
              <p:nvPr/>
            </p:nvSpPr>
            <p:spPr>
              <a:xfrm>
                <a:off x="3926980" y="2662908"/>
                <a:ext cx="376147" cy="97779"/>
              </a:xfrm>
              <a:custGeom>
                <a:avLst/>
                <a:gdLst>
                  <a:gd name="connsiteX0" fmla="*/ 4787 w 376147"/>
                  <a:gd name="connsiteY0" fmla="*/ 57356 h 97779"/>
                  <a:gd name="connsiteX1" fmla="*/ 26123 w 376147"/>
                  <a:gd name="connsiteY1" fmla="*/ 56441 h 97779"/>
                  <a:gd name="connsiteX2" fmla="*/ 102018 w 376147"/>
                  <a:gd name="connsiteY2" fmla="*/ 41049 h 97779"/>
                  <a:gd name="connsiteX3" fmla="*/ 324179 w 376147"/>
                  <a:gd name="connsiteY3" fmla="*/ 67947 h 97779"/>
                  <a:gd name="connsiteX4" fmla="*/ 376148 w 376147"/>
                  <a:gd name="connsiteY4" fmla="*/ 97780 h 97779"/>
                  <a:gd name="connsiteX5" fmla="*/ 342582 w 376147"/>
                  <a:gd name="connsiteY5" fmla="*/ 62575 h 97779"/>
                  <a:gd name="connsiteX6" fmla="*/ 224891 w 376147"/>
                  <a:gd name="connsiteY6" fmla="*/ 8778 h 97779"/>
                  <a:gd name="connsiteX7" fmla="*/ 122592 w 376147"/>
                  <a:gd name="connsiteY7" fmla="*/ 244 h 97779"/>
                  <a:gd name="connsiteX8" fmla="*/ 59460 w 376147"/>
                  <a:gd name="connsiteY8" fmla="*/ 5806 h 97779"/>
                  <a:gd name="connsiteX9" fmla="*/ 20256 w 376147"/>
                  <a:gd name="connsiteY9" fmla="*/ 15789 h 97779"/>
                  <a:gd name="connsiteX10" fmla="*/ 139 w 376147"/>
                  <a:gd name="connsiteY10" fmla="*/ 41963 h 97779"/>
                  <a:gd name="connsiteX11" fmla="*/ 4787 w 376147"/>
                  <a:gd name="connsiteY11" fmla="*/ 57356 h 977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76147" h="97779">
                    <a:moveTo>
                      <a:pt x="4787" y="57356"/>
                    </a:moveTo>
                    <a:cubicBezTo>
                      <a:pt x="9664" y="60708"/>
                      <a:pt x="17665" y="59261"/>
                      <a:pt x="26123" y="56441"/>
                    </a:cubicBezTo>
                    <a:cubicBezTo>
                      <a:pt x="50316" y="48364"/>
                      <a:pt x="76834" y="44364"/>
                      <a:pt x="102018" y="41049"/>
                    </a:cubicBezTo>
                    <a:cubicBezTo>
                      <a:pt x="176618" y="31295"/>
                      <a:pt x="254952" y="36629"/>
                      <a:pt x="324179" y="67947"/>
                    </a:cubicBezTo>
                    <a:cubicBezTo>
                      <a:pt x="342391" y="76177"/>
                      <a:pt x="359841" y="86159"/>
                      <a:pt x="376148" y="97780"/>
                    </a:cubicBezTo>
                    <a:cubicBezTo>
                      <a:pt x="364032" y="89169"/>
                      <a:pt x="354697" y="72367"/>
                      <a:pt x="342582" y="62575"/>
                    </a:cubicBezTo>
                    <a:cubicBezTo>
                      <a:pt x="308672" y="35143"/>
                      <a:pt x="267296" y="17960"/>
                      <a:pt x="224891" y="8778"/>
                    </a:cubicBezTo>
                    <a:cubicBezTo>
                      <a:pt x="191363" y="1539"/>
                      <a:pt x="156844" y="-823"/>
                      <a:pt x="122592" y="244"/>
                    </a:cubicBezTo>
                    <a:cubicBezTo>
                      <a:pt x="101485" y="891"/>
                      <a:pt x="80377" y="2834"/>
                      <a:pt x="59460" y="5806"/>
                    </a:cubicBezTo>
                    <a:cubicBezTo>
                      <a:pt x="47954" y="7445"/>
                      <a:pt x="31114" y="11597"/>
                      <a:pt x="20256" y="15789"/>
                    </a:cubicBezTo>
                    <a:cubicBezTo>
                      <a:pt x="6730" y="21008"/>
                      <a:pt x="1091" y="29085"/>
                      <a:pt x="139" y="41963"/>
                    </a:cubicBezTo>
                    <a:cubicBezTo>
                      <a:pt x="-547" y="50307"/>
                      <a:pt x="1358" y="55031"/>
                      <a:pt x="4787" y="57356"/>
                    </a:cubicBezTo>
                    <a:close/>
                  </a:path>
                </a:pathLst>
              </a:custGeom>
              <a:solidFill>
                <a:srgbClr val="240206"/>
              </a:soli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598" name="图形 7">
                <a:extLst>
                  <a:ext uri="{FF2B5EF4-FFF2-40B4-BE49-F238E27FC236}">
                    <a16:creationId xmlns:a16="http://schemas.microsoft.com/office/drawing/2014/main" id="{6E432D16-ECAC-7D02-2D6F-6BB680461648}"/>
                  </a:ext>
                </a:extLst>
              </p:cNvPr>
              <p:cNvGrpSpPr/>
              <p:nvPr/>
            </p:nvGrpSpPr>
            <p:grpSpPr>
              <a:xfrm>
                <a:off x="3936796" y="2819541"/>
                <a:ext cx="295389" cy="163541"/>
                <a:chOff x="3936796" y="2819541"/>
                <a:chExt cx="295389" cy="163541"/>
              </a:xfrm>
            </p:grpSpPr>
            <p:grpSp>
              <p:nvGrpSpPr>
                <p:cNvPr id="599" name="图形 7">
                  <a:extLst>
                    <a:ext uri="{FF2B5EF4-FFF2-40B4-BE49-F238E27FC236}">
                      <a16:creationId xmlns:a16="http://schemas.microsoft.com/office/drawing/2014/main" id="{77598B64-0721-3B5D-B7E0-F2F47E578577}"/>
                    </a:ext>
                  </a:extLst>
                </p:cNvPr>
                <p:cNvGrpSpPr/>
                <p:nvPr/>
              </p:nvGrpSpPr>
              <p:grpSpPr>
                <a:xfrm>
                  <a:off x="4152366" y="2838678"/>
                  <a:ext cx="79819" cy="88124"/>
                  <a:chOff x="4152366" y="2838678"/>
                  <a:chExt cx="79819" cy="88124"/>
                </a:xfrm>
                <a:solidFill>
                  <a:srgbClr val="240206"/>
                </a:solidFill>
              </p:grpSpPr>
              <p:sp>
                <p:nvSpPr>
                  <p:cNvPr id="600" name="任意多边形: 形状 599">
                    <a:extLst>
                      <a:ext uri="{FF2B5EF4-FFF2-40B4-BE49-F238E27FC236}">
                        <a16:creationId xmlns:a16="http://schemas.microsoft.com/office/drawing/2014/main" id="{547673A5-9123-6B79-C425-A37FA804986A}"/>
                      </a:ext>
                    </a:extLst>
                  </p:cNvPr>
                  <p:cNvSpPr/>
                  <p:nvPr/>
                </p:nvSpPr>
                <p:spPr>
                  <a:xfrm>
                    <a:off x="4189095" y="2897314"/>
                    <a:ext cx="43091" cy="29488"/>
                  </a:xfrm>
                  <a:custGeom>
                    <a:avLst/>
                    <a:gdLst>
                      <a:gd name="connsiteX0" fmla="*/ 0 w 43091"/>
                      <a:gd name="connsiteY0" fmla="*/ 27699 h 29488"/>
                      <a:gd name="connsiteX1" fmla="*/ 43091 w 43091"/>
                      <a:gd name="connsiteY1" fmla="*/ 0 h 29488"/>
                      <a:gd name="connsiteX2" fmla="*/ 0 w 43091"/>
                      <a:gd name="connsiteY2" fmla="*/ 27699 h 29488"/>
                      <a:gd name="connsiteX3" fmla="*/ 0 w 43091"/>
                      <a:gd name="connsiteY3" fmla="*/ 27699 h 294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3091" h="29488">
                        <a:moveTo>
                          <a:pt x="0" y="27699"/>
                        </a:moveTo>
                        <a:cubicBezTo>
                          <a:pt x="18707" y="34747"/>
                          <a:pt x="41872" y="20041"/>
                          <a:pt x="43091" y="0"/>
                        </a:cubicBezTo>
                        <a:cubicBezTo>
                          <a:pt x="31547" y="14402"/>
                          <a:pt x="18326" y="22936"/>
                          <a:pt x="0" y="27699"/>
                        </a:cubicBezTo>
                        <a:lnTo>
                          <a:pt x="0" y="27699"/>
                        </a:lnTo>
                        <a:close/>
                      </a:path>
                    </a:pathLst>
                  </a:custGeom>
                  <a:solidFill>
                    <a:srgbClr val="240206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01" name="任意多边形: 形状 600">
                    <a:extLst>
                      <a:ext uri="{FF2B5EF4-FFF2-40B4-BE49-F238E27FC236}">
                        <a16:creationId xmlns:a16="http://schemas.microsoft.com/office/drawing/2014/main" id="{CB02D7EF-AB70-D509-492E-A1824398C612}"/>
                      </a:ext>
                    </a:extLst>
                  </p:cNvPr>
                  <p:cNvSpPr/>
                  <p:nvPr/>
                </p:nvSpPr>
                <p:spPr>
                  <a:xfrm>
                    <a:off x="4175798" y="2864739"/>
                    <a:ext cx="43091" cy="29488"/>
                  </a:xfrm>
                  <a:custGeom>
                    <a:avLst/>
                    <a:gdLst>
                      <a:gd name="connsiteX0" fmla="*/ 0 w 43091"/>
                      <a:gd name="connsiteY0" fmla="*/ 27699 h 29488"/>
                      <a:gd name="connsiteX1" fmla="*/ 43091 w 43091"/>
                      <a:gd name="connsiteY1" fmla="*/ 0 h 29488"/>
                      <a:gd name="connsiteX2" fmla="*/ 0 w 43091"/>
                      <a:gd name="connsiteY2" fmla="*/ 27699 h 29488"/>
                      <a:gd name="connsiteX3" fmla="*/ 0 w 43091"/>
                      <a:gd name="connsiteY3" fmla="*/ 27699 h 294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3091" h="29488">
                        <a:moveTo>
                          <a:pt x="0" y="27699"/>
                        </a:moveTo>
                        <a:cubicBezTo>
                          <a:pt x="18707" y="34747"/>
                          <a:pt x="41872" y="20040"/>
                          <a:pt x="43091" y="0"/>
                        </a:cubicBezTo>
                        <a:cubicBezTo>
                          <a:pt x="31547" y="14402"/>
                          <a:pt x="18326" y="22936"/>
                          <a:pt x="0" y="27699"/>
                        </a:cubicBezTo>
                        <a:lnTo>
                          <a:pt x="0" y="27699"/>
                        </a:lnTo>
                        <a:close/>
                      </a:path>
                    </a:pathLst>
                  </a:custGeom>
                  <a:solidFill>
                    <a:srgbClr val="240206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02" name="任意多边形: 形状 601">
                    <a:extLst>
                      <a:ext uri="{FF2B5EF4-FFF2-40B4-BE49-F238E27FC236}">
                        <a16:creationId xmlns:a16="http://schemas.microsoft.com/office/drawing/2014/main" id="{77980A51-0745-2E1C-9B5D-2B0209564A9C}"/>
                      </a:ext>
                    </a:extLst>
                  </p:cNvPr>
                  <p:cNvSpPr/>
                  <p:nvPr/>
                </p:nvSpPr>
                <p:spPr>
                  <a:xfrm>
                    <a:off x="4152366" y="2838678"/>
                    <a:ext cx="43091" cy="29488"/>
                  </a:xfrm>
                  <a:custGeom>
                    <a:avLst/>
                    <a:gdLst>
                      <a:gd name="connsiteX0" fmla="*/ 0 w 43091"/>
                      <a:gd name="connsiteY0" fmla="*/ 27699 h 29488"/>
                      <a:gd name="connsiteX1" fmla="*/ 43091 w 43091"/>
                      <a:gd name="connsiteY1" fmla="*/ 0 h 29488"/>
                      <a:gd name="connsiteX2" fmla="*/ 0 w 43091"/>
                      <a:gd name="connsiteY2" fmla="*/ 27699 h 29488"/>
                      <a:gd name="connsiteX3" fmla="*/ 0 w 43091"/>
                      <a:gd name="connsiteY3" fmla="*/ 27699 h 294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3091" h="29488">
                        <a:moveTo>
                          <a:pt x="0" y="27699"/>
                        </a:moveTo>
                        <a:cubicBezTo>
                          <a:pt x="18707" y="34747"/>
                          <a:pt x="41872" y="20041"/>
                          <a:pt x="43091" y="0"/>
                        </a:cubicBezTo>
                        <a:cubicBezTo>
                          <a:pt x="31547" y="14364"/>
                          <a:pt x="18326" y="22936"/>
                          <a:pt x="0" y="27699"/>
                        </a:cubicBezTo>
                        <a:lnTo>
                          <a:pt x="0" y="27699"/>
                        </a:lnTo>
                        <a:close/>
                      </a:path>
                    </a:pathLst>
                  </a:custGeom>
                  <a:solidFill>
                    <a:srgbClr val="240206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603" name="图形 7">
                  <a:extLst>
                    <a:ext uri="{FF2B5EF4-FFF2-40B4-BE49-F238E27FC236}">
                      <a16:creationId xmlns:a16="http://schemas.microsoft.com/office/drawing/2014/main" id="{CA4DF7E6-4200-16C4-CC4E-BAD9521D50FB}"/>
                    </a:ext>
                  </a:extLst>
                </p:cNvPr>
                <p:cNvGrpSpPr/>
                <p:nvPr/>
              </p:nvGrpSpPr>
              <p:grpSpPr>
                <a:xfrm>
                  <a:off x="3936796" y="2819541"/>
                  <a:ext cx="260908" cy="163541"/>
                  <a:chOff x="3936796" y="2819541"/>
                  <a:chExt cx="260908" cy="163541"/>
                </a:xfrm>
              </p:grpSpPr>
              <p:sp>
                <p:nvSpPr>
                  <p:cNvPr id="604" name="任意多边形: 形状 603">
                    <a:extLst>
                      <a:ext uri="{FF2B5EF4-FFF2-40B4-BE49-F238E27FC236}">
                        <a16:creationId xmlns:a16="http://schemas.microsoft.com/office/drawing/2014/main" id="{55BA987C-02EE-9DA1-B265-531269E50C84}"/>
                      </a:ext>
                    </a:extLst>
                  </p:cNvPr>
                  <p:cNvSpPr/>
                  <p:nvPr/>
                </p:nvSpPr>
                <p:spPr>
                  <a:xfrm>
                    <a:off x="3936796" y="2828146"/>
                    <a:ext cx="260908" cy="154936"/>
                  </a:xfrm>
                  <a:custGeom>
                    <a:avLst/>
                    <a:gdLst>
                      <a:gd name="connsiteX0" fmla="*/ 0 w 260908"/>
                      <a:gd name="connsiteY0" fmla="*/ 87495 h 154936"/>
                      <a:gd name="connsiteX1" fmla="*/ 69723 w 260908"/>
                      <a:gd name="connsiteY1" fmla="*/ 142054 h 154936"/>
                      <a:gd name="connsiteX2" fmla="*/ 80810 w 260908"/>
                      <a:gd name="connsiteY2" fmla="*/ 146512 h 154936"/>
                      <a:gd name="connsiteX3" fmla="*/ 165621 w 260908"/>
                      <a:gd name="connsiteY3" fmla="*/ 154322 h 154936"/>
                      <a:gd name="connsiteX4" fmla="*/ 177355 w 260908"/>
                      <a:gd name="connsiteY4" fmla="*/ 151960 h 154936"/>
                      <a:gd name="connsiteX5" fmla="*/ 260909 w 260908"/>
                      <a:gd name="connsiteY5" fmla="*/ 99306 h 154936"/>
                      <a:gd name="connsiteX6" fmla="*/ 245631 w 260908"/>
                      <a:gd name="connsiteY6" fmla="*/ 52595 h 154936"/>
                      <a:gd name="connsiteX7" fmla="*/ 245592 w 260908"/>
                      <a:gd name="connsiteY7" fmla="*/ 52557 h 154936"/>
                      <a:gd name="connsiteX8" fmla="*/ 186690 w 260908"/>
                      <a:gd name="connsiteY8" fmla="*/ 13161 h 154936"/>
                      <a:gd name="connsiteX9" fmla="*/ 185090 w 260908"/>
                      <a:gd name="connsiteY9" fmla="*/ 12476 h 154936"/>
                      <a:gd name="connsiteX10" fmla="*/ 149771 w 260908"/>
                      <a:gd name="connsiteY10" fmla="*/ 2379 h 154936"/>
                      <a:gd name="connsiteX11" fmla="*/ 149390 w 260908"/>
                      <a:gd name="connsiteY11" fmla="*/ 2303 h 154936"/>
                      <a:gd name="connsiteX12" fmla="*/ 146228 w 260908"/>
                      <a:gd name="connsiteY12" fmla="*/ 1808 h 154936"/>
                      <a:gd name="connsiteX13" fmla="*/ 136512 w 260908"/>
                      <a:gd name="connsiteY13" fmla="*/ 665 h 154936"/>
                      <a:gd name="connsiteX14" fmla="*/ 126759 w 260908"/>
                      <a:gd name="connsiteY14" fmla="*/ 93 h 154936"/>
                      <a:gd name="connsiteX15" fmla="*/ 123558 w 260908"/>
                      <a:gd name="connsiteY15" fmla="*/ 17 h 154936"/>
                      <a:gd name="connsiteX16" fmla="*/ 123177 w 260908"/>
                      <a:gd name="connsiteY16" fmla="*/ 17 h 154936"/>
                      <a:gd name="connsiteX17" fmla="*/ 86639 w 260908"/>
                      <a:gd name="connsiteY17" fmla="*/ 3903 h 154936"/>
                      <a:gd name="connsiteX18" fmla="*/ 84925 w 260908"/>
                      <a:gd name="connsiteY18" fmla="*/ 4322 h 154936"/>
                      <a:gd name="connsiteX19" fmla="*/ 0 w 260908"/>
                      <a:gd name="connsiteY19" fmla="*/ 87495 h 1549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</a:cxnLst>
                    <a:rect l="l" t="t" r="r" b="b"/>
                    <a:pathLst>
                      <a:path w="260908" h="154936">
                        <a:moveTo>
                          <a:pt x="0" y="87495"/>
                        </a:moveTo>
                        <a:cubicBezTo>
                          <a:pt x="0" y="87495"/>
                          <a:pt x="28308" y="123385"/>
                          <a:pt x="69723" y="142054"/>
                        </a:cubicBezTo>
                        <a:cubicBezTo>
                          <a:pt x="73304" y="143692"/>
                          <a:pt x="77038" y="145178"/>
                          <a:pt x="80810" y="146512"/>
                        </a:cubicBezTo>
                        <a:cubicBezTo>
                          <a:pt x="100165" y="153293"/>
                          <a:pt x="152476" y="156341"/>
                          <a:pt x="165621" y="154322"/>
                        </a:cubicBezTo>
                        <a:cubicBezTo>
                          <a:pt x="169659" y="153712"/>
                          <a:pt x="173545" y="152912"/>
                          <a:pt x="177355" y="151960"/>
                        </a:cubicBezTo>
                        <a:cubicBezTo>
                          <a:pt x="229514" y="139082"/>
                          <a:pt x="260909" y="99306"/>
                          <a:pt x="260909" y="99306"/>
                        </a:cubicBezTo>
                        <a:cubicBezTo>
                          <a:pt x="260261" y="82580"/>
                          <a:pt x="254622" y="66616"/>
                          <a:pt x="245631" y="52595"/>
                        </a:cubicBezTo>
                        <a:cubicBezTo>
                          <a:pt x="245592" y="52595"/>
                          <a:pt x="245592" y="52595"/>
                          <a:pt x="245592" y="52557"/>
                        </a:cubicBezTo>
                        <a:cubicBezTo>
                          <a:pt x="232105" y="36365"/>
                          <a:pt x="210998" y="23487"/>
                          <a:pt x="186690" y="13161"/>
                        </a:cubicBezTo>
                        <a:cubicBezTo>
                          <a:pt x="186157" y="12933"/>
                          <a:pt x="185623" y="12704"/>
                          <a:pt x="185090" y="12476"/>
                        </a:cubicBezTo>
                        <a:cubicBezTo>
                          <a:pt x="174155" y="7904"/>
                          <a:pt x="162306" y="4475"/>
                          <a:pt x="149771" y="2379"/>
                        </a:cubicBezTo>
                        <a:cubicBezTo>
                          <a:pt x="149657" y="2341"/>
                          <a:pt x="149504" y="2341"/>
                          <a:pt x="149390" y="2303"/>
                        </a:cubicBezTo>
                        <a:cubicBezTo>
                          <a:pt x="148323" y="2151"/>
                          <a:pt x="147295" y="1960"/>
                          <a:pt x="146228" y="1808"/>
                        </a:cubicBezTo>
                        <a:cubicBezTo>
                          <a:pt x="143027" y="1351"/>
                          <a:pt x="139789" y="969"/>
                          <a:pt x="136512" y="665"/>
                        </a:cubicBezTo>
                        <a:cubicBezTo>
                          <a:pt x="133236" y="398"/>
                          <a:pt x="129959" y="207"/>
                          <a:pt x="126759" y="93"/>
                        </a:cubicBezTo>
                        <a:cubicBezTo>
                          <a:pt x="125692" y="55"/>
                          <a:pt x="124625" y="55"/>
                          <a:pt x="123558" y="17"/>
                        </a:cubicBezTo>
                        <a:cubicBezTo>
                          <a:pt x="123444" y="17"/>
                          <a:pt x="123292" y="-21"/>
                          <a:pt x="123177" y="17"/>
                        </a:cubicBezTo>
                        <a:cubicBezTo>
                          <a:pt x="110490" y="-59"/>
                          <a:pt x="98184" y="1274"/>
                          <a:pt x="86639" y="3903"/>
                        </a:cubicBezTo>
                        <a:cubicBezTo>
                          <a:pt x="86068" y="4056"/>
                          <a:pt x="85496" y="4170"/>
                          <a:pt x="84925" y="4322"/>
                        </a:cubicBezTo>
                        <a:cubicBezTo>
                          <a:pt x="38481" y="15486"/>
                          <a:pt x="14935" y="48252"/>
                          <a:pt x="0" y="87495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05" name="任意多边形: 形状 604">
                    <a:extLst>
                      <a:ext uri="{FF2B5EF4-FFF2-40B4-BE49-F238E27FC236}">
                        <a16:creationId xmlns:a16="http://schemas.microsoft.com/office/drawing/2014/main" id="{3B1D7795-D18C-802B-0BD1-7B88B4AF65AC}"/>
                      </a:ext>
                    </a:extLst>
                  </p:cNvPr>
                  <p:cNvSpPr/>
                  <p:nvPr/>
                </p:nvSpPr>
                <p:spPr>
                  <a:xfrm>
                    <a:off x="3988410" y="2828107"/>
                    <a:ext cx="156077" cy="154974"/>
                  </a:xfrm>
                  <a:custGeom>
                    <a:avLst/>
                    <a:gdLst>
                      <a:gd name="connsiteX0" fmla="*/ 431 w 156077"/>
                      <a:gd name="connsiteY0" fmla="*/ 72826 h 154974"/>
                      <a:gd name="connsiteX1" fmla="*/ 18110 w 156077"/>
                      <a:gd name="connsiteY1" fmla="*/ 142092 h 154974"/>
                      <a:gd name="connsiteX2" fmla="*/ 29197 w 156077"/>
                      <a:gd name="connsiteY2" fmla="*/ 146550 h 154974"/>
                      <a:gd name="connsiteX3" fmla="*/ 114007 w 156077"/>
                      <a:gd name="connsiteY3" fmla="*/ 154360 h 154974"/>
                      <a:gd name="connsiteX4" fmla="*/ 125742 w 156077"/>
                      <a:gd name="connsiteY4" fmla="*/ 151998 h 154974"/>
                      <a:gd name="connsiteX5" fmla="*/ 155651 w 156077"/>
                      <a:gd name="connsiteY5" fmla="*/ 86313 h 154974"/>
                      <a:gd name="connsiteX6" fmla="*/ 135077 w 156077"/>
                      <a:gd name="connsiteY6" fmla="*/ 13200 h 154974"/>
                      <a:gd name="connsiteX7" fmla="*/ 134924 w 156077"/>
                      <a:gd name="connsiteY7" fmla="*/ 12971 h 154974"/>
                      <a:gd name="connsiteX8" fmla="*/ 98196 w 156077"/>
                      <a:gd name="connsiteY8" fmla="*/ 2379 h 154974"/>
                      <a:gd name="connsiteX9" fmla="*/ 97815 w 156077"/>
                      <a:gd name="connsiteY9" fmla="*/ 2303 h 154974"/>
                      <a:gd name="connsiteX10" fmla="*/ 94652 w 156077"/>
                      <a:gd name="connsiteY10" fmla="*/ 1808 h 154974"/>
                      <a:gd name="connsiteX11" fmla="*/ 84937 w 156077"/>
                      <a:gd name="connsiteY11" fmla="*/ 665 h 154974"/>
                      <a:gd name="connsiteX12" fmla="*/ 75183 w 156077"/>
                      <a:gd name="connsiteY12" fmla="*/ 93 h 154974"/>
                      <a:gd name="connsiteX13" fmla="*/ 71983 w 156077"/>
                      <a:gd name="connsiteY13" fmla="*/ 17 h 154974"/>
                      <a:gd name="connsiteX14" fmla="*/ 71602 w 156077"/>
                      <a:gd name="connsiteY14" fmla="*/ 17 h 154974"/>
                      <a:gd name="connsiteX15" fmla="*/ 33578 w 156077"/>
                      <a:gd name="connsiteY15" fmla="*/ 4094 h 154974"/>
                      <a:gd name="connsiteX16" fmla="*/ 33350 w 156077"/>
                      <a:gd name="connsiteY16" fmla="*/ 4322 h 154974"/>
                      <a:gd name="connsiteX17" fmla="*/ 431 w 156077"/>
                      <a:gd name="connsiteY17" fmla="*/ 72826 h 1549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</a:cxnLst>
                    <a:rect l="l" t="t" r="r" b="b"/>
                    <a:pathLst>
                      <a:path w="156077" h="154974">
                        <a:moveTo>
                          <a:pt x="431" y="72826"/>
                        </a:moveTo>
                        <a:cubicBezTo>
                          <a:pt x="-1855" y="99191"/>
                          <a:pt x="5079" y="123804"/>
                          <a:pt x="18110" y="142092"/>
                        </a:cubicBezTo>
                        <a:cubicBezTo>
                          <a:pt x="21691" y="143730"/>
                          <a:pt x="25425" y="145216"/>
                          <a:pt x="29197" y="146550"/>
                        </a:cubicBezTo>
                        <a:cubicBezTo>
                          <a:pt x="48552" y="153331"/>
                          <a:pt x="100863" y="156379"/>
                          <a:pt x="114007" y="154360"/>
                        </a:cubicBezTo>
                        <a:cubicBezTo>
                          <a:pt x="118046" y="153750"/>
                          <a:pt x="121932" y="152950"/>
                          <a:pt x="125742" y="151998"/>
                        </a:cubicBezTo>
                        <a:cubicBezTo>
                          <a:pt x="142011" y="136224"/>
                          <a:pt x="153327" y="112983"/>
                          <a:pt x="155651" y="86313"/>
                        </a:cubicBezTo>
                        <a:cubicBezTo>
                          <a:pt x="158089" y="58043"/>
                          <a:pt x="149936" y="31830"/>
                          <a:pt x="135077" y="13200"/>
                        </a:cubicBezTo>
                        <a:cubicBezTo>
                          <a:pt x="135039" y="13123"/>
                          <a:pt x="134962" y="13047"/>
                          <a:pt x="134924" y="12971"/>
                        </a:cubicBezTo>
                        <a:cubicBezTo>
                          <a:pt x="123532" y="8132"/>
                          <a:pt x="111226" y="4551"/>
                          <a:pt x="98196" y="2379"/>
                        </a:cubicBezTo>
                        <a:cubicBezTo>
                          <a:pt x="98082" y="2341"/>
                          <a:pt x="97929" y="2341"/>
                          <a:pt x="97815" y="2303"/>
                        </a:cubicBezTo>
                        <a:cubicBezTo>
                          <a:pt x="96748" y="2150"/>
                          <a:pt x="95719" y="1960"/>
                          <a:pt x="94652" y="1808"/>
                        </a:cubicBezTo>
                        <a:cubicBezTo>
                          <a:pt x="91452" y="1350"/>
                          <a:pt x="88214" y="969"/>
                          <a:pt x="84937" y="665"/>
                        </a:cubicBezTo>
                        <a:cubicBezTo>
                          <a:pt x="81660" y="398"/>
                          <a:pt x="78384" y="208"/>
                          <a:pt x="75183" y="93"/>
                        </a:cubicBezTo>
                        <a:cubicBezTo>
                          <a:pt x="74117" y="55"/>
                          <a:pt x="73050" y="55"/>
                          <a:pt x="71983" y="17"/>
                        </a:cubicBezTo>
                        <a:cubicBezTo>
                          <a:pt x="71869" y="17"/>
                          <a:pt x="71716" y="-21"/>
                          <a:pt x="71602" y="17"/>
                        </a:cubicBezTo>
                        <a:cubicBezTo>
                          <a:pt x="58381" y="-97"/>
                          <a:pt x="45618" y="1312"/>
                          <a:pt x="33578" y="4094"/>
                        </a:cubicBezTo>
                        <a:cubicBezTo>
                          <a:pt x="33502" y="4170"/>
                          <a:pt x="33426" y="4246"/>
                          <a:pt x="33350" y="4322"/>
                        </a:cubicBezTo>
                        <a:cubicBezTo>
                          <a:pt x="15443" y="20134"/>
                          <a:pt x="2908" y="44594"/>
                          <a:pt x="431" y="72826"/>
                        </a:cubicBezTo>
                        <a:close/>
                      </a:path>
                    </a:pathLst>
                  </a:custGeom>
                  <a:solidFill>
                    <a:srgbClr val="57151D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06" name="任意多边形: 形状 605">
                    <a:extLst>
                      <a:ext uri="{FF2B5EF4-FFF2-40B4-BE49-F238E27FC236}">
                        <a16:creationId xmlns:a16="http://schemas.microsoft.com/office/drawing/2014/main" id="{F907C3D6-177F-0AEA-7954-E53013F094B9}"/>
                      </a:ext>
                    </a:extLst>
                  </p:cNvPr>
                  <p:cNvSpPr/>
                  <p:nvPr/>
                </p:nvSpPr>
                <p:spPr>
                  <a:xfrm rot="-5102277">
                    <a:off x="4002156" y="2842765"/>
                    <a:ext cx="133661" cy="123449"/>
                  </a:xfrm>
                  <a:custGeom>
                    <a:avLst/>
                    <a:gdLst>
                      <a:gd name="connsiteX0" fmla="*/ 133661 w 133661"/>
                      <a:gd name="connsiteY0" fmla="*/ 61725 h 123449"/>
                      <a:gd name="connsiteX1" fmla="*/ 66831 w 133661"/>
                      <a:gd name="connsiteY1" fmla="*/ 123450 h 123449"/>
                      <a:gd name="connsiteX2" fmla="*/ 0 w 133661"/>
                      <a:gd name="connsiteY2" fmla="*/ 61725 h 123449"/>
                      <a:gd name="connsiteX3" fmla="*/ 66831 w 133661"/>
                      <a:gd name="connsiteY3" fmla="*/ 0 h 123449"/>
                      <a:gd name="connsiteX4" fmla="*/ 133661 w 133661"/>
                      <a:gd name="connsiteY4" fmla="*/ 61725 h 1234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3661" h="123449">
                        <a:moveTo>
                          <a:pt x="133661" y="61725"/>
                        </a:moveTo>
                        <a:cubicBezTo>
                          <a:pt x="133661" y="95815"/>
                          <a:pt x="103740" y="123450"/>
                          <a:pt x="66831" y="123450"/>
                        </a:cubicBezTo>
                        <a:cubicBezTo>
                          <a:pt x="29921" y="123450"/>
                          <a:pt x="0" y="95815"/>
                          <a:pt x="0" y="61725"/>
                        </a:cubicBezTo>
                        <a:cubicBezTo>
                          <a:pt x="0" y="27635"/>
                          <a:pt x="29921" y="0"/>
                          <a:pt x="66831" y="0"/>
                        </a:cubicBezTo>
                        <a:cubicBezTo>
                          <a:pt x="103740" y="0"/>
                          <a:pt x="133661" y="27635"/>
                          <a:pt x="133661" y="61725"/>
                        </a:cubicBezTo>
                        <a:close/>
                      </a:path>
                    </a:pathLst>
                  </a:custGeom>
                  <a:solidFill>
                    <a:srgbClr val="2B0A0E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07" name="任意多边形: 形状 606">
                    <a:extLst>
                      <a:ext uri="{FF2B5EF4-FFF2-40B4-BE49-F238E27FC236}">
                        <a16:creationId xmlns:a16="http://schemas.microsoft.com/office/drawing/2014/main" id="{BEDD4ED5-9D8C-3C44-D15E-927C3D9FF0E8}"/>
                      </a:ext>
                    </a:extLst>
                  </p:cNvPr>
                  <p:cNvSpPr/>
                  <p:nvPr/>
                </p:nvSpPr>
                <p:spPr>
                  <a:xfrm rot="-5102620">
                    <a:off x="4010839" y="2857991"/>
                    <a:ext cx="111713" cy="93043"/>
                  </a:xfrm>
                  <a:custGeom>
                    <a:avLst/>
                    <a:gdLst>
                      <a:gd name="connsiteX0" fmla="*/ 111714 w 111713"/>
                      <a:gd name="connsiteY0" fmla="*/ 46522 h 93043"/>
                      <a:gd name="connsiteX1" fmla="*/ 55857 w 111713"/>
                      <a:gd name="connsiteY1" fmla="*/ 93044 h 93043"/>
                      <a:gd name="connsiteX2" fmla="*/ 0 w 111713"/>
                      <a:gd name="connsiteY2" fmla="*/ 46522 h 93043"/>
                      <a:gd name="connsiteX3" fmla="*/ 55857 w 111713"/>
                      <a:gd name="connsiteY3" fmla="*/ 0 h 93043"/>
                      <a:gd name="connsiteX4" fmla="*/ 111714 w 111713"/>
                      <a:gd name="connsiteY4" fmla="*/ 46522 h 930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11713" h="93043">
                        <a:moveTo>
                          <a:pt x="111714" y="46522"/>
                        </a:moveTo>
                        <a:cubicBezTo>
                          <a:pt x="111714" y="72215"/>
                          <a:pt x="86706" y="93044"/>
                          <a:pt x="55857" y="93044"/>
                        </a:cubicBezTo>
                        <a:cubicBezTo>
                          <a:pt x="25008" y="93044"/>
                          <a:pt x="0" y="72215"/>
                          <a:pt x="0" y="46522"/>
                        </a:cubicBezTo>
                        <a:cubicBezTo>
                          <a:pt x="0" y="20829"/>
                          <a:pt x="25008" y="0"/>
                          <a:pt x="55857" y="0"/>
                        </a:cubicBezTo>
                        <a:cubicBezTo>
                          <a:pt x="86706" y="0"/>
                          <a:pt x="111714" y="20829"/>
                          <a:pt x="111714" y="46522"/>
                        </a:cubicBezTo>
                        <a:close/>
                      </a:path>
                    </a:pathLst>
                  </a:custGeom>
                  <a:solidFill>
                    <a:srgbClr val="000000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08" name="任意多边形: 形状 607">
                    <a:extLst>
                      <a:ext uri="{FF2B5EF4-FFF2-40B4-BE49-F238E27FC236}">
                        <a16:creationId xmlns:a16="http://schemas.microsoft.com/office/drawing/2014/main" id="{F10A4DF1-AC2B-85D1-F1BF-76A35EC6AB07}"/>
                      </a:ext>
                    </a:extLst>
                  </p:cNvPr>
                  <p:cNvSpPr/>
                  <p:nvPr/>
                </p:nvSpPr>
                <p:spPr>
                  <a:xfrm>
                    <a:off x="3936796" y="2819541"/>
                    <a:ext cx="260908" cy="107872"/>
                  </a:xfrm>
                  <a:custGeom>
                    <a:avLst/>
                    <a:gdLst>
                      <a:gd name="connsiteX0" fmla="*/ 0 w 260908"/>
                      <a:gd name="connsiteY0" fmla="*/ 96099 h 107872"/>
                      <a:gd name="connsiteX1" fmla="*/ 21450 w 260908"/>
                      <a:gd name="connsiteY1" fmla="*/ 59028 h 107872"/>
                      <a:gd name="connsiteX2" fmla="*/ 133502 w 260908"/>
                      <a:gd name="connsiteY2" fmla="*/ 15937 h 107872"/>
                      <a:gd name="connsiteX3" fmla="*/ 260909 w 260908"/>
                      <a:gd name="connsiteY3" fmla="*/ 107872 h 107872"/>
                      <a:gd name="connsiteX4" fmla="*/ 245631 w 260908"/>
                      <a:gd name="connsiteY4" fmla="*/ 61162 h 107872"/>
                      <a:gd name="connsiteX5" fmla="*/ 245592 w 260908"/>
                      <a:gd name="connsiteY5" fmla="*/ 61124 h 107872"/>
                      <a:gd name="connsiteX6" fmla="*/ 204406 w 260908"/>
                      <a:gd name="connsiteY6" fmla="*/ 23024 h 107872"/>
                      <a:gd name="connsiteX7" fmla="*/ 137236 w 260908"/>
                      <a:gd name="connsiteY7" fmla="*/ 621 h 107872"/>
                      <a:gd name="connsiteX8" fmla="*/ 47968 w 260908"/>
                      <a:gd name="connsiteY8" fmla="*/ 23443 h 107872"/>
                      <a:gd name="connsiteX9" fmla="*/ 0 w 260908"/>
                      <a:gd name="connsiteY9" fmla="*/ 96099 h 1078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260908" h="107872">
                        <a:moveTo>
                          <a:pt x="0" y="96099"/>
                        </a:moveTo>
                        <a:cubicBezTo>
                          <a:pt x="5524" y="82650"/>
                          <a:pt x="12383" y="69886"/>
                          <a:pt x="21450" y="59028"/>
                        </a:cubicBezTo>
                        <a:cubicBezTo>
                          <a:pt x="47930" y="26262"/>
                          <a:pt x="92354" y="11632"/>
                          <a:pt x="133502" y="15937"/>
                        </a:cubicBezTo>
                        <a:cubicBezTo>
                          <a:pt x="190576" y="20090"/>
                          <a:pt x="246964" y="48398"/>
                          <a:pt x="260909" y="107872"/>
                        </a:cubicBezTo>
                        <a:cubicBezTo>
                          <a:pt x="260261" y="91146"/>
                          <a:pt x="254622" y="75182"/>
                          <a:pt x="245631" y="61162"/>
                        </a:cubicBezTo>
                        <a:cubicBezTo>
                          <a:pt x="245592" y="61162"/>
                          <a:pt x="245592" y="61162"/>
                          <a:pt x="245592" y="61124"/>
                        </a:cubicBezTo>
                        <a:cubicBezTo>
                          <a:pt x="235344" y="45236"/>
                          <a:pt x="220827" y="31977"/>
                          <a:pt x="204406" y="23024"/>
                        </a:cubicBezTo>
                        <a:cubicBezTo>
                          <a:pt x="183147" y="11098"/>
                          <a:pt x="161315" y="2831"/>
                          <a:pt x="137236" y="621"/>
                        </a:cubicBezTo>
                        <a:cubicBezTo>
                          <a:pt x="107137" y="-2580"/>
                          <a:pt x="73343" y="6831"/>
                          <a:pt x="47968" y="23443"/>
                        </a:cubicBezTo>
                        <a:cubicBezTo>
                          <a:pt x="22784" y="39635"/>
                          <a:pt x="5334" y="67029"/>
                          <a:pt x="0" y="96099"/>
                        </a:cubicBezTo>
                        <a:close/>
                      </a:path>
                    </a:pathLst>
                  </a:custGeom>
                  <a:solidFill>
                    <a:srgbClr val="240206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09" name="任意多边形: 形状 608">
                    <a:extLst>
                      <a:ext uri="{FF2B5EF4-FFF2-40B4-BE49-F238E27FC236}">
                        <a16:creationId xmlns:a16="http://schemas.microsoft.com/office/drawing/2014/main" id="{6A0AAABA-41EE-2CC6-F025-A3F8336503B1}"/>
                      </a:ext>
                    </a:extLst>
                  </p:cNvPr>
                  <p:cNvSpPr/>
                  <p:nvPr/>
                </p:nvSpPr>
                <p:spPr>
                  <a:xfrm>
                    <a:off x="4009130" y="2855722"/>
                    <a:ext cx="30898" cy="30904"/>
                  </a:xfrm>
                  <a:custGeom>
                    <a:avLst/>
                    <a:gdLst>
                      <a:gd name="connsiteX0" fmla="*/ 57 w 30898"/>
                      <a:gd name="connsiteY0" fmla="*/ 14121 h 30904"/>
                      <a:gd name="connsiteX1" fmla="*/ 14115 w 30898"/>
                      <a:gd name="connsiteY1" fmla="*/ 30847 h 30904"/>
                      <a:gd name="connsiteX2" fmla="*/ 30841 w 30898"/>
                      <a:gd name="connsiteY2" fmla="*/ 16789 h 30904"/>
                      <a:gd name="connsiteX3" fmla="*/ 16782 w 30898"/>
                      <a:gd name="connsiteY3" fmla="*/ 63 h 30904"/>
                      <a:gd name="connsiteX4" fmla="*/ 57 w 30898"/>
                      <a:gd name="connsiteY4" fmla="*/ 14121 h 3090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0898" h="30904">
                        <a:moveTo>
                          <a:pt x="57" y="14121"/>
                        </a:moveTo>
                        <a:cubicBezTo>
                          <a:pt x="-667" y="22618"/>
                          <a:pt x="5619" y="30124"/>
                          <a:pt x="14115" y="30847"/>
                        </a:cubicBezTo>
                        <a:cubicBezTo>
                          <a:pt x="22612" y="31571"/>
                          <a:pt x="30117" y="25285"/>
                          <a:pt x="30841" y="16789"/>
                        </a:cubicBezTo>
                        <a:cubicBezTo>
                          <a:pt x="31565" y="8292"/>
                          <a:pt x="25279" y="786"/>
                          <a:pt x="16782" y="63"/>
                        </a:cubicBezTo>
                        <a:cubicBezTo>
                          <a:pt x="8286" y="-699"/>
                          <a:pt x="780" y="5587"/>
                          <a:pt x="57" y="1412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10" name="任意多边形: 形状 609">
                    <a:extLst>
                      <a:ext uri="{FF2B5EF4-FFF2-40B4-BE49-F238E27FC236}">
                        <a16:creationId xmlns:a16="http://schemas.microsoft.com/office/drawing/2014/main" id="{4AD4BB94-01E2-1300-758B-741618C970B5}"/>
                      </a:ext>
                    </a:extLst>
                  </p:cNvPr>
                  <p:cNvSpPr/>
                  <p:nvPr/>
                </p:nvSpPr>
                <p:spPr>
                  <a:xfrm>
                    <a:off x="4056280" y="2859254"/>
                    <a:ext cx="19236" cy="19236"/>
                  </a:xfrm>
                  <a:custGeom>
                    <a:avLst/>
                    <a:gdLst>
                      <a:gd name="connsiteX0" fmla="*/ 36 w 19236"/>
                      <a:gd name="connsiteY0" fmla="*/ 8799 h 19236"/>
                      <a:gd name="connsiteX1" fmla="*/ 8799 w 19236"/>
                      <a:gd name="connsiteY1" fmla="*/ 19201 h 19236"/>
                      <a:gd name="connsiteX2" fmla="*/ 19200 w 19236"/>
                      <a:gd name="connsiteY2" fmla="*/ 10438 h 19236"/>
                      <a:gd name="connsiteX3" fmla="*/ 10437 w 19236"/>
                      <a:gd name="connsiteY3" fmla="*/ 36 h 19236"/>
                      <a:gd name="connsiteX4" fmla="*/ 36 w 19236"/>
                      <a:gd name="connsiteY4" fmla="*/ 8799 h 192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9236" h="19236">
                        <a:moveTo>
                          <a:pt x="36" y="8799"/>
                        </a:moveTo>
                        <a:cubicBezTo>
                          <a:pt x="-421" y="14095"/>
                          <a:pt x="3503" y="18743"/>
                          <a:pt x="8799" y="19201"/>
                        </a:cubicBezTo>
                        <a:cubicBezTo>
                          <a:pt x="14095" y="19658"/>
                          <a:pt x="18743" y="15734"/>
                          <a:pt x="19200" y="10438"/>
                        </a:cubicBezTo>
                        <a:cubicBezTo>
                          <a:pt x="19658" y="5142"/>
                          <a:pt x="15733" y="494"/>
                          <a:pt x="10437" y="36"/>
                        </a:cubicBezTo>
                        <a:cubicBezTo>
                          <a:pt x="5141" y="-421"/>
                          <a:pt x="493" y="3503"/>
                          <a:pt x="36" y="8799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11" name="任意多边形: 形状 610">
                    <a:extLst>
                      <a:ext uri="{FF2B5EF4-FFF2-40B4-BE49-F238E27FC236}">
                        <a16:creationId xmlns:a16="http://schemas.microsoft.com/office/drawing/2014/main" id="{8B86CA31-112D-A228-35E1-2D64FF4FD017}"/>
                      </a:ext>
                    </a:extLst>
                  </p:cNvPr>
                  <p:cNvSpPr/>
                  <p:nvPr/>
                </p:nvSpPr>
                <p:spPr>
                  <a:xfrm>
                    <a:off x="4033191" y="2893049"/>
                    <a:ext cx="19236" cy="19236"/>
                  </a:xfrm>
                  <a:custGeom>
                    <a:avLst/>
                    <a:gdLst>
                      <a:gd name="connsiteX0" fmla="*/ 36 w 19236"/>
                      <a:gd name="connsiteY0" fmla="*/ 8799 h 19236"/>
                      <a:gd name="connsiteX1" fmla="*/ 8799 w 19236"/>
                      <a:gd name="connsiteY1" fmla="*/ 19200 h 19236"/>
                      <a:gd name="connsiteX2" fmla="*/ 19200 w 19236"/>
                      <a:gd name="connsiteY2" fmla="*/ 10437 h 19236"/>
                      <a:gd name="connsiteX3" fmla="*/ 10437 w 19236"/>
                      <a:gd name="connsiteY3" fmla="*/ 36 h 19236"/>
                      <a:gd name="connsiteX4" fmla="*/ 36 w 19236"/>
                      <a:gd name="connsiteY4" fmla="*/ 8799 h 192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9236" h="19236">
                        <a:moveTo>
                          <a:pt x="36" y="8799"/>
                        </a:moveTo>
                        <a:cubicBezTo>
                          <a:pt x="-421" y="14095"/>
                          <a:pt x="3503" y="18743"/>
                          <a:pt x="8799" y="19200"/>
                        </a:cubicBezTo>
                        <a:cubicBezTo>
                          <a:pt x="14095" y="19658"/>
                          <a:pt x="18743" y="15733"/>
                          <a:pt x="19200" y="10437"/>
                        </a:cubicBezTo>
                        <a:cubicBezTo>
                          <a:pt x="19658" y="5142"/>
                          <a:pt x="15733" y="493"/>
                          <a:pt x="10437" y="36"/>
                        </a:cubicBezTo>
                        <a:cubicBezTo>
                          <a:pt x="5180" y="-421"/>
                          <a:pt x="493" y="3503"/>
                          <a:pt x="36" y="8799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</p:grpSp>
        <p:grpSp>
          <p:nvGrpSpPr>
            <p:cNvPr id="612" name="图形 7">
              <a:extLst>
                <a:ext uri="{FF2B5EF4-FFF2-40B4-BE49-F238E27FC236}">
                  <a16:creationId xmlns:a16="http://schemas.microsoft.com/office/drawing/2014/main" id="{3EF76729-832F-2191-68E4-6E173FC85365}"/>
                </a:ext>
              </a:extLst>
            </p:cNvPr>
            <p:cNvGrpSpPr/>
            <p:nvPr/>
          </p:nvGrpSpPr>
          <p:grpSpPr>
            <a:xfrm>
              <a:off x="3366973" y="3018624"/>
              <a:ext cx="847648" cy="243687"/>
              <a:chOff x="3366973" y="3018624"/>
              <a:chExt cx="847648" cy="243687"/>
            </a:xfrm>
            <a:solidFill>
              <a:srgbClr val="FF0011"/>
            </a:solidFill>
          </p:grpSpPr>
          <p:sp>
            <p:nvSpPr>
              <p:cNvPr id="613" name="任意多边形: 形状 612">
                <a:extLst>
                  <a:ext uri="{FF2B5EF4-FFF2-40B4-BE49-F238E27FC236}">
                    <a16:creationId xmlns:a16="http://schemas.microsoft.com/office/drawing/2014/main" id="{61BA13A0-0E56-128F-8B6C-90A72781E123}"/>
                  </a:ext>
                </a:extLst>
              </p:cNvPr>
              <p:cNvSpPr/>
              <p:nvPr/>
            </p:nvSpPr>
            <p:spPr>
              <a:xfrm>
                <a:off x="3977487" y="3047961"/>
                <a:ext cx="237134" cy="214350"/>
              </a:xfrm>
              <a:custGeom>
                <a:avLst/>
                <a:gdLst>
                  <a:gd name="connsiteX0" fmla="*/ 237134 w 237134"/>
                  <a:gd name="connsiteY0" fmla="*/ 107175 h 214350"/>
                  <a:gd name="connsiteX1" fmla="*/ 118567 w 237134"/>
                  <a:gd name="connsiteY1" fmla="*/ 214351 h 214350"/>
                  <a:gd name="connsiteX2" fmla="*/ 0 w 237134"/>
                  <a:gd name="connsiteY2" fmla="*/ 107175 h 214350"/>
                  <a:gd name="connsiteX3" fmla="*/ 118567 w 237134"/>
                  <a:gd name="connsiteY3" fmla="*/ 0 h 214350"/>
                  <a:gd name="connsiteX4" fmla="*/ 237134 w 237134"/>
                  <a:gd name="connsiteY4" fmla="*/ 107175 h 214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7134" h="214350">
                    <a:moveTo>
                      <a:pt x="237134" y="107175"/>
                    </a:moveTo>
                    <a:cubicBezTo>
                      <a:pt x="237134" y="166367"/>
                      <a:pt x="184050" y="214351"/>
                      <a:pt x="118567" y="214351"/>
                    </a:cubicBezTo>
                    <a:cubicBezTo>
                      <a:pt x="53085" y="214351"/>
                      <a:pt x="0" y="166367"/>
                      <a:pt x="0" y="107175"/>
                    </a:cubicBezTo>
                    <a:cubicBezTo>
                      <a:pt x="0" y="47984"/>
                      <a:pt x="53085" y="0"/>
                      <a:pt x="118567" y="0"/>
                    </a:cubicBezTo>
                    <a:cubicBezTo>
                      <a:pt x="184050" y="0"/>
                      <a:pt x="237134" y="47984"/>
                      <a:pt x="237134" y="107175"/>
                    </a:cubicBezTo>
                    <a:close/>
                  </a:path>
                </a:pathLst>
              </a:custGeom>
              <a:solidFill>
                <a:srgbClr val="FF0011"/>
              </a:soli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14" name="任意多边形: 形状 613">
                <a:extLst>
                  <a:ext uri="{FF2B5EF4-FFF2-40B4-BE49-F238E27FC236}">
                    <a16:creationId xmlns:a16="http://schemas.microsoft.com/office/drawing/2014/main" id="{12102C42-8F77-5870-246C-E4ED96D5DA4E}"/>
                  </a:ext>
                </a:extLst>
              </p:cNvPr>
              <p:cNvSpPr/>
              <p:nvPr/>
            </p:nvSpPr>
            <p:spPr>
              <a:xfrm>
                <a:off x="3366973" y="3018624"/>
                <a:ext cx="237134" cy="214350"/>
              </a:xfrm>
              <a:custGeom>
                <a:avLst/>
                <a:gdLst>
                  <a:gd name="connsiteX0" fmla="*/ 237134 w 237134"/>
                  <a:gd name="connsiteY0" fmla="*/ 107175 h 214350"/>
                  <a:gd name="connsiteX1" fmla="*/ 118567 w 237134"/>
                  <a:gd name="connsiteY1" fmla="*/ 214351 h 214350"/>
                  <a:gd name="connsiteX2" fmla="*/ 0 w 237134"/>
                  <a:gd name="connsiteY2" fmla="*/ 107175 h 214350"/>
                  <a:gd name="connsiteX3" fmla="*/ 118567 w 237134"/>
                  <a:gd name="connsiteY3" fmla="*/ 0 h 214350"/>
                  <a:gd name="connsiteX4" fmla="*/ 237134 w 237134"/>
                  <a:gd name="connsiteY4" fmla="*/ 107175 h 214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7134" h="214350">
                    <a:moveTo>
                      <a:pt x="237134" y="107175"/>
                    </a:moveTo>
                    <a:cubicBezTo>
                      <a:pt x="237134" y="166367"/>
                      <a:pt x="184050" y="214351"/>
                      <a:pt x="118567" y="214351"/>
                    </a:cubicBezTo>
                    <a:cubicBezTo>
                      <a:pt x="53084" y="214351"/>
                      <a:pt x="0" y="166367"/>
                      <a:pt x="0" y="107175"/>
                    </a:cubicBezTo>
                    <a:cubicBezTo>
                      <a:pt x="0" y="47984"/>
                      <a:pt x="53084" y="0"/>
                      <a:pt x="118567" y="0"/>
                    </a:cubicBezTo>
                    <a:cubicBezTo>
                      <a:pt x="184050" y="0"/>
                      <a:pt x="237134" y="47984"/>
                      <a:pt x="237134" y="107175"/>
                    </a:cubicBezTo>
                    <a:close/>
                  </a:path>
                </a:pathLst>
              </a:custGeom>
              <a:solidFill>
                <a:srgbClr val="FF0011"/>
              </a:soli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615" name="任意多边形: 形状 614">
              <a:extLst>
                <a:ext uri="{FF2B5EF4-FFF2-40B4-BE49-F238E27FC236}">
                  <a16:creationId xmlns:a16="http://schemas.microsoft.com/office/drawing/2014/main" id="{C6139247-D943-BB9A-6276-BE2C0E67FE7D}"/>
                </a:ext>
              </a:extLst>
            </p:cNvPr>
            <p:cNvSpPr/>
            <p:nvPr/>
          </p:nvSpPr>
          <p:spPr>
            <a:xfrm>
              <a:off x="2494669" y="1847505"/>
              <a:ext cx="2555549" cy="2082128"/>
            </a:xfrm>
            <a:custGeom>
              <a:avLst/>
              <a:gdLst>
                <a:gd name="connsiteX0" fmla="*/ 2302273 w 2555549"/>
                <a:gd name="connsiteY0" fmla="*/ 957340 h 2082128"/>
                <a:gd name="connsiteX1" fmla="*/ 2136386 w 2555549"/>
                <a:gd name="connsiteY1" fmla="*/ 782080 h 2082128"/>
                <a:gd name="connsiteX2" fmla="*/ 2064872 w 2555549"/>
                <a:gd name="connsiteY2" fmla="*/ 639396 h 2082128"/>
                <a:gd name="connsiteX3" fmla="*/ 2050585 w 2555549"/>
                <a:gd name="connsiteY3" fmla="*/ 583960 h 2082128"/>
                <a:gd name="connsiteX4" fmla="*/ 2049937 w 2555549"/>
                <a:gd name="connsiteY4" fmla="*/ 580989 h 2082128"/>
                <a:gd name="connsiteX5" fmla="*/ 2033021 w 2555549"/>
                <a:gd name="connsiteY5" fmla="*/ 530963 h 2082128"/>
                <a:gd name="connsiteX6" fmla="*/ 1999074 w 2555549"/>
                <a:gd name="connsiteY6" fmla="*/ 448477 h 2082128"/>
                <a:gd name="connsiteX7" fmla="*/ 1946610 w 2555549"/>
                <a:gd name="connsiteY7" fmla="*/ 334177 h 2082128"/>
                <a:gd name="connsiteX8" fmla="*/ 1917273 w 2555549"/>
                <a:gd name="connsiteY8" fmla="*/ 280875 h 2082128"/>
                <a:gd name="connsiteX9" fmla="*/ 1514594 w 2555549"/>
                <a:gd name="connsiteY9" fmla="*/ 8041 h 2082128"/>
                <a:gd name="connsiteX10" fmla="*/ 1410886 w 2555549"/>
                <a:gd name="connsiteY10" fmla="*/ 154 h 2082128"/>
                <a:gd name="connsiteX11" fmla="*/ 1363108 w 2555549"/>
                <a:gd name="connsiteY11" fmla="*/ 3354 h 2082128"/>
                <a:gd name="connsiteX12" fmla="*/ 1331257 w 2555549"/>
                <a:gd name="connsiteY12" fmla="*/ 7774 h 2082128"/>
                <a:gd name="connsiteX13" fmla="*/ 1259934 w 2555549"/>
                <a:gd name="connsiteY13" fmla="*/ 24081 h 2082128"/>
                <a:gd name="connsiteX14" fmla="*/ 1122850 w 2555549"/>
                <a:gd name="connsiteY14" fmla="*/ 79097 h 2082128"/>
                <a:gd name="connsiteX15" fmla="*/ 1062652 w 2555549"/>
                <a:gd name="connsiteY15" fmla="*/ 112663 h 2082128"/>
                <a:gd name="connsiteX16" fmla="*/ 1000358 w 2555549"/>
                <a:gd name="connsiteY16" fmla="*/ 70982 h 2082128"/>
                <a:gd name="connsiteX17" fmla="*/ 920653 w 2555549"/>
                <a:gd name="connsiteY17" fmla="*/ 55704 h 2082128"/>
                <a:gd name="connsiteX18" fmla="*/ 885868 w 2555549"/>
                <a:gd name="connsiteY18" fmla="*/ 55361 h 2082128"/>
                <a:gd name="connsiteX19" fmla="*/ 819117 w 2555549"/>
                <a:gd name="connsiteY19" fmla="*/ 62828 h 2082128"/>
                <a:gd name="connsiteX20" fmla="*/ 752480 w 2555549"/>
                <a:gd name="connsiteY20" fmla="*/ 81307 h 2082128"/>
                <a:gd name="connsiteX21" fmla="*/ 687672 w 2555549"/>
                <a:gd name="connsiteY21" fmla="*/ 110720 h 2082128"/>
                <a:gd name="connsiteX22" fmla="*/ 509744 w 2555549"/>
                <a:gd name="connsiteY22" fmla="*/ 213895 h 2082128"/>
                <a:gd name="connsiteX23" fmla="*/ 352125 w 2555549"/>
                <a:gd name="connsiteY23" fmla="*/ 500636 h 2082128"/>
                <a:gd name="connsiteX24" fmla="*/ 233558 w 2555549"/>
                <a:gd name="connsiteY24" fmla="*/ 888722 h 2082128"/>
                <a:gd name="connsiteX25" fmla="*/ 86034 w 2555549"/>
                <a:gd name="connsiteY25" fmla="*/ 1080327 h 2082128"/>
                <a:gd name="connsiteX26" fmla="*/ 119181 w 2555549"/>
                <a:gd name="connsiteY26" fmla="*/ 1056324 h 2082128"/>
                <a:gd name="connsiteX27" fmla="*/ 244492 w 2555549"/>
                <a:gd name="connsiteY27" fmla="*/ 894704 h 2082128"/>
                <a:gd name="connsiteX28" fmla="*/ 272229 w 2555549"/>
                <a:gd name="connsiteY28" fmla="*/ 839383 h 2082128"/>
                <a:gd name="connsiteX29" fmla="*/ 519879 w 2555549"/>
                <a:gd name="connsiteY29" fmla="*/ 224639 h 2082128"/>
                <a:gd name="connsiteX30" fmla="*/ 645114 w 2555549"/>
                <a:gd name="connsiteY30" fmla="*/ 136819 h 2082128"/>
                <a:gd name="connsiteX31" fmla="*/ 416018 w 2555549"/>
                <a:gd name="connsiteY31" fmla="*/ 487186 h 2082128"/>
                <a:gd name="connsiteX32" fmla="*/ 407027 w 2555549"/>
                <a:gd name="connsiteY32" fmla="*/ 540869 h 2082128"/>
                <a:gd name="connsiteX33" fmla="*/ 396245 w 2555549"/>
                <a:gd name="connsiteY33" fmla="*/ 614097 h 2082128"/>
                <a:gd name="connsiteX34" fmla="*/ 381690 w 2555549"/>
                <a:gd name="connsiteY34" fmla="*/ 699594 h 2082128"/>
                <a:gd name="connsiteX35" fmla="*/ 337609 w 2555549"/>
                <a:gd name="connsiteY35" fmla="*/ 838697 h 2082128"/>
                <a:gd name="connsiteX36" fmla="*/ 318102 w 2555549"/>
                <a:gd name="connsiteY36" fmla="*/ 874625 h 2082128"/>
                <a:gd name="connsiteX37" fmla="*/ 168749 w 2555549"/>
                <a:gd name="connsiteY37" fmla="*/ 1050380 h 2082128"/>
                <a:gd name="connsiteX38" fmla="*/ 14826 w 2555549"/>
                <a:gd name="connsiteY38" fmla="*/ 1356361 h 2082128"/>
                <a:gd name="connsiteX39" fmla="*/ 207154 w 2555549"/>
                <a:gd name="connsiteY39" fmla="*/ 1890143 h 2082128"/>
                <a:gd name="connsiteX40" fmla="*/ 523384 w 2555549"/>
                <a:gd name="connsiteY40" fmla="*/ 2082129 h 2082128"/>
                <a:gd name="connsiteX41" fmla="*/ 306062 w 2555549"/>
                <a:gd name="connsiteY41" fmla="*/ 1945616 h 2082128"/>
                <a:gd name="connsiteX42" fmla="*/ 419143 w 2555549"/>
                <a:gd name="connsiteY42" fmla="*/ 1980135 h 2082128"/>
                <a:gd name="connsiteX43" fmla="*/ 806734 w 2555549"/>
                <a:gd name="connsiteY43" fmla="*/ 1864197 h 2082128"/>
                <a:gd name="connsiteX44" fmla="*/ 548759 w 2555549"/>
                <a:gd name="connsiteY44" fmla="*/ 1488683 h 2082128"/>
                <a:gd name="connsiteX45" fmla="*/ 748593 w 2555549"/>
                <a:gd name="connsiteY45" fmla="*/ 786576 h 2082128"/>
                <a:gd name="connsiteX46" fmla="*/ 1046535 w 2555549"/>
                <a:gd name="connsiteY46" fmla="*/ 389993 h 2082128"/>
                <a:gd name="connsiteX47" fmla="*/ 1803583 w 2555549"/>
                <a:gd name="connsiteY47" fmla="*/ 976467 h 2082128"/>
                <a:gd name="connsiteX48" fmla="*/ 2165418 w 2555549"/>
                <a:gd name="connsiteY48" fmla="*/ 1667753 h 2082128"/>
                <a:gd name="connsiteX49" fmla="*/ 1819775 w 2555549"/>
                <a:gd name="connsiteY49" fmla="*/ 1802779 h 2082128"/>
                <a:gd name="connsiteX50" fmla="*/ 2262611 w 2555549"/>
                <a:gd name="connsiteY50" fmla="*/ 2040409 h 2082128"/>
                <a:gd name="connsiteX51" fmla="*/ 2472885 w 2555549"/>
                <a:gd name="connsiteY51" fmla="*/ 1843051 h 2082128"/>
                <a:gd name="connsiteX52" fmla="*/ 2302273 w 2555549"/>
                <a:gd name="connsiteY52" fmla="*/ 957340 h 2082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2555549" h="2082128">
                  <a:moveTo>
                    <a:pt x="2302273" y="957340"/>
                  </a:moveTo>
                  <a:cubicBezTo>
                    <a:pt x="2241390" y="909982"/>
                    <a:pt x="2182487" y="849936"/>
                    <a:pt x="2136386" y="782080"/>
                  </a:cubicBezTo>
                  <a:cubicBezTo>
                    <a:pt x="2105982" y="737465"/>
                    <a:pt x="2081141" y="689421"/>
                    <a:pt x="2064872" y="639396"/>
                  </a:cubicBezTo>
                  <a:cubicBezTo>
                    <a:pt x="2058929" y="621146"/>
                    <a:pt x="2054090" y="602667"/>
                    <a:pt x="2050585" y="583960"/>
                  </a:cubicBezTo>
                  <a:cubicBezTo>
                    <a:pt x="2050432" y="583046"/>
                    <a:pt x="2050204" y="582055"/>
                    <a:pt x="2049937" y="580989"/>
                  </a:cubicBezTo>
                  <a:cubicBezTo>
                    <a:pt x="2047499" y="570473"/>
                    <a:pt x="2041403" y="552756"/>
                    <a:pt x="2033021" y="530963"/>
                  </a:cubicBezTo>
                  <a:cubicBezTo>
                    <a:pt x="2023839" y="506998"/>
                    <a:pt x="2011913" y="478080"/>
                    <a:pt x="1999074" y="448477"/>
                  </a:cubicBezTo>
                  <a:cubicBezTo>
                    <a:pt x="1981624" y="408129"/>
                    <a:pt x="1962536" y="366447"/>
                    <a:pt x="1946610" y="334177"/>
                  </a:cubicBezTo>
                  <a:cubicBezTo>
                    <a:pt x="1934189" y="309031"/>
                    <a:pt x="1923674" y="289561"/>
                    <a:pt x="1917273" y="280875"/>
                  </a:cubicBezTo>
                  <a:cubicBezTo>
                    <a:pt x="1850369" y="189854"/>
                    <a:pt x="1714695" y="43664"/>
                    <a:pt x="1514594" y="8041"/>
                  </a:cubicBezTo>
                  <a:cubicBezTo>
                    <a:pt x="1481752" y="2173"/>
                    <a:pt x="1447195" y="-722"/>
                    <a:pt x="1410886" y="154"/>
                  </a:cubicBezTo>
                  <a:cubicBezTo>
                    <a:pt x="1395303" y="497"/>
                    <a:pt x="1379377" y="1564"/>
                    <a:pt x="1363108" y="3354"/>
                  </a:cubicBezTo>
                  <a:cubicBezTo>
                    <a:pt x="1352631" y="4497"/>
                    <a:pt x="1342001" y="5983"/>
                    <a:pt x="1331257" y="7774"/>
                  </a:cubicBezTo>
                  <a:cubicBezTo>
                    <a:pt x="1308092" y="11622"/>
                    <a:pt x="1284317" y="16994"/>
                    <a:pt x="1259934" y="24081"/>
                  </a:cubicBezTo>
                  <a:cubicBezTo>
                    <a:pt x="1216195" y="36730"/>
                    <a:pt x="1170475" y="54751"/>
                    <a:pt x="1122850" y="79097"/>
                  </a:cubicBezTo>
                  <a:cubicBezTo>
                    <a:pt x="1103114" y="89156"/>
                    <a:pt x="1083073" y="100357"/>
                    <a:pt x="1062652" y="112663"/>
                  </a:cubicBezTo>
                  <a:cubicBezTo>
                    <a:pt x="1050993" y="93499"/>
                    <a:pt x="1026800" y="80012"/>
                    <a:pt x="1000358" y="70982"/>
                  </a:cubicBezTo>
                  <a:cubicBezTo>
                    <a:pt x="972088" y="61343"/>
                    <a:pt x="941303" y="56732"/>
                    <a:pt x="920653" y="55704"/>
                  </a:cubicBezTo>
                  <a:cubicBezTo>
                    <a:pt x="908956" y="55094"/>
                    <a:pt x="897374" y="54980"/>
                    <a:pt x="885868" y="55361"/>
                  </a:cubicBezTo>
                  <a:cubicBezTo>
                    <a:pt x="863198" y="56047"/>
                    <a:pt x="840910" y="58599"/>
                    <a:pt x="819117" y="62828"/>
                  </a:cubicBezTo>
                  <a:cubicBezTo>
                    <a:pt x="796333" y="67210"/>
                    <a:pt x="774082" y="73420"/>
                    <a:pt x="752480" y="81307"/>
                  </a:cubicBezTo>
                  <a:cubicBezTo>
                    <a:pt x="730153" y="89422"/>
                    <a:pt x="708512" y="99328"/>
                    <a:pt x="687672" y="110720"/>
                  </a:cubicBezTo>
                  <a:cubicBezTo>
                    <a:pt x="621377" y="130685"/>
                    <a:pt x="558779" y="170080"/>
                    <a:pt x="509744" y="213895"/>
                  </a:cubicBezTo>
                  <a:cubicBezTo>
                    <a:pt x="427982" y="289638"/>
                    <a:pt x="381843" y="395327"/>
                    <a:pt x="352125" y="500636"/>
                  </a:cubicBezTo>
                  <a:cubicBezTo>
                    <a:pt x="315244" y="631014"/>
                    <a:pt x="296956" y="767640"/>
                    <a:pt x="233558" y="888722"/>
                  </a:cubicBezTo>
                  <a:cubicBezTo>
                    <a:pt x="195191" y="959626"/>
                    <a:pt x="151719" y="1031483"/>
                    <a:pt x="86034" y="1080327"/>
                  </a:cubicBezTo>
                  <a:cubicBezTo>
                    <a:pt x="97579" y="1073088"/>
                    <a:pt x="108742" y="1065125"/>
                    <a:pt x="119181" y="1056324"/>
                  </a:cubicBezTo>
                  <a:cubicBezTo>
                    <a:pt x="171226" y="1011480"/>
                    <a:pt x="210278" y="953759"/>
                    <a:pt x="244492" y="894704"/>
                  </a:cubicBezTo>
                  <a:cubicBezTo>
                    <a:pt x="254322" y="877292"/>
                    <a:pt x="264342" y="857671"/>
                    <a:pt x="272229" y="839383"/>
                  </a:cubicBezTo>
                  <a:cubicBezTo>
                    <a:pt x="361497" y="637415"/>
                    <a:pt x="354182" y="387478"/>
                    <a:pt x="519879" y="224639"/>
                  </a:cubicBezTo>
                  <a:cubicBezTo>
                    <a:pt x="555388" y="191187"/>
                    <a:pt x="598403" y="159869"/>
                    <a:pt x="645114" y="136819"/>
                  </a:cubicBezTo>
                  <a:cubicBezTo>
                    <a:pt x="527690" y="217324"/>
                    <a:pt x="442079" y="348121"/>
                    <a:pt x="416018" y="487186"/>
                  </a:cubicBezTo>
                  <a:cubicBezTo>
                    <a:pt x="412704" y="504941"/>
                    <a:pt x="409770" y="522848"/>
                    <a:pt x="407027" y="540869"/>
                  </a:cubicBezTo>
                  <a:cubicBezTo>
                    <a:pt x="403255" y="565177"/>
                    <a:pt x="399864" y="589675"/>
                    <a:pt x="396245" y="614097"/>
                  </a:cubicBezTo>
                  <a:cubicBezTo>
                    <a:pt x="391977" y="642787"/>
                    <a:pt x="387405" y="671438"/>
                    <a:pt x="381690" y="699594"/>
                  </a:cubicBezTo>
                  <a:cubicBezTo>
                    <a:pt x="371861" y="747905"/>
                    <a:pt x="358640" y="794844"/>
                    <a:pt x="337609" y="838697"/>
                  </a:cubicBezTo>
                  <a:cubicBezTo>
                    <a:pt x="331741" y="850927"/>
                    <a:pt x="325264" y="862929"/>
                    <a:pt x="318102" y="874625"/>
                  </a:cubicBezTo>
                  <a:cubicBezTo>
                    <a:pt x="277868" y="940272"/>
                    <a:pt x="218508" y="991592"/>
                    <a:pt x="168749" y="1050380"/>
                  </a:cubicBezTo>
                  <a:cubicBezTo>
                    <a:pt x="94264" y="1138315"/>
                    <a:pt x="41038" y="1244157"/>
                    <a:pt x="14826" y="1356361"/>
                  </a:cubicBezTo>
                  <a:cubicBezTo>
                    <a:pt x="-35162" y="1570331"/>
                    <a:pt x="44315" y="1773519"/>
                    <a:pt x="207154" y="1890143"/>
                  </a:cubicBezTo>
                  <a:cubicBezTo>
                    <a:pt x="282592" y="1992174"/>
                    <a:pt x="398492" y="2065974"/>
                    <a:pt x="523384" y="2082129"/>
                  </a:cubicBezTo>
                  <a:cubicBezTo>
                    <a:pt x="443108" y="2048296"/>
                    <a:pt x="369917" y="2002119"/>
                    <a:pt x="306062" y="1945616"/>
                  </a:cubicBezTo>
                  <a:cubicBezTo>
                    <a:pt x="341342" y="1960666"/>
                    <a:pt x="379100" y="1972324"/>
                    <a:pt x="419143" y="1980135"/>
                  </a:cubicBezTo>
                  <a:cubicBezTo>
                    <a:pt x="419143" y="1980135"/>
                    <a:pt x="648771" y="2025855"/>
                    <a:pt x="806734" y="1864197"/>
                  </a:cubicBezTo>
                  <a:cubicBezTo>
                    <a:pt x="806734" y="1864197"/>
                    <a:pt x="386758" y="1834326"/>
                    <a:pt x="548759" y="1488683"/>
                  </a:cubicBezTo>
                  <a:cubicBezTo>
                    <a:pt x="548759" y="1488683"/>
                    <a:pt x="770196" y="1164642"/>
                    <a:pt x="748593" y="786576"/>
                  </a:cubicBezTo>
                  <a:cubicBezTo>
                    <a:pt x="748593" y="786576"/>
                    <a:pt x="732439" y="504103"/>
                    <a:pt x="1046535" y="389993"/>
                  </a:cubicBezTo>
                  <a:cubicBezTo>
                    <a:pt x="1120945" y="542355"/>
                    <a:pt x="1317160" y="750724"/>
                    <a:pt x="1803583" y="976467"/>
                  </a:cubicBezTo>
                  <a:cubicBezTo>
                    <a:pt x="1803583" y="976467"/>
                    <a:pt x="2241009" y="1246519"/>
                    <a:pt x="2165418" y="1667753"/>
                  </a:cubicBezTo>
                  <a:cubicBezTo>
                    <a:pt x="2165418" y="1667753"/>
                    <a:pt x="2127623" y="2051191"/>
                    <a:pt x="1819775" y="1802779"/>
                  </a:cubicBezTo>
                  <a:cubicBezTo>
                    <a:pt x="1819775" y="1802779"/>
                    <a:pt x="1903481" y="2180808"/>
                    <a:pt x="2262611" y="2040409"/>
                  </a:cubicBezTo>
                  <a:cubicBezTo>
                    <a:pt x="2352032" y="2005433"/>
                    <a:pt x="2422365" y="1921651"/>
                    <a:pt x="2472885" y="1843051"/>
                  </a:cubicBezTo>
                  <a:cubicBezTo>
                    <a:pt x="2639344" y="1584162"/>
                    <a:pt x="2540208" y="1142430"/>
                    <a:pt x="2302273" y="957340"/>
                  </a:cubicBezTo>
                  <a:close/>
                </a:path>
              </a:pathLst>
            </a:custGeom>
            <a:gradFill>
              <a:gsLst>
                <a:gs pos="0">
                  <a:srgbClr val="CF461B"/>
                </a:gs>
                <a:gs pos="50000">
                  <a:srgbClr val="E76239"/>
                </a:gs>
                <a:gs pos="100000">
                  <a:srgbClr val="FF7F57"/>
                </a:gs>
              </a:gsLst>
              <a:lin ang="17154635" scaled="1"/>
            </a:gradFill>
            <a:ln w="38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616" name="图形 7">
              <a:extLst>
                <a:ext uri="{FF2B5EF4-FFF2-40B4-BE49-F238E27FC236}">
                  <a16:creationId xmlns:a16="http://schemas.microsoft.com/office/drawing/2014/main" id="{8868206A-806E-9653-D760-BE1B8DAF1CEC}"/>
                </a:ext>
              </a:extLst>
            </p:cNvPr>
            <p:cNvGrpSpPr/>
            <p:nvPr/>
          </p:nvGrpSpPr>
          <p:grpSpPr>
            <a:xfrm>
              <a:off x="2658839" y="2004745"/>
              <a:ext cx="2391353" cy="1817484"/>
              <a:chOff x="2658839" y="2004745"/>
              <a:chExt cx="2391353" cy="1817484"/>
            </a:xfrm>
          </p:grpSpPr>
          <p:sp>
            <p:nvSpPr>
              <p:cNvPr id="617" name="任意多边形: 形状 616">
                <a:extLst>
                  <a:ext uri="{FF2B5EF4-FFF2-40B4-BE49-F238E27FC236}">
                    <a16:creationId xmlns:a16="http://schemas.microsoft.com/office/drawing/2014/main" id="{5DDC4B7D-2A42-229E-5FB3-9859F5E9A56F}"/>
                  </a:ext>
                </a:extLst>
              </p:cNvPr>
              <p:cNvSpPr/>
              <p:nvPr/>
            </p:nvSpPr>
            <p:spPr>
              <a:xfrm>
                <a:off x="2658839" y="2467051"/>
                <a:ext cx="612541" cy="1202702"/>
              </a:xfrm>
              <a:custGeom>
                <a:avLst/>
                <a:gdLst>
                  <a:gd name="connsiteX0" fmla="*/ 420136 w 612541"/>
                  <a:gd name="connsiteY0" fmla="*/ 315316 h 1202702"/>
                  <a:gd name="connsiteX1" fmla="*/ 354718 w 612541"/>
                  <a:gd name="connsiteY1" fmla="*/ 366255 h 1202702"/>
                  <a:gd name="connsiteX2" fmla="*/ 309265 w 612541"/>
                  <a:gd name="connsiteY2" fmla="*/ 405994 h 1202702"/>
                  <a:gd name="connsiteX3" fmla="*/ 194355 w 612541"/>
                  <a:gd name="connsiteY3" fmla="*/ 489585 h 1202702"/>
                  <a:gd name="connsiteX4" fmla="*/ 125890 w 612541"/>
                  <a:gd name="connsiteY4" fmla="*/ 559994 h 1202702"/>
                  <a:gd name="connsiteX5" fmla="*/ 83675 w 612541"/>
                  <a:gd name="connsiteY5" fmla="*/ 1098652 h 1202702"/>
                  <a:gd name="connsiteX6" fmla="*/ 243390 w 612541"/>
                  <a:gd name="connsiteY6" fmla="*/ 1202703 h 1202702"/>
                  <a:gd name="connsiteX7" fmla="*/ 96667 w 612541"/>
                  <a:gd name="connsiteY7" fmla="*/ 1087907 h 1202702"/>
                  <a:gd name="connsiteX8" fmla="*/ 152331 w 612541"/>
                  <a:gd name="connsiteY8" fmla="*/ 581787 h 1202702"/>
                  <a:gd name="connsiteX9" fmla="*/ 216034 w 612541"/>
                  <a:gd name="connsiteY9" fmla="*/ 515493 h 1202702"/>
                  <a:gd name="connsiteX10" fmla="*/ 330182 w 612541"/>
                  <a:gd name="connsiteY10" fmla="*/ 429044 h 1202702"/>
                  <a:gd name="connsiteX11" fmla="*/ 373273 w 612541"/>
                  <a:gd name="connsiteY11" fmla="*/ 389344 h 1202702"/>
                  <a:gd name="connsiteX12" fmla="*/ 472714 w 612541"/>
                  <a:gd name="connsiteY12" fmla="*/ 302514 h 1202702"/>
                  <a:gd name="connsiteX13" fmla="*/ 541866 w 612541"/>
                  <a:gd name="connsiteY13" fmla="*/ 209169 h 1202702"/>
                  <a:gd name="connsiteX14" fmla="*/ 612541 w 612541"/>
                  <a:gd name="connsiteY14" fmla="*/ 0 h 1202702"/>
                  <a:gd name="connsiteX15" fmla="*/ 516491 w 612541"/>
                  <a:gd name="connsiteY15" fmla="*/ 215608 h 1202702"/>
                  <a:gd name="connsiteX16" fmla="*/ 420136 w 612541"/>
                  <a:gd name="connsiteY16" fmla="*/ 315316 h 12027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612541" h="1202702">
                    <a:moveTo>
                      <a:pt x="420136" y="315316"/>
                    </a:moveTo>
                    <a:cubicBezTo>
                      <a:pt x="399410" y="332194"/>
                      <a:pt x="375902" y="349758"/>
                      <a:pt x="354718" y="366255"/>
                    </a:cubicBezTo>
                    <a:cubicBezTo>
                      <a:pt x="338831" y="378638"/>
                      <a:pt x="323705" y="393192"/>
                      <a:pt x="309265" y="405994"/>
                    </a:cubicBezTo>
                    <a:cubicBezTo>
                      <a:pt x="273260" y="438074"/>
                      <a:pt x="231541" y="457733"/>
                      <a:pt x="194355" y="489585"/>
                    </a:cubicBezTo>
                    <a:cubicBezTo>
                      <a:pt x="169095" y="510578"/>
                      <a:pt x="146997" y="534962"/>
                      <a:pt x="125890" y="559994"/>
                    </a:cubicBezTo>
                    <a:cubicBezTo>
                      <a:pt x="-2431" y="712775"/>
                      <a:pt x="-58705" y="935393"/>
                      <a:pt x="83675" y="1098652"/>
                    </a:cubicBezTo>
                    <a:cubicBezTo>
                      <a:pt x="126728" y="1146848"/>
                      <a:pt x="181935" y="1183272"/>
                      <a:pt x="243390" y="1202703"/>
                    </a:cubicBezTo>
                    <a:cubicBezTo>
                      <a:pt x="186240" y="1176947"/>
                      <a:pt x="134767" y="1137514"/>
                      <a:pt x="96667" y="1087907"/>
                    </a:cubicBezTo>
                    <a:cubicBezTo>
                      <a:pt x="-26701" y="926973"/>
                      <a:pt x="32126" y="725576"/>
                      <a:pt x="152331" y="581787"/>
                    </a:cubicBezTo>
                    <a:cubicBezTo>
                      <a:pt x="171953" y="558241"/>
                      <a:pt x="192641" y="535305"/>
                      <a:pt x="216034" y="515493"/>
                    </a:cubicBezTo>
                    <a:cubicBezTo>
                      <a:pt x="250934" y="484899"/>
                      <a:pt x="296197" y="461772"/>
                      <a:pt x="330182" y="429044"/>
                    </a:cubicBezTo>
                    <a:cubicBezTo>
                      <a:pt x="345041" y="415214"/>
                      <a:pt x="358185" y="401764"/>
                      <a:pt x="373273" y="389344"/>
                    </a:cubicBezTo>
                    <a:cubicBezTo>
                      <a:pt x="407373" y="361607"/>
                      <a:pt x="441510" y="333718"/>
                      <a:pt x="472714" y="302514"/>
                    </a:cubicBezTo>
                    <a:cubicBezTo>
                      <a:pt x="500184" y="275082"/>
                      <a:pt x="525178" y="244564"/>
                      <a:pt x="541866" y="209169"/>
                    </a:cubicBezTo>
                    <a:cubicBezTo>
                      <a:pt x="572422" y="142113"/>
                      <a:pt x="597796" y="72047"/>
                      <a:pt x="612541" y="0"/>
                    </a:cubicBezTo>
                    <a:cubicBezTo>
                      <a:pt x="587395" y="74752"/>
                      <a:pt x="555696" y="147790"/>
                      <a:pt x="516491" y="215608"/>
                    </a:cubicBezTo>
                    <a:cubicBezTo>
                      <a:pt x="491078" y="254470"/>
                      <a:pt x="455874" y="285940"/>
                      <a:pt x="420136" y="315316"/>
                    </a:cubicBezTo>
                    <a:close/>
                  </a:path>
                </a:pathLst>
              </a:custGeom>
              <a:gradFill>
                <a:gsLst>
                  <a:gs pos="535">
                    <a:srgbClr val="6E260E"/>
                  </a:gs>
                  <a:gs pos="100000">
                    <a:srgbClr val="CC3C10"/>
                  </a:gs>
                </a:gsLst>
                <a:lin ang="14547672" scaled="1"/>
              </a:gra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18" name="任意多边形: 形状 617">
                <a:extLst>
                  <a:ext uri="{FF2B5EF4-FFF2-40B4-BE49-F238E27FC236}">
                    <a16:creationId xmlns:a16="http://schemas.microsoft.com/office/drawing/2014/main" id="{B594F16D-7ACC-899E-5F2E-DED5B9258BEA}"/>
                  </a:ext>
                </a:extLst>
              </p:cNvPr>
              <p:cNvSpPr/>
              <p:nvPr/>
            </p:nvSpPr>
            <p:spPr>
              <a:xfrm>
                <a:off x="3550327" y="2004745"/>
                <a:ext cx="1499865" cy="1817484"/>
              </a:xfrm>
              <a:custGeom>
                <a:avLst/>
                <a:gdLst>
                  <a:gd name="connsiteX0" fmla="*/ 1435591 w 1499865"/>
                  <a:gd name="connsiteY0" fmla="*/ 1022452 h 1817484"/>
                  <a:gd name="connsiteX1" fmla="*/ 1178683 w 1499865"/>
                  <a:gd name="connsiteY1" fmla="*/ 803643 h 1817484"/>
                  <a:gd name="connsiteX2" fmla="*/ 663876 w 1499865"/>
                  <a:gd name="connsiteY2" fmla="*/ 671741 h 1817484"/>
                  <a:gd name="connsiteX3" fmla="*/ 143887 w 1499865"/>
                  <a:gd name="connsiteY3" fmla="*/ 289789 h 1817484"/>
                  <a:gd name="connsiteX4" fmla="*/ 860 w 1499865"/>
                  <a:gd name="connsiteY4" fmla="*/ 0 h 1817484"/>
                  <a:gd name="connsiteX5" fmla="*/ 81822 w 1499865"/>
                  <a:gd name="connsiteY5" fmla="*/ 252717 h 1817484"/>
                  <a:gd name="connsiteX6" fmla="*/ 710320 w 1499865"/>
                  <a:gd name="connsiteY6" fmla="*/ 743140 h 1817484"/>
                  <a:gd name="connsiteX7" fmla="*/ 1159442 w 1499865"/>
                  <a:gd name="connsiteY7" fmla="*/ 844258 h 1817484"/>
                  <a:gd name="connsiteX8" fmla="*/ 1189580 w 1499865"/>
                  <a:gd name="connsiteY8" fmla="*/ 884377 h 1817484"/>
                  <a:gd name="connsiteX9" fmla="*/ 1318891 w 1499865"/>
                  <a:gd name="connsiteY9" fmla="*/ 1467993 h 1817484"/>
                  <a:gd name="connsiteX10" fmla="*/ 1275419 w 1499865"/>
                  <a:gd name="connsiteY10" fmla="*/ 1613192 h 1817484"/>
                  <a:gd name="connsiteX11" fmla="*/ 1192247 w 1499865"/>
                  <a:gd name="connsiteY11" fmla="*/ 1739684 h 1817484"/>
                  <a:gd name="connsiteX12" fmla="*/ 1061716 w 1499865"/>
                  <a:gd name="connsiteY12" fmla="*/ 1817484 h 1817484"/>
                  <a:gd name="connsiteX13" fmla="*/ 1201772 w 1499865"/>
                  <a:gd name="connsiteY13" fmla="*/ 1749781 h 1817484"/>
                  <a:gd name="connsiteX14" fmla="*/ 1344151 w 1499865"/>
                  <a:gd name="connsiteY14" fmla="*/ 1472336 h 1817484"/>
                  <a:gd name="connsiteX15" fmla="*/ 1199752 w 1499865"/>
                  <a:gd name="connsiteY15" fmla="*/ 876833 h 1817484"/>
                  <a:gd name="connsiteX16" fmla="*/ 1178188 w 1499865"/>
                  <a:gd name="connsiteY16" fmla="*/ 851230 h 1817484"/>
                  <a:gd name="connsiteX17" fmla="*/ 1222269 w 1499865"/>
                  <a:gd name="connsiteY17" fmla="*/ 870014 h 1817484"/>
                  <a:gd name="connsiteX18" fmla="*/ 1412807 w 1499865"/>
                  <a:gd name="connsiteY18" fmla="*/ 1034834 h 1817484"/>
                  <a:gd name="connsiteX19" fmla="*/ 1485769 w 1499865"/>
                  <a:gd name="connsiteY19" fmla="*/ 1217257 h 1817484"/>
                  <a:gd name="connsiteX20" fmla="*/ 1499866 w 1499865"/>
                  <a:gd name="connsiteY20" fmla="*/ 1282217 h 1817484"/>
                  <a:gd name="connsiteX21" fmla="*/ 1435591 w 1499865"/>
                  <a:gd name="connsiteY21" fmla="*/ 1022452 h 18174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99865" h="1817484">
                    <a:moveTo>
                      <a:pt x="1435591" y="1022452"/>
                    </a:moveTo>
                    <a:cubicBezTo>
                      <a:pt x="1385642" y="917181"/>
                      <a:pt x="1284372" y="846163"/>
                      <a:pt x="1178683" y="803643"/>
                    </a:cubicBezTo>
                    <a:cubicBezTo>
                      <a:pt x="1013100" y="736968"/>
                      <a:pt x="830258" y="733920"/>
                      <a:pt x="663876" y="671741"/>
                    </a:cubicBezTo>
                    <a:cubicBezTo>
                      <a:pt x="459164" y="596532"/>
                      <a:pt x="282190" y="457238"/>
                      <a:pt x="143887" y="289789"/>
                    </a:cubicBezTo>
                    <a:cubicBezTo>
                      <a:pt x="75802" y="205816"/>
                      <a:pt x="6765" y="111824"/>
                      <a:pt x="860" y="0"/>
                    </a:cubicBezTo>
                    <a:cubicBezTo>
                      <a:pt x="-6494" y="90907"/>
                      <a:pt x="34426" y="177584"/>
                      <a:pt x="81822" y="252717"/>
                    </a:cubicBezTo>
                    <a:cubicBezTo>
                      <a:pt x="227516" y="480250"/>
                      <a:pt x="448839" y="666026"/>
                      <a:pt x="710320" y="743140"/>
                    </a:cubicBezTo>
                    <a:cubicBezTo>
                      <a:pt x="857843" y="786917"/>
                      <a:pt x="1014967" y="793166"/>
                      <a:pt x="1159442" y="844258"/>
                    </a:cubicBezTo>
                    <a:cubicBezTo>
                      <a:pt x="1169996" y="857250"/>
                      <a:pt x="1180093" y="870661"/>
                      <a:pt x="1189580" y="884377"/>
                    </a:cubicBezTo>
                    <a:cubicBezTo>
                      <a:pt x="1306394" y="1052360"/>
                      <a:pt x="1350857" y="1266863"/>
                      <a:pt x="1318891" y="1467993"/>
                    </a:cubicBezTo>
                    <a:cubicBezTo>
                      <a:pt x="1310814" y="1518171"/>
                      <a:pt x="1296907" y="1567053"/>
                      <a:pt x="1275419" y="1613192"/>
                    </a:cubicBezTo>
                    <a:cubicBezTo>
                      <a:pt x="1254426" y="1659331"/>
                      <a:pt x="1228060" y="1703527"/>
                      <a:pt x="1192247" y="1739684"/>
                    </a:cubicBezTo>
                    <a:cubicBezTo>
                      <a:pt x="1156433" y="1776374"/>
                      <a:pt x="1110827" y="1802282"/>
                      <a:pt x="1061716" y="1817484"/>
                    </a:cubicBezTo>
                    <a:cubicBezTo>
                      <a:pt x="1113227" y="1808226"/>
                      <a:pt x="1162452" y="1784833"/>
                      <a:pt x="1201772" y="1749781"/>
                    </a:cubicBezTo>
                    <a:cubicBezTo>
                      <a:pt x="1279877" y="1678496"/>
                      <a:pt x="1325635" y="1575206"/>
                      <a:pt x="1344151" y="1472336"/>
                    </a:cubicBezTo>
                    <a:cubicBezTo>
                      <a:pt x="1379775" y="1265454"/>
                      <a:pt x="1330626" y="1042225"/>
                      <a:pt x="1199752" y="876833"/>
                    </a:cubicBezTo>
                    <a:cubicBezTo>
                      <a:pt x="1192742" y="868147"/>
                      <a:pt x="1185541" y="859612"/>
                      <a:pt x="1178188" y="851230"/>
                    </a:cubicBezTo>
                    <a:cubicBezTo>
                      <a:pt x="1193047" y="856945"/>
                      <a:pt x="1207715" y="863155"/>
                      <a:pt x="1222269" y="870014"/>
                    </a:cubicBezTo>
                    <a:cubicBezTo>
                      <a:pt x="1299651" y="906285"/>
                      <a:pt x="1369831" y="959739"/>
                      <a:pt x="1412807" y="1034834"/>
                    </a:cubicBezTo>
                    <a:cubicBezTo>
                      <a:pt x="1446107" y="1090956"/>
                      <a:pt x="1469615" y="1153706"/>
                      <a:pt x="1485769" y="1217257"/>
                    </a:cubicBezTo>
                    <a:cubicBezTo>
                      <a:pt x="1491370" y="1238669"/>
                      <a:pt x="1495866" y="1260348"/>
                      <a:pt x="1499866" y="1282217"/>
                    </a:cubicBezTo>
                    <a:cubicBezTo>
                      <a:pt x="1495332" y="1192454"/>
                      <a:pt x="1475139" y="1103681"/>
                      <a:pt x="1435591" y="1022452"/>
                    </a:cubicBezTo>
                    <a:close/>
                  </a:path>
                </a:pathLst>
              </a:custGeom>
              <a:gradFill>
                <a:gsLst>
                  <a:gs pos="535">
                    <a:srgbClr val="6E260E"/>
                  </a:gs>
                  <a:gs pos="100000">
                    <a:srgbClr val="CC3C10"/>
                  </a:gs>
                </a:gsLst>
                <a:lin ang="14547673" scaled="1"/>
              </a:gra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619" name="图形 7">
              <a:extLst>
                <a:ext uri="{FF2B5EF4-FFF2-40B4-BE49-F238E27FC236}">
                  <a16:creationId xmlns:a16="http://schemas.microsoft.com/office/drawing/2014/main" id="{DF345446-F34B-F09E-ECAE-778D82011FA9}"/>
                </a:ext>
              </a:extLst>
            </p:cNvPr>
            <p:cNvGrpSpPr/>
            <p:nvPr/>
          </p:nvGrpSpPr>
          <p:grpSpPr>
            <a:xfrm>
              <a:off x="2832277" y="1847505"/>
              <a:ext cx="1798777" cy="838734"/>
              <a:chOff x="2832277" y="1847505"/>
              <a:chExt cx="1798777" cy="838734"/>
            </a:xfrm>
          </p:grpSpPr>
          <p:sp>
            <p:nvSpPr>
              <p:cNvPr id="620" name="任意多边形: 形状 619">
                <a:extLst>
                  <a:ext uri="{FF2B5EF4-FFF2-40B4-BE49-F238E27FC236}">
                    <a16:creationId xmlns:a16="http://schemas.microsoft.com/office/drawing/2014/main" id="{A4FCAB5B-111A-3BC3-A7F1-F4E143B99AB1}"/>
                  </a:ext>
                </a:extLst>
              </p:cNvPr>
              <p:cNvSpPr/>
              <p:nvPr/>
            </p:nvSpPr>
            <p:spPr>
              <a:xfrm>
                <a:off x="3617518" y="1871586"/>
                <a:ext cx="1013536" cy="766868"/>
              </a:xfrm>
              <a:custGeom>
                <a:avLst/>
                <a:gdLst>
                  <a:gd name="connsiteX0" fmla="*/ 1013536 w 1013536"/>
                  <a:gd name="connsiteY0" fmla="*/ 757999 h 766868"/>
                  <a:gd name="connsiteX1" fmla="*/ 367056 w 1013536"/>
                  <a:gd name="connsiteY1" fmla="*/ 577977 h 766868"/>
                  <a:gd name="connsiteX2" fmla="*/ 0 w 1013536"/>
                  <a:gd name="connsiteY2" fmla="*/ 55016 h 766868"/>
                  <a:gd name="connsiteX3" fmla="*/ 137084 w 1013536"/>
                  <a:gd name="connsiteY3" fmla="*/ 0 h 766868"/>
                  <a:gd name="connsiteX4" fmla="*/ 490804 w 1013536"/>
                  <a:gd name="connsiteY4" fmla="*/ 433387 h 766868"/>
                  <a:gd name="connsiteX5" fmla="*/ 942023 w 1013536"/>
                  <a:gd name="connsiteY5" fmla="*/ 615315 h 766868"/>
                  <a:gd name="connsiteX6" fmla="*/ 1013536 w 1013536"/>
                  <a:gd name="connsiteY6" fmla="*/ 757999 h 7668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13536" h="766868">
                    <a:moveTo>
                      <a:pt x="1013536" y="757999"/>
                    </a:moveTo>
                    <a:cubicBezTo>
                      <a:pt x="837286" y="791832"/>
                      <a:pt x="588493" y="728243"/>
                      <a:pt x="367056" y="577977"/>
                    </a:cubicBezTo>
                    <a:cubicBezTo>
                      <a:pt x="138379" y="422796"/>
                      <a:pt x="2058" y="218046"/>
                      <a:pt x="0" y="55016"/>
                    </a:cubicBezTo>
                    <a:cubicBezTo>
                      <a:pt x="47625" y="30670"/>
                      <a:pt x="93345" y="12649"/>
                      <a:pt x="137084" y="0"/>
                    </a:cubicBezTo>
                    <a:cubicBezTo>
                      <a:pt x="176708" y="144056"/>
                      <a:pt x="302400" y="305524"/>
                      <a:pt x="490804" y="433387"/>
                    </a:cubicBezTo>
                    <a:cubicBezTo>
                      <a:pt x="638937" y="533895"/>
                      <a:pt x="799300" y="595617"/>
                      <a:pt x="942023" y="615315"/>
                    </a:cubicBezTo>
                    <a:cubicBezTo>
                      <a:pt x="958291" y="665340"/>
                      <a:pt x="983133" y="713384"/>
                      <a:pt x="1013536" y="757999"/>
                    </a:cubicBezTo>
                    <a:close/>
                  </a:path>
                </a:pathLst>
              </a:custGeom>
              <a:gradFill>
                <a:gsLst>
                  <a:gs pos="0">
                    <a:srgbClr val="CF461B"/>
                  </a:gs>
                  <a:gs pos="50000">
                    <a:srgbClr val="E76239"/>
                  </a:gs>
                  <a:gs pos="100000">
                    <a:srgbClr val="FF7F57"/>
                  </a:gs>
                </a:gsLst>
                <a:lin ang="0" scaled="1"/>
              </a:gra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21" name="任意多边形: 形状 620">
                <a:extLst>
                  <a:ext uri="{FF2B5EF4-FFF2-40B4-BE49-F238E27FC236}">
                    <a16:creationId xmlns:a16="http://schemas.microsoft.com/office/drawing/2014/main" id="{E82D59FE-CC7C-C0E5-57FC-9176ADD0E40E}"/>
                  </a:ext>
                </a:extLst>
              </p:cNvPr>
              <p:cNvSpPr/>
              <p:nvPr/>
            </p:nvSpPr>
            <p:spPr>
              <a:xfrm>
                <a:off x="3905554" y="1847505"/>
                <a:ext cx="588187" cy="448476"/>
              </a:xfrm>
              <a:custGeom>
                <a:avLst/>
                <a:gdLst>
                  <a:gd name="connsiteX0" fmla="*/ 588188 w 588187"/>
                  <a:gd name="connsiteY0" fmla="*/ 448477 h 448476"/>
                  <a:gd name="connsiteX1" fmla="*/ 297675 w 588187"/>
                  <a:gd name="connsiteY1" fmla="*/ 304344 h 448476"/>
                  <a:gd name="connsiteX2" fmla="*/ 0 w 588187"/>
                  <a:gd name="connsiteY2" fmla="*/ 154 h 448476"/>
                  <a:gd name="connsiteX3" fmla="*/ 103708 w 588187"/>
                  <a:gd name="connsiteY3" fmla="*/ 8041 h 448476"/>
                  <a:gd name="connsiteX4" fmla="*/ 343510 w 588187"/>
                  <a:gd name="connsiteY4" fmla="*/ 227687 h 448476"/>
                  <a:gd name="connsiteX5" fmla="*/ 535724 w 588187"/>
                  <a:gd name="connsiteY5" fmla="*/ 334177 h 448476"/>
                  <a:gd name="connsiteX6" fmla="*/ 588188 w 588187"/>
                  <a:gd name="connsiteY6" fmla="*/ 448477 h 4484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88187" h="448476">
                    <a:moveTo>
                      <a:pt x="588188" y="448477"/>
                    </a:moveTo>
                    <a:cubicBezTo>
                      <a:pt x="491528" y="416739"/>
                      <a:pt x="392125" y="368428"/>
                      <a:pt x="297675" y="304344"/>
                    </a:cubicBezTo>
                    <a:cubicBezTo>
                      <a:pt x="164211" y="213781"/>
                      <a:pt x="62217" y="106339"/>
                      <a:pt x="0" y="154"/>
                    </a:cubicBezTo>
                    <a:cubicBezTo>
                      <a:pt x="36309" y="-722"/>
                      <a:pt x="70866" y="2173"/>
                      <a:pt x="103708" y="8041"/>
                    </a:cubicBezTo>
                    <a:cubicBezTo>
                      <a:pt x="164478" y="85574"/>
                      <a:pt x="245516" y="161165"/>
                      <a:pt x="343510" y="227687"/>
                    </a:cubicBezTo>
                    <a:cubicBezTo>
                      <a:pt x="406146" y="270207"/>
                      <a:pt x="470992" y="305754"/>
                      <a:pt x="535724" y="334177"/>
                    </a:cubicBezTo>
                    <a:cubicBezTo>
                      <a:pt x="551650" y="366447"/>
                      <a:pt x="570738" y="408129"/>
                      <a:pt x="588188" y="448477"/>
                    </a:cubicBezTo>
                    <a:close/>
                  </a:path>
                </a:pathLst>
              </a:custGeom>
              <a:gradFill>
                <a:gsLst>
                  <a:gs pos="0">
                    <a:srgbClr val="CF461B"/>
                  </a:gs>
                  <a:gs pos="50000">
                    <a:srgbClr val="E76239"/>
                  </a:gs>
                  <a:gs pos="100000">
                    <a:srgbClr val="FF7F57"/>
                  </a:gs>
                </a:gsLst>
                <a:lin ang="0" scaled="1"/>
              </a:gra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22" name="任意多边形: 形状 621">
                <a:extLst>
                  <a:ext uri="{FF2B5EF4-FFF2-40B4-BE49-F238E27FC236}">
                    <a16:creationId xmlns:a16="http://schemas.microsoft.com/office/drawing/2014/main" id="{4A5DF840-ABBC-28A2-F1E8-34B2E2054DB2}"/>
                  </a:ext>
                </a:extLst>
              </p:cNvPr>
              <p:cNvSpPr/>
              <p:nvPr/>
            </p:nvSpPr>
            <p:spPr>
              <a:xfrm>
                <a:off x="3825925" y="1850859"/>
                <a:ext cx="718680" cy="577634"/>
              </a:xfrm>
              <a:custGeom>
                <a:avLst/>
                <a:gdLst>
                  <a:gd name="connsiteX0" fmla="*/ 718680 w 718680"/>
                  <a:gd name="connsiteY0" fmla="*/ 577634 h 577634"/>
                  <a:gd name="connsiteX1" fmla="*/ 345148 w 718680"/>
                  <a:gd name="connsiteY1" fmla="*/ 410185 h 577634"/>
                  <a:gd name="connsiteX2" fmla="*/ 0 w 718680"/>
                  <a:gd name="connsiteY2" fmla="*/ 4420 h 577634"/>
                  <a:gd name="connsiteX3" fmla="*/ 31852 w 718680"/>
                  <a:gd name="connsiteY3" fmla="*/ 0 h 577634"/>
                  <a:gd name="connsiteX4" fmla="*/ 362522 w 718680"/>
                  <a:gd name="connsiteY4" fmla="*/ 368846 h 577634"/>
                  <a:gd name="connsiteX5" fmla="*/ 701764 w 718680"/>
                  <a:gd name="connsiteY5" fmla="*/ 527609 h 577634"/>
                  <a:gd name="connsiteX6" fmla="*/ 718680 w 718680"/>
                  <a:gd name="connsiteY6" fmla="*/ 577634 h 5776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18680" h="577634">
                    <a:moveTo>
                      <a:pt x="718680" y="577634"/>
                    </a:moveTo>
                    <a:cubicBezTo>
                      <a:pt x="596951" y="549250"/>
                      <a:pt x="466915" y="492824"/>
                      <a:pt x="345148" y="410185"/>
                    </a:cubicBezTo>
                    <a:cubicBezTo>
                      <a:pt x="168707" y="290474"/>
                      <a:pt x="47244" y="141237"/>
                      <a:pt x="0" y="4420"/>
                    </a:cubicBezTo>
                    <a:cubicBezTo>
                      <a:pt x="10744" y="2629"/>
                      <a:pt x="21374" y="1143"/>
                      <a:pt x="31852" y="0"/>
                    </a:cubicBezTo>
                    <a:cubicBezTo>
                      <a:pt x="86754" y="126301"/>
                      <a:pt x="201816" y="259804"/>
                      <a:pt x="362522" y="368846"/>
                    </a:cubicBezTo>
                    <a:cubicBezTo>
                      <a:pt x="472935" y="443751"/>
                      <a:pt x="590131" y="497129"/>
                      <a:pt x="701764" y="527609"/>
                    </a:cubicBezTo>
                    <a:cubicBezTo>
                      <a:pt x="710146" y="549402"/>
                      <a:pt x="716242" y="567119"/>
                      <a:pt x="718680" y="577634"/>
                    </a:cubicBezTo>
                    <a:close/>
                  </a:path>
                </a:pathLst>
              </a:custGeom>
              <a:gradFill>
                <a:gsLst>
                  <a:gs pos="0">
                    <a:srgbClr val="CF461B"/>
                  </a:gs>
                  <a:gs pos="50000">
                    <a:srgbClr val="E76239"/>
                  </a:gs>
                  <a:gs pos="100000">
                    <a:srgbClr val="FF7F57"/>
                  </a:gs>
                </a:gsLst>
                <a:lin ang="0" scaled="1"/>
              </a:gra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23" name="任意多边形: 形状 622">
                <a:extLst>
                  <a:ext uri="{FF2B5EF4-FFF2-40B4-BE49-F238E27FC236}">
                    <a16:creationId xmlns:a16="http://schemas.microsoft.com/office/drawing/2014/main" id="{AE21EA87-5D3D-7E06-8A52-9E41B1E41894}"/>
                  </a:ext>
                </a:extLst>
              </p:cNvPr>
              <p:cNvSpPr/>
              <p:nvPr/>
            </p:nvSpPr>
            <p:spPr>
              <a:xfrm>
                <a:off x="2832277" y="1902646"/>
                <a:ext cx="662749" cy="783593"/>
              </a:xfrm>
              <a:custGeom>
                <a:avLst/>
                <a:gdLst>
                  <a:gd name="connsiteX0" fmla="*/ 662750 w 662749"/>
                  <a:gd name="connsiteY0" fmla="*/ 15841 h 783593"/>
                  <a:gd name="connsiteX1" fmla="*/ 575539 w 662749"/>
                  <a:gd name="connsiteY1" fmla="*/ 264215 h 783593"/>
                  <a:gd name="connsiteX2" fmla="*/ 398221 w 662749"/>
                  <a:gd name="connsiteY2" fmla="*/ 537278 h 783593"/>
                  <a:gd name="connsiteX3" fmla="*/ 142723 w 662749"/>
                  <a:gd name="connsiteY3" fmla="*/ 724044 h 783593"/>
                  <a:gd name="connsiteX4" fmla="*/ 0 w 662749"/>
                  <a:gd name="connsiteY4" fmla="*/ 783594 h 783593"/>
                  <a:gd name="connsiteX5" fmla="*/ 44082 w 662749"/>
                  <a:gd name="connsiteY5" fmla="*/ 644491 h 783593"/>
                  <a:gd name="connsiteX6" fmla="*/ 75019 w 662749"/>
                  <a:gd name="connsiteY6" fmla="*/ 630241 h 783593"/>
                  <a:gd name="connsiteX7" fmla="*/ 229629 w 662749"/>
                  <a:gd name="connsiteY7" fmla="*/ 536211 h 783593"/>
                  <a:gd name="connsiteX8" fmla="*/ 365303 w 662749"/>
                  <a:gd name="connsiteY8" fmla="*/ 401146 h 783593"/>
                  <a:gd name="connsiteX9" fmla="*/ 392849 w 662749"/>
                  <a:gd name="connsiteY9" fmla="*/ 362551 h 783593"/>
                  <a:gd name="connsiteX10" fmla="*/ 477126 w 662749"/>
                  <a:gd name="connsiteY10" fmla="*/ 205922 h 783593"/>
                  <a:gd name="connsiteX11" fmla="*/ 477926 w 662749"/>
                  <a:gd name="connsiteY11" fmla="*/ 204017 h 783593"/>
                  <a:gd name="connsiteX12" fmla="*/ 502806 w 662749"/>
                  <a:gd name="connsiteY12" fmla="*/ 140199 h 783593"/>
                  <a:gd name="connsiteX13" fmla="*/ 548259 w 662749"/>
                  <a:gd name="connsiteY13" fmla="*/ 220 h 783593"/>
                  <a:gd name="connsiteX14" fmla="*/ 583044 w 662749"/>
                  <a:gd name="connsiteY14" fmla="*/ 563 h 783593"/>
                  <a:gd name="connsiteX15" fmla="*/ 662750 w 662749"/>
                  <a:gd name="connsiteY15" fmla="*/ 15841 h 7835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662749" h="783593">
                    <a:moveTo>
                      <a:pt x="662750" y="15841"/>
                    </a:moveTo>
                    <a:cubicBezTo>
                      <a:pt x="637908" y="100080"/>
                      <a:pt x="610591" y="183443"/>
                      <a:pt x="575539" y="264215"/>
                    </a:cubicBezTo>
                    <a:cubicBezTo>
                      <a:pt x="532105" y="364380"/>
                      <a:pt x="473774" y="458029"/>
                      <a:pt x="398221" y="537278"/>
                    </a:cubicBezTo>
                    <a:cubicBezTo>
                      <a:pt x="325145" y="613897"/>
                      <a:pt x="237515" y="677028"/>
                      <a:pt x="142723" y="724044"/>
                    </a:cubicBezTo>
                    <a:cubicBezTo>
                      <a:pt x="96431" y="746942"/>
                      <a:pt x="48692" y="766639"/>
                      <a:pt x="0" y="783594"/>
                    </a:cubicBezTo>
                    <a:cubicBezTo>
                      <a:pt x="21031" y="739741"/>
                      <a:pt x="34252" y="692802"/>
                      <a:pt x="44082" y="644491"/>
                    </a:cubicBezTo>
                    <a:cubicBezTo>
                      <a:pt x="54483" y="639919"/>
                      <a:pt x="64770" y="635156"/>
                      <a:pt x="75019" y="630241"/>
                    </a:cubicBezTo>
                    <a:cubicBezTo>
                      <a:pt x="129502" y="603990"/>
                      <a:pt x="181470" y="572749"/>
                      <a:pt x="229629" y="536211"/>
                    </a:cubicBezTo>
                    <a:cubicBezTo>
                      <a:pt x="279883" y="496625"/>
                      <a:pt x="325641" y="451400"/>
                      <a:pt x="365303" y="401146"/>
                    </a:cubicBezTo>
                    <a:cubicBezTo>
                      <a:pt x="374866" y="388573"/>
                      <a:pt x="384048" y="375695"/>
                      <a:pt x="392849" y="362551"/>
                    </a:cubicBezTo>
                    <a:cubicBezTo>
                      <a:pt x="425920" y="313173"/>
                      <a:pt x="453466" y="260405"/>
                      <a:pt x="477126" y="205922"/>
                    </a:cubicBezTo>
                    <a:cubicBezTo>
                      <a:pt x="477393" y="205312"/>
                      <a:pt x="477660" y="204664"/>
                      <a:pt x="477926" y="204017"/>
                    </a:cubicBezTo>
                    <a:cubicBezTo>
                      <a:pt x="486728" y="182948"/>
                      <a:pt x="494995" y="161688"/>
                      <a:pt x="502806" y="140199"/>
                    </a:cubicBezTo>
                    <a:cubicBezTo>
                      <a:pt x="519570" y="94060"/>
                      <a:pt x="534353" y="47273"/>
                      <a:pt x="548259" y="220"/>
                    </a:cubicBezTo>
                    <a:cubicBezTo>
                      <a:pt x="559765" y="-161"/>
                      <a:pt x="571348" y="-47"/>
                      <a:pt x="583044" y="563"/>
                    </a:cubicBezTo>
                    <a:cubicBezTo>
                      <a:pt x="603694" y="1591"/>
                      <a:pt x="634479" y="6202"/>
                      <a:pt x="662750" y="15841"/>
                    </a:cubicBezTo>
                    <a:close/>
                  </a:path>
                </a:pathLst>
              </a:custGeom>
              <a:gradFill>
                <a:gsLst>
                  <a:gs pos="0">
                    <a:srgbClr val="CF461B"/>
                  </a:gs>
                  <a:gs pos="50000">
                    <a:srgbClr val="E76239"/>
                  </a:gs>
                  <a:gs pos="100000">
                    <a:srgbClr val="FF7F57"/>
                  </a:gs>
                </a:gsLst>
                <a:lin ang="0" scaled="1"/>
              </a:gra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624" name="图形 7">
                <a:extLst>
                  <a:ext uri="{FF2B5EF4-FFF2-40B4-BE49-F238E27FC236}">
                    <a16:creationId xmlns:a16="http://schemas.microsoft.com/office/drawing/2014/main" id="{FCBA9FF9-F528-5602-716E-F82259C467A4}"/>
                  </a:ext>
                </a:extLst>
              </p:cNvPr>
              <p:cNvGrpSpPr/>
              <p:nvPr/>
            </p:nvGrpSpPr>
            <p:grpSpPr>
              <a:xfrm>
                <a:off x="2890913" y="1910333"/>
                <a:ext cx="422871" cy="551306"/>
                <a:chOff x="2890913" y="1910333"/>
                <a:chExt cx="422871" cy="551306"/>
              </a:xfrm>
            </p:grpSpPr>
            <p:sp>
              <p:nvSpPr>
                <p:cNvPr id="625" name="任意多边形: 形状 624">
                  <a:extLst>
                    <a:ext uri="{FF2B5EF4-FFF2-40B4-BE49-F238E27FC236}">
                      <a16:creationId xmlns:a16="http://schemas.microsoft.com/office/drawing/2014/main" id="{30D77BE1-5F29-8807-99B1-E02606A577D0}"/>
                    </a:ext>
                  </a:extLst>
                </p:cNvPr>
                <p:cNvSpPr/>
                <p:nvPr/>
              </p:nvSpPr>
              <p:spPr>
                <a:xfrm>
                  <a:off x="2960941" y="2345550"/>
                  <a:ext cx="1447" cy="1257"/>
                </a:xfrm>
                <a:custGeom>
                  <a:avLst/>
                  <a:gdLst>
                    <a:gd name="connsiteX0" fmla="*/ 1448 w 1447"/>
                    <a:gd name="connsiteY0" fmla="*/ 0 h 1257"/>
                    <a:gd name="connsiteX1" fmla="*/ 0 w 1447"/>
                    <a:gd name="connsiteY1" fmla="*/ 1257 h 1257"/>
                    <a:gd name="connsiteX2" fmla="*/ 1448 w 1447"/>
                    <a:gd name="connsiteY2" fmla="*/ 0 h 12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447" h="1257">
                      <a:moveTo>
                        <a:pt x="1448" y="0"/>
                      </a:moveTo>
                      <a:cubicBezTo>
                        <a:pt x="1181" y="267"/>
                        <a:pt x="610" y="762"/>
                        <a:pt x="0" y="1257"/>
                      </a:cubicBezTo>
                      <a:cubicBezTo>
                        <a:pt x="762" y="572"/>
                        <a:pt x="1219" y="190"/>
                        <a:pt x="1448" y="0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CF461B"/>
                    </a:gs>
                    <a:gs pos="50000">
                      <a:srgbClr val="E76239"/>
                    </a:gs>
                    <a:gs pos="100000">
                      <a:srgbClr val="FF7F57"/>
                    </a:gs>
                  </a:gsLst>
                  <a:lin ang="0" scaled="1"/>
                </a:gra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6" name="任意多边形: 形状 625">
                  <a:extLst>
                    <a:ext uri="{FF2B5EF4-FFF2-40B4-BE49-F238E27FC236}">
                      <a16:creationId xmlns:a16="http://schemas.microsoft.com/office/drawing/2014/main" id="{D1F782F1-7B1B-D475-53DD-1459536A3E4D}"/>
                    </a:ext>
                  </a:extLst>
                </p:cNvPr>
                <p:cNvSpPr/>
                <p:nvPr/>
              </p:nvSpPr>
              <p:spPr>
                <a:xfrm>
                  <a:off x="2890913" y="1910333"/>
                  <a:ext cx="422871" cy="551306"/>
                </a:xfrm>
                <a:custGeom>
                  <a:avLst/>
                  <a:gdLst>
                    <a:gd name="connsiteX0" fmla="*/ 356235 w 422871"/>
                    <a:gd name="connsiteY0" fmla="*/ 18479 h 551306"/>
                    <a:gd name="connsiteX1" fmla="*/ 337795 w 422871"/>
                    <a:gd name="connsiteY1" fmla="*/ 67437 h 551306"/>
                    <a:gd name="connsiteX2" fmla="*/ 330708 w 422871"/>
                    <a:gd name="connsiteY2" fmla="*/ 84849 h 551306"/>
                    <a:gd name="connsiteX3" fmla="*/ 327584 w 422871"/>
                    <a:gd name="connsiteY3" fmla="*/ 91783 h 551306"/>
                    <a:gd name="connsiteX4" fmla="*/ 328308 w 422871"/>
                    <a:gd name="connsiteY4" fmla="*/ 90449 h 551306"/>
                    <a:gd name="connsiteX5" fmla="*/ 324917 w 422871"/>
                    <a:gd name="connsiteY5" fmla="*/ 98603 h 551306"/>
                    <a:gd name="connsiteX6" fmla="*/ 309448 w 422871"/>
                    <a:gd name="connsiteY6" fmla="*/ 132702 h 551306"/>
                    <a:gd name="connsiteX7" fmla="*/ 274244 w 422871"/>
                    <a:gd name="connsiteY7" fmla="*/ 200635 h 551306"/>
                    <a:gd name="connsiteX8" fmla="*/ 233820 w 422871"/>
                    <a:gd name="connsiteY8" fmla="*/ 265024 h 551306"/>
                    <a:gd name="connsiteX9" fmla="*/ 212103 w 422871"/>
                    <a:gd name="connsiteY9" fmla="*/ 294970 h 551306"/>
                    <a:gd name="connsiteX10" fmla="*/ 212065 w 422871"/>
                    <a:gd name="connsiteY10" fmla="*/ 294970 h 551306"/>
                    <a:gd name="connsiteX11" fmla="*/ 208712 w 422871"/>
                    <a:gd name="connsiteY11" fmla="*/ 299276 h 551306"/>
                    <a:gd name="connsiteX12" fmla="*/ 203035 w 422871"/>
                    <a:gd name="connsiteY12" fmla="*/ 306400 h 551306"/>
                    <a:gd name="connsiteX13" fmla="*/ 190157 w 422871"/>
                    <a:gd name="connsiteY13" fmla="*/ 321945 h 551306"/>
                    <a:gd name="connsiteX14" fmla="*/ 78181 w 422871"/>
                    <a:gd name="connsiteY14" fmla="*/ 430149 h 551306"/>
                    <a:gd name="connsiteX15" fmla="*/ 71285 w 422871"/>
                    <a:gd name="connsiteY15" fmla="*/ 435635 h 551306"/>
                    <a:gd name="connsiteX16" fmla="*/ 68542 w 422871"/>
                    <a:gd name="connsiteY16" fmla="*/ 437769 h 551306"/>
                    <a:gd name="connsiteX17" fmla="*/ 68732 w 422871"/>
                    <a:gd name="connsiteY17" fmla="*/ 437579 h 551306"/>
                    <a:gd name="connsiteX18" fmla="*/ 53340 w 422871"/>
                    <a:gd name="connsiteY18" fmla="*/ 449047 h 551306"/>
                    <a:gd name="connsiteX19" fmla="*/ 23393 w 422871"/>
                    <a:gd name="connsiteY19" fmla="*/ 469887 h 551306"/>
                    <a:gd name="connsiteX20" fmla="*/ 10782 w 422871"/>
                    <a:gd name="connsiteY20" fmla="*/ 478079 h 551306"/>
                    <a:gd name="connsiteX21" fmla="*/ 0 w 422871"/>
                    <a:gd name="connsiteY21" fmla="*/ 551307 h 551306"/>
                    <a:gd name="connsiteX22" fmla="*/ 201397 w 422871"/>
                    <a:gd name="connsiteY22" fmla="*/ 394716 h 551306"/>
                    <a:gd name="connsiteX23" fmla="*/ 374256 w 422871"/>
                    <a:gd name="connsiteY23" fmla="*/ 127444 h 551306"/>
                    <a:gd name="connsiteX24" fmla="*/ 422872 w 422871"/>
                    <a:gd name="connsiteY24" fmla="*/ 0 h 551306"/>
                    <a:gd name="connsiteX25" fmla="*/ 356235 w 422871"/>
                    <a:gd name="connsiteY25" fmla="*/ 18479 h 551306"/>
                    <a:gd name="connsiteX26" fmla="*/ 210960 w 422871"/>
                    <a:gd name="connsiteY26" fmla="*/ 296456 h 551306"/>
                    <a:gd name="connsiteX27" fmla="*/ 210045 w 422871"/>
                    <a:gd name="connsiteY27" fmla="*/ 297599 h 551306"/>
                    <a:gd name="connsiteX28" fmla="*/ 211950 w 422871"/>
                    <a:gd name="connsiteY28" fmla="*/ 295123 h 551306"/>
                    <a:gd name="connsiteX29" fmla="*/ 210960 w 422871"/>
                    <a:gd name="connsiteY29" fmla="*/ 296456 h 5513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422871" h="551306">
                      <a:moveTo>
                        <a:pt x="356235" y="18479"/>
                      </a:moveTo>
                      <a:cubicBezTo>
                        <a:pt x="350368" y="34900"/>
                        <a:pt x="344234" y="51207"/>
                        <a:pt x="337795" y="67437"/>
                      </a:cubicBezTo>
                      <a:cubicBezTo>
                        <a:pt x="335471" y="73266"/>
                        <a:pt x="333108" y="79058"/>
                        <a:pt x="330708" y="84849"/>
                      </a:cubicBezTo>
                      <a:cubicBezTo>
                        <a:pt x="330175" y="86182"/>
                        <a:pt x="327851" y="91097"/>
                        <a:pt x="327584" y="91783"/>
                      </a:cubicBezTo>
                      <a:cubicBezTo>
                        <a:pt x="327698" y="91631"/>
                        <a:pt x="327927" y="91212"/>
                        <a:pt x="328308" y="90449"/>
                      </a:cubicBezTo>
                      <a:cubicBezTo>
                        <a:pt x="327127" y="93117"/>
                        <a:pt x="326098" y="95898"/>
                        <a:pt x="324917" y="98603"/>
                      </a:cubicBezTo>
                      <a:cubicBezTo>
                        <a:pt x="319926" y="110033"/>
                        <a:pt x="314782" y="121425"/>
                        <a:pt x="309448" y="132702"/>
                      </a:cubicBezTo>
                      <a:cubicBezTo>
                        <a:pt x="298552" y="155791"/>
                        <a:pt x="286855" y="178460"/>
                        <a:pt x="274244" y="200635"/>
                      </a:cubicBezTo>
                      <a:cubicBezTo>
                        <a:pt x="261709" y="222657"/>
                        <a:pt x="248260" y="244183"/>
                        <a:pt x="233820" y="265024"/>
                      </a:cubicBezTo>
                      <a:cubicBezTo>
                        <a:pt x="226809" y="275196"/>
                        <a:pt x="219532" y="285140"/>
                        <a:pt x="212103" y="294970"/>
                      </a:cubicBezTo>
                      <a:lnTo>
                        <a:pt x="212065" y="294970"/>
                      </a:lnTo>
                      <a:cubicBezTo>
                        <a:pt x="211379" y="295161"/>
                        <a:pt x="209169" y="298704"/>
                        <a:pt x="208712" y="299276"/>
                      </a:cubicBezTo>
                      <a:cubicBezTo>
                        <a:pt x="206845" y="301676"/>
                        <a:pt x="204940" y="304038"/>
                        <a:pt x="203035" y="306400"/>
                      </a:cubicBezTo>
                      <a:cubicBezTo>
                        <a:pt x="198806" y="311658"/>
                        <a:pt x="194501" y="316840"/>
                        <a:pt x="190157" y="321945"/>
                      </a:cubicBezTo>
                      <a:cubicBezTo>
                        <a:pt x="156477" y="361493"/>
                        <a:pt x="118758" y="397726"/>
                        <a:pt x="78181" y="430149"/>
                      </a:cubicBezTo>
                      <a:cubicBezTo>
                        <a:pt x="75895" y="432016"/>
                        <a:pt x="73609" y="433807"/>
                        <a:pt x="71285" y="435635"/>
                      </a:cubicBezTo>
                      <a:cubicBezTo>
                        <a:pt x="70409" y="436321"/>
                        <a:pt x="69380" y="437007"/>
                        <a:pt x="68542" y="437769"/>
                      </a:cubicBezTo>
                      <a:cubicBezTo>
                        <a:pt x="68618" y="437693"/>
                        <a:pt x="68694" y="437655"/>
                        <a:pt x="68732" y="437579"/>
                      </a:cubicBezTo>
                      <a:cubicBezTo>
                        <a:pt x="63665" y="441465"/>
                        <a:pt x="58522" y="445313"/>
                        <a:pt x="53340" y="449047"/>
                      </a:cubicBezTo>
                      <a:cubicBezTo>
                        <a:pt x="43510" y="456209"/>
                        <a:pt x="33528" y="463144"/>
                        <a:pt x="23393" y="469887"/>
                      </a:cubicBezTo>
                      <a:cubicBezTo>
                        <a:pt x="19202" y="472669"/>
                        <a:pt x="15011" y="475374"/>
                        <a:pt x="10782" y="478079"/>
                      </a:cubicBezTo>
                      <a:cubicBezTo>
                        <a:pt x="7010" y="502387"/>
                        <a:pt x="3620" y="526885"/>
                        <a:pt x="0" y="551307"/>
                      </a:cubicBezTo>
                      <a:cubicBezTo>
                        <a:pt x="74143" y="508978"/>
                        <a:pt x="142456" y="456476"/>
                        <a:pt x="201397" y="394716"/>
                      </a:cubicBezTo>
                      <a:cubicBezTo>
                        <a:pt x="275311" y="317221"/>
                        <a:pt x="331775" y="225400"/>
                        <a:pt x="374256" y="127444"/>
                      </a:cubicBezTo>
                      <a:cubicBezTo>
                        <a:pt x="392392" y="85649"/>
                        <a:pt x="408318" y="43053"/>
                        <a:pt x="422872" y="0"/>
                      </a:cubicBezTo>
                      <a:cubicBezTo>
                        <a:pt x="400088" y="4381"/>
                        <a:pt x="377838" y="10592"/>
                        <a:pt x="356235" y="18479"/>
                      </a:cubicBezTo>
                      <a:close/>
                      <a:moveTo>
                        <a:pt x="210960" y="296456"/>
                      </a:moveTo>
                      <a:cubicBezTo>
                        <a:pt x="210541" y="296989"/>
                        <a:pt x="210274" y="297371"/>
                        <a:pt x="210045" y="297599"/>
                      </a:cubicBezTo>
                      <a:cubicBezTo>
                        <a:pt x="210503" y="296913"/>
                        <a:pt x="211531" y="295542"/>
                        <a:pt x="211950" y="295123"/>
                      </a:cubicBezTo>
                      <a:cubicBezTo>
                        <a:pt x="211646" y="295580"/>
                        <a:pt x="211303" y="295999"/>
                        <a:pt x="210960" y="296456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CF461B"/>
                    </a:gs>
                    <a:gs pos="50000">
                      <a:srgbClr val="E76239"/>
                    </a:gs>
                    <a:gs pos="100000">
                      <a:srgbClr val="FF7F57"/>
                    </a:gs>
                  </a:gsLst>
                  <a:lin ang="0" scaled="1"/>
                </a:gra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627" name="任意多边形: 形状 626">
              <a:extLst>
                <a:ext uri="{FF2B5EF4-FFF2-40B4-BE49-F238E27FC236}">
                  <a16:creationId xmlns:a16="http://schemas.microsoft.com/office/drawing/2014/main" id="{4AA43F1A-3D66-4695-7178-A74BBBB6001C}"/>
                </a:ext>
              </a:extLst>
            </p:cNvPr>
            <p:cNvSpPr/>
            <p:nvPr/>
          </p:nvSpPr>
          <p:spPr>
            <a:xfrm>
              <a:off x="2226587" y="5563781"/>
              <a:ext cx="1499477" cy="676178"/>
            </a:xfrm>
            <a:custGeom>
              <a:avLst/>
              <a:gdLst>
                <a:gd name="connsiteX0" fmla="*/ 1499478 w 1499477"/>
                <a:gd name="connsiteY0" fmla="*/ 505625 h 676178"/>
                <a:gd name="connsiteX1" fmla="*/ 199468 w 1499477"/>
                <a:gd name="connsiteY1" fmla="*/ 568414 h 676178"/>
                <a:gd name="connsiteX2" fmla="*/ 199315 w 1499477"/>
                <a:gd name="connsiteY2" fmla="*/ 568337 h 676178"/>
                <a:gd name="connsiteX3" fmla="*/ 186095 w 1499477"/>
                <a:gd name="connsiteY3" fmla="*/ 558622 h 676178"/>
                <a:gd name="connsiteX4" fmla="*/ 167159 w 1499477"/>
                <a:gd name="connsiteY4" fmla="*/ 543458 h 676178"/>
                <a:gd name="connsiteX5" fmla="*/ 155196 w 1499477"/>
                <a:gd name="connsiteY5" fmla="*/ 532981 h 676178"/>
                <a:gd name="connsiteX6" fmla="*/ 149404 w 1499477"/>
                <a:gd name="connsiteY6" fmla="*/ 527609 h 676178"/>
                <a:gd name="connsiteX7" fmla="*/ 138203 w 1499477"/>
                <a:gd name="connsiteY7" fmla="*/ 516674 h 676178"/>
                <a:gd name="connsiteX8" fmla="*/ 96217 w 1499477"/>
                <a:gd name="connsiteY8" fmla="*/ 467525 h 676178"/>
                <a:gd name="connsiteX9" fmla="*/ 91073 w 1499477"/>
                <a:gd name="connsiteY9" fmla="*/ 460362 h 676178"/>
                <a:gd name="connsiteX10" fmla="*/ 64403 w 1499477"/>
                <a:gd name="connsiteY10" fmla="*/ 417271 h 676178"/>
                <a:gd name="connsiteX11" fmla="*/ 56212 w 1499477"/>
                <a:gd name="connsiteY11" fmla="*/ 401422 h 676178"/>
                <a:gd name="connsiteX12" fmla="*/ 50687 w 1499477"/>
                <a:gd name="connsiteY12" fmla="*/ 389763 h 676178"/>
                <a:gd name="connsiteX13" fmla="*/ 42724 w 1499477"/>
                <a:gd name="connsiteY13" fmla="*/ 371551 h 676178"/>
                <a:gd name="connsiteX14" fmla="*/ 27294 w 1499477"/>
                <a:gd name="connsiteY14" fmla="*/ 328384 h 676178"/>
                <a:gd name="connsiteX15" fmla="*/ 22989 w 1499477"/>
                <a:gd name="connsiteY15" fmla="*/ 313677 h 676178"/>
                <a:gd name="connsiteX16" fmla="*/ 13883 w 1499477"/>
                <a:gd name="connsiteY16" fmla="*/ 275806 h 676178"/>
                <a:gd name="connsiteX17" fmla="*/ 10911 w 1499477"/>
                <a:gd name="connsiteY17" fmla="*/ 260337 h 676178"/>
                <a:gd name="connsiteX18" fmla="*/ 9539 w 1499477"/>
                <a:gd name="connsiteY18" fmla="*/ 252413 h 676178"/>
                <a:gd name="connsiteX19" fmla="*/ 52 w 1499477"/>
                <a:gd name="connsiteY19" fmla="*/ 120929 h 676178"/>
                <a:gd name="connsiteX20" fmla="*/ 52 w 1499477"/>
                <a:gd name="connsiteY20" fmla="*/ 120701 h 676178"/>
                <a:gd name="connsiteX21" fmla="*/ 205 w 1499477"/>
                <a:gd name="connsiteY21" fmla="*/ 111975 h 676178"/>
                <a:gd name="connsiteX22" fmla="*/ 243 w 1499477"/>
                <a:gd name="connsiteY22" fmla="*/ 109194 h 676178"/>
                <a:gd name="connsiteX23" fmla="*/ 471 w 1499477"/>
                <a:gd name="connsiteY23" fmla="*/ 101536 h 676178"/>
                <a:gd name="connsiteX24" fmla="*/ 814 w 1499477"/>
                <a:gd name="connsiteY24" fmla="*/ 91859 h 676178"/>
                <a:gd name="connsiteX25" fmla="*/ 243435 w 1499477"/>
                <a:gd name="connsiteY25" fmla="*/ 58445 h 676178"/>
                <a:gd name="connsiteX26" fmla="*/ 667641 w 1499477"/>
                <a:gd name="connsiteY26" fmla="*/ 0 h 676178"/>
                <a:gd name="connsiteX27" fmla="*/ 668555 w 1499477"/>
                <a:gd name="connsiteY27" fmla="*/ 3315 h 676178"/>
                <a:gd name="connsiteX28" fmla="*/ 669774 w 1499477"/>
                <a:gd name="connsiteY28" fmla="*/ 6972 h 676178"/>
                <a:gd name="connsiteX29" fmla="*/ 670917 w 1499477"/>
                <a:gd name="connsiteY29" fmla="*/ 9906 h 676178"/>
                <a:gd name="connsiteX30" fmla="*/ 672289 w 1499477"/>
                <a:gd name="connsiteY30" fmla="*/ 13106 h 676178"/>
                <a:gd name="connsiteX31" fmla="*/ 673851 w 1499477"/>
                <a:gd name="connsiteY31" fmla="*/ 16230 h 676178"/>
                <a:gd name="connsiteX32" fmla="*/ 675375 w 1499477"/>
                <a:gd name="connsiteY32" fmla="*/ 19050 h 676178"/>
                <a:gd name="connsiteX33" fmla="*/ 675527 w 1499477"/>
                <a:gd name="connsiteY33" fmla="*/ 19278 h 676178"/>
                <a:gd name="connsiteX34" fmla="*/ 677356 w 1499477"/>
                <a:gd name="connsiteY34" fmla="*/ 22250 h 676178"/>
                <a:gd name="connsiteX35" fmla="*/ 679299 w 1499477"/>
                <a:gd name="connsiteY35" fmla="*/ 25108 h 676178"/>
                <a:gd name="connsiteX36" fmla="*/ 686005 w 1499477"/>
                <a:gd name="connsiteY36" fmla="*/ 33185 h 676178"/>
                <a:gd name="connsiteX37" fmla="*/ 691110 w 1499477"/>
                <a:gd name="connsiteY37" fmla="*/ 37986 h 676178"/>
                <a:gd name="connsiteX38" fmla="*/ 693815 w 1499477"/>
                <a:gd name="connsiteY38" fmla="*/ 40195 h 676178"/>
                <a:gd name="connsiteX39" fmla="*/ 702312 w 1499477"/>
                <a:gd name="connsiteY39" fmla="*/ 45910 h 676178"/>
                <a:gd name="connsiteX40" fmla="*/ 702769 w 1499477"/>
                <a:gd name="connsiteY40" fmla="*/ 46177 h 676178"/>
                <a:gd name="connsiteX41" fmla="*/ 705626 w 1499477"/>
                <a:gd name="connsiteY41" fmla="*/ 47701 h 676178"/>
                <a:gd name="connsiteX42" fmla="*/ 706007 w 1499477"/>
                <a:gd name="connsiteY42" fmla="*/ 47891 h 676178"/>
                <a:gd name="connsiteX43" fmla="*/ 709055 w 1499477"/>
                <a:gd name="connsiteY43" fmla="*/ 49301 h 676178"/>
                <a:gd name="connsiteX44" fmla="*/ 712408 w 1499477"/>
                <a:gd name="connsiteY44" fmla="*/ 50673 h 676178"/>
                <a:gd name="connsiteX45" fmla="*/ 715837 w 1499477"/>
                <a:gd name="connsiteY45" fmla="*/ 51854 h 676178"/>
                <a:gd name="connsiteX46" fmla="*/ 722238 w 1499477"/>
                <a:gd name="connsiteY46" fmla="*/ 53606 h 676178"/>
                <a:gd name="connsiteX47" fmla="*/ 723000 w 1499477"/>
                <a:gd name="connsiteY47" fmla="*/ 53759 h 676178"/>
                <a:gd name="connsiteX48" fmla="*/ 726657 w 1499477"/>
                <a:gd name="connsiteY48" fmla="*/ 54445 h 676178"/>
                <a:gd name="connsiteX49" fmla="*/ 730429 w 1499477"/>
                <a:gd name="connsiteY49" fmla="*/ 54940 h 676178"/>
                <a:gd name="connsiteX50" fmla="*/ 740374 w 1499477"/>
                <a:gd name="connsiteY50" fmla="*/ 55321 h 676178"/>
                <a:gd name="connsiteX51" fmla="*/ 741516 w 1499477"/>
                <a:gd name="connsiteY51" fmla="*/ 55245 h 676178"/>
                <a:gd name="connsiteX52" fmla="*/ 1409867 w 1499477"/>
                <a:gd name="connsiteY52" fmla="*/ 13411 h 676178"/>
                <a:gd name="connsiteX53" fmla="*/ 1407276 w 1499477"/>
                <a:gd name="connsiteY53" fmla="*/ 36766 h 676178"/>
                <a:gd name="connsiteX54" fmla="*/ 1403504 w 1499477"/>
                <a:gd name="connsiteY54" fmla="*/ 98450 h 676178"/>
                <a:gd name="connsiteX55" fmla="*/ 1431431 w 1499477"/>
                <a:gd name="connsiteY55" fmla="*/ 334670 h 676178"/>
                <a:gd name="connsiteX56" fmla="*/ 1453225 w 1499477"/>
                <a:gd name="connsiteY56" fmla="*/ 404355 h 676178"/>
                <a:gd name="connsiteX57" fmla="*/ 1499440 w 1499477"/>
                <a:gd name="connsiteY57" fmla="*/ 505587 h 676178"/>
                <a:gd name="connsiteX58" fmla="*/ 1499478 w 1499477"/>
                <a:gd name="connsiteY58" fmla="*/ 505625 h 676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</a:cxnLst>
              <a:rect l="l" t="t" r="r" b="b"/>
              <a:pathLst>
                <a:path w="1499477" h="676178">
                  <a:moveTo>
                    <a:pt x="1499478" y="505625"/>
                  </a:moveTo>
                  <a:cubicBezTo>
                    <a:pt x="674765" y="844905"/>
                    <a:pt x="209221" y="574205"/>
                    <a:pt x="199468" y="568414"/>
                  </a:cubicBezTo>
                  <a:cubicBezTo>
                    <a:pt x="199353" y="568376"/>
                    <a:pt x="199315" y="568337"/>
                    <a:pt x="199315" y="568337"/>
                  </a:cubicBezTo>
                  <a:cubicBezTo>
                    <a:pt x="194820" y="565137"/>
                    <a:pt x="190400" y="561899"/>
                    <a:pt x="186095" y="558622"/>
                  </a:cubicBezTo>
                  <a:cubicBezTo>
                    <a:pt x="179580" y="553669"/>
                    <a:pt x="173293" y="548640"/>
                    <a:pt x="167159" y="543458"/>
                  </a:cubicBezTo>
                  <a:cubicBezTo>
                    <a:pt x="163120" y="539991"/>
                    <a:pt x="159120" y="536524"/>
                    <a:pt x="155196" y="532981"/>
                  </a:cubicBezTo>
                  <a:cubicBezTo>
                    <a:pt x="153252" y="531190"/>
                    <a:pt x="151309" y="529437"/>
                    <a:pt x="149404" y="527609"/>
                  </a:cubicBezTo>
                  <a:cubicBezTo>
                    <a:pt x="145594" y="524027"/>
                    <a:pt x="141861" y="520370"/>
                    <a:pt x="138203" y="516674"/>
                  </a:cubicBezTo>
                  <a:cubicBezTo>
                    <a:pt x="122772" y="501129"/>
                    <a:pt x="108790" y="484708"/>
                    <a:pt x="96217" y="467525"/>
                  </a:cubicBezTo>
                  <a:cubicBezTo>
                    <a:pt x="94464" y="465163"/>
                    <a:pt x="92750" y="462762"/>
                    <a:pt x="91073" y="460362"/>
                  </a:cubicBezTo>
                  <a:cubicBezTo>
                    <a:pt x="81320" y="446494"/>
                    <a:pt x="72442" y="432092"/>
                    <a:pt x="64403" y="417271"/>
                  </a:cubicBezTo>
                  <a:cubicBezTo>
                    <a:pt x="61584" y="412051"/>
                    <a:pt x="58841" y="406755"/>
                    <a:pt x="56212" y="401422"/>
                  </a:cubicBezTo>
                  <a:cubicBezTo>
                    <a:pt x="54307" y="397573"/>
                    <a:pt x="52440" y="393687"/>
                    <a:pt x="50687" y="389763"/>
                  </a:cubicBezTo>
                  <a:cubicBezTo>
                    <a:pt x="47906" y="383781"/>
                    <a:pt x="45239" y="377685"/>
                    <a:pt x="42724" y="371551"/>
                  </a:cubicBezTo>
                  <a:cubicBezTo>
                    <a:pt x="36971" y="357492"/>
                    <a:pt x="31828" y="343090"/>
                    <a:pt x="27294" y="328384"/>
                  </a:cubicBezTo>
                  <a:cubicBezTo>
                    <a:pt x="25808" y="323507"/>
                    <a:pt x="24360" y="318592"/>
                    <a:pt x="22989" y="313677"/>
                  </a:cubicBezTo>
                  <a:cubicBezTo>
                    <a:pt x="19521" y="301257"/>
                    <a:pt x="16512" y="288608"/>
                    <a:pt x="13883" y="275806"/>
                  </a:cubicBezTo>
                  <a:cubicBezTo>
                    <a:pt x="12816" y="270662"/>
                    <a:pt x="11825" y="265519"/>
                    <a:pt x="10911" y="260337"/>
                  </a:cubicBezTo>
                  <a:cubicBezTo>
                    <a:pt x="10416" y="257670"/>
                    <a:pt x="9958" y="255041"/>
                    <a:pt x="9539" y="252413"/>
                  </a:cubicBezTo>
                  <a:cubicBezTo>
                    <a:pt x="2567" y="210350"/>
                    <a:pt x="-443" y="166382"/>
                    <a:pt x="52" y="120929"/>
                  </a:cubicBezTo>
                  <a:lnTo>
                    <a:pt x="52" y="120701"/>
                  </a:lnTo>
                  <a:cubicBezTo>
                    <a:pt x="90" y="117805"/>
                    <a:pt x="129" y="114871"/>
                    <a:pt x="205" y="111975"/>
                  </a:cubicBezTo>
                  <a:cubicBezTo>
                    <a:pt x="205" y="111061"/>
                    <a:pt x="243" y="110109"/>
                    <a:pt x="243" y="109194"/>
                  </a:cubicBezTo>
                  <a:cubicBezTo>
                    <a:pt x="319" y="106642"/>
                    <a:pt x="395" y="104089"/>
                    <a:pt x="471" y="101536"/>
                  </a:cubicBezTo>
                  <a:cubicBezTo>
                    <a:pt x="548" y="98298"/>
                    <a:pt x="662" y="95097"/>
                    <a:pt x="814" y="91859"/>
                  </a:cubicBezTo>
                  <a:lnTo>
                    <a:pt x="243435" y="58445"/>
                  </a:lnTo>
                  <a:lnTo>
                    <a:pt x="667641" y="0"/>
                  </a:lnTo>
                  <a:cubicBezTo>
                    <a:pt x="667907" y="1105"/>
                    <a:pt x="668212" y="2210"/>
                    <a:pt x="668555" y="3315"/>
                  </a:cubicBezTo>
                  <a:cubicBezTo>
                    <a:pt x="668936" y="4534"/>
                    <a:pt x="669317" y="5753"/>
                    <a:pt x="669774" y="6972"/>
                  </a:cubicBezTo>
                  <a:cubicBezTo>
                    <a:pt x="670117" y="7963"/>
                    <a:pt x="670498" y="8953"/>
                    <a:pt x="670917" y="9906"/>
                  </a:cubicBezTo>
                  <a:cubicBezTo>
                    <a:pt x="671336" y="10972"/>
                    <a:pt x="671794" y="12039"/>
                    <a:pt x="672289" y="13106"/>
                  </a:cubicBezTo>
                  <a:cubicBezTo>
                    <a:pt x="672784" y="14173"/>
                    <a:pt x="673279" y="15202"/>
                    <a:pt x="673851" y="16230"/>
                  </a:cubicBezTo>
                  <a:cubicBezTo>
                    <a:pt x="674308" y="17183"/>
                    <a:pt x="674841" y="18135"/>
                    <a:pt x="675375" y="19050"/>
                  </a:cubicBezTo>
                  <a:cubicBezTo>
                    <a:pt x="675451" y="19126"/>
                    <a:pt x="675489" y="19202"/>
                    <a:pt x="675527" y="19278"/>
                  </a:cubicBezTo>
                  <a:cubicBezTo>
                    <a:pt x="676099" y="20307"/>
                    <a:pt x="676708" y="21298"/>
                    <a:pt x="677356" y="22250"/>
                  </a:cubicBezTo>
                  <a:cubicBezTo>
                    <a:pt x="677966" y="23241"/>
                    <a:pt x="678613" y="24193"/>
                    <a:pt x="679299" y="25108"/>
                  </a:cubicBezTo>
                  <a:cubicBezTo>
                    <a:pt x="681357" y="27965"/>
                    <a:pt x="683566" y="30670"/>
                    <a:pt x="686005" y="33185"/>
                  </a:cubicBezTo>
                  <a:cubicBezTo>
                    <a:pt x="687643" y="34861"/>
                    <a:pt x="689319" y="36461"/>
                    <a:pt x="691110" y="37986"/>
                  </a:cubicBezTo>
                  <a:cubicBezTo>
                    <a:pt x="691986" y="38786"/>
                    <a:pt x="692901" y="39510"/>
                    <a:pt x="693815" y="40195"/>
                  </a:cubicBezTo>
                  <a:cubicBezTo>
                    <a:pt x="696482" y="42329"/>
                    <a:pt x="699340" y="44234"/>
                    <a:pt x="702312" y="45910"/>
                  </a:cubicBezTo>
                  <a:cubicBezTo>
                    <a:pt x="702464" y="45986"/>
                    <a:pt x="702616" y="46101"/>
                    <a:pt x="702769" y="46177"/>
                  </a:cubicBezTo>
                  <a:cubicBezTo>
                    <a:pt x="703683" y="46710"/>
                    <a:pt x="704674" y="47205"/>
                    <a:pt x="705626" y="47701"/>
                  </a:cubicBezTo>
                  <a:cubicBezTo>
                    <a:pt x="705741" y="47777"/>
                    <a:pt x="705893" y="47815"/>
                    <a:pt x="706007" y="47891"/>
                  </a:cubicBezTo>
                  <a:cubicBezTo>
                    <a:pt x="706998" y="48387"/>
                    <a:pt x="708027" y="48882"/>
                    <a:pt x="709055" y="49301"/>
                  </a:cubicBezTo>
                  <a:cubicBezTo>
                    <a:pt x="710160" y="49796"/>
                    <a:pt x="711265" y="50254"/>
                    <a:pt x="712408" y="50673"/>
                  </a:cubicBezTo>
                  <a:cubicBezTo>
                    <a:pt x="713551" y="51130"/>
                    <a:pt x="714694" y="51511"/>
                    <a:pt x="715837" y="51854"/>
                  </a:cubicBezTo>
                  <a:cubicBezTo>
                    <a:pt x="717933" y="52540"/>
                    <a:pt x="720066" y="53149"/>
                    <a:pt x="722238" y="53606"/>
                  </a:cubicBezTo>
                  <a:cubicBezTo>
                    <a:pt x="722466" y="53683"/>
                    <a:pt x="722733" y="53721"/>
                    <a:pt x="723000" y="53759"/>
                  </a:cubicBezTo>
                  <a:cubicBezTo>
                    <a:pt x="724181" y="54026"/>
                    <a:pt x="725438" y="54254"/>
                    <a:pt x="726657" y="54445"/>
                  </a:cubicBezTo>
                  <a:cubicBezTo>
                    <a:pt x="727915" y="54635"/>
                    <a:pt x="729172" y="54825"/>
                    <a:pt x="730429" y="54940"/>
                  </a:cubicBezTo>
                  <a:cubicBezTo>
                    <a:pt x="733668" y="55283"/>
                    <a:pt x="736983" y="55397"/>
                    <a:pt x="740374" y="55321"/>
                  </a:cubicBezTo>
                  <a:lnTo>
                    <a:pt x="741516" y="55245"/>
                  </a:lnTo>
                  <a:lnTo>
                    <a:pt x="1409867" y="13411"/>
                  </a:lnTo>
                  <a:cubicBezTo>
                    <a:pt x="1408876" y="21260"/>
                    <a:pt x="1408000" y="29070"/>
                    <a:pt x="1407276" y="36766"/>
                  </a:cubicBezTo>
                  <a:cubicBezTo>
                    <a:pt x="1405180" y="57836"/>
                    <a:pt x="1403961" y="78410"/>
                    <a:pt x="1403504" y="98450"/>
                  </a:cubicBezTo>
                  <a:cubicBezTo>
                    <a:pt x="1401256" y="189852"/>
                    <a:pt x="1414286" y="270129"/>
                    <a:pt x="1431431" y="334670"/>
                  </a:cubicBezTo>
                  <a:cubicBezTo>
                    <a:pt x="1438289" y="360502"/>
                    <a:pt x="1445795" y="383819"/>
                    <a:pt x="1453225" y="404355"/>
                  </a:cubicBezTo>
                  <a:cubicBezTo>
                    <a:pt x="1476161" y="467487"/>
                    <a:pt x="1498487" y="504025"/>
                    <a:pt x="1499440" y="505587"/>
                  </a:cubicBezTo>
                  <a:cubicBezTo>
                    <a:pt x="1499478" y="505625"/>
                    <a:pt x="1499478" y="505625"/>
                    <a:pt x="1499478" y="505625"/>
                  </a:cubicBez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50000">
                  <a:srgbClr val="FFC2C2"/>
                </a:gs>
                <a:gs pos="100000">
                  <a:srgbClr val="FF8585"/>
                </a:gs>
              </a:gsLst>
              <a:lin ang="7677432" scaled="1"/>
            </a:gradFill>
            <a:ln w="38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8" name="任意多边形: 形状 627">
              <a:extLst>
                <a:ext uri="{FF2B5EF4-FFF2-40B4-BE49-F238E27FC236}">
                  <a16:creationId xmlns:a16="http://schemas.microsoft.com/office/drawing/2014/main" id="{EA70E288-EBC5-9066-D56B-3E08E2AEE5F5}"/>
                </a:ext>
              </a:extLst>
            </p:cNvPr>
            <p:cNvSpPr/>
            <p:nvPr/>
          </p:nvSpPr>
          <p:spPr>
            <a:xfrm>
              <a:off x="2226587" y="4074457"/>
              <a:ext cx="1535559" cy="2165502"/>
            </a:xfrm>
            <a:custGeom>
              <a:avLst/>
              <a:gdLst>
                <a:gd name="connsiteX0" fmla="*/ 1499440 w 1535559"/>
                <a:gd name="connsiteY0" fmla="*/ 1994910 h 2165502"/>
                <a:gd name="connsiteX1" fmla="*/ 1499478 w 1535559"/>
                <a:gd name="connsiteY1" fmla="*/ 1994948 h 2165502"/>
                <a:gd name="connsiteX2" fmla="*/ 199468 w 1535559"/>
                <a:gd name="connsiteY2" fmla="*/ 2057737 h 2165502"/>
                <a:gd name="connsiteX3" fmla="*/ 199316 w 1535559"/>
                <a:gd name="connsiteY3" fmla="*/ 2057661 h 2165502"/>
                <a:gd name="connsiteX4" fmla="*/ 186095 w 1535559"/>
                <a:gd name="connsiteY4" fmla="*/ 2047946 h 2165502"/>
                <a:gd name="connsiteX5" fmla="*/ 167159 w 1535559"/>
                <a:gd name="connsiteY5" fmla="*/ 2032781 h 2165502"/>
                <a:gd name="connsiteX6" fmla="*/ 155196 w 1535559"/>
                <a:gd name="connsiteY6" fmla="*/ 2022304 h 2165502"/>
                <a:gd name="connsiteX7" fmla="*/ 149405 w 1535559"/>
                <a:gd name="connsiteY7" fmla="*/ 2016932 h 2165502"/>
                <a:gd name="connsiteX8" fmla="*/ 138203 w 1535559"/>
                <a:gd name="connsiteY8" fmla="*/ 2005997 h 2165502"/>
                <a:gd name="connsiteX9" fmla="*/ 96217 w 1535559"/>
                <a:gd name="connsiteY9" fmla="*/ 1956848 h 2165502"/>
                <a:gd name="connsiteX10" fmla="*/ 91074 w 1535559"/>
                <a:gd name="connsiteY10" fmla="*/ 1949686 h 2165502"/>
                <a:gd name="connsiteX11" fmla="*/ 64404 w 1535559"/>
                <a:gd name="connsiteY11" fmla="*/ 1906594 h 2165502"/>
                <a:gd name="connsiteX12" fmla="*/ 56212 w 1535559"/>
                <a:gd name="connsiteY12" fmla="*/ 1890745 h 2165502"/>
                <a:gd name="connsiteX13" fmla="*/ 50688 w 1535559"/>
                <a:gd name="connsiteY13" fmla="*/ 1879086 h 2165502"/>
                <a:gd name="connsiteX14" fmla="*/ 42725 w 1535559"/>
                <a:gd name="connsiteY14" fmla="*/ 1860874 h 2165502"/>
                <a:gd name="connsiteX15" fmla="*/ 27294 w 1535559"/>
                <a:gd name="connsiteY15" fmla="*/ 1817707 h 2165502"/>
                <a:gd name="connsiteX16" fmla="*/ 22989 w 1535559"/>
                <a:gd name="connsiteY16" fmla="*/ 1803001 h 2165502"/>
                <a:gd name="connsiteX17" fmla="*/ 13883 w 1535559"/>
                <a:gd name="connsiteY17" fmla="*/ 1765129 h 2165502"/>
                <a:gd name="connsiteX18" fmla="*/ 10911 w 1535559"/>
                <a:gd name="connsiteY18" fmla="*/ 1749661 h 2165502"/>
                <a:gd name="connsiteX19" fmla="*/ 9540 w 1535559"/>
                <a:gd name="connsiteY19" fmla="*/ 1741736 h 2165502"/>
                <a:gd name="connsiteX20" fmla="*/ 53 w 1535559"/>
                <a:gd name="connsiteY20" fmla="*/ 1610253 h 2165502"/>
                <a:gd name="connsiteX21" fmla="*/ 53 w 1535559"/>
                <a:gd name="connsiteY21" fmla="*/ 1610024 h 2165502"/>
                <a:gd name="connsiteX22" fmla="*/ 205 w 1535559"/>
                <a:gd name="connsiteY22" fmla="*/ 1601299 h 2165502"/>
                <a:gd name="connsiteX23" fmla="*/ 243 w 1535559"/>
                <a:gd name="connsiteY23" fmla="*/ 1598518 h 2165502"/>
                <a:gd name="connsiteX24" fmla="*/ 472 w 1535559"/>
                <a:gd name="connsiteY24" fmla="*/ 1590860 h 2165502"/>
                <a:gd name="connsiteX25" fmla="*/ 815 w 1535559"/>
                <a:gd name="connsiteY25" fmla="*/ 1581182 h 2165502"/>
                <a:gd name="connsiteX26" fmla="*/ 611291 w 1535559"/>
                <a:gd name="connsiteY26" fmla="*/ 161919 h 2165502"/>
                <a:gd name="connsiteX27" fmla="*/ 1023114 w 1535559"/>
                <a:gd name="connsiteY27" fmla="*/ 26626 h 2165502"/>
                <a:gd name="connsiteX28" fmla="*/ 243436 w 1535559"/>
                <a:gd name="connsiteY28" fmla="*/ 1547769 h 2165502"/>
                <a:gd name="connsiteX29" fmla="*/ 395226 w 1535559"/>
                <a:gd name="connsiteY29" fmla="*/ 1858817 h 2165502"/>
                <a:gd name="connsiteX30" fmla="*/ 1411696 w 1535559"/>
                <a:gd name="connsiteY30" fmla="*/ 1830394 h 2165502"/>
                <a:gd name="connsiteX31" fmla="*/ 1431432 w 1535559"/>
                <a:gd name="connsiteY31" fmla="*/ 1823994 h 2165502"/>
                <a:gd name="connsiteX32" fmla="*/ 1453225 w 1535559"/>
                <a:gd name="connsiteY32" fmla="*/ 1893678 h 2165502"/>
                <a:gd name="connsiteX33" fmla="*/ 1535559 w 1535559"/>
                <a:gd name="connsiteY33" fmla="*/ 1980356 h 2165502"/>
                <a:gd name="connsiteX34" fmla="*/ 1499440 w 1535559"/>
                <a:gd name="connsiteY34" fmla="*/ 1994910 h 2165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535559" h="2165502">
                  <a:moveTo>
                    <a:pt x="1499440" y="1994910"/>
                  </a:moveTo>
                  <a:cubicBezTo>
                    <a:pt x="1499478" y="1994948"/>
                    <a:pt x="1499478" y="1994948"/>
                    <a:pt x="1499478" y="1994948"/>
                  </a:cubicBezTo>
                  <a:cubicBezTo>
                    <a:pt x="674766" y="2334229"/>
                    <a:pt x="209222" y="2063528"/>
                    <a:pt x="199468" y="2057737"/>
                  </a:cubicBezTo>
                  <a:cubicBezTo>
                    <a:pt x="199354" y="2057699"/>
                    <a:pt x="199316" y="2057661"/>
                    <a:pt x="199316" y="2057661"/>
                  </a:cubicBezTo>
                  <a:cubicBezTo>
                    <a:pt x="194820" y="2054461"/>
                    <a:pt x="190400" y="2051222"/>
                    <a:pt x="186095" y="2047946"/>
                  </a:cubicBezTo>
                  <a:cubicBezTo>
                    <a:pt x="179580" y="2042992"/>
                    <a:pt x="173294" y="2037963"/>
                    <a:pt x="167159" y="2032781"/>
                  </a:cubicBezTo>
                  <a:cubicBezTo>
                    <a:pt x="163121" y="2029315"/>
                    <a:pt x="159120" y="2025847"/>
                    <a:pt x="155196" y="2022304"/>
                  </a:cubicBezTo>
                  <a:cubicBezTo>
                    <a:pt x="153253" y="2020513"/>
                    <a:pt x="151310" y="2018761"/>
                    <a:pt x="149405" y="2016932"/>
                  </a:cubicBezTo>
                  <a:cubicBezTo>
                    <a:pt x="145595" y="2013351"/>
                    <a:pt x="141861" y="2009693"/>
                    <a:pt x="138203" y="2005997"/>
                  </a:cubicBezTo>
                  <a:cubicBezTo>
                    <a:pt x="122773" y="1990452"/>
                    <a:pt x="108790" y="1974032"/>
                    <a:pt x="96217" y="1956848"/>
                  </a:cubicBezTo>
                  <a:cubicBezTo>
                    <a:pt x="94465" y="1954486"/>
                    <a:pt x="92750" y="1952086"/>
                    <a:pt x="91074" y="1949686"/>
                  </a:cubicBezTo>
                  <a:cubicBezTo>
                    <a:pt x="81320" y="1935817"/>
                    <a:pt x="72443" y="1921415"/>
                    <a:pt x="64404" y="1906594"/>
                  </a:cubicBezTo>
                  <a:cubicBezTo>
                    <a:pt x="61584" y="1901375"/>
                    <a:pt x="58841" y="1896079"/>
                    <a:pt x="56212" y="1890745"/>
                  </a:cubicBezTo>
                  <a:cubicBezTo>
                    <a:pt x="54307" y="1886897"/>
                    <a:pt x="52440" y="1883011"/>
                    <a:pt x="50688" y="1879086"/>
                  </a:cubicBezTo>
                  <a:cubicBezTo>
                    <a:pt x="47906" y="1873105"/>
                    <a:pt x="45239" y="1867008"/>
                    <a:pt x="42725" y="1860874"/>
                  </a:cubicBezTo>
                  <a:cubicBezTo>
                    <a:pt x="36972" y="1846816"/>
                    <a:pt x="31828" y="1832414"/>
                    <a:pt x="27294" y="1817707"/>
                  </a:cubicBezTo>
                  <a:cubicBezTo>
                    <a:pt x="25808" y="1812830"/>
                    <a:pt x="24361" y="1807916"/>
                    <a:pt x="22989" y="1803001"/>
                  </a:cubicBezTo>
                  <a:cubicBezTo>
                    <a:pt x="19522" y="1790580"/>
                    <a:pt x="16512" y="1777931"/>
                    <a:pt x="13883" y="1765129"/>
                  </a:cubicBezTo>
                  <a:cubicBezTo>
                    <a:pt x="12816" y="1759986"/>
                    <a:pt x="11826" y="1754842"/>
                    <a:pt x="10911" y="1749661"/>
                  </a:cubicBezTo>
                  <a:cubicBezTo>
                    <a:pt x="10416" y="1746993"/>
                    <a:pt x="9959" y="1744365"/>
                    <a:pt x="9540" y="1741736"/>
                  </a:cubicBezTo>
                  <a:cubicBezTo>
                    <a:pt x="2529" y="1699712"/>
                    <a:pt x="-442" y="1655706"/>
                    <a:pt x="53" y="1610253"/>
                  </a:cubicBezTo>
                  <a:lnTo>
                    <a:pt x="53" y="1610024"/>
                  </a:lnTo>
                  <a:cubicBezTo>
                    <a:pt x="91" y="1607128"/>
                    <a:pt x="129" y="1604195"/>
                    <a:pt x="205" y="1601299"/>
                  </a:cubicBezTo>
                  <a:cubicBezTo>
                    <a:pt x="205" y="1600385"/>
                    <a:pt x="243" y="1599432"/>
                    <a:pt x="243" y="1598518"/>
                  </a:cubicBezTo>
                  <a:cubicBezTo>
                    <a:pt x="320" y="1595965"/>
                    <a:pt x="396" y="1593412"/>
                    <a:pt x="472" y="1590860"/>
                  </a:cubicBezTo>
                  <a:cubicBezTo>
                    <a:pt x="548" y="1587621"/>
                    <a:pt x="662" y="1584421"/>
                    <a:pt x="815" y="1581182"/>
                  </a:cubicBezTo>
                  <a:cubicBezTo>
                    <a:pt x="25618" y="985527"/>
                    <a:pt x="611291" y="161919"/>
                    <a:pt x="611291" y="161919"/>
                  </a:cubicBezTo>
                  <a:cubicBezTo>
                    <a:pt x="783732" y="-22409"/>
                    <a:pt x="925540" y="-20008"/>
                    <a:pt x="1023114" y="26626"/>
                  </a:cubicBezTo>
                  <a:cubicBezTo>
                    <a:pt x="894374" y="186761"/>
                    <a:pt x="235473" y="1031666"/>
                    <a:pt x="243436" y="1547769"/>
                  </a:cubicBezTo>
                  <a:cubicBezTo>
                    <a:pt x="245417" y="1677690"/>
                    <a:pt x="289651" y="1786732"/>
                    <a:pt x="395226" y="1858817"/>
                  </a:cubicBezTo>
                  <a:cubicBezTo>
                    <a:pt x="395226" y="1858817"/>
                    <a:pt x="623064" y="2083912"/>
                    <a:pt x="1411696" y="1830394"/>
                  </a:cubicBezTo>
                  <a:cubicBezTo>
                    <a:pt x="1418249" y="1828299"/>
                    <a:pt x="1424802" y="1826165"/>
                    <a:pt x="1431432" y="1823994"/>
                  </a:cubicBezTo>
                  <a:cubicBezTo>
                    <a:pt x="1438290" y="1849826"/>
                    <a:pt x="1445796" y="1873143"/>
                    <a:pt x="1453225" y="1893678"/>
                  </a:cubicBezTo>
                  <a:cubicBezTo>
                    <a:pt x="1494144" y="1946752"/>
                    <a:pt x="1535559" y="1980356"/>
                    <a:pt x="1535559" y="1980356"/>
                  </a:cubicBezTo>
                  <a:cubicBezTo>
                    <a:pt x="1523443" y="1985347"/>
                    <a:pt x="1511404" y="1990186"/>
                    <a:pt x="1499440" y="1994910"/>
                  </a:cubicBez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50000">
                  <a:srgbClr val="FFC2C2"/>
                </a:gs>
                <a:gs pos="100000">
                  <a:srgbClr val="FF8585"/>
                </a:gs>
              </a:gsLst>
              <a:lin ang="9672282" scaled="1"/>
            </a:gradFill>
            <a:ln w="38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629" name="图形 7">
              <a:extLst>
                <a:ext uri="{FF2B5EF4-FFF2-40B4-BE49-F238E27FC236}">
                  <a16:creationId xmlns:a16="http://schemas.microsoft.com/office/drawing/2014/main" id="{BD8AD46E-4C4D-072E-B108-F6F2DDA3DA8A}"/>
                </a:ext>
              </a:extLst>
            </p:cNvPr>
            <p:cNvGrpSpPr/>
            <p:nvPr/>
          </p:nvGrpSpPr>
          <p:grpSpPr>
            <a:xfrm>
              <a:off x="3349371" y="3953146"/>
              <a:ext cx="757694" cy="427286"/>
              <a:chOff x="3349371" y="3953146"/>
              <a:chExt cx="757694" cy="427286"/>
            </a:xfrm>
          </p:grpSpPr>
          <p:sp>
            <p:nvSpPr>
              <p:cNvPr id="630" name="任意多边形: 形状 629">
                <a:extLst>
                  <a:ext uri="{FF2B5EF4-FFF2-40B4-BE49-F238E27FC236}">
                    <a16:creationId xmlns:a16="http://schemas.microsoft.com/office/drawing/2014/main" id="{4DE6B255-9C2D-1152-FDFB-CCC2E78E4A76}"/>
                  </a:ext>
                </a:extLst>
              </p:cNvPr>
              <p:cNvSpPr/>
              <p:nvPr/>
            </p:nvSpPr>
            <p:spPr>
              <a:xfrm>
                <a:off x="3349371" y="3953146"/>
                <a:ext cx="499757" cy="427286"/>
              </a:xfrm>
              <a:custGeom>
                <a:avLst/>
                <a:gdLst>
                  <a:gd name="connsiteX0" fmla="*/ 129426 w 499757"/>
                  <a:gd name="connsiteY0" fmla="*/ 1100 h 427286"/>
                  <a:gd name="connsiteX1" fmla="*/ 499758 w 499757"/>
                  <a:gd name="connsiteY1" fmla="*/ 227642 h 427286"/>
                  <a:gd name="connsiteX2" fmla="*/ 408775 w 499757"/>
                  <a:gd name="connsiteY2" fmla="*/ 427286 h 427286"/>
                  <a:gd name="connsiteX3" fmla="*/ 0 w 499757"/>
                  <a:gd name="connsiteY3" fmla="*/ 69565 h 427286"/>
                  <a:gd name="connsiteX4" fmla="*/ 129426 w 499757"/>
                  <a:gd name="connsiteY4" fmla="*/ 1100 h 4272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9757" h="427286">
                    <a:moveTo>
                      <a:pt x="129426" y="1100"/>
                    </a:moveTo>
                    <a:cubicBezTo>
                      <a:pt x="129426" y="1100"/>
                      <a:pt x="384658" y="65984"/>
                      <a:pt x="499758" y="227642"/>
                    </a:cubicBezTo>
                    <a:cubicBezTo>
                      <a:pt x="499758" y="227642"/>
                      <a:pt x="400050" y="271724"/>
                      <a:pt x="408775" y="427286"/>
                    </a:cubicBezTo>
                    <a:cubicBezTo>
                      <a:pt x="408775" y="427286"/>
                      <a:pt x="205321" y="148052"/>
                      <a:pt x="0" y="69565"/>
                    </a:cubicBezTo>
                    <a:cubicBezTo>
                      <a:pt x="0" y="69527"/>
                      <a:pt x="51968" y="-10216"/>
                      <a:pt x="129426" y="1100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/>
                  </a:gs>
                  <a:gs pos="50000">
                    <a:srgbClr val="FFC2C2"/>
                  </a:gs>
                  <a:gs pos="100000">
                    <a:srgbClr val="FF8585"/>
                  </a:gs>
                </a:gsLst>
                <a:lin ang="5306268" scaled="1"/>
              </a:gra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31" name="任意多边形: 形状 630">
                <a:extLst>
                  <a:ext uri="{FF2B5EF4-FFF2-40B4-BE49-F238E27FC236}">
                    <a16:creationId xmlns:a16="http://schemas.microsoft.com/office/drawing/2014/main" id="{19E6A0C3-444F-13A0-9AC2-F6BC4771C7A7}"/>
                  </a:ext>
                </a:extLst>
              </p:cNvPr>
              <p:cNvSpPr/>
              <p:nvPr/>
            </p:nvSpPr>
            <p:spPr>
              <a:xfrm>
                <a:off x="3910698" y="4003865"/>
                <a:ext cx="196367" cy="343878"/>
              </a:xfrm>
              <a:custGeom>
                <a:avLst/>
                <a:gdLst>
                  <a:gd name="connsiteX0" fmla="*/ 94717 w 196367"/>
                  <a:gd name="connsiteY0" fmla="*/ 12408 h 343878"/>
                  <a:gd name="connsiteX1" fmla="*/ 196367 w 196367"/>
                  <a:gd name="connsiteY1" fmla="*/ 32411 h 343878"/>
                  <a:gd name="connsiteX2" fmla="*/ 147333 w 196367"/>
                  <a:gd name="connsiteY2" fmla="*/ 343878 h 343878"/>
                  <a:gd name="connsiteX3" fmla="*/ 0 w 196367"/>
                  <a:gd name="connsiteY3" fmla="*/ 171933 h 343878"/>
                  <a:gd name="connsiteX4" fmla="*/ 94717 w 196367"/>
                  <a:gd name="connsiteY4" fmla="*/ 12408 h 3438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6367" h="343878">
                    <a:moveTo>
                      <a:pt x="94717" y="12408"/>
                    </a:moveTo>
                    <a:cubicBezTo>
                      <a:pt x="94717" y="12408"/>
                      <a:pt x="157658" y="-26035"/>
                      <a:pt x="196367" y="32411"/>
                    </a:cubicBezTo>
                    <a:cubicBezTo>
                      <a:pt x="196367" y="32411"/>
                      <a:pt x="109385" y="103848"/>
                      <a:pt x="147333" y="343878"/>
                    </a:cubicBezTo>
                    <a:cubicBezTo>
                      <a:pt x="147333" y="343878"/>
                      <a:pt x="111023" y="201613"/>
                      <a:pt x="0" y="171933"/>
                    </a:cubicBezTo>
                    <a:cubicBezTo>
                      <a:pt x="0" y="171933"/>
                      <a:pt x="51435" y="53251"/>
                      <a:pt x="94717" y="12408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/>
                  </a:gs>
                  <a:gs pos="50000">
                    <a:srgbClr val="FFC2C2"/>
                  </a:gs>
                  <a:gs pos="100000">
                    <a:srgbClr val="FF8585"/>
                  </a:gs>
                </a:gsLst>
                <a:lin ang="5306267" scaled="1"/>
              </a:gra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632" name="图形 7">
              <a:extLst>
                <a:ext uri="{FF2B5EF4-FFF2-40B4-BE49-F238E27FC236}">
                  <a16:creationId xmlns:a16="http://schemas.microsoft.com/office/drawing/2014/main" id="{E2B601B4-669E-7AE7-64BC-30DCB7536F82}"/>
                </a:ext>
              </a:extLst>
            </p:cNvPr>
            <p:cNvGrpSpPr/>
            <p:nvPr/>
          </p:nvGrpSpPr>
          <p:grpSpPr>
            <a:xfrm>
              <a:off x="5861951" y="4989042"/>
              <a:ext cx="137160" cy="137160"/>
              <a:chOff x="5861951" y="4989042"/>
              <a:chExt cx="137160" cy="137160"/>
            </a:xfrm>
          </p:grpSpPr>
          <p:sp>
            <p:nvSpPr>
              <p:cNvPr id="633" name="任意多边形: 形状 632">
                <a:extLst>
                  <a:ext uri="{FF2B5EF4-FFF2-40B4-BE49-F238E27FC236}">
                    <a16:creationId xmlns:a16="http://schemas.microsoft.com/office/drawing/2014/main" id="{DC42806F-3934-1E60-501F-3558937B12F4}"/>
                  </a:ext>
                </a:extLst>
              </p:cNvPr>
              <p:cNvSpPr/>
              <p:nvPr/>
            </p:nvSpPr>
            <p:spPr>
              <a:xfrm>
                <a:off x="5861951" y="4989042"/>
                <a:ext cx="137160" cy="137160"/>
              </a:xfrm>
              <a:custGeom>
                <a:avLst/>
                <a:gdLst>
                  <a:gd name="connsiteX0" fmla="*/ 137160 w 137160"/>
                  <a:gd name="connsiteY0" fmla="*/ 68580 h 137160"/>
                  <a:gd name="connsiteX1" fmla="*/ 68580 w 137160"/>
                  <a:gd name="connsiteY1" fmla="*/ 137160 h 137160"/>
                  <a:gd name="connsiteX2" fmla="*/ 0 w 137160"/>
                  <a:gd name="connsiteY2" fmla="*/ 68580 h 137160"/>
                  <a:gd name="connsiteX3" fmla="*/ 68580 w 137160"/>
                  <a:gd name="connsiteY3" fmla="*/ 0 h 137160"/>
                  <a:gd name="connsiteX4" fmla="*/ 137160 w 137160"/>
                  <a:gd name="connsiteY4" fmla="*/ 68580 h 1371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7160" h="137160">
                    <a:moveTo>
                      <a:pt x="137160" y="68580"/>
                    </a:moveTo>
                    <a:cubicBezTo>
                      <a:pt x="137160" y="106456"/>
                      <a:pt x="106456" y="137160"/>
                      <a:pt x="68580" y="137160"/>
                    </a:cubicBezTo>
                    <a:cubicBezTo>
                      <a:pt x="30704" y="137160"/>
                      <a:pt x="0" y="106456"/>
                      <a:pt x="0" y="68580"/>
                    </a:cubicBezTo>
                    <a:cubicBezTo>
                      <a:pt x="0" y="30704"/>
                      <a:pt x="30704" y="0"/>
                      <a:pt x="68580" y="0"/>
                    </a:cubicBezTo>
                    <a:cubicBezTo>
                      <a:pt x="106456" y="0"/>
                      <a:pt x="137160" y="30704"/>
                      <a:pt x="137160" y="68580"/>
                    </a:cubicBezTo>
                    <a:close/>
                  </a:path>
                </a:pathLst>
              </a:custGeom>
              <a:gradFill>
                <a:gsLst>
                  <a:gs pos="2410">
                    <a:srgbClr val="C9363D"/>
                  </a:gs>
                  <a:gs pos="99470">
                    <a:srgbClr val="FF8589"/>
                  </a:gs>
                </a:gsLst>
                <a:lin ang="10173127" scaled="1"/>
              </a:gra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634" name="图形 7">
                <a:extLst>
                  <a:ext uri="{FF2B5EF4-FFF2-40B4-BE49-F238E27FC236}">
                    <a16:creationId xmlns:a16="http://schemas.microsoft.com/office/drawing/2014/main" id="{2A14E4E7-A6CF-AA7A-2F5A-CAB3BEF9063F}"/>
                  </a:ext>
                </a:extLst>
              </p:cNvPr>
              <p:cNvGrpSpPr/>
              <p:nvPr/>
            </p:nvGrpSpPr>
            <p:grpSpPr>
              <a:xfrm>
                <a:off x="5896105" y="5025329"/>
                <a:ext cx="70849" cy="66376"/>
                <a:chOff x="5896105" y="5025329"/>
                <a:chExt cx="70849" cy="66376"/>
              </a:xfrm>
            </p:grpSpPr>
            <p:sp>
              <p:nvSpPr>
                <p:cNvPr id="635" name="任意多边形: 形状 634">
                  <a:extLst>
                    <a:ext uri="{FF2B5EF4-FFF2-40B4-BE49-F238E27FC236}">
                      <a16:creationId xmlns:a16="http://schemas.microsoft.com/office/drawing/2014/main" id="{13A5C775-D389-AD11-CE09-1A4027AA1209}"/>
                    </a:ext>
                  </a:extLst>
                </p:cNvPr>
                <p:cNvSpPr/>
                <p:nvPr/>
              </p:nvSpPr>
              <p:spPr>
                <a:xfrm>
                  <a:off x="5896105" y="5025329"/>
                  <a:ext cx="31019" cy="31019"/>
                </a:xfrm>
                <a:custGeom>
                  <a:avLst/>
                  <a:gdLst>
                    <a:gd name="connsiteX0" fmla="*/ 27112 w 31019"/>
                    <a:gd name="connsiteY0" fmla="*/ 25816 h 31019"/>
                    <a:gd name="connsiteX1" fmla="*/ 5204 w 31019"/>
                    <a:gd name="connsiteY1" fmla="*/ 27111 h 31019"/>
                    <a:gd name="connsiteX2" fmla="*/ 3909 w 31019"/>
                    <a:gd name="connsiteY2" fmla="*/ 5204 h 31019"/>
                    <a:gd name="connsiteX3" fmla="*/ 25816 w 31019"/>
                    <a:gd name="connsiteY3" fmla="*/ 3908 h 31019"/>
                    <a:gd name="connsiteX4" fmla="*/ 27112 w 31019"/>
                    <a:gd name="connsiteY4" fmla="*/ 25816 h 310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1019" h="31019">
                      <a:moveTo>
                        <a:pt x="27112" y="25816"/>
                      </a:moveTo>
                      <a:cubicBezTo>
                        <a:pt x="21435" y="32216"/>
                        <a:pt x="11605" y="32788"/>
                        <a:pt x="5204" y="27111"/>
                      </a:cubicBezTo>
                      <a:cubicBezTo>
                        <a:pt x="-1197" y="21434"/>
                        <a:pt x="-1769" y="11605"/>
                        <a:pt x="3909" y="5204"/>
                      </a:cubicBezTo>
                      <a:cubicBezTo>
                        <a:pt x="9586" y="-1197"/>
                        <a:pt x="19415" y="-1768"/>
                        <a:pt x="25816" y="3908"/>
                      </a:cubicBezTo>
                      <a:cubicBezTo>
                        <a:pt x="32217" y="9585"/>
                        <a:pt x="32788" y="19415"/>
                        <a:pt x="27112" y="25816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FFFFFF"/>
                    </a:gs>
                    <a:gs pos="50000">
                      <a:srgbClr val="FFC2C2"/>
                    </a:gs>
                    <a:gs pos="100000">
                      <a:srgbClr val="FF8585"/>
                    </a:gs>
                  </a:gsLst>
                  <a:lin ang="10173136" scaled="1"/>
                </a:gra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36" name="任意多边形: 形状 635">
                  <a:extLst>
                    <a:ext uri="{FF2B5EF4-FFF2-40B4-BE49-F238E27FC236}">
                      <a16:creationId xmlns:a16="http://schemas.microsoft.com/office/drawing/2014/main" id="{61076C41-AD24-6792-7521-7C66F166554D}"/>
                    </a:ext>
                  </a:extLst>
                </p:cNvPr>
                <p:cNvSpPr/>
                <p:nvPr/>
              </p:nvSpPr>
              <p:spPr>
                <a:xfrm>
                  <a:off x="5935919" y="5060686"/>
                  <a:ext cx="31034" cy="31019"/>
                </a:xfrm>
                <a:custGeom>
                  <a:avLst/>
                  <a:gdLst>
                    <a:gd name="connsiteX0" fmla="*/ 27111 w 31034"/>
                    <a:gd name="connsiteY0" fmla="*/ 25816 h 31019"/>
                    <a:gd name="connsiteX1" fmla="*/ 5204 w 31034"/>
                    <a:gd name="connsiteY1" fmla="*/ 27111 h 31019"/>
                    <a:gd name="connsiteX2" fmla="*/ 3908 w 31034"/>
                    <a:gd name="connsiteY2" fmla="*/ 5204 h 31019"/>
                    <a:gd name="connsiteX3" fmla="*/ 25816 w 31034"/>
                    <a:gd name="connsiteY3" fmla="*/ 3909 h 31019"/>
                    <a:gd name="connsiteX4" fmla="*/ 27111 w 31034"/>
                    <a:gd name="connsiteY4" fmla="*/ 25816 h 310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1034" h="31019">
                      <a:moveTo>
                        <a:pt x="27111" y="25816"/>
                      </a:moveTo>
                      <a:cubicBezTo>
                        <a:pt x="21434" y="32217"/>
                        <a:pt x="11605" y="32788"/>
                        <a:pt x="5204" y="27111"/>
                      </a:cubicBezTo>
                      <a:cubicBezTo>
                        <a:pt x="-1197" y="21434"/>
                        <a:pt x="-1768" y="11605"/>
                        <a:pt x="3908" y="5204"/>
                      </a:cubicBezTo>
                      <a:cubicBezTo>
                        <a:pt x="9585" y="-1197"/>
                        <a:pt x="19415" y="-1768"/>
                        <a:pt x="25816" y="3909"/>
                      </a:cubicBezTo>
                      <a:cubicBezTo>
                        <a:pt x="32216" y="9585"/>
                        <a:pt x="32826" y="19415"/>
                        <a:pt x="27111" y="25816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FFFFFF"/>
                    </a:gs>
                    <a:gs pos="50000">
                      <a:srgbClr val="FFC2C2"/>
                    </a:gs>
                    <a:gs pos="100000">
                      <a:srgbClr val="FF8585"/>
                    </a:gs>
                  </a:gsLst>
                  <a:lin ang="10173139" scaled="1"/>
                </a:gra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637" name="图形 7">
              <a:extLst>
                <a:ext uri="{FF2B5EF4-FFF2-40B4-BE49-F238E27FC236}">
                  <a16:creationId xmlns:a16="http://schemas.microsoft.com/office/drawing/2014/main" id="{4AC3E163-3077-DDD2-60C0-0B994A180892}"/>
                </a:ext>
              </a:extLst>
            </p:cNvPr>
            <p:cNvGrpSpPr/>
            <p:nvPr/>
          </p:nvGrpSpPr>
          <p:grpSpPr>
            <a:xfrm>
              <a:off x="3445383" y="5901880"/>
              <a:ext cx="137160" cy="137160"/>
              <a:chOff x="3445383" y="5901880"/>
              <a:chExt cx="137160" cy="137160"/>
            </a:xfrm>
          </p:grpSpPr>
          <p:sp>
            <p:nvSpPr>
              <p:cNvPr id="638" name="任意多边形: 形状 637">
                <a:extLst>
                  <a:ext uri="{FF2B5EF4-FFF2-40B4-BE49-F238E27FC236}">
                    <a16:creationId xmlns:a16="http://schemas.microsoft.com/office/drawing/2014/main" id="{F3AAAEFC-1C06-5411-BB3F-F8EDA9FA042C}"/>
                  </a:ext>
                </a:extLst>
              </p:cNvPr>
              <p:cNvSpPr/>
              <p:nvPr/>
            </p:nvSpPr>
            <p:spPr>
              <a:xfrm>
                <a:off x="3445383" y="5901880"/>
                <a:ext cx="137160" cy="137160"/>
              </a:xfrm>
              <a:custGeom>
                <a:avLst/>
                <a:gdLst>
                  <a:gd name="connsiteX0" fmla="*/ 137160 w 137160"/>
                  <a:gd name="connsiteY0" fmla="*/ 68580 h 137160"/>
                  <a:gd name="connsiteX1" fmla="*/ 68580 w 137160"/>
                  <a:gd name="connsiteY1" fmla="*/ 137160 h 137160"/>
                  <a:gd name="connsiteX2" fmla="*/ 0 w 137160"/>
                  <a:gd name="connsiteY2" fmla="*/ 68580 h 137160"/>
                  <a:gd name="connsiteX3" fmla="*/ 68580 w 137160"/>
                  <a:gd name="connsiteY3" fmla="*/ 0 h 137160"/>
                  <a:gd name="connsiteX4" fmla="*/ 137160 w 137160"/>
                  <a:gd name="connsiteY4" fmla="*/ 68580 h 1371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7160" h="137160">
                    <a:moveTo>
                      <a:pt x="137160" y="68580"/>
                    </a:moveTo>
                    <a:cubicBezTo>
                      <a:pt x="137160" y="106456"/>
                      <a:pt x="106456" y="137160"/>
                      <a:pt x="68580" y="137160"/>
                    </a:cubicBezTo>
                    <a:cubicBezTo>
                      <a:pt x="30704" y="137160"/>
                      <a:pt x="0" y="106456"/>
                      <a:pt x="0" y="68580"/>
                    </a:cubicBezTo>
                    <a:cubicBezTo>
                      <a:pt x="0" y="30704"/>
                      <a:pt x="30704" y="0"/>
                      <a:pt x="68580" y="0"/>
                    </a:cubicBezTo>
                    <a:cubicBezTo>
                      <a:pt x="106456" y="0"/>
                      <a:pt x="137160" y="30704"/>
                      <a:pt x="137160" y="68580"/>
                    </a:cubicBezTo>
                    <a:close/>
                  </a:path>
                </a:pathLst>
              </a:custGeom>
              <a:gradFill>
                <a:gsLst>
                  <a:gs pos="2410">
                    <a:srgbClr val="C9363D"/>
                  </a:gs>
                  <a:gs pos="99470">
                    <a:srgbClr val="FF8589"/>
                  </a:gs>
                </a:gsLst>
                <a:lin ang="10173130" scaled="1"/>
              </a:gra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639" name="图形 7">
                <a:extLst>
                  <a:ext uri="{FF2B5EF4-FFF2-40B4-BE49-F238E27FC236}">
                    <a16:creationId xmlns:a16="http://schemas.microsoft.com/office/drawing/2014/main" id="{44E9D4E6-1BEB-0848-3BD4-74922002F4B1}"/>
                  </a:ext>
                </a:extLst>
              </p:cNvPr>
              <p:cNvGrpSpPr/>
              <p:nvPr/>
            </p:nvGrpSpPr>
            <p:grpSpPr>
              <a:xfrm>
                <a:off x="3479536" y="5938129"/>
                <a:ext cx="70849" cy="66376"/>
                <a:chOff x="3479536" y="5938129"/>
                <a:chExt cx="70849" cy="66376"/>
              </a:xfrm>
            </p:grpSpPr>
            <p:sp>
              <p:nvSpPr>
                <p:cNvPr id="640" name="任意多边形: 形状 639">
                  <a:extLst>
                    <a:ext uri="{FF2B5EF4-FFF2-40B4-BE49-F238E27FC236}">
                      <a16:creationId xmlns:a16="http://schemas.microsoft.com/office/drawing/2014/main" id="{8BC54883-6F74-5DE1-7E36-9F8256BBE6A6}"/>
                    </a:ext>
                  </a:extLst>
                </p:cNvPr>
                <p:cNvSpPr/>
                <p:nvPr/>
              </p:nvSpPr>
              <p:spPr>
                <a:xfrm>
                  <a:off x="3479536" y="5938129"/>
                  <a:ext cx="31019" cy="31019"/>
                </a:xfrm>
                <a:custGeom>
                  <a:avLst/>
                  <a:gdLst>
                    <a:gd name="connsiteX0" fmla="*/ 27111 w 31019"/>
                    <a:gd name="connsiteY0" fmla="*/ 25816 h 31019"/>
                    <a:gd name="connsiteX1" fmla="*/ 5204 w 31019"/>
                    <a:gd name="connsiteY1" fmla="*/ 27112 h 31019"/>
                    <a:gd name="connsiteX2" fmla="*/ 3908 w 31019"/>
                    <a:gd name="connsiteY2" fmla="*/ 5204 h 31019"/>
                    <a:gd name="connsiteX3" fmla="*/ 25816 w 31019"/>
                    <a:gd name="connsiteY3" fmla="*/ 3908 h 31019"/>
                    <a:gd name="connsiteX4" fmla="*/ 27111 w 31019"/>
                    <a:gd name="connsiteY4" fmla="*/ 25816 h 310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1019" h="31019">
                      <a:moveTo>
                        <a:pt x="27111" y="25816"/>
                      </a:moveTo>
                      <a:cubicBezTo>
                        <a:pt x="21435" y="32217"/>
                        <a:pt x="11605" y="32788"/>
                        <a:pt x="5204" y="27112"/>
                      </a:cubicBezTo>
                      <a:cubicBezTo>
                        <a:pt x="-1197" y="21434"/>
                        <a:pt x="-1768" y="11605"/>
                        <a:pt x="3908" y="5204"/>
                      </a:cubicBezTo>
                      <a:cubicBezTo>
                        <a:pt x="9585" y="-1197"/>
                        <a:pt x="19415" y="-1768"/>
                        <a:pt x="25816" y="3908"/>
                      </a:cubicBezTo>
                      <a:cubicBezTo>
                        <a:pt x="32217" y="9623"/>
                        <a:pt x="32788" y="19415"/>
                        <a:pt x="27111" y="25816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FFFFFF"/>
                    </a:gs>
                    <a:gs pos="50000">
                      <a:srgbClr val="FFC2C2"/>
                    </a:gs>
                    <a:gs pos="100000">
                      <a:srgbClr val="FF8585"/>
                    </a:gs>
                  </a:gsLst>
                  <a:lin ang="10173167" scaled="1"/>
                </a:gra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41" name="任意多边形: 形状 640">
                  <a:extLst>
                    <a:ext uri="{FF2B5EF4-FFF2-40B4-BE49-F238E27FC236}">
                      <a16:creationId xmlns:a16="http://schemas.microsoft.com/office/drawing/2014/main" id="{EBD12E8A-6782-87B4-9FAE-BB627E00BF1E}"/>
                    </a:ext>
                  </a:extLst>
                </p:cNvPr>
                <p:cNvSpPr/>
                <p:nvPr/>
              </p:nvSpPr>
              <p:spPr>
                <a:xfrm>
                  <a:off x="3519350" y="5973486"/>
                  <a:ext cx="31035" cy="31019"/>
                </a:xfrm>
                <a:custGeom>
                  <a:avLst/>
                  <a:gdLst>
                    <a:gd name="connsiteX0" fmla="*/ 27111 w 31035"/>
                    <a:gd name="connsiteY0" fmla="*/ 25816 h 31019"/>
                    <a:gd name="connsiteX1" fmla="*/ 5204 w 31035"/>
                    <a:gd name="connsiteY1" fmla="*/ 27111 h 31019"/>
                    <a:gd name="connsiteX2" fmla="*/ 3908 w 31035"/>
                    <a:gd name="connsiteY2" fmla="*/ 5204 h 31019"/>
                    <a:gd name="connsiteX3" fmla="*/ 25816 w 31035"/>
                    <a:gd name="connsiteY3" fmla="*/ 3908 h 31019"/>
                    <a:gd name="connsiteX4" fmla="*/ 27111 w 31035"/>
                    <a:gd name="connsiteY4" fmla="*/ 25816 h 310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1035" h="31019">
                      <a:moveTo>
                        <a:pt x="27111" y="25816"/>
                      </a:moveTo>
                      <a:cubicBezTo>
                        <a:pt x="21435" y="32217"/>
                        <a:pt x="11605" y="32788"/>
                        <a:pt x="5204" y="27111"/>
                      </a:cubicBezTo>
                      <a:cubicBezTo>
                        <a:pt x="-1197" y="21434"/>
                        <a:pt x="-1768" y="11605"/>
                        <a:pt x="3908" y="5204"/>
                      </a:cubicBezTo>
                      <a:cubicBezTo>
                        <a:pt x="9585" y="-1197"/>
                        <a:pt x="19415" y="-1768"/>
                        <a:pt x="25816" y="3908"/>
                      </a:cubicBezTo>
                      <a:cubicBezTo>
                        <a:pt x="32217" y="9623"/>
                        <a:pt x="32826" y="19415"/>
                        <a:pt x="27111" y="25816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FFFFFF"/>
                    </a:gs>
                    <a:gs pos="50000">
                      <a:srgbClr val="FFC2C2"/>
                    </a:gs>
                    <a:gs pos="100000">
                      <a:srgbClr val="FF8585"/>
                    </a:gs>
                  </a:gsLst>
                  <a:lin ang="10173122" scaled="1"/>
                </a:gra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781" name="图形 1039">
            <a:extLst>
              <a:ext uri="{FF2B5EF4-FFF2-40B4-BE49-F238E27FC236}">
                <a16:creationId xmlns:a16="http://schemas.microsoft.com/office/drawing/2014/main" id="{13338D76-B1A1-62EF-9963-7D363A63A27D}"/>
              </a:ext>
            </a:extLst>
          </p:cNvPr>
          <p:cNvGrpSpPr/>
          <p:nvPr/>
        </p:nvGrpSpPr>
        <p:grpSpPr>
          <a:xfrm>
            <a:off x="10491448" y="443331"/>
            <a:ext cx="1184714" cy="1130197"/>
            <a:chOff x="4464556" y="563013"/>
            <a:chExt cx="611191" cy="583066"/>
          </a:xfrm>
          <a:blipFill>
            <a:blip r:embed="rId3"/>
            <a:tile tx="0" ty="0" sx="100000" sy="100000" flip="none" algn="tl"/>
          </a:blipFill>
        </p:grpSpPr>
        <p:sp>
          <p:nvSpPr>
            <p:cNvPr id="782" name="任意多边形: 形状 781">
              <a:extLst>
                <a:ext uri="{FF2B5EF4-FFF2-40B4-BE49-F238E27FC236}">
                  <a16:creationId xmlns:a16="http://schemas.microsoft.com/office/drawing/2014/main" id="{EB28D5AC-F0E1-AB73-CAD2-25515440D9C0}"/>
                </a:ext>
              </a:extLst>
            </p:cNvPr>
            <p:cNvSpPr/>
            <p:nvPr/>
          </p:nvSpPr>
          <p:spPr>
            <a:xfrm>
              <a:off x="4622753" y="685089"/>
              <a:ext cx="312051" cy="299439"/>
            </a:xfrm>
            <a:custGeom>
              <a:avLst/>
              <a:gdLst>
                <a:gd name="connsiteX0" fmla="*/ 309024 w 312051"/>
                <a:gd name="connsiteY0" fmla="*/ 71195 h 299439"/>
                <a:gd name="connsiteX1" fmla="*/ 202687 w 312051"/>
                <a:gd name="connsiteY1" fmla="*/ 3720 h 299439"/>
                <a:gd name="connsiteX2" fmla="*/ 86482 w 312051"/>
                <a:gd name="connsiteY2" fmla="*/ 19951 h 299439"/>
                <a:gd name="connsiteX3" fmla="*/ 4948 w 312051"/>
                <a:gd name="connsiteY3" fmla="*/ 111315 h 299439"/>
                <a:gd name="connsiteX4" fmla="*/ 4682 w 312051"/>
                <a:gd name="connsiteY4" fmla="*/ 177190 h 299439"/>
                <a:gd name="connsiteX5" fmla="*/ 33980 w 312051"/>
                <a:gd name="connsiteY5" fmla="*/ 233692 h 299439"/>
                <a:gd name="connsiteX6" fmla="*/ 143899 w 312051"/>
                <a:gd name="connsiteY6" fmla="*/ 298576 h 299439"/>
                <a:gd name="connsiteX7" fmla="*/ 251569 w 312051"/>
                <a:gd name="connsiteY7" fmla="*/ 264858 h 299439"/>
                <a:gd name="connsiteX8" fmla="*/ 282431 w 312051"/>
                <a:gd name="connsiteY8" fmla="*/ 201726 h 299439"/>
                <a:gd name="connsiteX9" fmla="*/ 270505 w 312051"/>
                <a:gd name="connsiteY9" fmla="*/ 139966 h 299439"/>
                <a:gd name="connsiteX10" fmla="*/ 176360 w 312051"/>
                <a:gd name="connsiteY10" fmla="*/ 77634 h 299439"/>
                <a:gd name="connsiteX11" fmla="*/ 100579 w 312051"/>
                <a:gd name="connsiteY11" fmla="*/ 143395 h 299439"/>
                <a:gd name="connsiteX12" fmla="*/ 124392 w 312051"/>
                <a:gd name="connsiteY12" fmla="*/ 200050 h 299439"/>
                <a:gd name="connsiteX13" fmla="*/ 181732 w 312051"/>
                <a:gd name="connsiteY13" fmla="*/ 196887 h 299439"/>
                <a:gd name="connsiteX14" fmla="*/ 195982 w 312051"/>
                <a:gd name="connsiteY14" fmla="*/ 170636 h 299439"/>
                <a:gd name="connsiteX15" fmla="*/ 182952 w 312051"/>
                <a:gd name="connsiteY15" fmla="*/ 154215 h 299439"/>
                <a:gd name="connsiteX16" fmla="*/ 166530 w 312051"/>
                <a:gd name="connsiteY16" fmla="*/ 167246 h 299439"/>
                <a:gd name="connsiteX17" fmla="*/ 166111 w 312051"/>
                <a:gd name="connsiteY17" fmla="*/ 169951 h 299439"/>
                <a:gd name="connsiteX18" fmla="*/ 166607 w 312051"/>
                <a:gd name="connsiteY18" fmla="*/ 167969 h 299439"/>
                <a:gd name="connsiteX19" fmla="*/ 166035 w 312051"/>
                <a:gd name="connsiteY19" fmla="*/ 169646 h 299439"/>
                <a:gd name="connsiteX20" fmla="*/ 165121 w 312051"/>
                <a:gd name="connsiteY20" fmla="*/ 171665 h 299439"/>
                <a:gd name="connsiteX21" fmla="*/ 165502 w 312051"/>
                <a:gd name="connsiteY21" fmla="*/ 170865 h 299439"/>
                <a:gd name="connsiteX22" fmla="*/ 163902 w 312051"/>
                <a:gd name="connsiteY22" fmla="*/ 172999 h 299439"/>
                <a:gd name="connsiteX23" fmla="*/ 163330 w 312051"/>
                <a:gd name="connsiteY23" fmla="*/ 173684 h 299439"/>
                <a:gd name="connsiteX24" fmla="*/ 164244 w 312051"/>
                <a:gd name="connsiteY24" fmla="*/ 172770 h 299439"/>
                <a:gd name="connsiteX25" fmla="*/ 159977 w 312051"/>
                <a:gd name="connsiteY25" fmla="*/ 176123 h 299439"/>
                <a:gd name="connsiteX26" fmla="*/ 160129 w 312051"/>
                <a:gd name="connsiteY26" fmla="*/ 176047 h 299439"/>
                <a:gd name="connsiteX27" fmla="*/ 158453 w 312051"/>
                <a:gd name="connsiteY27" fmla="*/ 176847 h 299439"/>
                <a:gd name="connsiteX28" fmla="*/ 155862 w 312051"/>
                <a:gd name="connsiteY28" fmla="*/ 177875 h 299439"/>
                <a:gd name="connsiteX29" fmla="*/ 155939 w 312051"/>
                <a:gd name="connsiteY29" fmla="*/ 177913 h 299439"/>
                <a:gd name="connsiteX30" fmla="*/ 151367 w 312051"/>
                <a:gd name="connsiteY30" fmla="*/ 178676 h 299439"/>
                <a:gd name="connsiteX31" fmla="*/ 151443 w 312051"/>
                <a:gd name="connsiteY31" fmla="*/ 178752 h 299439"/>
                <a:gd name="connsiteX32" fmla="*/ 148204 w 312051"/>
                <a:gd name="connsiteY32" fmla="*/ 178523 h 299439"/>
                <a:gd name="connsiteX33" fmla="*/ 145918 w 312051"/>
                <a:gd name="connsiteY33" fmla="*/ 178142 h 299439"/>
                <a:gd name="connsiteX34" fmla="*/ 147861 w 312051"/>
                <a:gd name="connsiteY34" fmla="*/ 178637 h 299439"/>
                <a:gd name="connsiteX35" fmla="*/ 146109 w 312051"/>
                <a:gd name="connsiteY35" fmla="*/ 178104 h 299439"/>
                <a:gd name="connsiteX36" fmla="*/ 143366 w 312051"/>
                <a:gd name="connsiteY36" fmla="*/ 176999 h 299439"/>
                <a:gd name="connsiteX37" fmla="*/ 143975 w 312051"/>
                <a:gd name="connsiteY37" fmla="*/ 177418 h 299439"/>
                <a:gd name="connsiteX38" fmla="*/ 138755 w 312051"/>
                <a:gd name="connsiteY38" fmla="*/ 173684 h 299439"/>
                <a:gd name="connsiteX39" fmla="*/ 138908 w 312051"/>
                <a:gd name="connsiteY39" fmla="*/ 173875 h 299439"/>
                <a:gd name="connsiteX40" fmla="*/ 136470 w 312051"/>
                <a:gd name="connsiteY40" fmla="*/ 171017 h 299439"/>
                <a:gd name="connsiteX41" fmla="*/ 134565 w 312051"/>
                <a:gd name="connsiteY41" fmla="*/ 168388 h 299439"/>
                <a:gd name="connsiteX42" fmla="*/ 134526 w 312051"/>
                <a:gd name="connsiteY42" fmla="*/ 168465 h 299439"/>
                <a:gd name="connsiteX43" fmla="*/ 131974 w 312051"/>
                <a:gd name="connsiteY43" fmla="*/ 163016 h 299439"/>
                <a:gd name="connsiteX44" fmla="*/ 130869 w 312051"/>
                <a:gd name="connsiteY44" fmla="*/ 159892 h 299439"/>
                <a:gd name="connsiteX45" fmla="*/ 130983 w 312051"/>
                <a:gd name="connsiteY45" fmla="*/ 160349 h 299439"/>
                <a:gd name="connsiteX46" fmla="*/ 129764 w 312051"/>
                <a:gd name="connsiteY46" fmla="*/ 152729 h 299439"/>
                <a:gd name="connsiteX47" fmla="*/ 129612 w 312051"/>
                <a:gd name="connsiteY47" fmla="*/ 150520 h 299439"/>
                <a:gd name="connsiteX48" fmla="*/ 129688 w 312051"/>
                <a:gd name="connsiteY48" fmla="*/ 149910 h 299439"/>
                <a:gd name="connsiteX49" fmla="*/ 130335 w 312051"/>
                <a:gd name="connsiteY49" fmla="*/ 144271 h 299439"/>
                <a:gd name="connsiteX50" fmla="*/ 130793 w 312051"/>
                <a:gd name="connsiteY50" fmla="*/ 141947 h 299439"/>
                <a:gd name="connsiteX51" fmla="*/ 130793 w 312051"/>
                <a:gd name="connsiteY51" fmla="*/ 142023 h 299439"/>
                <a:gd name="connsiteX52" fmla="*/ 132660 w 312051"/>
                <a:gd name="connsiteY52" fmla="*/ 136766 h 299439"/>
                <a:gd name="connsiteX53" fmla="*/ 133802 w 312051"/>
                <a:gd name="connsiteY53" fmla="*/ 134251 h 299439"/>
                <a:gd name="connsiteX54" fmla="*/ 133574 w 312051"/>
                <a:gd name="connsiteY54" fmla="*/ 134441 h 299439"/>
                <a:gd name="connsiteX55" fmla="*/ 136012 w 312051"/>
                <a:gd name="connsiteY55" fmla="*/ 130517 h 299439"/>
                <a:gd name="connsiteX56" fmla="*/ 139060 w 312051"/>
                <a:gd name="connsiteY56" fmla="*/ 126440 h 299439"/>
                <a:gd name="connsiteX57" fmla="*/ 140584 w 312051"/>
                <a:gd name="connsiteY57" fmla="*/ 124688 h 299439"/>
                <a:gd name="connsiteX58" fmla="*/ 141842 w 312051"/>
                <a:gd name="connsiteY58" fmla="*/ 123316 h 299439"/>
                <a:gd name="connsiteX59" fmla="*/ 141042 w 312051"/>
                <a:gd name="connsiteY59" fmla="*/ 124154 h 299439"/>
                <a:gd name="connsiteX60" fmla="*/ 149004 w 312051"/>
                <a:gd name="connsiteY60" fmla="*/ 117525 h 299439"/>
                <a:gd name="connsiteX61" fmla="*/ 152967 w 312051"/>
                <a:gd name="connsiteY61" fmla="*/ 114896 h 299439"/>
                <a:gd name="connsiteX62" fmla="*/ 152967 w 312051"/>
                <a:gd name="connsiteY62" fmla="*/ 114934 h 299439"/>
                <a:gd name="connsiteX63" fmla="*/ 155520 w 312051"/>
                <a:gd name="connsiteY63" fmla="*/ 113601 h 299439"/>
                <a:gd name="connsiteX64" fmla="*/ 165311 w 312051"/>
                <a:gd name="connsiteY64" fmla="*/ 109562 h 299439"/>
                <a:gd name="connsiteX65" fmla="*/ 168092 w 312051"/>
                <a:gd name="connsiteY65" fmla="*/ 108686 h 299439"/>
                <a:gd name="connsiteX66" fmla="*/ 166302 w 312051"/>
                <a:gd name="connsiteY66" fmla="*/ 109181 h 299439"/>
                <a:gd name="connsiteX67" fmla="*/ 168169 w 312051"/>
                <a:gd name="connsiteY67" fmla="*/ 108724 h 299439"/>
                <a:gd name="connsiteX68" fmla="*/ 173846 w 312051"/>
                <a:gd name="connsiteY68" fmla="*/ 107619 h 299439"/>
                <a:gd name="connsiteX69" fmla="*/ 178646 w 312051"/>
                <a:gd name="connsiteY69" fmla="*/ 107009 h 299439"/>
                <a:gd name="connsiteX70" fmla="*/ 181542 w 312051"/>
                <a:gd name="connsiteY70" fmla="*/ 106819 h 299439"/>
                <a:gd name="connsiteX71" fmla="*/ 182494 w 312051"/>
                <a:gd name="connsiteY71" fmla="*/ 106781 h 299439"/>
                <a:gd name="connsiteX72" fmla="*/ 181580 w 312051"/>
                <a:gd name="connsiteY72" fmla="*/ 106781 h 299439"/>
                <a:gd name="connsiteX73" fmla="*/ 186380 w 312051"/>
                <a:gd name="connsiteY73" fmla="*/ 106971 h 299439"/>
                <a:gd name="connsiteX74" fmla="*/ 192591 w 312051"/>
                <a:gd name="connsiteY74" fmla="*/ 107733 h 299439"/>
                <a:gd name="connsiteX75" fmla="*/ 194953 w 312051"/>
                <a:gd name="connsiteY75" fmla="*/ 108191 h 299439"/>
                <a:gd name="connsiteX76" fmla="*/ 194953 w 312051"/>
                <a:gd name="connsiteY76" fmla="*/ 108152 h 299439"/>
                <a:gd name="connsiteX77" fmla="*/ 199982 w 312051"/>
                <a:gd name="connsiteY77" fmla="*/ 109753 h 299439"/>
                <a:gd name="connsiteX78" fmla="*/ 206154 w 312051"/>
                <a:gd name="connsiteY78" fmla="*/ 112267 h 299439"/>
                <a:gd name="connsiteX79" fmla="*/ 208136 w 312051"/>
                <a:gd name="connsiteY79" fmla="*/ 113220 h 299439"/>
                <a:gd name="connsiteX80" fmla="*/ 210117 w 312051"/>
                <a:gd name="connsiteY80" fmla="*/ 114210 h 299439"/>
                <a:gd name="connsiteX81" fmla="*/ 209545 w 312051"/>
                <a:gd name="connsiteY81" fmla="*/ 113867 h 299439"/>
                <a:gd name="connsiteX82" fmla="*/ 219527 w 312051"/>
                <a:gd name="connsiteY82" fmla="*/ 120687 h 299439"/>
                <a:gd name="connsiteX83" fmla="*/ 223757 w 312051"/>
                <a:gd name="connsiteY83" fmla="*/ 124231 h 299439"/>
                <a:gd name="connsiteX84" fmla="*/ 226195 w 312051"/>
                <a:gd name="connsiteY84" fmla="*/ 126478 h 299439"/>
                <a:gd name="connsiteX85" fmla="*/ 227224 w 312051"/>
                <a:gd name="connsiteY85" fmla="*/ 127660 h 299439"/>
                <a:gd name="connsiteX86" fmla="*/ 234310 w 312051"/>
                <a:gd name="connsiteY86" fmla="*/ 136270 h 299439"/>
                <a:gd name="connsiteX87" fmla="*/ 238120 w 312051"/>
                <a:gd name="connsiteY87" fmla="*/ 141833 h 299439"/>
                <a:gd name="connsiteX88" fmla="*/ 239606 w 312051"/>
                <a:gd name="connsiteY88" fmla="*/ 144233 h 299439"/>
                <a:gd name="connsiteX89" fmla="*/ 239111 w 312051"/>
                <a:gd name="connsiteY89" fmla="*/ 143357 h 299439"/>
                <a:gd name="connsiteX90" fmla="*/ 240216 w 312051"/>
                <a:gd name="connsiteY90" fmla="*/ 145338 h 299439"/>
                <a:gd name="connsiteX91" fmla="*/ 245550 w 312051"/>
                <a:gd name="connsiteY91" fmla="*/ 156578 h 299439"/>
                <a:gd name="connsiteX92" fmla="*/ 247569 w 312051"/>
                <a:gd name="connsiteY92" fmla="*/ 161873 h 299439"/>
                <a:gd name="connsiteX93" fmla="*/ 248674 w 312051"/>
                <a:gd name="connsiteY93" fmla="*/ 165112 h 299439"/>
                <a:gd name="connsiteX94" fmla="*/ 249284 w 312051"/>
                <a:gd name="connsiteY94" fmla="*/ 166903 h 299439"/>
                <a:gd name="connsiteX95" fmla="*/ 251798 w 312051"/>
                <a:gd name="connsiteY95" fmla="*/ 178485 h 299439"/>
                <a:gd name="connsiteX96" fmla="*/ 253208 w 312051"/>
                <a:gd name="connsiteY96" fmla="*/ 192163 h 299439"/>
                <a:gd name="connsiteX97" fmla="*/ 253246 w 312051"/>
                <a:gd name="connsiteY97" fmla="*/ 193344 h 299439"/>
                <a:gd name="connsiteX98" fmla="*/ 253170 w 312051"/>
                <a:gd name="connsiteY98" fmla="*/ 197078 h 299439"/>
                <a:gd name="connsiteX99" fmla="*/ 252713 w 312051"/>
                <a:gd name="connsiteY99" fmla="*/ 203250 h 299439"/>
                <a:gd name="connsiteX100" fmla="*/ 251684 w 312051"/>
                <a:gd name="connsiteY100" fmla="*/ 209956 h 299439"/>
                <a:gd name="connsiteX101" fmla="*/ 251036 w 312051"/>
                <a:gd name="connsiteY101" fmla="*/ 212966 h 299439"/>
                <a:gd name="connsiteX102" fmla="*/ 250274 w 312051"/>
                <a:gd name="connsiteY102" fmla="*/ 215175 h 299439"/>
                <a:gd name="connsiteX103" fmla="*/ 247912 w 312051"/>
                <a:gd name="connsiteY103" fmla="*/ 221309 h 299439"/>
                <a:gd name="connsiteX104" fmla="*/ 246159 w 312051"/>
                <a:gd name="connsiteY104" fmla="*/ 225005 h 299439"/>
                <a:gd name="connsiteX105" fmla="*/ 245435 w 312051"/>
                <a:gd name="connsiteY105" fmla="*/ 226262 h 299439"/>
                <a:gd name="connsiteX106" fmla="*/ 236482 w 312051"/>
                <a:gd name="connsiteY106" fmla="*/ 238302 h 299439"/>
                <a:gd name="connsiteX107" fmla="*/ 233701 w 312051"/>
                <a:gd name="connsiteY107" fmla="*/ 241312 h 299439"/>
                <a:gd name="connsiteX108" fmla="*/ 232596 w 312051"/>
                <a:gd name="connsiteY108" fmla="*/ 242303 h 299439"/>
                <a:gd name="connsiteX109" fmla="*/ 228290 w 312051"/>
                <a:gd name="connsiteY109" fmla="*/ 246074 h 299439"/>
                <a:gd name="connsiteX110" fmla="*/ 217813 w 312051"/>
                <a:gd name="connsiteY110" fmla="*/ 253771 h 299439"/>
                <a:gd name="connsiteX111" fmla="*/ 215070 w 312051"/>
                <a:gd name="connsiteY111" fmla="*/ 255485 h 299439"/>
                <a:gd name="connsiteX112" fmla="*/ 215603 w 312051"/>
                <a:gd name="connsiteY112" fmla="*/ 255180 h 299439"/>
                <a:gd name="connsiteX113" fmla="*/ 209888 w 312051"/>
                <a:gd name="connsiteY113" fmla="*/ 258228 h 299439"/>
                <a:gd name="connsiteX114" fmla="*/ 198458 w 312051"/>
                <a:gd name="connsiteY114" fmla="*/ 263143 h 299439"/>
                <a:gd name="connsiteX115" fmla="*/ 192819 w 312051"/>
                <a:gd name="connsiteY115" fmla="*/ 265086 h 299439"/>
                <a:gd name="connsiteX116" fmla="*/ 189695 w 312051"/>
                <a:gd name="connsiteY116" fmla="*/ 266039 h 299439"/>
                <a:gd name="connsiteX117" fmla="*/ 190190 w 312051"/>
                <a:gd name="connsiteY117" fmla="*/ 265886 h 299439"/>
                <a:gd name="connsiteX118" fmla="*/ 177389 w 312051"/>
                <a:gd name="connsiteY118" fmla="*/ 268477 h 299439"/>
                <a:gd name="connsiteX119" fmla="*/ 165464 w 312051"/>
                <a:gd name="connsiteY119" fmla="*/ 269735 h 299439"/>
                <a:gd name="connsiteX120" fmla="*/ 162187 w 312051"/>
                <a:gd name="connsiteY120" fmla="*/ 269887 h 299439"/>
                <a:gd name="connsiteX121" fmla="*/ 162682 w 312051"/>
                <a:gd name="connsiteY121" fmla="*/ 269887 h 299439"/>
                <a:gd name="connsiteX122" fmla="*/ 155024 w 312051"/>
                <a:gd name="connsiteY122" fmla="*/ 269735 h 299439"/>
                <a:gd name="connsiteX123" fmla="*/ 131288 w 312051"/>
                <a:gd name="connsiteY123" fmla="*/ 266306 h 299439"/>
                <a:gd name="connsiteX124" fmla="*/ 130793 w 312051"/>
                <a:gd name="connsiteY124" fmla="*/ 266153 h 299439"/>
                <a:gd name="connsiteX125" fmla="*/ 127097 w 312051"/>
                <a:gd name="connsiteY125" fmla="*/ 265086 h 299439"/>
                <a:gd name="connsiteX126" fmla="*/ 121039 w 312051"/>
                <a:gd name="connsiteY126" fmla="*/ 263067 h 299439"/>
                <a:gd name="connsiteX127" fmla="*/ 106942 w 312051"/>
                <a:gd name="connsiteY127" fmla="*/ 257085 h 299439"/>
                <a:gd name="connsiteX128" fmla="*/ 101265 w 312051"/>
                <a:gd name="connsiteY128" fmla="*/ 254152 h 299439"/>
                <a:gd name="connsiteX129" fmla="*/ 100313 w 312051"/>
                <a:gd name="connsiteY129" fmla="*/ 253580 h 299439"/>
                <a:gd name="connsiteX130" fmla="*/ 97036 w 312051"/>
                <a:gd name="connsiteY130" fmla="*/ 251599 h 299439"/>
                <a:gd name="connsiteX131" fmla="*/ 85492 w 312051"/>
                <a:gd name="connsiteY131" fmla="*/ 243598 h 299439"/>
                <a:gd name="connsiteX132" fmla="*/ 74671 w 312051"/>
                <a:gd name="connsiteY132" fmla="*/ 234568 h 299439"/>
                <a:gd name="connsiteX133" fmla="*/ 71852 w 312051"/>
                <a:gd name="connsiteY133" fmla="*/ 231939 h 299439"/>
                <a:gd name="connsiteX134" fmla="*/ 71014 w 312051"/>
                <a:gd name="connsiteY134" fmla="*/ 231139 h 299439"/>
                <a:gd name="connsiteX135" fmla="*/ 65718 w 312051"/>
                <a:gd name="connsiteY135" fmla="*/ 225538 h 299439"/>
                <a:gd name="connsiteX136" fmla="*/ 48611 w 312051"/>
                <a:gd name="connsiteY136" fmla="*/ 203060 h 299439"/>
                <a:gd name="connsiteX137" fmla="*/ 46592 w 312051"/>
                <a:gd name="connsiteY137" fmla="*/ 199783 h 299439"/>
                <a:gd name="connsiteX138" fmla="*/ 45944 w 312051"/>
                <a:gd name="connsiteY138" fmla="*/ 198678 h 299439"/>
                <a:gd name="connsiteX139" fmla="*/ 43086 w 312051"/>
                <a:gd name="connsiteY139" fmla="*/ 193458 h 299439"/>
                <a:gd name="connsiteX140" fmla="*/ 37067 w 312051"/>
                <a:gd name="connsiteY140" fmla="*/ 180466 h 299439"/>
                <a:gd name="connsiteX141" fmla="*/ 32723 w 312051"/>
                <a:gd name="connsiteY141" fmla="*/ 168122 h 299439"/>
                <a:gd name="connsiteX142" fmla="*/ 32647 w 312051"/>
                <a:gd name="connsiteY142" fmla="*/ 167779 h 299439"/>
                <a:gd name="connsiteX143" fmla="*/ 31961 w 312051"/>
                <a:gd name="connsiteY143" fmla="*/ 164883 h 299439"/>
                <a:gd name="connsiteX144" fmla="*/ 30399 w 312051"/>
                <a:gd name="connsiteY144" fmla="*/ 156730 h 299439"/>
                <a:gd name="connsiteX145" fmla="*/ 29332 w 312051"/>
                <a:gd name="connsiteY145" fmla="*/ 144957 h 299439"/>
                <a:gd name="connsiteX146" fmla="*/ 29370 w 312051"/>
                <a:gd name="connsiteY146" fmla="*/ 144005 h 299439"/>
                <a:gd name="connsiteX147" fmla="*/ 29523 w 312051"/>
                <a:gd name="connsiteY147" fmla="*/ 140385 h 299439"/>
                <a:gd name="connsiteX148" fmla="*/ 30285 w 312051"/>
                <a:gd name="connsiteY148" fmla="*/ 132994 h 299439"/>
                <a:gd name="connsiteX149" fmla="*/ 31504 w 312051"/>
                <a:gd name="connsiteY149" fmla="*/ 126288 h 299439"/>
                <a:gd name="connsiteX150" fmla="*/ 31618 w 312051"/>
                <a:gd name="connsiteY150" fmla="*/ 125793 h 299439"/>
                <a:gd name="connsiteX151" fmla="*/ 32647 w 312051"/>
                <a:gd name="connsiteY151" fmla="*/ 122211 h 299439"/>
                <a:gd name="connsiteX152" fmla="*/ 37981 w 312051"/>
                <a:gd name="connsiteY152" fmla="*/ 108305 h 299439"/>
                <a:gd name="connsiteX153" fmla="*/ 40724 w 312051"/>
                <a:gd name="connsiteY153" fmla="*/ 102704 h 299439"/>
                <a:gd name="connsiteX154" fmla="*/ 41181 w 312051"/>
                <a:gd name="connsiteY154" fmla="*/ 101790 h 299439"/>
                <a:gd name="connsiteX155" fmla="*/ 42782 w 312051"/>
                <a:gd name="connsiteY155" fmla="*/ 99085 h 299439"/>
                <a:gd name="connsiteX156" fmla="*/ 50859 w 312051"/>
                <a:gd name="connsiteY156" fmla="*/ 87197 h 299439"/>
                <a:gd name="connsiteX157" fmla="*/ 59279 w 312051"/>
                <a:gd name="connsiteY157" fmla="*/ 77063 h 299439"/>
                <a:gd name="connsiteX158" fmla="*/ 61603 w 312051"/>
                <a:gd name="connsiteY158" fmla="*/ 74548 h 299439"/>
                <a:gd name="connsiteX159" fmla="*/ 61603 w 312051"/>
                <a:gd name="connsiteY159" fmla="*/ 74510 h 299439"/>
                <a:gd name="connsiteX160" fmla="*/ 66937 w 312051"/>
                <a:gd name="connsiteY160" fmla="*/ 69405 h 299439"/>
                <a:gd name="connsiteX161" fmla="*/ 86673 w 312051"/>
                <a:gd name="connsiteY161" fmla="*/ 54012 h 299439"/>
                <a:gd name="connsiteX162" fmla="*/ 92464 w 312051"/>
                <a:gd name="connsiteY162" fmla="*/ 50355 h 299439"/>
                <a:gd name="connsiteX163" fmla="*/ 92578 w 312051"/>
                <a:gd name="connsiteY163" fmla="*/ 50278 h 299439"/>
                <a:gd name="connsiteX164" fmla="*/ 95055 w 312051"/>
                <a:gd name="connsiteY164" fmla="*/ 48869 h 299439"/>
                <a:gd name="connsiteX165" fmla="*/ 107285 w 312051"/>
                <a:gd name="connsiteY165" fmla="*/ 42773 h 299439"/>
                <a:gd name="connsiteX166" fmla="*/ 118905 w 312051"/>
                <a:gd name="connsiteY166" fmla="*/ 38086 h 299439"/>
                <a:gd name="connsiteX167" fmla="*/ 124316 w 312051"/>
                <a:gd name="connsiteY167" fmla="*/ 36258 h 299439"/>
                <a:gd name="connsiteX168" fmla="*/ 127592 w 312051"/>
                <a:gd name="connsiteY168" fmla="*/ 35229 h 299439"/>
                <a:gd name="connsiteX169" fmla="*/ 129764 w 312051"/>
                <a:gd name="connsiteY169" fmla="*/ 34581 h 299439"/>
                <a:gd name="connsiteX170" fmla="*/ 128850 w 312051"/>
                <a:gd name="connsiteY170" fmla="*/ 34848 h 299439"/>
                <a:gd name="connsiteX171" fmla="*/ 154034 w 312051"/>
                <a:gd name="connsiteY171" fmla="*/ 30238 h 299439"/>
                <a:gd name="connsiteX172" fmla="*/ 166530 w 312051"/>
                <a:gd name="connsiteY172" fmla="*/ 29476 h 299439"/>
                <a:gd name="connsiteX173" fmla="*/ 169578 w 312051"/>
                <a:gd name="connsiteY173" fmla="*/ 29552 h 299439"/>
                <a:gd name="connsiteX174" fmla="*/ 177922 w 312051"/>
                <a:gd name="connsiteY174" fmla="*/ 29971 h 299439"/>
                <a:gd name="connsiteX175" fmla="*/ 189886 w 312051"/>
                <a:gd name="connsiteY175" fmla="*/ 31381 h 299439"/>
                <a:gd name="connsiteX176" fmla="*/ 197010 w 312051"/>
                <a:gd name="connsiteY176" fmla="*/ 32676 h 299439"/>
                <a:gd name="connsiteX177" fmla="*/ 200554 w 312051"/>
                <a:gd name="connsiteY177" fmla="*/ 33438 h 299439"/>
                <a:gd name="connsiteX178" fmla="*/ 201506 w 312051"/>
                <a:gd name="connsiteY178" fmla="*/ 33629 h 299439"/>
                <a:gd name="connsiteX179" fmla="*/ 227643 w 312051"/>
                <a:gd name="connsiteY179" fmla="*/ 42773 h 299439"/>
                <a:gd name="connsiteX180" fmla="*/ 239530 w 312051"/>
                <a:gd name="connsiteY180" fmla="*/ 48678 h 299439"/>
                <a:gd name="connsiteX181" fmla="*/ 239225 w 312051"/>
                <a:gd name="connsiteY181" fmla="*/ 48526 h 299439"/>
                <a:gd name="connsiteX182" fmla="*/ 242349 w 312051"/>
                <a:gd name="connsiteY182" fmla="*/ 50355 h 299439"/>
                <a:gd name="connsiteX183" fmla="*/ 248445 w 312051"/>
                <a:gd name="connsiteY183" fmla="*/ 54241 h 299439"/>
                <a:gd name="connsiteX184" fmla="*/ 270124 w 312051"/>
                <a:gd name="connsiteY184" fmla="*/ 71462 h 299439"/>
                <a:gd name="connsiteX185" fmla="*/ 270734 w 312051"/>
                <a:gd name="connsiteY185" fmla="*/ 72034 h 299439"/>
                <a:gd name="connsiteX186" fmla="*/ 272410 w 312051"/>
                <a:gd name="connsiteY186" fmla="*/ 73748 h 299439"/>
                <a:gd name="connsiteX187" fmla="*/ 277325 w 312051"/>
                <a:gd name="connsiteY187" fmla="*/ 79044 h 299439"/>
                <a:gd name="connsiteX188" fmla="*/ 285669 w 312051"/>
                <a:gd name="connsiteY188" fmla="*/ 89331 h 299439"/>
                <a:gd name="connsiteX189" fmla="*/ 306472 w 312051"/>
                <a:gd name="connsiteY189" fmla="*/ 91960 h 299439"/>
                <a:gd name="connsiteX190" fmla="*/ 309024 w 312051"/>
                <a:gd name="connsiteY190" fmla="*/ 71195 h 299439"/>
                <a:gd name="connsiteX191" fmla="*/ 309024 w 312051"/>
                <a:gd name="connsiteY191" fmla="*/ 71195 h 299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</a:cxnLst>
              <a:rect l="l" t="t" r="r" b="b"/>
              <a:pathLst>
                <a:path w="312051" h="299439">
                  <a:moveTo>
                    <a:pt x="309024" y="71195"/>
                  </a:moveTo>
                  <a:cubicBezTo>
                    <a:pt x="283155" y="36524"/>
                    <a:pt x="244750" y="12941"/>
                    <a:pt x="202687" y="3720"/>
                  </a:cubicBezTo>
                  <a:cubicBezTo>
                    <a:pt x="163787" y="-4776"/>
                    <a:pt x="121687" y="1549"/>
                    <a:pt x="86482" y="19951"/>
                  </a:cubicBezTo>
                  <a:cubicBezTo>
                    <a:pt x="50021" y="39001"/>
                    <a:pt x="17217" y="71195"/>
                    <a:pt x="4948" y="111315"/>
                  </a:cubicBezTo>
                  <a:cubicBezTo>
                    <a:pt x="-1719" y="133184"/>
                    <a:pt x="-1491" y="155282"/>
                    <a:pt x="4682" y="177190"/>
                  </a:cubicBezTo>
                  <a:cubicBezTo>
                    <a:pt x="10435" y="197649"/>
                    <a:pt x="21027" y="216890"/>
                    <a:pt x="33980" y="233692"/>
                  </a:cubicBezTo>
                  <a:cubicBezTo>
                    <a:pt x="60574" y="268172"/>
                    <a:pt x="100122" y="293776"/>
                    <a:pt x="143899" y="298576"/>
                  </a:cubicBezTo>
                  <a:cubicBezTo>
                    <a:pt x="181999" y="302767"/>
                    <a:pt x="223452" y="291718"/>
                    <a:pt x="251569" y="264858"/>
                  </a:cubicBezTo>
                  <a:cubicBezTo>
                    <a:pt x="269324" y="247903"/>
                    <a:pt x="281059" y="226567"/>
                    <a:pt x="282431" y="201726"/>
                  </a:cubicBezTo>
                  <a:cubicBezTo>
                    <a:pt x="283574" y="180657"/>
                    <a:pt x="279459" y="159092"/>
                    <a:pt x="270505" y="139966"/>
                  </a:cubicBezTo>
                  <a:cubicBezTo>
                    <a:pt x="253322" y="103352"/>
                    <a:pt x="218308" y="74929"/>
                    <a:pt x="176360" y="77634"/>
                  </a:cubicBezTo>
                  <a:cubicBezTo>
                    <a:pt x="140622" y="79920"/>
                    <a:pt x="105037" y="106438"/>
                    <a:pt x="100579" y="143395"/>
                  </a:cubicBezTo>
                  <a:cubicBezTo>
                    <a:pt x="98065" y="164274"/>
                    <a:pt x="106523" y="188048"/>
                    <a:pt x="124392" y="200050"/>
                  </a:cubicBezTo>
                  <a:cubicBezTo>
                    <a:pt x="141651" y="211670"/>
                    <a:pt x="165883" y="210946"/>
                    <a:pt x="181732" y="196887"/>
                  </a:cubicBezTo>
                  <a:cubicBezTo>
                    <a:pt x="189505" y="189991"/>
                    <a:pt x="194801" y="181076"/>
                    <a:pt x="195982" y="170636"/>
                  </a:cubicBezTo>
                  <a:cubicBezTo>
                    <a:pt x="196858" y="162940"/>
                    <a:pt x="190914" y="154787"/>
                    <a:pt x="182952" y="154215"/>
                  </a:cubicBezTo>
                  <a:cubicBezTo>
                    <a:pt x="174950" y="153644"/>
                    <a:pt x="167483" y="159016"/>
                    <a:pt x="166530" y="167246"/>
                  </a:cubicBezTo>
                  <a:cubicBezTo>
                    <a:pt x="166492" y="167703"/>
                    <a:pt x="165921" y="169570"/>
                    <a:pt x="166111" y="169951"/>
                  </a:cubicBezTo>
                  <a:cubicBezTo>
                    <a:pt x="166264" y="169303"/>
                    <a:pt x="166416" y="168617"/>
                    <a:pt x="166607" y="167969"/>
                  </a:cubicBezTo>
                  <a:cubicBezTo>
                    <a:pt x="166454" y="168541"/>
                    <a:pt x="166226" y="169112"/>
                    <a:pt x="166035" y="169646"/>
                  </a:cubicBezTo>
                  <a:cubicBezTo>
                    <a:pt x="165768" y="170332"/>
                    <a:pt x="165349" y="170979"/>
                    <a:pt x="165121" y="171665"/>
                  </a:cubicBezTo>
                  <a:cubicBezTo>
                    <a:pt x="164549" y="173494"/>
                    <a:pt x="167330" y="168503"/>
                    <a:pt x="165502" y="170865"/>
                  </a:cubicBezTo>
                  <a:cubicBezTo>
                    <a:pt x="164968" y="171589"/>
                    <a:pt x="164473" y="172313"/>
                    <a:pt x="163902" y="172999"/>
                  </a:cubicBezTo>
                  <a:cubicBezTo>
                    <a:pt x="163711" y="173227"/>
                    <a:pt x="163520" y="173456"/>
                    <a:pt x="163330" y="173684"/>
                  </a:cubicBezTo>
                  <a:cubicBezTo>
                    <a:pt x="162225" y="174866"/>
                    <a:pt x="162530" y="174561"/>
                    <a:pt x="164244" y="172770"/>
                  </a:cubicBezTo>
                  <a:cubicBezTo>
                    <a:pt x="163025" y="173113"/>
                    <a:pt x="161006" y="175361"/>
                    <a:pt x="159977" y="176123"/>
                  </a:cubicBezTo>
                  <a:cubicBezTo>
                    <a:pt x="157386" y="178028"/>
                    <a:pt x="163063" y="174713"/>
                    <a:pt x="160129" y="176047"/>
                  </a:cubicBezTo>
                  <a:cubicBezTo>
                    <a:pt x="159558" y="176313"/>
                    <a:pt x="159025" y="176580"/>
                    <a:pt x="158453" y="176847"/>
                  </a:cubicBezTo>
                  <a:cubicBezTo>
                    <a:pt x="157615" y="177228"/>
                    <a:pt x="156739" y="177571"/>
                    <a:pt x="155862" y="177875"/>
                  </a:cubicBezTo>
                  <a:cubicBezTo>
                    <a:pt x="152662" y="179018"/>
                    <a:pt x="155710" y="177571"/>
                    <a:pt x="155939" y="177913"/>
                  </a:cubicBezTo>
                  <a:cubicBezTo>
                    <a:pt x="155900" y="177875"/>
                    <a:pt x="151671" y="178637"/>
                    <a:pt x="151367" y="178676"/>
                  </a:cubicBezTo>
                  <a:cubicBezTo>
                    <a:pt x="148052" y="178980"/>
                    <a:pt x="151176" y="178218"/>
                    <a:pt x="151443" y="178752"/>
                  </a:cubicBezTo>
                  <a:cubicBezTo>
                    <a:pt x="151367" y="178599"/>
                    <a:pt x="148585" y="178561"/>
                    <a:pt x="148204" y="178523"/>
                  </a:cubicBezTo>
                  <a:cubicBezTo>
                    <a:pt x="147861" y="178485"/>
                    <a:pt x="146071" y="178028"/>
                    <a:pt x="145918" y="178142"/>
                  </a:cubicBezTo>
                  <a:cubicBezTo>
                    <a:pt x="146566" y="178295"/>
                    <a:pt x="147214" y="178485"/>
                    <a:pt x="147861" y="178637"/>
                  </a:cubicBezTo>
                  <a:cubicBezTo>
                    <a:pt x="147252" y="178485"/>
                    <a:pt x="146680" y="178295"/>
                    <a:pt x="146109" y="178104"/>
                  </a:cubicBezTo>
                  <a:cubicBezTo>
                    <a:pt x="145194" y="177799"/>
                    <a:pt x="144318" y="177342"/>
                    <a:pt x="143366" y="176999"/>
                  </a:cubicBezTo>
                  <a:cubicBezTo>
                    <a:pt x="140699" y="175932"/>
                    <a:pt x="143747" y="177380"/>
                    <a:pt x="143975" y="177418"/>
                  </a:cubicBezTo>
                  <a:cubicBezTo>
                    <a:pt x="142185" y="177037"/>
                    <a:pt x="140165" y="174751"/>
                    <a:pt x="138755" y="173684"/>
                  </a:cubicBezTo>
                  <a:cubicBezTo>
                    <a:pt x="135974" y="171589"/>
                    <a:pt x="140318" y="175551"/>
                    <a:pt x="138908" y="173875"/>
                  </a:cubicBezTo>
                  <a:cubicBezTo>
                    <a:pt x="138108" y="172922"/>
                    <a:pt x="137232" y="172008"/>
                    <a:pt x="136470" y="171017"/>
                  </a:cubicBezTo>
                  <a:cubicBezTo>
                    <a:pt x="135822" y="170179"/>
                    <a:pt x="135212" y="169265"/>
                    <a:pt x="134565" y="168388"/>
                  </a:cubicBezTo>
                  <a:cubicBezTo>
                    <a:pt x="132469" y="165607"/>
                    <a:pt x="135517" y="170408"/>
                    <a:pt x="134526" y="168465"/>
                  </a:cubicBezTo>
                  <a:cubicBezTo>
                    <a:pt x="133612" y="166674"/>
                    <a:pt x="132736" y="164883"/>
                    <a:pt x="131974" y="163016"/>
                  </a:cubicBezTo>
                  <a:cubicBezTo>
                    <a:pt x="131554" y="161988"/>
                    <a:pt x="131250" y="160959"/>
                    <a:pt x="130869" y="159892"/>
                  </a:cubicBezTo>
                  <a:cubicBezTo>
                    <a:pt x="130488" y="158787"/>
                    <a:pt x="129764" y="158330"/>
                    <a:pt x="130983" y="160349"/>
                  </a:cubicBezTo>
                  <a:cubicBezTo>
                    <a:pt x="129878" y="158521"/>
                    <a:pt x="129916" y="154825"/>
                    <a:pt x="129764" y="152729"/>
                  </a:cubicBezTo>
                  <a:cubicBezTo>
                    <a:pt x="129726" y="152234"/>
                    <a:pt x="129497" y="151091"/>
                    <a:pt x="129612" y="150520"/>
                  </a:cubicBezTo>
                  <a:cubicBezTo>
                    <a:pt x="128926" y="153911"/>
                    <a:pt x="129649" y="150863"/>
                    <a:pt x="129688" y="149910"/>
                  </a:cubicBezTo>
                  <a:cubicBezTo>
                    <a:pt x="129802" y="148005"/>
                    <a:pt x="129992" y="146138"/>
                    <a:pt x="130335" y="144271"/>
                  </a:cubicBezTo>
                  <a:cubicBezTo>
                    <a:pt x="130450" y="143509"/>
                    <a:pt x="130640" y="142709"/>
                    <a:pt x="130793" y="141947"/>
                  </a:cubicBezTo>
                  <a:cubicBezTo>
                    <a:pt x="131402" y="138671"/>
                    <a:pt x="129726" y="145148"/>
                    <a:pt x="130793" y="142023"/>
                  </a:cubicBezTo>
                  <a:cubicBezTo>
                    <a:pt x="131402" y="140271"/>
                    <a:pt x="131936" y="138480"/>
                    <a:pt x="132660" y="136766"/>
                  </a:cubicBezTo>
                  <a:cubicBezTo>
                    <a:pt x="133002" y="135927"/>
                    <a:pt x="133383" y="135051"/>
                    <a:pt x="133802" y="134251"/>
                  </a:cubicBezTo>
                  <a:cubicBezTo>
                    <a:pt x="134450" y="132879"/>
                    <a:pt x="136012" y="131584"/>
                    <a:pt x="133574" y="134441"/>
                  </a:cubicBezTo>
                  <a:cubicBezTo>
                    <a:pt x="134526" y="133298"/>
                    <a:pt x="135174" y="131774"/>
                    <a:pt x="136012" y="130517"/>
                  </a:cubicBezTo>
                  <a:cubicBezTo>
                    <a:pt x="136965" y="129107"/>
                    <a:pt x="137993" y="127774"/>
                    <a:pt x="139060" y="126440"/>
                  </a:cubicBezTo>
                  <a:cubicBezTo>
                    <a:pt x="139556" y="125831"/>
                    <a:pt x="140051" y="125259"/>
                    <a:pt x="140584" y="124688"/>
                  </a:cubicBezTo>
                  <a:cubicBezTo>
                    <a:pt x="141003" y="124231"/>
                    <a:pt x="141422" y="123773"/>
                    <a:pt x="141842" y="123316"/>
                  </a:cubicBezTo>
                  <a:cubicBezTo>
                    <a:pt x="140127" y="125031"/>
                    <a:pt x="139860" y="125297"/>
                    <a:pt x="141042" y="124154"/>
                  </a:cubicBezTo>
                  <a:cubicBezTo>
                    <a:pt x="143594" y="121792"/>
                    <a:pt x="146185" y="119544"/>
                    <a:pt x="149004" y="117525"/>
                  </a:cubicBezTo>
                  <a:cubicBezTo>
                    <a:pt x="150300" y="116611"/>
                    <a:pt x="151633" y="115772"/>
                    <a:pt x="152967" y="114896"/>
                  </a:cubicBezTo>
                  <a:cubicBezTo>
                    <a:pt x="155786" y="113067"/>
                    <a:pt x="149957" y="116458"/>
                    <a:pt x="152967" y="114934"/>
                  </a:cubicBezTo>
                  <a:cubicBezTo>
                    <a:pt x="153805" y="114515"/>
                    <a:pt x="154643" y="114020"/>
                    <a:pt x="155520" y="113601"/>
                  </a:cubicBezTo>
                  <a:cubicBezTo>
                    <a:pt x="158682" y="112039"/>
                    <a:pt x="161958" y="110667"/>
                    <a:pt x="165311" y="109562"/>
                  </a:cubicBezTo>
                  <a:cubicBezTo>
                    <a:pt x="165692" y="109448"/>
                    <a:pt x="167712" y="108533"/>
                    <a:pt x="168092" y="108686"/>
                  </a:cubicBezTo>
                  <a:cubicBezTo>
                    <a:pt x="167483" y="108838"/>
                    <a:pt x="166911" y="109029"/>
                    <a:pt x="166302" y="109181"/>
                  </a:cubicBezTo>
                  <a:cubicBezTo>
                    <a:pt x="166911" y="109029"/>
                    <a:pt x="167559" y="108876"/>
                    <a:pt x="168169" y="108724"/>
                  </a:cubicBezTo>
                  <a:cubicBezTo>
                    <a:pt x="170036" y="108267"/>
                    <a:pt x="171941" y="107886"/>
                    <a:pt x="173846" y="107619"/>
                  </a:cubicBezTo>
                  <a:cubicBezTo>
                    <a:pt x="175446" y="107352"/>
                    <a:pt x="177046" y="107162"/>
                    <a:pt x="178646" y="107009"/>
                  </a:cubicBezTo>
                  <a:cubicBezTo>
                    <a:pt x="179599" y="106933"/>
                    <a:pt x="180551" y="106857"/>
                    <a:pt x="181542" y="106819"/>
                  </a:cubicBezTo>
                  <a:cubicBezTo>
                    <a:pt x="181847" y="106819"/>
                    <a:pt x="182190" y="106781"/>
                    <a:pt x="182494" y="106781"/>
                  </a:cubicBezTo>
                  <a:cubicBezTo>
                    <a:pt x="184095" y="106743"/>
                    <a:pt x="183790" y="106743"/>
                    <a:pt x="181580" y="106781"/>
                  </a:cubicBezTo>
                  <a:cubicBezTo>
                    <a:pt x="181808" y="106400"/>
                    <a:pt x="186000" y="106933"/>
                    <a:pt x="186380" y="106971"/>
                  </a:cubicBezTo>
                  <a:cubicBezTo>
                    <a:pt x="188438" y="107124"/>
                    <a:pt x="190533" y="107390"/>
                    <a:pt x="192591" y="107733"/>
                  </a:cubicBezTo>
                  <a:cubicBezTo>
                    <a:pt x="193391" y="107886"/>
                    <a:pt x="194153" y="108038"/>
                    <a:pt x="194953" y="108191"/>
                  </a:cubicBezTo>
                  <a:cubicBezTo>
                    <a:pt x="198268" y="108762"/>
                    <a:pt x="191715" y="107200"/>
                    <a:pt x="194953" y="108152"/>
                  </a:cubicBezTo>
                  <a:cubicBezTo>
                    <a:pt x="196629" y="108648"/>
                    <a:pt x="198306" y="109143"/>
                    <a:pt x="199982" y="109753"/>
                  </a:cubicBezTo>
                  <a:cubicBezTo>
                    <a:pt x="202078" y="110515"/>
                    <a:pt x="204135" y="111353"/>
                    <a:pt x="206154" y="112267"/>
                  </a:cubicBezTo>
                  <a:cubicBezTo>
                    <a:pt x="206840" y="112572"/>
                    <a:pt x="207488" y="112877"/>
                    <a:pt x="208136" y="113220"/>
                  </a:cubicBezTo>
                  <a:cubicBezTo>
                    <a:pt x="208783" y="113563"/>
                    <a:pt x="209469" y="113867"/>
                    <a:pt x="210117" y="114210"/>
                  </a:cubicBezTo>
                  <a:cubicBezTo>
                    <a:pt x="211603" y="115010"/>
                    <a:pt x="211412" y="114896"/>
                    <a:pt x="209545" y="113867"/>
                  </a:cubicBezTo>
                  <a:cubicBezTo>
                    <a:pt x="212936" y="114896"/>
                    <a:pt x="216822" y="118554"/>
                    <a:pt x="219527" y="120687"/>
                  </a:cubicBezTo>
                  <a:cubicBezTo>
                    <a:pt x="220975" y="121830"/>
                    <a:pt x="222385" y="123011"/>
                    <a:pt x="223757" y="124231"/>
                  </a:cubicBezTo>
                  <a:cubicBezTo>
                    <a:pt x="224557" y="124955"/>
                    <a:pt x="225471" y="125678"/>
                    <a:pt x="226195" y="126478"/>
                  </a:cubicBezTo>
                  <a:cubicBezTo>
                    <a:pt x="223376" y="123240"/>
                    <a:pt x="226652" y="127050"/>
                    <a:pt x="227224" y="127660"/>
                  </a:cubicBezTo>
                  <a:cubicBezTo>
                    <a:pt x="229738" y="130403"/>
                    <a:pt x="232100" y="133260"/>
                    <a:pt x="234310" y="136270"/>
                  </a:cubicBezTo>
                  <a:cubicBezTo>
                    <a:pt x="235644" y="138099"/>
                    <a:pt x="236901" y="139928"/>
                    <a:pt x="238120" y="141833"/>
                  </a:cubicBezTo>
                  <a:cubicBezTo>
                    <a:pt x="238616" y="142633"/>
                    <a:pt x="239111" y="143433"/>
                    <a:pt x="239606" y="144233"/>
                  </a:cubicBezTo>
                  <a:cubicBezTo>
                    <a:pt x="240178" y="145186"/>
                    <a:pt x="239987" y="144881"/>
                    <a:pt x="239111" y="143357"/>
                  </a:cubicBezTo>
                  <a:cubicBezTo>
                    <a:pt x="239492" y="144005"/>
                    <a:pt x="239835" y="144652"/>
                    <a:pt x="240216" y="145338"/>
                  </a:cubicBezTo>
                  <a:cubicBezTo>
                    <a:pt x="242197" y="148996"/>
                    <a:pt x="243988" y="152729"/>
                    <a:pt x="245550" y="156578"/>
                  </a:cubicBezTo>
                  <a:cubicBezTo>
                    <a:pt x="246274" y="158330"/>
                    <a:pt x="246960" y="160083"/>
                    <a:pt x="247569" y="161873"/>
                  </a:cubicBezTo>
                  <a:cubicBezTo>
                    <a:pt x="247950" y="162940"/>
                    <a:pt x="248293" y="164007"/>
                    <a:pt x="248674" y="165112"/>
                  </a:cubicBezTo>
                  <a:cubicBezTo>
                    <a:pt x="248903" y="165836"/>
                    <a:pt x="250693" y="170408"/>
                    <a:pt x="249284" y="166903"/>
                  </a:cubicBezTo>
                  <a:cubicBezTo>
                    <a:pt x="250693" y="170446"/>
                    <a:pt x="251189" y="174751"/>
                    <a:pt x="251798" y="178485"/>
                  </a:cubicBezTo>
                  <a:cubicBezTo>
                    <a:pt x="252522" y="183019"/>
                    <a:pt x="252903" y="187553"/>
                    <a:pt x="253208" y="192163"/>
                  </a:cubicBezTo>
                  <a:cubicBezTo>
                    <a:pt x="253474" y="196278"/>
                    <a:pt x="253322" y="189229"/>
                    <a:pt x="253246" y="193344"/>
                  </a:cubicBezTo>
                  <a:cubicBezTo>
                    <a:pt x="253208" y="194601"/>
                    <a:pt x="253208" y="195821"/>
                    <a:pt x="253170" y="197078"/>
                  </a:cubicBezTo>
                  <a:cubicBezTo>
                    <a:pt x="253094" y="199135"/>
                    <a:pt x="252941" y="201193"/>
                    <a:pt x="252713" y="203250"/>
                  </a:cubicBezTo>
                  <a:cubicBezTo>
                    <a:pt x="252446" y="205498"/>
                    <a:pt x="252141" y="207746"/>
                    <a:pt x="251684" y="209956"/>
                  </a:cubicBezTo>
                  <a:cubicBezTo>
                    <a:pt x="251493" y="210946"/>
                    <a:pt x="251265" y="211975"/>
                    <a:pt x="251036" y="212966"/>
                  </a:cubicBezTo>
                  <a:cubicBezTo>
                    <a:pt x="251874" y="209460"/>
                    <a:pt x="250465" y="214566"/>
                    <a:pt x="250274" y="215175"/>
                  </a:cubicBezTo>
                  <a:cubicBezTo>
                    <a:pt x="249588" y="217233"/>
                    <a:pt x="248788" y="219290"/>
                    <a:pt x="247912" y="221309"/>
                  </a:cubicBezTo>
                  <a:cubicBezTo>
                    <a:pt x="247340" y="222567"/>
                    <a:pt x="246731" y="223748"/>
                    <a:pt x="246159" y="225005"/>
                  </a:cubicBezTo>
                  <a:cubicBezTo>
                    <a:pt x="244254" y="228968"/>
                    <a:pt x="247798" y="222567"/>
                    <a:pt x="245435" y="226262"/>
                  </a:cubicBezTo>
                  <a:cubicBezTo>
                    <a:pt x="242730" y="230491"/>
                    <a:pt x="239835" y="234530"/>
                    <a:pt x="236482" y="238302"/>
                  </a:cubicBezTo>
                  <a:cubicBezTo>
                    <a:pt x="235568" y="239331"/>
                    <a:pt x="234653" y="240321"/>
                    <a:pt x="233701" y="241312"/>
                  </a:cubicBezTo>
                  <a:cubicBezTo>
                    <a:pt x="236063" y="238873"/>
                    <a:pt x="232862" y="242036"/>
                    <a:pt x="232596" y="242303"/>
                  </a:cubicBezTo>
                  <a:cubicBezTo>
                    <a:pt x="231186" y="243598"/>
                    <a:pt x="229776" y="244855"/>
                    <a:pt x="228290" y="246074"/>
                  </a:cubicBezTo>
                  <a:cubicBezTo>
                    <a:pt x="224976" y="248856"/>
                    <a:pt x="221471" y="251408"/>
                    <a:pt x="217813" y="253771"/>
                  </a:cubicBezTo>
                  <a:cubicBezTo>
                    <a:pt x="216899" y="254342"/>
                    <a:pt x="215984" y="254914"/>
                    <a:pt x="215070" y="255485"/>
                  </a:cubicBezTo>
                  <a:cubicBezTo>
                    <a:pt x="212784" y="256933"/>
                    <a:pt x="215298" y="255447"/>
                    <a:pt x="215603" y="255180"/>
                  </a:cubicBezTo>
                  <a:cubicBezTo>
                    <a:pt x="214003" y="256476"/>
                    <a:pt x="211679" y="257314"/>
                    <a:pt x="209888" y="258228"/>
                  </a:cubicBezTo>
                  <a:cubicBezTo>
                    <a:pt x="206154" y="260057"/>
                    <a:pt x="202344" y="261695"/>
                    <a:pt x="198458" y="263143"/>
                  </a:cubicBezTo>
                  <a:cubicBezTo>
                    <a:pt x="196591" y="263829"/>
                    <a:pt x="194724" y="264477"/>
                    <a:pt x="192819" y="265086"/>
                  </a:cubicBezTo>
                  <a:cubicBezTo>
                    <a:pt x="191791" y="265391"/>
                    <a:pt x="190762" y="265810"/>
                    <a:pt x="189695" y="266039"/>
                  </a:cubicBezTo>
                  <a:cubicBezTo>
                    <a:pt x="190114" y="265963"/>
                    <a:pt x="192781" y="265239"/>
                    <a:pt x="190190" y="265886"/>
                  </a:cubicBezTo>
                  <a:cubicBezTo>
                    <a:pt x="185961" y="266915"/>
                    <a:pt x="181694" y="267830"/>
                    <a:pt x="177389" y="268477"/>
                  </a:cubicBezTo>
                  <a:cubicBezTo>
                    <a:pt x="173427" y="269087"/>
                    <a:pt x="169464" y="269468"/>
                    <a:pt x="165464" y="269735"/>
                  </a:cubicBezTo>
                  <a:cubicBezTo>
                    <a:pt x="164359" y="269811"/>
                    <a:pt x="163292" y="269811"/>
                    <a:pt x="162187" y="269887"/>
                  </a:cubicBezTo>
                  <a:cubicBezTo>
                    <a:pt x="161463" y="269925"/>
                    <a:pt x="159444" y="270154"/>
                    <a:pt x="162682" y="269887"/>
                  </a:cubicBezTo>
                  <a:cubicBezTo>
                    <a:pt x="160168" y="270077"/>
                    <a:pt x="157539" y="269849"/>
                    <a:pt x="155024" y="269735"/>
                  </a:cubicBezTo>
                  <a:cubicBezTo>
                    <a:pt x="147214" y="269353"/>
                    <a:pt x="138794" y="268630"/>
                    <a:pt x="131288" y="266306"/>
                  </a:cubicBezTo>
                  <a:cubicBezTo>
                    <a:pt x="135022" y="267448"/>
                    <a:pt x="131478" y="266344"/>
                    <a:pt x="130793" y="266153"/>
                  </a:cubicBezTo>
                  <a:cubicBezTo>
                    <a:pt x="129573" y="265810"/>
                    <a:pt x="128316" y="265429"/>
                    <a:pt x="127097" y="265086"/>
                  </a:cubicBezTo>
                  <a:cubicBezTo>
                    <a:pt x="125078" y="264439"/>
                    <a:pt x="123058" y="263791"/>
                    <a:pt x="121039" y="263067"/>
                  </a:cubicBezTo>
                  <a:cubicBezTo>
                    <a:pt x="116238" y="261314"/>
                    <a:pt x="111552" y="259333"/>
                    <a:pt x="106942" y="257085"/>
                  </a:cubicBezTo>
                  <a:cubicBezTo>
                    <a:pt x="105037" y="256133"/>
                    <a:pt x="103132" y="255142"/>
                    <a:pt x="101265" y="254152"/>
                  </a:cubicBezTo>
                  <a:cubicBezTo>
                    <a:pt x="104504" y="255904"/>
                    <a:pt x="100770" y="253847"/>
                    <a:pt x="100313" y="253580"/>
                  </a:cubicBezTo>
                  <a:cubicBezTo>
                    <a:pt x="99208" y="252932"/>
                    <a:pt x="98141" y="252247"/>
                    <a:pt x="97036" y="251599"/>
                  </a:cubicBezTo>
                  <a:cubicBezTo>
                    <a:pt x="93074" y="249122"/>
                    <a:pt x="89225" y="246417"/>
                    <a:pt x="85492" y="243598"/>
                  </a:cubicBezTo>
                  <a:cubicBezTo>
                    <a:pt x="81758" y="240740"/>
                    <a:pt x="78138" y="237731"/>
                    <a:pt x="74671" y="234568"/>
                  </a:cubicBezTo>
                  <a:cubicBezTo>
                    <a:pt x="73719" y="233692"/>
                    <a:pt x="72804" y="232816"/>
                    <a:pt x="71852" y="231939"/>
                  </a:cubicBezTo>
                  <a:cubicBezTo>
                    <a:pt x="68728" y="229044"/>
                    <a:pt x="73985" y="234225"/>
                    <a:pt x="71014" y="231139"/>
                  </a:cubicBezTo>
                  <a:cubicBezTo>
                    <a:pt x="69223" y="229272"/>
                    <a:pt x="67432" y="227443"/>
                    <a:pt x="65718" y="225538"/>
                  </a:cubicBezTo>
                  <a:cubicBezTo>
                    <a:pt x="59431" y="218528"/>
                    <a:pt x="53678" y="210984"/>
                    <a:pt x="48611" y="203060"/>
                  </a:cubicBezTo>
                  <a:cubicBezTo>
                    <a:pt x="47925" y="201993"/>
                    <a:pt x="47277" y="200888"/>
                    <a:pt x="46592" y="199783"/>
                  </a:cubicBezTo>
                  <a:cubicBezTo>
                    <a:pt x="44344" y="196201"/>
                    <a:pt x="48001" y="202374"/>
                    <a:pt x="45944" y="198678"/>
                  </a:cubicBezTo>
                  <a:cubicBezTo>
                    <a:pt x="44991" y="196925"/>
                    <a:pt x="44001" y="195211"/>
                    <a:pt x="43086" y="193458"/>
                  </a:cubicBezTo>
                  <a:cubicBezTo>
                    <a:pt x="40877" y="189229"/>
                    <a:pt x="38857" y="184886"/>
                    <a:pt x="37067" y="180466"/>
                  </a:cubicBezTo>
                  <a:cubicBezTo>
                    <a:pt x="35428" y="176428"/>
                    <a:pt x="34019" y="172275"/>
                    <a:pt x="32723" y="168122"/>
                  </a:cubicBezTo>
                  <a:cubicBezTo>
                    <a:pt x="31580" y="164464"/>
                    <a:pt x="33142" y="170065"/>
                    <a:pt x="32647" y="167779"/>
                  </a:cubicBezTo>
                  <a:cubicBezTo>
                    <a:pt x="32418" y="166826"/>
                    <a:pt x="32152" y="165874"/>
                    <a:pt x="31961" y="164883"/>
                  </a:cubicBezTo>
                  <a:cubicBezTo>
                    <a:pt x="31352" y="162178"/>
                    <a:pt x="30818" y="159473"/>
                    <a:pt x="30399" y="156730"/>
                  </a:cubicBezTo>
                  <a:cubicBezTo>
                    <a:pt x="29828" y="152844"/>
                    <a:pt x="29485" y="148919"/>
                    <a:pt x="29332" y="144957"/>
                  </a:cubicBezTo>
                  <a:cubicBezTo>
                    <a:pt x="29485" y="148538"/>
                    <a:pt x="29370" y="144576"/>
                    <a:pt x="29370" y="144005"/>
                  </a:cubicBezTo>
                  <a:cubicBezTo>
                    <a:pt x="29408" y="142785"/>
                    <a:pt x="29447" y="141604"/>
                    <a:pt x="29523" y="140385"/>
                  </a:cubicBezTo>
                  <a:cubicBezTo>
                    <a:pt x="29675" y="137908"/>
                    <a:pt x="29942" y="135432"/>
                    <a:pt x="30285" y="132994"/>
                  </a:cubicBezTo>
                  <a:cubicBezTo>
                    <a:pt x="30628" y="130746"/>
                    <a:pt x="31009" y="128536"/>
                    <a:pt x="31504" y="126288"/>
                  </a:cubicBezTo>
                  <a:cubicBezTo>
                    <a:pt x="31656" y="125526"/>
                    <a:pt x="32418" y="122821"/>
                    <a:pt x="31618" y="125793"/>
                  </a:cubicBezTo>
                  <a:cubicBezTo>
                    <a:pt x="31961" y="124612"/>
                    <a:pt x="32266" y="123392"/>
                    <a:pt x="32647" y="122211"/>
                  </a:cubicBezTo>
                  <a:cubicBezTo>
                    <a:pt x="34095" y="117449"/>
                    <a:pt x="35885" y="112801"/>
                    <a:pt x="37981" y="108305"/>
                  </a:cubicBezTo>
                  <a:cubicBezTo>
                    <a:pt x="38857" y="106400"/>
                    <a:pt x="39772" y="104571"/>
                    <a:pt x="40724" y="102704"/>
                  </a:cubicBezTo>
                  <a:cubicBezTo>
                    <a:pt x="40991" y="102209"/>
                    <a:pt x="43086" y="98589"/>
                    <a:pt x="41181" y="101790"/>
                  </a:cubicBezTo>
                  <a:cubicBezTo>
                    <a:pt x="41715" y="100875"/>
                    <a:pt x="42248" y="99999"/>
                    <a:pt x="42782" y="99085"/>
                  </a:cubicBezTo>
                  <a:cubicBezTo>
                    <a:pt x="45258" y="94970"/>
                    <a:pt x="47963" y="91007"/>
                    <a:pt x="50859" y="87197"/>
                  </a:cubicBezTo>
                  <a:cubicBezTo>
                    <a:pt x="53526" y="83692"/>
                    <a:pt x="56307" y="80301"/>
                    <a:pt x="59279" y="77063"/>
                  </a:cubicBezTo>
                  <a:cubicBezTo>
                    <a:pt x="60041" y="76225"/>
                    <a:pt x="60841" y="75386"/>
                    <a:pt x="61603" y="74548"/>
                  </a:cubicBezTo>
                  <a:cubicBezTo>
                    <a:pt x="64118" y="71767"/>
                    <a:pt x="59888" y="76186"/>
                    <a:pt x="61603" y="74510"/>
                  </a:cubicBezTo>
                  <a:cubicBezTo>
                    <a:pt x="63356" y="72796"/>
                    <a:pt x="65108" y="71043"/>
                    <a:pt x="66937" y="69405"/>
                  </a:cubicBezTo>
                  <a:cubicBezTo>
                    <a:pt x="73109" y="63766"/>
                    <a:pt x="79700" y="58622"/>
                    <a:pt x="86673" y="54012"/>
                  </a:cubicBezTo>
                  <a:cubicBezTo>
                    <a:pt x="88578" y="52755"/>
                    <a:pt x="90521" y="51574"/>
                    <a:pt x="92464" y="50355"/>
                  </a:cubicBezTo>
                  <a:cubicBezTo>
                    <a:pt x="95626" y="48373"/>
                    <a:pt x="90521" y="51421"/>
                    <a:pt x="92578" y="50278"/>
                  </a:cubicBezTo>
                  <a:cubicBezTo>
                    <a:pt x="93417" y="49821"/>
                    <a:pt x="94217" y="49326"/>
                    <a:pt x="95055" y="48869"/>
                  </a:cubicBezTo>
                  <a:cubicBezTo>
                    <a:pt x="99055" y="46659"/>
                    <a:pt x="103132" y="44640"/>
                    <a:pt x="107285" y="42773"/>
                  </a:cubicBezTo>
                  <a:cubicBezTo>
                    <a:pt x="111095" y="41058"/>
                    <a:pt x="114981" y="39496"/>
                    <a:pt x="118905" y="38086"/>
                  </a:cubicBezTo>
                  <a:cubicBezTo>
                    <a:pt x="120696" y="37439"/>
                    <a:pt x="122487" y="36829"/>
                    <a:pt x="124316" y="36258"/>
                  </a:cubicBezTo>
                  <a:cubicBezTo>
                    <a:pt x="125382" y="35915"/>
                    <a:pt x="126487" y="35572"/>
                    <a:pt x="127592" y="35229"/>
                  </a:cubicBezTo>
                  <a:cubicBezTo>
                    <a:pt x="128316" y="35000"/>
                    <a:pt x="129040" y="34810"/>
                    <a:pt x="129764" y="34581"/>
                  </a:cubicBezTo>
                  <a:cubicBezTo>
                    <a:pt x="128126" y="35038"/>
                    <a:pt x="127821" y="35115"/>
                    <a:pt x="128850" y="34848"/>
                  </a:cubicBezTo>
                  <a:cubicBezTo>
                    <a:pt x="137155" y="32791"/>
                    <a:pt x="145499" y="31114"/>
                    <a:pt x="154034" y="30238"/>
                  </a:cubicBezTo>
                  <a:cubicBezTo>
                    <a:pt x="158148" y="29819"/>
                    <a:pt x="162377" y="29400"/>
                    <a:pt x="166530" y="29476"/>
                  </a:cubicBezTo>
                  <a:cubicBezTo>
                    <a:pt x="162758" y="29400"/>
                    <a:pt x="168626" y="29514"/>
                    <a:pt x="169578" y="29552"/>
                  </a:cubicBezTo>
                  <a:cubicBezTo>
                    <a:pt x="172360" y="29628"/>
                    <a:pt x="175141" y="29743"/>
                    <a:pt x="177922" y="29971"/>
                  </a:cubicBezTo>
                  <a:cubicBezTo>
                    <a:pt x="181923" y="30276"/>
                    <a:pt x="185923" y="30771"/>
                    <a:pt x="189886" y="31381"/>
                  </a:cubicBezTo>
                  <a:cubicBezTo>
                    <a:pt x="192248" y="31762"/>
                    <a:pt x="194648" y="32181"/>
                    <a:pt x="197010" y="32676"/>
                  </a:cubicBezTo>
                  <a:cubicBezTo>
                    <a:pt x="198192" y="32905"/>
                    <a:pt x="199373" y="33172"/>
                    <a:pt x="200554" y="33438"/>
                  </a:cubicBezTo>
                  <a:cubicBezTo>
                    <a:pt x="201316" y="33591"/>
                    <a:pt x="204859" y="34543"/>
                    <a:pt x="201506" y="33629"/>
                  </a:cubicBezTo>
                  <a:cubicBezTo>
                    <a:pt x="210460" y="35991"/>
                    <a:pt x="219184" y="39001"/>
                    <a:pt x="227643" y="42773"/>
                  </a:cubicBezTo>
                  <a:cubicBezTo>
                    <a:pt x="231605" y="44563"/>
                    <a:pt x="235872" y="46278"/>
                    <a:pt x="239530" y="48678"/>
                  </a:cubicBezTo>
                  <a:cubicBezTo>
                    <a:pt x="239111" y="48412"/>
                    <a:pt x="236749" y="47078"/>
                    <a:pt x="239225" y="48526"/>
                  </a:cubicBezTo>
                  <a:cubicBezTo>
                    <a:pt x="240254" y="49136"/>
                    <a:pt x="241321" y="49745"/>
                    <a:pt x="242349" y="50355"/>
                  </a:cubicBezTo>
                  <a:cubicBezTo>
                    <a:pt x="244407" y="51612"/>
                    <a:pt x="246464" y="52907"/>
                    <a:pt x="248445" y="54241"/>
                  </a:cubicBezTo>
                  <a:cubicBezTo>
                    <a:pt x="256142" y="59346"/>
                    <a:pt x="263419" y="65099"/>
                    <a:pt x="270124" y="71462"/>
                  </a:cubicBezTo>
                  <a:cubicBezTo>
                    <a:pt x="270619" y="71919"/>
                    <a:pt x="273668" y="74472"/>
                    <a:pt x="270734" y="72034"/>
                  </a:cubicBezTo>
                  <a:cubicBezTo>
                    <a:pt x="271343" y="72529"/>
                    <a:pt x="271877" y="73215"/>
                    <a:pt x="272410" y="73748"/>
                  </a:cubicBezTo>
                  <a:cubicBezTo>
                    <a:pt x="274087" y="75463"/>
                    <a:pt x="275725" y="77253"/>
                    <a:pt x="277325" y="79044"/>
                  </a:cubicBezTo>
                  <a:cubicBezTo>
                    <a:pt x="280259" y="82359"/>
                    <a:pt x="283002" y="85788"/>
                    <a:pt x="285669" y="89331"/>
                  </a:cubicBezTo>
                  <a:cubicBezTo>
                    <a:pt x="290317" y="95541"/>
                    <a:pt x="300452" y="97103"/>
                    <a:pt x="306472" y="91960"/>
                  </a:cubicBezTo>
                  <a:cubicBezTo>
                    <a:pt x="312606" y="86740"/>
                    <a:pt x="314015" y="77863"/>
                    <a:pt x="309024" y="71195"/>
                  </a:cubicBezTo>
                  <a:lnTo>
                    <a:pt x="309024" y="71195"/>
                  </a:lnTo>
                  <a:close/>
                </a:path>
              </a:pathLst>
            </a:custGeom>
            <a:grpFill/>
            <a:ln w="38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3" name="任意多边形: 形状 782">
              <a:extLst>
                <a:ext uri="{FF2B5EF4-FFF2-40B4-BE49-F238E27FC236}">
                  <a16:creationId xmlns:a16="http://schemas.microsoft.com/office/drawing/2014/main" id="{FA39381E-A281-CCBA-7DD0-F36BB9A67AE4}"/>
                </a:ext>
              </a:extLst>
            </p:cNvPr>
            <p:cNvSpPr/>
            <p:nvPr/>
          </p:nvSpPr>
          <p:spPr>
            <a:xfrm>
              <a:off x="4918699" y="899172"/>
              <a:ext cx="133235" cy="101530"/>
            </a:xfrm>
            <a:custGeom>
              <a:avLst/>
              <a:gdLst>
                <a:gd name="connsiteX0" fmla="*/ 5802 w 133235"/>
                <a:gd name="connsiteY0" fmla="*/ 26582 h 101530"/>
                <a:gd name="connsiteX1" fmla="*/ 109700 w 133235"/>
                <a:gd name="connsiteY1" fmla="*/ 98781 h 101530"/>
                <a:gd name="connsiteX2" fmla="*/ 130427 w 133235"/>
                <a:gd name="connsiteY2" fmla="*/ 95809 h 101530"/>
                <a:gd name="connsiteX3" fmla="*/ 127455 w 133235"/>
                <a:gd name="connsiteY3" fmla="*/ 75083 h 101530"/>
                <a:gd name="connsiteX4" fmla="*/ 23556 w 133235"/>
                <a:gd name="connsiteY4" fmla="*/ 2884 h 101530"/>
                <a:gd name="connsiteX5" fmla="*/ 2830 w 133235"/>
                <a:gd name="connsiteY5" fmla="*/ 5855 h 101530"/>
                <a:gd name="connsiteX6" fmla="*/ 5802 w 133235"/>
                <a:gd name="connsiteY6" fmla="*/ 26582 h 101530"/>
                <a:gd name="connsiteX7" fmla="*/ 5802 w 133235"/>
                <a:gd name="connsiteY7" fmla="*/ 26582 h 101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3235" h="101530">
                  <a:moveTo>
                    <a:pt x="5802" y="26582"/>
                  </a:moveTo>
                  <a:cubicBezTo>
                    <a:pt x="39215" y="52375"/>
                    <a:pt x="73886" y="76455"/>
                    <a:pt x="109700" y="98781"/>
                  </a:cubicBezTo>
                  <a:cubicBezTo>
                    <a:pt x="116254" y="102858"/>
                    <a:pt x="125664" y="102820"/>
                    <a:pt x="130427" y="95809"/>
                  </a:cubicBezTo>
                  <a:cubicBezTo>
                    <a:pt x="134618" y="89637"/>
                    <a:pt x="134503" y="79465"/>
                    <a:pt x="127455" y="75083"/>
                  </a:cubicBezTo>
                  <a:cubicBezTo>
                    <a:pt x="91641" y="52757"/>
                    <a:pt x="56970" y="28639"/>
                    <a:pt x="23556" y="2884"/>
                  </a:cubicBezTo>
                  <a:cubicBezTo>
                    <a:pt x="17422" y="-1841"/>
                    <a:pt x="7287" y="-698"/>
                    <a:pt x="2830" y="5855"/>
                  </a:cubicBezTo>
                  <a:cubicBezTo>
                    <a:pt x="-1742" y="12599"/>
                    <a:pt x="-790" y="21514"/>
                    <a:pt x="5802" y="26582"/>
                  </a:cubicBezTo>
                  <a:lnTo>
                    <a:pt x="5802" y="26582"/>
                  </a:lnTo>
                  <a:close/>
                </a:path>
              </a:pathLst>
            </a:custGeom>
            <a:grpFill/>
            <a:ln w="38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4" name="任意多边形: 形状 783">
              <a:extLst>
                <a:ext uri="{FF2B5EF4-FFF2-40B4-BE49-F238E27FC236}">
                  <a16:creationId xmlns:a16="http://schemas.microsoft.com/office/drawing/2014/main" id="{F039977A-933F-E388-D504-AD94E94ED485}"/>
                </a:ext>
              </a:extLst>
            </p:cNvPr>
            <p:cNvSpPr/>
            <p:nvPr/>
          </p:nvSpPr>
          <p:spPr>
            <a:xfrm>
              <a:off x="4872255" y="975634"/>
              <a:ext cx="77449" cy="74643"/>
            </a:xfrm>
            <a:custGeom>
              <a:avLst/>
              <a:gdLst>
                <a:gd name="connsiteX0" fmla="*/ 5802 w 77449"/>
                <a:gd name="connsiteY0" fmla="*/ 26701 h 74643"/>
                <a:gd name="connsiteX1" fmla="*/ 29805 w 77449"/>
                <a:gd name="connsiteY1" fmla="*/ 48189 h 74643"/>
                <a:gd name="connsiteX2" fmla="*/ 40968 w 77449"/>
                <a:gd name="connsiteY2" fmla="*/ 58895 h 74643"/>
                <a:gd name="connsiteX3" fmla="*/ 41807 w 77449"/>
                <a:gd name="connsiteY3" fmla="*/ 59733 h 74643"/>
                <a:gd name="connsiteX4" fmla="*/ 44550 w 77449"/>
                <a:gd name="connsiteY4" fmla="*/ 62477 h 74643"/>
                <a:gd name="connsiteX5" fmla="*/ 50874 w 77449"/>
                <a:gd name="connsiteY5" fmla="*/ 68916 h 74643"/>
                <a:gd name="connsiteX6" fmla="*/ 60894 w 77449"/>
                <a:gd name="connsiteY6" fmla="*/ 74554 h 74643"/>
                <a:gd name="connsiteX7" fmla="*/ 71639 w 77449"/>
                <a:gd name="connsiteY7" fmla="*/ 71545 h 74643"/>
                <a:gd name="connsiteX8" fmla="*/ 74268 w 77449"/>
                <a:gd name="connsiteY8" fmla="*/ 50742 h 74643"/>
                <a:gd name="connsiteX9" fmla="*/ 23518 w 77449"/>
                <a:gd name="connsiteY9" fmla="*/ 2965 h 74643"/>
                <a:gd name="connsiteX10" fmla="*/ 2792 w 77449"/>
                <a:gd name="connsiteY10" fmla="*/ 5936 h 74643"/>
                <a:gd name="connsiteX11" fmla="*/ 5802 w 77449"/>
                <a:gd name="connsiteY11" fmla="*/ 26701 h 74643"/>
                <a:gd name="connsiteX12" fmla="*/ 5802 w 77449"/>
                <a:gd name="connsiteY12" fmla="*/ 26701 h 746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7449" h="74643">
                  <a:moveTo>
                    <a:pt x="5802" y="26701"/>
                  </a:moveTo>
                  <a:cubicBezTo>
                    <a:pt x="13955" y="33673"/>
                    <a:pt x="21994" y="40836"/>
                    <a:pt x="29805" y="48189"/>
                  </a:cubicBezTo>
                  <a:cubicBezTo>
                    <a:pt x="33577" y="51694"/>
                    <a:pt x="37349" y="55238"/>
                    <a:pt x="40968" y="58895"/>
                  </a:cubicBezTo>
                  <a:cubicBezTo>
                    <a:pt x="38530" y="56457"/>
                    <a:pt x="41273" y="59200"/>
                    <a:pt x="41807" y="59733"/>
                  </a:cubicBezTo>
                  <a:cubicBezTo>
                    <a:pt x="42721" y="60648"/>
                    <a:pt x="43635" y="61562"/>
                    <a:pt x="44550" y="62477"/>
                  </a:cubicBezTo>
                  <a:cubicBezTo>
                    <a:pt x="46683" y="64610"/>
                    <a:pt x="48779" y="66744"/>
                    <a:pt x="50874" y="68916"/>
                  </a:cubicBezTo>
                  <a:cubicBezTo>
                    <a:pt x="53732" y="71849"/>
                    <a:pt x="56665" y="74097"/>
                    <a:pt x="60894" y="74554"/>
                  </a:cubicBezTo>
                  <a:cubicBezTo>
                    <a:pt x="64438" y="74973"/>
                    <a:pt x="68896" y="73907"/>
                    <a:pt x="71639" y="71545"/>
                  </a:cubicBezTo>
                  <a:cubicBezTo>
                    <a:pt x="77201" y="66820"/>
                    <a:pt x="80059" y="56686"/>
                    <a:pt x="74268" y="50742"/>
                  </a:cubicBezTo>
                  <a:cubicBezTo>
                    <a:pt x="58075" y="34092"/>
                    <a:pt x="41159" y="18090"/>
                    <a:pt x="23518" y="2965"/>
                  </a:cubicBezTo>
                  <a:cubicBezTo>
                    <a:pt x="17613" y="-2103"/>
                    <a:pt x="7097" y="-388"/>
                    <a:pt x="2792" y="5936"/>
                  </a:cubicBezTo>
                  <a:cubicBezTo>
                    <a:pt x="-1932" y="12985"/>
                    <a:pt x="-485" y="21291"/>
                    <a:pt x="5802" y="26701"/>
                  </a:cubicBezTo>
                  <a:lnTo>
                    <a:pt x="5802" y="26701"/>
                  </a:lnTo>
                  <a:close/>
                </a:path>
              </a:pathLst>
            </a:custGeom>
            <a:grpFill/>
            <a:ln w="38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5" name="任意多边形: 形状 784">
              <a:extLst>
                <a:ext uri="{FF2B5EF4-FFF2-40B4-BE49-F238E27FC236}">
                  <a16:creationId xmlns:a16="http://schemas.microsoft.com/office/drawing/2014/main" id="{F484C109-81D8-82E3-6AB8-3FA6E18FDBF8}"/>
                </a:ext>
              </a:extLst>
            </p:cNvPr>
            <p:cNvSpPr/>
            <p:nvPr/>
          </p:nvSpPr>
          <p:spPr>
            <a:xfrm>
              <a:off x="4773616" y="1022647"/>
              <a:ext cx="50033" cy="123432"/>
            </a:xfrm>
            <a:custGeom>
              <a:avLst/>
              <a:gdLst>
                <a:gd name="connsiteX0" fmla="*/ 275 w 50033"/>
                <a:gd name="connsiteY0" fmla="*/ 16987 h 123432"/>
                <a:gd name="connsiteX1" fmla="*/ 20430 w 50033"/>
                <a:gd name="connsiteY1" fmla="*/ 110637 h 123432"/>
                <a:gd name="connsiteX2" fmla="*/ 37194 w 50033"/>
                <a:gd name="connsiteY2" fmla="*/ 123210 h 123432"/>
                <a:gd name="connsiteX3" fmla="*/ 49767 w 50033"/>
                <a:gd name="connsiteY3" fmla="*/ 106446 h 123432"/>
                <a:gd name="connsiteX4" fmla="*/ 29612 w 50033"/>
                <a:gd name="connsiteY4" fmla="*/ 12796 h 123432"/>
                <a:gd name="connsiteX5" fmla="*/ 12848 w 50033"/>
                <a:gd name="connsiteY5" fmla="*/ 223 h 123432"/>
                <a:gd name="connsiteX6" fmla="*/ 275 w 50033"/>
                <a:gd name="connsiteY6" fmla="*/ 16987 h 123432"/>
                <a:gd name="connsiteX7" fmla="*/ 275 w 50033"/>
                <a:gd name="connsiteY7" fmla="*/ 16987 h 123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0033" h="123432">
                  <a:moveTo>
                    <a:pt x="275" y="16987"/>
                  </a:moveTo>
                  <a:cubicBezTo>
                    <a:pt x="6981" y="48191"/>
                    <a:pt x="13725" y="79433"/>
                    <a:pt x="20430" y="110637"/>
                  </a:cubicBezTo>
                  <a:cubicBezTo>
                    <a:pt x="22069" y="118219"/>
                    <a:pt x="28965" y="124734"/>
                    <a:pt x="37194" y="123210"/>
                  </a:cubicBezTo>
                  <a:cubicBezTo>
                    <a:pt x="44624" y="121800"/>
                    <a:pt x="51482" y="114523"/>
                    <a:pt x="49767" y="106446"/>
                  </a:cubicBezTo>
                  <a:cubicBezTo>
                    <a:pt x="43062" y="75242"/>
                    <a:pt x="36318" y="44000"/>
                    <a:pt x="29612" y="12796"/>
                  </a:cubicBezTo>
                  <a:cubicBezTo>
                    <a:pt x="27974" y="5214"/>
                    <a:pt x="21078" y="-1301"/>
                    <a:pt x="12848" y="223"/>
                  </a:cubicBezTo>
                  <a:cubicBezTo>
                    <a:pt x="5419" y="1633"/>
                    <a:pt x="-1477" y="8910"/>
                    <a:pt x="275" y="16987"/>
                  </a:cubicBezTo>
                  <a:lnTo>
                    <a:pt x="275" y="16987"/>
                  </a:lnTo>
                  <a:close/>
                </a:path>
              </a:pathLst>
            </a:custGeom>
            <a:grpFill/>
            <a:ln w="38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6" name="任意多边形: 形状 785">
              <a:extLst>
                <a:ext uri="{FF2B5EF4-FFF2-40B4-BE49-F238E27FC236}">
                  <a16:creationId xmlns:a16="http://schemas.microsoft.com/office/drawing/2014/main" id="{0A022DCD-2AF9-3013-AB17-F75F7D0FE51B}"/>
                </a:ext>
              </a:extLst>
            </p:cNvPr>
            <p:cNvSpPr/>
            <p:nvPr/>
          </p:nvSpPr>
          <p:spPr>
            <a:xfrm>
              <a:off x="4685529" y="1007991"/>
              <a:ext cx="44212" cy="56770"/>
            </a:xfrm>
            <a:custGeom>
              <a:avLst/>
              <a:gdLst>
                <a:gd name="connsiteX0" fmla="*/ 15591 w 44212"/>
                <a:gd name="connsiteY0" fmla="*/ 9392 h 56770"/>
                <a:gd name="connsiteX1" fmla="*/ 1037 w 44212"/>
                <a:gd name="connsiteY1" fmla="*/ 36558 h 56770"/>
                <a:gd name="connsiteX2" fmla="*/ 1189 w 44212"/>
                <a:gd name="connsiteY2" fmla="*/ 47721 h 56770"/>
                <a:gd name="connsiteX3" fmla="*/ 9419 w 44212"/>
                <a:gd name="connsiteY3" fmla="*/ 55760 h 56770"/>
                <a:gd name="connsiteX4" fmla="*/ 20582 w 44212"/>
                <a:gd name="connsiteY4" fmla="*/ 55608 h 56770"/>
                <a:gd name="connsiteX5" fmla="*/ 23897 w 44212"/>
                <a:gd name="connsiteY5" fmla="*/ 53665 h 56770"/>
                <a:gd name="connsiteX6" fmla="*/ 28621 w 44212"/>
                <a:gd name="connsiteY6" fmla="*/ 47378 h 56770"/>
                <a:gd name="connsiteX7" fmla="*/ 43176 w 44212"/>
                <a:gd name="connsiteY7" fmla="*/ 20213 h 56770"/>
                <a:gd name="connsiteX8" fmla="*/ 43023 w 44212"/>
                <a:gd name="connsiteY8" fmla="*/ 9050 h 56770"/>
                <a:gd name="connsiteX9" fmla="*/ 34794 w 44212"/>
                <a:gd name="connsiteY9" fmla="*/ 1010 h 56770"/>
                <a:gd name="connsiteX10" fmla="*/ 23630 w 44212"/>
                <a:gd name="connsiteY10" fmla="*/ 1163 h 56770"/>
                <a:gd name="connsiteX11" fmla="*/ 20316 w 44212"/>
                <a:gd name="connsiteY11" fmla="*/ 3106 h 56770"/>
                <a:gd name="connsiteX12" fmla="*/ 15591 w 44212"/>
                <a:gd name="connsiteY12" fmla="*/ 9392 h 56770"/>
                <a:gd name="connsiteX13" fmla="*/ 15591 w 44212"/>
                <a:gd name="connsiteY13" fmla="*/ 9392 h 56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4212" h="56770">
                  <a:moveTo>
                    <a:pt x="15591" y="9392"/>
                  </a:moveTo>
                  <a:cubicBezTo>
                    <a:pt x="10753" y="18460"/>
                    <a:pt x="5876" y="27528"/>
                    <a:pt x="1037" y="36558"/>
                  </a:cubicBezTo>
                  <a:cubicBezTo>
                    <a:pt x="-601" y="39606"/>
                    <a:pt x="-106" y="44673"/>
                    <a:pt x="1189" y="47721"/>
                  </a:cubicBezTo>
                  <a:cubicBezTo>
                    <a:pt x="2599" y="51112"/>
                    <a:pt x="5876" y="54541"/>
                    <a:pt x="9419" y="55760"/>
                  </a:cubicBezTo>
                  <a:cubicBezTo>
                    <a:pt x="13001" y="56979"/>
                    <a:pt x="17077" y="57284"/>
                    <a:pt x="20582" y="55608"/>
                  </a:cubicBezTo>
                  <a:cubicBezTo>
                    <a:pt x="21687" y="54960"/>
                    <a:pt x="22792" y="54312"/>
                    <a:pt x="23897" y="53665"/>
                  </a:cubicBezTo>
                  <a:cubicBezTo>
                    <a:pt x="26031" y="51988"/>
                    <a:pt x="27593" y="49893"/>
                    <a:pt x="28621" y="47378"/>
                  </a:cubicBezTo>
                  <a:cubicBezTo>
                    <a:pt x="33460" y="38310"/>
                    <a:pt x="38337" y="29242"/>
                    <a:pt x="43176" y="20213"/>
                  </a:cubicBezTo>
                  <a:cubicBezTo>
                    <a:pt x="44814" y="17165"/>
                    <a:pt x="44319" y="12097"/>
                    <a:pt x="43023" y="9050"/>
                  </a:cubicBezTo>
                  <a:cubicBezTo>
                    <a:pt x="41613" y="5659"/>
                    <a:pt x="38337" y="2230"/>
                    <a:pt x="34794" y="1010"/>
                  </a:cubicBezTo>
                  <a:cubicBezTo>
                    <a:pt x="31212" y="-209"/>
                    <a:pt x="27136" y="-514"/>
                    <a:pt x="23630" y="1163"/>
                  </a:cubicBezTo>
                  <a:cubicBezTo>
                    <a:pt x="22526" y="1811"/>
                    <a:pt x="21421" y="2458"/>
                    <a:pt x="20316" y="3106"/>
                  </a:cubicBezTo>
                  <a:cubicBezTo>
                    <a:pt x="18182" y="4782"/>
                    <a:pt x="16620" y="6878"/>
                    <a:pt x="15591" y="9392"/>
                  </a:cubicBezTo>
                  <a:lnTo>
                    <a:pt x="15591" y="9392"/>
                  </a:lnTo>
                  <a:close/>
                </a:path>
              </a:pathLst>
            </a:custGeom>
            <a:grpFill/>
            <a:ln w="38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7" name="任意多边形: 形状 786">
              <a:extLst>
                <a:ext uri="{FF2B5EF4-FFF2-40B4-BE49-F238E27FC236}">
                  <a16:creationId xmlns:a16="http://schemas.microsoft.com/office/drawing/2014/main" id="{DBDA0E20-7EB3-FF56-0607-E5C0358EC8F4}"/>
                </a:ext>
              </a:extLst>
            </p:cNvPr>
            <p:cNvSpPr/>
            <p:nvPr/>
          </p:nvSpPr>
          <p:spPr>
            <a:xfrm>
              <a:off x="4578273" y="970961"/>
              <a:ext cx="76532" cy="81615"/>
            </a:xfrm>
            <a:custGeom>
              <a:avLst/>
              <a:gdLst>
                <a:gd name="connsiteX0" fmla="*/ 49886 w 76532"/>
                <a:gd name="connsiteY0" fmla="*/ 5808 h 81615"/>
                <a:gd name="connsiteX1" fmla="*/ 27674 w 76532"/>
                <a:gd name="connsiteY1" fmla="*/ 32021 h 81615"/>
                <a:gd name="connsiteX2" fmla="*/ 16472 w 76532"/>
                <a:gd name="connsiteY2" fmla="*/ 44137 h 81615"/>
                <a:gd name="connsiteX3" fmla="*/ 13615 w 76532"/>
                <a:gd name="connsiteY3" fmla="*/ 47108 h 81615"/>
                <a:gd name="connsiteX4" fmla="*/ 12548 w 76532"/>
                <a:gd name="connsiteY4" fmla="*/ 48213 h 81615"/>
                <a:gd name="connsiteX5" fmla="*/ 5728 w 76532"/>
                <a:gd name="connsiteY5" fmla="*/ 55033 h 81615"/>
                <a:gd name="connsiteX6" fmla="*/ 89 w 76532"/>
                <a:gd name="connsiteY6" fmla="*/ 65054 h 81615"/>
                <a:gd name="connsiteX7" fmla="*/ 3099 w 76532"/>
                <a:gd name="connsiteY7" fmla="*/ 75798 h 81615"/>
                <a:gd name="connsiteX8" fmla="*/ 23902 w 76532"/>
                <a:gd name="connsiteY8" fmla="*/ 78427 h 81615"/>
                <a:gd name="connsiteX9" fmla="*/ 73622 w 76532"/>
                <a:gd name="connsiteY9" fmla="*/ 23525 h 81615"/>
                <a:gd name="connsiteX10" fmla="*/ 70650 w 76532"/>
                <a:gd name="connsiteY10" fmla="*/ 2798 h 81615"/>
                <a:gd name="connsiteX11" fmla="*/ 49886 w 76532"/>
                <a:gd name="connsiteY11" fmla="*/ 5808 h 81615"/>
                <a:gd name="connsiteX12" fmla="*/ 49886 w 76532"/>
                <a:gd name="connsiteY12" fmla="*/ 5808 h 816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6532" h="81615">
                  <a:moveTo>
                    <a:pt x="49886" y="5808"/>
                  </a:moveTo>
                  <a:cubicBezTo>
                    <a:pt x="42723" y="14762"/>
                    <a:pt x="35332" y="23525"/>
                    <a:pt x="27674" y="32021"/>
                  </a:cubicBezTo>
                  <a:cubicBezTo>
                    <a:pt x="23978" y="36098"/>
                    <a:pt x="20244" y="40136"/>
                    <a:pt x="16472" y="44137"/>
                  </a:cubicBezTo>
                  <a:cubicBezTo>
                    <a:pt x="15520" y="45127"/>
                    <a:pt x="14567" y="46118"/>
                    <a:pt x="13615" y="47108"/>
                  </a:cubicBezTo>
                  <a:cubicBezTo>
                    <a:pt x="13005" y="47718"/>
                    <a:pt x="10681" y="50118"/>
                    <a:pt x="12548" y="48213"/>
                  </a:cubicBezTo>
                  <a:cubicBezTo>
                    <a:pt x="10300" y="50499"/>
                    <a:pt x="8014" y="52747"/>
                    <a:pt x="5728" y="55033"/>
                  </a:cubicBezTo>
                  <a:cubicBezTo>
                    <a:pt x="2794" y="57929"/>
                    <a:pt x="584" y="60786"/>
                    <a:pt x="89" y="65054"/>
                  </a:cubicBezTo>
                  <a:cubicBezTo>
                    <a:pt x="-330" y="68597"/>
                    <a:pt x="737" y="73055"/>
                    <a:pt x="3099" y="75798"/>
                  </a:cubicBezTo>
                  <a:cubicBezTo>
                    <a:pt x="7785" y="81322"/>
                    <a:pt x="17996" y="84256"/>
                    <a:pt x="23902" y="78427"/>
                  </a:cubicBezTo>
                  <a:cubicBezTo>
                    <a:pt x="41504" y="61091"/>
                    <a:pt x="58192" y="42841"/>
                    <a:pt x="73622" y="23525"/>
                  </a:cubicBezTo>
                  <a:cubicBezTo>
                    <a:pt x="78461" y="17467"/>
                    <a:pt x="77127" y="7180"/>
                    <a:pt x="70650" y="2798"/>
                  </a:cubicBezTo>
                  <a:cubicBezTo>
                    <a:pt x="63792" y="-1812"/>
                    <a:pt x="55067" y="-669"/>
                    <a:pt x="49886" y="5808"/>
                  </a:cubicBezTo>
                  <a:lnTo>
                    <a:pt x="49886" y="5808"/>
                  </a:lnTo>
                  <a:close/>
                </a:path>
              </a:pathLst>
            </a:custGeom>
            <a:grpFill/>
            <a:ln w="38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8" name="任意多边形: 形状 787">
              <a:extLst>
                <a:ext uri="{FF2B5EF4-FFF2-40B4-BE49-F238E27FC236}">
                  <a16:creationId xmlns:a16="http://schemas.microsoft.com/office/drawing/2014/main" id="{451B63B4-1225-487E-3C0F-3368F09C6DD9}"/>
                </a:ext>
              </a:extLst>
            </p:cNvPr>
            <p:cNvSpPr/>
            <p:nvPr/>
          </p:nvSpPr>
          <p:spPr>
            <a:xfrm>
              <a:off x="4521260" y="903487"/>
              <a:ext cx="83400" cy="46262"/>
            </a:xfrm>
            <a:custGeom>
              <a:avLst/>
              <a:gdLst>
                <a:gd name="connsiteX0" fmla="*/ 62817 w 83400"/>
                <a:gd name="connsiteY0" fmla="*/ 1045 h 46262"/>
                <a:gd name="connsiteX1" fmla="*/ 22279 w 83400"/>
                <a:gd name="connsiteY1" fmla="*/ 14227 h 46262"/>
                <a:gd name="connsiteX2" fmla="*/ 25937 w 83400"/>
                <a:gd name="connsiteY2" fmla="*/ 13199 h 46262"/>
                <a:gd name="connsiteX3" fmla="*/ 12754 w 83400"/>
                <a:gd name="connsiteY3" fmla="*/ 16666 h 46262"/>
                <a:gd name="connsiteX4" fmla="*/ 3000 w 83400"/>
                <a:gd name="connsiteY4" fmla="*/ 22457 h 46262"/>
                <a:gd name="connsiteX5" fmla="*/ 181 w 83400"/>
                <a:gd name="connsiteY5" fmla="*/ 33430 h 46262"/>
                <a:gd name="connsiteX6" fmla="*/ 5972 w 83400"/>
                <a:gd name="connsiteY6" fmla="*/ 43183 h 46262"/>
                <a:gd name="connsiteX7" fmla="*/ 16945 w 83400"/>
                <a:gd name="connsiteY7" fmla="*/ 46003 h 46262"/>
                <a:gd name="connsiteX8" fmla="*/ 74324 w 83400"/>
                <a:gd name="connsiteY8" fmla="*/ 28363 h 46262"/>
                <a:gd name="connsiteX9" fmla="*/ 82210 w 83400"/>
                <a:gd name="connsiteY9" fmla="*/ 8970 h 46262"/>
                <a:gd name="connsiteX10" fmla="*/ 62817 w 83400"/>
                <a:gd name="connsiteY10" fmla="*/ 1045 h 46262"/>
                <a:gd name="connsiteX11" fmla="*/ 62817 w 83400"/>
                <a:gd name="connsiteY11" fmla="*/ 1045 h 46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3400" h="46262">
                  <a:moveTo>
                    <a:pt x="62817" y="1045"/>
                  </a:moveTo>
                  <a:cubicBezTo>
                    <a:pt x="49482" y="5998"/>
                    <a:pt x="35957" y="10379"/>
                    <a:pt x="22279" y="14227"/>
                  </a:cubicBezTo>
                  <a:cubicBezTo>
                    <a:pt x="23498" y="13885"/>
                    <a:pt x="24717" y="13542"/>
                    <a:pt x="25937" y="13199"/>
                  </a:cubicBezTo>
                  <a:cubicBezTo>
                    <a:pt x="21555" y="14418"/>
                    <a:pt x="17135" y="15561"/>
                    <a:pt x="12754" y="16666"/>
                  </a:cubicBezTo>
                  <a:cubicBezTo>
                    <a:pt x="8830" y="17656"/>
                    <a:pt x="5515" y="19104"/>
                    <a:pt x="3000" y="22457"/>
                  </a:cubicBezTo>
                  <a:cubicBezTo>
                    <a:pt x="829" y="25353"/>
                    <a:pt x="-505" y="29810"/>
                    <a:pt x="181" y="33430"/>
                  </a:cubicBezTo>
                  <a:cubicBezTo>
                    <a:pt x="905" y="37202"/>
                    <a:pt x="2696" y="40974"/>
                    <a:pt x="5972" y="43183"/>
                  </a:cubicBezTo>
                  <a:cubicBezTo>
                    <a:pt x="9020" y="45279"/>
                    <a:pt x="13211" y="46917"/>
                    <a:pt x="16945" y="46003"/>
                  </a:cubicBezTo>
                  <a:cubicBezTo>
                    <a:pt x="36376" y="41164"/>
                    <a:pt x="55578" y="35335"/>
                    <a:pt x="74324" y="28363"/>
                  </a:cubicBezTo>
                  <a:cubicBezTo>
                    <a:pt x="81601" y="25657"/>
                    <a:pt x="85525" y="15980"/>
                    <a:pt x="82210" y="8970"/>
                  </a:cubicBezTo>
                  <a:cubicBezTo>
                    <a:pt x="78667" y="1426"/>
                    <a:pt x="70552" y="-1851"/>
                    <a:pt x="62817" y="1045"/>
                  </a:cubicBezTo>
                  <a:lnTo>
                    <a:pt x="62817" y="1045"/>
                  </a:lnTo>
                  <a:close/>
                </a:path>
              </a:pathLst>
            </a:custGeom>
            <a:grpFill/>
            <a:ln w="38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9" name="任意多边形: 形状 788">
              <a:extLst>
                <a:ext uri="{FF2B5EF4-FFF2-40B4-BE49-F238E27FC236}">
                  <a16:creationId xmlns:a16="http://schemas.microsoft.com/office/drawing/2014/main" id="{68EE9766-D861-818B-CE56-E38BC569347F}"/>
                </a:ext>
              </a:extLst>
            </p:cNvPr>
            <p:cNvSpPr/>
            <p:nvPr/>
          </p:nvSpPr>
          <p:spPr>
            <a:xfrm>
              <a:off x="4464556" y="828955"/>
              <a:ext cx="123367" cy="31065"/>
            </a:xfrm>
            <a:custGeom>
              <a:avLst/>
              <a:gdLst>
                <a:gd name="connsiteX0" fmla="*/ 110301 w 123367"/>
                <a:gd name="connsiteY0" fmla="*/ 1587 h 31065"/>
                <a:gd name="connsiteX1" fmla="*/ 12765 w 123367"/>
                <a:gd name="connsiteY1" fmla="*/ 863 h 31065"/>
                <a:gd name="connsiteX2" fmla="*/ 192 w 123367"/>
                <a:gd name="connsiteY2" fmla="*/ 17627 h 31065"/>
                <a:gd name="connsiteX3" fmla="*/ 16956 w 123367"/>
                <a:gd name="connsiteY3" fmla="*/ 30200 h 31065"/>
                <a:gd name="connsiteX4" fmla="*/ 40044 w 123367"/>
                <a:gd name="connsiteY4" fmla="*/ 29514 h 31065"/>
                <a:gd name="connsiteX5" fmla="*/ 40463 w 123367"/>
                <a:gd name="connsiteY5" fmla="*/ 29514 h 31065"/>
                <a:gd name="connsiteX6" fmla="*/ 43245 w 123367"/>
                <a:gd name="connsiteY6" fmla="*/ 29476 h 31065"/>
                <a:gd name="connsiteX7" fmla="*/ 48846 w 123367"/>
                <a:gd name="connsiteY7" fmla="*/ 29438 h 31065"/>
                <a:gd name="connsiteX8" fmla="*/ 60733 w 123367"/>
                <a:gd name="connsiteY8" fmla="*/ 29476 h 31065"/>
                <a:gd name="connsiteX9" fmla="*/ 106910 w 123367"/>
                <a:gd name="connsiteY9" fmla="*/ 31038 h 31065"/>
                <a:gd name="connsiteX10" fmla="*/ 123331 w 123367"/>
                <a:gd name="connsiteY10" fmla="*/ 18008 h 31065"/>
                <a:gd name="connsiteX11" fmla="*/ 110301 w 123367"/>
                <a:gd name="connsiteY11" fmla="*/ 1587 h 31065"/>
                <a:gd name="connsiteX12" fmla="*/ 110301 w 123367"/>
                <a:gd name="connsiteY12" fmla="*/ 1587 h 31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3367" h="31065">
                  <a:moveTo>
                    <a:pt x="110301" y="1587"/>
                  </a:moveTo>
                  <a:cubicBezTo>
                    <a:pt x="77840" y="-280"/>
                    <a:pt x="45264" y="-471"/>
                    <a:pt x="12765" y="863"/>
                  </a:cubicBezTo>
                  <a:cubicBezTo>
                    <a:pt x="4992" y="1168"/>
                    <a:pt x="-1180" y="10312"/>
                    <a:pt x="192" y="17627"/>
                  </a:cubicBezTo>
                  <a:cubicBezTo>
                    <a:pt x="1792" y="26161"/>
                    <a:pt x="8650" y="30543"/>
                    <a:pt x="16956" y="30200"/>
                  </a:cubicBezTo>
                  <a:cubicBezTo>
                    <a:pt x="24652" y="29895"/>
                    <a:pt x="32348" y="29666"/>
                    <a:pt x="40044" y="29514"/>
                  </a:cubicBezTo>
                  <a:cubicBezTo>
                    <a:pt x="42445" y="29476"/>
                    <a:pt x="38063" y="29514"/>
                    <a:pt x="40463" y="29514"/>
                  </a:cubicBezTo>
                  <a:cubicBezTo>
                    <a:pt x="41378" y="29514"/>
                    <a:pt x="42330" y="29476"/>
                    <a:pt x="43245" y="29476"/>
                  </a:cubicBezTo>
                  <a:cubicBezTo>
                    <a:pt x="45112" y="29476"/>
                    <a:pt x="46979" y="29438"/>
                    <a:pt x="48846" y="29438"/>
                  </a:cubicBezTo>
                  <a:cubicBezTo>
                    <a:pt x="52808" y="29438"/>
                    <a:pt x="56770" y="29438"/>
                    <a:pt x="60733" y="29476"/>
                  </a:cubicBezTo>
                  <a:cubicBezTo>
                    <a:pt x="76125" y="29628"/>
                    <a:pt x="91518" y="30162"/>
                    <a:pt x="106910" y="31038"/>
                  </a:cubicBezTo>
                  <a:cubicBezTo>
                    <a:pt x="114644" y="31495"/>
                    <a:pt x="122721" y="26275"/>
                    <a:pt x="123331" y="18008"/>
                  </a:cubicBezTo>
                  <a:cubicBezTo>
                    <a:pt x="123864" y="10350"/>
                    <a:pt x="118568" y="2044"/>
                    <a:pt x="110301" y="1587"/>
                  </a:cubicBezTo>
                  <a:lnTo>
                    <a:pt x="110301" y="1587"/>
                  </a:lnTo>
                  <a:close/>
                </a:path>
              </a:pathLst>
            </a:custGeom>
            <a:grpFill/>
            <a:ln w="38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0" name="任意多边形: 形状 789">
              <a:extLst>
                <a:ext uri="{FF2B5EF4-FFF2-40B4-BE49-F238E27FC236}">
                  <a16:creationId xmlns:a16="http://schemas.microsoft.com/office/drawing/2014/main" id="{FEF66EFC-179E-1F63-1524-7FDDC155F216}"/>
                </a:ext>
              </a:extLst>
            </p:cNvPr>
            <p:cNvSpPr/>
            <p:nvPr/>
          </p:nvSpPr>
          <p:spPr>
            <a:xfrm>
              <a:off x="4521219" y="709161"/>
              <a:ext cx="83280" cy="85826"/>
            </a:xfrm>
            <a:custGeom>
              <a:avLst/>
              <a:gdLst>
                <a:gd name="connsiteX0" fmla="*/ 77489 w 83280"/>
                <a:gd name="connsiteY0" fmla="*/ 59011 h 85826"/>
                <a:gd name="connsiteX1" fmla="*/ 63849 w 83280"/>
                <a:gd name="connsiteY1" fmla="*/ 46171 h 85826"/>
                <a:gd name="connsiteX2" fmla="*/ 63582 w 83280"/>
                <a:gd name="connsiteY2" fmla="*/ 45942 h 85826"/>
                <a:gd name="connsiteX3" fmla="*/ 61525 w 83280"/>
                <a:gd name="connsiteY3" fmla="*/ 43923 h 85826"/>
                <a:gd name="connsiteX4" fmla="*/ 58477 w 83280"/>
                <a:gd name="connsiteY4" fmla="*/ 40875 h 85826"/>
                <a:gd name="connsiteX5" fmla="*/ 51962 w 83280"/>
                <a:gd name="connsiteY5" fmla="*/ 34169 h 85826"/>
                <a:gd name="connsiteX6" fmla="*/ 26511 w 83280"/>
                <a:gd name="connsiteY6" fmla="*/ 5709 h 85826"/>
                <a:gd name="connsiteX7" fmla="*/ 5709 w 83280"/>
                <a:gd name="connsiteY7" fmla="*/ 3080 h 85826"/>
                <a:gd name="connsiteX8" fmla="*/ 3080 w 83280"/>
                <a:gd name="connsiteY8" fmla="*/ 23882 h 85826"/>
                <a:gd name="connsiteX9" fmla="*/ 59696 w 83280"/>
                <a:gd name="connsiteY9" fmla="*/ 82823 h 85826"/>
                <a:gd name="connsiteX10" fmla="*/ 80423 w 83280"/>
                <a:gd name="connsiteY10" fmla="*/ 79851 h 85826"/>
                <a:gd name="connsiteX11" fmla="*/ 77489 w 83280"/>
                <a:gd name="connsiteY11" fmla="*/ 59011 h 85826"/>
                <a:gd name="connsiteX12" fmla="*/ 77489 w 83280"/>
                <a:gd name="connsiteY12" fmla="*/ 59011 h 85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3280" h="85826">
                  <a:moveTo>
                    <a:pt x="77489" y="59011"/>
                  </a:moveTo>
                  <a:cubicBezTo>
                    <a:pt x="72879" y="54781"/>
                    <a:pt x="68345" y="50514"/>
                    <a:pt x="63849" y="46171"/>
                  </a:cubicBezTo>
                  <a:cubicBezTo>
                    <a:pt x="62554" y="44914"/>
                    <a:pt x="62478" y="44837"/>
                    <a:pt x="63582" y="45942"/>
                  </a:cubicBezTo>
                  <a:cubicBezTo>
                    <a:pt x="62897" y="45256"/>
                    <a:pt x="62211" y="44609"/>
                    <a:pt x="61525" y="43923"/>
                  </a:cubicBezTo>
                  <a:cubicBezTo>
                    <a:pt x="60496" y="42894"/>
                    <a:pt x="59506" y="41866"/>
                    <a:pt x="58477" y="40875"/>
                  </a:cubicBezTo>
                  <a:cubicBezTo>
                    <a:pt x="56267" y="38665"/>
                    <a:pt x="54096" y="36417"/>
                    <a:pt x="51962" y="34169"/>
                  </a:cubicBezTo>
                  <a:cubicBezTo>
                    <a:pt x="43161" y="24949"/>
                    <a:pt x="34703" y="15462"/>
                    <a:pt x="26511" y="5709"/>
                  </a:cubicBezTo>
                  <a:cubicBezTo>
                    <a:pt x="21558" y="-197"/>
                    <a:pt x="11995" y="-2254"/>
                    <a:pt x="5709" y="3080"/>
                  </a:cubicBezTo>
                  <a:cubicBezTo>
                    <a:pt x="-197" y="8109"/>
                    <a:pt x="-2254" y="17520"/>
                    <a:pt x="3080" y="23882"/>
                  </a:cubicBezTo>
                  <a:cubicBezTo>
                    <a:pt x="20606" y="44761"/>
                    <a:pt x="39580" y="64421"/>
                    <a:pt x="59696" y="82823"/>
                  </a:cubicBezTo>
                  <a:cubicBezTo>
                    <a:pt x="65411" y="88081"/>
                    <a:pt x="76232" y="86023"/>
                    <a:pt x="80423" y="79851"/>
                  </a:cubicBezTo>
                  <a:cubicBezTo>
                    <a:pt x="85338" y="72574"/>
                    <a:pt x="83623" y="64611"/>
                    <a:pt x="77489" y="59011"/>
                  </a:cubicBezTo>
                  <a:lnTo>
                    <a:pt x="77489" y="59011"/>
                  </a:lnTo>
                  <a:close/>
                </a:path>
              </a:pathLst>
            </a:custGeom>
            <a:grpFill/>
            <a:ln w="38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1" name="任意多边形: 形状 790">
              <a:extLst>
                <a:ext uri="{FF2B5EF4-FFF2-40B4-BE49-F238E27FC236}">
                  <a16:creationId xmlns:a16="http://schemas.microsoft.com/office/drawing/2014/main" id="{3AAAB37F-3444-E1BA-B1AC-799CCEC26207}"/>
                </a:ext>
              </a:extLst>
            </p:cNvPr>
            <p:cNvSpPr/>
            <p:nvPr/>
          </p:nvSpPr>
          <p:spPr>
            <a:xfrm>
              <a:off x="4578869" y="570865"/>
              <a:ext cx="80140" cy="121931"/>
            </a:xfrm>
            <a:custGeom>
              <a:avLst/>
              <a:gdLst>
                <a:gd name="connsiteX0" fmla="*/ 77179 w 80140"/>
                <a:gd name="connsiteY0" fmla="*/ 98095 h 121931"/>
                <a:gd name="connsiteX1" fmla="*/ 62891 w 80140"/>
                <a:gd name="connsiteY1" fmla="*/ 76721 h 121931"/>
                <a:gd name="connsiteX2" fmla="*/ 55881 w 80140"/>
                <a:gd name="connsiteY2" fmla="*/ 65138 h 121931"/>
                <a:gd name="connsiteX3" fmla="*/ 55767 w 80140"/>
                <a:gd name="connsiteY3" fmla="*/ 64948 h 121931"/>
                <a:gd name="connsiteX4" fmla="*/ 54090 w 80140"/>
                <a:gd name="connsiteY4" fmla="*/ 62014 h 121931"/>
                <a:gd name="connsiteX5" fmla="*/ 50814 w 80140"/>
                <a:gd name="connsiteY5" fmla="*/ 56108 h 121931"/>
                <a:gd name="connsiteX6" fmla="*/ 28411 w 80140"/>
                <a:gd name="connsiteY6" fmla="*/ 9093 h 121931"/>
                <a:gd name="connsiteX7" fmla="*/ 9018 w 80140"/>
                <a:gd name="connsiteY7" fmla="*/ 1206 h 121931"/>
                <a:gd name="connsiteX8" fmla="*/ 1131 w 80140"/>
                <a:gd name="connsiteY8" fmla="*/ 20599 h 121931"/>
                <a:gd name="connsiteX9" fmla="*/ 53785 w 80140"/>
                <a:gd name="connsiteY9" fmla="*/ 116230 h 121931"/>
                <a:gd name="connsiteX10" fmla="*/ 74588 w 80140"/>
                <a:gd name="connsiteY10" fmla="*/ 118859 h 121931"/>
                <a:gd name="connsiteX11" fmla="*/ 77179 w 80140"/>
                <a:gd name="connsiteY11" fmla="*/ 98095 h 121931"/>
                <a:gd name="connsiteX12" fmla="*/ 77179 w 80140"/>
                <a:gd name="connsiteY12" fmla="*/ 98095 h 1219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0140" h="121931">
                  <a:moveTo>
                    <a:pt x="77179" y="98095"/>
                  </a:moveTo>
                  <a:cubicBezTo>
                    <a:pt x="72226" y="91084"/>
                    <a:pt x="67463" y="83960"/>
                    <a:pt x="62891" y="76721"/>
                  </a:cubicBezTo>
                  <a:cubicBezTo>
                    <a:pt x="60491" y="72911"/>
                    <a:pt x="58167" y="69024"/>
                    <a:pt x="55881" y="65138"/>
                  </a:cubicBezTo>
                  <a:cubicBezTo>
                    <a:pt x="56643" y="66434"/>
                    <a:pt x="56376" y="65976"/>
                    <a:pt x="55767" y="64948"/>
                  </a:cubicBezTo>
                  <a:cubicBezTo>
                    <a:pt x="55195" y="63957"/>
                    <a:pt x="54662" y="63005"/>
                    <a:pt x="54090" y="62014"/>
                  </a:cubicBezTo>
                  <a:cubicBezTo>
                    <a:pt x="52985" y="60033"/>
                    <a:pt x="51880" y="58090"/>
                    <a:pt x="50814" y="56108"/>
                  </a:cubicBezTo>
                  <a:cubicBezTo>
                    <a:pt x="42470" y="40868"/>
                    <a:pt x="35002" y="25171"/>
                    <a:pt x="28411" y="9093"/>
                  </a:cubicBezTo>
                  <a:cubicBezTo>
                    <a:pt x="25477" y="1930"/>
                    <a:pt x="16181" y="-2185"/>
                    <a:pt x="9018" y="1206"/>
                  </a:cubicBezTo>
                  <a:cubicBezTo>
                    <a:pt x="1703" y="4673"/>
                    <a:pt x="-2031" y="12941"/>
                    <a:pt x="1131" y="20599"/>
                  </a:cubicBezTo>
                  <a:cubicBezTo>
                    <a:pt x="14961" y="54318"/>
                    <a:pt x="32754" y="86474"/>
                    <a:pt x="53785" y="116230"/>
                  </a:cubicBezTo>
                  <a:cubicBezTo>
                    <a:pt x="58243" y="122555"/>
                    <a:pt x="68645" y="123888"/>
                    <a:pt x="74588" y="118859"/>
                  </a:cubicBezTo>
                  <a:cubicBezTo>
                    <a:pt x="80875" y="113487"/>
                    <a:pt x="81941" y="104876"/>
                    <a:pt x="77179" y="98095"/>
                  </a:cubicBezTo>
                  <a:lnTo>
                    <a:pt x="77179" y="98095"/>
                  </a:lnTo>
                  <a:close/>
                </a:path>
              </a:pathLst>
            </a:custGeom>
            <a:grpFill/>
            <a:ln w="38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2" name="任意多边形: 形状 791">
              <a:extLst>
                <a:ext uri="{FF2B5EF4-FFF2-40B4-BE49-F238E27FC236}">
                  <a16:creationId xmlns:a16="http://schemas.microsoft.com/office/drawing/2014/main" id="{34B5CE89-7798-6332-248D-A66571573ED8}"/>
                </a:ext>
              </a:extLst>
            </p:cNvPr>
            <p:cNvSpPr/>
            <p:nvPr/>
          </p:nvSpPr>
          <p:spPr>
            <a:xfrm>
              <a:off x="4683816" y="568244"/>
              <a:ext cx="37810" cy="95551"/>
            </a:xfrm>
            <a:custGeom>
              <a:avLst/>
              <a:gdLst>
                <a:gd name="connsiteX0" fmla="*/ 37688 w 37810"/>
                <a:gd name="connsiteY0" fmla="*/ 78579 h 95551"/>
                <a:gd name="connsiteX1" fmla="*/ 29459 w 37810"/>
                <a:gd name="connsiteY1" fmla="*/ 12781 h 95551"/>
                <a:gd name="connsiteX2" fmla="*/ 12695 w 37810"/>
                <a:gd name="connsiteY2" fmla="*/ 208 h 95551"/>
                <a:gd name="connsiteX3" fmla="*/ 122 w 37810"/>
                <a:gd name="connsiteY3" fmla="*/ 16972 h 95551"/>
                <a:gd name="connsiteX4" fmla="*/ 8351 w 37810"/>
                <a:gd name="connsiteY4" fmla="*/ 82770 h 95551"/>
                <a:gd name="connsiteX5" fmla="*/ 25115 w 37810"/>
                <a:gd name="connsiteY5" fmla="*/ 95343 h 95551"/>
                <a:gd name="connsiteX6" fmla="*/ 37688 w 37810"/>
                <a:gd name="connsiteY6" fmla="*/ 78579 h 95551"/>
                <a:gd name="connsiteX7" fmla="*/ 37688 w 37810"/>
                <a:gd name="connsiteY7" fmla="*/ 78579 h 955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7810" h="95551">
                  <a:moveTo>
                    <a:pt x="37688" y="78579"/>
                  </a:moveTo>
                  <a:cubicBezTo>
                    <a:pt x="34945" y="56634"/>
                    <a:pt x="32202" y="34726"/>
                    <a:pt x="29459" y="12781"/>
                  </a:cubicBezTo>
                  <a:cubicBezTo>
                    <a:pt x="28506" y="5085"/>
                    <a:pt x="20467" y="-1240"/>
                    <a:pt x="12695" y="208"/>
                  </a:cubicBezTo>
                  <a:cubicBezTo>
                    <a:pt x="4694" y="1694"/>
                    <a:pt x="-907" y="8742"/>
                    <a:pt x="122" y="16972"/>
                  </a:cubicBezTo>
                  <a:cubicBezTo>
                    <a:pt x="2865" y="38917"/>
                    <a:pt x="5608" y="60825"/>
                    <a:pt x="8351" y="82770"/>
                  </a:cubicBezTo>
                  <a:cubicBezTo>
                    <a:pt x="9304" y="90467"/>
                    <a:pt x="17343" y="96791"/>
                    <a:pt x="25115" y="95343"/>
                  </a:cubicBezTo>
                  <a:cubicBezTo>
                    <a:pt x="33116" y="93858"/>
                    <a:pt x="38717" y="86809"/>
                    <a:pt x="37688" y="78579"/>
                  </a:cubicBezTo>
                  <a:lnTo>
                    <a:pt x="37688" y="78579"/>
                  </a:lnTo>
                  <a:close/>
                </a:path>
              </a:pathLst>
            </a:custGeom>
            <a:grpFill/>
            <a:ln w="38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3" name="任意多边形: 形状 792">
              <a:extLst>
                <a:ext uri="{FF2B5EF4-FFF2-40B4-BE49-F238E27FC236}">
                  <a16:creationId xmlns:a16="http://schemas.microsoft.com/office/drawing/2014/main" id="{815F7CA1-264C-8EE2-15F8-56951375C872}"/>
                </a:ext>
              </a:extLst>
            </p:cNvPr>
            <p:cNvSpPr/>
            <p:nvPr/>
          </p:nvSpPr>
          <p:spPr>
            <a:xfrm>
              <a:off x="4772628" y="563013"/>
              <a:ext cx="68439" cy="92562"/>
            </a:xfrm>
            <a:custGeom>
              <a:avLst/>
              <a:gdLst>
                <a:gd name="connsiteX0" fmla="*/ 26447 w 68439"/>
                <a:gd name="connsiteY0" fmla="*/ 86782 h 92562"/>
                <a:gd name="connsiteX1" fmla="*/ 65691 w 68439"/>
                <a:gd name="connsiteY1" fmla="*/ 23536 h 92562"/>
                <a:gd name="connsiteX2" fmla="*/ 62719 w 68439"/>
                <a:gd name="connsiteY2" fmla="*/ 2809 h 92562"/>
                <a:gd name="connsiteX3" fmla="*/ 41992 w 68439"/>
                <a:gd name="connsiteY3" fmla="*/ 5781 h 92562"/>
                <a:gd name="connsiteX4" fmla="*/ 2749 w 68439"/>
                <a:gd name="connsiteY4" fmla="*/ 69027 h 92562"/>
                <a:gd name="connsiteX5" fmla="*/ 5721 w 68439"/>
                <a:gd name="connsiteY5" fmla="*/ 89753 h 92562"/>
                <a:gd name="connsiteX6" fmla="*/ 26447 w 68439"/>
                <a:gd name="connsiteY6" fmla="*/ 86782 h 92562"/>
                <a:gd name="connsiteX7" fmla="*/ 26447 w 68439"/>
                <a:gd name="connsiteY7" fmla="*/ 86782 h 92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8439" h="92562">
                  <a:moveTo>
                    <a:pt x="26447" y="86782"/>
                  </a:moveTo>
                  <a:cubicBezTo>
                    <a:pt x="39516" y="65712"/>
                    <a:pt x="52622" y="44643"/>
                    <a:pt x="65691" y="23536"/>
                  </a:cubicBezTo>
                  <a:cubicBezTo>
                    <a:pt x="69767" y="16982"/>
                    <a:pt x="69729" y="7572"/>
                    <a:pt x="62719" y="2809"/>
                  </a:cubicBezTo>
                  <a:cubicBezTo>
                    <a:pt x="56546" y="-1382"/>
                    <a:pt x="46374" y="-1267"/>
                    <a:pt x="41992" y="5781"/>
                  </a:cubicBezTo>
                  <a:cubicBezTo>
                    <a:pt x="28924" y="26850"/>
                    <a:pt x="15818" y="47920"/>
                    <a:pt x="2749" y="69027"/>
                  </a:cubicBezTo>
                  <a:cubicBezTo>
                    <a:pt x="-1327" y="75580"/>
                    <a:pt x="-1289" y="84991"/>
                    <a:pt x="5721" y="89753"/>
                  </a:cubicBezTo>
                  <a:cubicBezTo>
                    <a:pt x="11855" y="93944"/>
                    <a:pt x="22066" y="93830"/>
                    <a:pt x="26447" y="86782"/>
                  </a:cubicBezTo>
                  <a:lnTo>
                    <a:pt x="26447" y="86782"/>
                  </a:lnTo>
                  <a:close/>
                </a:path>
              </a:pathLst>
            </a:custGeom>
            <a:grpFill/>
            <a:ln w="38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4" name="任意多边形: 形状 793">
              <a:extLst>
                <a:ext uri="{FF2B5EF4-FFF2-40B4-BE49-F238E27FC236}">
                  <a16:creationId xmlns:a16="http://schemas.microsoft.com/office/drawing/2014/main" id="{4E7E59DC-5085-FEC2-AEB1-8635C01B8A59}"/>
                </a:ext>
              </a:extLst>
            </p:cNvPr>
            <p:cNvSpPr/>
            <p:nvPr/>
          </p:nvSpPr>
          <p:spPr>
            <a:xfrm>
              <a:off x="4869205" y="626767"/>
              <a:ext cx="57099" cy="55188"/>
            </a:xfrm>
            <a:custGeom>
              <a:avLst/>
              <a:gdLst>
                <a:gd name="connsiteX0" fmla="*/ 23864 w 57099"/>
                <a:gd name="connsiteY0" fmla="*/ 52136 h 55188"/>
                <a:gd name="connsiteX1" fmla="*/ 51372 w 57099"/>
                <a:gd name="connsiteY1" fmla="*/ 26457 h 55188"/>
                <a:gd name="connsiteX2" fmla="*/ 57010 w 57099"/>
                <a:gd name="connsiteY2" fmla="*/ 16437 h 55188"/>
                <a:gd name="connsiteX3" fmla="*/ 54001 w 57099"/>
                <a:gd name="connsiteY3" fmla="*/ 5692 h 55188"/>
                <a:gd name="connsiteX4" fmla="*/ 43980 w 57099"/>
                <a:gd name="connsiteY4" fmla="*/ 54 h 55188"/>
                <a:gd name="connsiteX5" fmla="*/ 33236 w 57099"/>
                <a:gd name="connsiteY5" fmla="*/ 3064 h 55188"/>
                <a:gd name="connsiteX6" fmla="*/ 5728 w 57099"/>
                <a:gd name="connsiteY6" fmla="*/ 28743 h 55188"/>
                <a:gd name="connsiteX7" fmla="*/ 89 w 57099"/>
                <a:gd name="connsiteY7" fmla="*/ 38763 h 55188"/>
                <a:gd name="connsiteX8" fmla="*/ 3099 w 57099"/>
                <a:gd name="connsiteY8" fmla="*/ 49507 h 55188"/>
                <a:gd name="connsiteX9" fmla="*/ 13119 w 57099"/>
                <a:gd name="connsiteY9" fmla="*/ 55146 h 55188"/>
                <a:gd name="connsiteX10" fmla="*/ 23864 w 57099"/>
                <a:gd name="connsiteY10" fmla="*/ 52136 h 55188"/>
                <a:gd name="connsiteX11" fmla="*/ 23864 w 57099"/>
                <a:gd name="connsiteY11" fmla="*/ 52136 h 55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7099" h="55188">
                  <a:moveTo>
                    <a:pt x="23864" y="52136"/>
                  </a:moveTo>
                  <a:cubicBezTo>
                    <a:pt x="33046" y="43564"/>
                    <a:pt x="42228" y="35029"/>
                    <a:pt x="51372" y="26457"/>
                  </a:cubicBezTo>
                  <a:cubicBezTo>
                    <a:pt x="54344" y="23676"/>
                    <a:pt x="56553" y="20590"/>
                    <a:pt x="57010" y="16437"/>
                  </a:cubicBezTo>
                  <a:cubicBezTo>
                    <a:pt x="57430" y="12893"/>
                    <a:pt x="56363" y="8436"/>
                    <a:pt x="54001" y="5692"/>
                  </a:cubicBezTo>
                  <a:cubicBezTo>
                    <a:pt x="51486" y="2721"/>
                    <a:pt x="47981" y="320"/>
                    <a:pt x="43980" y="54"/>
                  </a:cubicBezTo>
                  <a:cubicBezTo>
                    <a:pt x="40323" y="-213"/>
                    <a:pt x="36018" y="473"/>
                    <a:pt x="33236" y="3064"/>
                  </a:cubicBezTo>
                  <a:cubicBezTo>
                    <a:pt x="24054" y="11636"/>
                    <a:pt x="14872" y="20170"/>
                    <a:pt x="5728" y="28743"/>
                  </a:cubicBezTo>
                  <a:cubicBezTo>
                    <a:pt x="2756" y="31524"/>
                    <a:pt x="546" y="34610"/>
                    <a:pt x="89" y="38763"/>
                  </a:cubicBezTo>
                  <a:cubicBezTo>
                    <a:pt x="-330" y="42307"/>
                    <a:pt x="737" y="46764"/>
                    <a:pt x="3099" y="49507"/>
                  </a:cubicBezTo>
                  <a:cubicBezTo>
                    <a:pt x="5614" y="52479"/>
                    <a:pt x="9119" y="54880"/>
                    <a:pt x="13119" y="55146"/>
                  </a:cubicBezTo>
                  <a:cubicBezTo>
                    <a:pt x="16777" y="55375"/>
                    <a:pt x="21082" y="54727"/>
                    <a:pt x="23864" y="52136"/>
                  </a:cubicBezTo>
                  <a:lnTo>
                    <a:pt x="23864" y="52136"/>
                  </a:lnTo>
                  <a:close/>
                </a:path>
              </a:pathLst>
            </a:custGeom>
            <a:grpFill/>
            <a:ln w="38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5" name="任意多边形: 形状 794">
              <a:extLst>
                <a:ext uri="{FF2B5EF4-FFF2-40B4-BE49-F238E27FC236}">
                  <a16:creationId xmlns:a16="http://schemas.microsoft.com/office/drawing/2014/main" id="{CB750987-804B-FFC0-AAEC-D91DB8F0C901}"/>
                </a:ext>
              </a:extLst>
            </p:cNvPr>
            <p:cNvSpPr/>
            <p:nvPr/>
          </p:nvSpPr>
          <p:spPr>
            <a:xfrm>
              <a:off x="4952474" y="690283"/>
              <a:ext cx="123274" cy="65497"/>
            </a:xfrm>
            <a:custGeom>
              <a:avLst/>
              <a:gdLst>
                <a:gd name="connsiteX0" fmla="*/ 20795 w 123274"/>
                <a:gd name="connsiteY0" fmla="*/ 64516 h 65497"/>
                <a:gd name="connsiteX1" fmla="*/ 114407 w 123274"/>
                <a:gd name="connsiteY1" fmla="*/ 28359 h 65497"/>
                <a:gd name="connsiteX2" fmla="*/ 121951 w 123274"/>
                <a:gd name="connsiteY2" fmla="*/ 8814 h 65497"/>
                <a:gd name="connsiteX3" fmla="*/ 102405 w 123274"/>
                <a:gd name="connsiteY3" fmla="*/ 1270 h 65497"/>
                <a:gd name="connsiteX4" fmla="*/ 8794 w 123274"/>
                <a:gd name="connsiteY4" fmla="*/ 37427 h 65497"/>
                <a:gd name="connsiteX5" fmla="*/ 1250 w 123274"/>
                <a:gd name="connsiteY5" fmla="*/ 56972 h 65497"/>
                <a:gd name="connsiteX6" fmla="*/ 20795 w 123274"/>
                <a:gd name="connsiteY6" fmla="*/ 64516 h 65497"/>
                <a:gd name="connsiteX7" fmla="*/ 20795 w 123274"/>
                <a:gd name="connsiteY7" fmla="*/ 64516 h 65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3274" h="65497">
                  <a:moveTo>
                    <a:pt x="20795" y="64516"/>
                  </a:moveTo>
                  <a:cubicBezTo>
                    <a:pt x="52685" y="54305"/>
                    <a:pt x="83927" y="42227"/>
                    <a:pt x="114407" y="28359"/>
                  </a:cubicBezTo>
                  <a:cubicBezTo>
                    <a:pt x="121455" y="25159"/>
                    <a:pt x="125532" y="16015"/>
                    <a:pt x="121951" y="8814"/>
                  </a:cubicBezTo>
                  <a:cubicBezTo>
                    <a:pt x="118407" y="1689"/>
                    <a:pt x="109949" y="-2159"/>
                    <a:pt x="102405" y="1270"/>
                  </a:cubicBezTo>
                  <a:cubicBezTo>
                    <a:pt x="71925" y="15138"/>
                    <a:pt x="40683" y="27216"/>
                    <a:pt x="8794" y="37427"/>
                  </a:cubicBezTo>
                  <a:cubicBezTo>
                    <a:pt x="1364" y="39789"/>
                    <a:pt x="-2027" y="50343"/>
                    <a:pt x="1250" y="56972"/>
                  </a:cubicBezTo>
                  <a:cubicBezTo>
                    <a:pt x="5136" y="64783"/>
                    <a:pt x="12870" y="67031"/>
                    <a:pt x="20795" y="64516"/>
                  </a:cubicBezTo>
                  <a:lnTo>
                    <a:pt x="20795" y="64516"/>
                  </a:lnTo>
                  <a:close/>
                </a:path>
              </a:pathLst>
            </a:custGeom>
            <a:grpFill/>
            <a:ln w="38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6" name="任意多边形: 形状 795">
              <a:extLst>
                <a:ext uri="{FF2B5EF4-FFF2-40B4-BE49-F238E27FC236}">
                  <a16:creationId xmlns:a16="http://schemas.microsoft.com/office/drawing/2014/main" id="{236B9963-A0AA-5AC8-5BD5-38443C9E74A8}"/>
                </a:ext>
              </a:extLst>
            </p:cNvPr>
            <p:cNvSpPr/>
            <p:nvPr/>
          </p:nvSpPr>
          <p:spPr>
            <a:xfrm>
              <a:off x="4963393" y="810382"/>
              <a:ext cx="100751" cy="47024"/>
            </a:xfrm>
            <a:custGeom>
              <a:avLst/>
              <a:gdLst>
                <a:gd name="connsiteX0" fmla="*/ 13076 w 100751"/>
                <a:gd name="connsiteY0" fmla="*/ 29646 h 47024"/>
                <a:gd name="connsiteX1" fmla="*/ 84323 w 100751"/>
                <a:gd name="connsiteY1" fmla="*/ 46830 h 47024"/>
                <a:gd name="connsiteX2" fmla="*/ 95067 w 100751"/>
                <a:gd name="connsiteY2" fmla="*/ 43820 h 47024"/>
                <a:gd name="connsiteX3" fmla="*/ 100706 w 100751"/>
                <a:gd name="connsiteY3" fmla="*/ 33799 h 47024"/>
                <a:gd name="connsiteX4" fmla="*/ 87676 w 100751"/>
                <a:gd name="connsiteY4" fmla="*/ 17378 h 47024"/>
                <a:gd name="connsiteX5" fmla="*/ 16429 w 100751"/>
                <a:gd name="connsiteY5" fmla="*/ 195 h 47024"/>
                <a:gd name="connsiteX6" fmla="*/ 5684 w 100751"/>
                <a:gd name="connsiteY6" fmla="*/ 3205 h 47024"/>
                <a:gd name="connsiteX7" fmla="*/ 46 w 100751"/>
                <a:gd name="connsiteY7" fmla="*/ 13225 h 47024"/>
                <a:gd name="connsiteX8" fmla="*/ 13076 w 100751"/>
                <a:gd name="connsiteY8" fmla="*/ 29646 h 47024"/>
                <a:gd name="connsiteX9" fmla="*/ 13076 w 100751"/>
                <a:gd name="connsiteY9" fmla="*/ 29646 h 47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0751" h="47024">
                  <a:moveTo>
                    <a:pt x="13076" y="29646"/>
                  </a:moveTo>
                  <a:cubicBezTo>
                    <a:pt x="36812" y="35361"/>
                    <a:pt x="60587" y="41076"/>
                    <a:pt x="84323" y="46830"/>
                  </a:cubicBezTo>
                  <a:cubicBezTo>
                    <a:pt x="87676" y="47630"/>
                    <a:pt x="92476" y="45839"/>
                    <a:pt x="95067" y="43820"/>
                  </a:cubicBezTo>
                  <a:cubicBezTo>
                    <a:pt x="97963" y="41572"/>
                    <a:pt x="100439" y="37533"/>
                    <a:pt x="100706" y="33799"/>
                  </a:cubicBezTo>
                  <a:cubicBezTo>
                    <a:pt x="101315" y="24998"/>
                    <a:pt x="95753" y="19359"/>
                    <a:pt x="87676" y="17378"/>
                  </a:cubicBezTo>
                  <a:cubicBezTo>
                    <a:pt x="63939" y="11663"/>
                    <a:pt x="40165" y="5948"/>
                    <a:pt x="16429" y="195"/>
                  </a:cubicBezTo>
                  <a:cubicBezTo>
                    <a:pt x="13076" y="-605"/>
                    <a:pt x="8275" y="1186"/>
                    <a:pt x="5684" y="3205"/>
                  </a:cubicBezTo>
                  <a:cubicBezTo>
                    <a:pt x="2789" y="5453"/>
                    <a:pt x="312" y="9492"/>
                    <a:pt x="46" y="13225"/>
                  </a:cubicBezTo>
                  <a:cubicBezTo>
                    <a:pt x="-564" y="22026"/>
                    <a:pt x="4999" y="27703"/>
                    <a:pt x="13076" y="29646"/>
                  </a:cubicBezTo>
                  <a:lnTo>
                    <a:pt x="13076" y="29646"/>
                  </a:lnTo>
                  <a:close/>
                </a:path>
              </a:pathLst>
            </a:custGeom>
            <a:grpFill/>
            <a:ln w="38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990" name="组合 989">
            <a:extLst>
              <a:ext uri="{FF2B5EF4-FFF2-40B4-BE49-F238E27FC236}">
                <a16:creationId xmlns:a16="http://schemas.microsoft.com/office/drawing/2014/main" id="{23B36537-47F7-95C2-A26A-B11072A45CD0}"/>
              </a:ext>
            </a:extLst>
          </p:cNvPr>
          <p:cNvGrpSpPr/>
          <p:nvPr/>
        </p:nvGrpSpPr>
        <p:grpSpPr>
          <a:xfrm>
            <a:off x="8463080" y="5091023"/>
            <a:ext cx="3633439" cy="1763049"/>
            <a:chOff x="7530090" y="4422009"/>
            <a:chExt cx="3464036" cy="1680850"/>
          </a:xfrm>
        </p:grpSpPr>
        <p:sp>
          <p:nvSpPr>
            <p:cNvPr id="875" name="任意多边形: 形状 874">
              <a:extLst>
                <a:ext uri="{FF2B5EF4-FFF2-40B4-BE49-F238E27FC236}">
                  <a16:creationId xmlns:a16="http://schemas.microsoft.com/office/drawing/2014/main" id="{F44AB7D3-A50F-E798-9FEA-C896EEF345F5}"/>
                </a:ext>
              </a:extLst>
            </p:cNvPr>
            <p:cNvSpPr/>
            <p:nvPr/>
          </p:nvSpPr>
          <p:spPr>
            <a:xfrm>
              <a:off x="8500344" y="5245498"/>
              <a:ext cx="718793" cy="852522"/>
            </a:xfrm>
            <a:custGeom>
              <a:avLst/>
              <a:gdLst>
                <a:gd name="connsiteX0" fmla="*/ 0 w 1120597"/>
                <a:gd name="connsiteY0" fmla="*/ 0 h 1329080"/>
                <a:gd name="connsiteX1" fmla="*/ 1120597 w 1120597"/>
                <a:gd name="connsiteY1" fmla="*/ 0 h 1329080"/>
                <a:gd name="connsiteX2" fmla="*/ 1120597 w 1120597"/>
                <a:gd name="connsiteY2" fmla="*/ 1329080 h 1329080"/>
                <a:gd name="connsiteX3" fmla="*/ 0 w 1120597"/>
                <a:gd name="connsiteY3" fmla="*/ 1329080 h 1329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20597" h="1329080">
                  <a:moveTo>
                    <a:pt x="0" y="0"/>
                  </a:moveTo>
                  <a:lnTo>
                    <a:pt x="1120597" y="0"/>
                  </a:lnTo>
                  <a:lnTo>
                    <a:pt x="1120597" y="1329080"/>
                  </a:lnTo>
                  <a:lnTo>
                    <a:pt x="0" y="132908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6" name="任意多边形: 形状 875">
              <a:extLst>
                <a:ext uri="{FF2B5EF4-FFF2-40B4-BE49-F238E27FC236}">
                  <a16:creationId xmlns:a16="http://schemas.microsoft.com/office/drawing/2014/main" id="{CB121DB7-A4FC-0B8B-B841-4A93FA9C4C97}"/>
                </a:ext>
              </a:extLst>
            </p:cNvPr>
            <p:cNvSpPr/>
            <p:nvPr/>
          </p:nvSpPr>
          <p:spPr>
            <a:xfrm>
              <a:off x="9107403" y="5676158"/>
              <a:ext cx="79182" cy="36511"/>
            </a:xfrm>
            <a:custGeom>
              <a:avLst/>
              <a:gdLst>
                <a:gd name="connsiteX0" fmla="*/ 0 w 123444"/>
                <a:gd name="connsiteY0" fmla="*/ 0 h 56921"/>
                <a:gd name="connsiteX1" fmla="*/ 123444 w 123444"/>
                <a:gd name="connsiteY1" fmla="*/ 0 h 56921"/>
                <a:gd name="connsiteX2" fmla="*/ 123444 w 123444"/>
                <a:gd name="connsiteY2" fmla="*/ 56921 h 56921"/>
                <a:gd name="connsiteX3" fmla="*/ 0 w 123444"/>
                <a:gd name="connsiteY3" fmla="*/ 56921 h 56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444" h="56921">
                  <a:moveTo>
                    <a:pt x="0" y="0"/>
                  </a:moveTo>
                  <a:lnTo>
                    <a:pt x="123444" y="0"/>
                  </a:lnTo>
                  <a:lnTo>
                    <a:pt x="123444" y="56921"/>
                  </a:lnTo>
                  <a:lnTo>
                    <a:pt x="0" y="56921"/>
                  </a:lnTo>
                  <a:close/>
                </a:path>
              </a:pathLst>
            </a:cu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  <a:ln w="685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877" name="任意多边形: 形状 876">
              <a:extLst>
                <a:ext uri="{FF2B5EF4-FFF2-40B4-BE49-F238E27FC236}">
                  <a16:creationId xmlns:a16="http://schemas.microsoft.com/office/drawing/2014/main" id="{C24868F1-21FA-A053-7AB4-DE98C800951F}"/>
                </a:ext>
              </a:extLst>
            </p:cNvPr>
            <p:cNvSpPr/>
            <p:nvPr/>
          </p:nvSpPr>
          <p:spPr>
            <a:xfrm>
              <a:off x="8500344" y="5556506"/>
              <a:ext cx="79182" cy="36511"/>
            </a:xfrm>
            <a:custGeom>
              <a:avLst/>
              <a:gdLst>
                <a:gd name="connsiteX0" fmla="*/ 0 w 123444"/>
                <a:gd name="connsiteY0" fmla="*/ 0 h 56921"/>
                <a:gd name="connsiteX1" fmla="*/ 123444 w 123444"/>
                <a:gd name="connsiteY1" fmla="*/ 0 h 56921"/>
                <a:gd name="connsiteX2" fmla="*/ 123444 w 123444"/>
                <a:gd name="connsiteY2" fmla="*/ 56921 h 56921"/>
                <a:gd name="connsiteX3" fmla="*/ 0 w 123444"/>
                <a:gd name="connsiteY3" fmla="*/ 56921 h 56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444" h="56921">
                  <a:moveTo>
                    <a:pt x="0" y="0"/>
                  </a:moveTo>
                  <a:lnTo>
                    <a:pt x="123444" y="0"/>
                  </a:lnTo>
                  <a:lnTo>
                    <a:pt x="123444" y="56921"/>
                  </a:lnTo>
                  <a:lnTo>
                    <a:pt x="0" y="56921"/>
                  </a:lnTo>
                  <a:close/>
                </a:path>
              </a:pathLst>
            </a:cu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  <a:ln w="685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878" name="任意多边形: 形状 877">
              <a:extLst>
                <a:ext uri="{FF2B5EF4-FFF2-40B4-BE49-F238E27FC236}">
                  <a16:creationId xmlns:a16="http://schemas.microsoft.com/office/drawing/2014/main" id="{6C072825-EC91-6A61-BB10-D16965B9B6AD}"/>
                </a:ext>
              </a:extLst>
            </p:cNvPr>
            <p:cNvSpPr/>
            <p:nvPr/>
          </p:nvSpPr>
          <p:spPr>
            <a:xfrm>
              <a:off x="8778360" y="5922941"/>
              <a:ext cx="79182" cy="36511"/>
            </a:xfrm>
            <a:custGeom>
              <a:avLst/>
              <a:gdLst>
                <a:gd name="connsiteX0" fmla="*/ 0 w 123444"/>
                <a:gd name="connsiteY0" fmla="*/ 0 h 56921"/>
                <a:gd name="connsiteX1" fmla="*/ 123444 w 123444"/>
                <a:gd name="connsiteY1" fmla="*/ 0 h 56921"/>
                <a:gd name="connsiteX2" fmla="*/ 123444 w 123444"/>
                <a:gd name="connsiteY2" fmla="*/ 56921 h 56921"/>
                <a:gd name="connsiteX3" fmla="*/ 0 w 123444"/>
                <a:gd name="connsiteY3" fmla="*/ 56921 h 56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444" h="56921">
                  <a:moveTo>
                    <a:pt x="0" y="0"/>
                  </a:moveTo>
                  <a:lnTo>
                    <a:pt x="123444" y="0"/>
                  </a:lnTo>
                  <a:lnTo>
                    <a:pt x="123444" y="56921"/>
                  </a:lnTo>
                  <a:lnTo>
                    <a:pt x="0" y="56921"/>
                  </a:lnTo>
                  <a:close/>
                </a:path>
              </a:pathLst>
            </a:cu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  <a:ln w="685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879" name="任意多边形: 形状 878">
              <a:extLst>
                <a:ext uri="{FF2B5EF4-FFF2-40B4-BE49-F238E27FC236}">
                  <a16:creationId xmlns:a16="http://schemas.microsoft.com/office/drawing/2014/main" id="{920CFEF7-E035-FF6E-67B8-02898774A4FC}"/>
                </a:ext>
              </a:extLst>
            </p:cNvPr>
            <p:cNvSpPr/>
            <p:nvPr/>
          </p:nvSpPr>
          <p:spPr>
            <a:xfrm>
              <a:off x="8929684" y="6059309"/>
              <a:ext cx="79182" cy="36511"/>
            </a:xfrm>
            <a:custGeom>
              <a:avLst/>
              <a:gdLst>
                <a:gd name="connsiteX0" fmla="*/ 0 w 123444"/>
                <a:gd name="connsiteY0" fmla="*/ 0 h 56921"/>
                <a:gd name="connsiteX1" fmla="*/ 123444 w 123444"/>
                <a:gd name="connsiteY1" fmla="*/ 0 h 56921"/>
                <a:gd name="connsiteX2" fmla="*/ 123444 w 123444"/>
                <a:gd name="connsiteY2" fmla="*/ 56921 h 56921"/>
                <a:gd name="connsiteX3" fmla="*/ 0 w 123444"/>
                <a:gd name="connsiteY3" fmla="*/ 56921 h 56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444" h="56921">
                  <a:moveTo>
                    <a:pt x="0" y="0"/>
                  </a:moveTo>
                  <a:lnTo>
                    <a:pt x="123444" y="0"/>
                  </a:lnTo>
                  <a:lnTo>
                    <a:pt x="123444" y="56921"/>
                  </a:lnTo>
                  <a:lnTo>
                    <a:pt x="0" y="56921"/>
                  </a:lnTo>
                  <a:close/>
                </a:path>
              </a:pathLst>
            </a:cu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  <a:ln w="685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880" name="任意多边形: 形状 879">
              <a:extLst>
                <a:ext uri="{FF2B5EF4-FFF2-40B4-BE49-F238E27FC236}">
                  <a16:creationId xmlns:a16="http://schemas.microsoft.com/office/drawing/2014/main" id="{23AA1D07-CA5F-839B-6A0D-4C9DA7BE1A4E}"/>
                </a:ext>
              </a:extLst>
            </p:cNvPr>
            <p:cNvSpPr/>
            <p:nvPr/>
          </p:nvSpPr>
          <p:spPr>
            <a:xfrm>
              <a:off x="9063413" y="5630849"/>
              <a:ext cx="79182" cy="36511"/>
            </a:xfrm>
            <a:custGeom>
              <a:avLst/>
              <a:gdLst>
                <a:gd name="connsiteX0" fmla="*/ 0 w 123444"/>
                <a:gd name="connsiteY0" fmla="*/ 0 h 56921"/>
                <a:gd name="connsiteX1" fmla="*/ 123444 w 123444"/>
                <a:gd name="connsiteY1" fmla="*/ 0 h 56921"/>
                <a:gd name="connsiteX2" fmla="*/ 123444 w 123444"/>
                <a:gd name="connsiteY2" fmla="*/ 56921 h 56921"/>
                <a:gd name="connsiteX3" fmla="*/ 0 w 123444"/>
                <a:gd name="connsiteY3" fmla="*/ 56921 h 56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444" h="56921">
                  <a:moveTo>
                    <a:pt x="0" y="0"/>
                  </a:moveTo>
                  <a:lnTo>
                    <a:pt x="123444" y="0"/>
                  </a:lnTo>
                  <a:lnTo>
                    <a:pt x="123444" y="56921"/>
                  </a:lnTo>
                  <a:lnTo>
                    <a:pt x="0" y="56921"/>
                  </a:lnTo>
                  <a:close/>
                </a:path>
              </a:pathLst>
            </a:cu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  <a:ln w="685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881" name="任意多边形: 形状 880">
              <a:extLst>
                <a:ext uri="{FF2B5EF4-FFF2-40B4-BE49-F238E27FC236}">
                  <a16:creationId xmlns:a16="http://schemas.microsoft.com/office/drawing/2014/main" id="{A6CC210F-2475-ED20-014B-9C4892A1540A}"/>
                </a:ext>
              </a:extLst>
            </p:cNvPr>
            <p:cNvSpPr/>
            <p:nvPr/>
          </p:nvSpPr>
          <p:spPr>
            <a:xfrm>
              <a:off x="8500344" y="5245498"/>
              <a:ext cx="718793" cy="202352"/>
            </a:xfrm>
            <a:custGeom>
              <a:avLst/>
              <a:gdLst>
                <a:gd name="connsiteX0" fmla="*/ 0 w 1120597"/>
                <a:gd name="connsiteY0" fmla="*/ 0 h 315467"/>
                <a:gd name="connsiteX1" fmla="*/ 1120597 w 1120597"/>
                <a:gd name="connsiteY1" fmla="*/ 0 h 315467"/>
                <a:gd name="connsiteX2" fmla="*/ 1120597 w 1120597"/>
                <a:gd name="connsiteY2" fmla="*/ 315468 h 315467"/>
                <a:gd name="connsiteX3" fmla="*/ 0 w 1120597"/>
                <a:gd name="connsiteY3" fmla="*/ 315468 h 315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20597" h="315467">
                  <a:moveTo>
                    <a:pt x="0" y="0"/>
                  </a:moveTo>
                  <a:lnTo>
                    <a:pt x="1120597" y="0"/>
                  </a:lnTo>
                  <a:lnTo>
                    <a:pt x="1120597" y="315468"/>
                  </a:lnTo>
                  <a:lnTo>
                    <a:pt x="0" y="315468"/>
                  </a:lnTo>
                  <a:close/>
                </a:path>
              </a:pathLst>
            </a:custGeom>
            <a:solidFill>
              <a:srgbClr val="CE4829"/>
            </a:solidFill>
            <a:ln w="41148" cap="rnd">
              <a:solidFill>
                <a:srgbClr val="CE4829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2" name="任意多边形: 形状 881">
              <a:extLst>
                <a:ext uri="{FF2B5EF4-FFF2-40B4-BE49-F238E27FC236}">
                  <a16:creationId xmlns:a16="http://schemas.microsoft.com/office/drawing/2014/main" id="{C459B8DA-B526-FC45-01FC-168A17B439D2}"/>
                </a:ext>
              </a:extLst>
            </p:cNvPr>
            <p:cNvSpPr/>
            <p:nvPr/>
          </p:nvSpPr>
          <p:spPr>
            <a:xfrm>
              <a:off x="8500344" y="5245498"/>
              <a:ext cx="718793" cy="852522"/>
            </a:xfrm>
            <a:custGeom>
              <a:avLst/>
              <a:gdLst>
                <a:gd name="connsiteX0" fmla="*/ 0 w 1120597"/>
                <a:gd name="connsiteY0" fmla="*/ 0 h 1329080"/>
                <a:gd name="connsiteX1" fmla="*/ 1120597 w 1120597"/>
                <a:gd name="connsiteY1" fmla="*/ 0 h 1329080"/>
                <a:gd name="connsiteX2" fmla="*/ 1120597 w 1120597"/>
                <a:gd name="connsiteY2" fmla="*/ 1329080 h 1329080"/>
                <a:gd name="connsiteX3" fmla="*/ 0 w 1120597"/>
                <a:gd name="connsiteY3" fmla="*/ 1329080 h 1329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20597" h="1329080">
                  <a:moveTo>
                    <a:pt x="0" y="0"/>
                  </a:moveTo>
                  <a:lnTo>
                    <a:pt x="1120597" y="0"/>
                  </a:lnTo>
                  <a:lnTo>
                    <a:pt x="1120597" y="1329080"/>
                  </a:lnTo>
                  <a:lnTo>
                    <a:pt x="0" y="1329080"/>
                  </a:lnTo>
                  <a:close/>
                </a:path>
              </a:pathLst>
            </a:custGeom>
            <a:noFill/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3" name="任意多边形: 形状 882">
              <a:extLst>
                <a:ext uri="{FF2B5EF4-FFF2-40B4-BE49-F238E27FC236}">
                  <a16:creationId xmlns:a16="http://schemas.microsoft.com/office/drawing/2014/main" id="{E3272B3C-EB15-8D67-C2FF-05A17A3409C3}"/>
                </a:ext>
              </a:extLst>
            </p:cNvPr>
            <p:cNvSpPr/>
            <p:nvPr/>
          </p:nvSpPr>
          <p:spPr>
            <a:xfrm>
              <a:off x="8339781" y="4699144"/>
              <a:ext cx="1295939" cy="703836"/>
            </a:xfrm>
            <a:custGeom>
              <a:avLst/>
              <a:gdLst>
                <a:gd name="connsiteX0" fmla="*/ 1606144 w 2020366"/>
                <a:gd name="connsiteY0" fmla="*/ 1097280 h 1097279"/>
                <a:gd name="connsiteX1" fmla="*/ 0 w 2020366"/>
                <a:gd name="connsiteY1" fmla="*/ 1097280 h 1097279"/>
                <a:gd name="connsiteX2" fmla="*/ 413537 w 2020366"/>
                <a:gd name="connsiteY2" fmla="*/ 0 h 1097279"/>
                <a:gd name="connsiteX3" fmla="*/ 2020367 w 2020366"/>
                <a:gd name="connsiteY3" fmla="*/ 0 h 1097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0366" h="1097279">
                  <a:moveTo>
                    <a:pt x="1606144" y="1097280"/>
                  </a:moveTo>
                  <a:lnTo>
                    <a:pt x="0" y="1097280"/>
                  </a:lnTo>
                  <a:lnTo>
                    <a:pt x="413537" y="0"/>
                  </a:lnTo>
                  <a:lnTo>
                    <a:pt x="2020367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4" name="任意多边形: 形状 883">
              <a:extLst>
                <a:ext uri="{FF2B5EF4-FFF2-40B4-BE49-F238E27FC236}">
                  <a16:creationId xmlns:a16="http://schemas.microsoft.com/office/drawing/2014/main" id="{9E33B3E0-ED57-65B2-BF57-8BCEFAB0C57E}"/>
                </a:ext>
              </a:extLst>
            </p:cNvPr>
            <p:cNvSpPr/>
            <p:nvPr/>
          </p:nvSpPr>
          <p:spPr>
            <a:xfrm>
              <a:off x="8432600" y="5318081"/>
              <a:ext cx="79182" cy="36511"/>
            </a:xfrm>
            <a:custGeom>
              <a:avLst/>
              <a:gdLst>
                <a:gd name="connsiteX0" fmla="*/ 0 w 123444"/>
                <a:gd name="connsiteY0" fmla="*/ 0 h 56921"/>
                <a:gd name="connsiteX1" fmla="*/ 123444 w 123444"/>
                <a:gd name="connsiteY1" fmla="*/ 0 h 56921"/>
                <a:gd name="connsiteX2" fmla="*/ 123444 w 123444"/>
                <a:gd name="connsiteY2" fmla="*/ 56921 h 56921"/>
                <a:gd name="connsiteX3" fmla="*/ 0 w 123444"/>
                <a:gd name="connsiteY3" fmla="*/ 56921 h 56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444" h="56921">
                  <a:moveTo>
                    <a:pt x="0" y="0"/>
                  </a:moveTo>
                  <a:lnTo>
                    <a:pt x="123444" y="0"/>
                  </a:lnTo>
                  <a:lnTo>
                    <a:pt x="123444" y="56921"/>
                  </a:lnTo>
                  <a:lnTo>
                    <a:pt x="0" y="56921"/>
                  </a:lnTo>
                  <a:close/>
                </a:path>
              </a:pathLst>
            </a:cu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  <a:ln w="685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885" name="任意多边形: 形状 884">
              <a:extLst>
                <a:ext uri="{FF2B5EF4-FFF2-40B4-BE49-F238E27FC236}">
                  <a16:creationId xmlns:a16="http://schemas.microsoft.com/office/drawing/2014/main" id="{FB82B7E4-BEDE-F860-8B45-BFD968FE8870}"/>
                </a:ext>
              </a:extLst>
            </p:cNvPr>
            <p:cNvSpPr/>
            <p:nvPr/>
          </p:nvSpPr>
          <p:spPr>
            <a:xfrm>
              <a:off x="8477910" y="5272772"/>
              <a:ext cx="79182" cy="36511"/>
            </a:xfrm>
            <a:custGeom>
              <a:avLst/>
              <a:gdLst>
                <a:gd name="connsiteX0" fmla="*/ 0 w 123444"/>
                <a:gd name="connsiteY0" fmla="*/ 0 h 56921"/>
                <a:gd name="connsiteX1" fmla="*/ 123444 w 123444"/>
                <a:gd name="connsiteY1" fmla="*/ 0 h 56921"/>
                <a:gd name="connsiteX2" fmla="*/ 123444 w 123444"/>
                <a:gd name="connsiteY2" fmla="*/ 56921 h 56921"/>
                <a:gd name="connsiteX3" fmla="*/ 0 w 123444"/>
                <a:gd name="connsiteY3" fmla="*/ 56921 h 56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444" h="56921">
                  <a:moveTo>
                    <a:pt x="0" y="0"/>
                  </a:moveTo>
                  <a:lnTo>
                    <a:pt x="123444" y="0"/>
                  </a:lnTo>
                  <a:lnTo>
                    <a:pt x="123444" y="56921"/>
                  </a:lnTo>
                  <a:lnTo>
                    <a:pt x="0" y="56921"/>
                  </a:lnTo>
                  <a:close/>
                </a:path>
              </a:pathLst>
            </a:cu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  <a:ln w="685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886" name="任意多边形: 形状 885">
              <a:extLst>
                <a:ext uri="{FF2B5EF4-FFF2-40B4-BE49-F238E27FC236}">
                  <a16:creationId xmlns:a16="http://schemas.microsoft.com/office/drawing/2014/main" id="{9E6DA4CB-9FD5-9188-C965-CE6E5C68FFD0}"/>
                </a:ext>
              </a:extLst>
            </p:cNvPr>
            <p:cNvSpPr/>
            <p:nvPr/>
          </p:nvSpPr>
          <p:spPr>
            <a:xfrm>
              <a:off x="8388610" y="5272772"/>
              <a:ext cx="79182" cy="36511"/>
            </a:xfrm>
            <a:custGeom>
              <a:avLst/>
              <a:gdLst>
                <a:gd name="connsiteX0" fmla="*/ 0 w 123444"/>
                <a:gd name="connsiteY0" fmla="*/ 0 h 56921"/>
                <a:gd name="connsiteX1" fmla="*/ 123444 w 123444"/>
                <a:gd name="connsiteY1" fmla="*/ 0 h 56921"/>
                <a:gd name="connsiteX2" fmla="*/ 123444 w 123444"/>
                <a:gd name="connsiteY2" fmla="*/ 56921 h 56921"/>
                <a:gd name="connsiteX3" fmla="*/ 0 w 123444"/>
                <a:gd name="connsiteY3" fmla="*/ 56921 h 56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444" h="56921">
                  <a:moveTo>
                    <a:pt x="0" y="0"/>
                  </a:moveTo>
                  <a:lnTo>
                    <a:pt x="123444" y="0"/>
                  </a:lnTo>
                  <a:lnTo>
                    <a:pt x="123444" y="56921"/>
                  </a:lnTo>
                  <a:lnTo>
                    <a:pt x="0" y="56921"/>
                  </a:lnTo>
                  <a:close/>
                </a:path>
              </a:pathLst>
            </a:cu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  <a:ln w="685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887" name="任意多边形: 形状 886">
              <a:extLst>
                <a:ext uri="{FF2B5EF4-FFF2-40B4-BE49-F238E27FC236}">
                  <a16:creationId xmlns:a16="http://schemas.microsoft.com/office/drawing/2014/main" id="{C4135039-9971-D0BD-1929-CA5E4864BBE5}"/>
                </a:ext>
              </a:extLst>
            </p:cNvPr>
            <p:cNvSpPr/>
            <p:nvPr/>
          </p:nvSpPr>
          <p:spPr>
            <a:xfrm>
              <a:off x="8601960" y="4842111"/>
              <a:ext cx="79182" cy="36511"/>
            </a:xfrm>
            <a:custGeom>
              <a:avLst/>
              <a:gdLst>
                <a:gd name="connsiteX0" fmla="*/ 0 w 123444"/>
                <a:gd name="connsiteY0" fmla="*/ 0 h 56921"/>
                <a:gd name="connsiteX1" fmla="*/ 123444 w 123444"/>
                <a:gd name="connsiteY1" fmla="*/ 0 h 56921"/>
                <a:gd name="connsiteX2" fmla="*/ 123444 w 123444"/>
                <a:gd name="connsiteY2" fmla="*/ 56921 h 56921"/>
                <a:gd name="connsiteX3" fmla="*/ 0 w 123444"/>
                <a:gd name="connsiteY3" fmla="*/ 56921 h 56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444" h="56921">
                  <a:moveTo>
                    <a:pt x="0" y="0"/>
                  </a:moveTo>
                  <a:lnTo>
                    <a:pt x="123444" y="0"/>
                  </a:lnTo>
                  <a:lnTo>
                    <a:pt x="123444" y="56921"/>
                  </a:lnTo>
                  <a:lnTo>
                    <a:pt x="0" y="56921"/>
                  </a:lnTo>
                  <a:close/>
                </a:path>
              </a:pathLst>
            </a:cu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  <a:ln w="685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888" name="任意多边形: 形状 887">
              <a:extLst>
                <a:ext uri="{FF2B5EF4-FFF2-40B4-BE49-F238E27FC236}">
                  <a16:creationId xmlns:a16="http://schemas.microsoft.com/office/drawing/2014/main" id="{BAEBF039-EE53-74BF-30DD-5689DB1C1C4E}"/>
                </a:ext>
              </a:extLst>
            </p:cNvPr>
            <p:cNvSpPr/>
            <p:nvPr/>
          </p:nvSpPr>
          <p:spPr>
            <a:xfrm>
              <a:off x="8557971" y="4796362"/>
              <a:ext cx="79182" cy="36511"/>
            </a:xfrm>
            <a:custGeom>
              <a:avLst/>
              <a:gdLst>
                <a:gd name="connsiteX0" fmla="*/ 0 w 123444"/>
                <a:gd name="connsiteY0" fmla="*/ 0 h 56921"/>
                <a:gd name="connsiteX1" fmla="*/ 123444 w 123444"/>
                <a:gd name="connsiteY1" fmla="*/ 0 h 56921"/>
                <a:gd name="connsiteX2" fmla="*/ 123444 w 123444"/>
                <a:gd name="connsiteY2" fmla="*/ 56921 h 56921"/>
                <a:gd name="connsiteX3" fmla="*/ 0 w 123444"/>
                <a:gd name="connsiteY3" fmla="*/ 56921 h 56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444" h="56921">
                  <a:moveTo>
                    <a:pt x="0" y="0"/>
                  </a:moveTo>
                  <a:lnTo>
                    <a:pt x="123444" y="0"/>
                  </a:lnTo>
                  <a:lnTo>
                    <a:pt x="123444" y="56921"/>
                  </a:lnTo>
                  <a:lnTo>
                    <a:pt x="0" y="56921"/>
                  </a:lnTo>
                  <a:close/>
                </a:path>
              </a:pathLst>
            </a:cu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  <a:ln w="685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889" name="任意多边形: 形状 888">
              <a:extLst>
                <a:ext uri="{FF2B5EF4-FFF2-40B4-BE49-F238E27FC236}">
                  <a16:creationId xmlns:a16="http://schemas.microsoft.com/office/drawing/2014/main" id="{DECF2B60-9A1A-C624-9116-1246548D5D64}"/>
                </a:ext>
              </a:extLst>
            </p:cNvPr>
            <p:cNvSpPr/>
            <p:nvPr/>
          </p:nvSpPr>
          <p:spPr>
            <a:xfrm>
              <a:off x="9008821" y="4779481"/>
              <a:ext cx="577191" cy="623501"/>
            </a:xfrm>
            <a:custGeom>
              <a:avLst/>
              <a:gdLst>
                <a:gd name="connsiteX0" fmla="*/ 340913 w 899839"/>
                <a:gd name="connsiteY0" fmla="*/ 972037 h 972036"/>
                <a:gd name="connsiteX1" fmla="*/ 225013 w 899839"/>
                <a:gd name="connsiteY1" fmla="*/ 521466 h 972036"/>
                <a:gd name="connsiteX2" fmla="*/ 137916 w 899839"/>
                <a:gd name="connsiteY2" fmla="*/ 592104 h 972036"/>
                <a:gd name="connsiteX3" fmla="*/ 16529 w 899839"/>
                <a:gd name="connsiteY3" fmla="*/ 577016 h 972036"/>
                <a:gd name="connsiteX4" fmla="*/ 16529 w 899839"/>
                <a:gd name="connsiteY4" fmla="*/ 577016 h 972036"/>
                <a:gd name="connsiteX5" fmla="*/ 32989 w 899839"/>
                <a:gd name="connsiteY5" fmla="*/ 459744 h 972036"/>
                <a:gd name="connsiteX6" fmla="*/ 611804 w 899839"/>
                <a:gd name="connsiteY6" fmla="*/ 17403 h 972036"/>
                <a:gd name="connsiteX7" fmla="*/ 715360 w 899839"/>
                <a:gd name="connsiteY7" fmla="*/ 18089 h 972036"/>
                <a:gd name="connsiteX8" fmla="*/ 899840 w 899839"/>
                <a:gd name="connsiteY8" fmla="*/ 163479 h 972036"/>
                <a:gd name="connsiteX9" fmla="*/ 340913 w 899839"/>
                <a:gd name="connsiteY9" fmla="*/ 972037 h 972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99839" h="972036">
                  <a:moveTo>
                    <a:pt x="340913" y="972037"/>
                  </a:moveTo>
                  <a:lnTo>
                    <a:pt x="225013" y="521466"/>
                  </a:lnTo>
                  <a:lnTo>
                    <a:pt x="137916" y="592104"/>
                  </a:lnTo>
                  <a:cubicBezTo>
                    <a:pt x="100197" y="622279"/>
                    <a:pt x="45333" y="615421"/>
                    <a:pt x="16529" y="577016"/>
                  </a:cubicBezTo>
                  <a:lnTo>
                    <a:pt x="16529" y="577016"/>
                  </a:lnTo>
                  <a:cubicBezTo>
                    <a:pt x="-10903" y="539983"/>
                    <a:pt x="-3359" y="487862"/>
                    <a:pt x="32989" y="459744"/>
                  </a:cubicBezTo>
                  <a:lnTo>
                    <a:pt x="611804" y="17403"/>
                  </a:lnTo>
                  <a:cubicBezTo>
                    <a:pt x="642665" y="-5914"/>
                    <a:pt x="685184" y="-5914"/>
                    <a:pt x="715360" y="18089"/>
                  </a:cubicBezTo>
                  <a:lnTo>
                    <a:pt x="899840" y="163479"/>
                  </a:lnTo>
                  <a:lnTo>
                    <a:pt x="340913" y="972037"/>
                  </a:lnTo>
                  <a:close/>
                </a:path>
              </a:pathLst>
            </a:cu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  <a:ln w="685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890" name="任意多边形: 形状 889">
              <a:extLst>
                <a:ext uri="{FF2B5EF4-FFF2-40B4-BE49-F238E27FC236}">
                  <a16:creationId xmlns:a16="http://schemas.microsoft.com/office/drawing/2014/main" id="{C752DC02-D5C6-AEE0-57EF-B3A18C45F804}"/>
                </a:ext>
              </a:extLst>
            </p:cNvPr>
            <p:cNvSpPr/>
            <p:nvPr/>
          </p:nvSpPr>
          <p:spPr>
            <a:xfrm>
              <a:off x="8339781" y="4699144"/>
              <a:ext cx="1295939" cy="703836"/>
            </a:xfrm>
            <a:custGeom>
              <a:avLst/>
              <a:gdLst>
                <a:gd name="connsiteX0" fmla="*/ 1606144 w 2020366"/>
                <a:gd name="connsiteY0" fmla="*/ 1097280 h 1097279"/>
                <a:gd name="connsiteX1" fmla="*/ 0 w 2020366"/>
                <a:gd name="connsiteY1" fmla="*/ 1097280 h 1097279"/>
                <a:gd name="connsiteX2" fmla="*/ 413537 w 2020366"/>
                <a:gd name="connsiteY2" fmla="*/ 0 h 1097279"/>
                <a:gd name="connsiteX3" fmla="*/ 2020367 w 2020366"/>
                <a:gd name="connsiteY3" fmla="*/ 0 h 1097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0366" h="1097279">
                  <a:moveTo>
                    <a:pt x="1606144" y="1097280"/>
                  </a:moveTo>
                  <a:lnTo>
                    <a:pt x="0" y="1097280"/>
                  </a:lnTo>
                  <a:lnTo>
                    <a:pt x="413537" y="0"/>
                  </a:lnTo>
                  <a:lnTo>
                    <a:pt x="2020367" y="0"/>
                  </a:lnTo>
                  <a:close/>
                </a:path>
              </a:pathLst>
            </a:custGeom>
            <a:noFill/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1" name="任意多边形: 形状 890">
              <a:extLst>
                <a:ext uri="{FF2B5EF4-FFF2-40B4-BE49-F238E27FC236}">
                  <a16:creationId xmlns:a16="http://schemas.microsoft.com/office/drawing/2014/main" id="{1754D172-92AE-6429-7605-CA6C62FFCCAA}"/>
                </a:ext>
              </a:extLst>
            </p:cNvPr>
            <p:cNvSpPr/>
            <p:nvPr/>
          </p:nvSpPr>
          <p:spPr>
            <a:xfrm>
              <a:off x="8956958" y="4539462"/>
              <a:ext cx="168921" cy="159683"/>
            </a:xfrm>
            <a:custGeom>
              <a:avLst/>
              <a:gdLst>
                <a:gd name="connsiteX0" fmla="*/ 0 w 263347"/>
                <a:gd name="connsiteY0" fmla="*/ 0 h 248945"/>
                <a:gd name="connsiteX1" fmla="*/ 263347 w 263347"/>
                <a:gd name="connsiteY1" fmla="*/ 0 h 248945"/>
                <a:gd name="connsiteX2" fmla="*/ 263347 w 263347"/>
                <a:gd name="connsiteY2" fmla="*/ 248945 h 248945"/>
                <a:gd name="connsiteX3" fmla="*/ 0 w 263347"/>
                <a:gd name="connsiteY3" fmla="*/ 248945 h 2489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3347" h="248945">
                  <a:moveTo>
                    <a:pt x="0" y="0"/>
                  </a:moveTo>
                  <a:lnTo>
                    <a:pt x="263347" y="0"/>
                  </a:lnTo>
                  <a:lnTo>
                    <a:pt x="263347" y="248945"/>
                  </a:lnTo>
                  <a:lnTo>
                    <a:pt x="0" y="248945"/>
                  </a:lnTo>
                  <a:close/>
                </a:path>
              </a:pathLst>
            </a:custGeom>
            <a:solidFill>
              <a:srgbClr val="1C1931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2" name="任意多边形: 形状 891">
              <a:extLst>
                <a:ext uri="{FF2B5EF4-FFF2-40B4-BE49-F238E27FC236}">
                  <a16:creationId xmlns:a16="http://schemas.microsoft.com/office/drawing/2014/main" id="{65CDF8D4-1A50-F56E-05DF-BF3753FF8584}"/>
                </a:ext>
              </a:extLst>
            </p:cNvPr>
            <p:cNvSpPr/>
            <p:nvPr/>
          </p:nvSpPr>
          <p:spPr>
            <a:xfrm>
              <a:off x="9055495" y="4641078"/>
              <a:ext cx="65105" cy="36511"/>
            </a:xfrm>
            <a:custGeom>
              <a:avLst/>
              <a:gdLst>
                <a:gd name="connsiteX0" fmla="*/ 0 w 101498"/>
                <a:gd name="connsiteY0" fmla="*/ 0 h 56921"/>
                <a:gd name="connsiteX1" fmla="*/ 101498 w 101498"/>
                <a:gd name="connsiteY1" fmla="*/ 0 h 56921"/>
                <a:gd name="connsiteX2" fmla="*/ 101498 w 101498"/>
                <a:gd name="connsiteY2" fmla="*/ 56921 h 56921"/>
                <a:gd name="connsiteX3" fmla="*/ 0 w 101498"/>
                <a:gd name="connsiteY3" fmla="*/ 56921 h 56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1498" h="56921">
                  <a:moveTo>
                    <a:pt x="0" y="0"/>
                  </a:moveTo>
                  <a:lnTo>
                    <a:pt x="101498" y="0"/>
                  </a:lnTo>
                  <a:lnTo>
                    <a:pt x="101498" y="56921"/>
                  </a:lnTo>
                  <a:lnTo>
                    <a:pt x="0" y="56921"/>
                  </a:lnTo>
                  <a:close/>
                </a:path>
              </a:pathLst>
            </a:custGeom>
            <a:solidFill>
              <a:srgbClr val="272544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3" name="任意多边形: 形状 892">
              <a:extLst>
                <a:ext uri="{FF2B5EF4-FFF2-40B4-BE49-F238E27FC236}">
                  <a16:creationId xmlns:a16="http://schemas.microsoft.com/office/drawing/2014/main" id="{3C7531F0-76D6-885B-C75E-07074C04F2BE}"/>
                </a:ext>
              </a:extLst>
            </p:cNvPr>
            <p:cNvSpPr/>
            <p:nvPr/>
          </p:nvSpPr>
          <p:spPr>
            <a:xfrm>
              <a:off x="8948160" y="4604566"/>
              <a:ext cx="60706" cy="36511"/>
            </a:xfrm>
            <a:custGeom>
              <a:avLst/>
              <a:gdLst>
                <a:gd name="connsiteX0" fmla="*/ 0 w 94640"/>
                <a:gd name="connsiteY0" fmla="*/ 0 h 56921"/>
                <a:gd name="connsiteX1" fmla="*/ 94640 w 94640"/>
                <a:gd name="connsiteY1" fmla="*/ 0 h 56921"/>
                <a:gd name="connsiteX2" fmla="*/ 94640 w 94640"/>
                <a:gd name="connsiteY2" fmla="*/ 56921 h 56921"/>
                <a:gd name="connsiteX3" fmla="*/ 0 w 94640"/>
                <a:gd name="connsiteY3" fmla="*/ 56921 h 56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4640" h="56921">
                  <a:moveTo>
                    <a:pt x="0" y="0"/>
                  </a:moveTo>
                  <a:lnTo>
                    <a:pt x="94640" y="0"/>
                  </a:lnTo>
                  <a:lnTo>
                    <a:pt x="94640" y="56921"/>
                  </a:lnTo>
                  <a:lnTo>
                    <a:pt x="0" y="56921"/>
                  </a:lnTo>
                  <a:close/>
                </a:path>
              </a:pathLst>
            </a:custGeom>
            <a:solidFill>
              <a:srgbClr val="272544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4" name="任意多边形: 形状 893">
              <a:extLst>
                <a:ext uri="{FF2B5EF4-FFF2-40B4-BE49-F238E27FC236}">
                  <a16:creationId xmlns:a16="http://schemas.microsoft.com/office/drawing/2014/main" id="{172BDC55-A484-E136-851E-AF91F1146912}"/>
                </a:ext>
              </a:extLst>
            </p:cNvPr>
            <p:cNvSpPr/>
            <p:nvPr/>
          </p:nvSpPr>
          <p:spPr>
            <a:xfrm>
              <a:off x="8956958" y="4539462"/>
              <a:ext cx="168921" cy="159683"/>
            </a:xfrm>
            <a:custGeom>
              <a:avLst/>
              <a:gdLst>
                <a:gd name="connsiteX0" fmla="*/ 0 w 263347"/>
                <a:gd name="connsiteY0" fmla="*/ 0 h 248945"/>
                <a:gd name="connsiteX1" fmla="*/ 263347 w 263347"/>
                <a:gd name="connsiteY1" fmla="*/ 0 h 248945"/>
                <a:gd name="connsiteX2" fmla="*/ 263347 w 263347"/>
                <a:gd name="connsiteY2" fmla="*/ 248945 h 248945"/>
                <a:gd name="connsiteX3" fmla="*/ 0 w 263347"/>
                <a:gd name="connsiteY3" fmla="*/ 248945 h 2489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3347" h="248945">
                  <a:moveTo>
                    <a:pt x="0" y="0"/>
                  </a:moveTo>
                  <a:lnTo>
                    <a:pt x="263347" y="0"/>
                  </a:lnTo>
                  <a:lnTo>
                    <a:pt x="263347" y="248945"/>
                  </a:lnTo>
                  <a:lnTo>
                    <a:pt x="0" y="248945"/>
                  </a:lnTo>
                  <a:close/>
                </a:path>
              </a:pathLst>
            </a:custGeom>
            <a:noFill/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5" name="任意多边形: 形状 894">
              <a:extLst>
                <a:ext uri="{FF2B5EF4-FFF2-40B4-BE49-F238E27FC236}">
                  <a16:creationId xmlns:a16="http://schemas.microsoft.com/office/drawing/2014/main" id="{9E670EEA-AD5B-0AC5-02AC-3E0B17310F0B}"/>
                </a:ext>
              </a:extLst>
            </p:cNvPr>
            <p:cNvSpPr/>
            <p:nvPr/>
          </p:nvSpPr>
          <p:spPr>
            <a:xfrm>
              <a:off x="8914728" y="4475677"/>
              <a:ext cx="253821" cy="63785"/>
            </a:xfrm>
            <a:custGeom>
              <a:avLst/>
              <a:gdLst>
                <a:gd name="connsiteX0" fmla="*/ 0 w 395706"/>
                <a:gd name="connsiteY0" fmla="*/ 0 h 99441"/>
                <a:gd name="connsiteX1" fmla="*/ 395707 w 395706"/>
                <a:gd name="connsiteY1" fmla="*/ 0 h 99441"/>
                <a:gd name="connsiteX2" fmla="*/ 395707 w 395706"/>
                <a:gd name="connsiteY2" fmla="*/ 99441 h 99441"/>
                <a:gd name="connsiteX3" fmla="*/ 0 w 395706"/>
                <a:gd name="connsiteY3" fmla="*/ 99441 h 994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5706" h="99441">
                  <a:moveTo>
                    <a:pt x="0" y="0"/>
                  </a:moveTo>
                  <a:lnTo>
                    <a:pt x="395707" y="0"/>
                  </a:lnTo>
                  <a:lnTo>
                    <a:pt x="395707" y="99441"/>
                  </a:lnTo>
                  <a:lnTo>
                    <a:pt x="0" y="99441"/>
                  </a:lnTo>
                  <a:close/>
                </a:path>
              </a:pathLst>
            </a:custGeom>
            <a:solidFill>
              <a:srgbClr val="282642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6" name="任意多边形: 形状 895">
              <a:extLst>
                <a:ext uri="{FF2B5EF4-FFF2-40B4-BE49-F238E27FC236}">
                  <a16:creationId xmlns:a16="http://schemas.microsoft.com/office/drawing/2014/main" id="{1AFDA600-A4FA-1AAE-7935-4862AF821031}"/>
                </a:ext>
              </a:extLst>
            </p:cNvPr>
            <p:cNvSpPr/>
            <p:nvPr/>
          </p:nvSpPr>
          <p:spPr>
            <a:xfrm>
              <a:off x="8914728" y="4475677"/>
              <a:ext cx="253821" cy="63785"/>
            </a:xfrm>
            <a:custGeom>
              <a:avLst/>
              <a:gdLst>
                <a:gd name="connsiteX0" fmla="*/ 0 w 395706"/>
                <a:gd name="connsiteY0" fmla="*/ 0 h 99441"/>
                <a:gd name="connsiteX1" fmla="*/ 395707 w 395706"/>
                <a:gd name="connsiteY1" fmla="*/ 0 h 99441"/>
                <a:gd name="connsiteX2" fmla="*/ 395707 w 395706"/>
                <a:gd name="connsiteY2" fmla="*/ 99441 h 99441"/>
                <a:gd name="connsiteX3" fmla="*/ 0 w 395706"/>
                <a:gd name="connsiteY3" fmla="*/ 99441 h 994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5706" h="99441">
                  <a:moveTo>
                    <a:pt x="0" y="0"/>
                  </a:moveTo>
                  <a:lnTo>
                    <a:pt x="395707" y="0"/>
                  </a:lnTo>
                  <a:lnTo>
                    <a:pt x="395707" y="99441"/>
                  </a:lnTo>
                  <a:lnTo>
                    <a:pt x="0" y="99441"/>
                  </a:lnTo>
                  <a:close/>
                </a:path>
              </a:pathLst>
            </a:custGeom>
            <a:noFill/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7" name="任意多边形: 形状 896">
              <a:extLst>
                <a:ext uri="{FF2B5EF4-FFF2-40B4-BE49-F238E27FC236}">
                  <a16:creationId xmlns:a16="http://schemas.microsoft.com/office/drawing/2014/main" id="{F1B19F9C-1925-0D16-685D-07CB7A60D6FE}"/>
                </a:ext>
              </a:extLst>
            </p:cNvPr>
            <p:cNvSpPr/>
            <p:nvPr/>
          </p:nvSpPr>
          <p:spPr>
            <a:xfrm>
              <a:off x="8666186" y="5500199"/>
              <a:ext cx="387110" cy="316727"/>
            </a:xfrm>
            <a:custGeom>
              <a:avLst/>
              <a:gdLst>
                <a:gd name="connsiteX0" fmla="*/ 0 w 603504"/>
                <a:gd name="connsiteY0" fmla="*/ 0 h 493776"/>
                <a:gd name="connsiteX1" fmla="*/ 603504 w 603504"/>
                <a:gd name="connsiteY1" fmla="*/ 0 h 493776"/>
                <a:gd name="connsiteX2" fmla="*/ 603504 w 603504"/>
                <a:gd name="connsiteY2" fmla="*/ 493776 h 493776"/>
                <a:gd name="connsiteX3" fmla="*/ 0 w 603504"/>
                <a:gd name="connsiteY3" fmla="*/ 493776 h 493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3504" h="493776">
                  <a:moveTo>
                    <a:pt x="0" y="0"/>
                  </a:moveTo>
                  <a:lnTo>
                    <a:pt x="603504" y="0"/>
                  </a:lnTo>
                  <a:lnTo>
                    <a:pt x="603504" y="493776"/>
                  </a:lnTo>
                  <a:lnTo>
                    <a:pt x="0" y="493776"/>
                  </a:lnTo>
                  <a:close/>
                </a:path>
              </a:pathLst>
            </a:custGeom>
            <a:solidFill>
              <a:srgbClr val="71B8BC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8" name="任意多边形: 形状 897">
              <a:extLst>
                <a:ext uri="{FF2B5EF4-FFF2-40B4-BE49-F238E27FC236}">
                  <a16:creationId xmlns:a16="http://schemas.microsoft.com/office/drawing/2014/main" id="{3A51590F-87EC-2F6A-334E-FE0170D8118F}"/>
                </a:ext>
              </a:extLst>
            </p:cNvPr>
            <p:cNvSpPr/>
            <p:nvPr/>
          </p:nvSpPr>
          <p:spPr>
            <a:xfrm>
              <a:off x="8666186" y="5500199"/>
              <a:ext cx="224787" cy="296051"/>
            </a:xfrm>
            <a:custGeom>
              <a:avLst/>
              <a:gdLst>
                <a:gd name="connsiteX0" fmla="*/ 0 w 350443"/>
                <a:gd name="connsiteY0" fmla="*/ 280492 h 461543"/>
                <a:gd name="connsiteX1" fmla="*/ 0 w 350443"/>
                <a:gd name="connsiteY1" fmla="*/ 461543 h 461543"/>
                <a:gd name="connsiteX2" fmla="*/ 350444 w 350443"/>
                <a:gd name="connsiteY2" fmla="*/ 0 h 461543"/>
                <a:gd name="connsiteX3" fmla="*/ 212598 w 350443"/>
                <a:gd name="connsiteY3" fmla="*/ 0 h 4615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0443" h="461543">
                  <a:moveTo>
                    <a:pt x="0" y="280492"/>
                  </a:moveTo>
                  <a:lnTo>
                    <a:pt x="0" y="461543"/>
                  </a:lnTo>
                  <a:lnTo>
                    <a:pt x="350444" y="0"/>
                  </a:lnTo>
                  <a:lnTo>
                    <a:pt x="212598" y="0"/>
                  </a:lnTo>
                  <a:close/>
                </a:path>
              </a:pathLst>
            </a:custGeom>
            <a:solidFill>
              <a:srgbClr val="D0F6FB">
                <a:alpha val="62000"/>
              </a:srgbClr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9" name="任意多边形: 形状 898">
              <a:extLst>
                <a:ext uri="{FF2B5EF4-FFF2-40B4-BE49-F238E27FC236}">
                  <a16:creationId xmlns:a16="http://schemas.microsoft.com/office/drawing/2014/main" id="{6736C536-645F-406D-15C1-8175E2E36795}"/>
                </a:ext>
              </a:extLst>
            </p:cNvPr>
            <p:cNvSpPr/>
            <p:nvPr/>
          </p:nvSpPr>
          <p:spPr>
            <a:xfrm>
              <a:off x="8680702" y="5500199"/>
              <a:ext cx="284614" cy="316727"/>
            </a:xfrm>
            <a:custGeom>
              <a:avLst/>
              <a:gdLst>
                <a:gd name="connsiteX0" fmla="*/ 0 w 443712"/>
                <a:gd name="connsiteY0" fmla="*/ 493776 h 493776"/>
                <a:gd name="connsiteX1" fmla="*/ 68580 w 443712"/>
                <a:gd name="connsiteY1" fmla="*/ 493776 h 493776"/>
                <a:gd name="connsiteX2" fmla="*/ 443712 w 443712"/>
                <a:gd name="connsiteY2" fmla="*/ 0 h 493776"/>
                <a:gd name="connsiteX3" fmla="*/ 375132 w 443712"/>
                <a:gd name="connsiteY3" fmla="*/ 0 h 493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3712" h="493776">
                  <a:moveTo>
                    <a:pt x="0" y="493776"/>
                  </a:moveTo>
                  <a:lnTo>
                    <a:pt x="68580" y="493776"/>
                  </a:lnTo>
                  <a:lnTo>
                    <a:pt x="443712" y="0"/>
                  </a:lnTo>
                  <a:lnTo>
                    <a:pt x="375132" y="0"/>
                  </a:lnTo>
                  <a:close/>
                </a:path>
              </a:pathLst>
            </a:custGeom>
            <a:solidFill>
              <a:srgbClr val="D0F6FB">
                <a:alpha val="62000"/>
              </a:srgbClr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0" name="任意多边形: 形状 899">
              <a:extLst>
                <a:ext uri="{FF2B5EF4-FFF2-40B4-BE49-F238E27FC236}">
                  <a16:creationId xmlns:a16="http://schemas.microsoft.com/office/drawing/2014/main" id="{9036142B-A046-C318-BB09-C097FAD1A86C}"/>
                </a:ext>
              </a:extLst>
            </p:cNvPr>
            <p:cNvSpPr/>
            <p:nvPr/>
          </p:nvSpPr>
          <p:spPr>
            <a:xfrm>
              <a:off x="8666186" y="5500199"/>
              <a:ext cx="387110" cy="316727"/>
            </a:xfrm>
            <a:custGeom>
              <a:avLst/>
              <a:gdLst>
                <a:gd name="connsiteX0" fmla="*/ 0 w 603504"/>
                <a:gd name="connsiteY0" fmla="*/ 0 h 493776"/>
                <a:gd name="connsiteX1" fmla="*/ 603504 w 603504"/>
                <a:gd name="connsiteY1" fmla="*/ 0 h 493776"/>
                <a:gd name="connsiteX2" fmla="*/ 603504 w 603504"/>
                <a:gd name="connsiteY2" fmla="*/ 493776 h 493776"/>
                <a:gd name="connsiteX3" fmla="*/ 0 w 603504"/>
                <a:gd name="connsiteY3" fmla="*/ 493776 h 493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3504" h="493776">
                  <a:moveTo>
                    <a:pt x="0" y="0"/>
                  </a:moveTo>
                  <a:lnTo>
                    <a:pt x="603504" y="0"/>
                  </a:lnTo>
                  <a:lnTo>
                    <a:pt x="603504" y="493776"/>
                  </a:lnTo>
                  <a:lnTo>
                    <a:pt x="0" y="493776"/>
                  </a:lnTo>
                  <a:close/>
                </a:path>
              </a:pathLst>
            </a:custGeom>
            <a:noFill/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1" name="任意多边形: 形状 900">
              <a:extLst>
                <a:ext uri="{FF2B5EF4-FFF2-40B4-BE49-F238E27FC236}">
                  <a16:creationId xmlns:a16="http://schemas.microsoft.com/office/drawing/2014/main" id="{EB7C6BBE-FB96-A12F-94ED-29692E06CB5D}"/>
                </a:ext>
              </a:extLst>
            </p:cNvPr>
            <p:cNvSpPr/>
            <p:nvPr/>
          </p:nvSpPr>
          <p:spPr>
            <a:xfrm>
              <a:off x="8644191" y="5834521"/>
              <a:ext cx="431100" cy="52788"/>
            </a:xfrm>
            <a:custGeom>
              <a:avLst/>
              <a:gdLst>
                <a:gd name="connsiteX0" fmla="*/ 0 w 672084"/>
                <a:gd name="connsiteY0" fmla="*/ 0 h 82296"/>
                <a:gd name="connsiteX1" fmla="*/ 672084 w 672084"/>
                <a:gd name="connsiteY1" fmla="*/ 0 h 82296"/>
                <a:gd name="connsiteX2" fmla="*/ 672084 w 672084"/>
                <a:gd name="connsiteY2" fmla="*/ 82296 h 82296"/>
                <a:gd name="connsiteX3" fmla="*/ 0 w 672084"/>
                <a:gd name="connsiteY3" fmla="*/ 82296 h 82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72084" h="82296">
                  <a:moveTo>
                    <a:pt x="0" y="0"/>
                  </a:moveTo>
                  <a:lnTo>
                    <a:pt x="672084" y="0"/>
                  </a:lnTo>
                  <a:lnTo>
                    <a:pt x="672084" y="82296"/>
                  </a:lnTo>
                  <a:lnTo>
                    <a:pt x="0" y="82296"/>
                  </a:lnTo>
                  <a:close/>
                </a:path>
              </a:pathLst>
            </a:custGeom>
            <a:solidFill>
              <a:srgbClr val="D14D2F"/>
            </a:solidFill>
            <a:ln w="41148" cap="rnd">
              <a:solidFill>
                <a:srgbClr val="CE4829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2" name="任意多边形: 形状 901">
              <a:extLst>
                <a:ext uri="{FF2B5EF4-FFF2-40B4-BE49-F238E27FC236}">
                  <a16:creationId xmlns:a16="http://schemas.microsoft.com/office/drawing/2014/main" id="{83FC51B5-E57A-D136-FBDF-E882746EC481}"/>
                </a:ext>
              </a:extLst>
            </p:cNvPr>
            <p:cNvSpPr/>
            <p:nvPr/>
          </p:nvSpPr>
          <p:spPr>
            <a:xfrm>
              <a:off x="8644191" y="5816925"/>
              <a:ext cx="431100" cy="52788"/>
            </a:xfrm>
            <a:custGeom>
              <a:avLst/>
              <a:gdLst>
                <a:gd name="connsiteX0" fmla="*/ 0 w 672084"/>
                <a:gd name="connsiteY0" fmla="*/ 0 h 82296"/>
                <a:gd name="connsiteX1" fmla="*/ 672084 w 672084"/>
                <a:gd name="connsiteY1" fmla="*/ 0 h 82296"/>
                <a:gd name="connsiteX2" fmla="*/ 672084 w 672084"/>
                <a:gd name="connsiteY2" fmla="*/ 82296 h 82296"/>
                <a:gd name="connsiteX3" fmla="*/ 0 w 672084"/>
                <a:gd name="connsiteY3" fmla="*/ 82296 h 82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72084" h="82296">
                  <a:moveTo>
                    <a:pt x="0" y="0"/>
                  </a:moveTo>
                  <a:lnTo>
                    <a:pt x="672084" y="0"/>
                  </a:lnTo>
                  <a:lnTo>
                    <a:pt x="672084" y="82296"/>
                  </a:lnTo>
                  <a:lnTo>
                    <a:pt x="0" y="82296"/>
                  </a:lnTo>
                  <a:close/>
                </a:path>
              </a:pathLst>
            </a:custGeom>
            <a:solidFill>
              <a:srgbClr val="656B82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3" name="任意多边形: 形状 902">
              <a:extLst>
                <a:ext uri="{FF2B5EF4-FFF2-40B4-BE49-F238E27FC236}">
                  <a16:creationId xmlns:a16="http://schemas.microsoft.com/office/drawing/2014/main" id="{883D78D1-5C08-0B0A-2B74-A63DCFDDF8CD}"/>
                </a:ext>
              </a:extLst>
            </p:cNvPr>
            <p:cNvSpPr/>
            <p:nvPr/>
          </p:nvSpPr>
          <p:spPr>
            <a:xfrm>
              <a:off x="8644191" y="5816925"/>
              <a:ext cx="431100" cy="52788"/>
            </a:xfrm>
            <a:custGeom>
              <a:avLst/>
              <a:gdLst>
                <a:gd name="connsiteX0" fmla="*/ 0 w 672084"/>
                <a:gd name="connsiteY0" fmla="*/ 0 h 82296"/>
                <a:gd name="connsiteX1" fmla="*/ 672084 w 672084"/>
                <a:gd name="connsiteY1" fmla="*/ 0 h 82296"/>
                <a:gd name="connsiteX2" fmla="*/ 672084 w 672084"/>
                <a:gd name="connsiteY2" fmla="*/ 82296 h 82296"/>
                <a:gd name="connsiteX3" fmla="*/ 0 w 672084"/>
                <a:gd name="connsiteY3" fmla="*/ 82296 h 82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72084" h="82296">
                  <a:moveTo>
                    <a:pt x="0" y="0"/>
                  </a:moveTo>
                  <a:lnTo>
                    <a:pt x="672084" y="0"/>
                  </a:lnTo>
                  <a:lnTo>
                    <a:pt x="672084" y="82296"/>
                  </a:lnTo>
                  <a:lnTo>
                    <a:pt x="0" y="82296"/>
                  </a:lnTo>
                  <a:close/>
                </a:path>
              </a:pathLst>
            </a:custGeom>
            <a:noFill/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4" name="任意多边形: 形状 903">
              <a:extLst>
                <a:ext uri="{FF2B5EF4-FFF2-40B4-BE49-F238E27FC236}">
                  <a16:creationId xmlns:a16="http://schemas.microsoft.com/office/drawing/2014/main" id="{BC721899-9F21-9091-9CE6-701066B088A2}"/>
                </a:ext>
              </a:extLst>
            </p:cNvPr>
            <p:cNvSpPr/>
            <p:nvPr/>
          </p:nvSpPr>
          <p:spPr>
            <a:xfrm>
              <a:off x="10634600" y="5267053"/>
              <a:ext cx="306755" cy="551192"/>
            </a:xfrm>
            <a:custGeom>
              <a:avLst/>
              <a:gdLst>
                <a:gd name="connsiteX0" fmla="*/ 387679 w 478230"/>
                <a:gd name="connsiteY0" fmla="*/ 106299 h 859307"/>
                <a:gd name="connsiteX1" fmla="*/ 238860 w 478230"/>
                <a:gd name="connsiteY1" fmla="*/ 859307 h 859307"/>
                <a:gd name="connsiteX2" fmla="*/ 90042 w 478230"/>
                <a:gd name="connsiteY2" fmla="*/ 106299 h 859307"/>
                <a:gd name="connsiteX3" fmla="*/ 238860 w 478230"/>
                <a:gd name="connsiteY3" fmla="*/ 0 h 859307"/>
                <a:gd name="connsiteX4" fmla="*/ 387679 w 478230"/>
                <a:gd name="connsiteY4" fmla="*/ 106299 h 8593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8230" h="859307">
                  <a:moveTo>
                    <a:pt x="387679" y="106299"/>
                  </a:moveTo>
                  <a:cubicBezTo>
                    <a:pt x="493292" y="282550"/>
                    <a:pt x="570102" y="859307"/>
                    <a:pt x="238860" y="859307"/>
                  </a:cubicBezTo>
                  <a:cubicBezTo>
                    <a:pt x="-91695" y="859307"/>
                    <a:pt x="-14886" y="282550"/>
                    <a:pt x="90042" y="106299"/>
                  </a:cubicBezTo>
                  <a:cubicBezTo>
                    <a:pt x="133933" y="33604"/>
                    <a:pt x="191540" y="0"/>
                    <a:pt x="238860" y="0"/>
                  </a:cubicBezTo>
                  <a:cubicBezTo>
                    <a:pt x="286180" y="0"/>
                    <a:pt x="343788" y="33604"/>
                    <a:pt x="387679" y="106299"/>
                  </a:cubicBezTo>
                  <a:close/>
                </a:path>
              </a:pathLst>
            </a:custGeom>
            <a:solidFill>
              <a:srgbClr val="1FBE6A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5" name="任意多边形: 形状 904">
              <a:extLst>
                <a:ext uri="{FF2B5EF4-FFF2-40B4-BE49-F238E27FC236}">
                  <a16:creationId xmlns:a16="http://schemas.microsoft.com/office/drawing/2014/main" id="{309C3F6E-90D9-232A-976A-DDF02290C53A}"/>
                </a:ext>
              </a:extLst>
            </p:cNvPr>
            <p:cNvSpPr/>
            <p:nvPr/>
          </p:nvSpPr>
          <p:spPr>
            <a:xfrm>
              <a:off x="10634600" y="5267053"/>
              <a:ext cx="306755" cy="551192"/>
            </a:xfrm>
            <a:custGeom>
              <a:avLst/>
              <a:gdLst>
                <a:gd name="connsiteX0" fmla="*/ 387679 w 478230"/>
                <a:gd name="connsiteY0" fmla="*/ 106299 h 859307"/>
                <a:gd name="connsiteX1" fmla="*/ 238860 w 478230"/>
                <a:gd name="connsiteY1" fmla="*/ 859307 h 859307"/>
                <a:gd name="connsiteX2" fmla="*/ 90042 w 478230"/>
                <a:gd name="connsiteY2" fmla="*/ 106299 h 859307"/>
                <a:gd name="connsiteX3" fmla="*/ 238860 w 478230"/>
                <a:gd name="connsiteY3" fmla="*/ 0 h 859307"/>
                <a:gd name="connsiteX4" fmla="*/ 387679 w 478230"/>
                <a:gd name="connsiteY4" fmla="*/ 106299 h 8593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8230" h="859307">
                  <a:moveTo>
                    <a:pt x="387679" y="106299"/>
                  </a:moveTo>
                  <a:cubicBezTo>
                    <a:pt x="493292" y="282550"/>
                    <a:pt x="570102" y="859307"/>
                    <a:pt x="238860" y="859307"/>
                  </a:cubicBezTo>
                  <a:cubicBezTo>
                    <a:pt x="-91695" y="859307"/>
                    <a:pt x="-14886" y="282550"/>
                    <a:pt x="90042" y="106299"/>
                  </a:cubicBezTo>
                  <a:cubicBezTo>
                    <a:pt x="133933" y="33604"/>
                    <a:pt x="191540" y="0"/>
                    <a:pt x="238860" y="0"/>
                  </a:cubicBezTo>
                  <a:cubicBezTo>
                    <a:pt x="286180" y="0"/>
                    <a:pt x="343788" y="33604"/>
                    <a:pt x="387679" y="106299"/>
                  </a:cubicBezTo>
                  <a:close/>
                </a:path>
              </a:pathLst>
            </a:cu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  <a:ln w="685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906" name="任意多边形: 形状 905">
              <a:extLst>
                <a:ext uri="{FF2B5EF4-FFF2-40B4-BE49-F238E27FC236}">
                  <a16:creationId xmlns:a16="http://schemas.microsoft.com/office/drawing/2014/main" id="{AC260A2E-9C87-C1BB-98EC-6D1816485B68}"/>
                </a:ext>
              </a:extLst>
            </p:cNvPr>
            <p:cNvSpPr/>
            <p:nvPr/>
          </p:nvSpPr>
          <p:spPr>
            <a:xfrm>
              <a:off x="10431657" y="5128045"/>
              <a:ext cx="306905" cy="643570"/>
            </a:xfrm>
            <a:custGeom>
              <a:avLst/>
              <a:gdLst>
                <a:gd name="connsiteX0" fmla="*/ 387912 w 478464"/>
                <a:gd name="connsiteY0" fmla="*/ 124130 h 1003325"/>
                <a:gd name="connsiteX1" fmla="*/ 239094 w 478464"/>
                <a:gd name="connsiteY1" fmla="*/ 1003326 h 1003325"/>
                <a:gd name="connsiteX2" fmla="*/ 90275 w 478464"/>
                <a:gd name="connsiteY2" fmla="*/ 124130 h 1003325"/>
                <a:gd name="connsiteX3" fmla="*/ 239094 w 478464"/>
                <a:gd name="connsiteY3" fmla="*/ 0 h 1003325"/>
                <a:gd name="connsiteX4" fmla="*/ 387912 w 478464"/>
                <a:gd name="connsiteY4" fmla="*/ 124130 h 1003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8464" h="1003325">
                  <a:moveTo>
                    <a:pt x="387912" y="124130"/>
                  </a:moveTo>
                  <a:cubicBezTo>
                    <a:pt x="493525" y="329870"/>
                    <a:pt x="570335" y="1003326"/>
                    <a:pt x="239094" y="1003326"/>
                  </a:cubicBezTo>
                  <a:cubicBezTo>
                    <a:pt x="-92148" y="1003326"/>
                    <a:pt x="-14652" y="329870"/>
                    <a:pt x="90275" y="124130"/>
                  </a:cubicBezTo>
                  <a:cubicBezTo>
                    <a:pt x="134166" y="39090"/>
                    <a:pt x="191773" y="0"/>
                    <a:pt x="239094" y="0"/>
                  </a:cubicBezTo>
                  <a:cubicBezTo>
                    <a:pt x="286414" y="0"/>
                    <a:pt x="344021" y="39090"/>
                    <a:pt x="387912" y="124130"/>
                  </a:cubicBezTo>
                  <a:close/>
                </a:path>
              </a:pathLst>
            </a:cu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  <a:ln w="685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907" name="任意多边形: 形状 906">
              <a:extLst>
                <a:ext uri="{FF2B5EF4-FFF2-40B4-BE49-F238E27FC236}">
                  <a16:creationId xmlns:a16="http://schemas.microsoft.com/office/drawing/2014/main" id="{A5E41466-6DAA-9B7A-3EDA-918660F1C33D}"/>
                </a:ext>
              </a:extLst>
            </p:cNvPr>
            <p:cNvSpPr/>
            <p:nvPr/>
          </p:nvSpPr>
          <p:spPr>
            <a:xfrm>
              <a:off x="10431657" y="5128045"/>
              <a:ext cx="306905" cy="643570"/>
            </a:xfrm>
            <a:custGeom>
              <a:avLst/>
              <a:gdLst>
                <a:gd name="connsiteX0" fmla="*/ 387912 w 478464"/>
                <a:gd name="connsiteY0" fmla="*/ 124130 h 1003325"/>
                <a:gd name="connsiteX1" fmla="*/ 239094 w 478464"/>
                <a:gd name="connsiteY1" fmla="*/ 1003326 h 1003325"/>
                <a:gd name="connsiteX2" fmla="*/ 90275 w 478464"/>
                <a:gd name="connsiteY2" fmla="*/ 124130 h 1003325"/>
                <a:gd name="connsiteX3" fmla="*/ 239094 w 478464"/>
                <a:gd name="connsiteY3" fmla="*/ 0 h 1003325"/>
                <a:gd name="connsiteX4" fmla="*/ 387912 w 478464"/>
                <a:gd name="connsiteY4" fmla="*/ 124130 h 1003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8464" h="1003325">
                  <a:moveTo>
                    <a:pt x="387912" y="124130"/>
                  </a:moveTo>
                  <a:cubicBezTo>
                    <a:pt x="493525" y="329870"/>
                    <a:pt x="570335" y="1003326"/>
                    <a:pt x="239094" y="1003326"/>
                  </a:cubicBezTo>
                  <a:cubicBezTo>
                    <a:pt x="-92148" y="1003326"/>
                    <a:pt x="-14652" y="329870"/>
                    <a:pt x="90275" y="124130"/>
                  </a:cubicBezTo>
                  <a:cubicBezTo>
                    <a:pt x="134166" y="39090"/>
                    <a:pt x="191773" y="0"/>
                    <a:pt x="239094" y="0"/>
                  </a:cubicBezTo>
                  <a:cubicBezTo>
                    <a:pt x="286414" y="0"/>
                    <a:pt x="344021" y="39090"/>
                    <a:pt x="387912" y="124130"/>
                  </a:cubicBezTo>
                  <a:close/>
                </a:path>
              </a:pathLst>
            </a:custGeom>
            <a:noFill/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8" name="任意多边形: 形状 907">
              <a:extLst>
                <a:ext uri="{FF2B5EF4-FFF2-40B4-BE49-F238E27FC236}">
                  <a16:creationId xmlns:a16="http://schemas.microsoft.com/office/drawing/2014/main" id="{D4A36577-FD18-6900-ED76-CC2625437632}"/>
                </a:ext>
              </a:extLst>
            </p:cNvPr>
            <p:cNvSpPr/>
            <p:nvPr/>
          </p:nvSpPr>
          <p:spPr>
            <a:xfrm>
              <a:off x="8014180" y="4739114"/>
              <a:ext cx="325430" cy="1019305"/>
            </a:xfrm>
            <a:custGeom>
              <a:avLst/>
              <a:gdLst>
                <a:gd name="connsiteX0" fmla="*/ 251807 w 507344"/>
                <a:gd name="connsiteY0" fmla="*/ 1589094 h 1589094"/>
                <a:gd name="connsiteX1" fmla="*/ 251807 w 507344"/>
                <a:gd name="connsiteY1" fmla="*/ 1589094 h 1589094"/>
                <a:gd name="connsiteX2" fmla="*/ 119 w 507344"/>
                <a:gd name="connsiteY2" fmla="*/ 1282542 h 1589094"/>
                <a:gd name="connsiteX3" fmla="*/ 268267 w 507344"/>
                <a:gd name="connsiteY3" fmla="*/ 14497 h 1589094"/>
                <a:gd name="connsiteX4" fmla="*/ 307357 w 507344"/>
                <a:gd name="connsiteY4" fmla="*/ 15869 h 1589094"/>
                <a:gd name="connsiteX5" fmla="*/ 504182 w 507344"/>
                <a:gd name="connsiteY5" fmla="*/ 1292143 h 1589094"/>
                <a:gd name="connsiteX6" fmla="*/ 251807 w 507344"/>
                <a:gd name="connsiteY6" fmla="*/ 1589094 h 15890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07344" h="1589094">
                  <a:moveTo>
                    <a:pt x="251807" y="1589094"/>
                  </a:moveTo>
                  <a:lnTo>
                    <a:pt x="251807" y="1589094"/>
                  </a:lnTo>
                  <a:cubicBezTo>
                    <a:pt x="109161" y="1589094"/>
                    <a:pt x="805" y="1442333"/>
                    <a:pt x="119" y="1282542"/>
                  </a:cubicBezTo>
                  <a:cubicBezTo>
                    <a:pt x="-3996" y="879977"/>
                    <a:pt x="98874" y="452038"/>
                    <a:pt x="268267" y="14497"/>
                  </a:cubicBezTo>
                  <a:cubicBezTo>
                    <a:pt x="275810" y="-5391"/>
                    <a:pt x="300499" y="-4705"/>
                    <a:pt x="307357" y="15869"/>
                  </a:cubicBezTo>
                  <a:cubicBezTo>
                    <a:pt x="454804" y="461639"/>
                    <a:pt x="523384" y="886149"/>
                    <a:pt x="504182" y="1292143"/>
                  </a:cubicBezTo>
                  <a:cubicBezTo>
                    <a:pt x="498010" y="1449191"/>
                    <a:pt x="391025" y="1589094"/>
                    <a:pt x="251807" y="1589094"/>
                  </a:cubicBez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  <a:ln w="685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909" name="任意多边形: 形状 908">
              <a:extLst>
                <a:ext uri="{FF2B5EF4-FFF2-40B4-BE49-F238E27FC236}">
                  <a16:creationId xmlns:a16="http://schemas.microsoft.com/office/drawing/2014/main" id="{083F5E99-7B6E-5697-600B-0597B54F6D68}"/>
                </a:ext>
              </a:extLst>
            </p:cNvPr>
            <p:cNvSpPr/>
            <p:nvPr/>
          </p:nvSpPr>
          <p:spPr>
            <a:xfrm>
              <a:off x="8014180" y="4739114"/>
              <a:ext cx="325430" cy="1019305"/>
            </a:xfrm>
            <a:custGeom>
              <a:avLst/>
              <a:gdLst>
                <a:gd name="connsiteX0" fmla="*/ 251807 w 507344"/>
                <a:gd name="connsiteY0" fmla="*/ 1589094 h 1589094"/>
                <a:gd name="connsiteX1" fmla="*/ 251807 w 507344"/>
                <a:gd name="connsiteY1" fmla="*/ 1589094 h 1589094"/>
                <a:gd name="connsiteX2" fmla="*/ 119 w 507344"/>
                <a:gd name="connsiteY2" fmla="*/ 1282542 h 1589094"/>
                <a:gd name="connsiteX3" fmla="*/ 268267 w 507344"/>
                <a:gd name="connsiteY3" fmla="*/ 14497 h 1589094"/>
                <a:gd name="connsiteX4" fmla="*/ 307357 w 507344"/>
                <a:gd name="connsiteY4" fmla="*/ 15869 h 1589094"/>
                <a:gd name="connsiteX5" fmla="*/ 504182 w 507344"/>
                <a:gd name="connsiteY5" fmla="*/ 1292143 h 1589094"/>
                <a:gd name="connsiteX6" fmla="*/ 251807 w 507344"/>
                <a:gd name="connsiteY6" fmla="*/ 1589094 h 15890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07344" h="1589094">
                  <a:moveTo>
                    <a:pt x="251807" y="1589094"/>
                  </a:moveTo>
                  <a:lnTo>
                    <a:pt x="251807" y="1589094"/>
                  </a:lnTo>
                  <a:cubicBezTo>
                    <a:pt x="109161" y="1589094"/>
                    <a:pt x="805" y="1442333"/>
                    <a:pt x="119" y="1282542"/>
                  </a:cubicBezTo>
                  <a:cubicBezTo>
                    <a:pt x="-3996" y="879977"/>
                    <a:pt x="98874" y="452038"/>
                    <a:pt x="268267" y="14497"/>
                  </a:cubicBezTo>
                  <a:cubicBezTo>
                    <a:pt x="275810" y="-5391"/>
                    <a:pt x="300499" y="-4705"/>
                    <a:pt x="307357" y="15869"/>
                  </a:cubicBezTo>
                  <a:cubicBezTo>
                    <a:pt x="454804" y="461639"/>
                    <a:pt x="523384" y="886149"/>
                    <a:pt x="504182" y="1292143"/>
                  </a:cubicBezTo>
                  <a:cubicBezTo>
                    <a:pt x="498010" y="1449191"/>
                    <a:pt x="391025" y="1589094"/>
                    <a:pt x="251807" y="1589094"/>
                  </a:cubicBezTo>
                  <a:close/>
                </a:path>
              </a:pathLst>
            </a:custGeom>
            <a:noFill/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0" name="任意多边形: 形状 909">
              <a:extLst>
                <a:ext uri="{FF2B5EF4-FFF2-40B4-BE49-F238E27FC236}">
                  <a16:creationId xmlns:a16="http://schemas.microsoft.com/office/drawing/2014/main" id="{AB761E53-578B-5A50-6612-B33708DD368B}"/>
                </a:ext>
              </a:extLst>
            </p:cNvPr>
            <p:cNvSpPr/>
            <p:nvPr/>
          </p:nvSpPr>
          <p:spPr>
            <a:xfrm>
              <a:off x="7732883" y="4916455"/>
              <a:ext cx="306905" cy="742107"/>
            </a:xfrm>
            <a:custGeom>
              <a:avLst/>
              <a:gdLst>
                <a:gd name="connsiteX0" fmla="*/ 387912 w 478464"/>
                <a:gd name="connsiteY0" fmla="*/ 143332 h 1156944"/>
                <a:gd name="connsiteX1" fmla="*/ 239094 w 478464"/>
                <a:gd name="connsiteY1" fmla="*/ 1156945 h 1156944"/>
                <a:gd name="connsiteX2" fmla="*/ 90275 w 478464"/>
                <a:gd name="connsiteY2" fmla="*/ 143332 h 1156944"/>
                <a:gd name="connsiteX3" fmla="*/ 239094 w 478464"/>
                <a:gd name="connsiteY3" fmla="*/ 0 h 1156944"/>
                <a:gd name="connsiteX4" fmla="*/ 387912 w 478464"/>
                <a:gd name="connsiteY4" fmla="*/ 143332 h 1156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8464" h="1156944">
                  <a:moveTo>
                    <a:pt x="387912" y="143332"/>
                  </a:moveTo>
                  <a:cubicBezTo>
                    <a:pt x="493525" y="380619"/>
                    <a:pt x="570335" y="1156945"/>
                    <a:pt x="239094" y="1156945"/>
                  </a:cubicBezTo>
                  <a:cubicBezTo>
                    <a:pt x="-92148" y="1156945"/>
                    <a:pt x="-14652" y="380619"/>
                    <a:pt x="90275" y="143332"/>
                  </a:cubicBezTo>
                  <a:cubicBezTo>
                    <a:pt x="134166" y="45263"/>
                    <a:pt x="191773" y="0"/>
                    <a:pt x="239094" y="0"/>
                  </a:cubicBezTo>
                  <a:cubicBezTo>
                    <a:pt x="286414" y="0"/>
                    <a:pt x="344707" y="45263"/>
                    <a:pt x="387912" y="143332"/>
                  </a:cubicBezTo>
                  <a:close/>
                </a:path>
              </a:pathLst>
            </a:cu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  <a:ln w="685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911" name="任意多边形: 形状 910">
              <a:extLst>
                <a:ext uri="{FF2B5EF4-FFF2-40B4-BE49-F238E27FC236}">
                  <a16:creationId xmlns:a16="http://schemas.microsoft.com/office/drawing/2014/main" id="{2CBF145E-3918-2BC9-F417-077227F3D9F7}"/>
                </a:ext>
              </a:extLst>
            </p:cNvPr>
            <p:cNvSpPr/>
            <p:nvPr/>
          </p:nvSpPr>
          <p:spPr>
            <a:xfrm>
              <a:off x="7732883" y="4916455"/>
              <a:ext cx="306905" cy="742107"/>
            </a:xfrm>
            <a:custGeom>
              <a:avLst/>
              <a:gdLst>
                <a:gd name="connsiteX0" fmla="*/ 387912 w 478464"/>
                <a:gd name="connsiteY0" fmla="*/ 143332 h 1156944"/>
                <a:gd name="connsiteX1" fmla="*/ 239094 w 478464"/>
                <a:gd name="connsiteY1" fmla="*/ 1156945 h 1156944"/>
                <a:gd name="connsiteX2" fmla="*/ 90275 w 478464"/>
                <a:gd name="connsiteY2" fmla="*/ 143332 h 1156944"/>
                <a:gd name="connsiteX3" fmla="*/ 239094 w 478464"/>
                <a:gd name="connsiteY3" fmla="*/ 0 h 1156944"/>
                <a:gd name="connsiteX4" fmla="*/ 387912 w 478464"/>
                <a:gd name="connsiteY4" fmla="*/ 143332 h 1156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8464" h="1156944">
                  <a:moveTo>
                    <a:pt x="387912" y="143332"/>
                  </a:moveTo>
                  <a:cubicBezTo>
                    <a:pt x="493525" y="380619"/>
                    <a:pt x="570335" y="1156945"/>
                    <a:pt x="239094" y="1156945"/>
                  </a:cubicBezTo>
                  <a:cubicBezTo>
                    <a:pt x="-92148" y="1156945"/>
                    <a:pt x="-14652" y="380619"/>
                    <a:pt x="90275" y="143332"/>
                  </a:cubicBezTo>
                  <a:cubicBezTo>
                    <a:pt x="134166" y="45263"/>
                    <a:pt x="191773" y="0"/>
                    <a:pt x="239094" y="0"/>
                  </a:cubicBezTo>
                  <a:cubicBezTo>
                    <a:pt x="286414" y="0"/>
                    <a:pt x="344707" y="45263"/>
                    <a:pt x="387912" y="143332"/>
                  </a:cubicBezTo>
                  <a:close/>
                </a:path>
              </a:pathLst>
            </a:custGeom>
            <a:noFill/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2" name="任意多边形: 形状 911">
              <a:extLst>
                <a:ext uri="{FF2B5EF4-FFF2-40B4-BE49-F238E27FC236}">
                  <a16:creationId xmlns:a16="http://schemas.microsoft.com/office/drawing/2014/main" id="{D5C6AB54-FDC8-0895-F161-45DC416765BB}"/>
                </a:ext>
              </a:extLst>
            </p:cNvPr>
            <p:cNvSpPr/>
            <p:nvPr/>
          </p:nvSpPr>
          <p:spPr>
            <a:xfrm>
              <a:off x="7530090" y="5128045"/>
              <a:ext cx="306905" cy="643570"/>
            </a:xfrm>
            <a:custGeom>
              <a:avLst/>
              <a:gdLst>
                <a:gd name="connsiteX0" fmla="*/ 387912 w 478464"/>
                <a:gd name="connsiteY0" fmla="*/ 124130 h 1003325"/>
                <a:gd name="connsiteX1" fmla="*/ 239094 w 478464"/>
                <a:gd name="connsiteY1" fmla="*/ 1003326 h 1003325"/>
                <a:gd name="connsiteX2" fmla="*/ 90275 w 478464"/>
                <a:gd name="connsiteY2" fmla="*/ 124130 h 1003325"/>
                <a:gd name="connsiteX3" fmla="*/ 239094 w 478464"/>
                <a:gd name="connsiteY3" fmla="*/ 0 h 1003325"/>
                <a:gd name="connsiteX4" fmla="*/ 387912 w 478464"/>
                <a:gd name="connsiteY4" fmla="*/ 124130 h 1003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8464" h="1003325">
                  <a:moveTo>
                    <a:pt x="387912" y="124130"/>
                  </a:moveTo>
                  <a:cubicBezTo>
                    <a:pt x="493525" y="329870"/>
                    <a:pt x="570335" y="1003326"/>
                    <a:pt x="239094" y="1003326"/>
                  </a:cubicBezTo>
                  <a:cubicBezTo>
                    <a:pt x="-92148" y="1003326"/>
                    <a:pt x="-14652" y="329870"/>
                    <a:pt x="90275" y="124130"/>
                  </a:cubicBezTo>
                  <a:cubicBezTo>
                    <a:pt x="134166" y="39090"/>
                    <a:pt x="191773" y="0"/>
                    <a:pt x="239094" y="0"/>
                  </a:cubicBezTo>
                  <a:cubicBezTo>
                    <a:pt x="286414" y="0"/>
                    <a:pt x="344707" y="39090"/>
                    <a:pt x="387912" y="124130"/>
                  </a:cubicBezTo>
                  <a:close/>
                </a:path>
              </a:pathLst>
            </a:cu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  <a:ln w="685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913" name="任意多边形: 形状 912">
              <a:extLst>
                <a:ext uri="{FF2B5EF4-FFF2-40B4-BE49-F238E27FC236}">
                  <a16:creationId xmlns:a16="http://schemas.microsoft.com/office/drawing/2014/main" id="{E2421844-2FE4-119B-F1C6-B415DE95821D}"/>
                </a:ext>
              </a:extLst>
            </p:cNvPr>
            <p:cNvSpPr/>
            <p:nvPr/>
          </p:nvSpPr>
          <p:spPr>
            <a:xfrm>
              <a:off x="7530090" y="5128045"/>
              <a:ext cx="306905" cy="643570"/>
            </a:xfrm>
            <a:custGeom>
              <a:avLst/>
              <a:gdLst>
                <a:gd name="connsiteX0" fmla="*/ 387912 w 478464"/>
                <a:gd name="connsiteY0" fmla="*/ 124130 h 1003325"/>
                <a:gd name="connsiteX1" fmla="*/ 239094 w 478464"/>
                <a:gd name="connsiteY1" fmla="*/ 1003326 h 1003325"/>
                <a:gd name="connsiteX2" fmla="*/ 90275 w 478464"/>
                <a:gd name="connsiteY2" fmla="*/ 124130 h 1003325"/>
                <a:gd name="connsiteX3" fmla="*/ 239094 w 478464"/>
                <a:gd name="connsiteY3" fmla="*/ 0 h 1003325"/>
                <a:gd name="connsiteX4" fmla="*/ 387912 w 478464"/>
                <a:gd name="connsiteY4" fmla="*/ 124130 h 1003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8464" h="1003325">
                  <a:moveTo>
                    <a:pt x="387912" y="124130"/>
                  </a:moveTo>
                  <a:cubicBezTo>
                    <a:pt x="493525" y="329870"/>
                    <a:pt x="570335" y="1003326"/>
                    <a:pt x="239094" y="1003326"/>
                  </a:cubicBezTo>
                  <a:cubicBezTo>
                    <a:pt x="-92148" y="1003326"/>
                    <a:pt x="-14652" y="329870"/>
                    <a:pt x="90275" y="124130"/>
                  </a:cubicBezTo>
                  <a:cubicBezTo>
                    <a:pt x="134166" y="39090"/>
                    <a:pt x="191773" y="0"/>
                    <a:pt x="239094" y="0"/>
                  </a:cubicBezTo>
                  <a:cubicBezTo>
                    <a:pt x="286414" y="0"/>
                    <a:pt x="344707" y="39090"/>
                    <a:pt x="387912" y="124130"/>
                  </a:cubicBezTo>
                  <a:close/>
                </a:path>
              </a:pathLst>
            </a:custGeom>
            <a:noFill/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4" name="任意多边形: 形状 913">
              <a:extLst>
                <a:ext uri="{FF2B5EF4-FFF2-40B4-BE49-F238E27FC236}">
                  <a16:creationId xmlns:a16="http://schemas.microsoft.com/office/drawing/2014/main" id="{5FC91863-6BA5-8DB5-7568-AD07E4D6F791}"/>
                </a:ext>
              </a:extLst>
            </p:cNvPr>
            <p:cNvSpPr/>
            <p:nvPr/>
          </p:nvSpPr>
          <p:spPr>
            <a:xfrm>
              <a:off x="9219138" y="4513948"/>
              <a:ext cx="1056635" cy="1584512"/>
            </a:xfrm>
            <a:custGeom>
              <a:avLst/>
              <a:gdLst>
                <a:gd name="connsiteX0" fmla="*/ 1647292 w 1647291"/>
                <a:gd name="connsiteY0" fmla="*/ 2470252 h 2470251"/>
                <a:gd name="connsiteX1" fmla="*/ 0 w 1647291"/>
                <a:gd name="connsiteY1" fmla="*/ 2470252 h 2470251"/>
                <a:gd name="connsiteX2" fmla="*/ 0 w 1647291"/>
                <a:gd name="connsiteY2" fmla="*/ 708431 h 2470251"/>
                <a:gd name="connsiteX3" fmla="*/ 823646 w 1647291"/>
                <a:gd name="connsiteY3" fmla="*/ 0 h 2470251"/>
                <a:gd name="connsiteX4" fmla="*/ 1647292 w 1647291"/>
                <a:gd name="connsiteY4" fmla="*/ 708431 h 24702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47291" h="2470251">
                  <a:moveTo>
                    <a:pt x="1647292" y="2470252"/>
                  </a:moveTo>
                  <a:lnTo>
                    <a:pt x="0" y="2470252"/>
                  </a:lnTo>
                  <a:lnTo>
                    <a:pt x="0" y="708431"/>
                  </a:lnTo>
                  <a:lnTo>
                    <a:pt x="823646" y="0"/>
                  </a:lnTo>
                  <a:lnTo>
                    <a:pt x="1647292" y="708431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5" name="任意多边形: 形状 914">
              <a:extLst>
                <a:ext uri="{FF2B5EF4-FFF2-40B4-BE49-F238E27FC236}">
                  <a16:creationId xmlns:a16="http://schemas.microsoft.com/office/drawing/2014/main" id="{135492B6-10E4-9C53-75D4-F35B48434B8E}"/>
                </a:ext>
              </a:extLst>
            </p:cNvPr>
            <p:cNvSpPr/>
            <p:nvPr/>
          </p:nvSpPr>
          <p:spPr>
            <a:xfrm>
              <a:off x="10197911" y="5236260"/>
              <a:ext cx="79182" cy="36511"/>
            </a:xfrm>
            <a:custGeom>
              <a:avLst/>
              <a:gdLst>
                <a:gd name="connsiteX0" fmla="*/ 0 w 123444"/>
                <a:gd name="connsiteY0" fmla="*/ 0 h 56921"/>
                <a:gd name="connsiteX1" fmla="*/ 123444 w 123444"/>
                <a:gd name="connsiteY1" fmla="*/ 0 h 56921"/>
                <a:gd name="connsiteX2" fmla="*/ 123444 w 123444"/>
                <a:gd name="connsiteY2" fmla="*/ 56921 h 56921"/>
                <a:gd name="connsiteX3" fmla="*/ 0 w 123444"/>
                <a:gd name="connsiteY3" fmla="*/ 56921 h 56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444" h="56921">
                  <a:moveTo>
                    <a:pt x="0" y="0"/>
                  </a:moveTo>
                  <a:lnTo>
                    <a:pt x="123444" y="0"/>
                  </a:lnTo>
                  <a:lnTo>
                    <a:pt x="123444" y="56921"/>
                  </a:lnTo>
                  <a:lnTo>
                    <a:pt x="0" y="56921"/>
                  </a:lnTo>
                  <a:close/>
                </a:path>
              </a:pathLst>
            </a:cu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  <a:ln w="685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916" name="任意多边形: 形状 915">
              <a:extLst>
                <a:ext uri="{FF2B5EF4-FFF2-40B4-BE49-F238E27FC236}">
                  <a16:creationId xmlns:a16="http://schemas.microsoft.com/office/drawing/2014/main" id="{F42C2318-0BF3-629A-B461-D17E8BEC0105}"/>
                </a:ext>
              </a:extLst>
            </p:cNvPr>
            <p:cNvSpPr/>
            <p:nvPr/>
          </p:nvSpPr>
          <p:spPr>
            <a:xfrm>
              <a:off x="10153921" y="5281570"/>
              <a:ext cx="79182" cy="36511"/>
            </a:xfrm>
            <a:custGeom>
              <a:avLst/>
              <a:gdLst>
                <a:gd name="connsiteX0" fmla="*/ 0 w 123444"/>
                <a:gd name="connsiteY0" fmla="*/ 0 h 56921"/>
                <a:gd name="connsiteX1" fmla="*/ 123444 w 123444"/>
                <a:gd name="connsiteY1" fmla="*/ 0 h 56921"/>
                <a:gd name="connsiteX2" fmla="*/ 123444 w 123444"/>
                <a:gd name="connsiteY2" fmla="*/ 56921 h 56921"/>
                <a:gd name="connsiteX3" fmla="*/ 0 w 123444"/>
                <a:gd name="connsiteY3" fmla="*/ 56921 h 56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444" h="56921">
                  <a:moveTo>
                    <a:pt x="0" y="0"/>
                  </a:moveTo>
                  <a:lnTo>
                    <a:pt x="123444" y="0"/>
                  </a:lnTo>
                  <a:lnTo>
                    <a:pt x="123444" y="56921"/>
                  </a:lnTo>
                  <a:lnTo>
                    <a:pt x="0" y="56921"/>
                  </a:lnTo>
                  <a:close/>
                </a:path>
              </a:pathLst>
            </a:cu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  <a:ln w="685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917" name="任意多边形: 形状 916">
              <a:extLst>
                <a:ext uri="{FF2B5EF4-FFF2-40B4-BE49-F238E27FC236}">
                  <a16:creationId xmlns:a16="http://schemas.microsoft.com/office/drawing/2014/main" id="{CFD5409B-E5A2-6E46-A605-274D2D12165B}"/>
                </a:ext>
              </a:extLst>
            </p:cNvPr>
            <p:cNvSpPr/>
            <p:nvPr/>
          </p:nvSpPr>
          <p:spPr>
            <a:xfrm>
              <a:off x="10109931" y="5236260"/>
              <a:ext cx="79182" cy="36511"/>
            </a:xfrm>
            <a:custGeom>
              <a:avLst/>
              <a:gdLst>
                <a:gd name="connsiteX0" fmla="*/ 0 w 123444"/>
                <a:gd name="connsiteY0" fmla="*/ 0 h 56921"/>
                <a:gd name="connsiteX1" fmla="*/ 123444 w 123444"/>
                <a:gd name="connsiteY1" fmla="*/ 0 h 56921"/>
                <a:gd name="connsiteX2" fmla="*/ 123444 w 123444"/>
                <a:gd name="connsiteY2" fmla="*/ 56921 h 56921"/>
                <a:gd name="connsiteX3" fmla="*/ 0 w 123444"/>
                <a:gd name="connsiteY3" fmla="*/ 56921 h 56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444" h="56921">
                  <a:moveTo>
                    <a:pt x="0" y="0"/>
                  </a:moveTo>
                  <a:lnTo>
                    <a:pt x="123444" y="0"/>
                  </a:lnTo>
                  <a:lnTo>
                    <a:pt x="123444" y="56921"/>
                  </a:lnTo>
                  <a:lnTo>
                    <a:pt x="0" y="56921"/>
                  </a:lnTo>
                  <a:close/>
                </a:path>
              </a:pathLst>
            </a:cu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  <a:ln w="685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918" name="任意多边形: 形状 917">
              <a:extLst>
                <a:ext uri="{FF2B5EF4-FFF2-40B4-BE49-F238E27FC236}">
                  <a16:creationId xmlns:a16="http://schemas.microsoft.com/office/drawing/2014/main" id="{B7D93108-3578-08F3-EF43-CB164C3085C1}"/>
                </a:ext>
              </a:extLst>
            </p:cNvPr>
            <p:cNvSpPr/>
            <p:nvPr/>
          </p:nvSpPr>
          <p:spPr>
            <a:xfrm>
              <a:off x="9784846" y="4852229"/>
              <a:ext cx="79182" cy="36511"/>
            </a:xfrm>
            <a:custGeom>
              <a:avLst/>
              <a:gdLst>
                <a:gd name="connsiteX0" fmla="*/ 0 w 123444"/>
                <a:gd name="connsiteY0" fmla="*/ 0 h 56921"/>
                <a:gd name="connsiteX1" fmla="*/ 123444 w 123444"/>
                <a:gd name="connsiteY1" fmla="*/ 0 h 56921"/>
                <a:gd name="connsiteX2" fmla="*/ 123444 w 123444"/>
                <a:gd name="connsiteY2" fmla="*/ 56921 h 56921"/>
                <a:gd name="connsiteX3" fmla="*/ 0 w 123444"/>
                <a:gd name="connsiteY3" fmla="*/ 56921 h 56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444" h="56921">
                  <a:moveTo>
                    <a:pt x="0" y="0"/>
                  </a:moveTo>
                  <a:lnTo>
                    <a:pt x="123444" y="0"/>
                  </a:lnTo>
                  <a:lnTo>
                    <a:pt x="123444" y="56921"/>
                  </a:lnTo>
                  <a:lnTo>
                    <a:pt x="0" y="56921"/>
                  </a:lnTo>
                  <a:close/>
                </a:path>
              </a:pathLst>
            </a:cu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  <a:ln w="685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919" name="任意多边形: 形状 918">
              <a:extLst>
                <a:ext uri="{FF2B5EF4-FFF2-40B4-BE49-F238E27FC236}">
                  <a16:creationId xmlns:a16="http://schemas.microsoft.com/office/drawing/2014/main" id="{9E0D46A1-5726-39F5-7C32-972B7BB0D29B}"/>
                </a:ext>
              </a:extLst>
            </p:cNvPr>
            <p:cNvSpPr/>
            <p:nvPr/>
          </p:nvSpPr>
          <p:spPr>
            <a:xfrm>
              <a:off x="9263127" y="5281570"/>
              <a:ext cx="79182" cy="36511"/>
            </a:xfrm>
            <a:custGeom>
              <a:avLst/>
              <a:gdLst>
                <a:gd name="connsiteX0" fmla="*/ 0 w 123444"/>
                <a:gd name="connsiteY0" fmla="*/ 0 h 56921"/>
                <a:gd name="connsiteX1" fmla="*/ 123444 w 123444"/>
                <a:gd name="connsiteY1" fmla="*/ 0 h 56921"/>
                <a:gd name="connsiteX2" fmla="*/ 123444 w 123444"/>
                <a:gd name="connsiteY2" fmla="*/ 56921 h 56921"/>
                <a:gd name="connsiteX3" fmla="*/ 0 w 123444"/>
                <a:gd name="connsiteY3" fmla="*/ 56921 h 56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444" h="56921">
                  <a:moveTo>
                    <a:pt x="0" y="0"/>
                  </a:moveTo>
                  <a:lnTo>
                    <a:pt x="123444" y="0"/>
                  </a:lnTo>
                  <a:lnTo>
                    <a:pt x="123444" y="56921"/>
                  </a:lnTo>
                  <a:lnTo>
                    <a:pt x="0" y="56921"/>
                  </a:lnTo>
                  <a:close/>
                </a:path>
              </a:pathLst>
            </a:cu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  <a:ln w="685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920" name="任意多边形: 形状 919">
              <a:extLst>
                <a:ext uri="{FF2B5EF4-FFF2-40B4-BE49-F238E27FC236}">
                  <a16:creationId xmlns:a16="http://schemas.microsoft.com/office/drawing/2014/main" id="{CED4E10E-4580-754E-60FA-26FC74485DDF}"/>
                </a:ext>
              </a:extLst>
            </p:cNvPr>
            <p:cNvSpPr/>
            <p:nvPr/>
          </p:nvSpPr>
          <p:spPr>
            <a:xfrm>
              <a:off x="10098054" y="5901826"/>
              <a:ext cx="79182" cy="36511"/>
            </a:xfrm>
            <a:custGeom>
              <a:avLst/>
              <a:gdLst>
                <a:gd name="connsiteX0" fmla="*/ 0 w 123444"/>
                <a:gd name="connsiteY0" fmla="*/ 0 h 56921"/>
                <a:gd name="connsiteX1" fmla="*/ 123444 w 123444"/>
                <a:gd name="connsiteY1" fmla="*/ 0 h 56921"/>
                <a:gd name="connsiteX2" fmla="*/ 123444 w 123444"/>
                <a:gd name="connsiteY2" fmla="*/ 56921 h 56921"/>
                <a:gd name="connsiteX3" fmla="*/ 0 w 123444"/>
                <a:gd name="connsiteY3" fmla="*/ 56921 h 56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444" h="56921">
                  <a:moveTo>
                    <a:pt x="0" y="0"/>
                  </a:moveTo>
                  <a:lnTo>
                    <a:pt x="123444" y="0"/>
                  </a:lnTo>
                  <a:lnTo>
                    <a:pt x="123444" y="56921"/>
                  </a:lnTo>
                  <a:lnTo>
                    <a:pt x="0" y="56921"/>
                  </a:lnTo>
                  <a:close/>
                </a:path>
              </a:pathLst>
            </a:cu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  <a:ln w="685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921" name="任意多边形: 形状 920">
              <a:extLst>
                <a:ext uri="{FF2B5EF4-FFF2-40B4-BE49-F238E27FC236}">
                  <a16:creationId xmlns:a16="http://schemas.microsoft.com/office/drawing/2014/main" id="{F67F7AC2-E187-345A-6C7F-9BF944BE1683}"/>
                </a:ext>
              </a:extLst>
            </p:cNvPr>
            <p:cNvSpPr/>
            <p:nvPr/>
          </p:nvSpPr>
          <p:spPr>
            <a:xfrm>
              <a:off x="9476917" y="5020710"/>
              <a:ext cx="79182" cy="36511"/>
            </a:xfrm>
            <a:custGeom>
              <a:avLst/>
              <a:gdLst>
                <a:gd name="connsiteX0" fmla="*/ 0 w 123444"/>
                <a:gd name="connsiteY0" fmla="*/ 0 h 56921"/>
                <a:gd name="connsiteX1" fmla="*/ 123444 w 123444"/>
                <a:gd name="connsiteY1" fmla="*/ 0 h 56921"/>
                <a:gd name="connsiteX2" fmla="*/ 123444 w 123444"/>
                <a:gd name="connsiteY2" fmla="*/ 56921 h 56921"/>
                <a:gd name="connsiteX3" fmla="*/ 0 w 123444"/>
                <a:gd name="connsiteY3" fmla="*/ 56921 h 56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444" h="56921">
                  <a:moveTo>
                    <a:pt x="0" y="0"/>
                  </a:moveTo>
                  <a:lnTo>
                    <a:pt x="123444" y="0"/>
                  </a:lnTo>
                  <a:lnTo>
                    <a:pt x="123444" y="56921"/>
                  </a:lnTo>
                  <a:lnTo>
                    <a:pt x="0" y="56921"/>
                  </a:lnTo>
                  <a:close/>
                </a:path>
              </a:pathLst>
            </a:cu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  <a:ln w="685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922" name="任意多边形: 形状 921">
              <a:extLst>
                <a:ext uri="{FF2B5EF4-FFF2-40B4-BE49-F238E27FC236}">
                  <a16:creationId xmlns:a16="http://schemas.microsoft.com/office/drawing/2014/main" id="{BE793FFA-4A57-5EB5-6DCF-08BCAEF598D4}"/>
                </a:ext>
              </a:extLst>
            </p:cNvPr>
            <p:cNvSpPr/>
            <p:nvPr/>
          </p:nvSpPr>
          <p:spPr>
            <a:xfrm>
              <a:off x="9219138" y="5236260"/>
              <a:ext cx="79182" cy="36511"/>
            </a:xfrm>
            <a:custGeom>
              <a:avLst/>
              <a:gdLst>
                <a:gd name="connsiteX0" fmla="*/ 0 w 123444"/>
                <a:gd name="connsiteY0" fmla="*/ 0 h 56921"/>
                <a:gd name="connsiteX1" fmla="*/ 123444 w 123444"/>
                <a:gd name="connsiteY1" fmla="*/ 0 h 56921"/>
                <a:gd name="connsiteX2" fmla="*/ 123444 w 123444"/>
                <a:gd name="connsiteY2" fmla="*/ 56921 h 56921"/>
                <a:gd name="connsiteX3" fmla="*/ 0 w 123444"/>
                <a:gd name="connsiteY3" fmla="*/ 56921 h 56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444" h="56921">
                  <a:moveTo>
                    <a:pt x="0" y="0"/>
                  </a:moveTo>
                  <a:lnTo>
                    <a:pt x="123444" y="0"/>
                  </a:lnTo>
                  <a:lnTo>
                    <a:pt x="123444" y="56921"/>
                  </a:lnTo>
                  <a:lnTo>
                    <a:pt x="0" y="56921"/>
                  </a:lnTo>
                  <a:close/>
                </a:path>
              </a:pathLst>
            </a:cu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  <a:ln w="685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923" name="任意多边形: 形状 922">
              <a:extLst>
                <a:ext uri="{FF2B5EF4-FFF2-40B4-BE49-F238E27FC236}">
                  <a16:creationId xmlns:a16="http://schemas.microsoft.com/office/drawing/2014/main" id="{E46A2EDC-C0FF-FA6D-74D0-2F899C9BD2B9}"/>
                </a:ext>
              </a:extLst>
            </p:cNvPr>
            <p:cNvSpPr/>
            <p:nvPr/>
          </p:nvSpPr>
          <p:spPr>
            <a:xfrm>
              <a:off x="9179547" y="4715861"/>
              <a:ext cx="79182" cy="36511"/>
            </a:xfrm>
            <a:custGeom>
              <a:avLst/>
              <a:gdLst>
                <a:gd name="connsiteX0" fmla="*/ 0 w 123444"/>
                <a:gd name="connsiteY0" fmla="*/ 0 h 56921"/>
                <a:gd name="connsiteX1" fmla="*/ 123444 w 123444"/>
                <a:gd name="connsiteY1" fmla="*/ 0 h 56921"/>
                <a:gd name="connsiteX2" fmla="*/ 123444 w 123444"/>
                <a:gd name="connsiteY2" fmla="*/ 56921 h 56921"/>
                <a:gd name="connsiteX3" fmla="*/ 0 w 123444"/>
                <a:gd name="connsiteY3" fmla="*/ 56921 h 56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444" h="56921">
                  <a:moveTo>
                    <a:pt x="0" y="0"/>
                  </a:moveTo>
                  <a:lnTo>
                    <a:pt x="123444" y="0"/>
                  </a:lnTo>
                  <a:lnTo>
                    <a:pt x="123444" y="56921"/>
                  </a:lnTo>
                  <a:lnTo>
                    <a:pt x="0" y="56921"/>
                  </a:lnTo>
                  <a:close/>
                </a:path>
              </a:pathLst>
            </a:cu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  <a:ln w="685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924" name="任意多边形: 形状 923">
              <a:extLst>
                <a:ext uri="{FF2B5EF4-FFF2-40B4-BE49-F238E27FC236}">
                  <a16:creationId xmlns:a16="http://schemas.microsoft.com/office/drawing/2014/main" id="{8B9D8D7D-A142-1BA1-EE8A-B0DD540028F6}"/>
                </a:ext>
              </a:extLst>
            </p:cNvPr>
            <p:cNvSpPr/>
            <p:nvPr/>
          </p:nvSpPr>
          <p:spPr>
            <a:xfrm>
              <a:off x="9013705" y="5258695"/>
              <a:ext cx="79182" cy="36511"/>
            </a:xfrm>
            <a:custGeom>
              <a:avLst/>
              <a:gdLst>
                <a:gd name="connsiteX0" fmla="*/ 0 w 123444"/>
                <a:gd name="connsiteY0" fmla="*/ 0 h 56921"/>
                <a:gd name="connsiteX1" fmla="*/ 123444 w 123444"/>
                <a:gd name="connsiteY1" fmla="*/ 0 h 56921"/>
                <a:gd name="connsiteX2" fmla="*/ 123444 w 123444"/>
                <a:gd name="connsiteY2" fmla="*/ 56921 h 56921"/>
                <a:gd name="connsiteX3" fmla="*/ 0 w 123444"/>
                <a:gd name="connsiteY3" fmla="*/ 56921 h 56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444" h="56921">
                  <a:moveTo>
                    <a:pt x="0" y="0"/>
                  </a:moveTo>
                  <a:lnTo>
                    <a:pt x="123444" y="0"/>
                  </a:lnTo>
                  <a:lnTo>
                    <a:pt x="123444" y="56921"/>
                  </a:lnTo>
                  <a:lnTo>
                    <a:pt x="0" y="56921"/>
                  </a:lnTo>
                  <a:close/>
                </a:path>
              </a:pathLst>
            </a:cu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  <a:ln w="685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925" name="任意多边形: 形状 924">
              <a:extLst>
                <a:ext uri="{FF2B5EF4-FFF2-40B4-BE49-F238E27FC236}">
                  <a16:creationId xmlns:a16="http://schemas.microsoft.com/office/drawing/2014/main" id="{D1F9BCD8-148E-569E-08AE-30390080A2CA}"/>
                </a:ext>
              </a:extLst>
            </p:cNvPr>
            <p:cNvSpPr/>
            <p:nvPr/>
          </p:nvSpPr>
          <p:spPr>
            <a:xfrm>
              <a:off x="9702585" y="5622051"/>
              <a:ext cx="79182" cy="36511"/>
            </a:xfrm>
            <a:custGeom>
              <a:avLst/>
              <a:gdLst>
                <a:gd name="connsiteX0" fmla="*/ 0 w 123444"/>
                <a:gd name="connsiteY0" fmla="*/ 0 h 56921"/>
                <a:gd name="connsiteX1" fmla="*/ 123444 w 123444"/>
                <a:gd name="connsiteY1" fmla="*/ 0 h 56921"/>
                <a:gd name="connsiteX2" fmla="*/ 123444 w 123444"/>
                <a:gd name="connsiteY2" fmla="*/ 56921 h 56921"/>
                <a:gd name="connsiteX3" fmla="*/ 0 w 123444"/>
                <a:gd name="connsiteY3" fmla="*/ 56921 h 56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444" h="56921">
                  <a:moveTo>
                    <a:pt x="0" y="0"/>
                  </a:moveTo>
                  <a:lnTo>
                    <a:pt x="123444" y="0"/>
                  </a:lnTo>
                  <a:lnTo>
                    <a:pt x="123444" y="56921"/>
                  </a:lnTo>
                  <a:lnTo>
                    <a:pt x="0" y="56921"/>
                  </a:lnTo>
                  <a:close/>
                </a:path>
              </a:pathLst>
            </a:cu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  <a:ln w="685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926" name="任意多边形: 形状 925">
              <a:extLst>
                <a:ext uri="{FF2B5EF4-FFF2-40B4-BE49-F238E27FC236}">
                  <a16:creationId xmlns:a16="http://schemas.microsoft.com/office/drawing/2014/main" id="{CE6955B0-4AD6-73EE-6F41-A9925E01A76D}"/>
                </a:ext>
              </a:extLst>
            </p:cNvPr>
            <p:cNvSpPr/>
            <p:nvPr/>
          </p:nvSpPr>
          <p:spPr>
            <a:xfrm>
              <a:off x="9658596" y="5576741"/>
              <a:ext cx="79182" cy="36511"/>
            </a:xfrm>
            <a:custGeom>
              <a:avLst/>
              <a:gdLst>
                <a:gd name="connsiteX0" fmla="*/ 0 w 123444"/>
                <a:gd name="connsiteY0" fmla="*/ 0 h 56921"/>
                <a:gd name="connsiteX1" fmla="*/ 123444 w 123444"/>
                <a:gd name="connsiteY1" fmla="*/ 0 h 56921"/>
                <a:gd name="connsiteX2" fmla="*/ 123444 w 123444"/>
                <a:gd name="connsiteY2" fmla="*/ 56921 h 56921"/>
                <a:gd name="connsiteX3" fmla="*/ 0 w 123444"/>
                <a:gd name="connsiteY3" fmla="*/ 56921 h 56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444" h="56921">
                  <a:moveTo>
                    <a:pt x="0" y="0"/>
                  </a:moveTo>
                  <a:lnTo>
                    <a:pt x="123444" y="0"/>
                  </a:lnTo>
                  <a:lnTo>
                    <a:pt x="123444" y="56921"/>
                  </a:lnTo>
                  <a:lnTo>
                    <a:pt x="0" y="56921"/>
                  </a:lnTo>
                  <a:close/>
                </a:path>
              </a:pathLst>
            </a:cu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  <a:ln w="685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927" name="任意多边形: 形状 926">
              <a:extLst>
                <a:ext uri="{FF2B5EF4-FFF2-40B4-BE49-F238E27FC236}">
                  <a16:creationId xmlns:a16="http://schemas.microsoft.com/office/drawing/2014/main" id="{63298CF8-6D81-1BEC-35F0-10B7A8C500D1}"/>
                </a:ext>
              </a:extLst>
            </p:cNvPr>
            <p:cNvSpPr/>
            <p:nvPr/>
          </p:nvSpPr>
          <p:spPr>
            <a:xfrm>
              <a:off x="9219138" y="4513948"/>
              <a:ext cx="1056635" cy="524798"/>
            </a:xfrm>
            <a:custGeom>
              <a:avLst/>
              <a:gdLst>
                <a:gd name="connsiteX0" fmla="*/ 0 w 1647291"/>
                <a:gd name="connsiteY0" fmla="*/ 708431 h 818159"/>
                <a:gd name="connsiteX1" fmla="*/ 0 w 1647291"/>
                <a:gd name="connsiteY1" fmla="*/ 815416 h 818159"/>
                <a:gd name="connsiteX2" fmla="*/ 821588 w 1647291"/>
                <a:gd name="connsiteY2" fmla="*/ 119329 h 818159"/>
                <a:gd name="connsiteX3" fmla="*/ 1647292 w 1647291"/>
                <a:gd name="connsiteY3" fmla="*/ 818159 h 818159"/>
                <a:gd name="connsiteX4" fmla="*/ 1647292 w 1647291"/>
                <a:gd name="connsiteY4" fmla="*/ 708431 h 818159"/>
                <a:gd name="connsiteX5" fmla="*/ 823646 w 1647291"/>
                <a:gd name="connsiteY5" fmla="*/ 0 h 818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47291" h="818159">
                  <a:moveTo>
                    <a:pt x="0" y="708431"/>
                  </a:moveTo>
                  <a:lnTo>
                    <a:pt x="0" y="815416"/>
                  </a:lnTo>
                  <a:lnTo>
                    <a:pt x="821588" y="119329"/>
                  </a:lnTo>
                  <a:lnTo>
                    <a:pt x="1647292" y="818159"/>
                  </a:lnTo>
                  <a:lnTo>
                    <a:pt x="1647292" y="708431"/>
                  </a:lnTo>
                  <a:lnTo>
                    <a:pt x="823646" y="0"/>
                  </a:lnTo>
                  <a:close/>
                </a:path>
              </a:pathLst>
            </a:custGeom>
            <a:solidFill>
              <a:srgbClr val="EA633A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8" name="任意多边形: 形状 927">
              <a:extLst>
                <a:ext uri="{FF2B5EF4-FFF2-40B4-BE49-F238E27FC236}">
                  <a16:creationId xmlns:a16="http://schemas.microsoft.com/office/drawing/2014/main" id="{19960A07-0ED4-DC6A-DF15-AF330E9CD46C}"/>
                </a:ext>
              </a:extLst>
            </p:cNvPr>
            <p:cNvSpPr/>
            <p:nvPr/>
          </p:nvSpPr>
          <p:spPr>
            <a:xfrm>
              <a:off x="9219138" y="4513948"/>
              <a:ext cx="1056635" cy="1584512"/>
            </a:xfrm>
            <a:custGeom>
              <a:avLst/>
              <a:gdLst>
                <a:gd name="connsiteX0" fmla="*/ 1647292 w 1647291"/>
                <a:gd name="connsiteY0" fmla="*/ 2470252 h 2470251"/>
                <a:gd name="connsiteX1" fmla="*/ 0 w 1647291"/>
                <a:gd name="connsiteY1" fmla="*/ 2470252 h 2470251"/>
                <a:gd name="connsiteX2" fmla="*/ 0 w 1647291"/>
                <a:gd name="connsiteY2" fmla="*/ 708431 h 2470251"/>
                <a:gd name="connsiteX3" fmla="*/ 823646 w 1647291"/>
                <a:gd name="connsiteY3" fmla="*/ 0 h 2470251"/>
                <a:gd name="connsiteX4" fmla="*/ 1647292 w 1647291"/>
                <a:gd name="connsiteY4" fmla="*/ 708431 h 24702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47291" h="2470251">
                  <a:moveTo>
                    <a:pt x="1647292" y="2470252"/>
                  </a:moveTo>
                  <a:lnTo>
                    <a:pt x="0" y="2470252"/>
                  </a:lnTo>
                  <a:lnTo>
                    <a:pt x="0" y="708431"/>
                  </a:lnTo>
                  <a:lnTo>
                    <a:pt x="823646" y="0"/>
                  </a:lnTo>
                  <a:lnTo>
                    <a:pt x="1647292" y="708431"/>
                  </a:lnTo>
                  <a:close/>
                </a:path>
              </a:pathLst>
            </a:custGeom>
            <a:noFill/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9" name="任意多边形: 形状 928">
              <a:extLst>
                <a:ext uri="{FF2B5EF4-FFF2-40B4-BE49-F238E27FC236}">
                  <a16:creationId xmlns:a16="http://schemas.microsoft.com/office/drawing/2014/main" id="{93279DCF-B7ED-B795-4582-7684205E1F39}"/>
                </a:ext>
              </a:extLst>
            </p:cNvPr>
            <p:cNvSpPr/>
            <p:nvPr/>
          </p:nvSpPr>
          <p:spPr>
            <a:xfrm>
              <a:off x="9781327" y="5500199"/>
              <a:ext cx="316727" cy="598261"/>
            </a:xfrm>
            <a:custGeom>
              <a:avLst/>
              <a:gdLst>
                <a:gd name="connsiteX0" fmla="*/ 0 w 493776"/>
                <a:gd name="connsiteY0" fmla="*/ 0 h 932688"/>
                <a:gd name="connsiteX1" fmla="*/ 493776 w 493776"/>
                <a:gd name="connsiteY1" fmla="*/ 0 h 932688"/>
                <a:gd name="connsiteX2" fmla="*/ 493776 w 493776"/>
                <a:gd name="connsiteY2" fmla="*/ 932688 h 932688"/>
                <a:gd name="connsiteX3" fmla="*/ 0 w 493776"/>
                <a:gd name="connsiteY3" fmla="*/ 932688 h 932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93776" h="932688">
                  <a:moveTo>
                    <a:pt x="0" y="0"/>
                  </a:moveTo>
                  <a:lnTo>
                    <a:pt x="493776" y="0"/>
                  </a:lnTo>
                  <a:lnTo>
                    <a:pt x="493776" y="932688"/>
                  </a:lnTo>
                  <a:lnTo>
                    <a:pt x="0" y="932688"/>
                  </a:lnTo>
                  <a:close/>
                </a:path>
              </a:pathLst>
            </a:custGeom>
            <a:solidFill>
              <a:srgbClr val="99393E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0" name="任意多边形: 形状 929">
              <a:extLst>
                <a:ext uri="{FF2B5EF4-FFF2-40B4-BE49-F238E27FC236}">
                  <a16:creationId xmlns:a16="http://schemas.microsoft.com/office/drawing/2014/main" id="{3FD407DF-B382-F5A0-FEB0-F81A5111F6DF}"/>
                </a:ext>
              </a:extLst>
            </p:cNvPr>
            <p:cNvSpPr/>
            <p:nvPr/>
          </p:nvSpPr>
          <p:spPr>
            <a:xfrm>
              <a:off x="10061982" y="5500199"/>
              <a:ext cx="36071" cy="598261"/>
            </a:xfrm>
            <a:custGeom>
              <a:avLst/>
              <a:gdLst>
                <a:gd name="connsiteX0" fmla="*/ 0 w 56235"/>
                <a:gd name="connsiteY0" fmla="*/ 0 h 932688"/>
                <a:gd name="connsiteX1" fmla="*/ 56236 w 56235"/>
                <a:gd name="connsiteY1" fmla="*/ 0 h 932688"/>
                <a:gd name="connsiteX2" fmla="*/ 56236 w 56235"/>
                <a:gd name="connsiteY2" fmla="*/ 932688 h 932688"/>
                <a:gd name="connsiteX3" fmla="*/ 0 w 56235"/>
                <a:gd name="connsiteY3" fmla="*/ 932688 h 932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6235" h="932688">
                  <a:moveTo>
                    <a:pt x="0" y="0"/>
                  </a:moveTo>
                  <a:lnTo>
                    <a:pt x="56236" y="0"/>
                  </a:lnTo>
                  <a:lnTo>
                    <a:pt x="56236" y="932688"/>
                  </a:lnTo>
                  <a:lnTo>
                    <a:pt x="0" y="932688"/>
                  </a:lnTo>
                  <a:close/>
                </a:path>
              </a:pathLst>
            </a:custGeom>
            <a:solidFill>
              <a:srgbClr val="822E36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1" name="任意多边形: 形状 930">
              <a:extLst>
                <a:ext uri="{FF2B5EF4-FFF2-40B4-BE49-F238E27FC236}">
                  <a16:creationId xmlns:a16="http://schemas.microsoft.com/office/drawing/2014/main" id="{D16B055F-5D37-ECD7-1282-6FEAEDFDC0DA}"/>
                </a:ext>
              </a:extLst>
            </p:cNvPr>
            <p:cNvSpPr/>
            <p:nvPr/>
          </p:nvSpPr>
          <p:spPr>
            <a:xfrm>
              <a:off x="9781327" y="5500199"/>
              <a:ext cx="316727" cy="598261"/>
            </a:xfrm>
            <a:custGeom>
              <a:avLst/>
              <a:gdLst>
                <a:gd name="connsiteX0" fmla="*/ 0 w 493776"/>
                <a:gd name="connsiteY0" fmla="*/ 0 h 932688"/>
                <a:gd name="connsiteX1" fmla="*/ 493776 w 493776"/>
                <a:gd name="connsiteY1" fmla="*/ 0 h 932688"/>
                <a:gd name="connsiteX2" fmla="*/ 493776 w 493776"/>
                <a:gd name="connsiteY2" fmla="*/ 932688 h 932688"/>
                <a:gd name="connsiteX3" fmla="*/ 0 w 493776"/>
                <a:gd name="connsiteY3" fmla="*/ 932688 h 932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93776" h="932688">
                  <a:moveTo>
                    <a:pt x="0" y="0"/>
                  </a:moveTo>
                  <a:lnTo>
                    <a:pt x="493776" y="0"/>
                  </a:lnTo>
                  <a:lnTo>
                    <a:pt x="493776" y="932688"/>
                  </a:lnTo>
                  <a:lnTo>
                    <a:pt x="0" y="932688"/>
                  </a:lnTo>
                  <a:close/>
                </a:path>
              </a:pathLst>
            </a:custGeom>
            <a:noFill/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2" name="任意多边形: 形状 931">
              <a:extLst>
                <a:ext uri="{FF2B5EF4-FFF2-40B4-BE49-F238E27FC236}">
                  <a16:creationId xmlns:a16="http://schemas.microsoft.com/office/drawing/2014/main" id="{3738865E-DBA0-0C43-BDB5-930E68240026}"/>
                </a:ext>
              </a:extLst>
            </p:cNvPr>
            <p:cNvSpPr/>
            <p:nvPr/>
          </p:nvSpPr>
          <p:spPr>
            <a:xfrm>
              <a:off x="9385859" y="5500199"/>
              <a:ext cx="272737" cy="316727"/>
            </a:xfrm>
            <a:custGeom>
              <a:avLst/>
              <a:gdLst>
                <a:gd name="connsiteX0" fmla="*/ 0 w 425196"/>
                <a:gd name="connsiteY0" fmla="*/ 0 h 493776"/>
                <a:gd name="connsiteX1" fmla="*/ 425196 w 425196"/>
                <a:gd name="connsiteY1" fmla="*/ 0 h 493776"/>
                <a:gd name="connsiteX2" fmla="*/ 425196 w 425196"/>
                <a:gd name="connsiteY2" fmla="*/ 493776 h 493776"/>
                <a:gd name="connsiteX3" fmla="*/ 0 w 425196"/>
                <a:gd name="connsiteY3" fmla="*/ 493776 h 493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5196" h="493776">
                  <a:moveTo>
                    <a:pt x="0" y="0"/>
                  </a:moveTo>
                  <a:lnTo>
                    <a:pt x="425196" y="0"/>
                  </a:lnTo>
                  <a:lnTo>
                    <a:pt x="425196" y="493776"/>
                  </a:lnTo>
                  <a:lnTo>
                    <a:pt x="0" y="493776"/>
                  </a:lnTo>
                  <a:close/>
                </a:path>
              </a:pathLst>
            </a:custGeom>
            <a:solidFill>
              <a:srgbClr val="89C6CC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3" name="任意多边形: 形状 932">
              <a:extLst>
                <a:ext uri="{FF2B5EF4-FFF2-40B4-BE49-F238E27FC236}">
                  <a16:creationId xmlns:a16="http://schemas.microsoft.com/office/drawing/2014/main" id="{993EEF74-07F3-2404-B61D-B8B3B3BF61A0}"/>
                </a:ext>
              </a:extLst>
            </p:cNvPr>
            <p:cNvSpPr/>
            <p:nvPr/>
          </p:nvSpPr>
          <p:spPr>
            <a:xfrm>
              <a:off x="9385859" y="5500199"/>
              <a:ext cx="200154" cy="263498"/>
            </a:xfrm>
            <a:custGeom>
              <a:avLst/>
              <a:gdLst>
                <a:gd name="connsiteX0" fmla="*/ 0 w 312039"/>
                <a:gd name="connsiteY0" fmla="*/ 410794 h 410793"/>
                <a:gd name="connsiteX1" fmla="*/ 312039 w 312039"/>
                <a:gd name="connsiteY1" fmla="*/ 0 h 410793"/>
                <a:gd name="connsiteX2" fmla="*/ 174193 w 312039"/>
                <a:gd name="connsiteY2" fmla="*/ 0 h 410793"/>
                <a:gd name="connsiteX3" fmla="*/ 0 w 312039"/>
                <a:gd name="connsiteY3" fmla="*/ 229743 h 410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2039" h="410793">
                  <a:moveTo>
                    <a:pt x="0" y="410794"/>
                  </a:moveTo>
                  <a:lnTo>
                    <a:pt x="312039" y="0"/>
                  </a:lnTo>
                  <a:lnTo>
                    <a:pt x="174193" y="0"/>
                  </a:lnTo>
                  <a:lnTo>
                    <a:pt x="0" y="229743"/>
                  </a:lnTo>
                  <a:close/>
                </a:path>
              </a:pathLst>
            </a:custGeom>
            <a:solidFill>
              <a:srgbClr val="D0F6FB">
                <a:alpha val="92000"/>
              </a:srgbClr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4" name="任意多边形: 形状 933">
              <a:extLst>
                <a:ext uri="{FF2B5EF4-FFF2-40B4-BE49-F238E27FC236}">
                  <a16:creationId xmlns:a16="http://schemas.microsoft.com/office/drawing/2014/main" id="{D8B5F2A7-2864-05E4-8447-B0D3A41C919A}"/>
                </a:ext>
              </a:extLst>
            </p:cNvPr>
            <p:cNvSpPr/>
            <p:nvPr/>
          </p:nvSpPr>
          <p:spPr>
            <a:xfrm>
              <a:off x="9385859" y="5500199"/>
              <a:ext cx="272737" cy="316727"/>
            </a:xfrm>
            <a:custGeom>
              <a:avLst/>
              <a:gdLst>
                <a:gd name="connsiteX0" fmla="*/ 425196 w 425196"/>
                <a:gd name="connsiteY0" fmla="*/ 4115 h 493776"/>
                <a:gd name="connsiteX1" fmla="*/ 425196 w 425196"/>
                <a:gd name="connsiteY1" fmla="*/ 0 h 493776"/>
                <a:gd name="connsiteX2" fmla="*/ 359359 w 425196"/>
                <a:gd name="connsiteY2" fmla="*/ 0 h 493776"/>
                <a:gd name="connsiteX3" fmla="*/ 0 w 425196"/>
                <a:gd name="connsiteY3" fmla="*/ 473202 h 493776"/>
                <a:gd name="connsiteX4" fmla="*/ 0 w 425196"/>
                <a:gd name="connsiteY4" fmla="*/ 493776 h 493776"/>
                <a:gd name="connsiteX5" fmla="*/ 52806 w 425196"/>
                <a:gd name="connsiteY5" fmla="*/ 493776 h 493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25196" h="493776">
                  <a:moveTo>
                    <a:pt x="425196" y="4115"/>
                  </a:moveTo>
                  <a:lnTo>
                    <a:pt x="425196" y="0"/>
                  </a:lnTo>
                  <a:lnTo>
                    <a:pt x="359359" y="0"/>
                  </a:lnTo>
                  <a:lnTo>
                    <a:pt x="0" y="473202"/>
                  </a:lnTo>
                  <a:lnTo>
                    <a:pt x="0" y="493776"/>
                  </a:lnTo>
                  <a:lnTo>
                    <a:pt x="52806" y="493776"/>
                  </a:lnTo>
                  <a:close/>
                </a:path>
              </a:pathLst>
            </a:custGeom>
            <a:solidFill>
              <a:srgbClr val="D0F6FB">
                <a:alpha val="92000"/>
              </a:srgbClr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5" name="任意多边形: 形状 934">
              <a:extLst>
                <a:ext uri="{FF2B5EF4-FFF2-40B4-BE49-F238E27FC236}">
                  <a16:creationId xmlns:a16="http://schemas.microsoft.com/office/drawing/2014/main" id="{5412084D-B4D0-1D51-B583-24E33468FD42}"/>
                </a:ext>
              </a:extLst>
            </p:cNvPr>
            <p:cNvSpPr/>
            <p:nvPr/>
          </p:nvSpPr>
          <p:spPr>
            <a:xfrm>
              <a:off x="9355066" y="5834521"/>
              <a:ext cx="334322" cy="52788"/>
            </a:xfrm>
            <a:custGeom>
              <a:avLst/>
              <a:gdLst>
                <a:gd name="connsiteX0" fmla="*/ 0 w 521208"/>
                <a:gd name="connsiteY0" fmla="*/ 0 h 82296"/>
                <a:gd name="connsiteX1" fmla="*/ 521208 w 521208"/>
                <a:gd name="connsiteY1" fmla="*/ 0 h 82296"/>
                <a:gd name="connsiteX2" fmla="*/ 521208 w 521208"/>
                <a:gd name="connsiteY2" fmla="*/ 82296 h 82296"/>
                <a:gd name="connsiteX3" fmla="*/ 0 w 521208"/>
                <a:gd name="connsiteY3" fmla="*/ 82296 h 82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21208" h="82296">
                  <a:moveTo>
                    <a:pt x="0" y="0"/>
                  </a:moveTo>
                  <a:lnTo>
                    <a:pt x="521208" y="0"/>
                  </a:lnTo>
                  <a:lnTo>
                    <a:pt x="521208" y="82296"/>
                  </a:lnTo>
                  <a:lnTo>
                    <a:pt x="0" y="82296"/>
                  </a:lnTo>
                  <a:close/>
                </a:path>
              </a:pathLst>
            </a:custGeom>
            <a:solidFill>
              <a:srgbClr val="EA633A"/>
            </a:solidFill>
            <a:ln w="41148" cap="rnd">
              <a:solidFill>
                <a:srgbClr val="EA633A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6" name="任意多边形: 形状 935">
              <a:extLst>
                <a:ext uri="{FF2B5EF4-FFF2-40B4-BE49-F238E27FC236}">
                  <a16:creationId xmlns:a16="http://schemas.microsoft.com/office/drawing/2014/main" id="{3F60C873-68BF-331B-0B86-85779E5ED7EA}"/>
                </a:ext>
              </a:extLst>
            </p:cNvPr>
            <p:cNvSpPr/>
            <p:nvPr/>
          </p:nvSpPr>
          <p:spPr>
            <a:xfrm>
              <a:off x="9385859" y="5500199"/>
              <a:ext cx="272737" cy="316727"/>
            </a:xfrm>
            <a:custGeom>
              <a:avLst/>
              <a:gdLst>
                <a:gd name="connsiteX0" fmla="*/ 0 w 425196"/>
                <a:gd name="connsiteY0" fmla="*/ 0 h 493776"/>
                <a:gd name="connsiteX1" fmla="*/ 425196 w 425196"/>
                <a:gd name="connsiteY1" fmla="*/ 0 h 493776"/>
                <a:gd name="connsiteX2" fmla="*/ 425196 w 425196"/>
                <a:gd name="connsiteY2" fmla="*/ 493776 h 493776"/>
                <a:gd name="connsiteX3" fmla="*/ 0 w 425196"/>
                <a:gd name="connsiteY3" fmla="*/ 493776 h 493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5196" h="493776">
                  <a:moveTo>
                    <a:pt x="0" y="0"/>
                  </a:moveTo>
                  <a:lnTo>
                    <a:pt x="425196" y="0"/>
                  </a:lnTo>
                  <a:lnTo>
                    <a:pt x="425196" y="493776"/>
                  </a:lnTo>
                  <a:lnTo>
                    <a:pt x="0" y="493776"/>
                  </a:lnTo>
                  <a:close/>
                </a:path>
              </a:pathLst>
            </a:custGeom>
            <a:noFill/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7" name="任意多边形: 形状 936">
              <a:extLst>
                <a:ext uri="{FF2B5EF4-FFF2-40B4-BE49-F238E27FC236}">
                  <a16:creationId xmlns:a16="http://schemas.microsoft.com/office/drawing/2014/main" id="{7BC12AC1-ADB1-1ED9-8DDF-4EDA48E0DE14}"/>
                </a:ext>
              </a:extLst>
            </p:cNvPr>
            <p:cNvSpPr/>
            <p:nvPr/>
          </p:nvSpPr>
          <p:spPr>
            <a:xfrm>
              <a:off x="9355066" y="5816925"/>
              <a:ext cx="334322" cy="52788"/>
            </a:xfrm>
            <a:custGeom>
              <a:avLst/>
              <a:gdLst>
                <a:gd name="connsiteX0" fmla="*/ 0 w 521208"/>
                <a:gd name="connsiteY0" fmla="*/ 0 h 82296"/>
                <a:gd name="connsiteX1" fmla="*/ 521208 w 521208"/>
                <a:gd name="connsiteY1" fmla="*/ 0 h 82296"/>
                <a:gd name="connsiteX2" fmla="*/ 521208 w 521208"/>
                <a:gd name="connsiteY2" fmla="*/ 82296 h 82296"/>
                <a:gd name="connsiteX3" fmla="*/ 0 w 521208"/>
                <a:gd name="connsiteY3" fmla="*/ 82296 h 82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21208" h="82296">
                  <a:moveTo>
                    <a:pt x="0" y="0"/>
                  </a:moveTo>
                  <a:lnTo>
                    <a:pt x="521208" y="0"/>
                  </a:lnTo>
                  <a:lnTo>
                    <a:pt x="521208" y="82296"/>
                  </a:lnTo>
                  <a:lnTo>
                    <a:pt x="0" y="82296"/>
                  </a:lnTo>
                  <a:close/>
                </a:path>
              </a:pathLst>
            </a:custGeom>
            <a:solidFill>
              <a:srgbClr val="656B82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8" name="任意多边形: 形状 937">
              <a:extLst>
                <a:ext uri="{FF2B5EF4-FFF2-40B4-BE49-F238E27FC236}">
                  <a16:creationId xmlns:a16="http://schemas.microsoft.com/office/drawing/2014/main" id="{D7183192-D8BE-2F37-E4C5-7CDDDDD41766}"/>
                </a:ext>
              </a:extLst>
            </p:cNvPr>
            <p:cNvSpPr/>
            <p:nvPr/>
          </p:nvSpPr>
          <p:spPr>
            <a:xfrm>
              <a:off x="9355066" y="5816925"/>
              <a:ext cx="334322" cy="52788"/>
            </a:xfrm>
            <a:custGeom>
              <a:avLst/>
              <a:gdLst>
                <a:gd name="connsiteX0" fmla="*/ 0 w 521208"/>
                <a:gd name="connsiteY0" fmla="*/ 0 h 82296"/>
                <a:gd name="connsiteX1" fmla="*/ 521208 w 521208"/>
                <a:gd name="connsiteY1" fmla="*/ 0 h 82296"/>
                <a:gd name="connsiteX2" fmla="*/ 521208 w 521208"/>
                <a:gd name="connsiteY2" fmla="*/ 82296 h 82296"/>
                <a:gd name="connsiteX3" fmla="*/ 0 w 521208"/>
                <a:gd name="connsiteY3" fmla="*/ 82296 h 82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21208" h="82296">
                  <a:moveTo>
                    <a:pt x="0" y="0"/>
                  </a:moveTo>
                  <a:lnTo>
                    <a:pt x="521208" y="0"/>
                  </a:lnTo>
                  <a:lnTo>
                    <a:pt x="521208" y="82296"/>
                  </a:lnTo>
                  <a:lnTo>
                    <a:pt x="0" y="82296"/>
                  </a:lnTo>
                  <a:close/>
                </a:path>
              </a:pathLst>
            </a:custGeom>
            <a:noFill/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9" name="任意多边形: 形状 938">
              <a:extLst>
                <a:ext uri="{FF2B5EF4-FFF2-40B4-BE49-F238E27FC236}">
                  <a16:creationId xmlns:a16="http://schemas.microsoft.com/office/drawing/2014/main" id="{7276B506-6B44-E6AF-BB60-8A3987F158C1}"/>
                </a:ext>
              </a:extLst>
            </p:cNvPr>
            <p:cNvSpPr/>
            <p:nvPr/>
          </p:nvSpPr>
          <p:spPr>
            <a:xfrm>
              <a:off x="9619884" y="4884342"/>
              <a:ext cx="255141" cy="255141"/>
            </a:xfrm>
            <a:custGeom>
              <a:avLst/>
              <a:gdLst>
                <a:gd name="connsiteX0" fmla="*/ 397764 w 397764"/>
                <a:gd name="connsiteY0" fmla="*/ 198882 h 397764"/>
                <a:gd name="connsiteX1" fmla="*/ 198882 w 397764"/>
                <a:gd name="connsiteY1" fmla="*/ 397764 h 397764"/>
                <a:gd name="connsiteX2" fmla="*/ 0 w 397764"/>
                <a:gd name="connsiteY2" fmla="*/ 198882 h 397764"/>
                <a:gd name="connsiteX3" fmla="*/ 198882 w 397764"/>
                <a:gd name="connsiteY3" fmla="*/ 0 h 397764"/>
                <a:gd name="connsiteX4" fmla="*/ 397764 w 397764"/>
                <a:gd name="connsiteY4" fmla="*/ 198882 h 397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7764" h="397764">
                  <a:moveTo>
                    <a:pt x="397764" y="198882"/>
                  </a:moveTo>
                  <a:cubicBezTo>
                    <a:pt x="397764" y="308722"/>
                    <a:pt x="308721" y="397764"/>
                    <a:pt x="198882" y="397764"/>
                  </a:cubicBezTo>
                  <a:cubicBezTo>
                    <a:pt x="89042" y="397764"/>
                    <a:pt x="0" y="308722"/>
                    <a:pt x="0" y="198882"/>
                  </a:cubicBezTo>
                  <a:cubicBezTo>
                    <a:pt x="0" y="89043"/>
                    <a:pt x="89042" y="0"/>
                    <a:pt x="198882" y="0"/>
                  </a:cubicBezTo>
                  <a:cubicBezTo>
                    <a:pt x="308721" y="0"/>
                    <a:pt x="397764" y="89043"/>
                    <a:pt x="397764" y="198882"/>
                  </a:cubicBezTo>
                  <a:close/>
                </a:path>
              </a:pathLst>
            </a:custGeom>
            <a:solidFill>
              <a:srgbClr val="98AAB5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0" name="任意多边形: 形状 939">
              <a:extLst>
                <a:ext uri="{FF2B5EF4-FFF2-40B4-BE49-F238E27FC236}">
                  <a16:creationId xmlns:a16="http://schemas.microsoft.com/office/drawing/2014/main" id="{04B421F5-06CF-4C56-B1F7-D6A046236E04}"/>
                </a:ext>
              </a:extLst>
            </p:cNvPr>
            <p:cNvSpPr/>
            <p:nvPr/>
          </p:nvSpPr>
          <p:spPr>
            <a:xfrm>
              <a:off x="9712263" y="4884342"/>
              <a:ext cx="162762" cy="255141"/>
            </a:xfrm>
            <a:custGeom>
              <a:avLst/>
              <a:gdLst>
                <a:gd name="connsiteX0" fmla="*/ 54864 w 253746"/>
                <a:gd name="connsiteY0" fmla="*/ 0 h 397764"/>
                <a:gd name="connsiteX1" fmla="*/ 0 w 253746"/>
                <a:gd name="connsiteY1" fmla="*/ 7544 h 397764"/>
                <a:gd name="connsiteX2" fmla="*/ 144018 w 253746"/>
                <a:gd name="connsiteY2" fmla="*/ 198882 h 397764"/>
                <a:gd name="connsiteX3" fmla="*/ 0 w 253746"/>
                <a:gd name="connsiteY3" fmla="*/ 390220 h 397764"/>
                <a:gd name="connsiteX4" fmla="*/ 54864 w 253746"/>
                <a:gd name="connsiteY4" fmla="*/ 397764 h 397764"/>
                <a:gd name="connsiteX5" fmla="*/ 253746 w 253746"/>
                <a:gd name="connsiteY5" fmla="*/ 198882 h 397764"/>
                <a:gd name="connsiteX6" fmla="*/ 54864 w 253746"/>
                <a:gd name="connsiteY6" fmla="*/ 0 h 397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3746" h="397764">
                  <a:moveTo>
                    <a:pt x="54864" y="0"/>
                  </a:moveTo>
                  <a:cubicBezTo>
                    <a:pt x="35662" y="0"/>
                    <a:pt x="17145" y="2743"/>
                    <a:pt x="0" y="7544"/>
                  </a:cubicBezTo>
                  <a:cubicBezTo>
                    <a:pt x="82982" y="31547"/>
                    <a:pt x="144018" y="107670"/>
                    <a:pt x="144018" y="198882"/>
                  </a:cubicBezTo>
                  <a:cubicBezTo>
                    <a:pt x="144018" y="289407"/>
                    <a:pt x="82982" y="366217"/>
                    <a:pt x="0" y="390220"/>
                  </a:cubicBezTo>
                  <a:cubicBezTo>
                    <a:pt x="17145" y="395021"/>
                    <a:pt x="35662" y="397764"/>
                    <a:pt x="54864" y="397764"/>
                  </a:cubicBezTo>
                  <a:cubicBezTo>
                    <a:pt x="164592" y="397764"/>
                    <a:pt x="253746" y="308610"/>
                    <a:pt x="253746" y="198882"/>
                  </a:cubicBezTo>
                  <a:cubicBezTo>
                    <a:pt x="253746" y="88468"/>
                    <a:pt x="164592" y="0"/>
                    <a:pt x="54864" y="0"/>
                  </a:cubicBezTo>
                  <a:close/>
                </a:path>
              </a:pathLst>
            </a:custGeom>
            <a:solidFill>
              <a:srgbClr val="7B929E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1" name="任意多边形: 形状 940">
              <a:extLst>
                <a:ext uri="{FF2B5EF4-FFF2-40B4-BE49-F238E27FC236}">
                  <a16:creationId xmlns:a16="http://schemas.microsoft.com/office/drawing/2014/main" id="{4DA810BA-1BFC-125C-6446-2E462AF7FAEF}"/>
                </a:ext>
              </a:extLst>
            </p:cNvPr>
            <p:cNvSpPr/>
            <p:nvPr/>
          </p:nvSpPr>
          <p:spPr>
            <a:xfrm>
              <a:off x="9619884" y="4884342"/>
              <a:ext cx="255141" cy="255141"/>
            </a:xfrm>
            <a:custGeom>
              <a:avLst/>
              <a:gdLst>
                <a:gd name="connsiteX0" fmla="*/ 397764 w 397764"/>
                <a:gd name="connsiteY0" fmla="*/ 198882 h 397764"/>
                <a:gd name="connsiteX1" fmla="*/ 198882 w 397764"/>
                <a:gd name="connsiteY1" fmla="*/ 397764 h 397764"/>
                <a:gd name="connsiteX2" fmla="*/ 0 w 397764"/>
                <a:gd name="connsiteY2" fmla="*/ 198882 h 397764"/>
                <a:gd name="connsiteX3" fmla="*/ 198882 w 397764"/>
                <a:gd name="connsiteY3" fmla="*/ 0 h 397764"/>
                <a:gd name="connsiteX4" fmla="*/ 397764 w 397764"/>
                <a:gd name="connsiteY4" fmla="*/ 198882 h 397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7764" h="397764">
                  <a:moveTo>
                    <a:pt x="397764" y="198882"/>
                  </a:moveTo>
                  <a:cubicBezTo>
                    <a:pt x="397764" y="308722"/>
                    <a:pt x="308721" y="397764"/>
                    <a:pt x="198882" y="397764"/>
                  </a:cubicBezTo>
                  <a:cubicBezTo>
                    <a:pt x="89042" y="397764"/>
                    <a:pt x="0" y="308722"/>
                    <a:pt x="0" y="198882"/>
                  </a:cubicBezTo>
                  <a:cubicBezTo>
                    <a:pt x="0" y="89043"/>
                    <a:pt x="89042" y="0"/>
                    <a:pt x="198882" y="0"/>
                  </a:cubicBezTo>
                  <a:cubicBezTo>
                    <a:pt x="308721" y="0"/>
                    <a:pt x="397764" y="89043"/>
                    <a:pt x="397764" y="198882"/>
                  </a:cubicBezTo>
                  <a:close/>
                </a:path>
              </a:pathLst>
            </a:custGeom>
            <a:noFill/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2" name="任意多边形: 形状 941">
              <a:extLst>
                <a:ext uri="{FF2B5EF4-FFF2-40B4-BE49-F238E27FC236}">
                  <a16:creationId xmlns:a16="http://schemas.microsoft.com/office/drawing/2014/main" id="{41A5F813-08A3-3DF5-07B8-B12B17AF0C97}"/>
                </a:ext>
              </a:extLst>
            </p:cNvPr>
            <p:cNvSpPr/>
            <p:nvPr/>
          </p:nvSpPr>
          <p:spPr>
            <a:xfrm>
              <a:off x="9728539" y="6001682"/>
              <a:ext cx="422302" cy="96778"/>
            </a:xfrm>
            <a:custGeom>
              <a:avLst/>
              <a:gdLst>
                <a:gd name="connsiteX0" fmla="*/ 658368 w 658368"/>
                <a:gd name="connsiteY0" fmla="*/ 150876 h 150876"/>
                <a:gd name="connsiteX1" fmla="*/ 0 w 658368"/>
                <a:gd name="connsiteY1" fmla="*/ 150876 h 150876"/>
                <a:gd name="connsiteX2" fmla="*/ 0 w 658368"/>
                <a:gd name="connsiteY2" fmla="*/ 96012 h 150876"/>
                <a:gd name="connsiteX3" fmla="*/ 96012 w 658368"/>
                <a:gd name="connsiteY3" fmla="*/ 0 h 150876"/>
                <a:gd name="connsiteX4" fmla="*/ 562356 w 658368"/>
                <a:gd name="connsiteY4" fmla="*/ 0 h 150876"/>
                <a:gd name="connsiteX5" fmla="*/ 658368 w 658368"/>
                <a:gd name="connsiteY5" fmla="*/ 96012 h 150876"/>
                <a:gd name="connsiteX6" fmla="*/ 658368 w 658368"/>
                <a:gd name="connsiteY6" fmla="*/ 150876 h 150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58368" h="150876">
                  <a:moveTo>
                    <a:pt x="658368" y="150876"/>
                  </a:moveTo>
                  <a:lnTo>
                    <a:pt x="0" y="150876"/>
                  </a:lnTo>
                  <a:lnTo>
                    <a:pt x="0" y="96012"/>
                  </a:lnTo>
                  <a:cubicBezTo>
                    <a:pt x="0" y="43205"/>
                    <a:pt x="43205" y="0"/>
                    <a:pt x="96012" y="0"/>
                  </a:cubicBezTo>
                  <a:lnTo>
                    <a:pt x="562356" y="0"/>
                  </a:lnTo>
                  <a:cubicBezTo>
                    <a:pt x="615163" y="0"/>
                    <a:pt x="658368" y="43205"/>
                    <a:pt x="658368" y="96012"/>
                  </a:cubicBezTo>
                  <a:lnTo>
                    <a:pt x="658368" y="150876"/>
                  </a:lnTo>
                  <a:close/>
                </a:path>
              </a:pathLst>
            </a:custGeom>
            <a:solidFill>
              <a:srgbClr val="6E818E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3" name="任意多边形: 形状 942">
              <a:extLst>
                <a:ext uri="{FF2B5EF4-FFF2-40B4-BE49-F238E27FC236}">
                  <a16:creationId xmlns:a16="http://schemas.microsoft.com/office/drawing/2014/main" id="{D45239A4-348B-D5CB-5752-92D7C59BDA37}"/>
                </a:ext>
              </a:extLst>
            </p:cNvPr>
            <p:cNvSpPr/>
            <p:nvPr/>
          </p:nvSpPr>
          <p:spPr>
            <a:xfrm>
              <a:off x="9728539" y="6057110"/>
              <a:ext cx="422302" cy="40910"/>
            </a:xfrm>
            <a:custGeom>
              <a:avLst/>
              <a:gdLst>
                <a:gd name="connsiteX0" fmla="*/ 0 w 658368"/>
                <a:gd name="connsiteY0" fmla="*/ 0 h 63779"/>
                <a:gd name="connsiteX1" fmla="*/ 658368 w 658368"/>
                <a:gd name="connsiteY1" fmla="*/ 0 h 63779"/>
                <a:gd name="connsiteX2" fmla="*/ 658368 w 658368"/>
                <a:gd name="connsiteY2" fmla="*/ 63779 h 63779"/>
                <a:gd name="connsiteX3" fmla="*/ 0 w 658368"/>
                <a:gd name="connsiteY3" fmla="*/ 63779 h 63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58368" h="63779">
                  <a:moveTo>
                    <a:pt x="0" y="0"/>
                  </a:moveTo>
                  <a:lnTo>
                    <a:pt x="658368" y="0"/>
                  </a:lnTo>
                  <a:lnTo>
                    <a:pt x="658368" y="63779"/>
                  </a:lnTo>
                  <a:lnTo>
                    <a:pt x="0" y="63779"/>
                  </a:lnTo>
                  <a:close/>
                </a:path>
              </a:pathLst>
            </a:custGeom>
            <a:solidFill>
              <a:srgbClr val="5C6F7A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4" name="任意多边形: 形状 943">
              <a:extLst>
                <a:ext uri="{FF2B5EF4-FFF2-40B4-BE49-F238E27FC236}">
                  <a16:creationId xmlns:a16="http://schemas.microsoft.com/office/drawing/2014/main" id="{9C7FEB97-A04E-544D-74AE-F30B368E36E4}"/>
                </a:ext>
              </a:extLst>
            </p:cNvPr>
            <p:cNvSpPr/>
            <p:nvPr/>
          </p:nvSpPr>
          <p:spPr>
            <a:xfrm>
              <a:off x="9728539" y="6001682"/>
              <a:ext cx="422302" cy="96778"/>
            </a:xfrm>
            <a:custGeom>
              <a:avLst/>
              <a:gdLst>
                <a:gd name="connsiteX0" fmla="*/ 658368 w 658368"/>
                <a:gd name="connsiteY0" fmla="*/ 150876 h 150876"/>
                <a:gd name="connsiteX1" fmla="*/ 0 w 658368"/>
                <a:gd name="connsiteY1" fmla="*/ 150876 h 150876"/>
                <a:gd name="connsiteX2" fmla="*/ 0 w 658368"/>
                <a:gd name="connsiteY2" fmla="*/ 96012 h 150876"/>
                <a:gd name="connsiteX3" fmla="*/ 96012 w 658368"/>
                <a:gd name="connsiteY3" fmla="*/ 0 h 150876"/>
                <a:gd name="connsiteX4" fmla="*/ 562356 w 658368"/>
                <a:gd name="connsiteY4" fmla="*/ 0 h 150876"/>
                <a:gd name="connsiteX5" fmla="*/ 658368 w 658368"/>
                <a:gd name="connsiteY5" fmla="*/ 96012 h 150876"/>
                <a:gd name="connsiteX6" fmla="*/ 658368 w 658368"/>
                <a:gd name="connsiteY6" fmla="*/ 150876 h 150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58368" h="150876">
                  <a:moveTo>
                    <a:pt x="658368" y="150876"/>
                  </a:moveTo>
                  <a:lnTo>
                    <a:pt x="0" y="150876"/>
                  </a:lnTo>
                  <a:lnTo>
                    <a:pt x="0" y="96012"/>
                  </a:lnTo>
                  <a:cubicBezTo>
                    <a:pt x="0" y="43205"/>
                    <a:pt x="43205" y="0"/>
                    <a:pt x="96012" y="0"/>
                  </a:cubicBezTo>
                  <a:lnTo>
                    <a:pt x="562356" y="0"/>
                  </a:lnTo>
                  <a:cubicBezTo>
                    <a:pt x="615163" y="0"/>
                    <a:pt x="658368" y="43205"/>
                    <a:pt x="658368" y="96012"/>
                  </a:cubicBezTo>
                  <a:lnTo>
                    <a:pt x="658368" y="150876"/>
                  </a:lnTo>
                  <a:close/>
                </a:path>
              </a:pathLst>
            </a:custGeom>
            <a:noFill/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5" name="任意多边形: 形状 944">
              <a:extLst>
                <a:ext uri="{FF2B5EF4-FFF2-40B4-BE49-F238E27FC236}">
                  <a16:creationId xmlns:a16="http://schemas.microsoft.com/office/drawing/2014/main" id="{D3BC3A75-6F2C-9BD5-F4A8-F833BA9CF01B}"/>
                </a:ext>
              </a:extLst>
            </p:cNvPr>
            <p:cNvSpPr/>
            <p:nvPr/>
          </p:nvSpPr>
          <p:spPr>
            <a:xfrm>
              <a:off x="7530369" y="6098460"/>
              <a:ext cx="3463757" cy="4399"/>
            </a:xfrm>
            <a:custGeom>
              <a:avLst/>
              <a:gdLst>
                <a:gd name="connsiteX0" fmla="*/ 0 w 5399989"/>
                <a:gd name="connsiteY0" fmla="*/ 0 h 6858"/>
                <a:gd name="connsiteX1" fmla="*/ 5399989 w 5399989"/>
                <a:gd name="connsiteY1" fmla="*/ 0 h 6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399989" h="6858">
                  <a:moveTo>
                    <a:pt x="0" y="0"/>
                  </a:moveTo>
                  <a:lnTo>
                    <a:pt x="5399989" y="0"/>
                  </a:lnTo>
                </a:path>
              </a:pathLst>
            </a:custGeom>
            <a:ln w="54864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6" name="任意多边形: 形状 945">
              <a:extLst>
                <a:ext uri="{FF2B5EF4-FFF2-40B4-BE49-F238E27FC236}">
                  <a16:creationId xmlns:a16="http://schemas.microsoft.com/office/drawing/2014/main" id="{CF6BE267-8D1A-FF4B-DC8C-555D4E6D3953}"/>
                </a:ext>
              </a:extLst>
            </p:cNvPr>
            <p:cNvSpPr/>
            <p:nvPr/>
          </p:nvSpPr>
          <p:spPr>
            <a:xfrm>
              <a:off x="9058361" y="4422009"/>
              <a:ext cx="1375587" cy="643966"/>
            </a:xfrm>
            <a:custGeom>
              <a:avLst/>
              <a:gdLst>
                <a:gd name="connsiteX0" fmla="*/ 2129057 w 2144537"/>
                <a:gd name="connsiteY0" fmla="*/ 980008 h 1003941"/>
                <a:gd name="connsiteX1" fmla="*/ 2129057 w 2144537"/>
                <a:gd name="connsiteY1" fmla="*/ 980008 h 1003941"/>
                <a:gd name="connsiteX2" fmla="*/ 2035102 w 2144537"/>
                <a:gd name="connsiteY2" fmla="*/ 988238 h 1003941"/>
                <a:gd name="connsiteX3" fmla="*/ 1072239 w 2144537"/>
                <a:gd name="connsiteY3" fmla="*/ 172821 h 1003941"/>
                <a:gd name="connsiteX4" fmla="*/ 109375 w 2144537"/>
                <a:gd name="connsiteY4" fmla="*/ 988238 h 1003941"/>
                <a:gd name="connsiteX5" fmla="*/ 15421 w 2144537"/>
                <a:gd name="connsiteY5" fmla="*/ 980008 h 1003941"/>
                <a:gd name="connsiteX6" fmla="*/ 15421 w 2144537"/>
                <a:gd name="connsiteY6" fmla="*/ 980008 h 1003941"/>
                <a:gd name="connsiteX7" fmla="*/ 23650 w 2144537"/>
                <a:gd name="connsiteY7" fmla="*/ 887425 h 1003941"/>
                <a:gd name="connsiteX8" fmla="*/ 970055 w 2144537"/>
                <a:gd name="connsiteY8" fmla="*/ 87096 h 1003941"/>
                <a:gd name="connsiteX9" fmla="*/ 1072925 w 2144537"/>
                <a:gd name="connsiteY9" fmla="*/ 0 h 1003941"/>
                <a:gd name="connsiteX10" fmla="*/ 1175109 w 2144537"/>
                <a:gd name="connsiteY10" fmla="*/ 87096 h 1003941"/>
                <a:gd name="connsiteX11" fmla="*/ 2121513 w 2144537"/>
                <a:gd name="connsiteY11" fmla="*/ 887425 h 1003941"/>
                <a:gd name="connsiteX12" fmla="*/ 2129057 w 2144537"/>
                <a:gd name="connsiteY12" fmla="*/ 980008 h 10039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144537" h="1003941">
                  <a:moveTo>
                    <a:pt x="2129057" y="980008"/>
                  </a:moveTo>
                  <a:lnTo>
                    <a:pt x="2129057" y="980008"/>
                  </a:lnTo>
                  <a:cubicBezTo>
                    <a:pt x="2105739" y="1008126"/>
                    <a:pt x="2063220" y="1012241"/>
                    <a:pt x="2035102" y="988238"/>
                  </a:cubicBezTo>
                  <a:lnTo>
                    <a:pt x="1072239" y="172821"/>
                  </a:lnTo>
                  <a:lnTo>
                    <a:pt x="109375" y="988238"/>
                  </a:lnTo>
                  <a:cubicBezTo>
                    <a:pt x="81257" y="1012241"/>
                    <a:pt x="39424" y="1008126"/>
                    <a:pt x="15421" y="980008"/>
                  </a:cubicBezTo>
                  <a:lnTo>
                    <a:pt x="15421" y="980008"/>
                  </a:lnTo>
                  <a:cubicBezTo>
                    <a:pt x="-7897" y="951890"/>
                    <a:pt x="-4468" y="910742"/>
                    <a:pt x="23650" y="887425"/>
                  </a:cubicBezTo>
                  <a:lnTo>
                    <a:pt x="970055" y="87096"/>
                  </a:lnTo>
                  <a:lnTo>
                    <a:pt x="1072925" y="0"/>
                  </a:lnTo>
                  <a:lnTo>
                    <a:pt x="1175109" y="87096"/>
                  </a:lnTo>
                  <a:lnTo>
                    <a:pt x="2121513" y="887425"/>
                  </a:lnTo>
                  <a:cubicBezTo>
                    <a:pt x="2148945" y="910057"/>
                    <a:pt x="2152374" y="951890"/>
                    <a:pt x="2129057" y="980008"/>
                  </a:cubicBez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  <a:ln w="685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947" name="任意多边形: 形状 946">
              <a:extLst>
                <a:ext uri="{FF2B5EF4-FFF2-40B4-BE49-F238E27FC236}">
                  <a16:creationId xmlns:a16="http://schemas.microsoft.com/office/drawing/2014/main" id="{57E718EA-E51E-0211-C37E-B3702F062874}"/>
                </a:ext>
              </a:extLst>
            </p:cNvPr>
            <p:cNvSpPr/>
            <p:nvPr/>
          </p:nvSpPr>
          <p:spPr>
            <a:xfrm>
              <a:off x="9267966" y="4865866"/>
              <a:ext cx="63345" cy="36511"/>
            </a:xfrm>
            <a:custGeom>
              <a:avLst/>
              <a:gdLst>
                <a:gd name="connsiteX0" fmla="*/ 0 w 98755"/>
                <a:gd name="connsiteY0" fmla="*/ 0 h 56921"/>
                <a:gd name="connsiteX1" fmla="*/ 98755 w 98755"/>
                <a:gd name="connsiteY1" fmla="*/ 0 h 56921"/>
                <a:gd name="connsiteX2" fmla="*/ 98755 w 98755"/>
                <a:gd name="connsiteY2" fmla="*/ 56921 h 56921"/>
                <a:gd name="connsiteX3" fmla="*/ 0 w 98755"/>
                <a:gd name="connsiteY3" fmla="*/ 56921 h 56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8755" h="56921">
                  <a:moveTo>
                    <a:pt x="0" y="0"/>
                  </a:moveTo>
                  <a:lnTo>
                    <a:pt x="98755" y="0"/>
                  </a:lnTo>
                  <a:lnTo>
                    <a:pt x="98755" y="56921"/>
                  </a:lnTo>
                  <a:lnTo>
                    <a:pt x="0" y="56921"/>
                  </a:lnTo>
                  <a:close/>
                </a:path>
              </a:pathLst>
            </a:cu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  <a:ln w="685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948" name="任意多边形: 形状 947">
              <a:extLst>
                <a:ext uri="{FF2B5EF4-FFF2-40B4-BE49-F238E27FC236}">
                  <a16:creationId xmlns:a16="http://schemas.microsoft.com/office/drawing/2014/main" id="{F2E8F568-E37F-DEC9-697A-0A44342BE69E}"/>
                </a:ext>
              </a:extLst>
            </p:cNvPr>
            <p:cNvSpPr/>
            <p:nvPr/>
          </p:nvSpPr>
          <p:spPr>
            <a:xfrm>
              <a:off x="9739097" y="4480076"/>
              <a:ext cx="58506" cy="36511"/>
            </a:xfrm>
            <a:custGeom>
              <a:avLst/>
              <a:gdLst>
                <a:gd name="connsiteX0" fmla="*/ 0 w 91211"/>
                <a:gd name="connsiteY0" fmla="*/ 0 h 56921"/>
                <a:gd name="connsiteX1" fmla="*/ 91211 w 91211"/>
                <a:gd name="connsiteY1" fmla="*/ 0 h 56921"/>
                <a:gd name="connsiteX2" fmla="*/ 91211 w 91211"/>
                <a:gd name="connsiteY2" fmla="*/ 56921 h 56921"/>
                <a:gd name="connsiteX3" fmla="*/ 0 w 91211"/>
                <a:gd name="connsiteY3" fmla="*/ 56921 h 56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1211" h="56921">
                  <a:moveTo>
                    <a:pt x="0" y="0"/>
                  </a:moveTo>
                  <a:lnTo>
                    <a:pt x="91211" y="0"/>
                  </a:lnTo>
                  <a:lnTo>
                    <a:pt x="91211" y="56921"/>
                  </a:lnTo>
                  <a:lnTo>
                    <a:pt x="0" y="56921"/>
                  </a:lnTo>
                  <a:close/>
                </a:path>
              </a:pathLst>
            </a:cu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  <a:ln w="685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949" name="任意多边形: 形状 948">
              <a:extLst>
                <a:ext uri="{FF2B5EF4-FFF2-40B4-BE49-F238E27FC236}">
                  <a16:creationId xmlns:a16="http://schemas.microsoft.com/office/drawing/2014/main" id="{9D1518CC-543B-10EC-0684-AA52B4BC6772}"/>
                </a:ext>
              </a:extLst>
            </p:cNvPr>
            <p:cNvSpPr/>
            <p:nvPr/>
          </p:nvSpPr>
          <p:spPr>
            <a:xfrm>
              <a:off x="9058361" y="4422009"/>
              <a:ext cx="1375587" cy="643966"/>
            </a:xfrm>
            <a:custGeom>
              <a:avLst/>
              <a:gdLst>
                <a:gd name="connsiteX0" fmla="*/ 2129057 w 2144537"/>
                <a:gd name="connsiteY0" fmla="*/ 980008 h 1003941"/>
                <a:gd name="connsiteX1" fmla="*/ 2129057 w 2144537"/>
                <a:gd name="connsiteY1" fmla="*/ 980008 h 1003941"/>
                <a:gd name="connsiteX2" fmla="*/ 2035102 w 2144537"/>
                <a:gd name="connsiteY2" fmla="*/ 988238 h 1003941"/>
                <a:gd name="connsiteX3" fmla="*/ 1072239 w 2144537"/>
                <a:gd name="connsiteY3" fmla="*/ 172821 h 1003941"/>
                <a:gd name="connsiteX4" fmla="*/ 109375 w 2144537"/>
                <a:gd name="connsiteY4" fmla="*/ 988238 h 1003941"/>
                <a:gd name="connsiteX5" fmla="*/ 15421 w 2144537"/>
                <a:gd name="connsiteY5" fmla="*/ 980008 h 1003941"/>
                <a:gd name="connsiteX6" fmla="*/ 15421 w 2144537"/>
                <a:gd name="connsiteY6" fmla="*/ 980008 h 1003941"/>
                <a:gd name="connsiteX7" fmla="*/ 23650 w 2144537"/>
                <a:gd name="connsiteY7" fmla="*/ 887425 h 1003941"/>
                <a:gd name="connsiteX8" fmla="*/ 970055 w 2144537"/>
                <a:gd name="connsiteY8" fmla="*/ 87096 h 1003941"/>
                <a:gd name="connsiteX9" fmla="*/ 1072925 w 2144537"/>
                <a:gd name="connsiteY9" fmla="*/ 0 h 1003941"/>
                <a:gd name="connsiteX10" fmla="*/ 1175109 w 2144537"/>
                <a:gd name="connsiteY10" fmla="*/ 87096 h 1003941"/>
                <a:gd name="connsiteX11" fmla="*/ 2121513 w 2144537"/>
                <a:gd name="connsiteY11" fmla="*/ 887425 h 1003941"/>
                <a:gd name="connsiteX12" fmla="*/ 2129057 w 2144537"/>
                <a:gd name="connsiteY12" fmla="*/ 980008 h 10039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144537" h="1003941">
                  <a:moveTo>
                    <a:pt x="2129057" y="980008"/>
                  </a:moveTo>
                  <a:lnTo>
                    <a:pt x="2129057" y="980008"/>
                  </a:lnTo>
                  <a:cubicBezTo>
                    <a:pt x="2105739" y="1008126"/>
                    <a:pt x="2063220" y="1012241"/>
                    <a:pt x="2035102" y="988238"/>
                  </a:cubicBezTo>
                  <a:lnTo>
                    <a:pt x="1072239" y="172821"/>
                  </a:lnTo>
                  <a:lnTo>
                    <a:pt x="109375" y="988238"/>
                  </a:lnTo>
                  <a:cubicBezTo>
                    <a:pt x="81257" y="1012241"/>
                    <a:pt x="39424" y="1008126"/>
                    <a:pt x="15421" y="980008"/>
                  </a:cubicBezTo>
                  <a:lnTo>
                    <a:pt x="15421" y="980008"/>
                  </a:lnTo>
                  <a:cubicBezTo>
                    <a:pt x="-7897" y="951890"/>
                    <a:pt x="-4468" y="910742"/>
                    <a:pt x="23650" y="887425"/>
                  </a:cubicBezTo>
                  <a:lnTo>
                    <a:pt x="970055" y="87096"/>
                  </a:lnTo>
                  <a:lnTo>
                    <a:pt x="1072925" y="0"/>
                  </a:lnTo>
                  <a:lnTo>
                    <a:pt x="1175109" y="87096"/>
                  </a:lnTo>
                  <a:lnTo>
                    <a:pt x="2121513" y="887425"/>
                  </a:lnTo>
                  <a:cubicBezTo>
                    <a:pt x="2148945" y="910057"/>
                    <a:pt x="2152374" y="951890"/>
                    <a:pt x="2129057" y="980008"/>
                  </a:cubicBezTo>
                  <a:close/>
                </a:path>
              </a:pathLst>
            </a:custGeom>
            <a:noFill/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0" name="任意多边形: 形状 949">
              <a:extLst>
                <a:ext uri="{FF2B5EF4-FFF2-40B4-BE49-F238E27FC236}">
                  <a16:creationId xmlns:a16="http://schemas.microsoft.com/office/drawing/2014/main" id="{A7228F7F-2366-ECA6-194D-DA9B9DB22111}"/>
                </a:ext>
              </a:extLst>
            </p:cNvPr>
            <p:cNvSpPr/>
            <p:nvPr/>
          </p:nvSpPr>
          <p:spPr>
            <a:xfrm>
              <a:off x="10587220" y="5427176"/>
              <a:ext cx="4399" cy="671284"/>
            </a:xfrm>
            <a:custGeom>
              <a:avLst/>
              <a:gdLst>
                <a:gd name="connsiteX0" fmla="*/ 0 w 6858"/>
                <a:gd name="connsiteY0" fmla="*/ 1046531 h 1046530"/>
                <a:gd name="connsiteX1" fmla="*/ 0 w 6858"/>
                <a:gd name="connsiteY1" fmla="*/ 0 h 1046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858" h="1046530">
                  <a:moveTo>
                    <a:pt x="0" y="1046531"/>
                  </a:moveTo>
                  <a:lnTo>
                    <a:pt x="0" y="0"/>
                  </a:lnTo>
                </a:path>
              </a:pathLst>
            </a:custGeom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1" name="任意多边形: 形状 950">
              <a:extLst>
                <a:ext uri="{FF2B5EF4-FFF2-40B4-BE49-F238E27FC236}">
                  <a16:creationId xmlns:a16="http://schemas.microsoft.com/office/drawing/2014/main" id="{E9563C54-6273-6B95-CE28-013D6A1D33F7}"/>
                </a:ext>
              </a:extLst>
            </p:cNvPr>
            <p:cNvSpPr/>
            <p:nvPr/>
          </p:nvSpPr>
          <p:spPr>
            <a:xfrm>
              <a:off x="10790453" y="5427176"/>
              <a:ext cx="4399" cy="671284"/>
            </a:xfrm>
            <a:custGeom>
              <a:avLst/>
              <a:gdLst>
                <a:gd name="connsiteX0" fmla="*/ 0 w 6858"/>
                <a:gd name="connsiteY0" fmla="*/ 1046531 h 1046530"/>
                <a:gd name="connsiteX1" fmla="*/ 0 w 6858"/>
                <a:gd name="connsiteY1" fmla="*/ 0 h 1046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858" h="1046530">
                  <a:moveTo>
                    <a:pt x="0" y="1046531"/>
                  </a:moveTo>
                  <a:lnTo>
                    <a:pt x="0" y="0"/>
                  </a:lnTo>
                </a:path>
              </a:pathLst>
            </a:custGeom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2" name="任意多边形: 形状 951">
              <a:extLst>
                <a:ext uri="{FF2B5EF4-FFF2-40B4-BE49-F238E27FC236}">
                  <a16:creationId xmlns:a16="http://schemas.microsoft.com/office/drawing/2014/main" id="{64DDE37A-78A5-EB91-3D61-B29506B14CA5}"/>
                </a:ext>
              </a:extLst>
            </p:cNvPr>
            <p:cNvSpPr/>
            <p:nvPr/>
          </p:nvSpPr>
          <p:spPr>
            <a:xfrm>
              <a:off x="9747455" y="4884342"/>
              <a:ext cx="4399" cy="255141"/>
            </a:xfrm>
            <a:custGeom>
              <a:avLst/>
              <a:gdLst>
                <a:gd name="connsiteX0" fmla="*/ 0 w 6858"/>
                <a:gd name="connsiteY0" fmla="*/ 397764 h 397764"/>
                <a:gd name="connsiteX1" fmla="*/ 0 w 6858"/>
                <a:gd name="connsiteY1" fmla="*/ 0 h 397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858" h="397764">
                  <a:moveTo>
                    <a:pt x="0" y="397764"/>
                  </a:moveTo>
                  <a:lnTo>
                    <a:pt x="0" y="0"/>
                  </a:lnTo>
                </a:path>
              </a:pathLst>
            </a:custGeom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3" name="任意多边形: 形状 952">
              <a:extLst>
                <a:ext uri="{FF2B5EF4-FFF2-40B4-BE49-F238E27FC236}">
                  <a16:creationId xmlns:a16="http://schemas.microsoft.com/office/drawing/2014/main" id="{93918BE3-CF13-4554-1AEC-8FAAE2018078}"/>
                </a:ext>
              </a:extLst>
            </p:cNvPr>
            <p:cNvSpPr/>
            <p:nvPr/>
          </p:nvSpPr>
          <p:spPr>
            <a:xfrm>
              <a:off x="9619884" y="5011912"/>
              <a:ext cx="255141" cy="4399"/>
            </a:xfrm>
            <a:custGeom>
              <a:avLst/>
              <a:gdLst>
                <a:gd name="connsiteX0" fmla="*/ 0 w 397764"/>
                <a:gd name="connsiteY0" fmla="*/ 0 h 6858"/>
                <a:gd name="connsiteX1" fmla="*/ 397764 w 397764"/>
                <a:gd name="connsiteY1" fmla="*/ 0 h 6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97764" h="6858">
                  <a:moveTo>
                    <a:pt x="0" y="0"/>
                  </a:moveTo>
                  <a:lnTo>
                    <a:pt x="397764" y="0"/>
                  </a:lnTo>
                </a:path>
              </a:pathLst>
            </a:custGeom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4" name="任意多边形: 形状 953">
              <a:extLst>
                <a:ext uri="{FF2B5EF4-FFF2-40B4-BE49-F238E27FC236}">
                  <a16:creationId xmlns:a16="http://schemas.microsoft.com/office/drawing/2014/main" id="{133C4210-4FA6-D941-0947-9767D8C1A6F9}"/>
                </a:ext>
              </a:extLst>
            </p:cNvPr>
            <p:cNvSpPr/>
            <p:nvPr/>
          </p:nvSpPr>
          <p:spPr>
            <a:xfrm>
              <a:off x="7762195" y="5799329"/>
              <a:ext cx="827008" cy="17596"/>
            </a:xfrm>
            <a:custGeom>
              <a:avLst/>
              <a:gdLst>
                <a:gd name="connsiteX0" fmla="*/ 0 w 1289304"/>
                <a:gd name="connsiteY0" fmla="*/ 0 h 27432"/>
                <a:gd name="connsiteX1" fmla="*/ 1289304 w 1289304"/>
                <a:gd name="connsiteY1" fmla="*/ 0 h 27432"/>
                <a:gd name="connsiteX2" fmla="*/ 1289304 w 1289304"/>
                <a:gd name="connsiteY2" fmla="*/ 27432 h 27432"/>
                <a:gd name="connsiteX3" fmla="*/ 0 w 1289304"/>
                <a:gd name="connsiteY3" fmla="*/ 27432 h 27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89304" h="27432">
                  <a:moveTo>
                    <a:pt x="0" y="0"/>
                  </a:moveTo>
                  <a:lnTo>
                    <a:pt x="1289304" y="0"/>
                  </a:lnTo>
                  <a:lnTo>
                    <a:pt x="1289304" y="27432"/>
                  </a:lnTo>
                  <a:lnTo>
                    <a:pt x="0" y="27432"/>
                  </a:lnTo>
                  <a:close/>
                </a:path>
              </a:pathLst>
            </a:custGeom>
            <a:noFill/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5" name="任意多边形: 形状 954">
              <a:extLst>
                <a:ext uri="{FF2B5EF4-FFF2-40B4-BE49-F238E27FC236}">
                  <a16:creationId xmlns:a16="http://schemas.microsoft.com/office/drawing/2014/main" id="{C6AFA520-AA6F-9C57-856C-CE78C5439591}"/>
                </a:ext>
              </a:extLst>
            </p:cNvPr>
            <p:cNvSpPr/>
            <p:nvPr/>
          </p:nvSpPr>
          <p:spPr>
            <a:xfrm>
              <a:off x="7762195" y="5923821"/>
              <a:ext cx="827008" cy="17596"/>
            </a:xfrm>
            <a:custGeom>
              <a:avLst/>
              <a:gdLst>
                <a:gd name="connsiteX0" fmla="*/ 0 w 1289304"/>
                <a:gd name="connsiteY0" fmla="*/ 0 h 27432"/>
                <a:gd name="connsiteX1" fmla="*/ 1289304 w 1289304"/>
                <a:gd name="connsiteY1" fmla="*/ 0 h 27432"/>
                <a:gd name="connsiteX2" fmla="*/ 1289304 w 1289304"/>
                <a:gd name="connsiteY2" fmla="*/ 27432 h 27432"/>
                <a:gd name="connsiteX3" fmla="*/ 0 w 1289304"/>
                <a:gd name="connsiteY3" fmla="*/ 27432 h 27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89304" h="27432">
                  <a:moveTo>
                    <a:pt x="0" y="0"/>
                  </a:moveTo>
                  <a:lnTo>
                    <a:pt x="1289304" y="0"/>
                  </a:lnTo>
                  <a:lnTo>
                    <a:pt x="1289304" y="27432"/>
                  </a:lnTo>
                  <a:lnTo>
                    <a:pt x="0" y="27432"/>
                  </a:lnTo>
                  <a:close/>
                </a:path>
              </a:pathLst>
            </a:custGeom>
            <a:noFill/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6" name="任意多边形: 形状 955">
              <a:extLst>
                <a:ext uri="{FF2B5EF4-FFF2-40B4-BE49-F238E27FC236}">
                  <a16:creationId xmlns:a16="http://schemas.microsoft.com/office/drawing/2014/main" id="{5E0B93A6-F60C-797E-D5EB-B4C16CE2A327}"/>
                </a:ext>
              </a:extLst>
            </p:cNvPr>
            <p:cNvSpPr/>
            <p:nvPr/>
          </p:nvSpPr>
          <p:spPr>
            <a:xfrm>
              <a:off x="7888886" y="5194910"/>
              <a:ext cx="4399" cy="903550"/>
            </a:xfrm>
            <a:custGeom>
              <a:avLst/>
              <a:gdLst>
                <a:gd name="connsiteX0" fmla="*/ 0 w 6858"/>
                <a:gd name="connsiteY0" fmla="*/ 1408633 h 1408633"/>
                <a:gd name="connsiteX1" fmla="*/ 0 w 6858"/>
                <a:gd name="connsiteY1" fmla="*/ 0 h 14086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858" h="1408633">
                  <a:moveTo>
                    <a:pt x="0" y="1408633"/>
                  </a:moveTo>
                  <a:lnTo>
                    <a:pt x="0" y="0"/>
                  </a:lnTo>
                </a:path>
              </a:pathLst>
            </a:custGeom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7" name="任意多边形: 形状 956">
              <a:extLst>
                <a:ext uri="{FF2B5EF4-FFF2-40B4-BE49-F238E27FC236}">
                  <a16:creationId xmlns:a16="http://schemas.microsoft.com/office/drawing/2014/main" id="{E023A445-4572-A057-63B6-4F5DA10C8A73}"/>
                </a:ext>
              </a:extLst>
            </p:cNvPr>
            <p:cNvSpPr/>
            <p:nvPr/>
          </p:nvSpPr>
          <p:spPr>
            <a:xfrm>
              <a:off x="7686093" y="5427176"/>
              <a:ext cx="4399" cy="671284"/>
            </a:xfrm>
            <a:custGeom>
              <a:avLst/>
              <a:gdLst>
                <a:gd name="connsiteX0" fmla="*/ 0 w 6858"/>
                <a:gd name="connsiteY0" fmla="*/ 1046531 h 1046530"/>
                <a:gd name="connsiteX1" fmla="*/ 0 w 6858"/>
                <a:gd name="connsiteY1" fmla="*/ 0 h 1046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858" h="1046530">
                  <a:moveTo>
                    <a:pt x="0" y="1046531"/>
                  </a:moveTo>
                  <a:lnTo>
                    <a:pt x="0" y="0"/>
                  </a:lnTo>
                </a:path>
              </a:pathLst>
            </a:custGeom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8" name="任意多边形: 形状 957">
              <a:extLst>
                <a:ext uri="{FF2B5EF4-FFF2-40B4-BE49-F238E27FC236}">
                  <a16:creationId xmlns:a16="http://schemas.microsoft.com/office/drawing/2014/main" id="{198E8401-8F23-8F1C-33B8-2A6D3E2F3930}"/>
                </a:ext>
              </a:extLst>
            </p:cNvPr>
            <p:cNvSpPr/>
            <p:nvPr/>
          </p:nvSpPr>
          <p:spPr>
            <a:xfrm>
              <a:off x="8186257" y="5261774"/>
              <a:ext cx="4399" cy="836686"/>
            </a:xfrm>
            <a:custGeom>
              <a:avLst/>
              <a:gdLst>
                <a:gd name="connsiteX0" fmla="*/ 0 w 6858"/>
                <a:gd name="connsiteY0" fmla="*/ 1304392 h 1304391"/>
                <a:gd name="connsiteX1" fmla="*/ 0 w 6858"/>
                <a:gd name="connsiteY1" fmla="*/ 0 h 1304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858" h="1304391">
                  <a:moveTo>
                    <a:pt x="0" y="1304392"/>
                  </a:moveTo>
                  <a:lnTo>
                    <a:pt x="0" y="0"/>
                  </a:lnTo>
                </a:path>
              </a:pathLst>
            </a:custGeom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9" name="任意多边形: 形状 958">
              <a:extLst>
                <a:ext uri="{FF2B5EF4-FFF2-40B4-BE49-F238E27FC236}">
                  <a16:creationId xmlns:a16="http://schemas.microsoft.com/office/drawing/2014/main" id="{925C0629-9B86-B31B-6AB3-C0FC743E10AF}"/>
                </a:ext>
              </a:extLst>
            </p:cNvPr>
            <p:cNvSpPr/>
            <p:nvPr/>
          </p:nvSpPr>
          <p:spPr>
            <a:xfrm>
              <a:off x="8473071" y="5661202"/>
              <a:ext cx="61586" cy="437258"/>
            </a:xfrm>
            <a:custGeom>
              <a:avLst/>
              <a:gdLst>
                <a:gd name="connsiteX0" fmla="*/ 96012 w 96012"/>
                <a:gd name="connsiteY0" fmla="*/ 681685 h 681685"/>
                <a:gd name="connsiteX1" fmla="*/ 0 w 96012"/>
                <a:gd name="connsiteY1" fmla="*/ 681685 h 681685"/>
                <a:gd name="connsiteX2" fmla="*/ 0 w 96012"/>
                <a:gd name="connsiteY2" fmla="*/ 85039 h 681685"/>
                <a:gd name="connsiteX3" fmla="*/ 48006 w 96012"/>
                <a:gd name="connsiteY3" fmla="*/ 0 h 681685"/>
                <a:gd name="connsiteX4" fmla="*/ 96012 w 96012"/>
                <a:gd name="connsiteY4" fmla="*/ 85039 h 681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012" h="681685">
                  <a:moveTo>
                    <a:pt x="96012" y="681685"/>
                  </a:moveTo>
                  <a:lnTo>
                    <a:pt x="0" y="681685"/>
                  </a:lnTo>
                  <a:lnTo>
                    <a:pt x="0" y="85039"/>
                  </a:lnTo>
                  <a:lnTo>
                    <a:pt x="48006" y="0"/>
                  </a:lnTo>
                  <a:lnTo>
                    <a:pt x="96012" y="85039"/>
                  </a:lnTo>
                  <a:close/>
                </a:path>
              </a:pathLst>
            </a:custGeom>
            <a:solidFill>
              <a:srgbClr val="663333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0" name="任意多边形: 形状 959">
              <a:extLst>
                <a:ext uri="{FF2B5EF4-FFF2-40B4-BE49-F238E27FC236}">
                  <a16:creationId xmlns:a16="http://schemas.microsoft.com/office/drawing/2014/main" id="{792236D8-056B-FC5B-E54E-12991DA66C3D}"/>
                </a:ext>
              </a:extLst>
            </p:cNvPr>
            <p:cNvSpPr/>
            <p:nvPr/>
          </p:nvSpPr>
          <p:spPr>
            <a:xfrm>
              <a:off x="8473071" y="5661202"/>
              <a:ext cx="61586" cy="437258"/>
            </a:xfrm>
            <a:custGeom>
              <a:avLst/>
              <a:gdLst>
                <a:gd name="connsiteX0" fmla="*/ 96012 w 96012"/>
                <a:gd name="connsiteY0" fmla="*/ 681685 h 681685"/>
                <a:gd name="connsiteX1" fmla="*/ 0 w 96012"/>
                <a:gd name="connsiteY1" fmla="*/ 681685 h 681685"/>
                <a:gd name="connsiteX2" fmla="*/ 0 w 96012"/>
                <a:gd name="connsiteY2" fmla="*/ 85039 h 681685"/>
                <a:gd name="connsiteX3" fmla="*/ 48006 w 96012"/>
                <a:gd name="connsiteY3" fmla="*/ 0 h 681685"/>
                <a:gd name="connsiteX4" fmla="*/ 96012 w 96012"/>
                <a:gd name="connsiteY4" fmla="*/ 85039 h 681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012" h="681685">
                  <a:moveTo>
                    <a:pt x="96012" y="681685"/>
                  </a:moveTo>
                  <a:lnTo>
                    <a:pt x="0" y="681685"/>
                  </a:lnTo>
                  <a:lnTo>
                    <a:pt x="0" y="85039"/>
                  </a:lnTo>
                  <a:lnTo>
                    <a:pt x="48006" y="0"/>
                  </a:lnTo>
                  <a:lnTo>
                    <a:pt x="96012" y="85039"/>
                  </a:lnTo>
                  <a:close/>
                </a:path>
              </a:pathLst>
            </a:custGeom>
            <a:noFill/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1" name="任意多边形: 形状 960">
              <a:extLst>
                <a:ext uri="{FF2B5EF4-FFF2-40B4-BE49-F238E27FC236}">
                  <a16:creationId xmlns:a16="http://schemas.microsoft.com/office/drawing/2014/main" id="{3CC8EB1B-D358-BD4D-5AE5-228F58EC7187}"/>
                </a:ext>
              </a:extLst>
            </p:cNvPr>
            <p:cNvSpPr/>
            <p:nvPr/>
          </p:nvSpPr>
          <p:spPr>
            <a:xfrm>
              <a:off x="8309428" y="5661202"/>
              <a:ext cx="61586" cy="437258"/>
            </a:xfrm>
            <a:custGeom>
              <a:avLst/>
              <a:gdLst>
                <a:gd name="connsiteX0" fmla="*/ 96012 w 96012"/>
                <a:gd name="connsiteY0" fmla="*/ 681685 h 681685"/>
                <a:gd name="connsiteX1" fmla="*/ 0 w 96012"/>
                <a:gd name="connsiteY1" fmla="*/ 681685 h 681685"/>
                <a:gd name="connsiteX2" fmla="*/ 0 w 96012"/>
                <a:gd name="connsiteY2" fmla="*/ 85039 h 681685"/>
                <a:gd name="connsiteX3" fmla="*/ 48006 w 96012"/>
                <a:gd name="connsiteY3" fmla="*/ 0 h 681685"/>
                <a:gd name="connsiteX4" fmla="*/ 96012 w 96012"/>
                <a:gd name="connsiteY4" fmla="*/ 85039 h 681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012" h="681685">
                  <a:moveTo>
                    <a:pt x="96012" y="681685"/>
                  </a:moveTo>
                  <a:lnTo>
                    <a:pt x="0" y="681685"/>
                  </a:lnTo>
                  <a:lnTo>
                    <a:pt x="0" y="85039"/>
                  </a:lnTo>
                  <a:lnTo>
                    <a:pt x="48006" y="0"/>
                  </a:lnTo>
                  <a:lnTo>
                    <a:pt x="96012" y="85039"/>
                  </a:lnTo>
                  <a:close/>
                </a:path>
              </a:pathLst>
            </a:custGeom>
            <a:solidFill>
              <a:srgbClr val="663333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2" name="任意多边形: 形状 961">
              <a:extLst>
                <a:ext uri="{FF2B5EF4-FFF2-40B4-BE49-F238E27FC236}">
                  <a16:creationId xmlns:a16="http://schemas.microsoft.com/office/drawing/2014/main" id="{BA78CA18-DB3E-B0FA-47D0-420BB649528E}"/>
                </a:ext>
              </a:extLst>
            </p:cNvPr>
            <p:cNvSpPr/>
            <p:nvPr/>
          </p:nvSpPr>
          <p:spPr>
            <a:xfrm>
              <a:off x="8309428" y="5661202"/>
              <a:ext cx="61586" cy="437258"/>
            </a:xfrm>
            <a:custGeom>
              <a:avLst/>
              <a:gdLst>
                <a:gd name="connsiteX0" fmla="*/ 96012 w 96012"/>
                <a:gd name="connsiteY0" fmla="*/ 681685 h 681685"/>
                <a:gd name="connsiteX1" fmla="*/ 0 w 96012"/>
                <a:gd name="connsiteY1" fmla="*/ 681685 h 681685"/>
                <a:gd name="connsiteX2" fmla="*/ 0 w 96012"/>
                <a:gd name="connsiteY2" fmla="*/ 85039 h 681685"/>
                <a:gd name="connsiteX3" fmla="*/ 48006 w 96012"/>
                <a:gd name="connsiteY3" fmla="*/ 0 h 681685"/>
                <a:gd name="connsiteX4" fmla="*/ 96012 w 96012"/>
                <a:gd name="connsiteY4" fmla="*/ 85039 h 681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012" h="681685">
                  <a:moveTo>
                    <a:pt x="96012" y="681685"/>
                  </a:moveTo>
                  <a:lnTo>
                    <a:pt x="0" y="681685"/>
                  </a:lnTo>
                  <a:lnTo>
                    <a:pt x="0" y="85039"/>
                  </a:lnTo>
                  <a:lnTo>
                    <a:pt x="48006" y="0"/>
                  </a:lnTo>
                  <a:lnTo>
                    <a:pt x="96012" y="85039"/>
                  </a:lnTo>
                  <a:close/>
                </a:path>
              </a:pathLst>
            </a:custGeom>
            <a:noFill/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3" name="任意多边形: 形状 962">
              <a:extLst>
                <a:ext uri="{FF2B5EF4-FFF2-40B4-BE49-F238E27FC236}">
                  <a16:creationId xmlns:a16="http://schemas.microsoft.com/office/drawing/2014/main" id="{5DE24699-959B-23CC-BD53-F4C85C144189}"/>
                </a:ext>
              </a:extLst>
            </p:cNvPr>
            <p:cNvSpPr/>
            <p:nvPr/>
          </p:nvSpPr>
          <p:spPr>
            <a:xfrm>
              <a:off x="8146226" y="5661202"/>
              <a:ext cx="61586" cy="437258"/>
            </a:xfrm>
            <a:custGeom>
              <a:avLst/>
              <a:gdLst>
                <a:gd name="connsiteX0" fmla="*/ 96012 w 96012"/>
                <a:gd name="connsiteY0" fmla="*/ 681685 h 681685"/>
                <a:gd name="connsiteX1" fmla="*/ 0 w 96012"/>
                <a:gd name="connsiteY1" fmla="*/ 681685 h 681685"/>
                <a:gd name="connsiteX2" fmla="*/ 0 w 96012"/>
                <a:gd name="connsiteY2" fmla="*/ 85039 h 681685"/>
                <a:gd name="connsiteX3" fmla="*/ 48006 w 96012"/>
                <a:gd name="connsiteY3" fmla="*/ 0 h 681685"/>
                <a:gd name="connsiteX4" fmla="*/ 96012 w 96012"/>
                <a:gd name="connsiteY4" fmla="*/ 85039 h 681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012" h="681685">
                  <a:moveTo>
                    <a:pt x="96012" y="681685"/>
                  </a:moveTo>
                  <a:lnTo>
                    <a:pt x="0" y="681685"/>
                  </a:lnTo>
                  <a:lnTo>
                    <a:pt x="0" y="85039"/>
                  </a:lnTo>
                  <a:lnTo>
                    <a:pt x="48006" y="0"/>
                  </a:lnTo>
                  <a:lnTo>
                    <a:pt x="96012" y="85039"/>
                  </a:lnTo>
                  <a:close/>
                </a:path>
              </a:pathLst>
            </a:custGeom>
            <a:solidFill>
              <a:srgbClr val="663333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4" name="任意多边形: 形状 963">
              <a:extLst>
                <a:ext uri="{FF2B5EF4-FFF2-40B4-BE49-F238E27FC236}">
                  <a16:creationId xmlns:a16="http://schemas.microsoft.com/office/drawing/2014/main" id="{658D13B6-89BC-742E-8920-B699D63B806D}"/>
                </a:ext>
              </a:extLst>
            </p:cNvPr>
            <p:cNvSpPr/>
            <p:nvPr/>
          </p:nvSpPr>
          <p:spPr>
            <a:xfrm>
              <a:off x="8146226" y="5661202"/>
              <a:ext cx="61586" cy="437258"/>
            </a:xfrm>
            <a:custGeom>
              <a:avLst/>
              <a:gdLst>
                <a:gd name="connsiteX0" fmla="*/ 96012 w 96012"/>
                <a:gd name="connsiteY0" fmla="*/ 681685 h 681685"/>
                <a:gd name="connsiteX1" fmla="*/ 0 w 96012"/>
                <a:gd name="connsiteY1" fmla="*/ 681685 h 681685"/>
                <a:gd name="connsiteX2" fmla="*/ 0 w 96012"/>
                <a:gd name="connsiteY2" fmla="*/ 85039 h 681685"/>
                <a:gd name="connsiteX3" fmla="*/ 48006 w 96012"/>
                <a:gd name="connsiteY3" fmla="*/ 0 h 681685"/>
                <a:gd name="connsiteX4" fmla="*/ 96012 w 96012"/>
                <a:gd name="connsiteY4" fmla="*/ 85039 h 681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012" h="681685">
                  <a:moveTo>
                    <a:pt x="96012" y="681685"/>
                  </a:moveTo>
                  <a:lnTo>
                    <a:pt x="0" y="681685"/>
                  </a:lnTo>
                  <a:lnTo>
                    <a:pt x="0" y="85039"/>
                  </a:lnTo>
                  <a:lnTo>
                    <a:pt x="48006" y="0"/>
                  </a:lnTo>
                  <a:lnTo>
                    <a:pt x="96012" y="85039"/>
                  </a:lnTo>
                  <a:close/>
                </a:path>
              </a:pathLst>
            </a:custGeom>
            <a:noFill/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5" name="任意多边形: 形状 964">
              <a:extLst>
                <a:ext uri="{FF2B5EF4-FFF2-40B4-BE49-F238E27FC236}">
                  <a16:creationId xmlns:a16="http://schemas.microsoft.com/office/drawing/2014/main" id="{C3918F24-DE65-0944-20FE-68B107923ABE}"/>
                </a:ext>
              </a:extLst>
            </p:cNvPr>
            <p:cNvSpPr/>
            <p:nvPr/>
          </p:nvSpPr>
          <p:spPr>
            <a:xfrm>
              <a:off x="7983024" y="5661202"/>
              <a:ext cx="61586" cy="437258"/>
            </a:xfrm>
            <a:custGeom>
              <a:avLst/>
              <a:gdLst>
                <a:gd name="connsiteX0" fmla="*/ 96012 w 96012"/>
                <a:gd name="connsiteY0" fmla="*/ 681685 h 681685"/>
                <a:gd name="connsiteX1" fmla="*/ 0 w 96012"/>
                <a:gd name="connsiteY1" fmla="*/ 681685 h 681685"/>
                <a:gd name="connsiteX2" fmla="*/ 0 w 96012"/>
                <a:gd name="connsiteY2" fmla="*/ 85039 h 681685"/>
                <a:gd name="connsiteX3" fmla="*/ 48006 w 96012"/>
                <a:gd name="connsiteY3" fmla="*/ 0 h 681685"/>
                <a:gd name="connsiteX4" fmla="*/ 96012 w 96012"/>
                <a:gd name="connsiteY4" fmla="*/ 85039 h 681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012" h="681685">
                  <a:moveTo>
                    <a:pt x="96012" y="681685"/>
                  </a:moveTo>
                  <a:lnTo>
                    <a:pt x="0" y="681685"/>
                  </a:lnTo>
                  <a:lnTo>
                    <a:pt x="0" y="85039"/>
                  </a:lnTo>
                  <a:lnTo>
                    <a:pt x="48006" y="0"/>
                  </a:lnTo>
                  <a:lnTo>
                    <a:pt x="96012" y="85039"/>
                  </a:lnTo>
                  <a:close/>
                </a:path>
              </a:pathLst>
            </a:custGeom>
            <a:solidFill>
              <a:srgbClr val="663333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6" name="任意多边形: 形状 965">
              <a:extLst>
                <a:ext uri="{FF2B5EF4-FFF2-40B4-BE49-F238E27FC236}">
                  <a16:creationId xmlns:a16="http://schemas.microsoft.com/office/drawing/2014/main" id="{40EDC8CA-DE56-1B64-C241-40D2250ED633}"/>
                </a:ext>
              </a:extLst>
            </p:cNvPr>
            <p:cNvSpPr/>
            <p:nvPr/>
          </p:nvSpPr>
          <p:spPr>
            <a:xfrm>
              <a:off x="7983024" y="5661202"/>
              <a:ext cx="61586" cy="437258"/>
            </a:xfrm>
            <a:custGeom>
              <a:avLst/>
              <a:gdLst>
                <a:gd name="connsiteX0" fmla="*/ 96012 w 96012"/>
                <a:gd name="connsiteY0" fmla="*/ 681685 h 681685"/>
                <a:gd name="connsiteX1" fmla="*/ 0 w 96012"/>
                <a:gd name="connsiteY1" fmla="*/ 681685 h 681685"/>
                <a:gd name="connsiteX2" fmla="*/ 0 w 96012"/>
                <a:gd name="connsiteY2" fmla="*/ 85039 h 681685"/>
                <a:gd name="connsiteX3" fmla="*/ 48006 w 96012"/>
                <a:gd name="connsiteY3" fmla="*/ 0 h 681685"/>
                <a:gd name="connsiteX4" fmla="*/ 96012 w 96012"/>
                <a:gd name="connsiteY4" fmla="*/ 85039 h 681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012" h="681685">
                  <a:moveTo>
                    <a:pt x="96012" y="681685"/>
                  </a:moveTo>
                  <a:lnTo>
                    <a:pt x="0" y="681685"/>
                  </a:lnTo>
                  <a:lnTo>
                    <a:pt x="0" y="85039"/>
                  </a:lnTo>
                  <a:lnTo>
                    <a:pt x="48006" y="0"/>
                  </a:lnTo>
                  <a:lnTo>
                    <a:pt x="96012" y="85039"/>
                  </a:lnTo>
                  <a:close/>
                </a:path>
              </a:pathLst>
            </a:custGeom>
            <a:noFill/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7" name="任意多边形: 形状 966">
              <a:extLst>
                <a:ext uri="{FF2B5EF4-FFF2-40B4-BE49-F238E27FC236}">
                  <a16:creationId xmlns:a16="http://schemas.microsoft.com/office/drawing/2014/main" id="{A992EF43-C614-41A8-9D90-B5FA9D1F2AD6}"/>
                </a:ext>
              </a:extLst>
            </p:cNvPr>
            <p:cNvSpPr/>
            <p:nvPr/>
          </p:nvSpPr>
          <p:spPr>
            <a:xfrm>
              <a:off x="7819822" y="5661202"/>
              <a:ext cx="61586" cy="437258"/>
            </a:xfrm>
            <a:custGeom>
              <a:avLst/>
              <a:gdLst>
                <a:gd name="connsiteX0" fmla="*/ 96012 w 96012"/>
                <a:gd name="connsiteY0" fmla="*/ 681685 h 681685"/>
                <a:gd name="connsiteX1" fmla="*/ 0 w 96012"/>
                <a:gd name="connsiteY1" fmla="*/ 681685 h 681685"/>
                <a:gd name="connsiteX2" fmla="*/ 0 w 96012"/>
                <a:gd name="connsiteY2" fmla="*/ 85039 h 681685"/>
                <a:gd name="connsiteX3" fmla="*/ 48006 w 96012"/>
                <a:gd name="connsiteY3" fmla="*/ 0 h 681685"/>
                <a:gd name="connsiteX4" fmla="*/ 96012 w 96012"/>
                <a:gd name="connsiteY4" fmla="*/ 85039 h 681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012" h="681685">
                  <a:moveTo>
                    <a:pt x="96012" y="681685"/>
                  </a:moveTo>
                  <a:lnTo>
                    <a:pt x="0" y="681685"/>
                  </a:lnTo>
                  <a:lnTo>
                    <a:pt x="0" y="85039"/>
                  </a:lnTo>
                  <a:lnTo>
                    <a:pt x="48006" y="0"/>
                  </a:lnTo>
                  <a:lnTo>
                    <a:pt x="96012" y="85039"/>
                  </a:lnTo>
                  <a:close/>
                </a:path>
              </a:pathLst>
            </a:custGeom>
            <a:solidFill>
              <a:srgbClr val="663333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8" name="任意多边形: 形状 967">
              <a:extLst>
                <a:ext uri="{FF2B5EF4-FFF2-40B4-BE49-F238E27FC236}">
                  <a16:creationId xmlns:a16="http://schemas.microsoft.com/office/drawing/2014/main" id="{AC9A8265-E9A4-89F9-26FF-8978E1F4D777}"/>
                </a:ext>
              </a:extLst>
            </p:cNvPr>
            <p:cNvSpPr/>
            <p:nvPr/>
          </p:nvSpPr>
          <p:spPr>
            <a:xfrm>
              <a:off x="7819822" y="5661202"/>
              <a:ext cx="61586" cy="437258"/>
            </a:xfrm>
            <a:custGeom>
              <a:avLst/>
              <a:gdLst>
                <a:gd name="connsiteX0" fmla="*/ 96012 w 96012"/>
                <a:gd name="connsiteY0" fmla="*/ 681685 h 681685"/>
                <a:gd name="connsiteX1" fmla="*/ 0 w 96012"/>
                <a:gd name="connsiteY1" fmla="*/ 681685 h 681685"/>
                <a:gd name="connsiteX2" fmla="*/ 0 w 96012"/>
                <a:gd name="connsiteY2" fmla="*/ 85039 h 681685"/>
                <a:gd name="connsiteX3" fmla="*/ 48006 w 96012"/>
                <a:gd name="connsiteY3" fmla="*/ 0 h 681685"/>
                <a:gd name="connsiteX4" fmla="*/ 96012 w 96012"/>
                <a:gd name="connsiteY4" fmla="*/ 85039 h 681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012" h="681685">
                  <a:moveTo>
                    <a:pt x="96012" y="681685"/>
                  </a:moveTo>
                  <a:lnTo>
                    <a:pt x="0" y="681685"/>
                  </a:lnTo>
                  <a:lnTo>
                    <a:pt x="0" y="85039"/>
                  </a:lnTo>
                  <a:lnTo>
                    <a:pt x="48006" y="0"/>
                  </a:lnTo>
                  <a:lnTo>
                    <a:pt x="96012" y="85039"/>
                  </a:lnTo>
                  <a:close/>
                </a:path>
              </a:pathLst>
            </a:custGeom>
            <a:noFill/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9" name="任意多边形: 形状 968">
              <a:extLst>
                <a:ext uri="{FF2B5EF4-FFF2-40B4-BE49-F238E27FC236}">
                  <a16:creationId xmlns:a16="http://schemas.microsoft.com/office/drawing/2014/main" id="{59B5999B-ACE2-A347-9DB6-29A1A98DBD66}"/>
                </a:ext>
              </a:extLst>
            </p:cNvPr>
            <p:cNvSpPr/>
            <p:nvPr/>
          </p:nvSpPr>
          <p:spPr>
            <a:xfrm>
              <a:off x="9832795" y="5802849"/>
              <a:ext cx="4399" cy="98977"/>
            </a:xfrm>
            <a:custGeom>
              <a:avLst/>
              <a:gdLst>
                <a:gd name="connsiteX0" fmla="*/ 0 w 6858"/>
                <a:gd name="connsiteY0" fmla="*/ 0 h 154305"/>
                <a:gd name="connsiteX1" fmla="*/ 0 w 6858"/>
                <a:gd name="connsiteY1" fmla="*/ 154305 h 154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858" h="154305">
                  <a:moveTo>
                    <a:pt x="0" y="0"/>
                  </a:moveTo>
                  <a:lnTo>
                    <a:pt x="0" y="154305"/>
                  </a:lnTo>
                </a:path>
              </a:pathLst>
            </a:custGeom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0" name="任意多边形: 形状 969">
              <a:extLst>
                <a:ext uri="{FF2B5EF4-FFF2-40B4-BE49-F238E27FC236}">
                  <a16:creationId xmlns:a16="http://schemas.microsoft.com/office/drawing/2014/main" id="{74B8CDCE-AA8A-FBF8-D8AE-C3154F4EB203}"/>
                </a:ext>
              </a:extLst>
            </p:cNvPr>
            <p:cNvSpPr/>
            <p:nvPr/>
          </p:nvSpPr>
          <p:spPr>
            <a:xfrm>
              <a:off x="10794412" y="5510317"/>
              <a:ext cx="35631" cy="38711"/>
            </a:xfrm>
            <a:custGeom>
              <a:avLst/>
              <a:gdLst>
                <a:gd name="connsiteX0" fmla="*/ 0 w 55549"/>
                <a:gd name="connsiteY0" fmla="*/ 60350 h 60350"/>
                <a:gd name="connsiteX1" fmla="*/ 55550 w 55549"/>
                <a:gd name="connsiteY1" fmla="*/ 0 h 60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5549" h="60350">
                  <a:moveTo>
                    <a:pt x="0" y="60350"/>
                  </a:moveTo>
                  <a:lnTo>
                    <a:pt x="55550" y="0"/>
                  </a:lnTo>
                </a:path>
              </a:pathLst>
            </a:custGeom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1" name="任意多边形: 形状 970">
              <a:extLst>
                <a:ext uri="{FF2B5EF4-FFF2-40B4-BE49-F238E27FC236}">
                  <a16:creationId xmlns:a16="http://schemas.microsoft.com/office/drawing/2014/main" id="{81B1E069-C134-8877-BF6B-AC958F208843}"/>
                </a:ext>
              </a:extLst>
            </p:cNvPr>
            <p:cNvSpPr/>
            <p:nvPr/>
          </p:nvSpPr>
          <p:spPr>
            <a:xfrm>
              <a:off x="10790453" y="5643606"/>
              <a:ext cx="55427" cy="36951"/>
            </a:xfrm>
            <a:custGeom>
              <a:avLst/>
              <a:gdLst>
                <a:gd name="connsiteX0" fmla="*/ 0 w 86410"/>
                <a:gd name="connsiteY0" fmla="*/ 57607 h 57607"/>
                <a:gd name="connsiteX1" fmla="*/ 86411 w 86410"/>
                <a:gd name="connsiteY1" fmla="*/ 0 h 576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6410" h="57607">
                  <a:moveTo>
                    <a:pt x="0" y="57607"/>
                  </a:moveTo>
                  <a:lnTo>
                    <a:pt x="86411" y="0"/>
                  </a:lnTo>
                </a:path>
              </a:pathLst>
            </a:custGeom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2" name="任意多边形: 形状 971">
              <a:extLst>
                <a:ext uri="{FF2B5EF4-FFF2-40B4-BE49-F238E27FC236}">
                  <a16:creationId xmlns:a16="http://schemas.microsoft.com/office/drawing/2014/main" id="{0DAAC303-1199-7EF5-98CE-ACF764082F0C}"/>
                </a:ext>
              </a:extLst>
            </p:cNvPr>
            <p:cNvSpPr/>
            <p:nvPr/>
          </p:nvSpPr>
          <p:spPr>
            <a:xfrm>
              <a:off x="10750862" y="5586419"/>
              <a:ext cx="36951" cy="28153"/>
            </a:xfrm>
            <a:custGeom>
              <a:avLst/>
              <a:gdLst>
                <a:gd name="connsiteX0" fmla="*/ 57607 w 57607"/>
                <a:gd name="connsiteY0" fmla="*/ 43891 h 43891"/>
                <a:gd name="connsiteX1" fmla="*/ 0 w 57607"/>
                <a:gd name="connsiteY1" fmla="*/ 0 h 43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7607" h="43891">
                  <a:moveTo>
                    <a:pt x="57607" y="43891"/>
                  </a:moveTo>
                  <a:lnTo>
                    <a:pt x="0" y="0"/>
                  </a:lnTo>
                </a:path>
              </a:pathLst>
            </a:custGeom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3" name="任意多边形: 形状 972">
              <a:extLst>
                <a:ext uri="{FF2B5EF4-FFF2-40B4-BE49-F238E27FC236}">
                  <a16:creationId xmlns:a16="http://schemas.microsoft.com/office/drawing/2014/main" id="{33A96FFF-FFCE-7EF9-8F72-70FAE9326CB0}"/>
                </a:ext>
              </a:extLst>
            </p:cNvPr>
            <p:cNvSpPr/>
            <p:nvPr/>
          </p:nvSpPr>
          <p:spPr>
            <a:xfrm>
              <a:off x="10587220" y="5475125"/>
              <a:ext cx="47509" cy="35192"/>
            </a:xfrm>
            <a:custGeom>
              <a:avLst/>
              <a:gdLst>
                <a:gd name="connsiteX0" fmla="*/ 0 w 74066"/>
                <a:gd name="connsiteY0" fmla="*/ 54864 h 54864"/>
                <a:gd name="connsiteX1" fmla="*/ 74066 w 74066"/>
                <a:gd name="connsiteY1" fmla="*/ 0 h 54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4066" h="54864">
                  <a:moveTo>
                    <a:pt x="0" y="54864"/>
                  </a:moveTo>
                  <a:lnTo>
                    <a:pt x="74066" y="0"/>
                  </a:lnTo>
                </a:path>
              </a:pathLst>
            </a:custGeom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4" name="任意多边形: 形状 973">
              <a:extLst>
                <a:ext uri="{FF2B5EF4-FFF2-40B4-BE49-F238E27FC236}">
                  <a16:creationId xmlns:a16="http://schemas.microsoft.com/office/drawing/2014/main" id="{AAD23BE7-DB84-6DED-FB6E-460A6B15E9EB}"/>
                </a:ext>
              </a:extLst>
            </p:cNvPr>
            <p:cNvSpPr/>
            <p:nvPr/>
          </p:nvSpPr>
          <p:spPr>
            <a:xfrm>
              <a:off x="10587220" y="5586419"/>
              <a:ext cx="73903" cy="51468"/>
            </a:xfrm>
            <a:custGeom>
              <a:avLst/>
              <a:gdLst>
                <a:gd name="connsiteX0" fmla="*/ 0 w 115214"/>
                <a:gd name="connsiteY0" fmla="*/ 80239 h 80238"/>
                <a:gd name="connsiteX1" fmla="*/ 115214 w 115214"/>
                <a:gd name="connsiteY1" fmla="*/ 0 h 80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5214" h="80238">
                  <a:moveTo>
                    <a:pt x="0" y="80239"/>
                  </a:moveTo>
                  <a:lnTo>
                    <a:pt x="115214" y="0"/>
                  </a:lnTo>
                </a:path>
              </a:pathLst>
            </a:custGeom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5" name="任意多边形: 形状 974">
              <a:extLst>
                <a:ext uri="{FF2B5EF4-FFF2-40B4-BE49-F238E27FC236}">
                  <a16:creationId xmlns:a16="http://schemas.microsoft.com/office/drawing/2014/main" id="{68D9857B-9B5B-A742-A1C8-1AF062DF8021}"/>
                </a:ext>
              </a:extLst>
            </p:cNvPr>
            <p:cNvSpPr/>
            <p:nvPr/>
          </p:nvSpPr>
          <p:spPr>
            <a:xfrm>
              <a:off x="10535312" y="5519115"/>
              <a:ext cx="49708" cy="47069"/>
            </a:xfrm>
            <a:custGeom>
              <a:avLst/>
              <a:gdLst>
                <a:gd name="connsiteX0" fmla="*/ 77495 w 77495"/>
                <a:gd name="connsiteY0" fmla="*/ 73381 h 73380"/>
                <a:gd name="connsiteX1" fmla="*/ 0 w 77495"/>
                <a:gd name="connsiteY1" fmla="*/ 0 h 733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7495" h="73380">
                  <a:moveTo>
                    <a:pt x="77495" y="73381"/>
                  </a:moveTo>
                  <a:lnTo>
                    <a:pt x="0" y="0"/>
                  </a:lnTo>
                </a:path>
              </a:pathLst>
            </a:custGeom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6" name="任意多边形: 形状 975">
              <a:extLst>
                <a:ext uri="{FF2B5EF4-FFF2-40B4-BE49-F238E27FC236}">
                  <a16:creationId xmlns:a16="http://schemas.microsoft.com/office/drawing/2014/main" id="{4A96CC7E-8671-BCB5-38F8-80AFB6961059}"/>
                </a:ext>
              </a:extLst>
            </p:cNvPr>
            <p:cNvSpPr/>
            <p:nvPr/>
          </p:nvSpPr>
          <p:spPr>
            <a:xfrm>
              <a:off x="8186257" y="5481723"/>
              <a:ext cx="65105" cy="74783"/>
            </a:xfrm>
            <a:custGeom>
              <a:avLst/>
              <a:gdLst>
                <a:gd name="connsiteX0" fmla="*/ 101498 w 101498"/>
                <a:gd name="connsiteY0" fmla="*/ 0 h 116586"/>
                <a:gd name="connsiteX1" fmla="*/ 0 w 101498"/>
                <a:gd name="connsiteY1" fmla="*/ 116586 h 116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1498" h="116586">
                  <a:moveTo>
                    <a:pt x="101498" y="0"/>
                  </a:moveTo>
                  <a:lnTo>
                    <a:pt x="0" y="116586"/>
                  </a:lnTo>
                </a:path>
              </a:pathLst>
            </a:custGeom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7" name="任意多边形: 形状 976">
              <a:extLst>
                <a:ext uri="{FF2B5EF4-FFF2-40B4-BE49-F238E27FC236}">
                  <a16:creationId xmlns:a16="http://schemas.microsoft.com/office/drawing/2014/main" id="{BBB5B2E3-97BA-0E95-4D27-B8B0D29306A1}"/>
                </a:ext>
              </a:extLst>
            </p:cNvPr>
            <p:cNvSpPr/>
            <p:nvPr/>
          </p:nvSpPr>
          <p:spPr>
            <a:xfrm>
              <a:off x="8186257" y="5306204"/>
              <a:ext cx="43110" cy="63345"/>
            </a:xfrm>
            <a:custGeom>
              <a:avLst/>
              <a:gdLst>
                <a:gd name="connsiteX0" fmla="*/ 67208 w 67208"/>
                <a:gd name="connsiteY0" fmla="*/ 0 h 98755"/>
                <a:gd name="connsiteX1" fmla="*/ 0 w 67208"/>
                <a:gd name="connsiteY1" fmla="*/ 98755 h 98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7208" h="98755">
                  <a:moveTo>
                    <a:pt x="67208" y="0"/>
                  </a:moveTo>
                  <a:lnTo>
                    <a:pt x="0" y="98755"/>
                  </a:lnTo>
                </a:path>
              </a:pathLst>
            </a:custGeom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8" name="任意多边形: 形状 977">
              <a:extLst>
                <a:ext uri="{FF2B5EF4-FFF2-40B4-BE49-F238E27FC236}">
                  <a16:creationId xmlns:a16="http://schemas.microsoft.com/office/drawing/2014/main" id="{FC0AE706-A018-1F57-7DBA-2CBA4A05B4B4}"/>
                </a:ext>
              </a:extLst>
            </p:cNvPr>
            <p:cNvSpPr/>
            <p:nvPr/>
          </p:nvSpPr>
          <p:spPr>
            <a:xfrm>
              <a:off x="8128191" y="5427176"/>
              <a:ext cx="58066" cy="41350"/>
            </a:xfrm>
            <a:custGeom>
              <a:avLst/>
              <a:gdLst>
                <a:gd name="connsiteX0" fmla="*/ 90526 w 90525"/>
                <a:gd name="connsiteY0" fmla="*/ 64465 h 64465"/>
                <a:gd name="connsiteX1" fmla="*/ 0 w 90525"/>
                <a:gd name="connsiteY1" fmla="*/ 0 h 64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0525" h="64465">
                  <a:moveTo>
                    <a:pt x="90526" y="64465"/>
                  </a:moveTo>
                  <a:lnTo>
                    <a:pt x="0" y="0"/>
                  </a:lnTo>
                </a:path>
              </a:pathLst>
            </a:custGeom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9" name="任意多边形: 形状 978">
              <a:extLst>
                <a:ext uri="{FF2B5EF4-FFF2-40B4-BE49-F238E27FC236}">
                  <a16:creationId xmlns:a16="http://schemas.microsoft.com/office/drawing/2014/main" id="{D952A86E-3A70-E763-20A3-8A13D82AF8BA}"/>
                </a:ext>
              </a:extLst>
            </p:cNvPr>
            <p:cNvSpPr/>
            <p:nvPr/>
          </p:nvSpPr>
          <p:spPr>
            <a:xfrm>
              <a:off x="9856550" y="5600496"/>
              <a:ext cx="166721" cy="162322"/>
            </a:xfrm>
            <a:custGeom>
              <a:avLst/>
              <a:gdLst>
                <a:gd name="connsiteX0" fmla="*/ 0 w 259918"/>
                <a:gd name="connsiteY0" fmla="*/ 0 h 253060"/>
                <a:gd name="connsiteX1" fmla="*/ 259919 w 259918"/>
                <a:gd name="connsiteY1" fmla="*/ 0 h 253060"/>
                <a:gd name="connsiteX2" fmla="*/ 259919 w 259918"/>
                <a:gd name="connsiteY2" fmla="*/ 253060 h 253060"/>
                <a:gd name="connsiteX3" fmla="*/ 0 w 259918"/>
                <a:gd name="connsiteY3" fmla="*/ 253060 h 253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9918" h="253060">
                  <a:moveTo>
                    <a:pt x="0" y="0"/>
                  </a:moveTo>
                  <a:lnTo>
                    <a:pt x="259919" y="0"/>
                  </a:lnTo>
                  <a:lnTo>
                    <a:pt x="259919" y="253060"/>
                  </a:lnTo>
                  <a:lnTo>
                    <a:pt x="0" y="253060"/>
                  </a:lnTo>
                  <a:close/>
                </a:path>
              </a:pathLst>
            </a:custGeom>
            <a:solidFill>
              <a:srgbClr val="89C6CC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0" name="任意多边形: 形状 979">
              <a:extLst>
                <a:ext uri="{FF2B5EF4-FFF2-40B4-BE49-F238E27FC236}">
                  <a16:creationId xmlns:a16="http://schemas.microsoft.com/office/drawing/2014/main" id="{494FC087-8DAE-A1C6-1C9D-796D5D587156}"/>
                </a:ext>
              </a:extLst>
            </p:cNvPr>
            <p:cNvSpPr/>
            <p:nvPr/>
          </p:nvSpPr>
          <p:spPr>
            <a:xfrm>
              <a:off x="9856550" y="5600496"/>
              <a:ext cx="94137" cy="124051"/>
            </a:xfrm>
            <a:custGeom>
              <a:avLst/>
              <a:gdLst>
                <a:gd name="connsiteX0" fmla="*/ 0 w 146760"/>
                <a:gd name="connsiteY0" fmla="*/ 193396 h 193395"/>
                <a:gd name="connsiteX1" fmla="*/ 146761 w 146760"/>
                <a:gd name="connsiteY1" fmla="*/ 0 h 193395"/>
                <a:gd name="connsiteX2" fmla="*/ 9601 w 146760"/>
                <a:gd name="connsiteY2" fmla="*/ 0 h 193395"/>
                <a:gd name="connsiteX3" fmla="*/ 0 w 146760"/>
                <a:gd name="connsiteY3" fmla="*/ 12344 h 193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6760" h="193395">
                  <a:moveTo>
                    <a:pt x="0" y="193396"/>
                  </a:moveTo>
                  <a:lnTo>
                    <a:pt x="146761" y="0"/>
                  </a:lnTo>
                  <a:lnTo>
                    <a:pt x="9601" y="0"/>
                  </a:lnTo>
                  <a:lnTo>
                    <a:pt x="0" y="12344"/>
                  </a:lnTo>
                  <a:close/>
                </a:path>
              </a:pathLst>
            </a:custGeom>
            <a:solidFill>
              <a:srgbClr val="D0F6FB">
                <a:alpha val="92000"/>
              </a:srgbClr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1" name="任意多边形: 形状 980">
              <a:extLst>
                <a:ext uri="{FF2B5EF4-FFF2-40B4-BE49-F238E27FC236}">
                  <a16:creationId xmlns:a16="http://schemas.microsoft.com/office/drawing/2014/main" id="{A2226C82-7F15-9054-CB70-C470E5CC5C3F}"/>
                </a:ext>
              </a:extLst>
            </p:cNvPr>
            <p:cNvSpPr/>
            <p:nvPr/>
          </p:nvSpPr>
          <p:spPr>
            <a:xfrm>
              <a:off x="9856550" y="5600496"/>
              <a:ext cx="141207" cy="162322"/>
            </a:xfrm>
            <a:custGeom>
              <a:avLst/>
              <a:gdLst>
                <a:gd name="connsiteX0" fmla="*/ 185852 w 220141"/>
                <a:gd name="connsiteY0" fmla="*/ 0 h 253060"/>
                <a:gd name="connsiteX1" fmla="*/ 0 w 220141"/>
                <a:gd name="connsiteY1" fmla="*/ 244831 h 253060"/>
                <a:gd name="connsiteX2" fmla="*/ 0 w 220141"/>
                <a:gd name="connsiteY2" fmla="*/ 253060 h 253060"/>
                <a:gd name="connsiteX3" fmla="*/ 28118 w 220141"/>
                <a:gd name="connsiteY3" fmla="*/ 253060 h 253060"/>
                <a:gd name="connsiteX4" fmla="*/ 220142 w 220141"/>
                <a:gd name="connsiteY4" fmla="*/ 0 h 253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0141" h="253060">
                  <a:moveTo>
                    <a:pt x="185852" y="0"/>
                  </a:moveTo>
                  <a:lnTo>
                    <a:pt x="0" y="244831"/>
                  </a:lnTo>
                  <a:lnTo>
                    <a:pt x="0" y="253060"/>
                  </a:lnTo>
                  <a:lnTo>
                    <a:pt x="28118" y="253060"/>
                  </a:lnTo>
                  <a:lnTo>
                    <a:pt x="220142" y="0"/>
                  </a:lnTo>
                  <a:close/>
                </a:path>
              </a:pathLst>
            </a:custGeom>
            <a:solidFill>
              <a:srgbClr val="D0F6FB">
                <a:alpha val="92000"/>
              </a:srgbClr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2" name="任意多边形: 形状 981">
              <a:extLst>
                <a:ext uri="{FF2B5EF4-FFF2-40B4-BE49-F238E27FC236}">
                  <a16:creationId xmlns:a16="http://schemas.microsoft.com/office/drawing/2014/main" id="{0EED4730-C75B-8766-AF26-D0643F286A30}"/>
                </a:ext>
              </a:extLst>
            </p:cNvPr>
            <p:cNvSpPr/>
            <p:nvPr/>
          </p:nvSpPr>
          <p:spPr>
            <a:xfrm>
              <a:off x="9856550" y="5600496"/>
              <a:ext cx="166721" cy="162322"/>
            </a:xfrm>
            <a:custGeom>
              <a:avLst/>
              <a:gdLst>
                <a:gd name="connsiteX0" fmla="*/ 0 w 259918"/>
                <a:gd name="connsiteY0" fmla="*/ 0 h 253060"/>
                <a:gd name="connsiteX1" fmla="*/ 259919 w 259918"/>
                <a:gd name="connsiteY1" fmla="*/ 0 h 253060"/>
                <a:gd name="connsiteX2" fmla="*/ 259919 w 259918"/>
                <a:gd name="connsiteY2" fmla="*/ 253060 h 253060"/>
                <a:gd name="connsiteX3" fmla="*/ 0 w 259918"/>
                <a:gd name="connsiteY3" fmla="*/ 253060 h 253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9918" h="253060">
                  <a:moveTo>
                    <a:pt x="0" y="0"/>
                  </a:moveTo>
                  <a:lnTo>
                    <a:pt x="259919" y="0"/>
                  </a:lnTo>
                  <a:lnTo>
                    <a:pt x="259919" y="253060"/>
                  </a:lnTo>
                  <a:lnTo>
                    <a:pt x="0" y="253060"/>
                  </a:lnTo>
                  <a:close/>
                </a:path>
              </a:pathLst>
            </a:custGeom>
            <a:noFill/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3" name="任意多边形: 形状 982">
              <a:extLst>
                <a:ext uri="{FF2B5EF4-FFF2-40B4-BE49-F238E27FC236}">
                  <a16:creationId xmlns:a16="http://schemas.microsoft.com/office/drawing/2014/main" id="{B727BA76-12E0-0A7F-2D00-3CC00D8E7EF0}"/>
                </a:ext>
              </a:extLst>
            </p:cNvPr>
            <p:cNvSpPr/>
            <p:nvPr/>
          </p:nvSpPr>
          <p:spPr>
            <a:xfrm>
              <a:off x="7888886" y="5272772"/>
              <a:ext cx="54547" cy="54987"/>
            </a:xfrm>
            <a:custGeom>
              <a:avLst/>
              <a:gdLst>
                <a:gd name="connsiteX0" fmla="*/ 85039 w 85039"/>
                <a:gd name="connsiteY0" fmla="*/ 0 h 85725"/>
                <a:gd name="connsiteX1" fmla="*/ 0 w 85039"/>
                <a:gd name="connsiteY1" fmla="*/ 85725 h 85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5039" h="85725">
                  <a:moveTo>
                    <a:pt x="85039" y="0"/>
                  </a:moveTo>
                  <a:lnTo>
                    <a:pt x="0" y="85725"/>
                  </a:lnTo>
                </a:path>
              </a:pathLst>
            </a:custGeom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4" name="任意多边形: 形状 983">
              <a:extLst>
                <a:ext uri="{FF2B5EF4-FFF2-40B4-BE49-F238E27FC236}">
                  <a16:creationId xmlns:a16="http://schemas.microsoft.com/office/drawing/2014/main" id="{49A1F43F-C651-F8A7-46C7-F11087C983E2}"/>
                </a:ext>
              </a:extLst>
            </p:cNvPr>
            <p:cNvSpPr/>
            <p:nvPr/>
          </p:nvSpPr>
          <p:spPr>
            <a:xfrm>
              <a:off x="7888886" y="5402981"/>
              <a:ext cx="69944" cy="65545"/>
            </a:xfrm>
            <a:custGeom>
              <a:avLst/>
              <a:gdLst>
                <a:gd name="connsiteX0" fmla="*/ 0 w 109042"/>
                <a:gd name="connsiteY0" fmla="*/ 102184 h 102184"/>
                <a:gd name="connsiteX1" fmla="*/ 109042 w 109042"/>
                <a:gd name="connsiteY1" fmla="*/ 0 h 102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9042" h="102184">
                  <a:moveTo>
                    <a:pt x="0" y="102184"/>
                  </a:moveTo>
                  <a:lnTo>
                    <a:pt x="109042" y="0"/>
                  </a:lnTo>
                </a:path>
              </a:pathLst>
            </a:custGeom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5" name="任意多边形: 形状 984">
              <a:extLst>
                <a:ext uri="{FF2B5EF4-FFF2-40B4-BE49-F238E27FC236}">
                  <a16:creationId xmlns:a16="http://schemas.microsoft.com/office/drawing/2014/main" id="{70B303EE-13A3-6F03-66B0-30146D19C7F8}"/>
                </a:ext>
              </a:extLst>
            </p:cNvPr>
            <p:cNvSpPr/>
            <p:nvPr/>
          </p:nvSpPr>
          <p:spPr>
            <a:xfrm>
              <a:off x="7836978" y="5337877"/>
              <a:ext cx="51908" cy="47069"/>
            </a:xfrm>
            <a:custGeom>
              <a:avLst/>
              <a:gdLst>
                <a:gd name="connsiteX0" fmla="*/ 80924 w 80924"/>
                <a:gd name="connsiteY0" fmla="*/ 73381 h 73380"/>
                <a:gd name="connsiteX1" fmla="*/ 0 w 80924"/>
                <a:gd name="connsiteY1" fmla="*/ 0 h 733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0924" h="73380">
                  <a:moveTo>
                    <a:pt x="80924" y="73381"/>
                  </a:moveTo>
                  <a:lnTo>
                    <a:pt x="0" y="0"/>
                  </a:lnTo>
                </a:path>
              </a:pathLst>
            </a:custGeom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6" name="任意多边形: 形状 985">
              <a:extLst>
                <a:ext uri="{FF2B5EF4-FFF2-40B4-BE49-F238E27FC236}">
                  <a16:creationId xmlns:a16="http://schemas.microsoft.com/office/drawing/2014/main" id="{B4B6D39B-A3BD-BD85-3636-9B23E11A1876}"/>
                </a:ext>
              </a:extLst>
            </p:cNvPr>
            <p:cNvSpPr/>
            <p:nvPr/>
          </p:nvSpPr>
          <p:spPr>
            <a:xfrm>
              <a:off x="7686093" y="5547708"/>
              <a:ext cx="47069" cy="54987"/>
            </a:xfrm>
            <a:custGeom>
              <a:avLst/>
              <a:gdLst>
                <a:gd name="connsiteX0" fmla="*/ 0 w 73380"/>
                <a:gd name="connsiteY0" fmla="*/ 85725 h 85725"/>
                <a:gd name="connsiteX1" fmla="*/ 73381 w 73380"/>
                <a:gd name="connsiteY1" fmla="*/ 0 h 85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3380" h="85725">
                  <a:moveTo>
                    <a:pt x="0" y="85725"/>
                  </a:moveTo>
                  <a:lnTo>
                    <a:pt x="73381" y="0"/>
                  </a:lnTo>
                </a:path>
              </a:pathLst>
            </a:custGeom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7" name="任意多边形: 形状 986">
              <a:extLst>
                <a:ext uri="{FF2B5EF4-FFF2-40B4-BE49-F238E27FC236}">
                  <a16:creationId xmlns:a16="http://schemas.microsoft.com/office/drawing/2014/main" id="{6AD2633A-112D-89EA-A90F-3805E9842BAF}"/>
                </a:ext>
              </a:extLst>
            </p:cNvPr>
            <p:cNvSpPr/>
            <p:nvPr/>
          </p:nvSpPr>
          <p:spPr>
            <a:xfrm>
              <a:off x="7639904" y="5481723"/>
              <a:ext cx="43990" cy="37391"/>
            </a:xfrm>
            <a:custGeom>
              <a:avLst/>
              <a:gdLst>
                <a:gd name="connsiteX0" fmla="*/ 68580 w 68580"/>
                <a:gd name="connsiteY0" fmla="*/ 58293 h 58293"/>
                <a:gd name="connsiteX1" fmla="*/ 0 w 68580"/>
                <a:gd name="connsiteY1" fmla="*/ 0 h 58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8580" h="58293">
                  <a:moveTo>
                    <a:pt x="68580" y="58293"/>
                  </a:moveTo>
                  <a:lnTo>
                    <a:pt x="0" y="0"/>
                  </a:lnTo>
                </a:path>
              </a:pathLst>
            </a:custGeom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001" name="任意多边形: 形状 1000">
            <a:extLst>
              <a:ext uri="{FF2B5EF4-FFF2-40B4-BE49-F238E27FC236}">
                <a16:creationId xmlns:a16="http://schemas.microsoft.com/office/drawing/2014/main" id="{B5539330-6B4F-2926-A538-7FFFC3CE57AE}"/>
              </a:ext>
            </a:extLst>
          </p:cNvPr>
          <p:cNvSpPr/>
          <p:nvPr/>
        </p:nvSpPr>
        <p:spPr>
          <a:xfrm>
            <a:off x="-25400" y="-25400"/>
            <a:ext cx="3831052" cy="995668"/>
          </a:xfrm>
          <a:custGeom>
            <a:avLst/>
            <a:gdLst>
              <a:gd name="connsiteX0" fmla="*/ 0 w 3831052"/>
              <a:gd name="connsiteY0" fmla="*/ 0 h 995668"/>
              <a:gd name="connsiteX1" fmla="*/ 3831052 w 3831052"/>
              <a:gd name="connsiteY1" fmla="*/ 0 h 995668"/>
              <a:gd name="connsiteX2" fmla="*/ 3733520 w 3831052"/>
              <a:gd name="connsiteY2" fmla="*/ 80471 h 995668"/>
              <a:gd name="connsiteX3" fmla="*/ 3242876 w 3831052"/>
              <a:gd name="connsiteY3" fmla="*/ 230342 h 995668"/>
              <a:gd name="connsiteX4" fmla="*/ 3066020 w 3831052"/>
              <a:gd name="connsiteY4" fmla="*/ 212513 h 995668"/>
              <a:gd name="connsiteX5" fmla="*/ 3004509 w 3831052"/>
              <a:gd name="connsiteY5" fmla="*/ 196697 h 995668"/>
              <a:gd name="connsiteX6" fmla="*/ 3009754 w 3831052"/>
              <a:gd name="connsiteY6" fmla="*/ 226420 h 995668"/>
              <a:gd name="connsiteX7" fmla="*/ 2630652 w 3831052"/>
              <a:gd name="connsiteY7" fmla="*/ 605522 h 995668"/>
              <a:gd name="connsiteX8" fmla="*/ 2362587 w 3831052"/>
              <a:gd name="connsiteY8" fmla="*/ 494486 h 995668"/>
              <a:gd name="connsiteX9" fmla="*/ 2340790 w 3831052"/>
              <a:gd name="connsiteY9" fmla="*/ 468068 h 995668"/>
              <a:gd name="connsiteX10" fmla="*/ 2268270 w 3831052"/>
              <a:gd name="connsiteY10" fmla="*/ 547860 h 995668"/>
              <a:gd name="connsiteX11" fmla="*/ 1187167 w 3831052"/>
              <a:gd name="connsiteY11" fmla="*/ 995668 h 995668"/>
              <a:gd name="connsiteX12" fmla="*/ 458398 w 3831052"/>
              <a:gd name="connsiteY12" fmla="*/ 811137 h 995668"/>
              <a:gd name="connsiteX13" fmla="*/ 372562 w 3831052"/>
              <a:gd name="connsiteY13" fmla="*/ 758991 h 995668"/>
              <a:gd name="connsiteX14" fmla="*/ 344538 w 3831052"/>
              <a:gd name="connsiteY14" fmla="*/ 792957 h 995668"/>
              <a:gd name="connsiteX15" fmla="*/ 108853 w 3831052"/>
              <a:gd name="connsiteY15" fmla="*/ 951860 h 995668"/>
              <a:gd name="connsiteX16" fmla="*/ 0 w 3831052"/>
              <a:gd name="connsiteY16" fmla="*/ 985650 h 9956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3831052" h="995668">
                <a:moveTo>
                  <a:pt x="0" y="0"/>
                </a:moveTo>
                <a:lnTo>
                  <a:pt x="3831052" y="0"/>
                </a:lnTo>
                <a:lnTo>
                  <a:pt x="3733520" y="80471"/>
                </a:lnTo>
                <a:cubicBezTo>
                  <a:pt x="3593463" y="175092"/>
                  <a:pt x="3424622" y="230342"/>
                  <a:pt x="3242876" y="230342"/>
                </a:cubicBezTo>
                <a:cubicBezTo>
                  <a:pt x="3182294" y="230342"/>
                  <a:pt x="3123146" y="224203"/>
                  <a:pt x="3066020" y="212513"/>
                </a:cubicBezTo>
                <a:lnTo>
                  <a:pt x="3004509" y="196697"/>
                </a:lnTo>
                <a:lnTo>
                  <a:pt x="3009754" y="226420"/>
                </a:lnTo>
                <a:cubicBezTo>
                  <a:pt x="3009754" y="435792"/>
                  <a:pt x="2840024" y="605522"/>
                  <a:pt x="2630652" y="605522"/>
                </a:cubicBezTo>
                <a:cubicBezTo>
                  <a:pt x="2525966" y="605522"/>
                  <a:pt x="2431191" y="563090"/>
                  <a:pt x="2362587" y="494486"/>
                </a:cubicBezTo>
                <a:lnTo>
                  <a:pt x="2340790" y="468068"/>
                </a:lnTo>
                <a:lnTo>
                  <a:pt x="2268270" y="547860"/>
                </a:lnTo>
                <a:cubicBezTo>
                  <a:pt x="1991592" y="824539"/>
                  <a:pt x="1609364" y="995668"/>
                  <a:pt x="1187167" y="995668"/>
                </a:cubicBezTo>
                <a:cubicBezTo>
                  <a:pt x="923294" y="995668"/>
                  <a:pt x="675034" y="928821"/>
                  <a:pt x="458398" y="811137"/>
                </a:cubicBezTo>
                <a:lnTo>
                  <a:pt x="372562" y="758991"/>
                </a:lnTo>
                <a:lnTo>
                  <a:pt x="344538" y="792957"/>
                </a:lnTo>
                <a:cubicBezTo>
                  <a:pt x="277448" y="860047"/>
                  <a:pt x="197561" y="914339"/>
                  <a:pt x="108853" y="951860"/>
                </a:cubicBezTo>
                <a:lnTo>
                  <a:pt x="0" y="985650"/>
                </a:lnTo>
                <a:close/>
              </a:path>
            </a:pathLst>
          </a:custGeom>
          <a:solidFill>
            <a:srgbClr val="27534B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97F0523C-731E-049A-90A7-0CF30C5612C5}"/>
              </a:ext>
            </a:extLst>
          </p:cNvPr>
          <p:cNvGrpSpPr/>
          <p:nvPr/>
        </p:nvGrpSpPr>
        <p:grpSpPr>
          <a:xfrm>
            <a:off x="4677727" y="1701020"/>
            <a:ext cx="4763525" cy="1200329"/>
            <a:chOff x="3607710" y="2066671"/>
            <a:chExt cx="4763525" cy="1200329"/>
          </a:xfrm>
        </p:grpSpPr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7E7A5950-9FDF-F2D2-827C-5094954F2646}"/>
                </a:ext>
              </a:extLst>
            </p:cNvPr>
            <p:cNvSpPr txBox="1"/>
            <p:nvPr/>
          </p:nvSpPr>
          <p:spPr>
            <a:xfrm>
              <a:off x="5416580" y="2477969"/>
              <a:ext cx="295465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4800">
                  <a:blipFill>
                    <a:blip r:embed="rId3"/>
                    <a:tile tx="0" ty="0" sx="100000" sy="100000" flip="none" algn="tl"/>
                  </a:blipFill>
                  <a:latin typeface="阿里汉仪智能黑体" panose="00020600040101010101" pitchFamily="18" charset="-122"/>
                  <a:ea typeface="阿里汉仪智能黑体" panose="00020600040101010101" pitchFamily="18" charset="-122"/>
                </a:defRPr>
              </a:lvl1pPr>
            </a:lstStyle>
            <a:p>
              <a:r>
                <a:rPr lang="zh-CN" altLang="en-US" sz="3600" dirty="0"/>
                <a:t>添加标题文本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48E8D535-091B-24F1-0763-AD3B65ABC292}"/>
                </a:ext>
              </a:extLst>
            </p:cNvPr>
            <p:cNvSpPr txBox="1"/>
            <p:nvPr/>
          </p:nvSpPr>
          <p:spPr>
            <a:xfrm rot="20650307">
              <a:off x="3607710" y="2066671"/>
              <a:ext cx="1588897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4800">
                  <a:blipFill>
                    <a:blip r:embed="rId3"/>
                    <a:tile tx="0" ty="0" sx="100000" sy="100000" flip="none" algn="tl"/>
                  </a:blipFill>
                  <a:latin typeface="阿里汉仪智能黑体" panose="00020600040101010101" pitchFamily="18" charset="-122"/>
                  <a:ea typeface="阿里汉仪智能黑体" panose="00020600040101010101" pitchFamily="18" charset="-122"/>
                </a:defRPr>
              </a:lvl1pPr>
            </a:lstStyle>
            <a:p>
              <a:r>
                <a:rPr lang="en-US" altLang="zh-CN" sz="7200" dirty="0"/>
                <a:t>04</a:t>
              </a:r>
              <a:endParaRPr lang="zh-CN" altLang="en-US" sz="7200" dirty="0"/>
            </a:p>
          </p:txBody>
        </p:sp>
      </p:grpSp>
      <p:sp>
        <p:nvSpPr>
          <p:cNvPr id="10" name="文本框 9">
            <a:extLst>
              <a:ext uri="{FF2B5EF4-FFF2-40B4-BE49-F238E27FC236}">
                <a16:creationId xmlns:a16="http://schemas.microsoft.com/office/drawing/2014/main" id="{96849CF2-B999-4DA1-7786-CBDD1FD0C40F}"/>
              </a:ext>
            </a:extLst>
          </p:cNvPr>
          <p:cNvSpPr txBox="1"/>
          <p:nvPr/>
        </p:nvSpPr>
        <p:spPr>
          <a:xfrm>
            <a:off x="5956850" y="3535305"/>
            <a:ext cx="4197592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b="1" dirty="0">
                <a:blipFill dpi="0" rotWithShape="1">
                  <a:blip r:embed="rId3"/>
                  <a:srcRect/>
                  <a:stretch>
                    <a:fillRect/>
                  </a:stretch>
                </a:blip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424455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38275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E0C6985-D0C5-5386-0BF2-A8CE649F6E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-2" hidden="1">
            <a:extLst>
              <a:ext uri="{FF2B5EF4-FFF2-40B4-BE49-F238E27FC236}">
                <a16:creationId xmlns:a16="http://schemas.microsoft.com/office/drawing/2014/main" id="{4E7EE950-4910-AD83-4913-8A20C1E0F7ED}"/>
              </a:ext>
            </a:extLst>
          </p:cNvPr>
          <p:cNvSpPr txBox="1"/>
          <p:nvPr/>
        </p:nvSpPr>
        <p:spPr>
          <a:xfrm>
            <a:off x="4795339" y="1808162"/>
            <a:ext cx="5314275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0" dirty="0">
                <a:blipFill dpi="0" rotWithShape="1">
                  <a:blip r:embed="rId3"/>
                  <a:srcRect/>
                  <a:tile tx="0" ty="0" sx="100000" sy="100000" flip="none" algn="tl"/>
                </a:blipFill>
                <a:latin typeface="阿里汉仪智能黑体" panose="00020600040101010101" pitchFamily="18" charset="-122"/>
                <a:ea typeface="阿里汉仪智能黑体" panose="00020600040101010101" pitchFamily="18" charset="-122"/>
                <a:cs typeface="+mn-ea"/>
                <a:sym typeface="+mn-lt"/>
              </a:rPr>
              <a:t>开学第一课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B6FB631-77F3-AA90-4252-AED7E1A381E7}"/>
              </a:ext>
            </a:extLst>
          </p:cNvPr>
          <p:cNvSpPr txBox="1"/>
          <p:nvPr/>
        </p:nvSpPr>
        <p:spPr>
          <a:xfrm>
            <a:off x="4962770" y="297231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800">
                <a:blipFill>
                  <a:blip r:embed="rId3"/>
                  <a:tile tx="0" ty="0" sx="100000" sy="100000" flip="none" algn="tl"/>
                </a:blipFill>
                <a:latin typeface="阿里汉仪智能黑体" panose="00020600040101010101" pitchFamily="18" charset="-122"/>
                <a:ea typeface="阿里汉仪智能黑体" panose="00020600040101010101" pitchFamily="18" charset="-122"/>
              </a:defRPr>
            </a:lvl1pPr>
          </a:lstStyle>
          <a:p>
            <a:r>
              <a:rPr lang="zh-CN" altLang="en-US" sz="2800" dirty="0"/>
              <a:t>添加标题文本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4E1C864A-7D67-5F38-8552-85DAC8EDE61E}"/>
              </a:ext>
            </a:extLst>
          </p:cNvPr>
          <p:cNvSpPr txBox="1"/>
          <p:nvPr/>
        </p:nvSpPr>
        <p:spPr>
          <a:xfrm rot="20650307">
            <a:off x="791973" y="95107"/>
            <a:ext cx="104227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800">
                <a:blipFill>
                  <a:blip r:embed="rId3"/>
                  <a:tile tx="0" ty="0" sx="100000" sy="100000" flip="none" algn="tl"/>
                </a:blipFill>
                <a:latin typeface="阿里汉仪智能黑体" panose="00020600040101010101" pitchFamily="18" charset="-122"/>
                <a:ea typeface="阿里汉仪智能黑体" panose="00020600040101010101" pitchFamily="18" charset="-122"/>
              </a:defRPr>
            </a:lvl1pPr>
          </a:lstStyle>
          <a:p>
            <a:r>
              <a:rPr lang="en-US" altLang="zh-CN" sz="4400" dirty="0"/>
              <a:t>04</a:t>
            </a:r>
            <a:endParaRPr lang="zh-CN" altLang="en-US" sz="4400" dirty="0"/>
          </a:p>
        </p:txBody>
      </p:sp>
      <p:grpSp>
        <p:nvGrpSpPr>
          <p:cNvPr id="3" name="Group 4">
            <a:extLst>
              <a:ext uri="{FF2B5EF4-FFF2-40B4-BE49-F238E27FC236}">
                <a16:creationId xmlns:a16="http://schemas.microsoft.com/office/drawing/2014/main" id="{21B2FC8F-5DDE-A12C-E7B0-74FA137E6C58}"/>
              </a:ext>
            </a:extLst>
          </p:cNvPr>
          <p:cNvGrpSpPr/>
          <p:nvPr/>
        </p:nvGrpSpPr>
        <p:grpSpPr>
          <a:xfrm>
            <a:off x="8169468" y="1289865"/>
            <a:ext cx="1943896" cy="2476592"/>
            <a:chOff x="3640930" y="1565275"/>
            <a:chExt cx="2204245" cy="2808288"/>
          </a:xfrm>
          <a:gradFill flip="none" rotWithShape="1">
            <a:gsLst>
              <a:gs pos="0">
                <a:schemeClr val="accent3">
                  <a:shade val="30000"/>
                  <a:satMod val="115000"/>
                </a:schemeClr>
              </a:gs>
              <a:gs pos="50000">
                <a:schemeClr val="accent3">
                  <a:shade val="67500"/>
                  <a:satMod val="115000"/>
                </a:schemeClr>
              </a:gs>
              <a:gs pos="100000">
                <a:schemeClr val="accent3">
                  <a:shade val="100000"/>
                  <a:satMod val="115000"/>
                </a:schemeClr>
              </a:gs>
            </a:gsLst>
            <a:lin ang="16200000" scaled="1"/>
            <a:tileRect/>
          </a:gradFill>
        </p:grpSpPr>
        <p:sp>
          <p:nvSpPr>
            <p:cNvPr id="4" name="Freeform 5">
              <a:extLst>
                <a:ext uri="{FF2B5EF4-FFF2-40B4-BE49-F238E27FC236}">
                  <a16:creationId xmlns:a16="http://schemas.microsoft.com/office/drawing/2014/main" id="{6462B3FE-0337-33C3-88B0-30D159C4A7AA}"/>
                </a:ext>
              </a:extLst>
            </p:cNvPr>
            <p:cNvSpPr>
              <a:spLocks/>
            </p:cNvSpPr>
            <p:nvPr/>
          </p:nvSpPr>
          <p:spPr bwMode="auto">
            <a:xfrm>
              <a:off x="3863975" y="3925888"/>
              <a:ext cx="1371600" cy="447675"/>
            </a:xfrm>
            <a:custGeom>
              <a:avLst/>
              <a:gdLst>
                <a:gd name="T0" fmla="*/ 0 w 468"/>
                <a:gd name="T1" fmla="*/ 153 h 153"/>
                <a:gd name="T2" fmla="*/ 468 w 468"/>
                <a:gd name="T3" fmla="*/ 153 h 153"/>
                <a:gd name="T4" fmla="*/ 0 w 468"/>
                <a:gd name="T5" fmla="*/ 153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8" h="153">
                  <a:moveTo>
                    <a:pt x="0" y="153"/>
                  </a:moveTo>
                  <a:cubicBezTo>
                    <a:pt x="468" y="153"/>
                    <a:pt x="468" y="153"/>
                    <a:pt x="468" y="153"/>
                  </a:cubicBezTo>
                  <a:cubicBezTo>
                    <a:pt x="468" y="153"/>
                    <a:pt x="257" y="0"/>
                    <a:pt x="0" y="153"/>
                  </a:cubicBezTo>
                  <a:close/>
                </a:path>
              </a:pathLst>
            </a:custGeom>
            <a:solidFill>
              <a:srgbClr val="27534B"/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5" name="Freeform 6">
              <a:extLst>
                <a:ext uri="{FF2B5EF4-FFF2-40B4-BE49-F238E27FC236}">
                  <a16:creationId xmlns:a16="http://schemas.microsoft.com/office/drawing/2014/main" id="{BA592F2D-9DA1-E37A-02BD-FDC05DC0C46D}"/>
                </a:ext>
              </a:extLst>
            </p:cNvPr>
            <p:cNvSpPr>
              <a:spLocks/>
            </p:cNvSpPr>
            <p:nvPr/>
          </p:nvSpPr>
          <p:spPr bwMode="auto">
            <a:xfrm>
              <a:off x="4438650" y="2667000"/>
              <a:ext cx="1406525" cy="1328738"/>
            </a:xfrm>
            <a:custGeom>
              <a:avLst/>
              <a:gdLst>
                <a:gd name="T0" fmla="*/ 480 w 480"/>
                <a:gd name="T1" fmla="*/ 35 h 454"/>
                <a:gd name="T2" fmla="*/ 51 w 480"/>
                <a:gd name="T3" fmla="*/ 262 h 454"/>
                <a:gd name="T4" fmla="*/ 480 w 480"/>
                <a:gd name="T5" fmla="*/ 35 h 4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80" h="454">
                  <a:moveTo>
                    <a:pt x="480" y="35"/>
                  </a:moveTo>
                  <a:cubicBezTo>
                    <a:pt x="480" y="35"/>
                    <a:pt x="312" y="454"/>
                    <a:pt x="51" y="262"/>
                  </a:cubicBezTo>
                  <a:cubicBezTo>
                    <a:pt x="51" y="262"/>
                    <a:pt x="0" y="0"/>
                    <a:pt x="480" y="35"/>
                  </a:cubicBezTo>
                </a:path>
              </a:pathLst>
            </a:custGeom>
            <a:solidFill>
              <a:srgbClr val="27534B"/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6" name="Freeform 7">
              <a:extLst>
                <a:ext uri="{FF2B5EF4-FFF2-40B4-BE49-F238E27FC236}">
                  <a16:creationId xmlns:a16="http://schemas.microsoft.com/office/drawing/2014/main" id="{A6D3ED36-4590-637D-0044-C25BA8BEC383}"/>
                </a:ext>
              </a:extLst>
            </p:cNvPr>
            <p:cNvSpPr>
              <a:spLocks/>
            </p:cNvSpPr>
            <p:nvPr/>
          </p:nvSpPr>
          <p:spPr bwMode="auto">
            <a:xfrm>
              <a:off x="3867150" y="1565275"/>
              <a:ext cx="1438275" cy="2627313"/>
            </a:xfrm>
            <a:custGeom>
              <a:avLst/>
              <a:gdLst>
                <a:gd name="T0" fmla="*/ 256 w 491"/>
                <a:gd name="T1" fmla="*/ 0 h 897"/>
                <a:gd name="T2" fmla="*/ 244 w 491"/>
                <a:gd name="T3" fmla="*/ 408 h 897"/>
                <a:gd name="T4" fmla="*/ 165 w 491"/>
                <a:gd name="T5" fmla="*/ 897 h 897"/>
                <a:gd name="T6" fmla="*/ 304 w 491"/>
                <a:gd name="T7" fmla="*/ 897 h 897"/>
                <a:gd name="T8" fmla="*/ 267 w 491"/>
                <a:gd name="T9" fmla="*/ 448 h 897"/>
                <a:gd name="T10" fmla="*/ 256 w 491"/>
                <a:gd name="T11" fmla="*/ 0 h 8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1" h="897">
                  <a:moveTo>
                    <a:pt x="256" y="0"/>
                  </a:moveTo>
                  <a:cubicBezTo>
                    <a:pt x="256" y="0"/>
                    <a:pt x="427" y="103"/>
                    <a:pt x="244" y="408"/>
                  </a:cubicBezTo>
                  <a:cubicBezTo>
                    <a:pt x="244" y="408"/>
                    <a:pt x="0" y="678"/>
                    <a:pt x="165" y="897"/>
                  </a:cubicBezTo>
                  <a:cubicBezTo>
                    <a:pt x="304" y="897"/>
                    <a:pt x="304" y="897"/>
                    <a:pt x="304" y="897"/>
                  </a:cubicBezTo>
                  <a:cubicBezTo>
                    <a:pt x="304" y="897"/>
                    <a:pt x="140" y="712"/>
                    <a:pt x="267" y="448"/>
                  </a:cubicBezTo>
                  <a:cubicBezTo>
                    <a:pt x="267" y="448"/>
                    <a:pt x="491" y="123"/>
                    <a:pt x="256" y="0"/>
                  </a:cubicBezTo>
                </a:path>
              </a:pathLst>
            </a:custGeom>
            <a:solidFill>
              <a:srgbClr val="27534B"/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8" name="Freeform 6">
              <a:extLst>
                <a:ext uri="{FF2B5EF4-FFF2-40B4-BE49-F238E27FC236}">
                  <a16:creationId xmlns:a16="http://schemas.microsoft.com/office/drawing/2014/main" id="{47AC3437-D9D1-F1B9-FD18-FFBE0B4EF324}"/>
                </a:ext>
              </a:extLst>
            </p:cNvPr>
            <p:cNvSpPr>
              <a:spLocks/>
            </p:cNvSpPr>
            <p:nvPr/>
          </p:nvSpPr>
          <p:spPr bwMode="auto">
            <a:xfrm rot="15108940">
              <a:off x="3602036" y="1673225"/>
              <a:ext cx="1406525" cy="1328738"/>
            </a:xfrm>
            <a:custGeom>
              <a:avLst/>
              <a:gdLst>
                <a:gd name="T0" fmla="*/ 480 w 480"/>
                <a:gd name="T1" fmla="*/ 35 h 454"/>
                <a:gd name="T2" fmla="*/ 51 w 480"/>
                <a:gd name="T3" fmla="*/ 262 h 454"/>
                <a:gd name="T4" fmla="*/ 480 w 480"/>
                <a:gd name="T5" fmla="*/ 35 h 4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80" h="454">
                  <a:moveTo>
                    <a:pt x="480" y="35"/>
                  </a:moveTo>
                  <a:cubicBezTo>
                    <a:pt x="480" y="35"/>
                    <a:pt x="312" y="454"/>
                    <a:pt x="51" y="262"/>
                  </a:cubicBezTo>
                  <a:cubicBezTo>
                    <a:pt x="51" y="262"/>
                    <a:pt x="0" y="0"/>
                    <a:pt x="480" y="35"/>
                  </a:cubicBezTo>
                </a:path>
              </a:pathLst>
            </a:custGeom>
            <a:solidFill>
              <a:srgbClr val="27534B"/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solidFill>
                  <a:schemeClr val="lt1"/>
                </a:solidFill>
                <a:sym typeface="+mn-lt"/>
              </a:endParaRPr>
            </a:p>
          </p:txBody>
        </p:sp>
      </p:grpSp>
      <p:grpSp>
        <p:nvGrpSpPr>
          <p:cNvPr id="9" name="Group 9" descr="D:\51PPT模板网\51pptmoban.com\图片.jpg">
            <a:extLst>
              <a:ext uri="{FF2B5EF4-FFF2-40B4-BE49-F238E27FC236}">
                <a16:creationId xmlns:a16="http://schemas.microsoft.com/office/drawing/2014/main" id="{674EC4EC-9F74-C968-CAD1-98A337FFD69E}"/>
              </a:ext>
            </a:extLst>
          </p:cNvPr>
          <p:cNvGrpSpPr/>
          <p:nvPr/>
        </p:nvGrpSpPr>
        <p:grpSpPr>
          <a:xfrm>
            <a:off x="5131244" y="2044467"/>
            <a:ext cx="1397796" cy="1780841"/>
            <a:chOff x="3640930" y="1565275"/>
            <a:chExt cx="2204245" cy="2808288"/>
          </a:xfrm>
          <a:solidFill>
            <a:srgbClr val="438275"/>
          </a:solidFill>
        </p:grpSpPr>
        <p:sp>
          <p:nvSpPr>
            <p:cNvPr id="10" name="Freeform 5">
              <a:extLst>
                <a:ext uri="{FF2B5EF4-FFF2-40B4-BE49-F238E27FC236}">
                  <a16:creationId xmlns:a16="http://schemas.microsoft.com/office/drawing/2014/main" id="{96E4FDD6-683B-3302-76B8-55E379B098E2}"/>
                </a:ext>
              </a:extLst>
            </p:cNvPr>
            <p:cNvSpPr>
              <a:spLocks/>
            </p:cNvSpPr>
            <p:nvPr/>
          </p:nvSpPr>
          <p:spPr bwMode="auto">
            <a:xfrm>
              <a:off x="3863975" y="3925888"/>
              <a:ext cx="1371600" cy="447675"/>
            </a:xfrm>
            <a:custGeom>
              <a:avLst/>
              <a:gdLst>
                <a:gd name="T0" fmla="*/ 0 w 468"/>
                <a:gd name="T1" fmla="*/ 153 h 153"/>
                <a:gd name="T2" fmla="*/ 468 w 468"/>
                <a:gd name="T3" fmla="*/ 153 h 153"/>
                <a:gd name="T4" fmla="*/ 0 w 468"/>
                <a:gd name="T5" fmla="*/ 153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8" h="153">
                  <a:moveTo>
                    <a:pt x="0" y="153"/>
                  </a:moveTo>
                  <a:cubicBezTo>
                    <a:pt x="468" y="153"/>
                    <a:pt x="468" y="153"/>
                    <a:pt x="468" y="153"/>
                  </a:cubicBezTo>
                  <a:cubicBezTo>
                    <a:pt x="468" y="153"/>
                    <a:pt x="257" y="0"/>
                    <a:pt x="0" y="153"/>
                  </a:cubicBezTo>
                  <a:close/>
                </a:path>
              </a:pathLst>
            </a:custGeom>
            <a:grp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sym typeface="+mn-lt"/>
              </a:endParaRPr>
            </a:p>
          </p:txBody>
        </p:sp>
        <p:sp>
          <p:nvSpPr>
            <p:cNvPr id="11" name="Freeform 6">
              <a:extLst>
                <a:ext uri="{FF2B5EF4-FFF2-40B4-BE49-F238E27FC236}">
                  <a16:creationId xmlns:a16="http://schemas.microsoft.com/office/drawing/2014/main" id="{F9159AA7-E7A5-1294-012A-ADCC414425AC}"/>
                </a:ext>
              </a:extLst>
            </p:cNvPr>
            <p:cNvSpPr>
              <a:spLocks/>
            </p:cNvSpPr>
            <p:nvPr/>
          </p:nvSpPr>
          <p:spPr bwMode="auto">
            <a:xfrm>
              <a:off x="4438650" y="2667000"/>
              <a:ext cx="1406525" cy="1328738"/>
            </a:xfrm>
            <a:custGeom>
              <a:avLst/>
              <a:gdLst>
                <a:gd name="T0" fmla="*/ 480 w 480"/>
                <a:gd name="T1" fmla="*/ 35 h 454"/>
                <a:gd name="T2" fmla="*/ 51 w 480"/>
                <a:gd name="T3" fmla="*/ 262 h 454"/>
                <a:gd name="T4" fmla="*/ 480 w 480"/>
                <a:gd name="T5" fmla="*/ 35 h 4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80" h="454">
                  <a:moveTo>
                    <a:pt x="480" y="35"/>
                  </a:moveTo>
                  <a:cubicBezTo>
                    <a:pt x="480" y="35"/>
                    <a:pt x="312" y="454"/>
                    <a:pt x="51" y="262"/>
                  </a:cubicBezTo>
                  <a:cubicBezTo>
                    <a:pt x="51" y="262"/>
                    <a:pt x="0" y="0"/>
                    <a:pt x="480" y="35"/>
                  </a:cubicBezTo>
                </a:path>
              </a:pathLst>
            </a:custGeom>
            <a:grp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sym typeface="+mn-lt"/>
              </a:endParaRPr>
            </a:p>
          </p:txBody>
        </p:sp>
        <p:sp>
          <p:nvSpPr>
            <p:cNvPr id="13" name="Freeform 7">
              <a:extLst>
                <a:ext uri="{FF2B5EF4-FFF2-40B4-BE49-F238E27FC236}">
                  <a16:creationId xmlns:a16="http://schemas.microsoft.com/office/drawing/2014/main" id="{E0332EDC-A25B-E315-E585-130872574437}"/>
                </a:ext>
              </a:extLst>
            </p:cNvPr>
            <p:cNvSpPr>
              <a:spLocks/>
            </p:cNvSpPr>
            <p:nvPr/>
          </p:nvSpPr>
          <p:spPr bwMode="auto">
            <a:xfrm>
              <a:off x="3867150" y="1565275"/>
              <a:ext cx="1438275" cy="2627313"/>
            </a:xfrm>
            <a:custGeom>
              <a:avLst/>
              <a:gdLst>
                <a:gd name="T0" fmla="*/ 256 w 491"/>
                <a:gd name="T1" fmla="*/ 0 h 897"/>
                <a:gd name="T2" fmla="*/ 244 w 491"/>
                <a:gd name="T3" fmla="*/ 408 h 897"/>
                <a:gd name="T4" fmla="*/ 165 w 491"/>
                <a:gd name="T5" fmla="*/ 897 h 897"/>
                <a:gd name="T6" fmla="*/ 304 w 491"/>
                <a:gd name="T7" fmla="*/ 897 h 897"/>
                <a:gd name="T8" fmla="*/ 267 w 491"/>
                <a:gd name="T9" fmla="*/ 448 h 897"/>
                <a:gd name="T10" fmla="*/ 256 w 491"/>
                <a:gd name="T11" fmla="*/ 0 h 8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1" h="897">
                  <a:moveTo>
                    <a:pt x="256" y="0"/>
                  </a:moveTo>
                  <a:cubicBezTo>
                    <a:pt x="256" y="0"/>
                    <a:pt x="427" y="103"/>
                    <a:pt x="244" y="408"/>
                  </a:cubicBezTo>
                  <a:cubicBezTo>
                    <a:pt x="244" y="408"/>
                    <a:pt x="0" y="678"/>
                    <a:pt x="165" y="897"/>
                  </a:cubicBezTo>
                  <a:cubicBezTo>
                    <a:pt x="304" y="897"/>
                    <a:pt x="304" y="897"/>
                    <a:pt x="304" y="897"/>
                  </a:cubicBezTo>
                  <a:cubicBezTo>
                    <a:pt x="304" y="897"/>
                    <a:pt x="140" y="712"/>
                    <a:pt x="267" y="448"/>
                  </a:cubicBezTo>
                  <a:cubicBezTo>
                    <a:pt x="267" y="448"/>
                    <a:pt x="491" y="123"/>
                    <a:pt x="256" y="0"/>
                  </a:cubicBezTo>
                </a:path>
              </a:pathLst>
            </a:custGeom>
            <a:grp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sym typeface="+mn-lt"/>
              </a:endParaRPr>
            </a:p>
          </p:txBody>
        </p:sp>
        <p:sp>
          <p:nvSpPr>
            <p:cNvPr id="14" name="Freeform 6">
              <a:extLst>
                <a:ext uri="{FF2B5EF4-FFF2-40B4-BE49-F238E27FC236}">
                  <a16:creationId xmlns:a16="http://schemas.microsoft.com/office/drawing/2014/main" id="{994CC443-2A49-EB80-8A62-BBA9DBE39D00}"/>
                </a:ext>
              </a:extLst>
            </p:cNvPr>
            <p:cNvSpPr>
              <a:spLocks/>
            </p:cNvSpPr>
            <p:nvPr/>
          </p:nvSpPr>
          <p:spPr bwMode="auto">
            <a:xfrm rot="15108940">
              <a:off x="3602036" y="1673225"/>
              <a:ext cx="1406525" cy="1328738"/>
            </a:xfrm>
            <a:custGeom>
              <a:avLst/>
              <a:gdLst>
                <a:gd name="T0" fmla="*/ 480 w 480"/>
                <a:gd name="T1" fmla="*/ 35 h 454"/>
                <a:gd name="T2" fmla="*/ 51 w 480"/>
                <a:gd name="T3" fmla="*/ 262 h 454"/>
                <a:gd name="T4" fmla="*/ 480 w 480"/>
                <a:gd name="T5" fmla="*/ 35 h 4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80" h="454">
                  <a:moveTo>
                    <a:pt x="480" y="35"/>
                  </a:moveTo>
                  <a:cubicBezTo>
                    <a:pt x="480" y="35"/>
                    <a:pt x="312" y="454"/>
                    <a:pt x="51" y="262"/>
                  </a:cubicBezTo>
                  <a:cubicBezTo>
                    <a:pt x="51" y="262"/>
                    <a:pt x="0" y="0"/>
                    <a:pt x="480" y="35"/>
                  </a:cubicBezTo>
                </a:path>
              </a:pathLst>
            </a:custGeom>
            <a:grp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sym typeface="+mn-lt"/>
              </a:endParaRP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8928A164-5217-7F1D-E1E6-E8434B7DF962}"/>
              </a:ext>
            </a:extLst>
          </p:cNvPr>
          <p:cNvGrpSpPr/>
          <p:nvPr/>
        </p:nvGrpSpPr>
        <p:grpSpPr>
          <a:xfrm>
            <a:off x="2103865" y="2619443"/>
            <a:ext cx="900300" cy="1147014"/>
            <a:chOff x="3640930" y="1565275"/>
            <a:chExt cx="2204245" cy="2808288"/>
          </a:xfrm>
          <a:solidFill>
            <a:srgbClr val="438275"/>
          </a:solidFill>
        </p:grpSpPr>
        <p:sp>
          <p:nvSpPr>
            <p:cNvPr id="16" name="Freeform 5">
              <a:extLst>
                <a:ext uri="{FF2B5EF4-FFF2-40B4-BE49-F238E27FC236}">
                  <a16:creationId xmlns:a16="http://schemas.microsoft.com/office/drawing/2014/main" id="{A1F3BD71-4F67-367D-2648-F2357C25F8F8}"/>
                </a:ext>
              </a:extLst>
            </p:cNvPr>
            <p:cNvSpPr>
              <a:spLocks/>
            </p:cNvSpPr>
            <p:nvPr/>
          </p:nvSpPr>
          <p:spPr bwMode="auto">
            <a:xfrm>
              <a:off x="3863975" y="3925888"/>
              <a:ext cx="1371600" cy="447675"/>
            </a:xfrm>
            <a:custGeom>
              <a:avLst/>
              <a:gdLst>
                <a:gd name="T0" fmla="*/ 0 w 468"/>
                <a:gd name="T1" fmla="*/ 153 h 153"/>
                <a:gd name="T2" fmla="*/ 468 w 468"/>
                <a:gd name="T3" fmla="*/ 153 h 153"/>
                <a:gd name="T4" fmla="*/ 0 w 468"/>
                <a:gd name="T5" fmla="*/ 153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8" h="153">
                  <a:moveTo>
                    <a:pt x="0" y="153"/>
                  </a:moveTo>
                  <a:cubicBezTo>
                    <a:pt x="468" y="153"/>
                    <a:pt x="468" y="153"/>
                    <a:pt x="468" y="153"/>
                  </a:cubicBezTo>
                  <a:cubicBezTo>
                    <a:pt x="468" y="153"/>
                    <a:pt x="257" y="0"/>
                    <a:pt x="0" y="153"/>
                  </a:cubicBezTo>
                  <a:close/>
                </a:path>
              </a:pathLst>
            </a:custGeom>
            <a:grp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sym typeface="+mn-lt"/>
              </a:endParaRPr>
            </a:p>
          </p:txBody>
        </p:sp>
        <p:sp>
          <p:nvSpPr>
            <p:cNvPr id="17" name="Freeform 6">
              <a:extLst>
                <a:ext uri="{FF2B5EF4-FFF2-40B4-BE49-F238E27FC236}">
                  <a16:creationId xmlns:a16="http://schemas.microsoft.com/office/drawing/2014/main" id="{29ED046C-1F9D-A642-8824-00F04AE79FB4}"/>
                </a:ext>
              </a:extLst>
            </p:cNvPr>
            <p:cNvSpPr>
              <a:spLocks/>
            </p:cNvSpPr>
            <p:nvPr/>
          </p:nvSpPr>
          <p:spPr bwMode="auto">
            <a:xfrm>
              <a:off x="4438650" y="2667000"/>
              <a:ext cx="1406525" cy="1328738"/>
            </a:xfrm>
            <a:custGeom>
              <a:avLst/>
              <a:gdLst>
                <a:gd name="T0" fmla="*/ 480 w 480"/>
                <a:gd name="T1" fmla="*/ 35 h 454"/>
                <a:gd name="T2" fmla="*/ 51 w 480"/>
                <a:gd name="T3" fmla="*/ 262 h 454"/>
                <a:gd name="T4" fmla="*/ 480 w 480"/>
                <a:gd name="T5" fmla="*/ 35 h 4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80" h="454">
                  <a:moveTo>
                    <a:pt x="480" y="35"/>
                  </a:moveTo>
                  <a:cubicBezTo>
                    <a:pt x="480" y="35"/>
                    <a:pt x="312" y="454"/>
                    <a:pt x="51" y="262"/>
                  </a:cubicBezTo>
                  <a:cubicBezTo>
                    <a:pt x="51" y="262"/>
                    <a:pt x="0" y="0"/>
                    <a:pt x="480" y="35"/>
                  </a:cubicBezTo>
                </a:path>
              </a:pathLst>
            </a:custGeom>
            <a:grp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sym typeface="+mn-lt"/>
              </a:endParaRPr>
            </a:p>
          </p:txBody>
        </p:sp>
        <p:sp>
          <p:nvSpPr>
            <p:cNvPr id="18" name="Freeform 7">
              <a:extLst>
                <a:ext uri="{FF2B5EF4-FFF2-40B4-BE49-F238E27FC236}">
                  <a16:creationId xmlns:a16="http://schemas.microsoft.com/office/drawing/2014/main" id="{9BD7DEAF-D3E1-5971-0DF9-74316BEAF0E2}"/>
                </a:ext>
              </a:extLst>
            </p:cNvPr>
            <p:cNvSpPr>
              <a:spLocks/>
            </p:cNvSpPr>
            <p:nvPr/>
          </p:nvSpPr>
          <p:spPr bwMode="auto">
            <a:xfrm>
              <a:off x="3867150" y="1565275"/>
              <a:ext cx="1438275" cy="2627313"/>
            </a:xfrm>
            <a:custGeom>
              <a:avLst/>
              <a:gdLst>
                <a:gd name="T0" fmla="*/ 256 w 491"/>
                <a:gd name="T1" fmla="*/ 0 h 897"/>
                <a:gd name="T2" fmla="*/ 244 w 491"/>
                <a:gd name="T3" fmla="*/ 408 h 897"/>
                <a:gd name="T4" fmla="*/ 165 w 491"/>
                <a:gd name="T5" fmla="*/ 897 h 897"/>
                <a:gd name="T6" fmla="*/ 304 w 491"/>
                <a:gd name="T7" fmla="*/ 897 h 897"/>
                <a:gd name="T8" fmla="*/ 267 w 491"/>
                <a:gd name="T9" fmla="*/ 448 h 897"/>
                <a:gd name="T10" fmla="*/ 256 w 491"/>
                <a:gd name="T11" fmla="*/ 0 h 8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1" h="897">
                  <a:moveTo>
                    <a:pt x="256" y="0"/>
                  </a:moveTo>
                  <a:cubicBezTo>
                    <a:pt x="256" y="0"/>
                    <a:pt x="427" y="103"/>
                    <a:pt x="244" y="408"/>
                  </a:cubicBezTo>
                  <a:cubicBezTo>
                    <a:pt x="244" y="408"/>
                    <a:pt x="0" y="678"/>
                    <a:pt x="165" y="897"/>
                  </a:cubicBezTo>
                  <a:cubicBezTo>
                    <a:pt x="304" y="897"/>
                    <a:pt x="304" y="897"/>
                    <a:pt x="304" y="897"/>
                  </a:cubicBezTo>
                  <a:cubicBezTo>
                    <a:pt x="304" y="897"/>
                    <a:pt x="140" y="712"/>
                    <a:pt x="267" y="448"/>
                  </a:cubicBezTo>
                  <a:cubicBezTo>
                    <a:pt x="267" y="448"/>
                    <a:pt x="491" y="123"/>
                    <a:pt x="256" y="0"/>
                  </a:cubicBezTo>
                </a:path>
              </a:pathLst>
            </a:custGeom>
            <a:grp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sym typeface="+mn-lt"/>
              </a:endParaRPr>
            </a:p>
          </p:txBody>
        </p:sp>
        <p:sp>
          <p:nvSpPr>
            <p:cNvPr id="19" name="Freeform 6">
              <a:extLst>
                <a:ext uri="{FF2B5EF4-FFF2-40B4-BE49-F238E27FC236}">
                  <a16:creationId xmlns:a16="http://schemas.microsoft.com/office/drawing/2014/main" id="{7353FA28-6F7A-B35E-AB57-4B9A15D36DDC}"/>
                </a:ext>
              </a:extLst>
            </p:cNvPr>
            <p:cNvSpPr>
              <a:spLocks/>
            </p:cNvSpPr>
            <p:nvPr/>
          </p:nvSpPr>
          <p:spPr bwMode="auto">
            <a:xfrm rot="15108940">
              <a:off x="3602036" y="1673225"/>
              <a:ext cx="1406525" cy="1328738"/>
            </a:xfrm>
            <a:custGeom>
              <a:avLst/>
              <a:gdLst>
                <a:gd name="T0" fmla="*/ 480 w 480"/>
                <a:gd name="T1" fmla="*/ 35 h 454"/>
                <a:gd name="T2" fmla="*/ 51 w 480"/>
                <a:gd name="T3" fmla="*/ 262 h 454"/>
                <a:gd name="T4" fmla="*/ 480 w 480"/>
                <a:gd name="T5" fmla="*/ 35 h 4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80" h="454">
                  <a:moveTo>
                    <a:pt x="480" y="35"/>
                  </a:moveTo>
                  <a:cubicBezTo>
                    <a:pt x="480" y="35"/>
                    <a:pt x="312" y="454"/>
                    <a:pt x="51" y="262"/>
                  </a:cubicBezTo>
                  <a:cubicBezTo>
                    <a:pt x="51" y="262"/>
                    <a:pt x="0" y="0"/>
                    <a:pt x="480" y="35"/>
                  </a:cubicBezTo>
                </a:path>
              </a:pathLst>
            </a:custGeom>
            <a:grp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sym typeface="+mn-lt"/>
              </a:endParaRP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9F68F9C1-D6BF-5549-39BD-E8010CD1401C}"/>
              </a:ext>
            </a:extLst>
          </p:cNvPr>
          <p:cNvGrpSpPr/>
          <p:nvPr/>
        </p:nvGrpSpPr>
        <p:grpSpPr>
          <a:xfrm>
            <a:off x="1372202" y="4057600"/>
            <a:ext cx="2235567" cy="1047355"/>
            <a:chOff x="649026" y="1906534"/>
            <a:chExt cx="2235567" cy="1047355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718747D4-34AD-698F-AEFE-3DB44CBF59FE}"/>
                </a:ext>
              </a:extLst>
            </p:cNvPr>
            <p:cNvSpPr txBox="1"/>
            <p:nvPr/>
          </p:nvSpPr>
          <p:spPr>
            <a:xfrm>
              <a:off x="649029" y="2190603"/>
              <a:ext cx="2235564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48F80092-6836-AEB6-9726-BD3E6FF226B1}"/>
                </a:ext>
              </a:extLst>
            </p:cNvPr>
            <p:cNvSpPr txBox="1"/>
            <p:nvPr/>
          </p:nvSpPr>
          <p:spPr>
            <a:xfrm>
              <a:off x="64902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8EF34582-196F-8475-C941-64A57C328A79}"/>
              </a:ext>
            </a:extLst>
          </p:cNvPr>
          <p:cNvGrpSpPr/>
          <p:nvPr/>
        </p:nvGrpSpPr>
        <p:grpSpPr>
          <a:xfrm>
            <a:off x="4612947" y="4057600"/>
            <a:ext cx="2235567" cy="1047355"/>
            <a:chOff x="649026" y="1906534"/>
            <a:chExt cx="2235567" cy="1047355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16B75012-2429-DA29-9844-CD070DD5D8CD}"/>
                </a:ext>
              </a:extLst>
            </p:cNvPr>
            <p:cNvSpPr txBox="1"/>
            <p:nvPr/>
          </p:nvSpPr>
          <p:spPr>
            <a:xfrm>
              <a:off x="649029" y="2190603"/>
              <a:ext cx="2235564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0B26F955-9254-6BCF-DE17-8C70602A0D34}"/>
                </a:ext>
              </a:extLst>
            </p:cNvPr>
            <p:cNvSpPr txBox="1"/>
            <p:nvPr/>
          </p:nvSpPr>
          <p:spPr>
            <a:xfrm>
              <a:off x="64902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FFAA8E6F-6237-5F3D-67CF-F2908407E490}"/>
              </a:ext>
            </a:extLst>
          </p:cNvPr>
          <p:cNvGrpSpPr/>
          <p:nvPr/>
        </p:nvGrpSpPr>
        <p:grpSpPr>
          <a:xfrm>
            <a:off x="7853183" y="4057600"/>
            <a:ext cx="2235567" cy="1047355"/>
            <a:chOff x="649026" y="1906534"/>
            <a:chExt cx="2235567" cy="1047355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05773E13-A198-F352-60DD-365E85669713}"/>
                </a:ext>
              </a:extLst>
            </p:cNvPr>
            <p:cNvSpPr txBox="1"/>
            <p:nvPr/>
          </p:nvSpPr>
          <p:spPr>
            <a:xfrm>
              <a:off x="649029" y="2190603"/>
              <a:ext cx="2235564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147E816E-2F58-68EE-CCD6-116DABEDFD72}"/>
                </a:ext>
              </a:extLst>
            </p:cNvPr>
            <p:cNvSpPr txBox="1"/>
            <p:nvPr/>
          </p:nvSpPr>
          <p:spPr>
            <a:xfrm>
              <a:off x="64902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22948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38275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DD92090-657E-12A3-ED24-5E15F8E821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C8EE9CD3-6730-1292-185E-FFD8127C941E}"/>
              </a:ext>
            </a:extLst>
          </p:cNvPr>
          <p:cNvSpPr/>
          <p:nvPr/>
        </p:nvSpPr>
        <p:spPr>
          <a:xfrm>
            <a:off x="2694767" y="3199237"/>
            <a:ext cx="1781091" cy="521221"/>
          </a:xfrm>
          <a:custGeom>
            <a:avLst/>
            <a:gdLst>
              <a:gd name="connsiteX0" fmla="*/ 45776 w 1781091"/>
              <a:gd name="connsiteY0" fmla="*/ 392921 h 521221"/>
              <a:gd name="connsiteX1" fmla="*/ 655680 w 1781091"/>
              <a:gd name="connsiteY1" fmla="*/ 63737 h 521221"/>
              <a:gd name="connsiteX2" fmla="*/ 1349304 w 1781091"/>
              <a:gd name="connsiteY2" fmla="*/ 465819 h 521221"/>
              <a:gd name="connsiteX3" fmla="*/ 1767286 w 1781091"/>
              <a:gd name="connsiteY3" fmla="*/ 484666 h 521221"/>
              <a:gd name="connsiteX4" fmla="*/ 1740667 w 1781091"/>
              <a:gd name="connsiteY4" fmla="*/ 439149 h 521221"/>
              <a:gd name="connsiteX5" fmla="*/ 1353926 w 1781091"/>
              <a:gd name="connsiteY5" fmla="*/ 406739 h 521221"/>
              <a:gd name="connsiteX6" fmla="*/ 1014329 w 1781091"/>
              <a:gd name="connsiteY6" fmla="*/ 178241 h 521221"/>
              <a:gd name="connsiteX7" fmla="*/ 653445 w 1781091"/>
              <a:gd name="connsiteY7" fmla="*/ 6892 h 521221"/>
              <a:gd name="connsiteX8" fmla="*/ 308666 w 1781091"/>
              <a:gd name="connsiteY8" fmla="*/ 72678 h 521221"/>
              <a:gd name="connsiteX9" fmla="*/ 6456 w 1781091"/>
              <a:gd name="connsiteY9" fmla="*/ 353602 h 521221"/>
              <a:gd name="connsiteX10" fmla="*/ 45776 w 1781091"/>
              <a:gd name="connsiteY10" fmla="*/ 392921 h 521221"/>
              <a:gd name="connsiteX11" fmla="*/ 45776 w 1781091"/>
              <a:gd name="connsiteY11" fmla="*/ 392921 h 5212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781091" h="521221">
                <a:moveTo>
                  <a:pt x="45776" y="392921"/>
                </a:moveTo>
                <a:cubicBezTo>
                  <a:pt x="192943" y="206943"/>
                  <a:pt x="397464" y="11413"/>
                  <a:pt x="655680" y="63737"/>
                </a:cubicBezTo>
                <a:cubicBezTo>
                  <a:pt x="926699" y="118703"/>
                  <a:pt x="1103635" y="357768"/>
                  <a:pt x="1349304" y="465819"/>
                </a:cubicBezTo>
                <a:cubicBezTo>
                  <a:pt x="1481587" y="523985"/>
                  <a:pt x="1632107" y="545728"/>
                  <a:pt x="1767286" y="484666"/>
                </a:cubicBezTo>
                <a:cubicBezTo>
                  <a:pt x="1798426" y="470595"/>
                  <a:pt x="1771350" y="426195"/>
                  <a:pt x="1740667" y="439149"/>
                </a:cubicBezTo>
                <a:cubicBezTo>
                  <a:pt x="1616207" y="491829"/>
                  <a:pt x="1471732" y="463635"/>
                  <a:pt x="1353926" y="406739"/>
                </a:cubicBezTo>
                <a:cubicBezTo>
                  <a:pt x="1230482" y="347100"/>
                  <a:pt x="1125072" y="257590"/>
                  <a:pt x="1014329" y="178241"/>
                </a:cubicBezTo>
                <a:cubicBezTo>
                  <a:pt x="906226" y="100771"/>
                  <a:pt x="786541" y="29295"/>
                  <a:pt x="653445" y="6892"/>
                </a:cubicBezTo>
                <a:cubicBezTo>
                  <a:pt x="532795" y="-13428"/>
                  <a:pt x="414228" y="11972"/>
                  <a:pt x="308666" y="72678"/>
                </a:cubicBezTo>
                <a:cubicBezTo>
                  <a:pt x="188524" y="141817"/>
                  <a:pt x="91648" y="245906"/>
                  <a:pt x="6456" y="353602"/>
                </a:cubicBezTo>
                <a:cubicBezTo>
                  <a:pt x="-15438" y="381390"/>
                  <a:pt x="23576" y="420963"/>
                  <a:pt x="45776" y="392921"/>
                </a:cubicBezTo>
                <a:lnTo>
                  <a:pt x="45776" y="392921"/>
                </a:lnTo>
                <a:close/>
              </a:path>
            </a:pathLst>
          </a:custGeom>
          <a:blipFill>
            <a:blip r:embed="rId3"/>
            <a:tile tx="0" ty="0" sx="100000" sy="100000" flip="none" algn="tl"/>
          </a:blipFill>
          <a:ln w="508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AB4A2E02-A26C-DC88-4AB8-AE8A0C04169F}"/>
              </a:ext>
            </a:extLst>
          </p:cNvPr>
          <p:cNvSpPr/>
          <p:nvPr/>
        </p:nvSpPr>
        <p:spPr>
          <a:xfrm>
            <a:off x="4046740" y="1627162"/>
            <a:ext cx="660405" cy="425545"/>
          </a:xfrm>
          <a:custGeom>
            <a:avLst/>
            <a:gdLst>
              <a:gd name="connsiteX0" fmla="*/ 18130 w 660405"/>
              <a:gd name="connsiteY0" fmla="*/ 425361 h 425545"/>
              <a:gd name="connsiteX1" fmla="*/ 206344 w 660405"/>
              <a:gd name="connsiteY1" fmla="*/ 387464 h 425545"/>
              <a:gd name="connsiteX2" fmla="*/ 378657 w 660405"/>
              <a:gd name="connsiteY2" fmla="*/ 308216 h 425545"/>
              <a:gd name="connsiteX3" fmla="*/ 655315 w 660405"/>
              <a:gd name="connsiteY3" fmla="*/ 44412 h 425545"/>
              <a:gd name="connsiteX4" fmla="*/ 602686 w 660405"/>
              <a:gd name="connsiteY4" fmla="*/ 13627 h 425545"/>
              <a:gd name="connsiteX5" fmla="*/ 349701 w 660405"/>
              <a:gd name="connsiteY5" fmla="*/ 258635 h 425545"/>
              <a:gd name="connsiteX6" fmla="*/ 18180 w 660405"/>
              <a:gd name="connsiteY6" fmla="*/ 387312 h 425545"/>
              <a:gd name="connsiteX7" fmla="*/ 18130 w 660405"/>
              <a:gd name="connsiteY7" fmla="*/ 425361 h 425545"/>
              <a:gd name="connsiteX8" fmla="*/ 18130 w 660405"/>
              <a:gd name="connsiteY8" fmla="*/ 425361 h 4255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0405" h="425545">
                <a:moveTo>
                  <a:pt x="18130" y="425361"/>
                </a:moveTo>
                <a:cubicBezTo>
                  <a:pt x="82392" y="417131"/>
                  <a:pt x="144419" y="407581"/>
                  <a:pt x="206344" y="387464"/>
                </a:cubicBezTo>
                <a:cubicBezTo>
                  <a:pt x="266441" y="367906"/>
                  <a:pt x="324454" y="340576"/>
                  <a:pt x="378657" y="308216"/>
                </a:cubicBezTo>
                <a:cubicBezTo>
                  <a:pt x="488030" y="242938"/>
                  <a:pt x="586430" y="151803"/>
                  <a:pt x="655315" y="44412"/>
                </a:cubicBezTo>
                <a:cubicBezTo>
                  <a:pt x="676752" y="10985"/>
                  <a:pt x="624937" y="-18022"/>
                  <a:pt x="602686" y="13627"/>
                </a:cubicBezTo>
                <a:cubicBezTo>
                  <a:pt x="533953" y="111315"/>
                  <a:pt x="450540" y="194221"/>
                  <a:pt x="349701" y="258635"/>
                </a:cubicBezTo>
                <a:cubicBezTo>
                  <a:pt x="251962" y="321068"/>
                  <a:pt x="134055" y="372427"/>
                  <a:pt x="18180" y="387312"/>
                </a:cubicBezTo>
                <a:cubicBezTo>
                  <a:pt x="-5899" y="390360"/>
                  <a:pt x="-6204" y="428510"/>
                  <a:pt x="18130" y="425361"/>
                </a:cubicBezTo>
                <a:lnTo>
                  <a:pt x="18130" y="425361"/>
                </a:lnTo>
                <a:close/>
              </a:path>
            </a:pathLst>
          </a:custGeom>
          <a:blipFill>
            <a:blip r:embed="rId3"/>
            <a:tile tx="0" ty="0" sx="100000" sy="100000" flip="none" algn="tl"/>
          </a:blipFill>
          <a:ln w="508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003" name="任意多边形: 形状 1002">
            <a:extLst>
              <a:ext uri="{FF2B5EF4-FFF2-40B4-BE49-F238E27FC236}">
                <a16:creationId xmlns:a16="http://schemas.microsoft.com/office/drawing/2014/main" id="{A94FBEB0-9170-BAC5-B396-D01340E4279E}"/>
              </a:ext>
            </a:extLst>
          </p:cNvPr>
          <p:cNvSpPr/>
          <p:nvPr/>
        </p:nvSpPr>
        <p:spPr>
          <a:xfrm rot="9900000">
            <a:off x="6589376" y="4625360"/>
            <a:ext cx="6142315" cy="2928482"/>
          </a:xfrm>
          <a:custGeom>
            <a:avLst/>
            <a:gdLst>
              <a:gd name="connsiteX0" fmla="*/ 0 w 4149084"/>
              <a:gd name="connsiteY0" fmla="*/ 1964311 h 1978166"/>
              <a:gd name="connsiteX1" fmla="*/ 526336 w 4149084"/>
              <a:gd name="connsiteY1" fmla="*/ 0 h 1978166"/>
              <a:gd name="connsiteX2" fmla="*/ 4149084 w 4149084"/>
              <a:gd name="connsiteY2" fmla="*/ 970713 h 1978166"/>
              <a:gd name="connsiteX3" fmla="*/ 4054795 w 4149084"/>
              <a:gd name="connsiteY3" fmla="*/ 1048509 h 1978166"/>
              <a:gd name="connsiteX4" fmla="*/ 3564151 w 4149084"/>
              <a:gd name="connsiteY4" fmla="*/ 1198380 h 1978166"/>
              <a:gd name="connsiteX5" fmla="*/ 3387295 w 4149084"/>
              <a:gd name="connsiteY5" fmla="*/ 1180551 h 1978166"/>
              <a:gd name="connsiteX6" fmla="*/ 3325784 w 4149084"/>
              <a:gd name="connsiteY6" fmla="*/ 1164735 h 1978166"/>
              <a:gd name="connsiteX7" fmla="*/ 3331029 w 4149084"/>
              <a:gd name="connsiteY7" fmla="*/ 1194458 h 1978166"/>
              <a:gd name="connsiteX8" fmla="*/ 2951927 w 4149084"/>
              <a:gd name="connsiteY8" fmla="*/ 1573560 h 1978166"/>
              <a:gd name="connsiteX9" fmla="*/ 2683862 w 4149084"/>
              <a:gd name="connsiteY9" fmla="*/ 1462524 h 1978166"/>
              <a:gd name="connsiteX10" fmla="*/ 2662065 w 4149084"/>
              <a:gd name="connsiteY10" fmla="*/ 1436106 h 1978166"/>
              <a:gd name="connsiteX11" fmla="*/ 2589545 w 4149084"/>
              <a:gd name="connsiteY11" fmla="*/ 1515898 h 1978166"/>
              <a:gd name="connsiteX12" fmla="*/ 1508442 w 4149084"/>
              <a:gd name="connsiteY12" fmla="*/ 1963706 h 1978166"/>
              <a:gd name="connsiteX13" fmla="*/ 779673 w 4149084"/>
              <a:gd name="connsiteY13" fmla="*/ 1779175 h 1978166"/>
              <a:gd name="connsiteX14" fmla="*/ 693837 w 4149084"/>
              <a:gd name="connsiteY14" fmla="*/ 1727029 h 1978166"/>
              <a:gd name="connsiteX15" fmla="*/ 665813 w 4149084"/>
              <a:gd name="connsiteY15" fmla="*/ 1760995 h 1978166"/>
              <a:gd name="connsiteX16" fmla="*/ 141514 w 4149084"/>
              <a:gd name="connsiteY16" fmla="*/ 1978166 h 1978166"/>
              <a:gd name="connsiteX17" fmla="*/ 65703 w 4149084"/>
              <a:gd name="connsiteY17" fmla="*/ 1974338 h 19781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4149084" h="1978166">
                <a:moveTo>
                  <a:pt x="0" y="1964311"/>
                </a:moveTo>
                <a:lnTo>
                  <a:pt x="526336" y="0"/>
                </a:lnTo>
                <a:lnTo>
                  <a:pt x="4149084" y="970713"/>
                </a:lnTo>
                <a:lnTo>
                  <a:pt x="4054795" y="1048509"/>
                </a:lnTo>
                <a:cubicBezTo>
                  <a:pt x="3914738" y="1143130"/>
                  <a:pt x="3745897" y="1198380"/>
                  <a:pt x="3564151" y="1198380"/>
                </a:cubicBezTo>
                <a:cubicBezTo>
                  <a:pt x="3503569" y="1198380"/>
                  <a:pt x="3444421" y="1192241"/>
                  <a:pt x="3387295" y="1180551"/>
                </a:cubicBezTo>
                <a:lnTo>
                  <a:pt x="3325784" y="1164735"/>
                </a:lnTo>
                <a:lnTo>
                  <a:pt x="3331029" y="1194458"/>
                </a:lnTo>
                <a:cubicBezTo>
                  <a:pt x="3331029" y="1403830"/>
                  <a:pt x="3161299" y="1573560"/>
                  <a:pt x="2951927" y="1573560"/>
                </a:cubicBezTo>
                <a:cubicBezTo>
                  <a:pt x="2847241" y="1573560"/>
                  <a:pt x="2752466" y="1531128"/>
                  <a:pt x="2683862" y="1462524"/>
                </a:cubicBezTo>
                <a:lnTo>
                  <a:pt x="2662065" y="1436106"/>
                </a:lnTo>
                <a:lnTo>
                  <a:pt x="2589545" y="1515898"/>
                </a:lnTo>
                <a:cubicBezTo>
                  <a:pt x="2312867" y="1792577"/>
                  <a:pt x="1930639" y="1963706"/>
                  <a:pt x="1508442" y="1963706"/>
                </a:cubicBezTo>
                <a:cubicBezTo>
                  <a:pt x="1244569" y="1963706"/>
                  <a:pt x="996309" y="1896859"/>
                  <a:pt x="779673" y="1779175"/>
                </a:cubicBezTo>
                <a:lnTo>
                  <a:pt x="693837" y="1727029"/>
                </a:lnTo>
                <a:lnTo>
                  <a:pt x="665813" y="1760995"/>
                </a:lnTo>
                <a:cubicBezTo>
                  <a:pt x="531633" y="1895174"/>
                  <a:pt x="346266" y="1978166"/>
                  <a:pt x="141514" y="1978166"/>
                </a:cubicBezTo>
                <a:cubicBezTo>
                  <a:pt x="115920" y="1978166"/>
                  <a:pt x="90629" y="1976869"/>
                  <a:pt x="65703" y="1974338"/>
                </a:cubicBezTo>
                <a:close/>
              </a:path>
            </a:pathLst>
          </a:custGeom>
          <a:solidFill>
            <a:srgbClr val="27534B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30" name="任意多边形: 形状 729">
            <a:extLst>
              <a:ext uri="{FF2B5EF4-FFF2-40B4-BE49-F238E27FC236}">
                <a16:creationId xmlns:a16="http://schemas.microsoft.com/office/drawing/2014/main" id="{30EBF3F2-1786-FCF6-C593-F9BBC2E9A055}"/>
              </a:ext>
            </a:extLst>
          </p:cNvPr>
          <p:cNvSpPr/>
          <p:nvPr/>
        </p:nvSpPr>
        <p:spPr>
          <a:xfrm>
            <a:off x="260257" y="3284841"/>
            <a:ext cx="807841" cy="279613"/>
          </a:xfrm>
          <a:custGeom>
            <a:avLst/>
            <a:gdLst>
              <a:gd name="connsiteX0" fmla="*/ 47395 w 807841"/>
              <a:gd name="connsiteY0" fmla="*/ 172380 h 279613"/>
              <a:gd name="connsiteX1" fmla="*/ 375157 w 807841"/>
              <a:gd name="connsiteY1" fmla="*/ 69764 h 279613"/>
              <a:gd name="connsiteX2" fmla="*/ 763878 w 807841"/>
              <a:gd name="connsiteY2" fmla="*/ 273878 h 279613"/>
              <a:gd name="connsiteX3" fmla="*/ 794816 w 807841"/>
              <a:gd name="connsiteY3" fmla="*/ 220944 h 279613"/>
              <a:gd name="connsiteX4" fmla="*/ 366521 w 807841"/>
              <a:gd name="connsiteY4" fmla="*/ 4028 h 279613"/>
              <a:gd name="connsiteX5" fmla="*/ 4520 w 807841"/>
              <a:gd name="connsiteY5" fmla="*/ 139258 h 279613"/>
              <a:gd name="connsiteX6" fmla="*/ 47395 w 807841"/>
              <a:gd name="connsiteY6" fmla="*/ 172380 h 279613"/>
              <a:gd name="connsiteX7" fmla="*/ 47395 w 807841"/>
              <a:gd name="connsiteY7" fmla="*/ 172380 h 279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07841" h="279613">
                <a:moveTo>
                  <a:pt x="47395" y="172380"/>
                </a:moveTo>
                <a:cubicBezTo>
                  <a:pt x="125018" y="76672"/>
                  <a:pt x="257961" y="48682"/>
                  <a:pt x="375157" y="69764"/>
                </a:cubicBezTo>
                <a:cubicBezTo>
                  <a:pt x="522375" y="96281"/>
                  <a:pt x="644854" y="189347"/>
                  <a:pt x="763878" y="273878"/>
                </a:cubicBezTo>
                <a:cubicBezTo>
                  <a:pt x="796441" y="296992"/>
                  <a:pt x="825550" y="244312"/>
                  <a:pt x="794816" y="220944"/>
                </a:cubicBezTo>
                <a:cubicBezTo>
                  <a:pt x="668222" y="124932"/>
                  <a:pt x="528217" y="25212"/>
                  <a:pt x="366521" y="4028"/>
                </a:cubicBezTo>
                <a:cubicBezTo>
                  <a:pt x="231291" y="-13701"/>
                  <a:pt x="87781" y="26330"/>
                  <a:pt x="4520" y="139258"/>
                </a:cubicBezTo>
                <a:cubicBezTo>
                  <a:pt x="-13717" y="163997"/>
                  <a:pt x="27837" y="196459"/>
                  <a:pt x="47395" y="172380"/>
                </a:cubicBezTo>
                <a:lnTo>
                  <a:pt x="47395" y="172380"/>
                </a:lnTo>
                <a:close/>
              </a:path>
            </a:pathLst>
          </a:custGeom>
          <a:blipFill>
            <a:blip r:embed="rId3"/>
            <a:tile tx="0" ty="0" sx="100000" sy="100000" flip="none" algn="tl"/>
          </a:blipFill>
          <a:ln w="508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31" name="任意多边形: 形状 730">
            <a:extLst>
              <a:ext uri="{FF2B5EF4-FFF2-40B4-BE49-F238E27FC236}">
                <a16:creationId xmlns:a16="http://schemas.microsoft.com/office/drawing/2014/main" id="{6A76831A-C6C1-103F-8270-8927DC6B1731}"/>
              </a:ext>
            </a:extLst>
          </p:cNvPr>
          <p:cNvSpPr/>
          <p:nvPr/>
        </p:nvSpPr>
        <p:spPr>
          <a:xfrm>
            <a:off x="2021313" y="6291980"/>
            <a:ext cx="460474" cy="267870"/>
          </a:xfrm>
          <a:custGeom>
            <a:avLst/>
            <a:gdLst>
              <a:gd name="connsiteX0" fmla="*/ 48035 w 460474"/>
              <a:gd name="connsiteY0" fmla="*/ 257211 h 267870"/>
              <a:gd name="connsiteX1" fmla="*/ 434318 w 460474"/>
              <a:gd name="connsiteY1" fmla="*/ 54316 h 267870"/>
              <a:gd name="connsiteX2" fmla="*/ 434318 w 460474"/>
              <a:gd name="connsiteY2" fmla="*/ 10 h 267870"/>
              <a:gd name="connsiteX3" fmla="*/ 4702 w 460474"/>
              <a:gd name="connsiteY3" fmla="*/ 231912 h 267870"/>
              <a:gd name="connsiteX4" fmla="*/ 48035 w 460474"/>
              <a:gd name="connsiteY4" fmla="*/ 257211 h 267870"/>
              <a:gd name="connsiteX5" fmla="*/ 48035 w 460474"/>
              <a:gd name="connsiteY5" fmla="*/ 257211 h 267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60474" h="267870">
                <a:moveTo>
                  <a:pt x="48035" y="257211"/>
                </a:moveTo>
                <a:cubicBezTo>
                  <a:pt x="139475" y="136662"/>
                  <a:pt x="284153" y="63714"/>
                  <a:pt x="434318" y="54316"/>
                </a:cubicBezTo>
                <a:cubicBezTo>
                  <a:pt x="468862" y="52131"/>
                  <a:pt x="469522" y="-853"/>
                  <a:pt x="434318" y="10"/>
                </a:cubicBezTo>
                <a:cubicBezTo>
                  <a:pt x="263325" y="4227"/>
                  <a:pt x="103762" y="93584"/>
                  <a:pt x="4702" y="231912"/>
                </a:cubicBezTo>
                <a:cubicBezTo>
                  <a:pt x="-14246" y="258430"/>
                  <a:pt x="28934" y="282408"/>
                  <a:pt x="48035" y="257211"/>
                </a:cubicBezTo>
                <a:lnTo>
                  <a:pt x="48035" y="257211"/>
                </a:lnTo>
                <a:close/>
              </a:path>
            </a:pathLst>
          </a:custGeom>
          <a:blipFill>
            <a:blip r:embed="rId3"/>
            <a:tile tx="0" ty="0" sx="100000" sy="100000" flip="none" algn="tl"/>
          </a:blipFill>
          <a:ln w="508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32" name="任意多边形: 形状 731">
            <a:extLst>
              <a:ext uri="{FF2B5EF4-FFF2-40B4-BE49-F238E27FC236}">
                <a16:creationId xmlns:a16="http://schemas.microsoft.com/office/drawing/2014/main" id="{E907DEED-C8C5-26C7-DA0B-846B57188C38}"/>
              </a:ext>
            </a:extLst>
          </p:cNvPr>
          <p:cNvSpPr/>
          <p:nvPr/>
        </p:nvSpPr>
        <p:spPr>
          <a:xfrm>
            <a:off x="4103760" y="1003027"/>
            <a:ext cx="4239280" cy="362625"/>
          </a:xfrm>
          <a:custGeom>
            <a:avLst/>
            <a:gdLst>
              <a:gd name="connsiteX0" fmla="*/ 54205 w 2563480"/>
              <a:gd name="connsiteY0" fmla="*/ 339840 h 362625"/>
              <a:gd name="connsiteX1" fmla="*/ 471426 w 2563480"/>
              <a:gd name="connsiteY1" fmla="*/ 85332 h 362625"/>
              <a:gd name="connsiteX2" fmla="*/ 988265 w 2563480"/>
              <a:gd name="connsiteY2" fmla="*/ 126429 h 362625"/>
              <a:gd name="connsiteX3" fmla="*/ 1504901 w 2563480"/>
              <a:gd name="connsiteY3" fmla="*/ 322517 h 362625"/>
              <a:gd name="connsiteX4" fmla="*/ 2023264 w 2563480"/>
              <a:gd name="connsiteY4" fmla="*/ 344818 h 362625"/>
              <a:gd name="connsiteX5" fmla="*/ 2553007 w 2563480"/>
              <a:gd name="connsiteY5" fmla="*/ 113628 h 362625"/>
              <a:gd name="connsiteX6" fmla="*/ 2512418 w 2563480"/>
              <a:gd name="connsiteY6" fmla="*/ 60999 h 362625"/>
              <a:gd name="connsiteX7" fmla="*/ 1525526 w 2563480"/>
              <a:gd name="connsiteY7" fmla="*/ 264047 h 362625"/>
              <a:gd name="connsiteX8" fmla="*/ 1007823 w 2563480"/>
              <a:gd name="connsiteY8" fmla="*/ 71718 h 362625"/>
              <a:gd name="connsiteX9" fmla="*/ 488545 w 2563480"/>
              <a:gd name="connsiteY9" fmla="*/ 13857 h 362625"/>
              <a:gd name="connsiteX10" fmla="*/ 8130 w 2563480"/>
              <a:gd name="connsiteY10" fmla="*/ 293765 h 362625"/>
              <a:gd name="connsiteX11" fmla="*/ 54205 w 2563480"/>
              <a:gd name="connsiteY11" fmla="*/ 339840 h 362625"/>
              <a:gd name="connsiteX12" fmla="*/ 54205 w 2563480"/>
              <a:gd name="connsiteY12" fmla="*/ 339840 h 362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563480" h="362625">
                <a:moveTo>
                  <a:pt x="54205" y="339840"/>
                </a:moveTo>
                <a:cubicBezTo>
                  <a:pt x="162968" y="214263"/>
                  <a:pt x="310085" y="124804"/>
                  <a:pt x="471426" y="85332"/>
                </a:cubicBezTo>
                <a:cubicBezTo>
                  <a:pt x="646737" y="42457"/>
                  <a:pt x="819964" y="66587"/>
                  <a:pt x="988265" y="126429"/>
                </a:cubicBezTo>
                <a:cubicBezTo>
                  <a:pt x="1161849" y="188151"/>
                  <a:pt x="1326441" y="274511"/>
                  <a:pt x="1504901" y="322517"/>
                </a:cubicBezTo>
                <a:cubicBezTo>
                  <a:pt x="1673710" y="367933"/>
                  <a:pt x="1851204" y="373927"/>
                  <a:pt x="2023264" y="344818"/>
                </a:cubicBezTo>
                <a:cubicBezTo>
                  <a:pt x="2215491" y="312307"/>
                  <a:pt x="2399641" y="234227"/>
                  <a:pt x="2553007" y="113628"/>
                </a:cubicBezTo>
                <a:cubicBezTo>
                  <a:pt x="2582623" y="90361"/>
                  <a:pt x="2543151" y="38545"/>
                  <a:pt x="2512418" y="60999"/>
                </a:cubicBezTo>
                <a:cubicBezTo>
                  <a:pt x="2230020" y="267349"/>
                  <a:pt x="1867156" y="351067"/>
                  <a:pt x="1525526" y="264047"/>
                </a:cubicBezTo>
                <a:cubicBezTo>
                  <a:pt x="1346557" y="218428"/>
                  <a:pt x="1181508" y="132779"/>
                  <a:pt x="1007823" y="71718"/>
                </a:cubicBezTo>
                <a:cubicBezTo>
                  <a:pt x="840335" y="12841"/>
                  <a:pt x="665126" y="-20484"/>
                  <a:pt x="488545" y="13857"/>
                </a:cubicBezTo>
                <a:cubicBezTo>
                  <a:pt x="302871" y="49975"/>
                  <a:pt x="130151" y="148985"/>
                  <a:pt x="8130" y="293765"/>
                </a:cubicBezTo>
                <a:cubicBezTo>
                  <a:pt x="-18540" y="325565"/>
                  <a:pt x="26621" y="371692"/>
                  <a:pt x="54205" y="339840"/>
                </a:cubicBezTo>
                <a:lnTo>
                  <a:pt x="54205" y="339840"/>
                </a:lnTo>
                <a:close/>
              </a:path>
            </a:pathLst>
          </a:custGeom>
          <a:blipFill>
            <a:blip r:embed="rId3"/>
            <a:tile tx="0" ty="0" sx="100000" sy="100000" flip="none" algn="tl"/>
          </a:blipFill>
          <a:ln w="508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" name="文本框-2" hidden="1">
            <a:extLst>
              <a:ext uri="{FF2B5EF4-FFF2-40B4-BE49-F238E27FC236}">
                <a16:creationId xmlns:a16="http://schemas.microsoft.com/office/drawing/2014/main" id="{19E183BB-4CFE-0109-12FA-08F70D01DAE4}"/>
              </a:ext>
            </a:extLst>
          </p:cNvPr>
          <p:cNvSpPr txBox="1"/>
          <p:nvPr/>
        </p:nvSpPr>
        <p:spPr>
          <a:xfrm>
            <a:off x="4795339" y="1808162"/>
            <a:ext cx="5314275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0" dirty="0">
                <a:blipFill dpi="0" rotWithShape="1">
                  <a:blip r:embed="rId3"/>
                  <a:srcRect/>
                  <a:tile tx="0" ty="0" sx="100000" sy="100000" flip="none" algn="tl"/>
                </a:blipFill>
                <a:latin typeface="阿里汉仪智能黑体" panose="00020600040101010101" pitchFamily="18" charset="-122"/>
                <a:ea typeface="阿里汉仪智能黑体" panose="00020600040101010101" pitchFamily="18" charset="-122"/>
                <a:cs typeface="+mn-ea"/>
                <a:sym typeface="+mn-lt"/>
              </a:rPr>
              <a:t>开学第一课</a:t>
            </a:r>
          </a:p>
        </p:txBody>
      </p:sp>
      <p:grpSp>
        <p:nvGrpSpPr>
          <p:cNvPr id="539" name="图形 7">
            <a:extLst>
              <a:ext uri="{FF2B5EF4-FFF2-40B4-BE49-F238E27FC236}">
                <a16:creationId xmlns:a16="http://schemas.microsoft.com/office/drawing/2014/main" id="{FC66FD90-FA62-4826-502F-4498ACC4B360}"/>
              </a:ext>
            </a:extLst>
          </p:cNvPr>
          <p:cNvGrpSpPr/>
          <p:nvPr/>
        </p:nvGrpSpPr>
        <p:grpSpPr>
          <a:xfrm>
            <a:off x="652224" y="949191"/>
            <a:ext cx="5123543" cy="5923323"/>
            <a:chOff x="2226587" y="1847505"/>
            <a:chExt cx="4333966" cy="5010494"/>
          </a:xfrm>
        </p:grpSpPr>
        <p:grpSp>
          <p:nvGrpSpPr>
            <p:cNvPr id="540" name="图形 7">
              <a:extLst>
                <a:ext uri="{FF2B5EF4-FFF2-40B4-BE49-F238E27FC236}">
                  <a16:creationId xmlns:a16="http://schemas.microsoft.com/office/drawing/2014/main" id="{95DE7570-10F6-253C-4865-3CE6F37441D2}"/>
                </a:ext>
              </a:extLst>
            </p:cNvPr>
            <p:cNvGrpSpPr/>
            <p:nvPr/>
          </p:nvGrpSpPr>
          <p:grpSpPr>
            <a:xfrm>
              <a:off x="5733021" y="3949716"/>
              <a:ext cx="827532" cy="1110686"/>
              <a:chOff x="5733021" y="3949716"/>
              <a:chExt cx="827532" cy="1110686"/>
            </a:xfrm>
          </p:grpSpPr>
          <p:sp>
            <p:nvSpPr>
              <p:cNvPr id="541" name="任意多边形: 形状 540">
                <a:extLst>
                  <a:ext uri="{FF2B5EF4-FFF2-40B4-BE49-F238E27FC236}">
                    <a16:creationId xmlns:a16="http://schemas.microsoft.com/office/drawing/2014/main" id="{A8D4733F-8FC2-9C91-63A8-58136E0F3B01}"/>
                  </a:ext>
                </a:extLst>
              </p:cNvPr>
              <p:cNvSpPr/>
              <p:nvPr/>
            </p:nvSpPr>
            <p:spPr>
              <a:xfrm>
                <a:off x="5733021" y="3949716"/>
                <a:ext cx="827532" cy="1110686"/>
              </a:xfrm>
              <a:custGeom>
                <a:avLst/>
                <a:gdLst>
                  <a:gd name="connsiteX0" fmla="*/ 827532 w 827532"/>
                  <a:gd name="connsiteY0" fmla="*/ 476817 h 1110686"/>
                  <a:gd name="connsiteX1" fmla="*/ 827113 w 827532"/>
                  <a:gd name="connsiteY1" fmla="*/ 480361 h 1110686"/>
                  <a:gd name="connsiteX2" fmla="*/ 807187 w 827532"/>
                  <a:gd name="connsiteY2" fmla="*/ 526843 h 1110686"/>
                  <a:gd name="connsiteX3" fmla="*/ 807034 w 827532"/>
                  <a:gd name="connsiteY3" fmla="*/ 527071 h 1110686"/>
                  <a:gd name="connsiteX4" fmla="*/ 612000 w 827532"/>
                  <a:gd name="connsiteY4" fmla="*/ 688920 h 1110686"/>
                  <a:gd name="connsiteX5" fmla="*/ 473812 w 827532"/>
                  <a:gd name="connsiteY5" fmla="*/ 766568 h 1110686"/>
                  <a:gd name="connsiteX6" fmla="*/ 221818 w 827532"/>
                  <a:gd name="connsiteY6" fmla="*/ 1102305 h 1110686"/>
                  <a:gd name="connsiteX7" fmla="*/ 215532 w 827532"/>
                  <a:gd name="connsiteY7" fmla="*/ 1110687 h 1110686"/>
                  <a:gd name="connsiteX8" fmla="*/ 28385 w 827532"/>
                  <a:gd name="connsiteY8" fmla="*/ 811869 h 1110686"/>
                  <a:gd name="connsiteX9" fmla="*/ 0 w 827532"/>
                  <a:gd name="connsiteY9" fmla="*/ 766568 h 1110686"/>
                  <a:gd name="connsiteX10" fmla="*/ 56769 w 827532"/>
                  <a:gd name="connsiteY10" fmla="*/ 720543 h 1110686"/>
                  <a:gd name="connsiteX11" fmla="*/ 276911 w 827532"/>
                  <a:gd name="connsiteY11" fmla="*/ 542044 h 1110686"/>
                  <a:gd name="connsiteX12" fmla="*/ 473812 w 827532"/>
                  <a:gd name="connsiteY12" fmla="*/ 212556 h 1110686"/>
                  <a:gd name="connsiteX13" fmla="*/ 807377 w 827532"/>
                  <a:gd name="connsiteY13" fmla="*/ 9711 h 1110686"/>
                  <a:gd name="connsiteX14" fmla="*/ 603199 w 827532"/>
                  <a:gd name="connsiteY14" fmla="*/ 259952 h 1110686"/>
                  <a:gd name="connsiteX15" fmla="*/ 603809 w 827532"/>
                  <a:gd name="connsiteY15" fmla="*/ 260104 h 1110686"/>
                  <a:gd name="connsiteX16" fmla="*/ 619239 w 827532"/>
                  <a:gd name="connsiteY16" fmla="*/ 264372 h 1110686"/>
                  <a:gd name="connsiteX17" fmla="*/ 690753 w 827532"/>
                  <a:gd name="connsiteY17" fmla="*/ 292528 h 1110686"/>
                  <a:gd name="connsiteX18" fmla="*/ 701193 w 827532"/>
                  <a:gd name="connsiteY18" fmla="*/ 298091 h 1110686"/>
                  <a:gd name="connsiteX19" fmla="*/ 774116 w 827532"/>
                  <a:gd name="connsiteY19" fmla="*/ 355621 h 1110686"/>
                  <a:gd name="connsiteX20" fmla="*/ 782727 w 827532"/>
                  <a:gd name="connsiteY20" fmla="*/ 365870 h 1110686"/>
                  <a:gd name="connsiteX21" fmla="*/ 824979 w 827532"/>
                  <a:gd name="connsiteY21" fmla="*/ 455748 h 1110686"/>
                  <a:gd name="connsiteX22" fmla="*/ 827532 w 827532"/>
                  <a:gd name="connsiteY22" fmla="*/ 476817 h 11106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827532" h="1110686">
                    <a:moveTo>
                      <a:pt x="827532" y="476817"/>
                    </a:moveTo>
                    <a:cubicBezTo>
                      <a:pt x="827418" y="477999"/>
                      <a:pt x="827303" y="479179"/>
                      <a:pt x="827113" y="480361"/>
                    </a:cubicBezTo>
                    <a:cubicBezTo>
                      <a:pt x="824979" y="495258"/>
                      <a:pt x="817931" y="510879"/>
                      <a:pt x="807187" y="526843"/>
                    </a:cubicBezTo>
                    <a:cubicBezTo>
                      <a:pt x="807148" y="526919"/>
                      <a:pt x="807073" y="526995"/>
                      <a:pt x="807034" y="527071"/>
                    </a:cubicBezTo>
                    <a:cubicBezTo>
                      <a:pt x="769125" y="583193"/>
                      <a:pt x="685838" y="643086"/>
                      <a:pt x="612000" y="688920"/>
                    </a:cubicBezTo>
                    <a:cubicBezTo>
                      <a:pt x="538163" y="734755"/>
                      <a:pt x="473812" y="766568"/>
                      <a:pt x="473812" y="766568"/>
                    </a:cubicBezTo>
                    <a:lnTo>
                      <a:pt x="221818" y="1102305"/>
                    </a:lnTo>
                    <a:lnTo>
                      <a:pt x="215532" y="1110687"/>
                    </a:lnTo>
                    <a:lnTo>
                      <a:pt x="28385" y="811869"/>
                    </a:lnTo>
                    <a:lnTo>
                      <a:pt x="0" y="766568"/>
                    </a:lnTo>
                    <a:lnTo>
                      <a:pt x="56769" y="720543"/>
                    </a:lnTo>
                    <a:lnTo>
                      <a:pt x="276911" y="542044"/>
                    </a:lnTo>
                    <a:cubicBezTo>
                      <a:pt x="361950" y="293480"/>
                      <a:pt x="473812" y="212556"/>
                      <a:pt x="473812" y="212556"/>
                    </a:cubicBezTo>
                    <a:cubicBezTo>
                      <a:pt x="771449" y="-67327"/>
                      <a:pt x="807377" y="9711"/>
                      <a:pt x="807377" y="9711"/>
                    </a:cubicBezTo>
                    <a:cubicBezTo>
                      <a:pt x="830237" y="36343"/>
                      <a:pt x="603199" y="259952"/>
                      <a:pt x="603199" y="259952"/>
                    </a:cubicBezTo>
                    <a:cubicBezTo>
                      <a:pt x="603390" y="259991"/>
                      <a:pt x="603619" y="260067"/>
                      <a:pt x="603809" y="260104"/>
                    </a:cubicBezTo>
                    <a:cubicBezTo>
                      <a:pt x="609067" y="261476"/>
                      <a:pt x="614248" y="262924"/>
                      <a:pt x="619239" y="264372"/>
                    </a:cubicBezTo>
                    <a:cubicBezTo>
                      <a:pt x="646519" y="272411"/>
                      <a:pt x="670179" y="281974"/>
                      <a:pt x="690753" y="292528"/>
                    </a:cubicBezTo>
                    <a:cubicBezTo>
                      <a:pt x="694334" y="294357"/>
                      <a:pt x="697802" y="296224"/>
                      <a:pt x="701193" y="298091"/>
                    </a:cubicBezTo>
                    <a:cubicBezTo>
                      <a:pt x="732701" y="315655"/>
                      <a:pt x="756361" y="335581"/>
                      <a:pt x="774116" y="355621"/>
                    </a:cubicBezTo>
                    <a:cubicBezTo>
                      <a:pt x="777164" y="359012"/>
                      <a:pt x="780021" y="362441"/>
                      <a:pt x="782727" y="365870"/>
                    </a:cubicBezTo>
                    <a:cubicBezTo>
                      <a:pt x="810349" y="400770"/>
                      <a:pt x="820941" y="434793"/>
                      <a:pt x="824979" y="455748"/>
                    </a:cubicBezTo>
                    <a:cubicBezTo>
                      <a:pt x="827532" y="468816"/>
                      <a:pt x="827532" y="476817"/>
                      <a:pt x="827532" y="476817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AF8C"/>
                  </a:gs>
                  <a:gs pos="50000">
                    <a:srgbClr val="FFB99E"/>
                  </a:gs>
                  <a:gs pos="100000">
                    <a:srgbClr val="FFC3B0"/>
                  </a:gs>
                </a:gsLst>
                <a:lin ang="18826476" scaled="1"/>
              </a:gra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2" name="任意多边形: 形状 541">
                <a:extLst>
                  <a:ext uri="{FF2B5EF4-FFF2-40B4-BE49-F238E27FC236}">
                    <a16:creationId xmlns:a16="http://schemas.microsoft.com/office/drawing/2014/main" id="{FE4753D6-3A13-9A3A-0D99-04FF6763714D}"/>
                  </a:ext>
                </a:extLst>
              </p:cNvPr>
              <p:cNvSpPr/>
              <p:nvPr/>
            </p:nvSpPr>
            <p:spPr>
              <a:xfrm>
                <a:off x="6122746" y="4209859"/>
                <a:ext cx="437387" cy="329374"/>
              </a:xfrm>
              <a:custGeom>
                <a:avLst/>
                <a:gdLst>
                  <a:gd name="connsiteX0" fmla="*/ 307124 w 437387"/>
                  <a:gd name="connsiteY0" fmla="*/ 315849 h 329374"/>
                  <a:gd name="connsiteX1" fmla="*/ 342328 w 437387"/>
                  <a:gd name="connsiteY1" fmla="*/ 187757 h 329374"/>
                  <a:gd name="connsiteX2" fmla="*/ 393002 w 437387"/>
                  <a:gd name="connsiteY2" fmla="*/ 105728 h 329374"/>
                  <a:gd name="connsiteX3" fmla="*/ 384391 w 437387"/>
                  <a:gd name="connsiteY3" fmla="*/ 95479 h 329374"/>
                  <a:gd name="connsiteX4" fmla="*/ 333375 w 437387"/>
                  <a:gd name="connsiteY4" fmla="*/ 180442 h 329374"/>
                  <a:gd name="connsiteX5" fmla="*/ 248907 w 437387"/>
                  <a:gd name="connsiteY5" fmla="*/ 251880 h 329374"/>
                  <a:gd name="connsiteX6" fmla="*/ 248869 w 437387"/>
                  <a:gd name="connsiteY6" fmla="*/ 251880 h 329374"/>
                  <a:gd name="connsiteX7" fmla="*/ 227609 w 437387"/>
                  <a:gd name="connsiteY7" fmla="*/ 239764 h 329374"/>
                  <a:gd name="connsiteX8" fmla="*/ 226809 w 437387"/>
                  <a:gd name="connsiteY8" fmla="*/ 238201 h 329374"/>
                  <a:gd name="connsiteX9" fmla="*/ 225285 w 437387"/>
                  <a:gd name="connsiteY9" fmla="*/ 237363 h 329374"/>
                  <a:gd name="connsiteX10" fmla="*/ 222352 w 437387"/>
                  <a:gd name="connsiteY10" fmla="*/ 232943 h 329374"/>
                  <a:gd name="connsiteX11" fmla="*/ 242468 w 437387"/>
                  <a:gd name="connsiteY11" fmla="*/ 162573 h 329374"/>
                  <a:gd name="connsiteX12" fmla="*/ 249060 w 437387"/>
                  <a:gd name="connsiteY12" fmla="*/ 165202 h 329374"/>
                  <a:gd name="connsiteX13" fmla="*/ 250202 w 437387"/>
                  <a:gd name="connsiteY13" fmla="*/ 165735 h 329374"/>
                  <a:gd name="connsiteX14" fmla="*/ 251460 w 437387"/>
                  <a:gd name="connsiteY14" fmla="*/ 165888 h 329374"/>
                  <a:gd name="connsiteX15" fmla="*/ 316840 w 437387"/>
                  <a:gd name="connsiteY15" fmla="*/ 150343 h 329374"/>
                  <a:gd name="connsiteX16" fmla="*/ 288112 w 437387"/>
                  <a:gd name="connsiteY16" fmla="*/ 89878 h 329374"/>
                  <a:gd name="connsiteX17" fmla="*/ 287312 w 437387"/>
                  <a:gd name="connsiteY17" fmla="*/ 89230 h 329374"/>
                  <a:gd name="connsiteX18" fmla="*/ 282512 w 437387"/>
                  <a:gd name="connsiteY18" fmla="*/ 85954 h 329374"/>
                  <a:gd name="connsiteX19" fmla="*/ 283616 w 437387"/>
                  <a:gd name="connsiteY19" fmla="*/ 84011 h 329374"/>
                  <a:gd name="connsiteX20" fmla="*/ 311468 w 437387"/>
                  <a:gd name="connsiteY20" fmla="*/ 37986 h 329374"/>
                  <a:gd name="connsiteX21" fmla="*/ 301028 w 437387"/>
                  <a:gd name="connsiteY21" fmla="*/ 32423 h 329374"/>
                  <a:gd name="connsiteX22" fmla="*/ 272834 w 437387"/>
                  <a:gd name="connsiteY22" fmla="*/ 79629 h 329374"/>
                  <a:gd name="connsiteX23" fmla="*/ 190728 w 437387"/>
                  <a:gd name="connsiteY23" fmla="*/ 44692 h 329374"/>
                  <a:gd name="connsiteX24" fmla="*/ 223609 w 437387"/>
                  <a:gd name="connsiteY24" fmla="*/ 6592 h 329374"/>
                  <a:gd name="connsiteX25" fmla="*/ 229514 w 437387"/>
                  <a:gd name="connsiteY25" fmla="*/ 4267 h 329374"/>
                  <a:gd name="connsiteX26" fmla="*/ 214084 w 437387"/>
                  <a:gd name="connsiteY26" fmla="*/ 0 h 329374"/>
                  <a:gd name="connsiteX27" fmla="*/ 178156 w 437387"/>
                  <a:gd name="connsiteY27" fmla="*/ 42024 h 329374"/>
                  <a:gd name="connsiteX28" fmla="*/ 12573 w 437387"/>
                  <a:gd name="connsiteY28" fmla="*/ 68275 h 329374"/>
                  <a:gd name="connsiteX29" fmla="*/ 12687 w 437387"/>
                  <a:gd name="connsiteY29" fmla="*/ 85573 h 329374"/>
                  <a:gd name="connsiteX30" fmla="*/ 167449 w 437387"/>
                  <a:gd name="connsiteY30" fmla="*/ 56769 h 329374"/>
                  <a:gd name="connsiteX31" fmla="*/ 130416 w 437387"/>
                  <a:gd name="connsiteY31" fmla="*/ 129350 h 329374"/>
                  <a:gd name="connsiteX32" fmla="*/ 3315 w 437387"/>
                  <a:gd name="connsiteY32" fmla="*/ 158229 h 329374"/>
                  <a:gd name="connsiteX33" fmla="*/ 0 w 437387"/>
                  <a:gd name="connsiteY33" fmla="*/ 177660 h 329374"/>
                  <a:gd name="connsiteX34" fmla="*/ 125920 w 437387"/>
                  <a:gd name="connsiteY34" fmla="*/ 148666 h 329374"/>
                  <a:gd name="connsiteX35" fmla="*/ 130721 w 437387"/>
                  <a:gd name="connsiteY35" fmla="*/ 199682 h 329374"/>
                  <a:gd name="connsiteX36" fmla="*/ 130988 w 437387"/>
                  <a:gd name="connsiteY36" fmla="*/ 200254 h 329374"/>
                  <a:gd name="connsiteX37" fmla="*/ 154038 w 437387"/>
                  <a:gd name="connsiteY37" fmla="*/ 212522 h 329374"/>
                  <a:gd name="connsiteX38" fmla="*/ 154343 w 437387"/>
                  <a:gd name="connsiteY38" fmla="*/ 212522 h 329374"/>
                  <a:gd name="connsiteX39" fmla="*/ 230086 w 437387"/>
                  <a:gd name="connsiteY39" fmla="*/ 158610 h 329374"/>
                  <a:gd name="connsiteX40" fmla="*/ 231496 w 437387"/>
                  <a:gd name="connsiteY40" fmla="*/ 159029 h 329374"/>
                  <a:gd name="connsiteX41" fmla="*/ 211302 w 437387"/>
                  <a:gd name="connsiteY41" fmla="*/ 235839 h 329374"/>
                  <a:gd name="connsiteX42" fmla="*/ 218351 w 437387"/>
                  <a:gd name="connsiteY42" fmla="*/ 246545 h 329374"/>
                  <a:gd name="connsiteX43" fmla="*/ 248564 w 437387"/>
                  <a:gd name="connsiteY43" fmla="*/ 263347 h 329374"/>
                  <a:gd name="connsiteX44" fmla="*/ 248907 w 437387"/>
                  <a:gd name="connsiteY44" fmla="*/ 263347 h 329374"/>
                  <a:gd name="connsiteX45" fmla="*/ 309753 w 437387"/>
                  <a:gd name="connsiteY45" fmla="*/ 227876 h 329374"/>
                  <a:gd name="connsiteX46" fmla="*/ 300761 w 437387"/>
                  <a:gd name="connsiteY46" fmla="*/ 325412 h 329374"/>
                  <a:gd name="connsiteX47" fmla="*/ 301562 w 437387"/>
                  <a:gd name="connsiteY47" fmla="*/ 325908 h 329374"/>
                  <a:gd name="connsiteX48" fmla="*/ 319621 w 437387"/>
                  <a:gd name="connsiteY48" fmla="*/ 329375 h 329374"/>
                  <a:gd name="connsiteX49" fmla="*/ 417309 w 437387"/>
                  <a:gd name="connsiteY49" fmla="*/ 266967 h 329374"/>
                  <a:gd name="connsiteX50" fmla="*/ 417462 w 437387"/>
                  <a:gd name="connsiteY50" fmla="*/ 266738 h 329374"/>
                  <a:gd name="connsiteX51" fmla="*/ 437388 w 437387"/>
                  <a:gd name="connsiteY51" fmla="*/ 220256 h 329374"/>
                  <a:gd name="connsiteX52" fmla="*/ 307124 w 437387"/>
                  <a:gd name="connsiteY52" fmla="*/ 315849 h 329374"/>
                  <a:gd name="connsiteX53" fmla="*/ 278130 w 437387"/>
                  <a:gd name="connsiteY53" fmla="*/ 101385 h 329374"/>
                  <a:gd name="connsiteX54" fmla="*/ 303009 w 437387"/>
                  <a:gd name="connsiteY54" fmla="*/ 143980 h 329374"/>
                  <a:gd name="connsiteX55" fmla="*/ 254356 w 437387"/>
                  <a:gd name="connsiteY55" fmla="*/ 150876 h 329374"/>
                  <a:gd name="connsiteX56" fmla="*/ 249136 w 437387"/>
                  <a:gd name="connsiteY56" fmla="*/ 148552 h 329374"/>
                  <a:gd name="connsiteX57" fmla="*/ 275006 w 437387"/>
                  <a:gd name="connsiteY57" fmla="*/ 99289 h 329374"/>
                  <a:gd name="connsiteX58" fmla="*/ 278130 w 437387"/>
                  <a:gd name="connsiteY58" fmla="*/ 101385 h 329374"/>
                  <a:gd name="connsiteX59" fmla="*/ 180175 w 437387"/>
                  <a:gd name="connsiteY59" fmla="*/ 58903 h 329374"/>
                  <a:gd name="connsiteX60" fmla="*/ 264604 w 437387"/>
                  <a:gd name="connsiteY60" fmla="*/ 92469 h 329374"/>
                  <a:gd name="connsiteX61" fmla="*/ 229781 w 437387"/>
                  <a:gd name="connsiteY61" fmla="*/ 141237 h 329374"/>
                  <a:gd name="connsiteX62" fmla="*/ 142608 w 437387"/>
                  <a:gd name="connsiteY62" fmla="*/ 128931 h 329374"/>
                  <a:gd name="connsiteX63" fmla="*/ 180175 w 437387"/>
                  <a:gd name="connsiteY63" fmla="*/ 58903 h 329374"/>
                  <a:gd name="connsiteX64" fmla="*/ 154495 w 437387"/>
                  <a:gd name="connsiteY64" fmla="*/ 201092 h 329374"/>
                  <a:gd name="connsiteX65" fmla="*/ 141123 w 437387"/>
                  <a:gd name="connsiteY65" fmla="*/ 194920 h 329374"/>
                  <a:gd name="connsiteX66" fmla="*/ 137655 w 437387"/>
                  <a:gd name="connsiteY66" fmla="*/ 148095 h 329374"/>
                  <a:gd name="connsiteX67" fmla="*/ 218008 w 437387"/>
                  <a:gd name="connsiteY67" fmla="*/ 155486 h 329374"/>
                  <a:gd name="connsiteX68" fmla="*/ 154495 w 437387"/>
                  <a:gd name="connsiteY68" fmla="*/ 201092 h 3293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</a:cxnLst>
                <a:rect l="l" t="t" r="r" b="b"/>
                <a:pathLst>
                  <a:path w="437387" h="329374">
                    <a:moveTo>
                      <a:pt x="307124" y="315849"/>
                    </a:moveTo>
                    <a:cubicBezTo>
                      <a:pt x="289598" y="301638"/>
                      <a:pt x="311201" y="245821"/>
                      <a:pt x="342328" y="187757"/>
                    </a:cubicBezTo>
                    <a:cubicBezTo>
                      <a:pt x="358293" y="165354"/>
                      <a:pt x="375209" y="137999"/>
                      <a:pt x="393002" y="105728"/>
                    </a:cubicBezTo>
                    <a:cubicBezTo>
                      <a:pt x="390296" y="102299"/>
                      <a:pt x="387439" y="98870"/>
                      <a:pt x="384391" y="95479"/>
                    </a:cubicBezTo>
                    <a:cubicBezTo>
                      <a:pt x="374027" y="111329"/>
                      <a:pt x="352882" y="144475"/>
                      <a:pt x="333375" y="180442"/>
                    </a:cubicBezTo>
                    <a:cubicBezTo>
                      <a:pt x="290398" y="240678"/>
                      <a:pt x="263157" y="251880"/>
                      <a:pt x="248907" y="251880"/>
                    </a:cubicBezTo>
                    <a:lnTo>
                      <a:pt x="248869" y="251880"/>
                    </a:lnTo>
                    <a:cubicBezTo>
                      <a:pt x="234239" y="251841"/>
                      <a:pt x="227876" y="240259"/>
                      <a:pt x="227609" y="239764"/>
                    </a:cubicBezTo>
                    <a:lnTo>
                      <a:pt x="226809" y="238201"/>
                    </a:lnTo>
                    <a:lnTo>
                      <a:pt x="225285" y="237363"/>
                    </a:lnTo>
                    <a:cubicBezTo>
                      <a:pt x="224371" y="236906"/>
                      <a:pt x="223113" y="235915"/>
                      <a:pt x="222352" y="232943"/>
                    </a:cubicBezTo>
                    <a:cubicBezTo>
                      <a:pt x="219075" y="220218"/>
                      <a:pt x="228295" y="193319"/>
                      <a:pt x="242468" y="162573"/>
                    </a:cubicBezTo>
                    <a:cubicBezTo>
                      <a:pt x="246621" y="164097"/>
                      <a:pt x="248945" y="165126"/>
                      <a:pt x="249060" y="165202"/>
                    </a:cubicBezTo>
                    <a:lnTo>
                      <a:pt x="250202" y="165735"/>
                    </a:lnTo>
                    <a:lnTo>
                      <a:pt x="251460" y="165888"/>
                    </a:lnTo>
                    <a:cubicBezTo>
                      <a:pt x="289293" y="170040"/>
                      <a:pt x="310058" y="165088"/>
                      <a:pt x="316840" y="150343"/>
                    </a:cubicBezTo>
                    <a:cubicBezTo>
                      <a:pt x="327165" y="127788"/>
                      <a:pt x="294703" y="96012"/>
                      <a:pt x="288112" y="89878"/>
                    </a:cubicBezTo>
                    <a:lnTo>
                      <a:pt x="287312" y="89230"/>
                    </a:lnTo>
                    <a:cubicBezTo>
                      <a:pt x="285712" y="88087"/>
                      <a:pt x="284112" y="87021"/>
                      <a:pt x="282512" y="85954"/>
                    </a:cubicBezTo>
                    <a:cubicBezTo>
                      <a:pt x="282893" y="85306"/>
                      <a:pt x="283235" y="84659"/>
                      <a:pt x="283616" y="84011"/>
                    </a:cubicBezTo>
                    <a:cubicBezTo>
                      <a:pt x="292646" y="69799"/>
                      <a:pt x="301943" y="54445"/>
                      <a:pt x="311468" y="37986"/>
                    </a:cubicBezTo>
                    <a:cubicBezTo>
                      <a:pt x="308077" y="36119"/>
                      <a:pt x="304609" y="34252"/>
                      <a:pt x="301028" y="32423"/>
                    </a:cubicBezTo>
                    <a:cubicBezTo>
                      <a:pt x="294703" y="42558"/>
                      <a:pt x="284340" y="59550"/>
                      <a:pt x="272834" y="79629"/>
                    </a:cubicBezTo>
                    <a:cubicBezTo>
                      <a:pt x="244412" y="61874"/>
                      <a:pt x="216751" y="50902"/>
                      <a:pt x="190728" y="44692"/>
                    </a:cubicBezTo>
                    <a:cubicBezTo>
                      <a:pt x="206387" y="24460"/>
                      <a:pt x="220180" y="10058"/>
                      <a:pt x="223609" y="6592"/>
                    </a:cubicBezTo>
                    <a:lnTo>
                      <a:pt x="229514" y="4267"/>
                    </a:lnTo>
                    <a:cubicBezTo>
                      <a:pt x="224523" y="2819"/>
                      <a:pt x="219342" y="1372"/>
                      <a:pt x="214084" y="0"/>
                    </a:cubicBezTo>
                    <a:cubicBezTo>
                      <a:pt x="208445" y="5791"/>
                      <a:pt x="193891" y="21222"/>
                      <a:pt x="178156" y="42024"/>
                    </a:cubicBezTo>
                    <a:cubicBezTo>
                      <a:pt x="83629" y="24422"/>
                      <a:pt x="13601" y="67666"/>
                      <a:pt x="12573" y="68275"/>
                    </a:cubicBezTo>
                    <a:lnTo>
                      <a:pt x="12687" y="85573"/>
                    </a:lnTo>
                    <a:cubicBezTo>
                      <a:pt x="13601" y="85001"/>
                      <a:pt x="79896" y="44539"/>
                      <a:pt x="167449" y="56769"/>
                    </a:cubicBezTo>
                    <a:cubicBezTo>
                      <a:pt x="152628" y="78219"/>
                      <a:pt x="138227" y="103556"/>
                      <a:pt x="130416" y="129350"/>
                    </a:cubicBezTo>
                    <a:cubicBezTo>
                      <a:pt x="94755" y="131140"/>
                      <a:pt x="52159" y="138989"/>
                      <a:pt x="3315" y="158229"/>
                    </a:cubicBezTo>
                    <a:lnTo>
                      <a:pt x="0" y="177660"/>
                    </a:lnTo>
                    <a:cubicBezTo>
                      <a:pt x="47511" y="158954"/>
                      <a:pt x="90030" y="150952"/>
                      <a:pt x="125920" y="148666"/>
                    </a:cubicBezTo>
                    <a:cubicBezTo>
                      <a:pt x="123101" y="166230"/>
                      <a:pt x="124015" y="183604"/>
                      <a:pt x="130721" y="199682"/>
                    </a:cubicBezTo>
                    <a:lnTo>
                      <a:pt x="130988" y="200254"/>
                    </a:lnTo>
                    <a:cubicBezTo>
                      <a:pt x="131254" y="200749"/>
                      <a:pt x="137846" y="212369"/>
                      <a:pt x="154038" y="212522"/>
                    </a:cubicBezTo>
                    <a:lnTo>
                      <a:pt x="154343" y="212522"/>
                    </a:lnTo>
                    <a:cubicBezTo>
                      <a:pt x="174574" y="212522"/>
                      <a:pt x="200101" y="194158"/>
                      <a:pt x="230086" y="158610"/>
                    </a:cubicBezTo>
                    <a:cubicBezTo>
                      <a:pt x="230581" y="158763"/>
                      <a:pt x="231000" y="158877"/>
                      <a:pt x="231496" y="159029"/>
                    </a:cubicBezTo>
                    <a:cubicBezTo>
                      <a:pt x="216941" y="191110"/>
                      <a:pt x="207302" y="220409"/>
                      <a:pt x="211302" y="235839"/>
                    </a:cubicBezTo>
                    <a:cubicBezTo>
                      <a:pt x="212522" y="240563"/>
                      <a:pt x="214884" y="244183"/>
                      <a:pt x="218351" y="246545"/>
                    </a:cubicBezTo>
                    <a:cubicBezTo>
                      <a:pt x="221094" y="250927"/>
                      <a:pt x="230505" y="263195"/>
                      <a:pt x="248564" y="263347"/>
                    </a:cubicBezTo>
                    <a:lnTo>
                      <a:pt x="248907" y="263347"/>
                    </a:lnTo>
                    <a:cubicBezTo>
                      <a:pt x="266890" y="263347"/>
                      <a:pt x="287236" y="251460"/>
                      <a:pt x="309753" y="227876"/>
                    </a:cubicBezTo>
                    <a:cubicBezTo>
                      <a:pt x="286322" y="280492"/>
                      <a:pt x="283426" y="312534"/>
                      <a:pt x="300761" y="325412"/>
                    </a:cubicBezTo>
                    <a:lnTo>
                      <a:pt x="301562" y="325908"/>
                    </a:lnTo>
                    <a:cubicBezTo>
                      <a:pt x="302362" y="326288"/>
                      <a:pt x="308686" y="329375"/>
                      <a:pt x="319621" y="329375"/>
                    </a:cubicBezTo>
                    <a:cubicBezTo>
                      <a:pt x="339204" y="329337"/>
                      <a:pt x="373608" y="319545"/>
                      <a:pt x="417309" y="266967"/>
                    </a:cubicBezTo>
                    <a:cubicBezTo>
                      <a:pt x="417348" y="266891"/>
                      <a:pt x="417423" y="266814"/>
                      <a:pt x="417462" y="266738"/>
                    </a:cubicBezTo>
                    <a:cubicBezTo>
                      <a:pt x="428206" y="250774"/>
                      <a:pt x="435254" y="235154"/>
                      <a:pt x="437388" y="220256"/>
                    </a:cubicBezTo>
                    <a:cubicBezTo>
                      <a:pt x="362750" y="334252"/>
                      <a:pt x="311772" y="317678"/>
                      <a:pt x="307124" y="315849"/>
                    </a:cubicBezTo>
                    <a:close/>
                    <a:moveTo>
                      <a:pt x="278130" y="101385"/>
                    </a:moveTo>
                    <a:cubicBezTo>
                      <a:pt x="290779" y="113272"/>
                      <a:pt x="307200" y="134798"/>
                      <a:pt x="303009" y="143980"/>
                    </a:cubicBezTo>
                    <a:cubicBezTo>
                      <a:pt x="301752" y="146685"/>
                      <a:pt x="294589" y="155105"/>
                      <a:pt x="254356" y="150876"/>
                    </a:cubicBezTo>
                    <a:cubicBezTo>
                      <a:pt x="253212" y="150381"/>
                      <a:pt x="251460" y="149543"/>
                      <a:pt x="249136" y="148552"/>
                    </a:cubicBezTo>
                    <a:cubicBezTo>
                      <a:pt x="257099" y="132284"/>
                      <a:pt x="266052" y="115367"/>
                      <a:pt x="275006" y="99289"/>
                    </a:cubicBezTo>
                    <a:cubicBezTo>
                      <a:pt x="276034" y="99937"/>
                      <a:pt x="277101" y="100660"/>
                      <a:pt x="278130" y="101385"/>
                    </a:cubicBezTo>
                    <a:close/>
                    <a:moveTo>
                      <a:pt x="180175" y="58903"/>
                    </a:moveTo>
                    <a:cubicBezTo>
                      <a:pt x="206997" y="64123"/>
                      <a:pt x="235534" y="74486"/>
                      <a:pt x="264604" y="92469"/>
                    </a:cubicBezTo>
                    <a:cubicBezTo>
                      <a:pt x="251803" y="111938"/>
                      <a:pt x="240220" y="127978"/>
                      <a:pt x="229781" y="141237"/>
                    </a:cubicBezTo>
                    <a:cubicBezTo>
                      <a:pt x="210579" y="135065"/>
                      <a:pt x="181165" y="128435"/>
                      <a:pt x="142608" y="128931"/>
                    </a:cubicBezTo>
                    <a:cubicBezTo>
                      <a:pt x="150838" y="104089"/>
                      <a:pt x="165506" y="79515"/>
                      <a:pt x="180175" y="58903"/>
                    </a:cubicBezTo>
                    <a:close/>
                    <a:moveTo>
                      <a:pt x="154495" y="201092"/>
                    </a:moveTo>
                    <a:cubicBezTo>
                      <a:pt x="145809" y="201283"/>
                      <a:pt x="141808" y="195949"/>
                      <a:pt x="141123" y="194920"/>
                    </a:cubicBezTo>
                    <a:cubicBezTo>
                      <a:pt x="135179" y="180366"/>
                      <a:pt x="134683" y="164402"/>
                      <a:pt x="137655" y="148095"/>
                    </a:cubicBezTo>
                    <a:cubicBezTo>
                      <a:pt x="171603" y="147066"/>
                      <a:pt x="198920" y="151067"/>
                      <a:pt x="218008" y="155486"/>
                    </a:cubicBezTo>
                    <a:cubicBezTo>
                      <a:pt x="185661" y="192977"/>
                      <a:pt x="165621" y="201016"/>
                      <a:pt x="154495" y="201092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9263"/>
                  </a:gs>
                  <a:gs pos="50000">
                    <a:srgbClr val="FF9D77"/>
                  </a:gs>
                  <a:gs pos="100000">
                    <a:srgbClr val="FFA88C"/>
                  </a:gs>
                </a:gsLst>
                <a:lin ang="0" scaled="1"/>
              </a:gra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3" name="任意多边形: 形状 542">
                <a:extLst>
                  <a:ext uri="{FF2B5EF4-FFF2-40B4-BE49-F238E27FC236}">
                    <a16:creationId xmlns:a16="http://schemas.microsoft.com/office/drawing/2014/main" id="{5DC001DE-BBE3-D7C1-54FF-396CDF9A5CA9}"/>
                  </a:ext>
                </a:extLst>
              </p:cNvPr>
              <p:cNvSpPr/>
              <p:nvPr/>
            </p:nvSpPr>
            <p:spPr>
              <a:xfrm>
                <a:off x="6118555" y="4258175"/>
                <a:ext cx="310696" cy="120390"/>
              </a:xfrm>
              <a:custGeom>
                <a:avLst/>
                <a:gdLst>
                  <a:gd name="connsiteX0" fmla="*/ 12535 w 310696"/>
                  <a:gd name="connsiteY0" fmla="*/ 31427 h 120390"/>
                  <a:gd name="connsiteX1" fmla="*/ 283235 w 310696"/>
                  <a:gd name="connsiteY1" fmla="*/ 47543 h 120390"/>
                  <a:gd name="connsiteX2" fmla="*/ 253555 w 310696"/>
                  <a:gd name="connsiteY2" fmla="*/ 108503 h 120390"/>
                  <a:gd name="connsiteX3" fmla="*/ 0 w 310696"/>
                  <a:gd name="connsiteY3" fmla="*/ 120390 h 120390"/>
                  <a:gd name="connsiteX4" fmla="*/ 12535 w 310696"/>
                  <a:gd name="connsiteY4" fmla="*/ 31427 h 1203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0696" h="120390">
                    <a:moveTo>
                      <a:pt x="12535" y="31427"/>
                    </a:moveTo>
                    <a:cubicBezTo>
                      <a:pt x="12535" y="31427"/>
                      <a:pt x="145504" y="-49040"/>
                      <a:pt x="283235" y="47543"/>
                    </a:cubicBezTo>
                    <a:cubicBezTo>
                      <a:pt x="283235" y="47543"/>
                      <a:pt x="361607" y="120352"/>
                      <a:pt x="253555" y="108503"/>
                    </a:cubicBezTo>
                    <a:cubicBezTo>
                      <a:pt x="253555" y="108503"/>
                      <a:pt x="148780" y="61793"/>
                      <a:pt x="0" y="120390"/>
                    </a:cubicBezTo>
                    <a:lnTo>
                      <a:pt x="12535" y="31427"/>
                    </a:lnTo>
                    <a:close/>
                  </a:path>
                </a:pathLst>
              </a:custGeom>
              <a:gradFill>
                <a:gsLst>
                  <a:gs pos="0">
                    <a:srgbClr val="FFAF8C"/>
                  </a:gs>
                  <a:gs pos="50000">
                    <a:srgbClr val="FFB99E"/>
                  </a:gs>
                  <a:gs pos="100000">
                    <a:srgbClr val="FFC3B0"/>
                  </a:gs>
                </a:gsLst>
                <a:lin ang="18826474" scaled="1"/>
              </a:gra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4" name="任意多边形: 形状 543">
                <a:extLst>
                  <a:ext uri="{FF2B5EF4-FFF2-40B4-BE49-F238E27FC236}">
                    <a16:creationId xmlns:a16="http://schemas.microsoft.com/office/drawing/2014/main" id="{3DD84CB4-9D89-DFBE-D8D7-5A9B82A0DB38}"/>
                  </a:ext>
                </a:extLst>
              </p:cNvPr>
              <p:cNvSpPr/>
              <p:nvPr/>
            </p:nvSpPr>
            <p:spPr>
              <a:xfrm>
                <a:off x="6348565" y="4293870"/>
                <a:ext cx="71969" cy="64791"/>
              </a:xfrm>
              <a:custGeom>
                <a:avLst/>
                <a:gdLst>
                  <a:gd name="connsiteX0" fmla="*/ 13868 w 71969"/>
                  <a:gd name="connsiteY0" fmla="*/ 0 h 64791"/>
                  <a:gd name="connsiteX1" fmla="*/ 0 w 71969"/>
                  <a:gd name="connsiteY1" fmla="*/ 49796 h 64791"/>
                  <a:gd name="connsiteX2" fmla="*/ 69380 w 71969"/>
                  <a:gd name="connsiteY2" fmla="*/ 59588 h 64791"/>
                  <a:gd name="connsiteX3" fmla="*/ 13868 w 71969"/>
                  <a:gd name="connsiteY3" fmla="*/ 0 h 647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1969" h="64791">
                    <a:moveTo>
                      <a:pt x="13868" y="0"/>
                    </a:moveTo>
                    <a:lnTo>
                      <a:pt x="0" y="49796"/>
                    </a:lnTo>
                    <a:cubicBezTo>
                      <a:pt x="0" y="49796"/>
                      <a:pt x="55092" y="75514"/>
                      <a:pt x="69380" y="59588"/>
                    </a:cubicBezTo>
                    <a:cubicBezTo>
                      <a:pt x="69380" y="59588"/>
                      <a:pt x="90182" y="32385"/>
                      <a:pt x="13868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9263"/>
                  </a:gs>
                  <a:gs pos="50000">
                    <a:srgbClr val="FF9D77"/>
                  </a:gs>
                  <a:gs pos="100000">
                    <a:srgbClr val="FFA88C"/>
                  </a:gs>
                </a:gsLst>
                <a:lin ang="0" scaled="1"/>
              </a:gra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545" name="任意多边形: 形状 544">
              <a:extLst>
                <a:ext uri="{FF2B5EF4-FFF2-40B4-BE49-F238E27FC236}">
                  <a16:creationId xmlns:a16="http://schemas.microsoft.com/office/drawing/2014/main" id="{86A9B015-40A3-2A01-3AC4-3E2F2464CA99}"/>
                </a:ext>
              </a:extLst>
            </p:cNvPr>
            <p:cNvSpPr/>
            <p:nvPr/>
          </p:nvSpPr>
          <p:spPr>
            <a:xfrm>
              <a:off x="5733021" y="4476788"/>
              <a:ext cx="807034" cy="575233"/>
            </a:xfrm>
            <a:custGeom>
              <a:avLst/>
              <a:gdLst>
                <a:gd name="connsiteX0" fmla="*/ 807034 w 807034"/>
                <a:gd name="connsiteY0" fmla="*/ 0 h 575233"/>
                <a:gd name="connsiteX1" fmla="*/ 612000 w 807034"/>
                <a:gd name="connsiteY1" fmla="*/ 161849 h 575233"/>
                <a:gd name="connsiteX2" fmla="*/ 473812 w 807034"/>
                <a:gd name="connsiteY2" fmla="*/ 239497 h 575233"/>
                <a:gd name="connsiteX3" fmla="*/ 221818 w 807034"/>
                <a:gd name="connsiteY3" fmla="*/ 575234 h 575233"/>
                <a:gd name="connsiteX4" fmla="*/ 28385 w 807034"/>
                <a:gd name="connsiteY4" fmla="*/ 284798 h 575233"/>
                <a:gd name="connsiteX5" fmla="*/ 0 w 807034"/>
                <a:gd name="connsiteY5" fmla="*/ 239497 h 575233"/>
                <a:gd name="connsiteX6" fmla="*/ 56769 w 807034"/>
                <a:gd name="connsiteY6" fmla="*/ 193472 h 575233"/>
                <a:gd name="connsiteX7" fmla="*/ 685838 w 807034"/>
                <a:gd name="connsiteY7" fmla="*/ 53912 h 575233"/>
                <a:gd name="connsiteX8" fmla="*/ 690486 w 807034"/>
                <a:gd name="connsiteY8" fmla="*/ 58445 h 575233"/>
                <a:gd name="connsiteX9" fmla="*/ 691287 w 807034"/>
                <a:gd name="connsiteY9" fmla="*/ 58941 h 575233"/>
                <a:gd name="connsiteX10" fmla="*/ 709346 w 807034"/>
                <a:gd name="connsiteY10" fmla="*/ 62408 h 575233"/>
                <a:gd name="connsiteX11" fmla="*/ 807034 w 807034"/>
                <a:gd name="connsiteY11" fmla="*/ 0 h 5752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07034" h="575233">
                  <a:moveTo>
                    <a:pt x="807034" y="0"/>
                  </a:moveTo>
                  <a:cubicBezTo>
                    <a:pt x="769125" y="56121"/>
                    <a:pt x="685838" y="116014"/>
                    <a:pt x="612000" y="161849"/>
                  </a:cubicBezTo>
                  <a:cubicBezTo>
                    <a:pt x="538163" y="207683"/>
                    <a:pt x="473812" y="239497"/>
                    <a:pt x="473812" y="239497"/>
                  </a:cubicBezTo>
                  <a:lnTo>
                    <a:pt x="221818" y="575234"/>
                  </a:lnTo>
                  <a:lnTo>
                    <a:pt x="28385" y="284798"/>
                  </a:lnTo>
                  <a:lnTo>
                    <a:pt x="0" y="239497"/>
                  </a:lnTo>
                  <a:lnTo>
                    <a:pt x="56769" y="193472"/>
                  </a:lnTo>
                  <a:cubicBezTo>
                    <a:pt x="200292" y="196825"/>
                    <a:pt x="481013" y="184137"/>
                    <a:pt x="685838" y="53912"/>
                  </a:cubicBezTo>
                  <a:cubicBezTo>
                    <a:pt x="687172" y="55626"/>
                    <a:pt x="688734" y="57150"/>
                    <a:pt x="690486" y="58445"/>
                  </a:cubicBezTo>
                  <a:lnTo>
                    <a:pt x="691287" y="58941"/>
                  </a:lnTo>
                  <a:cubicBezTo>
                    <a:pt x="692087" y="59321"/>
                    <a:pt x="698411" y="62408"/>
                    <a:pt x="709346" y="62408"/>
                  </a:cubicBezTo>
                  <a:cubicBezTo>
                    <a:pt x="728929" y="62370"/>
                    <a:pt x="763333" y="52578"/>
                    <a:pt x="807034" y="0"/>
                  </a:cubicBezTo>
                  <a:close/>
                </a:path>
              </a:pathLst>
            </a:custGeom>
            <a:gradFill>
              <a:gsLst>
                <a:gs pos="0">
                  <a:srgbClr val="FF9263"/>
                </a:gs>
                <a:gs pos="50000">
                  <a:srgbClr val="FF9D77"/>
                </a:gs>
                <a:gs pos="100000">
                  <a:srgbClr val="FFA88C"/>
                </a:gs>
              </a:gsLst>
              <a:lin ang="17524823" scaled="1"/>
            </a:gradFill>
            <a:ln w="38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6" name="任意多边形: 形状 545">
              <a:extLst>
                <a:ext uri="{FF2B5EF4-FFF2-40B4-BE49-F238E27FC236}">
                  <a16:creationId xmlns:a16="http://schemas.microsoft.com/office/drawing/2014/main" id="{09DBC76E-1A33-19E3-0EAB-7356A428A89F}"/>
                </a:ext>
              </a:extLst>
            </p:cNvPr>
            <p:cNvSpPr/>
            <p:nvPr/>
          </p:nvSpPr>
          <p:spPr>
            <a:xfrm>
              <a:off x="2832277" y="2229954"/>
              <a:ext cx="2096033" cy="1724406"/>
            </a:xfrm>
            <a:custGeom>
              <a:avLst/>
              <a:gdLst>
                <a:gd name="connsiteX0" fmla="*/ 2096034 w 2096033"/>
                <a:gd name="connsiteY0" fmla="*/ 1022528 h 1724406"/>
                <a:gd name="connsiteX1" fmla="*/ 1739608 w 2096033"/>
                <a:gd name="connsiteY1" fmla="*/ 554469 h 1724406"/>
                <a:gd name="connsiteX2" fmla="*/ 1249947 w 2096033"/>
                <a:gd name="connsiteY2" fmla="*/ 0 h 1724406"/>
                <a:gd name="connsiteX3" fmla="*/ 306629 w 2096033"/>
                <a:gd name="connsiteY3" fmla="*/ 298818 h 1724406"/>
                <a:gd name="connsiteX4" fmla="*/ 117577 w 2096033"/>
                <a:gd name="connsiteY4" fmla="*/ 1312774 h 1724406"/>
                <a:gd name="connsiteX5" fmla="*/ 0 w 2096033"/>
                <a:gd name="connsiteY5" fmla="*/ 1312774 h 1724406"/>
                <a:gd name="connsiteX6" fmla="*/ 0 w 2096033"/>
                <a:gd name="connsiteY6" fmla="*/ 1448981 h 1724406"/>
                <a:gd name="connsiteX7" fmla="*/ 85649 w 2096033"/>
                <a:gd name="connsiteY7" fmla="*/ 1448981 h 1724406"/>
                <a:gd name="connsiteX8" fmla="*/ 439103 w 2096033"/>
                <a:gd name="connsiteY8" fmla="*/ 1699717 h 1724406"/>
                <a:gd name="connsiteX9" fmla="*/ 116091 w 2096033"/>
                <a:gd name="connsiteY9" fmla="*/ 1448981 h 1724406"/>
                <a:gd name="connsiteX10" fmla="*/ 150990 w 2096033"/>
                <a:gd name="connsiteY10" fmla="*/ 1448981 h 1724406"/>
                <a:gd name="connsiteX11" fmla="*/ 143332 w 2096033"/>
                <a:gd name="connsiteY11" fmla="*/ 1452753 h 1724406"/>
                <a:gd name="connsiteX12" fmla="*/ 385801 w 2096033"/>
                <a:gd name="connsiteY12" fmla="*/ 1616659 h 1724406"/>
                <a:gd name="connsiteX13" fmla="*/ 598894 w 2096033"/>
                <a:gd name="connsiteY13" fmla="*/ 1690383 h 1724406"/>
                <a:gd name="connsiteX14" fmla="*/ 580225 w 2096033"/>
                <a:gd name="connsiteY14" fmla="*/ 1600276 h 1724406"/>
                <a:gd name="connsiteX15" fmla="*/ 767448 w 2096033"/>
                <a:gd name="connsiteY15" fmla="*/ 1616393 h 1724406"/>
                <a:gd name="connsiteX16" fmla="*/ 997877 w 2096033"/>
                <a:gd name="connsiteY16" fmla="*/ 1616393 h 1724406"/>
                <a:gd name="connsiteX17" fmla="*/ 1267892 w 2096033"/>
                <a:gd name="connsiteY17" fmla="*/ 1564272 h 1724406"/>
                <a:gd name="connsiteX18" fmla="*/ 1217486 w 2096033"/>
                <a:gd name="connsiteY18" fmla="*/ 1656169 h 1724406"/>
                <a:gd name="connsiteX19" fmla="*/ 1748447 w 2096033"/>
                <a:gd name="connsiteY19" fmla="*/ 1538631 h 1724406"/>
                <a:gd name="connsiteX20" fmla="*/ 1815656 w 2096033"/>
                <a:gd name="connsiteY20" fmla="*/ 1538631 h 1724406"/>
                <a:gd name="connsiteX21" fmla="*/ 1682382 w 2096033"/>
                <a:gd name="connsiteY21" fmla="*/ 1620165 h 1724406"/>
                <a:gd name="connsiteX22" fmla="*/ 1441056 w 2096033"/>
                <a:gd name="connsiteY22" fmla="*/ 1724406 h 1724406"/>
                <a:gd name="connsiteX23" fmla="*/ 1849374 w 2096033"/>
                <a:gd name="connsiteY23" fmla="*/ 1538631 h 1724406"/>
                <a:gd name="connsiteX24" fmla="*/ 1902523 w 2096033"/>
                <a:gd name="connsiteY24" fmla="*/ 1538631 h 1724406"/>
                <a:gd name="connsiteX25" fmla="*/ 1902523 w 2096033"/>
                <a:gd name="connsiteY25" fmla="*/ 1391069 h 1724406"/>
                <a:gd name="connsiteX26" fmla="*/ 1848574 w 2096033"/>
                <a:gd name="connsiteY26" fmla="*/ 1391069 h 1724406"/>
                <a:gd name="connsiteX27" fmla="*/ 2096034 w 2096033"/>
                <a:gd name="connsiteY27" fmla="*/ 1022528 h 17244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096033" h="1724406">
                  <a:moveTo>
                    <a:pt x="2096034" y="1022528"/>
                  </a:moveTo>
                  <a:lnTo>
                    <a:pt x="1739608" y="554469"/>
                  </a:lnTo>
                  <a:lnTo>
                    <a:pt x="1249947" y="0"/>
                  </a:lnTo>
                  <a:lnTo>
                    <a:pt x="306629" y="298818"/>
                  </a:lnTo>
                  <a:lnTo>
                    <a:pt x="117577" y="1312774"/>
                  </a:lnTo>
                  <a:lnTo>
                    <a:pt x="0" y="1312774"/>
                  </a:lnTo>
                  <a:lnTo>
                    <a:pt x="0" y="1448981"/>
                  </a:lnTo>
                  <a:lnTo>
                    <a:pt x="85649" y="1448981"/>
                  </a:lnTo>
                  <a:cubicBezTo>
                    <a:pt x="156134" y="1580769"/>
                    <a:pt x="291351" y="1680591"/>
                    <a:pt x="439103" y="1699717"/>
                  </a:cubicBezTo>
                  <a:cubicBezTo>
                    <a:pt x="309944" y="1645272"/>
                    <a:pt x="199225" y="1558976"/>
                    <a:pt x="116091" y="1448981"/>
                  </a:cubicBezTo>
                  <a:lnTo>
                    <a:pt x="150990" y="1448981"/>
                  </a:lnTo>
                  <a:lnTo>
                    <a:pt x="143332" y="1452753"/>
                  </a:lnTo>
                  <a:lnTo>
                    <a:pt x="385801" y="1616659"/>
                  </a:lnTo>
                  <a:cubicBezTo>
                    <a:pt x="385801" y="1616659"/>
                    <a:pt x="470306" y="1694307"/>
                    <a:pt x="598894" y="1690383"/>
                  </a:cubicBezTo>
                  <a:cubicBezTo>
                    <a:pt x="598894" y="1690383"/>
                    <a:pt x="569709" y="1643139"/>
                    <a:pt x="580225" y="1600276"/>
                  </a:cubicBezTo>
                  <a:cubicBezTo>
                    <a:pt x="633755" y="1607706"/>
                    <a:pt x="695820" y="1613497"/>
                    <a:pt x="767448" y="1616393"/>
                  </a:cubicBezTo>
                  <a:lnTo>
                    <a:pt x="997877" y="1616393"/>
                  </a:lnTo>
                  <a:cubicBezTo>
                    <a:pt x="997877" y="1616393"/>
                    <a:pt x="1120292" y="1645196"/>
                    <a:pt x="1267892" y="1564272"/>
                  </a:cubicBezTo>
                  <a:cubicBezTo>
                    <a:pt x="1267892" y="1564272"/>
                    <a:pt x="1289495" y="1598562"/>
                    <a:pt x="1217486" y="1656169"/>
                  </a:cubicBezTo>
                  <a:cubicBezTo>
                    <a:pt x="1217486" y="1656169"/>
                    <a:pt x="1389698" y="1778127"/>
                    <a:pt x="1748447" y="1538631"/>
                  </a:cubicBezTo>
                  <a:lnTo>
                    <a:pt x="1815656" y="1538631"/>
                  </a:lnTo>
                  <a:cubicBezTo>
                    <a:pt x="1772641" y="1568006"/>
                    <a:pt x="1728673" y="1595514"/>
                    <a:pt x="1682382" y="1620165"/>
                  </a:cubicBezTo>
                  <a:cubicBezTo>
                    <a:pt x="1605001" y="1662189"/>
                    <a:pt x="1524419" y="1694460"/>
                    <a:pt x="1441056" y="1724406"/>
                  </a:cubicBezTo>
                  <a:cubicBezTo>
                    <a:pt x="1590561" y="1717091"/>
                    <a:pt x="1742770" y="1646606"/>
                    <a:pt x="1849374" y="1538631"/>
                  </a:cubicBezTo>
                  <a:lnTo>
                    <a:pt x="1902523" y="1538631"/>
                  </a:lnTo>
                  <a:lnTo>
                    <a:pt x="1902523" y="1391069"/>
                  </a:lnTo>
                  <a:lnTo>
                    <a:pt x="1848574" y="1391069"/>
                  </a:lnTo>
                  <a:lnTo>
                    <a:pt x="2096034" y="1022528"/>
                  </a:lnTo>
                  <a:close/>
                </a:path>
              </a:pathLst>
            </a:custGeom>
            <a:gradFill>
              <a:gsLst>
                <a:gs pos="535">
                  <a:srgbClr val="6E260E"/>
                </a:gs>
                <a:gs pos="100000">
                  <a:srgbClr val="CC3C10"/>
                </a:gs>
              </a:gsLst>
              <a:lin ang="17117177" scaled="1"/>
            </a:gradFill>
            <a:ln w="38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7" name="任意多边形: 形状 546">
              <a:extLst>
                <a:ext uri="{FF2B5EF4-FFF2-40B4-BE49-F238E27FC236}">
                  <a16:creationId xmlns:a16="http://schemas.microsoft.com/office/drawing/2014/main" id="{9C73A556-DB87-C74B-B0EA-2399FC29AFD1}"/>
                </a:ext>
              </a:extLst>
            </p:cNvPr>
            <p:cNvSpPr/>
            <p:nvPr/>
          </p:nvSpPr>
          <p:spPr>
            <a:xfrm>
              <a:off x="2572131" y="4010000"/>
              <a:ext cx="3516934" cy="2847999"/>
            </a:xfrm>
            <a:custGeom>
              <a:avLst/>
              <a:gdLst>
                <a:gd name="connsiteX0" fmla="*/ 3516935 w 3516934"/>
                <a:gd name="connsiteY0" fmla="*/ 1029944 h 2847999"/>
                <a:gd name="connsiteX1" fmla="*/ 2529002 w 3516934"/>
                <a:gd name="connsiteY1" fmla="*/ 1797507 h 2847999"/>
                <a:gd name="connsiteX2" fmla="*/ 2239480 w 3516934"/>
                <a:gd name="connsiteY2" fmla="*/ 1689150 h 2847999"/>
                <a:gd name="connsiteX3" fmla="*/ 2069325 w 3516934"/>
                <a:gd name="connsiteY3" fmla="*/ 1553781 h 2847999"/>
                <a:gd name="connsiteX4" fmla="*/ 1989239 w 3516934"/>
                <a:gd name="connsiteY4" fmla="*/ 1470151 h 2847999"/>
                <a:gd name="connsiteX5" fmla="*/ 2002079 w 3516934"/>
                <a:gd name="connsiteY5" fmla="*/ 2016353 h 2847999"/>
                <a:gd name="connsiteX6" fmla="*/ 2225154 w 3516934"/>
                <a:gd name="connsiteY6" fmla="*/ 2814433 h 2847999"/>
                <a:gd name="connsiteX7" fmla="*/ 2232241 w 3516934"/>
                <a:gd name="connsiteY7" fmla="*/ 2830588 h 2847999"/>
                <a:gd name="connsiteX8" fmla="*/ 2239937 w 3516934"/>
                <a:gd name="connsiteY8" fmla="*/ 2848000 h 2847999"/>
                <a:gd name="connsiteX9" fmla="*/ 0 w 3516934"/>
                <a:gd name="connsiteY9" fmla="*/ 2848000 h 2847999"/>
                <a:gd name="connsiteX10" fmla="*/ 349225 w 3516934"/>
                <a:gd name="connsiteY10" fmla="*/ 149186 h 2847999"/>
                <a:gd name="connsiteX11" fmla="*/ 919429 w 3516934"/>
                <a:gd name="connsiteY11" fmla="*/ 3720 h 2847999"/>
                <a:gd name="connsiteX12" fmla="*/ 1268806 w 3516934"/>
                <a:gd name="connsiteY12" fmla="*/ 4825 h 2847999"/>
                <a:gd name="connsiteX13" fmla="*/ 1633919 w 3516934"/>
                <a:gd name="connsiteY13" fmla="*/ 63004 h 2847999"/>
                <a:gd name="connsiteX14" fmla="*/ 1841221 w 3516934"/>
                <a:gd name="connsiteY14" fmla="*/ 173989 h 2847999"/>
                <a:gd name="connsiteX15" fmla="*/ 1841259 w 3516934"/>
                <a:gd name="connsiteY15" fmla="*/ 174028 h 2847999"/>
                <a:gd name="connsiteX16" fmla="*/ 1955673 w 3516934"/>
                <a:gd name="connsiteY16" fmla="*/ 259714 h 2847999"/>
                <a:gd name="connsiteX17" fmla="*/ 2104873 w 3516934"/>
                <a:gd name="connsiteY17" fmla="*/ 400151 h 2847999"/>
                <a:gd name="connsiteX18" fmla="*/ 2300021 w 3516934"/>
                <a:gd name="connsiteY18" fmla="*/ 639419 h 2847999"/>
                <a:gd name="connsiteX19" fmla="*/ 2375459 w 3516934"/>
                <a:gd name="connsiteY19" fmla="*/ 751318 h 2847999"/>
                <a:gd name="connsiteX20" fmla="*/ 2609164 w 3516934"/>
                <a:gd name="connsiteY20" fmla="*/ 1029944 h 2847999"/>
                <a:gd name="connsiteX21" fmla="*/ 3184360 w 3516934"/>
                <a:gd name="connsiteY21" fmla="*/ 634504 h 2847999"/>
                <a:gd name="connsiteX22" fmla="*/ 3389567 w 3516934"/>
                <a:gd name="connsiteY22" fmla="*/ 945171 h 2847999"/>
                <a:gd name="connsiteX23" fmla="*/ 3516935 w 3516934"/>
                <a:gd name="connsiteY23" fmla="*/ 1029944 h 2847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3516934" h="2847999">
                  <a:moveTo>
                    <a:pt x="3516935" y="1029944"/>
                  </a:moveTo>
                  <a:cubicBezTo>
                    <a:pt x="3516935" y="1029944"/>
                    <a:pt x="2924442" y="1734604"/>
                    <a:pt x="2529002" y="1797507"/>
                  </a:cubicBezTo>
                  <a:cubicBezTo>
                    <a:pt x="2529002" y="1797507"/>
                    <a:pt x="2390051" y="1778419"/>
                    <a:pt x="2239480" y="1689150"/>
                  </a:cubicBezTo>
                  <a:cubicBezTo>
                    <a:pt x="2182101" y="1655203"/>
                    <a:pt x="2123046" y="1611007"/>
                    <a:pt x="2069325" y="1553781"/>
                  </a:cubicBezTo>
                  <a:cubicBezTo>
                    <a:pt x="2055571" y="1539188"/>
                    <a:pt x="2002117" y="1486496"/>
                    <a:pt x="1989239" y="1470151"/>
                  </a:cubicBezTo>
                  <a:cubicBezTo>
                    <a:pt x="1989239" y="1470151"/>
                    <a:pt x="1957883" y="1684388"/>
                    <a:pt x="2002079" y="2016353"/>
                  </a:cubicBezTo>
                  <a:cubicBezTo>
                    <a:pt x="2031682" y="2239086"/>
                    <a:pt x="2095309" y="2514815"/>
                    <a:pt x="2225154" y="2814433"/>
                  </a:cubicBezTo>
                  <a:cubicBezTo>
                    <a:pt x="2227440" y="2819806"/>
                    <a:pt x="2229803" y="2825178"/>
                    <a:pt x="2232241" y="2830588"/>
                  </a:cubicBezTo>
                  <a:cubicBezTo>
                    <a:pt x="2234756" y="2836379"/>
                    <a:pt x="2237346" y="2842170"/>
                    <a:pt x="2239937" y="2848000"/>
                  </a:cubicBezTo>
                  <a:lnTo>
                    <a:pt x="0" y="2848000"/>
                  </a:lnTo>
                  <a:cubicBezTo>
                    <a:pt x="304952" y="1811070"/>
                    <a:pt x="-140475" y="745375"/>
                    <a:pt x="349225" y="149186"/>
                  </a:cubicBezTo>
                  <a:cubicBezTo>
                    <a:pt x="449275" y="27418"/>
                    <a:pt x="753047" y="12293"/>
                    <a:pt x="919429" y="3720"/>
                  </a:cubicBezTo>
                  <a:lnTo>
                    <a:pt x="1268806" y="4825"/>
                  </a:lnTo>
                  <a:cubicBezTo>
                    <a:pt x="1268806" y="4825"/>
                    <a:pt x="1416101" y="-24855"/>
                    <a:pt x="1633919" y="63004"/>
                  </a:cubicBezTo>
                  <a:cubicBezTo>
                    <a:pt x="1697622" y="88722"/>
                    <a:pt x="1767383" y="124498"/>
                    <a:pt x="1841221" y="173989"/>
                  </a:cubicBezTo>
                  <a:cubicBezTo>
                    <a:pt x="1841221" y="173989"/>
                    <a:pt x="1841221" y="174028"/>
                    <a:pt x="1841259" y="174028"/>
                  </a:cubicBezTo>
                  <a:cubicBezTo>
                    <a:pt x="1878444" y="198945"/>
                    <a:pt x="1916659" y="227329"/>
                    <a:pt x="1955673" y="259714"/>
                  </a:cubicBezTo>
                  <a:cubicBezTo>
                    <a:pt x="2004327" y="300100"/>
                    <a:pt x="2054238" y="346582"/>
                    <a:pt x="2104873" y="400151"/>
                  </a:cubicBezTo>
                  <a:cubicBezTo>
                    <a:pt x="2169033" y="467969"/>
                    <a:pt x="2234413" y="547102"/>
                    <a:pt x="2300021" y="639419"/>
                  </a:cubicBezTo>
                  <a:cubicBezTo>
                    <a:pt x="2325167" y="674737"/>
                    <a:pt x="2350313" y="712038"/>
                    <a:pt x="2375459" y="751318"/>
                  </a:cubicBezTo>
                  <a:lnTo>
                    <a:pt x="2609164" y="1029944"/>
                  </a:lnTo>
                  <a:cubicBezTo>
                    <a:pt x="2609164" y="1029944"/>
                    <a:pt x="2896362" y="849578"/>
                    <a:pt x="3184360" y="634504"/>
                  </a:cubicBezTo>
                  <a:cubicBezTo>
                    <a:pt x="3184360" y="634504"/>
                    <a:pt x="3227603" y="807554"/>
                    <a:pt x="3389567" y="945171"/>
                  </a:cubicBezTo>
                  <a:cubicBezTo>
                    <a:pt x="3425800" y="976033"/>
                    <a:pt x="3467976" y="1005027"/>
                    <a:pt x="3516935" y="1029944"/>
                  </a:cubicBez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50000">
                  <a:srgbClr val="FFC2C2"/>
                </a:gs>
                <a:gs pos="100000">
                  <a:srgbClr val="FF8585"/>
                </a:gs>
              </a:gsLst>
              <a:lin ang="7281714" scaled="1"/>
            </a:gradFill>
            <a:ln w="38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8" name="任意多边形: 形状 547">
              <a:extLst>
                <a:ext uri="{FF2B5EF4-FFF2-40B4-BE49-F238E27FC236}">
                  <a16:creationId xmlns:a16="http://schemas.microsoft.com/office/drawing/2014/main" id="{BD93D38F-03FF-6E48-6C36-79E43C8AE49F}"/>
                </a:ext>
              </a:extLst>
            </p:cNvPr>
            <p:cNvSpPr/>
            <p:nvPr/>
          </p:nvSpPr>
          <p:spPr>
            <a:xfrm>
              <a:off x="4206049" y="4073004"/>
              <a:ext cx="1883016" cy="2784995"/>
            </a:xfrm>
            <a:custGeom>
              <a:avLst/>
              <a:gdLst>
                <a:gd name="connsiteX0" fmla="*/ 1883017 w 1883016"/>
                <a:gd name="connsiteY0" fmla="*/ 966940 h 2784995"/>
                <a:gd name="connsiteX1" fmla="*/ 895083 w 1883016"/>
                <a:gd name="connsiteY1" fmla="*/ 1734503 h 2784995"/>
                <a:gd name="connsiteX2" fmla="*/ 584682 w 1883016"/>
                <a:gd name="connsiteY2" fmla="*/ 1613383 h 2784995"/>
                <a:gd name="connsiteX3" fmla="*/ 583311 w 1883016"/>
                <a:gd name="connsiteY3" fmla="*/ 1612506 h 2784995"/>
                <a:gd name="connsiteX4" fmla="*/ 574662 w 1883016"/>
                <a:gd name="connsiteY4" fmla="*/ 1606906 h 2784995"/>
                <a:gd name="connsiteX5" fmla="*/ 572224 w 1883016"/>
                <a:gd name="connsiteY5" fmla="*/ 1605343 h 2784995"/>
                <a:gd name="connsiteX6" fmla="*/ 564528 w 1883016"/>
                <a:gd name="connsiteY6" fmla="*/ 1600200 h 2784995"/>
                <a:gd name="connsiteX7" fmla="*/ 561442 w 1883016"/>
                <a:gd name="connsiteY7" fmla="*/ 1598104 h 2784995"/>
                <a:gd name="connsiteX8" fmla="*/ 554317 w 1883016"/>
                <a:gd name="connsiteY8" fmla="*/ 1593189 h 2784995"/>
                <a:gd name="connsiteX9" fmla="*/ 550850 w 1883016"/>
                <a:gd name="connsiteY9" fmla="*/ 1590751 h 2784995"/>
                <a:gd name="connsiteX10" fmla="*/ 543725 w 1883016"/>
                <a:gd name="connsiteY10" fmla="*/ 1585684 h 2784995"/>
                <a:gd name="connsiteX11" fmla="*/ 540372 w 1883016"/>
                <a:gd name="connsiteY11" fmla="*/ 1583245 h 2784995"/>
                <a:gd name="connsiteX12" fmla="*/ 530390 w 1883016"/>
                <a:gd name="connsiteY12" fmla="*/ 1575854 h 2784995"/>
                <a:gd name="connsiteX13" fmla="*/ 525475 w 1883016"/>
                <a:gd name="connsiteY13" fmla="*/ 1572082 h 2784995"/>
                <a:gd name="connsiteX14" fmla="*/ 520179 w 1883016"/>
                <a:gd name="connsiteY14" fmla="*/ 1568005 h 2784995"/>
                <a:gd name="connsiteX15" fmla="*/ 514921 w 1883016"/>
                <a:gd name="connsiteY15" fmla="*/ 1563853 h 2784995"/>
                <a:gd name="connsiteX16" fmla="*/ 509968 w 1883016"/>
                <a:gd name="connsiteY16" fmla="*/ 1559890 h 2784995"/>
                <a:gd name="connsiteX17" fmla="*/ 504711 w 1883016"/>
                <a:gd name="connsiteY17" fmla="*/ 1555585 h 2784995"/>
                <a:gd name="connsiteX18" fmla="*/ 499758 w 1883016"/>
                <a:gd name="connsiteY18" fmla="*/ 1551508 h 2784995"/>
                <a:gd name="connsiteX19" fmla="*/ 494614 w 1883016"/>
                <a:gd name="connsiteY19" fmla="*/ 1547127 h 2784995"/>
                <a:gd name="connsiteX20" fmla="*/ 489585 w 1883016"/>
                <a:gd name="connsiteY20" fmla="*/ 1542821 h 2784995"/>
                <a:gd name="connsiteX21" fmla="*/ 484556 w 1883016"/>
                <a:gd name="connsiteY21" fmla="*/ 1538402 h 2784995"/>
                <a:gd name="connsiteX22" fmla="*/ 479412 w 1883016"/>
                <a:gd name="connsiteY22" fmla="*/ 1533830 h 2784995"/>
                <a:gd name="connsiteX23" fmla="*/ 474574 w 1883016"/>
                <a:gd name="connsiteY23" fmla="*/ 1529448 h 2784995"/>
                <a:gd name="connsiteX24" fmla="*/ 469278 w 1883016"/>
                <a:gd name="connsiteY24" fmla="*/ 1524534 h 2784995"/>
                <a:gd name="connsiteX25" fmla="*/ 464667 w 1883016"/>
                <a:gd name="connsiteY25" fmla="*/ 1520190 h 2784995"/>
                <a:gd name="connsiteX26" fmla="*/ 459067 w 1883016"/>
                <a:gd name="connsiteY26" fmla="*/ 1514780 h 2784995"/>
                <a:gd name="connsiteX27" fmla="*/ 454838 w 1883016"/>
                <a:gd name="connsiteY27" fmla="*/ 1510665 h 2784995"/>
                <a:gd name="connsiteX28" fmla="*/ 448513 w 1883016"/>
                <a:gd name="connsiteY28" fmla="*/ 1504340 h 2784995"/>
                <a:gd name="connsiteX29" fmla="*/ 445084 w 1883016"/>
                <a:gd name="connsiteY29" fmla="*/ 1500873 h 2784995"/>
                <a:gd name="connsiteX30" fmla="*/ 435407 w 1883016"/>
                <a:gd name="connsiteY30" fmla="*/ 1490777 h 2784995"/>
                <a:gd name="connsiteX31" fmla="*/ 355321 w 1883016"/>
                <a:gd name="connsiteY31" fmla="*/ 1407147 h 2784995"/>
                <a:gd name="connsiteX32" fmla="*/ 368160 w 1883016"/>
                <a:gd name="connsiteY32" fmla="*/ 1953349 h 2784995"/>
                <a:gd name="connsiteX33" fmla="*/ 591236 w 1883016"/>
                <a:gd name="connsiteY33" fmla="*/ 2751429 h 2784995"/>
                <a:gd name="connsiteX34" fmla="*/ 598322 w 1883016"/>
                <a:gd name="connsiteY34" fmla="*/ 2767584 h 2784995"/>
                <a:gd name="connsiteX35" fmla="*/ 606019 w 1883016"/>
                <a:gd name="connsiteY35" fmla="*/ 2784996 h 2784995"/>
                <a:gd name="connsiteX36" fmla="*/ 47625 w 1883016"/>
                <a:gd name="connsiteY36" fmla="*/ 2784996 h 2784995"/>
                <a:gd name="connsiteX37" fmla="*/ 232220 w 1883016"/>
                <a:gd name="connsiteY37" fmla="*/ 1459802 h 2784995"/>
                <a:gd name="connsiteX38" fmla="*/ 0 w 1883016"/>
                <a:gd name="connsiteY38" fmla="*/ 0 h 2784995"/>
                <a:gd name="connsiteX39" fmla="*/ 207302 w 1883016"/>
                <a:gd name="connsiteY39" fmla="*/ 110985 h 2784995"/>
                <a:gd name="connsiteX40" fmla="*/ 207340 w 1883016"/>
                <a:gd name="connsiteY40" fmla="*/ 111023 h 2784995"/>
                <a:gd name="connsiteX41" fmla="*/ 321755 w 1883016"/>
                <a:gd name="connsiteY41" fmla="*/ 196710 h 2784995"/>
                <a:gd name="connsiteX42" fmla="*/ 470954 w 1883016"/>
                <a:gd name="connsiteY42" fmla="*/ 337147 h 2784995"/>
                <a:gd name="connsiteX43" fmla="*/ 666102 w 1883016"/>
                <a:gd name="connsiteY43" fmla="*/ 576415 h 2784995"/>
                <a:gd name="connsiteX44" fmla="*/ 665378 w 1883016"/>
                <a:gd name="connsiteY44" fmla="*/ 1289494 h 2784995"/>
                <a:gd name="connsiteX45" fmla="*/ 1755648 w 1883016"/>
                <a:gd name="connsiteY45" fmla="*/ 882167 h 2784995"/>
                <a:gd name="connsiteX46" fmla="*/ 1883017 w 1883016"/>
                <a:gd name="connsiteY46" fmla="*/ 966940 h 27849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1883016" h="2784995">
                  <a:moveTo>
                    <a:pt x="1883017" y="966940"/>
                  </a:moveTo>
                  <a:cubicBezTo>
                    <a:pt x="1883017" y="966940"/>
                    <a:pt x="1290523" y="1671599"/>
                    <a:pt x="895083" y="1734503"/>
                  </a:cubicBezTo>
                  <a:cubicBezTo>
                    <a:pt x="895083" y="1734503"/>
                    <a:pt x="743026" y="1713586"/>
                    <a:pt x="584682" y="1613383"/>
                  </a:cubicBezTo>
                  <a:cubicBezTo>
                    <a:pt x="584225" y="1613078"/>
                    <a:pt x="583768" y="1612811"/>
                    <a:pt x="583311" y="1612506"/>
                  </a:cubicBezTo>
                  <a:cubicBezTo>
                    <a:pt x="580415" y="1610678"/>
                    <a:pt x="577558" y="1608811"/>
                    <a:pt x="574662" y="1606906"/>
                  </a:cubicBezTo>
                  <a:cubicBezTo>
                    <a:pt x="573824" y="1606372"/>
                    <a:pt x="573024" y="1605877"/>
                    <a:pt x="572224" y="1605343"/>
                  </a:cubicBezTo>
                  <a:cubicBezTo>
                    <a:pt x="569671" y="1603629"/>
                    <a:pt x="567118" y="1601914"/>
                    <a:pt x="564528" y="1600200"/>
                  </a:cubicBezTo>
                  <a:cubicBezTo>
                    <a:pt x="563499" y="1599514"/>
                    <a:pt x="562470" y="1598829"/>
                    <a:pt x="561442" y="1598104"/>
                  </a:cubicBezTo>
                  <a:cubicBezTo>
                    <a:pt x="559079" y="1596504"/>
                    <a:pt x="556717" y="1594828"/>
                    <a:pt x="554317" y="1593189"/>
                  </a:cubicBezTo>
                  <a:cubicBezTo>
                    <a:pt x="553174" y="1592389"/>
                    <a:pt x="551993" y="1591589"/>
                    <a:pt x="550850" y="1590751"/>
                  </a:cubicBezTo>
                  <a:cubicBezTo>
                    <a:pt x="548450" y="1589075"/>
                    <a:pt x="546087" y="1587399"/>
                    <a:pt x="543725" y="1585684"/>
                  </a:cubicBezTo>
                  <a:cubicBezTo>
                    <a:pt x="542620" y="1584884"/>
                    <a:pt x="541477" y="1584084"/>
                    <a:pt x="540372" y="1583245"/>
                  </a:cubicBezTo>
                  <a:cubicBezTo>
                    <a:pt x="537020" y="1580845"/>
                    <a:pt x="533705" y="1578369"/>
                    <a:pt x="530390" y="1575854"/>
                  </a:cubicBezTo>
                  <a:lnTo>
                    <a:pt x="525475" y="1572082"/>
                  </a:lnTo>
                  <a:cubicBezTo>
                    <a:pt x="523685" y="1570711"/>
                    <a:pt x="521932" y="1569377"/>
                    <a:pt x="520179" y="1568005"/>
                  </a:cubicBezTo>
                  <a:cubicBezTo>
                    <a:pt x="518427" y="1566634"/>
                    <a:pt x="516674" y="1565262"/>
                    <a:pt x="514921" y="1563853"/>
                  </a:cubicBezTo>
                  <a:cubicBezTo>
                    <a:pt x="513283" y="1562557"/>
                    <a:pt x="511607" y="1561224"/>
                    <a:pt x="509968" y="1559890"/>
                  </a:cubicBezTo>
                  <a:cubicBezTo>
                    <a:pt x="508216" y="1558480"/>
                    <a:pt x="506463" y="1557032"/>
                    <a:pt x="504711" y="1555585"/>
                  </a:cubicBezTo>
                  <a:cubicBezTo>
                    <a:pt x="503072" y="1554251"/>
                    <a:pt x="501396" y="1552880"/>
                    <a:pt x="499758" y="1551508"/>
                  </a:cubicBezTo>
                  <a:cubicBezTo>
                    <a:pt x="498043" y="1550060"/>
                    <a:pt x="496329" y="1548574"/>
                    <a:pt x="494614" y="1547127"/>
                  </a:cubicBezTo>
                  <a:cubicBezTo>
                    <a:pt x="492938" y="1545717"/>
                    <a:pt x="491261" y="1544269"/>
                    <a:pt x="489585" y="1542821"/>
                  </a:cubicBezTo>
                  <a:cubicBezTo>
                    <a:pt x="487909" y="1541373"/>
                    <a:pt x="486232" y="1539887"/>
                    <a:pt x="484556" y="1538402"/>
                  </a:cubicBezTo>
                  <a:cubicBezTo>
                    <a:pt x="482841" y="1536916"/>
                    <a:pt x="481127" y="1535354"/>
                    <a:pt x="479412" y="1533830"/>
                  </a:cubicBezTo>
                  <a:cubicBezTo>
                    <a:pt x="477812" y="1532382"/>
                    <a:pt x="476174" y="1530896"/>
                    <a:pt x="474574" y="1529448"/>
                  </a:cubicBezTo>
                  <a:cubicBezTo>
                    <a:pt x="472821" y="1527810"/>
                    <a:pt x="471030" y="1526172"/>
                    <a:pt x="469278" y="1524534"/>
                  </a:cubicBezTo>
                  <a:cubicBezTo>
                    <a:pt x="467754" y="1523086"/>
                    <a:pt x="466192" y="1521638"/>
                    <a:pt x="464667" y="1520190"/>
                  </a:cubicBezTo>
                  <a:cubicBezTo>
                    <a:pt x="462801" y="1518399"/>
                    <a:pt x="460934" y="1516608"/>
                    <a:pt x="459067" y="1514780"/>
                  </a:cubicBezTo>
                  <a:cubicBezTo>
                    <a:pt x="457657" y="1513408"/>
                    <a:pt x="456248" y="1512075"/>
                    <a:pt x="454838" y="1510665"/>
                  </a:cubicBezTo>
                  <a:cubicBezTo>
                    <a:pt x="452704" y="1508569"/>
                    <a:pt x="450609" y="1506474"/>
                    <a:pt x="448513" y="1504340"/>
                  </a:cubicBezTo>
                  <a:cubicBezTo>
                    <a:pt x="447370" y="1503159"/>
                    <a:pt x="446227" y="1502054"/>
                    <a:pt x="445084" y="1500873"/>
                  </a:cubicBezTo>
                  <a:cubicBezTo>
                    <a:pt x="441846" y="1497558"/>
                    <a:pt x="438607" y="1494206"/>
                    <a:pt x="435407" y="1490777"/>
                  </a:cubicBezTo>
                  <a:cubicBezTo>
                    <a:pt x="421653" y="1476184"/>
                    <a:pt x="368198" y="1423492"/>
                    <a:pt x="355321" y="1407147"/>
                  </a:cubicBezTo>
                  <a:cubicBezTo>
                    <a:pt x="355321" y="1407147"/>
                    <a:pt x="323964" y="1621383"/>
                    <a:pt x="368160" y="1953349"/>
                  </a:cubicBezTo>
                  <a:cubicBezTo>
                    <a:pt x="397764" y="2176082"/>
                    <a:pt x="461391" y="2451811"/>
                    <a:pt x="591236" y="2751429"/>
                  </a:cubicBezTo>
                  <a:cubicBezTo>
                    <a:pt x="593522" y="2756802"/>
                    <a:pt x="595884" y="2762174"/>
                    <a:pt x="598322" y="2767584"/>
                  </a:cubicBezTo>
                  <a:cubicBezTo>
                    <a:pt x="600837" y="2773375"/>
                    <a:pt x="603428" y="2779166"/>
                    <a:pt x="606019" y="2784996"/>
                  </a:cubicBezTo>
                  <a:lnTo>
                    <a:pt x="47625" y="2784996"/>
                  </a:lnTo>
                  <a:cubicBezTo>
                    <a:pt x="162687" y="2429256"/>
                    <a:pt x="232220" y="1966188"/>
                    <a:pt x="232220" y="1459802"/>
                  </a:cubicBezTo>
                  <a:cubicBezTo>
                    <a:pt x="232220" y="886854"/>
                    <a:pt x="143218" y="369341"/>
                    <a:pt x="0" y="0"/>
                  </a:cubicBezTo>
                  <a:cubicBezTo>
                    <a:pt x="63703" y="25718"/>
                    <a:pt x="133464" y="61493"/>
                    <a:pt x="207302" y="110985"/>
                  </a:cubicBezTo>
                  <a:cubicBezTo>
                    <a:pt x="207302" y="110985"/>
                    <a:pt x="207302" y="111023"/>
                    <a:pt x="207340" y="111023"/>
                  </a:cubicBezTo>
                  <a:cubicBezTo>
                    <a:pt x="244526" y="135941"/>
                    <a:pt x="282740" y="164325"/>
                    <a:pt x="321755" y="196710"/>
                  </a:cubicBezTo>
                  <a:cubicBezTo>
                    <a:pt x="370408" y="237096"/>
                    <a:pt x="420319" y="283578"/>
                    <a:pt x="470954" y="337147"/>
                  </a:cubicBezTo>
                  <a:cubicBezTo>
                    <a:pt x="535115" y="404965"/>
                    <a:pt x="600494" y="484098"/>
                    <a:pt x="666102" y="576415"/>
                  </a:cubicBezTo>
                  <a:cubicBezTo>
                    <a:pt x="701726" y="788746"/>
                    <a:pt x="710184" y="1028814"/>
                    <a:pt x="665378" y="1289494"/>
                  </a:cubicBezTo>
                  <a:cubicBezTo>
                    <a:pt x="1150125" y="1553070"/>
                    <a:pt x="1613078" y="1057237"/>
                    <a:pt x="1755648" y="882167"/>
                  </a:cubicBezTo>
                  <a:cubicBezTo>
                    <a:pt x="1791881" y="913028"/>
                    <a:pt x="1834058" y="942023"/>
                    <a:pt x="1883017" y="966940"/>
                  </a:cubicBez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50000">
                  <a:srgbClr val="FFC2C2"/>
                </a:gs>
                <a:gs pos="100000">
                  <a:srgbClr val="FF8585"/>
                </a:gs>
              </a:gsLst>
              <a:lin ang="7118010" scaled="1"/>
            </a:gradFill>
            <a:ln w="38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549" name="图形 7">
              <a:extLst>
                <a:ext uri="{FF2B5EF4-FFF2-40B4-BE49-F238E27FC236}">
                  <a16:creationId xmlns:a16="http://schemas.microsoft.com/office/drawing/2014/main" id="{BE17F4B4-1D3D-D3B3-CC14-BDD7BC41C431}"/>
                </a:ext>
              </a:extLst>
            </p:cNvPr>
            <p:cNvGrpSpPr/>
            <p:nvPr/>
          </p:nvGrpSpPr>
          <p:grpSpPr>
            <a:xfrm>
              <a:off x="2572131" y="4010002"/>
              <a:ext cx="2239975" cy="2847997"/>
              <a:chOff x="2572131" y="4010002"/>
              <a:chExt cx="2239975" cy="2847997"/>
            </a:xfrm>
          </p:grpSpPr>
          <p:sp>
            <p:nvSpPr>
              <p:cNvPr id="550" name="任意多边形: 形状 549">
                <a:extLst>
                  <a:ext uri="{FF2B5EF4-FFF2-40B4-BE49-F238E27FC236}">
                    <a16:creationId xmlns:a16="http://schemas.microsoft.com/office/drawing/2014/main" id="{FEA8C679-C309-0FBD-5238-E34087A36C78}"/>
                  </a:ext>
                </a:extLst>
              </p:cNvPr>
              <p:cNvSpPr/>
              <p:nvPr/>
            </p:nvSpPr>
            <p:spPr>
              <a:xfrm>
                <a:off x="2572131" y="4010002"/>
                <a:ext cx="2239975" cy="2847997"/>
              </a:xfrm>
              <a:custGeom>
                <a:avLst/>
                <a:gdLst>
                  <a:gd name="connsiteX0" fmla="*/ 0 w 2239975"/>
                  <a:gd name="connsiteY0" fmla="*/ 2847997 h 2847997"/>
                  <a:gd name="connsiteX1" fmla="*/ 349225 w 2239975"/>
                  <a:gd name="connsiteY1" fmla="*/ 149184 h 2847997"/>
                  <a:gd name="connsiteX2" fmla="*/ 351968 w 2239975"/>
                  <a:gd name="connsiteY2" fmla="*/ 145984 h 2847997"/>
                  <a:gd name="connsiteX3" fmla="*/ 352425 w 2239975"/>
                  <a:gd name="connsiteY3" fmla="*/ 145412 h 2847997"/>
                  <a:gd name="connsiteX4" fmla="*/ 721309 w 2239975"/>
                  <a:gd name="connsiteY4" fmla="*/ 18043 h 2847997"/>
                  <a:gd name="connsiteX5" fmla="*/ 769810 w 2239975"/>
                  <a:gd name="connsiteY5" fmla="*/ 13319 h 2847997"/>
                  <a:gd name="connsiteX6" fmla="*/ 919429 w 2239975"/>
                  <a:gd name="connsiteY6" fmla="*/ 3718 h 2847997"/>
                  <a:gd name="connsiteX7" fmla="*/ 954938 w 2239975"/>
                  <a:gd name="connsiteY7" fmla="*/ 3832 h 2847997"/>
                  <a:gd name="connsiteX8" fmla="*/ 1268806 w 2239975"/>
                  <a:gd name="connsiteY8" fmla="*/ 4823 h 2847997"/>
                  <a:gd name="connsiteX9" fmla="*/ 1498054 w 2239975"/>
                  <a:gd name="connsiteY9" fmla="*/ 19796 h 2847997"/>
                  <a:gd name="connsiteX10" fmla="*/ 1498092 w 2239975"/>
                  <a:gd name="connsiteY10" fmla="*/ 19796 h 2847997"/>
                  <a:gd name="connsiteX11" fmla="*/ 1585189 w 2239975"/>
                  <a:gd name="connsiteY11" fmla="*/ 44828 h 2847997"/>
                  <a:gd name="connsiteX12" fmla="*/ 1841221 w 2239975"/>
                  <a:gd name="connsiteY12" fmla="*/ 173987 h 2847997"/>
                  <a:gd name="connsiteX13" fmla="*/ 1841259 w 2239975"/>
                  <a:gd name="connsiteY13" fmla="*/ 174025 h 2847997"/>
                  <a:gd name="connsiteX14" fmla="*/ 1955673 w 2239975"/>
                  <a:gd name="connsiteY14" fmla="*/ 259712 h 2847997"/>
                  <a:gd name="connsiteX15" fmla="*/ 2001507 w 2239975"/>
                  <a:gd name="connsiteY15" fmla="*/ 1553779 h 2847997"/>
                  <a:gd name="connsiteX16" fmla="*/ 2136458 w 2239975"/>
                  <a:gd name="connsiteY16" fmla="*/ 2587850 h 2847997"/>
                  <a:gd name="connsiteX17" fmla="*/ 2225154 w 2239975"/>
                  <a:gd name="connsiteY17" fmla="*/ 2814431 h 2847997"/>
                  <a:gd name="connsiteX18" fmla="*/ 2232241 w 2239975"/>
                  <a:gd name="connsiteY18" fmla="*/ 2830586 h 2847997"/>
                  <a:gd name="connsiteX19" fmla="*/ 2239975 w 2239975"/>
                  <a:gd name="connsiteY19" fmla="*/ 2847997 h 2847997"/>
                  <a:gd name="connsiteX20" fmla="*/ 0 w 2239975"/>
                  <a:gd name="connsiteY20" fmla="*/ 2847997 h 2847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2239975" h="2847997">
                    <a:moveTo>
                      <a:pt x="0" y="2847997"/>
                    </a:moveTo>
                    <a:cubicBezTo>
                      <a:pt x="304952" y="1811068"/>
                      <a:pt x="-140475" y="745373"/>
                      <a:pt x="349225" y="149184"/>
                    </a:cubicBezTo>
                    <a:cubicBezTo>
                      <a:pt x="350101" y="148117"/>
                      <a:pt x="351015" y="147050"/>
                      <a:pt x="351968" y="145984"/>
                    </a:cubicBezTo>
                    <a:cubicBezTo>
                      <a:pt x="352120" y="145793"/>
                      <a:pt x="352273" y="145602"/>
                      <a:pt x="352425" y="145412"/>
                    </a:cubicBezTo>
                    <a:cubicBezTo>
                      <a:pt x="421119" y="66697"/>
                      <a:pt x="576453" y="33741"/>
                      <a:pt x="721309" y="18043"/>
                    </a:cubicBezTo>
                    <a:cubicBezTo>
                      <a:pt x="737654" y="16253"/>
                      <a:pt x="753885" y="14691"/>
                      <a:pt x="769810" y="13319"/>
                    </a:cubicBezTo>
                    <a:cubicBezTo>
                      <a:pt x="824903" y="8557"/>
                      <a:pt x="876681" y="5928"/>
                      <a:pt x="919429" y="3718"/>
                    </a:cubicBezTo>
                    <a:lnTo>
                      <a:pt x="954938" y="3832"/>
                    </a:lnTo>
                    <a:lnTo>
                      <a:pt x="1268806" y="4823"/>
                    </a:lnTo>
                    <a:cubicBezTo>
                      <a:pt x="1268806" y="4823"/>
                      <a:pt x="1357122" y="-12970"/>
                      <a:pt x="1498054" y="19796"/>
                    </a:cubicBezTo>
                    <a:cubicBezTo>
                      <a:pt x="1498092" y="19796"/>
                      <a:pt x="1498092" y="19796"/>
                      <a:pt x="1498092" y="19796"/>
                    </a:cubicBezTo>
                    <a:cubicBezTo>
                      <a:pt x="1525257" y="26082"/>
                      <a:pt x="1554366" y="34274"/>
                      <a:pt x="1585189" y="44828"/>
                    </a:cubicBezTo>
                    <a:cubicBezTo>
                      <a:pt x="1661427" y="70964"/>
                      <a:pt x="1748028" y="111541"/>
                      <a:pt x="1841221" y="173987"/>
                    </a:cubicBezTo>
                    <a:cubicBezTo>
                      <a:pt x="1841221" y="173987"/>
                      <a:pt x="1841221" y="174025"/>
                      <a:pt x="1841259" y="174025"/>
                    </a:cubicBezTo>
                    <a:cubicBezTo>
                      <a:pt x="1878444" y="198942"/>
                      <a:pt x="1916659" y="227327"/>
                      <a:pt x="1955673" y="259712"/>
                    </a:cubicBezTo>
                    <a:cubicBezTo>
                      <a:pt x="2068944" y="590839"/>
                      <a:pt x="2143963" y="1038552"/>
                      <a:pt x="2001507" y="1553779"/>
                    </a:cubicBezTo>
                    <a:cubicBezTo>
                      <a:pt x="2001507" y="1553779"/>
                      <a:pt x="1922107" y="1970097"/>
                      <a:pt x="2136458" y="2587850"/>
                    </a:cubicBezTo>
                    <a:cubicBezTo>
                      <a:pt x="2161756" y="2660698"/>
                      <a:pt x="2191093" y="2736326"/>
                      <a:pt x="2225154" y="2814431"/>
                    </a:cubicBezTo>
                    <a:cubicBezTo>
                      <a:pt x="2227440" y="2819803"/>
                      <a:pt x="2229803" y="2825175"/>
                      <a:pt x="2232241" y="2830586"/>
                    </a:cubicBezTo>
                    <a:cubicBezTo>
                      <a:pt x="2234756" y="2836377"/>
                      <a:pt x="2237346" y="2842206"/>
                      <a:pt x="2239975" y="2847997"/>
                    </a:cubicBezTo>
                    <a:lnTo>
                      <a:pt x="0" y="2847997"/>
                    </a:lnTo>
                    <a:close/>
                  </a:path>
                </a:pathLst>
              </a:custGeom>
              <a:gradFill>
                <a:gsLst>
                  <a:gs pos="2410">
                    <a:srgbClr val="C9363D"/>
                  </a:gs>
                  <a:gs pos="99470">
                    <a:srgbClr val="FF8589"/>
                  </a:gs>
                </a:gsLst>
                <a:lin ang="18673890" scaled="1"/>
              </a:gra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1" name="任意多边形: 形状 550">
                <a:extLst>
                  <a:ext uri="{FF2B5EF4-FFF2-40B4-BE49-F238E27FC236}">
                    <a16:creationId xmlns:a16="http://schemas.microsoft.com/office/drawing/2014/main" id="{6E015CB7-97D8-A8AD-ED39-5700E4D9202A}"/>
                  </a:ext>
                </a:extLst>
              </p:cNvPr>
              <p:cNvSpPr/>
              <p:nvPr/>
            </p:nvSpPr>
            <p:spPr>
              <a:xfrm>
                <a:off x="2572131" y="4123370"/>
                <a:ext cx="2239975" cy="2734629"/>
              </a:xfrm>
              <a:custGeom>
                <a:avLst/>
                <a:gdLst>
                  <a:gd name="connsiteX0" fmla="*/ 0 w 2239975"/>
                  <a:gd name="connsiteY0" fmla="*/ 2734630 h 2734629"/>
                  <a:gd name="connsiteX1" fmla="*/ 349225 w 2239975"/>
                  <a:gd name="connsiteY1" fmla="*/ 35816 h 2734629"/>
                  <a:gd name="connsiteX2" fmla="*/ 351968 w 2239975"/>
                  <a:gd name="connsiteY2" fmla="*/ 32616 h 2734629"/>
                  <a:gd name="connsiteX3" fmla="*/ 352425 w 2239975"/>
                  <a:gd name="connsiteY3" fmla="*/ 32044 h 2734629"/>
                  <a:gd name="connsiteX4" fmla="*/ 656044 w 2239975"/>
                  <a:gd name="connsiteY4" fmla="*/ 23548 h 2734629"/>
                  <a:gd name="connsiteX5" fmla="*/ 2136458 w 2239975"/>
                  <a:gd name="connsiteY5" fmla="*/ 2474483 h 2734629"/>
                  <a:gd name="connsiteX6" fmla="*/ 2225154 w 2239975"/>
                  <a:gd name="connsiteY6" fmla="*/ 2701063 h 2734629"/>
                  <a:gd name="connsiteX7" fmla="*/ 2232241 w 2239975"/>
                  <a:gd name="connsiteY7" fmla="*/ 2717218 h 2734629"/>
                  <a:gd name="connsiteX8" fmla="*/ 2239975 w 2239975"/>
                  <a:gd name="connsiteY8" fmla="*/ 2734630 h 2734629"/>
                  <a:gd name="connsiteX9" fmla="*/ 0 w 2239975"/>
                  <a:gd name="connsiteY9" fmla="*/ 2734630 h 27346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239975" h="2734629">
                    <a:moveTo>
                      <a:pt x="0" y="2734630"/>
                    </a:moveTo>
                    <a:cubicBezTo>
                      <a:pt x="304952" y="1697700"/>
                      <a:pt x="-140475" y="632005"/>
                      <a:pt x="349225" y="35816"/>
                    </a:cubicBezTo>
                    <a:cubicBezTo>
                      <a:pt x="350101" y="34749"/>
                      <a:pt x="351015" y="33682"/>
                      <a:pt x="351968" y="32616"/>
                    </a:cubicBezTo>
                    <a:cubicBezTo>
                      <a:pt x="352120" y="32425"/>
                      <a:pt x="352273" y="32234"/>
                      <a:pt x="352425" y="32044"/>
                    </a:cubicBezTo>
                    <a:cubicBezTo>
                      <a:pt x="419138" y="-42899"/>
                      <a:pt x="511264" y="39245"/>
                      <a:pt x="656044" y="23548"/>
                    </a:cubicBezTo>
                    <a:cubicBezTo>
                      <a:pt x="487109" y="519572"/>
                      <a:pt x="-71171" y="2706664"/>
                      <a:pt x="2136458" y="2474483"/>
                    </a:cubicBezTo>
                    <a:cubicBezTo>
                      <a:pt x="2161756" y="2547330"/>
                      <a:pt x="2191093" y="2622958"/>
                      <a:pt x="2225154" y="2701063"/>
                    </a:cubicBezTo>
                    <a:cubicBezTo>
                      <a:pt x="2227440" y="2706436"/>
                      <a:pt x="2229803" y="2711808"/>
                      <a:pt x="2232241" y="2717218"/>
                    </a:cubicBezTo>
                    <a:cubicBezTo>
                      <a:pt x="2234756" y="2723009"/>
                      <a:pt x="2237346" y="2728838"/>
                      <a:pt x="2239975" y="2734630"/>
                    </a:cubicBezTo>
                    <a:lnTo>
                      <a:pt x="0" y="2734630"/>
                    </a:lnTo>
                    <a:close/>
                  </a:path>
                </a:pathLst>
              </a:custGeom>
              <a:gradFill>
                <a:gsLst>
                  <a:gs pos="2410">
                    <a:srgbClr val="C9363D"/>
                  </a:gs>
                  <a:gs pos="99470">
                    <a:srgbClr val="FF8589"/>
                  </a:gs>
                </a:gsLst>
                <a:lin ang="18673890" scaled="1"/>
              </a:gra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552" name="图形 7">
              <a:extLst>
                <a:ext uri="{FF2B5EF4-FFF2-40B4-BE49-F238E27FC236}">
                  <a16:creationId xmlns:a16="http://schemas.microsoft.com/office/drawing/2014/main" id="{52DD5246-8854-396F-4D14-A7E63C454E8B}"/>
                </a:ext>
              </a:extLst>
            </p:cNvPr>
            <p:cNvGrpSpPr/>
            <p:nvPr/>
          </p:nvGrpSpPr>
          <p:grpSpPr>
            <a:xfrm>
              <a:off x="3503142" y="3621024"/>
              <a:ext cx="518045" cy="615281"/>
              <a:chOff x="3503142" y="3621024"/>
              <a:chExt cx="518045" cy="615281"/>
            </a:xfrm>
          </p:grpSpPr>
          <p:sp>
            <p:nvSpPr>
              <p:cNvPr id="553" name="任意多边形: 形状 552">
                <a:extLst>
                  <a:ext uri="{FF2B5EF4-FFF2-40B4-BE49-F238E27FC236}">
                    <a16:creationId xmlns:a16="http://schemas.microsoft.com/office/drawing/2014/main" id="{7A021AA1-A63E-C104-2B4E-87E094E802E7}"/>
                  </a:ext>
                </a:extLst>
              </p:cNvPr>
              <p:cNvSpPr/>
              <p:nvPr/>
            </p:nvSpPr>
            <p:spPr>
              <a:xfrm>
                <a:off x="3503142" y="3621024"/>
                <a:ext cx="518045" cy="615281"/>
              </a:xfrm>
              <a:custGeom>
                <a:avLst/>
                <a:gdLst>
                  <a:gd name="connsiteX0" fmla="*/ 518046 w 518045"/>
                  <a:gd name="connsiteY0" fmla="*/ 440322 h 615281"/>
                  <a:gd name="connsiteX1" fmla="*/ 411632 w 518045"/>
                  <a:gd name="connsiteY1" fmla="*/ 605904 h 615281"/>
                  <a:gd name="connsiteX2" fmla="*/ 384086 w 518045"/>
                  <a:gd name="connsiteY2" fmla="*/ 614743 h 615281"/>
                  <a:gd name="connsiteX3" fmla="*/ 350406 w 518045"/>
                  <a:gd name="connsiteY3" fmla="*/ 611619 h 615281"/>
                  <a:gd name="connsiteX4" fmla="*/ 0 w 518045"/>
                  <a:gd name="connsiteY4" fmla="*/ 440322 h 615281"/>
                  <a:gd name="connsiteX5" fmla="*/ 10820 w 518045"/>
                  <a:gd name="connsiteY5" fmla="*/ 431102 h 615281"/>
                  <a:gd name="connsiteX6" fmla="*/ 91440 w 518045"/>
                  <a:gd name="connsiteY6" fmla="*/ 0 h 615281"/>
                  <a:gd name="connsiteX7" fmla="*/ 426606 w 518045"/>
                  <a:gd name="connsiteY7" fmla="*/ 0 h 615281"/>
                  <a:gd name="connsiteX8" fmla="*/ 419595 w 518045"/>
                  <a:gd name="connsiteY8" fmla="*/ 50444 h 615281"/>
                  <a:gd name="connsiteX9" fmla="*/ 518046 w 518045"/>
                  <a:gd name="connsiteY9" fmla="*/ 440322 h 6152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18045" h="615281">
                    <a:moveTo>
                      <a:pt x="518046" y="440322"/>
                    </a:moveTo>
                    <a:cubicBezTo>
                      <a:pt x="475678" y="465849"/>
                      <a:pt x="452361" y="577748"/>
                      <a:pt x="411632" y="605904"/>
                    </a:cubicBezTo>
                    <a:cubicBezTo>
                      <a:pt x="405193" y="610362"/>
                      <a:pt x="394487" y="613943"/>
                      <a:pt x="384086" y="614743"/>
                    </a:cubicBezTo>
                    <a:cubicBezTo>
                      <a:pt x="372618" y="615582"/>
                      <a:pt x="361569" y="616001"/>
                      <a:pt x="350406" y="611619"/>
                    </a:cubicBezTo>
                    <a:cubicBezTo>
                      <a:pt x="227952" y="563461"/>
                      <a:pt x="0" y="440322"/>
                      <a:pt x="0" y="440322"/>
                    </a:cubicBezTo>
                    <a:cubicBezTo>
                      <a:pt x="3772" y="437769"/>
                      <a:pt x="7391" y="434683"/>
                      <a:pt x="10820" y="431102"/>
                    </a:cubicBezTo>
                    <a:cubicBezTo>
                      <a:pt x="91440" y="347853"/>
                      <a:pt x="91440" y="0"/>
                      <a:pt x="91440" y="0"/>
                    </a:cubicBezTo>
                    <a:lnTo>
                      <a:pt x="426606" y="0"/>
                    </a:lnTo>
                    <a:cubicBezTo>
                      <a:pt x="422567" y="15469"/>
                      <a:pt x="420357" y="32461"/>
                      <a:pt x="419595" y="50444"/>
                    </a:cubicBezTo>
                    <a:cubicBezTo>
                      <a:pt x="413004" y="206845"/>
                      <a:pt x="518046" y="440322"/>
                      <a:pt x="518046" y="440322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AF8C"/>
                  </a:gs>
                  <a:gs pos="50000">
                    <a:srgbClr val="FFB99E"/>
                  </a:gs>
                  <a:gs pos="100000">
                    <a:srgbClr val="FFC3B0"/>
                  </a:gs>
                </a:gsLst>
                <a:lin ang="0" scaled="1"/>
              </a:gra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4" name="任意多边形: 形状 553">
                <a:extLst>
                  <a:ext uri="{FF2B5EF4-FFF2-40B4-BE49-F238E27FC236}">
                    <a16:creationId xmlns:a16="http://schemas.microsoft.com/office/drawing/2014/main" id="{DF9730DE-30E4-1278-9201-AB3036A98F5A}"/>
                  </a:ext>
                </a:extLst>
              </p:cNvPr>
              <p:cNvSpPr/>
              <p:nvPr/>
            </p:nvSpPr>
            <p:spPr>
              <a:xfrm>
                <a:off x="3513962" y="3621024"/>
                <a:ext cx="415785" cy="478954"/>
              </a:xfrm>
              <a:custGeom>
                <a:avLst/>
                <a:gdLst>
                  <a:gd name="connsiteX0" fmla="*/ 415785 w 415785"/>
                  <a:gd name="connsiteY0" fmla="*/ 0 h 478954"/>
                  <a:gd name="connsiteX1" fmla="*/ 408775 w 415785"/>
                  <a:gd name="connsiteY1" fmla="*/ 50444 h 478954"/>
                  <a:gd name="connsiteX2" fmla="*/ 117043 w 415785"/>
                  <a:gd name="connsiteY2" fmla="*/ 478955 h 478954"/>
                  <a:gd name="connsiteX3" fmla="*/ 0 w 415785"/>
                  <a:gd name="connsiteY3" fmla="*/ 431102 h 478954"/>
                  <a:gd name="connsiteX4" fmla="*/ 80620 w 415785"/>
                  <a:gd name="connsiteY4" fmla="*/ 0 h 478954"/>
                  <a:gd name="connsiteX5" fmla="*/ 415785 w 415785"/>
                  <a:gd name="connsiteY5" fmla="*/ 0 h 4789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15785" h="478954">
                    <a:moveTo>
                      <a:pt x="415785" y="0"/>
                    </a:moveTo>
                    <a:cubicBezTo>
                      <a:pt x="411747" y="15469"/>
                      <a:pt x="409537" y="32461"/>
                      <a:pt x="408775" y="50444"/>
                    </a:cubicBezTo>
                    <a:cubicBezTo>
                      <a:pt x="317335" y="115329"/>
                      <a:pt x="131102" y="271882"/>
                      <a:pt x="117043" y="478955"/>
                    </a:cubicBezTo>
                    <a:lnTo>
                      <a:pt x="0" y="431102"/>
                    </a:lnTo>
                    <a:cubicBezTo>
                      <a:pt x="80620" y="347853"/>
                      <a:pt x="80620" y="0"/>
                      <a:pt x="80620" y="0"/>
                    </a:cubicBezTo>
                    <a:lnTo>
                      <a:pt x="415785" y="0"/>
                    </a:lnTo>
                    <a:close/>
                  </a:path>
                </a:pathLst>
              </a:custGeom>
              <a:gradFill>
                <a:gsLst>
                  <a:gs pos="0">
                    <a:srgbClr val="FF9263"/>
                  </a:gs>
                  <a:gs pos="50000">
                    <a:srgbClr val="FF9D77"/>
                  </a:gs>
                  <a:gs pos="100000">
                    <a:srgbClr val="FFA88C"/>
                  </a:gs>
                </a:gsLst>
                <a:lin ang="0" scaled="1"/>
              </a:gra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555" name="任意多边形: 形状 554">
              <a:extLst>
                <a:ext uri="{FF2B5EF4-FFF2-40B4-BE49-F238E27FC236}">
                  <a16:creationId xmlns:a16="http://schemas.microsoft.com/office/drawing/2014/main" id="{95E769A4-C3BE-EEF9-E5E1-6387E4F38CF2}"/>
                </a:ext>
              </a:extLst>
            </p:cNvPr>
            <p:cNvSpPr/>
            <p:nvPr/>
          </p:nvSpPr>
          <p:spPr>
            <a:xfrm>
              <a:off x="2226587" y="4074457"/>
              <a:ext cx="1218007" cy="2155756"/>
            </a:xfrm>
            <a:custGeom>
              <a:avLst/>
              <a:gdLst>
                <a:gd name="connsiteX0" fmla="*/ 675071 w 1218007"/>
                <a:gd name="connsiteY0" fmla="*/ 1435945 h 2155756"/>
                <a:gd name="connsiteX1" fmla="*/ 667641 w 1218007"/>
                <a:gd name="connsiteY1" fmla="*/ 1489323 h 2155756"/>
                <a:gd name="connsiteX2" fmla="*/ 668556 w 1218007"/>
                <a:gd name="connsiteY2" fmla="*/ 1492638 h 2155756"/>
                <a:gd name="connsiteX3" fmla="*/ 669775 w 1218007"/>
                <a:gd name="connsiteY3" fmla="*/ 1496296 h 2155756"/>
                <a:gd name="connsiteX4" fmla="*/ 670918 w 1218007"/>
                <a:gd name="connsiteY4" fmla="*/ 1499229 h 2155756"/>
                <a:gd name="connsiteX5" fmla="*/ 672289 w 1218007"/>
                <a:gd name="connsiteY5" fmla="*/ 1502430 h 2155756"/>
                <a:gd name="connsiteX6" fmla="*/ 673851 w 1218007"/>
                <a:gd name="connsiteY6" fmla="*/ 1505554 h 2155756"/>
                <a:gd name="connsiteX7" fmla="*/ 675375 w 1218007"/>
                <a:gd name="connsiteY7" fmla="*/ 1508373 h 2155756"/>
                <a:gd name="connsiteX8" fmla="*/ 675528 w 1218007"/>
                <a:gd name="connsiteY8" fmla="*/ 1508602 h 2155756"/>
                <a:gd name="connsiteX9" fmla="*/ 677357 w 1218007"/>
                <a:gd name="connsiteY9" fmla="*/ 1511574 h 2155756"/>
                <a:gd name="connsiteX10" fmla="*/ 679300 w 1218007"/>
                <a:gd name="connsiteY10" fmla="*/ 1514431 h 2155756"/>
                <a:gd name="connsiteX11" fmla="*/ 686005 w 1218007"/>
                <a:gd name="connsiteY11" fmla="*/ 1522508 h 2155756"/>
                <a:gd name="connsiteX12" fmla="*/ 691111 w 1218007"/>
                <a:gd name="connsiteY12" fmla="*/ 1527309 h 2155756"/>
                <a:gd name="connsiteX13" fmla="*/ 693816 w 1218007"/>
                <a:gd name="connsiteY13" fmla="*/ 1529519 h 2155756"/>
                <a:gd name="connsiteX14" fmla="*/ 702312 w 1218007"/>
                <a:gd name="connsiteY14" fmla="*/ 1535234 h 2155756"/>
                <a:gd name="connsiteX15" fmla="*/ 702769 w 1218007"/>
                <a:gd name="connsiteY15" fmla="*/ 1535501 h 2155756"/>
                <a:gd name="connsiteX16" fmla="*/ 705627 w 1218007"/>
                <a:gd name="connsiteY16" fmla="*/ 1537024 h 2155756"/>
                <a:gd name="connsiteX17" fmla="*/ 706008 w 1218007"/>
                <a:gd name="connsiteY17" fmla="*/ 1537215 h 2155756"/>
                <a:gd name="connsiteX18" fmla="*/ 709056 w 1218007"/>
                <a:gd name="connsiteY18" fmla="*/ 1538625 h 2155756"/>
                <a:gd name="connsiteX19" fmla="*/ 712409 w 1218007"/>
                <a:gd name="connsiteY19" fmla="*/ 1539996 h 2155756"/>
                <a:gd name="connsiteX20" fmla="*/ 715838 w 1218007"/>
                <a:gd name="connsiteY20" fmla="*/ 1541177 h 2155756"/>
                <a:gd name="connsiteX21" fmla="*/ 722238 w 1218007"/>
                <a:gd name="connsiteY21" fmla="*/ 1542930 h 2155756"/>
                <a:gd name="connsiteX22" fmla="*/ 723000 w 1218007"/>
                <a:gd name="connsiteY22" fmla="*/ 1543082 h 2155756"/>
                <a:gd name="connsiteX23" fmla="*/ 726658 w 1218007"/>
                <a:gd name="connsiteY23" fmla="*/ 1543768 h 2155756"/>
                <a:gd name="connsiteX24" fmla="*/ 730430 w 1218007"/>
                <a:gd name="connsiteY24" fmla="*/ 1544263 h 2155756"/>
                <a:gd name="connsiteX25" fmla="*/ 740336 w 1218007"/>
                <a:gd name="connsiteY25" fmla="*/ 1544606 h 2155756"/>
                <a:gd name="connsiteX26" fmla="*/ 741517 w 1218007"/>
                <a:gd name="connsiteY26" fmla="*/ 1544568 h 2155756"/>
                <a:gd name="connsiteX27" fmla="*/ 1099047 w 1218007"/>
                <a:gd name="connsiteY27" fmla="*/ 1534662 h 2155756"/>
                <a:gd name="connsiteX28" fmla="*/ 985243 w 1218007"/>
                <a:gd name="connsiteY28" fmla="*/ 1851045 h 2155756"/>
                <a:gd name="connsiteX29" fmla="*/ 1065672 w 1218007"/>
                <a:gd name="connsiteY29" fmla="*/ 2122164 h 2155756"/>
                <a:gd name="connsiteX30" fmla="*/ 199468 w 1218007"/>
                <a:gd name="connsiteY30" fmla="*/ 2057737 h 2155756"/>
                <a:gd name="connsiteX31" fmla="*/ 199316 w 1218007"/>
                <a:gd name="connsiteY31" fmla="*/ 2057661 h 2155756"/>
                <a:gd name="connsiteX32" fmla="*/ 186095 w 1218007"/>
                <a:gd name="connsiteY32" fmla="*/ 2047946 h 2155756"/>
                <a:gd name="connsiteX33" fmla="*/ 167159 w 1218007"/>
                <a:gd name="connsiteY33" fmla="*/ 2032781 h 2155756"/>
                <a:gd name="connsiteX34" fmla="*/ 155196 w 1218007"/>
                <a:gd name="connsiteY34" fmla="*/ 2022304 h 2155756"/>
                <a:gd name="connsiteX35" fmla="*/ 149405 w 1218007"/>
                <a:gd name="connsiteY35" fmla="*/ 2016932 h 2155756"/>
                <a:gd name="connsiteX36" fmla="*/ 138203 w 1218007"/>
                <a:gd name="connsiteY36" fmla="*/ 2005997 h 2155756"/>
                <a:gd name="connsiteX37" fmla="*/ 96217 w 1218007"/>
                <a:gd name="connsiteY37" fmla="*/ 1956848 h 2155756"/>
                <a:gd name="connsiteX38" fmla="*/ 91074 w 1218007"/>
                <a:gd name="connsiteY38" fmla="*/ 1949686 h 2155756"/>
                <a:gd name="connsiteX39" fmla="*/ 64404 w 1218007"/>
                <a:gd name="connsiteY39" fmla="*/ 1906594 h 2155756"/>
                <a:gd name="connsiteX40" fmla="*/ 56212 w 1218007"/>
                <a:gd name="connsiteY40" fmla="*/ 1890745 h 2155756"/>
                <a:gd name="connsiteX41" fmla="*/ 50688 w 1218007"/>
                <a:gd name="connsiteY41" fmla="*/ 1879086 h 2155756"/>
                <a:gd name="connsiteX42" fmla="*/ 42725 w 1218007"/>
                <a:gd name="connsiteY42" fmla="*/ 1860874 h 2155756"/>
                <a:gd name="connsiteX43" fmla="*/ 27294 w 1218007"/>
                <a:gd name="connsiteY43" fmla="*/ 1817707 h 2155756"/>
                <a:gd name="connsiteX44" fmla="*/ 22989 w 1218007"/>
                <a:gd name="connsiteY44" fmla="*/ 1803001 h 2155756"/>
                <a:gd name="connsiteX45" fmla="*/ 13883 w 1218007"/>
                <a:gd name="connsiteY45" fmla="*/ 1765129 h 2155756"/>
                <a:gd name="connsiteX46" fmla="*/ 10911 w 1218007"/>
                <a:gd name="connsiteY46" fmla="*/ 1749661 h 2155756"/>
                <a:gd name="connsiteX47" fmla="*/ 9540 w 1218007"/>
                <a:gd name="connsiteY47" fmla="*/ 1741736 h 2155756"/>
                <a:gd name="connsiteX48" fmla="*/ 53 w 1218007"/>
                <a:gd name="connsiteY48" fmla="*/ 1610253 h 2155756"/>
                <a:gd name="connsiteX49" fmla="*/ 53 w 1218007"/>
                <a:gd name="connsiteY49" fmla="*/ 1610024 h 2155756"/>
                <a:gd name="connsiteX50" fmla="*/ 205 w 1218007"/>
                <a:gd name="connsiteY50" fmla="*/ 1601299 h 2155756"/>
                <a:gd name="connsiteX51" fmla="*/ 243 w 1218007"/>
                <a:gd name="connsiteY51" fmla="*/ 1598518 h 2155756"/>
                <a:gd name="connsiteX52" fmla="*/ 472 w 1218007"/>
                <a:gd name="connsiteY52" fmla="*/ 1590860 h 2155756"/>
                <a:gd name="connsiteX53" fmla="*/ 815 w 1218007"/>
                <a:gd name="connsiteY53" fmla="*/ 1581182 h 2155756"/>
                <a:gd name="connsiteX54" fmla="*/ 611291 w 1218007"/>
                <a:gd name="connsiteY54" fmla="*/ 161919 h 2155756"/>
                <a:gd name="connsiteX55" fmla="*/ 1023114 w 1218007"/>
                <a:gd name="connsiteY55" fmla="*/ 26626 h 2155756"/>
                <a:gd name="connsiteX56" fmla="*/ 1169799 w 1218007"/>
                <a:gd name="connsiteY56" fmla="*/ 157004 h 2155756"/>
                <a:gd name="connsiteX57" fmla="*/ 1173571 w 1218007"/>
                <a:gd name="connsiteY57" fmla="*/ 558693 h 2155756"/>
                <a:gd name="connsiteX58" fmla="*/ 675071 w 1218007"/>
                <a:gd name="connsiteY58" fmla="*/ 1435945 h 2155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</a:cxnLst>
              <a:rect l="l" t="t" r="r" b="b"/>
              <a:pathLst>
                <a:path w="1218007" h="2155756">
                  <a:moveTo>
                    <a:pt x="675071" y="1435945"/>
                  </a:moveTo>
                  <a:cubicBezTo>
                    <a:pt x="665165" y="1453357"/>
                    <a:pt x="663336" y="1472254"/>
                    <a:pt x="667641" y="1489323"/>
                  </a:cubicBezTo>
                  <a:cubicBezTo>
                    <a:pt x="667908" y="1490428"/>
                    <a:pt x="668251" y="1491533"/>
                    <a:pt x="668556" y="1492638"/>
                  </a:cubicBezTo>
                  <a:cubicBezTo>
                    <a:pt x="668937" y="1493857"/>
                    <a:pt x="669317" y="1495076"/>
                    <a:pt x="669775" y="1496296"/>
                  </a:cubicBezTo>
                  <a:cubicBezTo>
                    <a:pt x="670118" y="1497286"/>
                    <a:pt x="670499" y="1498277"/>
                    <a:pt x="670918" y="1499229"/>
                  </a:cubicBezTo>
                  <a:cubicBezTo>
                    <a:pt x="671337" y="1500296"/>
                    <a:pt x="671794" y="1501363"/>
                    <a:pt x="672289" y="1502430"/>
                  </a:cubicBezTo>
                  <a:cubicBezTo>
                    <a:pt x="672785" y="1503497"/>
                    <a:pt x="673318" y="1504525"/>
                    <a:pt x="673851" y="1505554"/>
                  </a:cubicBezTo>
                  <a:cubicBezTo>
                    <a:pt x="674347" y="1506506"/>
                    <a:pt x="674880" y="1507459"/>
                    <a:pt x="675375" y="1508373"/>
                  </a:cubicBezTo>
                  <a:cubicBezTo>
                    <a:pt x="675452" y="1508449"/>
                    <a:pt x="675490" y="1508526"/>
                    <a:pt x="675528" y="1508602"/>
                  </a:cubicBezTo>
                  <a:cubicBezTo>
                    <a:pt x="676137" y="1509592"/>
                    <a:pt x="676747" y="1510583"/>
                    <a:pt x="677357" y="1511574"/>
                  </a:cubicBezTo>
                  <a:cubicBezTo>
                    <a:pt x="678004" y="1512526"/>
                    <a:pt x="678652" y="1513479"/>
                    <a:pt x="679300" y="1514431"/>
                  </a:cubicBezTo>
                  <a:cubicBezTo>
                    <a:pt x="681357" y="1517289"/>
                    <a:pt x="683567" y="1519994"/>
                    <a:pt x="686005" y="1522508"/>
                  </a:cubicBezTo>
                  <a:cubicBezTo>
                    <a:pt x="687644" y="1524185"/>
                    <a:pt x="689320" y="1525785"/>
                    <a:pt x="691111" y="1527309"/>
                  </a:cubicBezTo>
                  <a:cubicBezTo>
                    <a:pt x="691987" y="1528071"/>
                    <a:pt x="692901" y="1528795"/>
                    <a:pt x="693816" y="1529519"/>
                  </a:cubicBezTo>
                  <a:cubicBezTo>
                    <a:pt x="696483" y="1531614"/>
                    <a:pt x="699340" y="1533519"/>
                    <a:pt x="702312" y="1535234"/>
                  </a:cubicBezTo>
                  <a:cubicBezTo>
                    <a:pt x="702464" y="1535310"/>
                    <a:pt x="702617" y="1535424"/>
                    <a:pt x="702769" y="1535501"/>
                  </a:cubicBezTo>
                  <a:cubicBezTo>
                    <a:pt x="703722" y="1535996"/>
                    <a:pt x="704674" y="1536529"/>
                    <a:pt x="705627" y="1537024"/>
                  </a:cubicBezTo>
                  <a:cubicBezTo>
                    <a:pt x="705741" y="1537101"/>
                    <a:pt x="705893" y="1537139"/>
                    <a:pt x="706008" y="1537215"/>
                  </a:cubicBezTo>
                  <a:cubicBezTo>
                    <a:pt x="706998" y="1537710"/>
                    <a:pt x="708027" y="1538167"/>
                    <a:pt x="709056" y="1538625"/>
                  </a:cubicBezTo>
                  <a:cubicBezTo>
                    <a:pt x="710161" y="1539082"/>
                    <a:pt x="711266" y="1539539"/>
                    <a:pt x="712409" y="1539996"/>
                  </a:cubicBezTo>
                  <a:cubicBezTo>
                    <a:pt x="713513" y="1540415"/>
                    <a:pt x="714657" y="1540796"/>
                    <a:pt x="715838" y="1541177"/>
                  </a:cubicBezTo>
                  <a:cubicBezTo>
                    <a:pt x="717933" y="1541863"/>
                    <a:pt x="720067" y="1542435"/>
                    <a:pt x="722238" y="1542930"/>
                  </a:cubicBezTo>
                  <a:cubicBezTo>
                    <a:pt x="722467" y="1543006"/>
                    <a:pt x="722734" y="1543044"/>
                    <a:pt x="723000" y="1543082"/>
                  </a:cubicBezTo>
                  <a:cubicBezTo>
                    <a:pt x="724220" y="1543349"/>
                    <a:pt x="725439" y="1543578"/>
                    <a:pt x="726658" y="1543768"/>
                  </a:cubicBezTo>
                  <a:cubicBezTo>
                    <a:pt x="727915" y="1543959"/>
                    <a:pt x="729173" y="1544111"/>
                    <a:pt x="730430" y="1544263"/>
                  </a:cubicBezTo>
                  <a:cubicBezTo>
                    <a:pt x="733668" y="1544568"/>
                    <a:pt x="736945" y="1544682"/>
                    <a:pt x="740336" y="1544606"/>
                  </a:cubicBezTo>
                  <a:lnTo>
                    <a:pt x="741517" y="1544568"/>
                  </a:lnTo>
                  <a:lnTo>
                    <a:pt x="1099047" y="1534662"/>
                  </a:lnTo>
                  <a:cubicBezTo>
                    <a:pt x="1027953" y="1620578"/>
                    <a:pt x="985243" y="1730801"/>
                    <a:pt x="985243" y="1851045"/>
                  </a:cubicBezTo>
                  <a:cubicBezTo>
                    <a:pt x="985243" y="1951095"/>
                    <a:pt x="1014808" y="2044211"/>
                    <a:pt x="1065672" y="2122164"/>
                  </a:cubicBezTo>
                  <a:cubicBezTo>
                    <a:pt x="523471" y="2224196"/>
                    <a:pt x="206936" y="2061623"/>
                    <a:pt x="199468" y="2057737"/>
                  </a:cubicBezTo>
                  <a:cubicBezTo>
                    <a:pt x="199354" y="2057699"/>
                    <a:pt x="199316" y="2057661"/>
                    <a:pt x="199316" y="2057661"/>
                  </a:cubicBezTo>
                  <a:cubicBezTo>
                    <a:pt x="194820" y="2054461"/>
                    <a:pt x="190400" y="2051222"/>
                    <a:pt x="186095" y="2047946"/>
                  </a:cubicBezTo>
                  <a:cubicBezTo>
                    <a:pt x="179580" y="2042992"/>
                    <a:pt x="173294" y="2037963"/>
                    <a:pt x="167159" y="2032781"/>
                  </a:cubicBezTo>
                  <a:cubicBezTo>
                    <a:pt x="163121" y="2029315"/>
                    <a:pt x="159120" y="2025847"/>
                    <a:pt x="155196" y="2022304"/>
                  </a:cubicBezTo>
                  <a:cubicBezTo>
                    <a:pt x="153253" y="2020513"/>
                    <a:pt x="151310" y="2018761"/>
                    <a:pt x="149405" y="2016932"/>
                  </a:cubicBezTo>
                  <a:cubicBezTo>
                    <a:pt x="145595" y="2013351"/>
                    <a:pt x="141861" y="2009693"/>
                    <a:pt x="138203" y="2005997"/>
                  </a:cubicBezTo>
                  <a:cubicBezTo>
                    <a:pt x="122773" y="1990452"/>
                    <a:pt x="108790" y="1974032"/>
                    <a:pt x="96217" y="1956848"/>
                  </a:cubicBezTo>
                  <a:cubicBezTo>
                    <a:pt x="94465" y="1954486"/>
                    <a:pt x="92750" y="1952086"/>
                    <a:pt x="91074" y="1949686"/>
                  </a:cubicBezTo>
                  <a:cubicBezTo>
                    <a:pt x="81320" y="1935817"/>
                    <a:pt x="72443" y="1921415"/>
                    <a:pt x="64404" y="1906594"/>
                  </a:cubicBezTo>
                  <a:cubicBezTo>
                    <a:pt x="61584" y="1901375"/>
                    <a:pt x="58841" y="1896079"/>
                    <a:pt x="56212" y="1890745"/>
                  </a:cubicBezTo>
                  <a:cubicBezTo>
                    <a:pt x="54307" y="1886897"/>
                    <a:pt x="52440" y="1883011"/>
                    <a:pt x="50688" y="1879086"/>
                  </a:cubicBezTo>
                  <a:cubicBezTo>
                    <a:pt x="47906" y="1873105"/>
                    <a:pt x="45239" y="1867008"/>
                    <a:pt x="42725" y="1860874"/>
                  </a:cubicBezTo>
                  <a:cubicBezTo>
                    <a:pt x="36972" y="1846816"/>
                    <a:pt x="31828" y="1832414"/>
                    <a:pt x="27294" y="1817707"/>
                  </a:cubicBezTo>
                  <a:cubicBezTo>
                    <a:pt x="25808" y="1812830"/>
                    <a:pt x="24361" y="1807916"/>
                    <a:pt x="22989" y="1803001"/>
                  </a:cubicBezTo>
                  <a:cubicBezTo>
                    <a:pt x="19522" y="1790580"/>
                    <a:pt x="16512" y="1777931"/>
                    <a:pt x="13883" y="1765129"/>
                  </a:cubicBezTo>
                  <a:cubicBezTo>
                    <a:pt x="12816" y="1759986"/>
                    <a:pt x="11826" y="1754842"/>
                    <a:pt x="10911" y="1749661"/>
                  </a:cubicBezTo>
                  <a:cubicBezTo>
                    <a:pt x="10416" y="1746993"/>
                    <a:pt x="9959" y="1744365"/>
                    <a:pt x="9540" y="1741736"/>
                  </a:cubicBezTo>
                  <a:cubicBezTo>
                    <a:pt x="2529" y="1699712"/>
                    <a:pt x="-442" y="1655706"/>
                    <a:pt x="53" y="1610253"/>
                  </a:cubicBezTo>
                  <a:lnTo>
                    <a:pt x="53" y="1610024"/>
                  </a:lnTo>
                  <a:cubicBezTo>
                    <a:pt x="91" y="1607128"/>
                    <a:pt x="129" y="1604195"/>
                    <a:pt x="205" y="1601299"/>
                  </a:cubicBezTo>
                  <a:cubicBezTo>
                    <a:pt x="205" y="1600385"/>
                    <a:pt x="243" y="1599432"/>
                    <a:pt x="243" y="1598518"/>
                  </a:cubicBezTo>
                  <a:cubicBezTo>
                    <a:pt x="320" y="1595965"/>
                    <a:pt x="396" y="1593412"/>
                    <a:pt x="472" y="1590860"/>
                  </a:cubicBezTo>
                  <a:cubicBezTo>
                    <a:pt x="548" y="1587621"/>
                    <a:pt x="662" y="1584421"/>
                    <a:pt x="815" y="1581182"/>
                  </a:cubicBezTo>
                  <a:cubicBezTo>
                    <a:pt x="25618" y="985527"/>
                    <a:pt x="611291" y="161919"/>
                    <a:pt x="611291" y="161919"/>
                  </a:cubicBezTo>
                  <a:cubicBezTo>
                    <a:pt x="783732" y="-22409"/>
                    <a:pt x="925540" y="-20008"/>
                    <a:pt x="1023114" y="26626"/>
                  </a:cubicBezTo>
                  <a:cubicBezTo>
                    <a:pt x="1116878" y="71394"/>
                    <a:pt x="1169799" y="157004"/>
                    <a:pt x="1169799" y="157004"/>
                  </a:cubicBezTo>
                  <a:cubicBezTo>
                    <a:pt x="1276022" y="366897"/>
                    <a:pt x="1173571" y="558693"/>
                    <a:pt x="1173571" y="558693"/>
                  </a:cubicBezTo>
                  <a:lnTo>
                    <a:pt x="675071" y="1435945"/>
                  </a:ln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50000">
                  <a:srgbClr val="FFC2C2"/>
                </a:gs>
                <a:gs pos="100000">
                  <a:srgbClr val="FF8585"/>
                </a:gs>
              </a:gsLst>
              <a:lin ang="7677432" scaled="1"/>
            </a:gradFill>
            <a:ln w="38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6" name="任意多边形: 形状 555">
              <a:extLst>
                <a:ext uri="{FF2B5EF4-FFF2-40B4-BE49-F238E27FC236}">
                  <a16:creationId xmlns:a16="http://schemas.microsoft.com/office/drawing/2014/main" id="{2AAF9B90-3075-AB5E-B892-772A1EC123CA}"/>
                </a:ext>
              </a:extLst>
            </p:cNvPr>
            <p:cNvSpPr/>
            <p:nvPr/>
          </p:nvSpPr>
          <p:spPr>
            <a:xfrm>
              <a:off x="3910698" y="4166730"/>
              <a:ext cx="83919" cy="60160"/>
            </a:xfrm>
            <a:custGeom>
              <a:avLst/>
              <a:gdLst>
                <a:gd name="connsiteX0" fmla="*/ 0 w 83919"/>
                <a:gd name="connsiteY0" fmla="*/ 9068 h 60160"/>
                <a:gd name="connsiteX1" fmla="*/ 4077 w 83919"/>
                <a:gd name="connsiteY1" fmla="*/ 60160 h 60160"/>
                <a:gd name="connsiteX2" fmla="*/ 75933 w 83919"/>
                <a:gd name="connsiteY2" fmla="*/ 36081 h 60160"/>
                <a:gd name="connsiteX3" fmla="*/ 39205 w 83919"/>
                <a:gd name="connsiteY3" fmla="*/ 0 h 60160"/>
                <a:gd name="connsiteX4" fmla="*/ 0 w 83919"/>
                <a:gd name="connsiteY4" fmla="*/ 9068 h 60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3919" h="60160">
                  <a:moveTo>
                    <a:pt x="0" y="9068"/>
                  </a:moveTo>
                  <a:lnTo>
                    <a:pt x="4077" y="60160"/>
                  </a:lnTo>
                  <a:cubicBezTo>
                    <a:pt x="4077" y="60160"/>
                    <a:pt x="45301" y="30366"/>
                    <a:pt x="75933" y="36081"/>
                  </a:cubicBezTo>
                  <a:cubicBezTo>
                    <a:pt x="106566" y="41796"/>
                    <a:pt x="39205" y="0"/>
                    <a:pt x="39205" y="0"/>
                  </a:cubicBezTo>
                  <a:lnTo>
                    <a:pt x="0" y="9068"/>
                  </a:lnTo>
                  <a:close/>
                </a:path>
              </a:pathLst>
            </a:custGeom>
            <a:solidFill>
              <a:srgbClr val="FFD2C4"/>
            </a:solidFill>
            <a:ln w="38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7" name="任意多边形: 形状 556">
              <a:extLst>
                <a:ext uri="{FF2B5EF4-FFF2-40B4-BE49-F238E27FC236}">
                  <a16:creationId xmlns:a16="http://schemas.microsoft.com/office/drawing/2014/main" id="{8FF5F17B-6AC1-1D3B-5AA2-D782E771B6A5}"/>
                </a:ext>
              </a:extLst>
            </p:cNvPr>
            <p:cNvSpPr/>
            <p:nvPr/>
          </p:nvSpPr>
          <p:spPr>
            <a:xfrm>
              <a:off x="3769189" y="4180788"/>
              <a:ext cx="84320" cy="51854"/>
            </a:xfrm>
            <a:custGeom>
              <a:avLst/>
              <a:gdLst>
                <a:gd name="connsiteX0" fmla="*/ 79939 w 84320"/>
                <a:gd name="connsiteY0" fmla="*/ 0 h 51854"/>
                <a:gd name="connsiteX1" fmla="*/ 84321 w 84320"/>
                <a:gd name="connsiteY1" fmla="*/ 51855 h 51854"/>
                <a:gd name="connsiteX2" fmla="*/ 8387 w 84320"/>
                <a:gd name="connsiteY2" fmla="*/ 28575 h 51854"/>
                <a:gd name="connsiteX3" fmla="*/ 79939 w 84320"/>
                <a:gd name="connsiteY3" fmla="*/ 0 h 51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4320" h="51854">
                  <a:moveTo>
                    <a:pt x="79939" y="0"/>
                  </a:moveTo>
                  <a:lnTo>
                    <a:pt x="84321" y="51855"/>
                  </a:lnTo>
                  <a:cubicBezTo>
                    <a:pt x="84321" y="51855"/>
                    <a:pt x="47592" y="34900"/>
                    <a:pt x="8387" y="28575"/>
                  </a:cubicBezTo>
                  <a:cubicBezTo>
                    <a:pt x="-30779" y="22251"/>
                    <a:pt x="79939" y="0"/>
                    <a:pt x="79939" y="0"/>
                  </a:cubicBezTo>
                  <a:close/>
                </a:path>
              </a:pathLst>
            </a:custGeom>
            <a:solidFill>
              <a:srgbClr val="FFD2C4"/>
            </a:solidFill>
            <a:ln w="38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558" name="图形 7">
              <a:extLst>
                <a:ext uri="{FF2B5EF4-FFF2-40B4-BE49-F238E27FC236}">
                  <a16:creationId xmlns:a16="http://schemas.microsoft.com/office/drawing/2014/main" id="{B3D870B2-B878-8527-1245-A260DE9445E8}"/>
                </a:ext>
              </a:extLst>
            </p:cNvPr>
            <p:cNvGrpSpPr/>
            <p:nvPr/>
          </p:nvGrpSpPr>
          <p:grpSpPr>
            <a:xfrm>
              <a:off x="3293440" y="4013720"/>
              <a:ext cx="863879" cy="433768"/>
              <a:chOff x="3293440" y="4013720"/>
              <a:chExt cx="863879" cy="433768"/>
            </a:xfrm>
          </p:grpSpPr>
          <p:sp>
            <p:nvSpPr>
              <p:cNvPr id="559" name="任意多边形: 形状 558">
                <a:extLst>
                  <a:ext uri="{FF2B5EF4-FFF2-40B4-BE49-F238E27FC236}">
                    <a16:creationId xmlns:a16="http://schemas.microsoft.com/office/drawing/2014/main" id="{CF48F413-D7E2-83AB-45FA-1AB76519C342}"/>
                  </a:ext>
                </a:extLst>
              </p:cNvPr>
              <p:cNvSpPr/>
              <p:nvPr/>
            </p:nvSpPr>
            <p:spPr>
              <a:xfrm>
                <a:off x="3293440" y="4013720"/>
                <a:ext cx="558126" cy="433768"/>
              </a:xfrm>
              <a:custGeom>
                <a:avLst/>
                <a:gdLst>
                  <a:gd name="connsiteX0" fmla="*/ 558127 w 558126"/>
                  <a:gd name="connsiteY0" fmla="*/ 219647 h 433768"/>
                  <a:gd name="connsiteX1" fmla="*/ 475793 w 558126"/>
                  <a:gd name="connsiteY1" fmla="*/ 433768 h 433768"/>
                  <a:gd name="connsiteX2" fmla="*/ 39929 w 558126"/>
                  <a:gd name="connsiteY2" fmla="*/ 34519 h 433768"/>
                  <a:gd name="connsiteX3" fmla="*/ 0 w 558126"/>
                  <a:gd name="connsiteY3" fmla="*/ 14326 h 433768"/>
                  <a:gd name="connsiteX4" fmla="*/ 48501 w 558126"/>
                  <a:gd name="connsiteY4" fmla="*/ 9601 h 433768"/>
                  <a:gd name="connsiteX5" fmla="*/ 198120 w 558126"/>
                  <a:gd name="connsiteY5" fmla="*/ 0 h 433768"/>
                  <a:gd name="connsiteX6" fmla="*/ 233629 w 558126"/>
                  <a:gd name="connsiteY6" fmla="*/ 114 h 433768"/>
                  <a:gd name="connsiteX7" fmla="*/ 558127 w 558126"/>
                  <a:gd name="connsiteY7" fmla="*/ 219647 h 4337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58126" h="433768">
                    <a:moveTo>
                      <a:pt x="558127" y="219647"/>
                    </a:moveTo>
                    <a:cubicBezTo>
                      <a:pt x="558127" y="219647"/>
                      <a:pt x="517931" y="240944"/>
                      <a:pt x="475793" y="433768"/>
                    </a:cubicBezTo>
                    <a:cubicBezTo>
                      <a:pt x="475793" y="433768"/>
                      <a:pt x="246888" y="149771"/>
                      <a:pt x="39929" y="34519"/>
                    </a:cubicBezTo>
                    <a:cubicBezTo>
                      <a:pt x="26518" y="27013"/>
                      <a:pt x="13183" y="20231"/>
                      <a:pt x="0" y="14326"/>
                    </a:cubicBezTo>
                    <a:cubicBezTo>
                      <a:pt x="16345" y="12535"/>
                      <a:pt x="32575" y="10973"/>
                      <a:pt x="48501" y="9601"/>
                    </a:cubicBezTo>
                    <a:cubicBezTo>
                      <a:pt x="103594" y="4839"/>
                      <a:pt x="155372" y="2210"/>
                      <a:pt x="198120" y="0"/>
                    </a:cubicBezTo>
                    <a:lnTo>
                      <a:pt x="233629" y="114"/>
                    </a:lnTo>
                    <a:cubicBezTo>
                      <a:pt x="323545" y="33147"/>
                      <a:pt x="474955" y="102870"/>
                      <a:pt x="558127" y="219647"/>
                    </a:cubicBezTo>
                    <a:close/>
                  </a:path>
                </a:pathLst>
              </a:custGeom>
              <a:gradFill>
                <a:gsLst>
                  <a:gs pos="2410">
                    <a:srgbClr val="C9363D"/>
                  </a:gs>
                  <a:gs pos="99470">
                    <a:srgbClr val="FF8589"/>
                  </a:gs>
                </a:gsLst>
                <a:lin ang="15749112" scaled="1"/>
              </a:gra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0" name="任意多边形: 形状 559">
                <a:extLst>
                  <a:ext uri="{FF2B5EF4-FFF2-40B4-BE49-F238E27FC236}">
                    <a16:creationId xmlns:a16="http://schemas.microsoft.com/office/drawing/2014/main" id="{692D42E6-558C-0FC3-782D-C79279247931}"/>
                  </a:ext>
                </a:extLst>
              </p:cNvPr>
              <p:cNvSpPr/>
              <p:nvPr/>
            </p:nvSpPr>
            <p:spPr>
              <a:xfrm>
                <a:off x="3917556" y="4029781"/>
                <a:ext cx="239763" cy="417707"/>
              </a:xfrm>
              <a:custGeom>
                <a:avLst/>
                <a:gdLst>
                  <a:gd name="connsiteX0" fmla="*/ 153162 w 239763"/>
                  <a:gd name="connsiteY0" fmla="*/ 417707 h 417707"/>
                  <a:gd name="connsiteX1" fmla="*/ 0 w 239763"/>
                  <a:gd name="connsiteY1" fmla="*/ 198251 h 417707"/>
                  <a:gd name="connsiteX2" fmla="*/ 101575 w 239763"/>
                  <a:gd name="connsiteY2" fmla="*/ 27144 h 417707"/>
                  <a:gd name="connsiteX3" fmla="*/ 152629 w 239763"/>
                  <a:gd name="connsiteY3" fmla="*/ 17 h 417707"/>
                  <a:gd name="connsiteX4" fmla="*/ 152667 w 239763"/>
                  <a:gd name="connsiteY4" fmla="*/ 17 h 417707"/>
                  <a:gd name="connsiteX5" fmla="*/ 239763 w 239763"/>
                  <a:gd name="connsiteY5" fmla="*/ 25049 h 417707"/>
                  <a:gd name="connsiteX6" fmla="*/ 153162 w 239763"/>
                  <a:gd name="connsiteY6" fmla="*/ 417707 h 4177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39763" h="417707">
                    <a:moveTo>
                      <a:pt x="153162" y="417707"/>
                    </a:moveTo>
                    <a:cubicBezTo>
                      <a:pt x="103632" y="300017"/>
                      <a:pt x="91326" y="255935"/>
                      <a:pt x="0" y="198251"/>
                    </a:cubicBezTo>
                    <a:cubicBezTo>
                      <a:pt x="0" y="198251"/>
                      <a:pt x="55169" y="70959"/>
                      <a:pt x="101575" y="27144"/>
                    </a:cubicBezTo>
                    <a:cubicBezTo>
                      <a:pt x="101575" y="27144"/>
                      <a:pt x="124168" y="11257"/>
                      <a:pt x="152629" y="17"/>
                    </a:cubicBezTo>
                    <a:cubicBezTo>
                      <a:pt x="152629" y="-21"/>
                      <a:pt x="152667" y="17"/>
                      <a:pt x="152667" y="17"/>
                    </a:cubicBezTo>
                    <a:cubicBezTo>
                      <a:pt x="179832" y="6303"/>
                      <a:pt x="208941" y="14495"/>
                      <a:pt x="239763" y="25049"/>
                    </a:cubicBezTo>
                    <a:cubicBezTo>
                      <a:pt x="151486" y="70197"/>
                      <a:pt x="162954" y="242867"/>
                      <a:pt x="153162" y="417707"/>
                    </a:cubicBezTo>
                    <a:close/>
                  </a:path>
                </a:pathLst>
              </a:custGeom>
              <a:gradFill>
                <a:gsLst>
                  <a:gs pos="2410">
                    <a:srgbClr val="C9363D"/>
                  </a:gs>
                  <a:gs pos="99470">
                    <a:srgbClr val="FF8589"/>
                  </a:gs>
                </a:gsLst>
                <a:lin ang="15749112" scaled="1"/>
              </a:gra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561" name="图形 7">
              <a:extLst>
                <a:ext uri="{FF2B5EF4-FFF2-40B4-BE49-F238E27FC236}">
                  <a16:creationId xmlns:a16="http://schemas.microsoft.com/office/drawing/2014/main" id="{ACA29196-8D2B-7463-22D3-981C3483F160}"/>
                </a:ext>
              </a:extLst>
            </p:cNvPr>
            <p:cNvGrpSpPr/>
            <p:nvPr/>
          </p:nvGrpSpPr>
          <p:grpSpPr>
            <a:xfrm>
              <a:off x="2725026" y="4534052"/>
              <a:ext cx="1701622" cy="1912810"/>
              <a:chOff x="2725026" y="4534052"/>
              <a:chExt cx="1701622" cy="1912810"/>
            </a:xfrm>
          </p:grpSpPr>
          <p:sp>
            <p:nvSpPr>
              <p:cNvPr id="562" name="任意多边形: 形状 561">
                <a:extLst>
                  <a:ext uri="{FF2B5EF4-FFF2-40B4-BE49-F238E27FC236}">
                    <a16:creationId xmlns:a16="http://schemas.microsoft.com/office/drawing/2014/main" id="{5FAF11EE-FD9F-548C-6646-FFFE78327997}"/>
                  </a:ext>
                </a:extLst>
              </p:cNvPr>
              <p:cNvSpPr/>
              <p:nvPr/>
            </p:nvSpPr>
            <p:spPr>
              <a:xfrm>
                <a:off x="2725026" y="4534052"/>
                <a:ext cx="1701622" cy="1912810"/>
              </a:xfrm>
              <a:custGeom>
                <a:avLst/>
                <a:gdLst>
                  <a:gd name="connsiteX0" fmla="*/ 1701622 w 1701622"/>
                  <a:gd name="connsiteY0" fmla="*/ 1620964 h 1912810"/>
                  <a:gd name="connsiteX1" fmla="*/ 368313 w 1701622"/>
                  <a:gd name="connsiteY1" fmla="*/ 1912810 h 1912810"/>
                  <a:gd name="connsiteX2" fmla="*/ 0 w 1701622"/>
                  <a:gd name="connsiteY2" fmla="*/ 275920 h 1912810"/>
                  <a:gd name="connsiteX3" fmla="*/ 220104 w 1701622"/>
                  <a:gd name="connsiteY3" fmla="*/ 227609 h 1912810"/>
                  <a:gd name="connsiteX4" fmla="*/ 1256614 w 1701622"/>
                  <a:gd name="connsiteY4" fmla="*/ 0 h 1912810"/>
                  <a:gd name="connsiteX5" fmla="*/ 1658341 w 1701622"/>
                  <a:gd name="connsiteY5" fmla="*/ 1463230 h 19128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701622" h="1912810">
                    <a:moveTo>
                      <a:pt x="1701622" y="1620964"/>
                    </a:moveTo>
                    <a:lnTo>
                      <a:pt x="368313" y="1912810"/>
                    </a:lnTo>
                    <a:lnTo>
                      <a:pt x="0" y="275920"/>
                    </a:lnTo>
                    <a:lnTo>
                      <a:pt x="220104" y="227609"/>
                    </a:lnTo>
                    <a:lnTo>
                      <a:pt x="1256614" y="0"/>
                    </a:lnTo>
                    <a:lnTo>
                      <a:pt x="1658341" y="1463230"/>
                    </a:lnTo>
                    <a:close/>
                  </a:path>
                </a:pathLst>
              </a:custGeom>
              <a:gradFill>
                <a:gsLst>
                  <a:gs pos="1340">
                    <a:srgbClr val="3E3A91"/>
                  </a:gs>
                  <a:gs pos="100000">
                    <a:srgbClr val="8381B5"/>
                  </a:gs>
                </a:gsLst>
                <a:lin ang="18217315" scaled="1"/>
              </a:gra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3" name="任意多边形: 形状 562">
                <a:extLst>
                  <a:ext uri="{FF2B5EF4-FFF2-40B4-BE49-F238E27FC236}">
                    <a16:creationId xmlns:a16="http://schemas.microsoft.com/office/drawing/2014/main" id="{F8887C05-7A29-0A6B-8946-F4C00EB21575}"/>
                  </a:ext>
                </a:extLst>
              </p:cNvPr>
              <p:cNvSpPr/>
              <p:nvPr/>
            </p:nvSpPr>
            <p:spPr>
              <a:xfrm>
                <a:off x="2725064" y="4761585"/>
                <a:ext cx="1701584" cy="1685238"/>
              </a:xfrm>
              <a:custGeom>
                <a:avLst/>
                <a:gdLst>
                  <a:gd name="connsiteX0" fmla="*/ 1701584 w 1701584"/>
                  <a:gd name="connsiteY0" fmla="*/ 1393431 h 1685238"/>
                  <a:gd name="connsiteX1" fmla="*/ 368275 w 1701584"/>
                  <a:gd name="connsiteY1" fmla="*/ 1685239 h 1685238"/>
                  <a:gd name="connsiteX2" fmla="*/ 0 w 1701584"/>
                  <a:gd name="connsiteY2" fmla="*/ 48349 h 1685238"/>
                  <a:gd name="connsiteX3" fmla="*/ 220104 w 1701584"/>
                  <a:gd name="connsiteY3" fmla="*/ 0 h 1685238"/>
                  <a:gd name="connsiteX4" fmla="*/ 1658341 w 1701584"/>
                  <a:gd name="connsiteY4" fmla="*/ 1235659 h 1685238"/>
                  <a:gd name="connsiteX5" fmla="*/ 1701584 w 1701584"/>
                  <a:gd name="connsiteY5" fmla="*/ 1393431 h 16852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701584" h="1685238">
                    <a:moveTo>
                      <a:pt x="1701584" y="1393431"/>
                    </a:moveTo>
                    <a:lnTo>
                      <a:pt x="368275" y="1685239"/>
                    </a:lnTo>
                    <a:lnTo>
                      <a:pt x="0" y="48349"/>
                    </a:lnTo>
                    <a:lnTo>
                      <a:pt x="220104" y="0"/>
                    </a:lnTo>
                    <a:cubicBezTo>
                      <a:pt x="235991" y="279844"/>
                      <a:pt x="378638" y="1475004"/>
                      <a:pt x="1658341" y="1235659"/>
                    </a:cubicBezTo>
                    <a:lnTo>
                      <a:pt x="1701584" y="1393431"/>
                    </a:lnTo>
                    <a:close/>
                  </a:path>
                </a:pathLst>
              </a:custGeom>
              <a:gradFill>
                <a:gsLst>
                  <a:gs pos="1340">
                    <a:srgbClr val="3E3A91"/>
                  </a:gs>
                  <a:gs pos="100000">
                    <a:srgbClr val="8381B5"/>
                  </a:gs>
                </a:gsLst>
                <a:lin ang="18217313" scaled="1"/>
              </a:gra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4" name="任意多边形: 形状 563">
                <a:extLst>
                  <a:ext uri="{FF2B5EF4-FFF2-40B4-BE49-F238E27FC236}">
                    <a16:creationId xmlns:a16="http://schemas.microsoft.com/office/drawing/2014/main" id="{55CE31DE-76B5-FC30-3336-85AA8C39422D}"/>
                  </a:ext>
                </a:extLst>
              </p:cNvPr>
              <p:cNvSpPr/>
              <p:nvPr/>
            </p:nvSpPr>
            <p:spPr>
              <a:xfrm>
                <a:off x="3138411" y="4917948"/>
                <a:ext cx="641680" cy="370598"/>
              </a:xfrm>
              <a:custGeom>
                <a:avLst/>
                <a:gdLst>
                  <a:gd name="connsiteX0" fmla="*/ 0 w 641680"/>
                  <a:gd name="connsiteY0" fmla="*/ 132588 h 370598"/>
                  <a:gd name="connsiteX1" fmla="*/ 585330 w 641680"/>
                  <a:gd name="connsiteY1" fmla="*/ 0 h 370598"/>
                  <a:gd name="connsiteX2" fmla="*/ 641680 w 641680"/>
                  <a:gd name="connsiteY2" fmla="*/ 238011 h 370598"/>
                  <a:gd name="connsiteX3" fmla="*/ 56388 w 641680"/>
                  <a:gd name="connsiteY3" fmla="*/ 370598 h 3705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1680" h="370598">
                    <a:moveTo>
                      <a:pt x="0" y="132588"/>
                    </a:moveTo>
                    <a:lnTo>
                      <a:pt x="585330" y="0"/>
                    </a:lnTo>
                    <a:lnTo>
                      <a:pt x="641680" y="238011"/>
                    </a:lnTo>
                    <a:lnTo>
                      <a:pt x="56388" y="370598"/>
                    </a:lnTo>
                    <a:close/>
                  </a:path>
                </a:pathLst>
              </a:custGeom>
              <a:gradFill>
                <a:gsLst>
                  <a:gs pos="0">
                    <a:srgbClr val="FFFFFF"/>
                  </a:gs>
                  <a:gs pos="50000">
                    <a:srgbClr val="BAB9D6"/>
                  </a:gs>
                  <a:gs pos="100000">
                    <a:srgbClr val="7674AE"/>
                  </a:gs>
                </a:gsLst>
                <a:lin ang="7682162" scaled="1"/>
              </a:gra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5" name="任意多边形: 形状 564">
                <a:extLst>
                  <a:ext uri="{FF2B5EF4-FFF2-40B4-BE49-F238E27FC236}">
                    <a16:creationId xmlns:a16="http://schemas.microsoft.com/office/drawing/2014/main" id="{59381244-AFF7-37AC-768F-635497A3DC26}"/>
                  </a:ext>
                </a:extLst>
              </p:cNvPr>
              <p:cNvSpPr/>
              <p:nvPr/>
            </p:nvSpPr>
            <p:spPr>
              <a:xfrm>
                <a:off x="3206610" y="5222252"/>
                <a:ext cx="594664" cy="172021"/>
              </a:xfrm>
              <a:custGeom>
                <a:avLst/>
                <a:gdLst>
                  <a:gd name="connsiteX0" fmla="*/ 0 w 594664"/>
                  <a:gd name="connsiteY0" fmla="*/ 132550 h 172021"/>
                  <a:gd name="connsiteX1" fmla="*/ 585330 w 594664"/>
                  <a:gd name="connsiteY1" fmla="*/ 0 h 172021"/>
                  <a:gd name="connsiteX2" fmla="*/ 594665 w 594664"/>
                  <a:gd name="connsiteY2" fmla="*/ 39472 h 172021"/>
                  <a:gd name="connsiteX3" fmla="*/ 9373 w 594664"/>
                  <a:gd name="connsiteY3" fmla="*/ 172021 h 1720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4664" h="172021">
                    <a:moveTo>
                      <a:pt x="0" y="132550"/>
                    </a:moveTo>
                    <a:lnTo>
                      <a:pt x="585330" y="0"/>
                    </a:lnTo>
                    <a:lnTo>
                      <a:pt x="594665" y="39472"/>
                    </a:lnTo>
                    <a:lnTo>
                      <a:pt x="9373" y="172021"/>
                    </a:lnTo>
                    <a:close/>
                  </a:path>
                </a:pathLst>
              </a:custGeom>
              <a:gradFill>
                <a:gsLst>
                  <a:gs pos="0">
                    <a:srgbClr val="FFFFFF"/>
                  </a:gs>
                  <a:gs pos="50000">
                    <a:srgbClr val="BAB9D6"/>
                  </a:gs>
                  <a:gs pos="100000">
                    <a:srgbClr val="7674AE"/>
                  </a:gs>
                </a:gsLst>
                <a:lin ang="9559850" scaled="1"/>
              </a:gra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6" name="任意多边形: 形状 565">
                <a:extLst>
                  <a:ext uri="{FF2B5EF4-FFF2-40B4-BE49-F238E27FC236}">
                    <a16:creationId xmlns:a16="http://schemas.microsoft.com/office/drawing/2014/main" id="{4201FCD8-4B7F-8CE8-FCDD-BC51059C341C}"/>
                  </a:ext>
                </a:extLst>
              </p:cNvPr>
              <p:cNvSpPr/>
              <p:nvPr/>
            </p:nvSpPr>
            <p:spPr>
              <a:xfrm>
                <a:off x="3225584" y="5285994"/>
                <a:ext cx="594626" cy="172059"/>
              </a:xfrm>
              <a:custGeom>
                <a:avLst/>
                <a:gdLst>
                  <a:gd name="connsiteX0" fmla="*/ 0 w 594626"/>
                  <a:gd name="connsiteY0" fmla="*/ 132588 h 172059"/>
                  <a:gd name="connsiteX1" fmla="*/ 585292 w 594626"/>
                  <a:gd name="connsiteY1" fmla="*/ 0 h 172059"/>
                  <a:gd name="connsiteX2" fmla="*/ 594627 w 594626"/>
                  <a:gd name="connsiteY2" fmla="*/ 39472 h 172059"/>
                  <a:gd name="connsiteX3" fmla="*/ 9335 w 594626"/>
                  <a:gd name="connsiteY3" fmla="*/ 172060 h 1720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4626" h="172059">
                    <a:moveTo>
                      <a:pt x="0" y="132588"/>
                    </a:moveTo>
                    <a:lnTo>
                      <a:pt x="585292" y="0"/>
                    </a:lnTo>
                    <a:lnTo>
                      <a:pt x="594627" y="39472"/>
                    </a:lnTo>
                    <a:lnTo>
                      <a:pt x="9335" y="172060"/>
                    </a:lnTo>
                    <a:close/>
                  </a:path>
                </a:pathLst>
              </a:custGeom>
              <a:gradFill>
                <a:gsLst>
                  <a:gs pos="0">
                    <a:srgbClr val="FFFFFF"/>
                  </a:gs>
                  <a:gs pos="50000">
                    <a:srgbClr val="BAB9D6"/>
                  </a:gs>
                  <a:gs pos="100000">
                    <a:srgbClr val="7674AE"/>
                  </a:gs>
                </a:gsLst>
                <a:lin ang="9559850" scaled="1"/>
              </a:gra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567" name="图形 7">
              <a:extLst>
                <a:ext uri="{FF2B5EF4-FFF2-40B4-BE49-F238E27FC236}">
                  <a16:creationId xmlns:a16="http://schemas.microsoft.com/office/drawing/2014/main" id="{70455A58-2297-F2C6-54DE-95C940D3BFDB}"/>
                </a:ext>
              </a:extLst>
            </p:cNvPr>
            <p:cNvGrpSpPr/>
            <p:nvPr/>
          </p:nvGrpSpPr>
          <p:grpSpPr>
            <a:xfrm>
              <a:off x="3508476" y="5330163"/>
              <a:ext cx="961556" cy="736918"/>
              <a:chOff x="3508476" y="5330163"/>
              <a:chExt cx="961556" cy="736918"/>
            </a:xfrm>
          </p:grpSpPr>
          <p:sp>
            <p:nvSpPr>
              <p:cNvPr id="568" name="任意多边形: 形状 567">
                <a:extLst>
                  <a:ext uri="{FF2B5EF4-FFF2-40B4-BE49-F238E27FC236}">
                    <a16:creationId xmlns:a16="http://schemas.microsoft.com/office/drawing/2014/main" id="{2FE54163-AA75-4645-72EB-807FF9BE9F1E}"/>
                  </a:ext>
                </a:extLst>
              </p:cNvPr>
              <p:cNvSpPr/>
              <p:nvPr/>
            </p:nvSpPr>
            <p:spPr>
              <a:xfrm>
                <a:off x="3508476" y="5330163"/>
                <a:ext cx="961556" cy="736918"/>
              </a:xfrm>
              <a:custGeom>
                <a:avLst/>
                <a:gdLst>
                  <a:gd name="connsiteX0" fmla="*/ 955662 w 961556"/>
                  <a:gd name="connsiteY0" fmla="*/ 425718 h 736918"/>
                  <a:gd name="connsiteX1" fmla="*/ 952767 w 961556"/>
                  <a:gd name="connsiteY1" fmla="*/ 433185 h 736918"/>
                  <a:gd name="connsiteX2" fmla="*/ 479146 w 961556"/>
                  <a:gd name="connsiteY2" fmla="*/ 586081 h 736918"/>
                  <a:gd name="connsiteX3" fmla="*/ 398678 w 961556"/>
                  <a:gd name="connsiteY3" fmla="*/ 586843 h 736918"/>
                  <a:gd name="connsiteX4" fmla="*/ 398526 w 961556"/>
                  <a:gd name="connsiteY4" fmla="*/ 585700 h 736918"/>
                  <a:gd name="connsiteX5" fmla="*/ 73495 w 961556"/>
                  <a:gd name="connsiteY5" fmla="*/ 736919 h 736918"/>
                  <a:gd name="connsiteX6" fmla="*/ 0 w 961556"/>
                  <a:gd name="connsiteY6" fmla="*/ 308294 h 736918"/>
                  <a:gd name="connsiteX7" fmla="*/ 131216 w 961556"/>
                  <a:gd name="connsiteY7" fmla="*/ 292178 h 736918"/>
                  <a:gd name="connsiteX8" fmla="*/ 350977 w 961556"/>
                  <a:gd name="connsiteY8" fmla="*/ 265241 h 736918"/>
                  <a:gd name="connsiteX9" fmla="*/ 350901 w 961556"/>
                  <a:gd name="connsiteY9" fmla="*/ 264860 h 736918"/>
                  <a:gd name="connsiteX10" fmla="*/ 467944 w 961556"/>
                  <a:gd name="connsiteY10" fmla="*/ 110936 h 736918"/>
                  <a:gd name="connsiteX11" fmla="*/ 509435 w 961556"/>
                  <a:gd name="connsiteY11" fmla="*/ 70664 h 736918"/>
                  <a:gd name="connsiteX12" fmla="*/ 595084 w 961556"/>
                  <a:gd name="connsiteY12" fmla="*/ 8523 h 736918"/>
                  <a:gd name="connsiteX13" fmla="*/ 644919 w 961556"/>
                  <a:gd name="connsiteY13" fmla="*/ 4446 h 736918"/>
                  <a:gd name="connsiteX14" fmla="*/ 713689 w 961556"/>
                  <a:gd name="connsiteY14" fmla="*/ 1360 h 736918"/>
                  <a:gd name="connsiteX15" fmla="*/ 714870 w 961556"/>
                  <a:gd name="connsiteY15" fmla="*/ 1094 h 736918"/>
                  <a:gd name="connsiteX16" fmla="*/ 722643 w 961556"/>
                  <a:gd name="connsiteY16" fmla="*/ 179 h 736918"/>
                  <a:gd name="connsiteX17" fmla="*/ 732015 w 961556"/>
                  <a:gd name="connsiteY17" fmla="*/ 13057 h 736918"/>
                  <a:gd name="connsiteX18" fmla="*/ 719747 w 961556"/>
                  <a:gd name="connsiteY18" fmla="*/ 67121 h 736918"/>
                  <a:gd name="connsiteX19" fmla="*/ 643204 w 961556"/>
                  <a:gd name="connsiteY19" fmla="*/ 103849 h 736918"/>
                  <a:gd name="connsiteX20" fmla="*/ 598932 w 961556"/>
                  <a:gd name="connsiteY20" fmla="*/ 200356 h 736918"/>
                  <a:gd name="connsiteX21" fmla="*/ 658825 w 961556"/>
                  <a:gd name="connsiteY21" fmla="*/ 167705 h 736918"/>
                  <a:gd name="connsiteX22" fmla="*/ 803567 w 961556"/>
                  <a:gd name="connsiteY22" fmla="*/ 43765 h 736918"/>
                  <a:gd name="connsiteX23" fmla="*/ 864146 w 961556"/>
                  <a:gd name="connsiteY23" fmla="*/ 120804 h 736918"/>
                  <a:gd name="connsiteX24" fmla="*/ 862013 w 961556"/>
                  <a:gd name="connsiteY24" fmla="*/ 130405 h 736918"/>
                  <a:gd name="connsiteX25" fmla="*/ 871690 w 961556"/>
                  <a:gd name="connsiteY25" fmla="*/ 129452 h 736918"/>
                  <a:gd name="connsiteX26" fmla="*/ 907275 w 961556"/>
                  <a:gd name="connsiteY26" fmla="*/ 215406 h 736918"/>
                  <a:gd name="connsiteX27" fmla="*/ 907275 w 961556"/>
                  <a:gd name="connsiteY27" fmla="*/ 215444 h 736918"/>
                  <a:gd name="connsiteX28" fmla="*/ 902780 w 961556"/>
                  <a:gd name="connsiteY28" fmla="*/ 227865 h 736918"/>
                  <a:gd name="connsiteX29" fmla="*/ 909523 w 961556"/>
                  <a:gd name="connsiteY29" fmla="*/ 228398 h 736918"/>
                  <a:gd name="connsiteX30" fmla="*/ 918439 w 961556"/>
                  <a:gd name="connsiteY30" fmla="*/ 346127 h 736918"/>
                  <a:gd name="connsiteX31" fmla="*/ 916038 w 961556"/>
                  <a:gd name="connsiteY31" fmla="*/ 349899 h 736918"/>
                  <a:gd name="connsiteX32" fmla="*/ 929793 w 961556"/>
                  <a:gd name="connsiteY32" fmla="*/ 351995 h 736918"/>
                  <a:gd name="connsiteX33" fmla="*/ 955662 w 961556"/>
                  <a:gd name="connsiteY33" fmla="*/ 425718 h 7369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961556" h="736918">
                    <a:moveTo>
                      <a:pt x="955662" y="425718"/>
                    </a:moveTo>
                    <a:cubicBezTo>
                      <a:pt x="954062" y="430328"/>
                      <a:pt x="952767" y="433185"/>
                      <a:pt x="952767" y="433185"/>
                    </a:cubicBezTo>
                    <a:cubicBezTo>
                      <a:pt x="841667" y="619800"/>
                      <a:pt x="479146" y="586081"/>
                      <a:pt x="479146" y="586081"/>
                    </a:cubicBezTo>
                    <a:lnTo>
                      <a:pt x="398678" y="586843"/>
                    </a:lnTo>
                    <a:lnTo>
                      <a:pt x="398526" y="585700"/>
                    </a:lnTo>
                    <a:lnTo>
                      <a:pt x="73495" y="736919"/>
                    </a:lnTo>
                    <a:lnTo>
                      <a:pt x="0" y="308294"/>
                    </a:lnTo>
                    <a:lnTo>
                      <a:pt x="131216" y="292178"/>
                    </a:lnTo>
                    <a:lnTo>
                      <a:pt x="350977" y="265241"/>
                    </a:lnTo>
                    <a:lnTo>
                      <a:pt x="350901" y="264860"/>
                    </a:lnTo>
                    <a:cubicBezTo>
                      <a:pt x="384772" y="210034"/>
                      <a:pt x="423253" y="157456"/>
                      <a:pt x="467944" y="110936"/>
                    </a:cubicBezTo>
                    <a:cubicBezTo>
                      <a:pt x="481432" y="96915"/>
                      <a:pt x="496710" y="85066"/>
                      <a:pt x="509435" y="70664"/>
                    </a:cubicBezTo>
                    <a:cubicBezTo>
                      <a:pt x="532829" y="44146"/>
                      <a:pt x="559880" y="17705"/>
                      <a:pt x="595084" y="8523"/>
                    </a:cubicBezTo>
                    <a:cubicBezTo>
                      <a:pt x="611315" y="4294"/>
                      <a:pt x="628079" y="4027"/>
                      <a:pt x="644919" y="4446"/>
                    </a:cubicBezTo>
                    <a:cubicBezTo>
                      <a:pt x="668084" y="5018"/>
                      <a:pt x="691401" y="6885"/>
                      <a:pt x="713689" y="1360"/>
                    </a:cubicBezTo>
                    <a:cubicBezTo>
                      <a:pt x="714070" y="1284"/>
                      <a:pt x="714489" y="1208"/>
                      <a:pt x="714870" y="1094"/>
                    </a:cubicBezTo>
                    <a:cubicBezTo>
                      <a:pt x="717423" y="408"/>
                      <a:pt x="720090" y="-354"/>
                      <a:pt x="722643" y="179"/>
                    </a:cubicBezTo>
                    <a:cubicBezTo>
                      <a:pt x="728167" y="1284"/>
                      <a:pt x="730911" y="7532"/>
                      <a:pt x="732015" y="13057"/>
                    </a:cubicBezTo>
                    <a:cubicBezTo>
                      <a:pt x="735825" y="31726"/>
                      <a:pt x="731215" y="51957"/>
                      <a:pt x="719747" y="67121"/>
                    </a:cubicBezTo>
                    <a:cubicBezTo>
                      <a:pt x="699897" y="93334"/>
                      <a:pt x="669569" y="89600"/>
                      <a:pt x="643204" y="103849"/>
                    </a:cubicBezTo>
                    <a:cubicBezTo>
                      <a:pt x="626174" y="113031"/>
                      <a:pt x="558013" y="188965"/>
                      <a:pt x="598932" y="200356"/>
                    </a:cubicBezTo>
                    <a:cubicBezTo>
                      <a:pt x="616268" y="205195"/>
                      <a:pt x="649567" y="181725"/>
                      <a:pt x="658825" y="167705"/>
                    </a:cubicBezTo>
                    <a:cubicBezTo>
                      <a:pt x="720966" y="73407"/>
                      <a:pt x="803567" y="43765"/>
                      <a:pt x="803567" y="43765"/>
                    </a:cubicBezTo>
                    <a:cubicBezTo>
                      <a:pt x="874205" y="31459"/>
                      <a:pt x="868794" y="95810"/>
                      <a:pt x="864146" y="120804"/>
                    </a:cubicBezTo>
                    <a:cubicBezTo>
                      <a:pt x="863079" y="126709"/>
                      <a:pt x="862013" y="130405"/>
                      <a:pt x="862013" y="130405"/>
                    </a:cubicBezTo>
                    <a:cubicBezTo>
                      <a:pt x="865442" y="129910"/>
                      <a:pt x="868680" y="129567"/>
                      <a:pt x="871690" y="129452"/>
                    </a:cubicBezTo>
                    <a:cubicBezTo>
                      <a:pt x="929754" y="126671"/>
                      <a:pt x="916076" y="188279"/>
                      <a:pt x="907275" y="215406"/>
                    </a:cubicBezTo>
                    <a:lnTo>
                      <a:pt x="907275" y="215444"/>
                    </a:lnTo>
                    <a:cubicBezTo>
                      <a:pt x="904837" y="222988"/>
                      <a:pt x="902780" y="227865"/>
                      <a:pt x="902780" y="227865"/>
                    </a:cubicBezTo>
                    <a:cubicBezTo>
                      <a:pt x="905142" y="227979"/>
                      <a:pt x="907390" y="228170"/>
                      <a:pt x="909523" y="228398"/>
                    </a:cubicBezTo>
                    <a:cubicBezTo>
                      <a:pt x="982218" y="236933"/>
                      <a:pt x="930631" y="326582"/>
                      <a:pt x="918439" y="346127"/>
                    </a:cubicBezTo>
                    <a:cubicBezTo>
                      <a:pt x="916953" y="348565"/>
                      <a:pt x="916038" y="349899"/>
                      <a:pt x="916038" y="349899"/>
                    </a:cubicBezTo>
                    <a:cubicBezTo>
                      <a:pt x="921144" y="350242"/>
                      <a:pt x="925716" y="350966"/>
                      <a:pt x="929793" y="351995"/>
                    </a:cubicBezTo>
                    <a:cubicBezTo>
                      <a:pt x="972579" y="362739"/>
                      <a:pt x="961835" y="407735"/>
                      <a:pt x="955662" y="425718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AF8C"/>
                  </a:gs>
                  <a:gs pos="50000">
                    <a:srgbClr val="FFB99E"/>
                  </a:gs>
                  <a:gs pos="100000">
                    <a:srgbClr val="FFC3B0"/>
                  </a:gs>
                </a:gsLst>
                <a:lin ang="0" scaled="1"/>
              </a:gra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9" name="任意多边形: 形状 568">
                <a:extLst>
                  <a:ext uri="{FF2B5EF4-FFF2-40B4-BE49-F238E27FC236}">
                    <a16:creationId xmlns:a16="http://schemas.microsoft.com/office/drawing/2014/main" id="{E760D737-3C8C-83CD-5A92-AB3394643198}"/>
                  </a:ext>
                </a:extLst>
              </p:cNvPr>
              <p:cNvSpPr/>
              <p:nvPr/>
            </p:nvSpPr>
            <p:spPr>
              <a:xfrm>
                <a:off x="3508476" y="5622341"/>
                <a:ext cx="955662" cy="444741"/>
              </a:xfrm>
              <a:custGeom>
                <a:avLst/>
                <a:gdLst>
                  <a:gd name="connsiteX0" fmla="*/ 955662 w 955662"/>
                  <a:gd name="connsiteY0" fmla="*/ 133540 h 444741"/>
                  <a:gd name="connsiteX1" fmla="*/ 952767 w 955662"/>
                  <a:gd name="connsiteY1" fmla="*/ 141008 h 444741"/>
                  <a:gd name="connsiteX2" fmla="*/ 479146 w 955662"/>
                  <a:gd name="connsiteY2" fmla="*/ 293903 h 444741"/>
                  <a:gd name="connsiteX3" fmla="*/ 398678 w 955662"/>
                  <a:gd name="connsiteY3" fmla="*/ 294665 h 444741"/>
                  <a:gd name="connsiteX4" fmla="*/ 398526 w 955662"/>
                  <a:gd name="connsiteY4" fmla="*/ 293522 h 444741"/>
                  <a:gd name="connsiteX5" fmla="*/ 73495 w 955662"/>
                  <a:gd name="connsiteY5" fmla="*/ 444741 h 444741"/>
                  <a:gd name="connsiteX6" fmla="*/ 0 w 955662"/>
                  <a:gd name="connsiteY6" fmla="*/ 16116 h 444741"/>
                  <a:gd name="connsiteX7" fmla="*/ 131216 w 955662"/>
                  <a:gd name="connsiteY7" fmla="*/ 0 h 444741"/>
                  <a:gd name="connsiteX8" fmla="*/ 955662 w 955662"/>
                  <a:gd name="connsiteY8" fmla="*/ 133540 h 4447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55662" h="444741">
                    <a:moveTo>
                      <a:pt x="955662" y="133540"/>
                    </a:moveTo>
                    <a:cubicBezTo>
                      <a:pt x="954062" y="138150"/>
                      <a:pt x="952767" y="141008"/>
                      <a:pt x="952767" y="141008"/>
                    </a:cubicBezTo>
                    <a:cubicBezTo>
                      <a:pt x="841667" y="327622"/>
                      <a:pt x="479146" y="293903"/>
                      <a:pt x="479146" y="293903"/>
                    </a:cubicBezTo>
                    <a:lnTo>
                      <a:pt x="398678" y="294665"/>
                    </a:lnTo>
                    <a:lnTo>
                      <a:pt x="398526" y="293522"/>
                    </a:lnTo>
                    <a:lnTo>
                      <a:pt x="73495" y="444741"/>
                    </a:lnTo>
                    <a:lnTo>
                      <a:pt x="0" y="16116"/>
                    </a:lnTo>
                    <a:lnTo>
                      <a:pt x="131216" y="0"/>
                    </a:lnTo>
                    <a:cubicBezTo>
                      <a:pt x="252374" y="94450"/>
                      <a:pt x="596646" y="317335"/>
                      <a:pt x="955662" y="133540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9263"/>
                  </a:gs>
                  <a:gs pos="50000">
                    <a:srgbClr val="FF9D77"/>
                  </a:gs>
                  <a:gs pos="100000">
                    <a:srgbClr val="FFA88C"/>
                  </a:gs>
                </a:gsLst>
                <a:lin ang="17524825" scaled="1"/>
              </a:gra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0" name="任意多边形: 形状 569">
                <a:extLst>
                  <a:ext uri="{FF2B5EF4-FFF2-40B4-BE49-F238E27FC236}">
                    <a16:creationId xmlns:a16="http://schemas.microsoft.com/office/drawing/2014/main" id="{B3DA6DA7-258D-8379-DB55-A4C22FA956A1}"/>
                  </a:ext>
                </a:extLst>
              </p:cNvPr>
              <p:cNvSpPr/>
              <p:nvPr/>
            </p:nvSpPr>
            <p:spPr>
              <a:xfrm>
                <a:off x="4216565" y="5450966"/>
                <a:ext cx="163601" cy="128778"/>
              </a:xfrm>
              <a:custGeom>
                <a:avLst/>
                <a:gdLst>
                  <a:gd name="connsiteX0" fmla="*/ 163601 w 163601"/>
                  <a:gd name="connsiteY0" fmla="*/ 8649 h 128778"/>
                  <a:gd name="connsiteX1" fmla="*/ 6972 w 163601"/>
                  <a:gd name="connsiteY1" fmla="*/ 128778 h 128778"/>
                  <a:gd name="connsiteX2" fmla="*/ 0 w 163601"/>
                  <a:gd name="connsiteY2" fmla="*/ 119710 h 128778"/>
                  <a:gd name="connsiteX3" fmla="*/ 156057 w 163601"/>
                  <a:gd name="connsiteY3" fmla="*/ 0 h 128778"/>
                  <a:gd name="connsiteX4" fmla="*/ 153924 w 163601"/>
                  <a:gd name="connsiteY4" fmla="*/ 9601 h 128778"/>
                  <a:gd name="connsiteX5" fmla="*/ 163601 w 163601"/>
                  <a:gd name="connsiteY5" fmla="*/ 8649 h 1287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3601" h="128778">
                    <a:moveTo>
                      <a:pt x="163601" y="8649"/>
                    </a:moveTo>
                    <a:lnTo>
                      <a:pt x="6972" y="128778"/>
                    </a:lnTo>
                    <a:lnTo>
                      <a:pt x="0" y="119710"/>
                    </a:lnTo>
                    <a:lnTo>
                      <a:pt x="156057" y="0"/>
                    </a:lnTo>
                    <a:cubicBezTo>
                      <a:pt x="154991" y="5906"/>
                      <a:pt x="153924" y="9601"/>
                      <a:pt x="153924" y="9601"/>
                    </a:cubicBezTo>
                    <a:cubicBezTo>
                      <a:pt x="157353" y="9106"/>
                      <a:pt x="160591" y="8763"/>
                      <a:pt x="163601" y="8649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9263"/>
                  </a:gs>
                  <a:gs pos="50000">
                    <a:srgbClr val="FF9D77"/>
                  </a:gs>
                  <a:gs pos="100000">
                    <a:srgbClr val="FFA88C"/>
                  </a:gs>
                </a:gsLst>
                <a:lin ang="0" scaled="1"/>
              </a:gra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1" name="任意多边形: 形状 570">
                <a:extLst>
                  <a:ext uri="{FF2B5EF4-FFF2-40B4-BE49-F238E27FC236}">
                    <a16:creationId xmlns:a16="http://schemas.microsoft.com/office/drawing/2014/main" id="{B776E9B5-B4CD-09B0-E5C3-F2DF136CC8E3}"/>
                  </a:ext>
                </a:extLst>
              </p:cNvPr>
              <p:cNvSpPr/>
              <p:nvPr/>
            </p:nvSpPr>
            <p:spPr>
              <a:xfrm>
                <a:off x="4268114" y="5545607"/>
                <a:ext cx="149885" cy="131216"/>
              </a:xfrm>
              <a:custGeom>
                <a:avLst/>
                <a:gdLst>
                  <a:gd name="connsiteX0" fmla="*/ 149886 w 149885"/>
                  <a:gd name="connsiteY0" fmla="*/ 12954 h 131216"/>
                  <a:gd name="connsiteX1" fmla="*/ 7277 w 149885"/>
                  <a:gd name="connsiteY1" fmla="*/ 131216 h 131216"/>
                  <a:gd name="connsiteX2" fmla="*/ 0 w 149885"/>
                  <a:gd name="connsiteY2" fmla="*/ 122415 h 131216"/>
                  <a:gd name="connsiteX3" fmla="*/ 147638 w 149885"/>
                  <a:gd name="connsiteY3" fmla="*/ 0 h 131216"/>
                  <a:gd name="connsiteX4" fmla="*/ 143142 w 149885"/>
                  <a:gd name="connsiteY4" fmla="*/ 12421 h 131216"/>
                  <a:gd name="connsiteX5" fmla="*/ 149886 w 149885"/>
                  <a:gd name="connsiteY5" fmla="*/ 12954 h 1312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9885" h="131216">
                    <a:moveTo>
                      <a:pt x="149886" y="12954"/>
                    </a:moveTo>
                    <a:lnTo>
                      <a:pt x="7277" y="131216"/>
                    </a:lnTo>
                    <a:lnTo>
                      <a:pt x="0" y="122415"/>
                    </a:lnTo>
                    <a:lnTo>
                      <a:pt x="147638" y="0"/>
                    </a:lnTo>
                    <a:cubicBezTo>
                      <a:pt x="145199" y="7544"/>
                      <a:pt x="143142" y="12421"/>
                      <a:pt x="143142" y="12421"/>
                    </a:cubicBezTo>
                    <a:cubicBezTo>
                      <a:pt x="145504" y="12535"/>
                      <a:pt x="147752" y="12725"/>
                      <a:pt x="149886" y="12954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9263"/>
                  </a:gs>
                  <a:gs pos="50000">
                    <a:srgbClr val="FF9D77"/>
                  </a:gs>
                  <a:gs pos="100000">
                    <a:srgbClr val="FFA88C"/>
                  </a:gs>
                </a:gsLst>
                <a:lin ang="0" scaled="1"/>
              </a:gra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2" name="任意多边形: 形状 571">
                <a:extLst>
                  <a:ext uri="{FF2B5EF4-FFF2-40B4-BE49-F238E27FC236}">
                    <a16:creationId xmlns:a16="http://schemas.microsoft.com/office/drawing/2014/main" id="{5EE1FACE-BB34-AD29-7584-0A79B1AF00A4}"/>
                  </a:ext>
                </a:extLst>
              </p:cNvPr>
              <p:cNvSpPr/>
              <p:nvPr/>
            </p:nvSpPr>
            <p:spPr>
              <a:xfrm>
                <a:off x="4297032" y="5676290"/>
                <a:ext cx="141236" cy="104813"/>
              </a:xfrm>
              <a:custGeom>
                <a:avLst/>
                <a:gdLst>
                  <a:gd name="connsiteX0" fmla="*/ 141237 w 141236"/>
                  <a:gd name="connsiteY0" fmla="*/ 5868 h 104813"/>
                  <a:gd name="connsiteX1" fmla="*/ 6782 w 141236"/>
                  <a:gd name="connsiteY1" fmla="*/ 104813 h 104813"/>
                  <a:gd name="connsiteX2" fmla="*/ 0 w 141236"/>
                  <a:gd name="connsiteY2" fmla="*/ 95593 h 104813"/>
                  <a:gd name="connsiteX3" fmla="*/ 129883 w 141236"/>
                  <a:gd name="connsiteY3" fmla="*/ 0 h 104813"/>
                  <a:gd name="connsiteX4" fmla="*/ 127482 w 141236"/>
                  <a:gd name="connsiteY4" fmla="*/ 3772 h 104813"/>
                  <a:gd name="connsiteX5" fmla="*/ 141237 w 141236"/>
                  <a:gd name="connsiteY5" fmla="*/ 5868 h 1048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1236" h="104813">
                    <a:moveTo>
                      <a:pt x="141237" y="5868"/>
                    </a:moveTo>
                    <a:lnTo>
                      <a:pt x="6782" y="104813"/>
                    </a:lnTo>
                    <a:lnTo>
                      <a:pt x="0" y="95593"/>
                    </a:lnTo>
                    <a:lnTo>
                      <a:pt x="129883" y="0"/>
                    </a:lnTo>
                    <a:cubicBezTo>
                      <a:pt x="128397" y="2438"/>
                      <a:pt x="127482" y="3772"/>
                      <a:pt x="127482" y="3772"/>
                    </a:cubicBezTo>
                    <a:cubicBezTo>
                      <a:pt x="132588" y="4115"/>
                      <a:pt x="137160" y="4839"/>
                      <a:pt x="141237" y="5868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9263"/>
                  </a:gs>
                  <a:gs pos="50000">
                    <a:srgbClr val="FF9D77"/>
                  </a:gs>
                  <a:gs pos="100000">
                    <a:srgbClr val="FFA88C"/>
                  </a:gs>
                </a:gsLst>
                <a:lin ang="0" scaled="1"/>
              </a:gra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3" name="任意多边形: 形状 572">
                <a:extLst>
                  <a:ext uri="{FF2B5EF4-FFF2-40B4-BE49-F238E27FC236}">
                    <a16:creationId xmlns:a16="http://schemas.microsoft.com/office/drawing/2014/main" id="{AAB2D29E-0FF1-E13E-FCC5-E2108E612EF0}"/>
                  </a:ext>
                </a:extLst>
              </p:cNvPr>
              <p:cNvSpPr/>
              <p:nvPr/>
            </p:nvSpPr>
            <p:spPr>
              <a:xfrm>
                <a:off x="4153395" y="5331523"/>
                <a:ext cx="69529" cy="45268"/>
              </a:xfrm>
              <a:custGeom>
                <a:avLst/>
                <a:gdLst>
                  <a:gd name="connsiteX0" fmla="*/ 16726 w 69529"/>
                  <a:gd name="connsiteY0" fmla="*/ 44539 h 45268"/>
                  <a:gd name="connsiteX1" fmla="*/ 0 w 69529"/>
                  <a:gd name="connsiteY1" fmla="*/ 3086 h 45268"/>
                  <a:gd name="connsiteX2" fmla="*/ 68770 w 69529"/>
                  <a:gd name="connsiteY2" fmla="*/ 0 h 45268"/>
                  <a:gd name="connsiteX3" fmla="*/ 16726 w 69529"/>
                  <a:gd name="connsiteY3" fmla="*/ 44539 h 452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9529" h="45268">
                    <a:moveTo>
                      <a:pt x="16726" y="44539"/>
                    </a:moveTo>
                    <a:cubicBezTo>
                      <a:pt x="15011" y="24041"/>
                      <a:pt x="5563" y="9830"/>
                      <a:pt x="0" y="3086"/>
                    </a:cubicBezTo>
                    <a:cubicBezTo>
                      <a:pt x="23165" y="3658"/>
                      <a:pt x="46482" y="5525"/>
                      <a:pt x="68770" y="0"/>
                    </a:cubicBezTo>
                    <a:cubicBezTo>
                      <a:pt x="76924" y="54598"/>
                      <a:pt x="16726" y="44539"/>
                      <a:pt x="16726" y="44539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9263"/>
                  </a:gs>
                  <a:gs pos="50000">
                    <a:srgbClr val="FF9D77"/>
                  </a:gs>
                  <a:gs pos="100000">
                    <a:srgbClr val="FFA88C"/>
                  </a:gs>
                </a:gsLst>
                <a:lin ang="0" scaled="1"/>
              </a:gra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574" name="任意多边形: 形状 573">
              <a:extLst>
                <a:ext uri="{FF2B5EF4-FFF2-40B4-BE49-F238E27FC236}">
                  <a16:creationId xmlns:a16="http://schemas.microsoft.com/office/drawing/2014/main" id="{0D1FA833-418B-D3F8-5B04-F6770AFF098F}"/>
                </a:ext>
              </a:extLst>
            </p:cNvPr>
            <p:cNvSpPr/>
            <p:nvPr/>
          </p:nvSpPr>
          <p:spPr>
            <a:xfrm>
              <a:off x="3118180" y="2154326"/>
              <a:ext cx="1279969" cy="1528381"/>
            </a:xfrm>
            <a:custGeom>
              <a:avLst/>
              <a:gdLst>
                <a:gd name="connsiteX0" fmla="*/ 1279969 w 1279969"/>
                <a:gd name="connsiteY0" fmla="*/ 764210 h 1528381"/>
                <a:gd name="connsiteX1" fmla="*/ 1276655 w 1279969"/>
                <a:gd name="connsiteY1" fmla="*/ 842429 h 1528381"/>
                <a:gd name="connsiteX2" fmla="*/ 640004 w 1279969"/>
                <a:gd name="connsiteY2" fmla="*/ 1528382 h 1528381"/>
                <a:gd name="connsiteX3" fmla="*/ 19469 w 1279969"/>
                <a:gd name="connsiteY3" fmla="*/ 951891 h 1528381"/>
                <a:gd name="connsiteX4" fmla="*/ 0 w 1279969"/>
                <a:gd name="connsiteY4" fmla="*/ 764210 h 1528381"/>
                <a:gd name="connsiteX5" fmla="*/ 640004 w 1279969"/>
                <a:gd name="connsiteY5" fmla="*/ 0 h 1528381"/>
                <a:gd name="connsiteX6" fmla="*/ 1279969 w 1279969"/>
                <a:gd name="connsiteY6" fmla="*/ 764210 h 1528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79969" h="1528381">
                  <a:moveTo>
                    <a:pt x="1279969" y="764210"/>
                  </a:moveTo>
                  <a:cubicBezTo>
                    <a:pt x="1279969" y="790613"/>
                    <a:pt x="1278865" y="816712"/>
                    <a:pt x="1276655" y="842429"/>
                  </a:cubicBezTo>
                  <a:cubicBezTo>
                    <a:pt x="1243851" y="1227696"/>
                    <a:pt x="971359" y="1528382"/>
                    <a:pt x="640004" y="1528382"/>
                  </a:cubicBezTo>
                  <a:cubicBezTo>
                    <a:pt x="340804" y="1528382"/>
                    <a:pt x="89535" y="1283208"/>
                    <a:pt x="19469" y="951891"/>
                  </a:cubicBezTo>
                  <a:cubicBezTo>
                    <a:pt x="6744" y="891845"/>
                    <a:pt x="0" y="828980"/>
                    <a:pt x="0" y="764210"/>
                  </a:cubicBezTo>
                  <a:cubicBezTo>
                    <a:pt x="0" y="342138"/>
                    <a:pt x="286550" y="0"/>
                    <a:pt x="640004" y="0"/>
                  </a:cubicBezTo>
                  <a:cubicBezTo>
                    <a:pt x="993457" y="0"/>
                    <a:pt x="1279969" y="342138"/>
                    <a:pt x="1279969" y="764210"/>
                  </a:cubicBezTo>
                  <a:close/>
                </a:path>
              </a:pathLst>
            </a:custGeom>
            <a:gradFill>
              <a:gsLst>
                <a:gs pos="0">
                  <a:srgbClr val="FFAF8C"/>
                </a:gs>
                <a:gs pos="50000">
                  <a:srgbClr val="FFB99E"/>
                </a:gs>
                <a:gs pos="100000">
                  <a:srgbClr val="FFC3B0"/>
                </a:gs>
              </a:gsLst>
              <a:lin ang="18872053" scaled="1"/>
            </a:gradFill>
            <a:ln w="38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5" name="任意多边形: 形状 574">
              <a:extLst>
                <a:ext uri="{FF2B5EF4-FFF2-40B4-BE49-F238E27FC236}">
                  <a16:creationId xmlns:a16="http://schemas.microsoft.com/office/drawing/2014/main" id="{8953E4DC-F08A-D6D0-F40C-658E35C6A6D6}"/>
                </a:ext>
              </a:extLst>
            </p:cNvPr>
            <p:cNvSpPr/>
            <p:nvPr/>
          </p:nvSpPr>
          <p:spPr>
            <a:xfrm>
              <a:off x="3118180" y="2154326"/>
              <a:ext cx="1280083" cy="1528419"/>
            </a:xfrm>
            <a:custGeom>
              <a:avLst/>
              <a:gdLst>
                <a:gd name="connsiteX0" fmla="*/ 653301 w 1280083"/>
                <a:gd name="connsiteY0" fmla="*/ 190 h 1528419"/>
                <a:gd name="connsiteX1" fmla="*/ 653339 w 1280083"/>
                <a:gd name="connsiteY1" fmla="*/ 190 h 1528419"/>
                <a:gd name="connsiteX2" fmla="*/ 640004 w 1280083"/>
                <a:gd name="connsiteY2" fmla="*/ 0 h 1528419"/>
                <a:gd name="connsiteX3" fmla="*/ 0 w 1280083"/>
                <a:gd name="connsiteY3" fmla="*/ 764210 h 1528419"/>
                <a:gd name="connsiteX4" fmla="*/ 305 w 1280083"/>
                <a:gd name="connsiteY4" fmla="*/ 786460 h 1528419"/>
                <a:gd name="connsiteX5" fmla="*/ 533 w 1280083"/>
                <a:gd name="connsiteY5" fmla="*/ 793509 h 1528419"/>
                <a:gd name="connsiteX6" fmla="*/ 1143 w 1280083"/>
                <a:gd name="connsiteY6" fmla="*/ 808749 h 1528419"/>
                <a:gd name="connsiteX7" fmla="*/ 1562 w 1280083"/>
                <a:gd name="connsiteY7" fmla="*/ 816712 h 1528419"/>
                <a:gd name="connsiteX8" fmla="*/ 2514 w 1280083"/>
                <a:gd name="connsiteY8" fmla="*/ 831418 h 1528419"/>
                <a:gd name="connsiteX9" fmla="*/ 3086 w 1280083"/>
                <a:gd name="connsiteY9" fmla="*/ 838886 h 1528419"/>
                <a:gd name="connsiteX10" fmla="*/ 4686 w 1280083"/>
                <a:gd name="connsiteY10" fmla="*/ 856259 h 1528419"/>
                <a:gd name="connsiteX11" fmla="*/ 5105 w 1280083"/>
                <a:gd name="connsiteY11" fmla="*/ 860603 h 1528419"/>
                <a:gd name="connsiteX12" fmla="*/ 7658 w 1280083"/>
                <a:gd name="connsiteY12" fmla="*/ 882282 h 1528419"/>
                <a:gd name="connsiteX13" fmla="*/ 8306 w 1280083"/>
                <a:gd name="connsiteY13" fmla="*/ 886892 h 1528419"/>
                <a:gd name="connsiteX14" fmla="*/ 10782 w 1280083"/>
                <a:gd name="connsiteY14" fmla="*/ 903961 h 1528419"/>
                <a:gd name="connsiteX15" fmla="*/ 11773 w 1280083"/>
                <a:gd name="connsiteY15" fmla="*/ 910057 h 1528419"/>
                <a:gd name="connsiteX16" fmla="*/ 14554 w 1280083"/>
                <a:gd name="connsiteY16" fmla="*/ 926211 h 1528419"/>
                <a:gd name="connsiteX17" fmla="*/ 15507 w 1280083"/>
                <a:gd name="connsiteY17" fmla="*/ 931469 h 1528419"/>
                <a:gd name="connsiteX18" fmla="*/ 19355 w 1280083"/>
                <a:gd name="connsiteY18" fmla="*/ 950824 h 1528419"/>
                <a:gd name="connsiteX19" fmla="*/ 19583 w 1280083"/>
                <a:gd name="connsiteY19" fmla="*/ 951928 h 1528419"/>
                <a:gd name="connsiteX20" fmla="*/ 19583 w 1280083"/>
                <a:gd name="connsiteY20" fmla="*/ 951928 h 1528419"/>
                <a:gd name="connsiteX21" fmla="*/ 640118 w 1280083"/>
                <a:gd name="connsiteY21" fmla="*/ 1528420 h 1528419"/>
                <a:gd name="connsiteX22" fmla="*/ 771182 w 1280083"/>
                <a:gd name="connsiteY22" fmla="*/ 1512380 h 1528419"/>
                <a:gd name="connsiteX23" fmla="*/ 144475 w 1280083"/>
                <a:gd name="connsiteY23" fmla="*/ 748398 h 1528419"/>
                <a:gd name="connsiteX24" fmla="*/ 384124 w 1280083"/>
                <a:gd name="connsiteY24" fmla="*/ 152133 h 1528419"/>
                <a:gd name="connsiteX25" fmla="*/ 1136371 w 1280083"/>
                <a:gd name="connsiteY25" fmla="*/ 729043 h 1528419"/>
                <a:gd name="connsiteX26" fmla="*/ 1276769 w 1280083"/>
                <a:gd name="connsiteY26" fmla="*/ 842467 h 1528419"/>
                <a:gd name="connsiteX27" fmla="*/ 1280084 w 1280083"/>
                <a:gd name="connsiteY27" fmla="*/ 764248 h 1528419"/>
                <a:gd name="connsiteX28" fmla="*/ 653301 w 1280083"/>
                <a:gd name="connsiteY28" fmla="*/ 190 h 15284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280083" h="1528419">
                  <a:moveTo>
                    <a:pt x="653301" y="190"/>
                  </a:moveTo>
                  <a:cubicBezTo>
                    <a:pt x="653301" y="190"/>
                    <a:pt x="653339" y="190"/>
                    <a:pt x="653339" y="190"/>
                  </a:cubicBezTo>
                  <a:cubicBezTo>
                    <a:pt x="648881" y="38"/>
                    <a:pt x="644462" y="0"/>
                    <a:pt x="640004" y="0"/>
                  </a:cubicBezTo>
                  <a:cubicBezTo>
                    <a:pt x="286550" y="0"/>
                    <a:pt x="0" y="342138"/>
                    <a:pt x="0" y="764210"/>
                  </a:cubicBezTo>
                  <a:cubicBezTo>
                    <a:pt x="0" y="771639"/>
                    <a:pt x="114" y="779069"/>
                    <a:pt x="305" y="786460"/>
                  </a:cubicBezTo>
                  <a:cubicBezTo>
                    <a:pt x="343" y="788822"/>
                    <a:pt x="457" y="791147"/>
                    <a:pt x="533" y="793509"/>
                  </a:cubicBezTo>
                  <a:cubicBezTo>
                    <a:pt x="686" y="798614"/>
                    <a:pt x="876" y="803681"/>
                    <a:pt x="1143" y="808749"/>
                  </a:cubicBezTo>
                  <a:cubicBezTo>
                    <a:pt x="1257" y="811416"/>
                    <a:pt x="1410" y="814045"/>
                    <a:pt x="1562" y="816712"/>
                  </a:cubicBezTo>
                  <a:cubicBezTo>
                    <a:pt x="1829" y="821627"/>
                    <a:pt x="2172" y="826503"/>
                    <a:pt x="2514" y="831418"/>
                  </a:cubicBezTo>
                  <a:cubicBezTo>
                    <a:pt x="2705" y="833895"/>
                    <a:pt x="2858" y="836409"/>
                    <a:pt x="3086" y="838886"/>
                  </a:cubicBezTo>
                  <a:cubicBezTo>
                    <a:pt x="3543" y="844677"/>
                    <a:pt x="4077" y="850468"/>
                    <a:pt x="4686" y="856259"/>
                  </a:cubicBezTo>
                  <a:cubicBezTo>
                    <a:pt x="4839" y="857707"/>
                    <a:pt x="4953" y="859155"/>
                    <a:pt x="5105" y="860603"/>
                  </a:cubicBezTo>
                  <a:cubicBezTo>
                    <a:pt x="5867" y="867880"/>
                    <a:pt x="6744" y="875081"/>
                    <a:pt x="7658" y="882282"/>
                  </a:cubicBezTo>
                  <a:cubicBezTo>
                    <a:pt x="7849" y="883806"/>
                    <a:pt x="8077" y="885368"/>
                    <a:pt x="8306" y="886892"/>
                  </a:cubicBezTo>
                  <a:cubicBezTo>
                    <a:pt x="9068" y="892607"/>
                    <a:pt x="9906" y="898284"/>
                    <a:pt x="10782" y="903961"/>
                  </a:cubicBezTo>
                  <a:cubicBezTo>
                    <a:pt x="11087" y="905980"/>
                    <a:pt x="11430" y="907999"/>
                    <a:pt x="11773" y="910057"/>
                  </a:cubicBezTo>
                  <a:cubicBezTo>
                    <a:pt x="12649" y="915467"/>
                    <a:pt x="13564" y="920839"/>
                    <a:pt x="14554" y="926211"/>
                  </a:cubicBezTo>
                  <a:cubicBezTo>
                    <a:pt x="14859" y="927964"/>
                    <a:pt x="15202" y="929716"/>
                    <a:pt x="15507" y="931469"/>
                  </a:cubicBezTo>
                  <a:cubicBezTo>
                    <a:pt x="16726" y="937946"/>
                    <a:pt x="17983" y="944423"/>
                    <a:pt x="19355" y="950824"/>
                  </a:cubicBezTo>
                  <a:cubicBezTo>
                    <a:pt x="19431" y="951205"/>
                    <a:pt x="19507" y="951586"/>
                    <a:pt x="19583" y="951928"/>
                  </a:cubicBezTo>
                  <a:cubicBezTo>
                    <a:pt x="19583" y="951928"/>
                    <a:pt x="19583" y="951928"/>
                    <a:pt x="19583" y="951928"/>
                  </a:cubicBezTo>
                  <a:cubicBezTo>
                    <a:pt x="89649" y="1283208"/>
                    <a:pt x="340881" y="1528420"/>
                    <a:pt x="640118" y="1528420"/>
                  </a:cubicBezTo>
                  <a:cubicBezTo>
                    <a:pt x="685038" y="1528420"/>
                    <a:pt x="728891" y="1522895"/>
                    <a:pt x="771182" y="1512380"/>
                  </a:cubicBezTo>
                  <a:cubicBezTo>
                    <a:pt x="423862" y="1503998"/>
                    <a:pt x="144475" y="1165136"/>
                    <a:pt x="144475" y="748398"/>
                  </a:cubicBezTo>
                  <a:cubicBezTo>
                    <a:pt x="144475" y="507263"/>
                    <a:pt x="238011" y="292189"/>
                    <a:pt x="384124" y="152133"/>
                  </a:cubicBezTo>
                  <a:cubicBezTo>
                    <a:pt x="462001" y="303581"/>
                    <a:pt x="660006" y="507949"/>
                    <a:pt x="1136371" y="729043"/>
                  </a:cubicBezTo>
                  <a:cubicBezTo>
                    <a:pt x="1136371" y="729043"/>
                    <a:pt x="1201293" y="769125"/>
                    <a:pt x="1276769" y="842467"/>
                  </a:cubicBezTo>
                  <a:cubicBezTo>
                    <a:pt x="1278979" y="816750"/>
                    <a:pt x="1280084" y="790651"/>
                    <a:pt x="1280084" y="764248"/>
                  </a:cubicBezTo>
                  <a:cubicBezTo>
                    <a:pt x="1279969" y="347434"/>
                    <a:pt x="1000620" y="8649"/>
                    <a:pt x="653301" y="190"/>
                  </a:cubicBezTo>
                  <a:close/>
                </a:path>
              </a:pathLst>
            </a:custGeom>
            <a:gradFill>
              <a:gsLst>
                <a:gs pos="0">
                  <a:srgbClr val="FF9263"/>
                </a:gs>
                <a:gs pos="50000">
                  <a:srgbClr val="FF9D77"/>
                </a:gs>
                <a:gs pos="100000">
                  <a:srgbClr val="FFA88C"/>
                </a:gs>
              </a:gsLst>
              <a:lin ang="17154635" scaled="1"/>
            </a:gradFill>
            <a:ln w="38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6" name="任意多边形: 形状 575">
              <a:extLst>
                <a:ext uri="{FF2B5EF4-FFF2-40B4-BE49-F238E27FC236}">
                  <a16:creationId xmlns:a16="http://schemas.microsoft.com/office/drawing/2014/main" id="{A4AA2CE8-F803-68A8-6D0B-77E7EDE1F5E6}"/>
                </a:ext>
              </a:extLst>
            </p:cNvPr>
            <p:cNvSpPr/>
            <p:nvPr/>
          </p:nvSpPr>
          <p:spPr>
            <a:xfrm>
              <a:off x="3728618" y="3116580"/>
              <a:ext cx="137160" cy="41590"/>
            </a:xfrm>
            <a:custGeom>
              <a:avLst/>
              <a:gdLst>
                <a:gd name="connsiteX0" fmla="*/ 0 w 137160"/>
                <a:gd name="connsiteY0" fmla="*/ 0 h 41590"/>
                <a:gd name="connsiteX1" fmla="*/ 137160 w 137160"/>
                <a:gd name="connsiteY1" fmla="*/ 17145 h 41590"/>
                <a:gd name="connsiteX2" fmla="*/ 0 w 137160"/>
                <a:gd name="connsiteY2" fmla="*/ 0 h 41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7160" h="41590">
                  <a:moveTo>
                    <a:pt x="0" y="0"/>
                  </a:moveTo>
                  <a:cubicBezTo>
                    <a:pt x="0" y="0"/>
                    <a:pt x="61227" y="80810"/>
                    <a:pt x="137160" y="1714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95F38"/>
            </a:solidFill>
            <a:ln w="38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577" name="图形 7">
              <a:extLst>
                <a:ext uri="{FF2B5EF4-FFF2-40B4-BE49-F238E27FC236}">
                  <a16:creationId xmlns:a16="http://schemas.microsoft.com/office/drawing/2014/main" id="{4A5619AD-8626-1D3C-1C9A-26A07CF13ECC}"/>
                </a:ext>
              </a:extLst>
            </p:cNvPr>
            <p:cNvGrpSpPr/>
            <p:nvPr/>
          </p:nvGrpSpPr>
          <p:grpSpPr>
            <a:xfrm>
              <a:off x="3590828" y="3251301"/>
              <a:ext cx="311678" cy="177711"/>
              <a:chOff x="3590828" y="3251301"/>
              <a:chExt cx="311678" cy="177711"/>
            </a:xfrm>
          </p:grpSpPr>
          <p:sp>
            <p:nvSpPr>
              <p:cNvPr id="578" name="任意多边形: 形状 577">
                <a:extLst>
                  <a:ext uri="{FF2B5EF4-FFF2-40B4-BE49-F238E27FC236}">
                    <a16:creationId xmlns:a16="http://schemas.microsoft.com/office/drawing/2014/main" id="{C773126B-BCF8-665D-8CE4-646A639C233F}"/>
                  </a:ext>
                </a:extLst>
              </p:cNvPr>
              <p:cNvSpPr/>
              <p:nvPr/>
            </p:nvSpPr>
            <p:spPr>
              <a:xfrm>
                <a:off x="3590828" y="3251301"/>
                <a:ext cx="311678" cy="177711"/>
              </a:xfrm>
              <a:custGeom>
                <a:avLst/>
                <a:gdLst>
                  <a:gd name="connsiteX0" fmla="*/ 311679 w 311678"/>
                  <a:gd name="connsiteY0" fmla="*/ 69914 h 177711"/>
                  <a:gd name="connsiteX1" fmla="*/ 228392 w 311678"/>
                  <a:gd name="connsiteY1" fmla="*/ 169469 h 177711"/>
                  <a:gd name="connsiteX2" fmla="*/ 216086 w 311678"/>
                  <a:gd name="connsiteY2" fmla="*/ 173241 h 177711"/>
                  <a:gd name="connsiteX3" fmla="*/ 97785 w 311678"/>
                  <a:gd name="connsiteY3" fmla="*/ 162458 h 177711"/>
                  <a:gd name="connsiteX4" fmla="*/ 16099 w 311678"/>
                  <a:gd name="connsiteY4" fmla="*/ 99213 h 177711"/>
                  <a:gd name="connsiteX5" fmla="*/ 7069 w 311678"/>
                  <a:gd name="connsiteY5" fmla="*/ 81496 h 177711"/>
                  <a:gd name="connsiteX6" fmla="*/ 8250 w 311678"/>
                  <a:gd name="connsiteY6" fmla="*/ 0 h 177711"/>
                  <a:gd name="connsiteX7" fmla="*/ 311679 w 311678"/>
                  <a:gd name="connsiteY7" fmla="*/ 69914 h 1777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11678" h="177711">
                    <a:moveTo>
                      <a:pt x="311679" y="69914"/>
                    </a:moveTo>
                    <a:cubicBezTo>
                      <a:pt x="311679" y="69914"/>
                      <a:pt x="297696" y="144247"/>
                      <a:pt x="228392" y="169469"/>
                    </a:cubicBezTo>
                    <a:cubicBezTo>
                      <a:pt x="224468" y="170879"/>
                      <a:pt x="220353" y="172174"/>
                      <a:pt x="216086" y="173241"/>
                    </a:cubicBezTo>
                    <a:cubicBezTo>
                      <a:pt x="186406" y="180823"/>
                      <a:pt x="147811" y="179718"/>
                      <a:pt x="97785" y="162458"/>
                    </a:cubicBezTo>
                    <a:cubicBezTo>
                      <a:pt x="97785" y="162458"/>
                      <a:pt x="43760" y="143485"/>
                      <a:pt x="16099" y="99213"/>
                    </a:cubicBezTo>
                    <a:cubicBezTo>
                      <a:pt x="12594" y="93688"/>
                      <a:pt x="9546" y="87783"/>
                      <a:pt x="7069" y="81496"/>
                    </a:cubicBezTo>
                    <a:cubicBezTo>
                      <a:pt x="-1656" y="59436"/>
                      <a:pt x="-3446" y="32461"/>
                      <a:pt x="8250" y="0"/>
                    </a:cubicBezTo>
                    <a:cubicBezTo>
                      <a:pt x="8250" y="0"/>
                      <a:pt x="117216" y="73571"/>
                      <a:pt x="311679" y="69914"/>
                    </a:cubicBezTo>
                    <a:close/>
                  </a:path>
                </a:pathLst>
              </a:custGeom>
              <a:solidFill>
                <a:srgbClr val="240206"/>
              </a:soli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9" name="任意多边形: 形状 578">
                <a:extLst>
                  <a:ext uri="{FF2B5EF4-FFF2-40B4-BE49-F238E27FC236}">
                    <a16:creationId xmlns:a16="http://schemas.microsoft.com/office/drawing/2014/main" id="{B7DDDF77-DED8-A497-3995-1406D0186F76}"/>
                  </a:ext>
                </a:extLst>
              </p:cNvPr>
              <p:cNvSpPr/>
              <p:nvPr/>
            </p:nvSpPr>
            <p:spPr>
              <a:xfrm>
                <a:off x="3606927" y="3340149"/>
                <a:ext cx="199986" cy="88863"/>
              </a:xfrm>
              <a:custGeom>
                <a:avLst/>
                <a:gdLst>
                  <a:gd name="connsiteX0" fmla="*/ 199987 w 199986"/>
                  <a:gd name="connsiteY0" fmla="*/ 84393 h 88863"/>
                  <a:gd name="connsiteX1" fmla="*/ 81686 w 199986"/>
                  <a:gd name="connsiteY1" fmla="*/ 73610 h 88863"/>
                  <a:gd name="connsiteX2" fmla="*/ 0 w 199986"/>
                  <a:gd name="connsiteY2" fmla="*/ 10365 h 88863"/>
                  <a:gd name="connsiteX3" fmla="*/ 84010 w 199986"/>
                  <a:gd name="connsiteY3" fmla="*/ 1983 h 88863"/>
                  <a:gd name="connsiteX4" fmla="*/ 199987 w 199986"/>
                  <a:gd name="connsiteY4" fmla="*/ 84393 h 88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9986" h="88863">
                    <a:moveTo>
                      <a:pt x="199987" y="84393"/>
                    </a:moveTo>
                    <a:cubicBezTo>
                      <a:pt x="170307" y="91975"/>
                      <a:pt x="131712" y="90870"/>
                      <a:pt x="81686" y="73610"/>
                    </a:cubicBezTo>
                    <a:cubicBezTo>
                      <a:pt x="81686" y="73610"/>
                      <a:pt x="27661" y="54637"/>
                      <a:pt x="0" y="10365"/>
                    </a:cubicBezTo>
                    <a:cubicBezTo>
                      <a:pt x="24575" y="877"/>
                      <a:pt x="53683" y="-2551"/>
                      <a:pt x="84010" y="1983"/>
                    </a:cubicBezTo>
                    <a:cubicBezTo>
                      <a:pt x="140284" y="10365"/>
                      <a:pt x="184747" y="43816"/>
                      <a:pt x="199987" y="84393"/>
                    </a:cubicBezTo>
                    <a:close/>
                  </a:path>
                </a:pathLst>
              </a:custGeom>
              <a:solidFill>
                <a:srgbClr val="D4333A"/>
              </a:soli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580" name="图形 7">
              <a:extLst>
                <a:ext uri="{FF2B5EF4-FFF2-40B4-BE49-F238E27FC236}">
                  <a16:creationId xmlns:a16="http://schemas.microsoft.com/office/drawing/2014/main" id="{BC3AA1AF-B87D-C1D8-F6EB-6AEFEC72D3F0}"/>
                </a:ext>
              </a:extLst>
            </p:cNvPr>
            <p:cNvGrpSpPr/>
            <p:nvPr/>
          </p:nvGrpSpPr>
          <p:grpSpPr>
            <a:xfrm>
              <a:off x="3251568" y="2628178"/>
              <a:ext cx="379479" cy="319758"/>
              <a:chOff x="3251568" y="2628178"/>
              <a:chExt cx="379479" cy="319758"/>
            </a:xfrm>
          </p:grpSpPr>
          <p:sp>
            <p:nvSpPr>
              <p:cNvPr id="581" name="任意多边形: 形状 580">
                <a:extLst>
                  <a:ext uri="{FF2B5EF4-FFF2-40B4-BE49-F238E27FC236}">
                    <a16:creationId xmlns:a16="http://schemas.microsoft.com/office/drawing/2014/main" id="{2FBA058F-4A11-A3E8-CD83-40D44C1DF720}"/>
                  </a:ext>
                </a:extLst>
              </p:cNvPr>
              <p:cNvSpPr/>
              <p:nvPr/>
            </p:nvSpPr>
            <p:spPr>
              <a:xfrm>
                <a:off x="3251568" y="2628178"/>
                <a:ext cx="379479" cy="78559"/>
              </a:xfrm>
              <a:custGeom>
                <a:avLst/>
                <a:gdLst>
                  <a:gd name="connsiteX0" fmla="*/ 373418 w 379479"/>
                  <a:gd name="connsiteY0" fmla="*/ 70406 h 78559"/>
                  <a:gd name="connsiteX1" fmla="*/ 352273 w 379479"/>
                  <a:gd name="connsiteY1" fmla="*/ 67663 h 78559"/>
                  <a:gd name="connsiteX2" fmla="*/ 277978 w 379479"/>
                  <a:gd name="connsiteY2" fmla="*/ 45756 h 78559"/>
                  <a:gd name="connsiteX3" fmla="*/ 54331 w 379479"/>
                  <a:gd name="connsiteY3" fmla="*/ 53338 h 78559"/>
                  <a:gd name="connsiteX4" fmla="*/ 0 w 379479"/>
                  <a:gd name="connsiteY4" fmla="*/ 78560 h 78559"/>
                  <a:gd name="connsiteX5" fmla="*/ 36500 w 379479"/>
                  <a:gd name="connsiteY5" fmla="*/ 46403 h 78559"/>
                  <a:gd name="connsiteX6" fmla="*/ 158420 w 379479"/>
                  <a:gd name="connsiteY6" fmla="*/ 2969 h 78559"/>
                  <a:gd name="connsiteX7" fmla="*/ 261061 w 379479"/>
                  <a:gd name="connsiteY7" fmla="*/ 3312 h 78559"/>
                  <a:gd name="connsiteX8" fmla="*/ 323469 w 379479"/>
                  <a:gd name="connsiteY8" fmla="*/ 14323 h 78559"/>
                  <a:gd name="connsiteX9" fmla="*/ 361683 w 379479"/>
                  <a:gd name="connsiteY9" fmla="*/ 27658 h 78559"/>
                  <a:gd name="connsiteX10" fmla="*/ 379476 w 379479"/>
                  <a:gd name="connsiteY10" fmla="*/ 55471 h 78559"/>
                  <a:gd name="connsiteX11" fmla="*/ 373418 w 379479"/>
                  <a:gd name="connsiteY11" fmla="*/ 70406 h 785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79479" h="78559">
                    <a:moveTo>
                      <a:pt x="373418" y="70406"/>
                    </a:moveTo>
                    <a:cubicBezTo>
                      <a:pt x="368275" y="73302"/>
                      <a:pt x="360388" y="71168"/>
                      <a:pt x="352273" y="67663"/>
                    </a:cubicBezTo>
                    <a:cubicBezTo>
                      <a:pt x="328879" y="57528"/>
                      <a:pt x="302819" y="51242"/>
                      <a:pt x="277978" y="45756"/>
                    </a:cubicBezTo>
                    <a:cubicBezTo>
                      <a:pt x="204483" y="29601"/>
                      <a:pt x="125997" y="28153"/>
                      <a:pt x="54331" y="53338"/>
                    </a:cubicBezTo>
                    <a:cubicBezTo>
                      <a:pt x="35471" y="59967"/>
                      <a:pt x="17221" y="68425"/>
                      <a:pt x="0" y="78560"/>
                    </a:cubicBezTo>
                    <a:cubicBezTo>
                      <a:pt x="12802" y="71016"/>
                      <a:pt x="23584" y="55128"/>
                      <a:pt x="36500" y="46403"/>
                    </a:cubicBezTo>
                    <a:cubicBezTo>
                      <a:pt x="72657" y="21981"/>
                      <a:pt x="115367" y="8456"/>
                      <a:pt x="158420" y="2969"/>
                    </a:cubicBezTo>
                    <a:cubicBezTo>
                      <a:pt x="192481" y="-1374"/>
                      <a:pt x="227038" y="-688"/>
                      <a:pt x="261061" y="3312"/>
                    </a:cubicBezTo>
                    <a:cubicBezTo>
                      <a:pt x="282054" y="5789"/>
                      <a:pt x="302857" y="9561"/>
                      <a:pt x="323469" y="14323"/>
                    </a:cubicBezTo>
                    <a:cubicBezTo>
                      <a:pt x="334785" y="16952"/>
                      <a:pt x="351206" y="22515"/>
                      <a:pt x="361683" y="27658"/>
                    </a:cubicBezTo>
                    <a:cubicBezTo>
                      <a:pt x="374676" y="34021"/>
                      <a:pt x="379628" y="42593"/>
                      <a:pt x="379476" y="55471"/>
                    </a:cubicBezTo>
                    <a:cubicBezTo>
                      <a:pt x="379324" y="63815"/>
                      <a:pt x="377038" y="68349"/>
                      <a:pt x="373418" y="70406"/>
                    </a:cubicBezTo>
                    <a:close/>
                  </a:path>
                </a:pathLst>
              </a:custGeom>
              <a:solidFill>
                <a:srgbClr val="240206"/>
              </a:soli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582" name="图形 7">
                <a:extLst>
                  <a:ext uri="{FF2B5EF4-FFF2-40B4-BE49-F238E27FC236}">
                    <a16:creationId xmlns:a16="http://schemas.microsoft.com/office/drawing/2014/main" id="{BE7C2F84-68F5-5A68-18F2-7CC1FD18C8D9}"/>
                  </a:ext>
                </a:extLst>
              </p:cNvPr>
              <p:cNvGrpSpPr/>
              <p:nvPr/>
            </p:nvGrpSpPr>
            <p:grpSpPr>
              <a:xfrm>
                <a:off x="3310346" y="2785814"/>
                <a:ext cx="292693" cy="162122"/>
                <a:chOff x="3310346" y="2785814"/>
                <a:chExt cx="292693" cy="162122"/>
              </a:xfrm>
            </p:grpSpPr>
            <p:grpSp>
              <p:nvGrpSpPr>
                <p:cNvPr id="583" name="图形 7">
                  <a:extLst>
                    <a:ext uri="{FF2B5EF4-FFF2-40B4-BE49-F238E27FC236}">
                      <a16:creationId xmlns:a16="http://schemas.microsoft.com/office/drawing/2014/main" id="{555294A1-8F54-90C2-632B-95B2A738AB57}"/>
                    </a:ext>
                  </a:extLst>
                </p:cNvPr>
                <p:cNvGrpSpPr/>
                <p:nvPr/>
              </p:nvGrpSpPr>
              <p:grpSpPr>
                <a:xfrm>
                  <a:off x="3310346" y="2793720"/>
                  <a:ext cx="82191" cy="87633"/>
                  <a:chOff x="3310346" y="2793720"/>
                  <a:chExt cx="82191" cy="87633"/>
                </a:xfrm>
                <a:solidFill>
                  <a:srgbClr val="240206"/>
                </a:solidFill>
              </p:grpSpPr>
              <p:sp>
                <p:nvSpPr>
                  <p:cNvPr id="584" name="任意多边形: 形状 583">
                    <a:extLst>
                      <a:ext uri="{FF2B5EF4-FFF2-40B4-BE49-F238E27FC236}">
                        <a16:creationId xmlns:a16="http://schemas.microsoft.com/office/drawing/2014/main" id="{93224CC1-B121-837F-14DB-3887D26F8910}"/>
                      </a:ext>
                    </a:extLst>
                  </p:cNvPr>
                  <p:cNvSpPr/>
                  <p:nvPr/>
                </p:nvSpPr>
                <p:spPr>
                  <a:xfrm>
                    <a:off x="3310346" y="2849003"/>
                    <a:ext cx="40548" cy="32350"/>
                  </a:xfrm>
                  <a:custGeom>
                    <a:avLst/>
                    <a:gdLst>
                      <a:gd name="connsiteX0" fmla="*/ 40548 w 40548"/>
                      <a:gd name="connsiteY0" fmla="*/ 31318 h 32350"/>
                      <a:gd name="connsiteX1" fmla="*/ 10 w 40548"/>
                      <a:gd name="connsiteY1" fmla="*/ 0 h 32350"/>
                      <a:gd name="connsiteX2" fmla="*/ 40548 w 40548"/>
                      <a:gd name="connsiteY2" fmla="*/ 31318 h 32350"/>
                      <a:gd name="connsiteX3" fmla="*/ 40548 w 40548"/>
                      <a:gd name="connsiteY3" fmla="*/ 31318 h 323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0548" h="32350">
                        <a:moveTo>
                          <a:pt x="40548" y="31318"/>
                        </a:moveTo>
                        <a:cubicBezTo>
                          <a:pt x="21308" y="36728"/>
                          <a:pt x="-524" y="20079"/>
                          <a:pt x="10" y="0"/>
                        </a:cubicBezTo>
                        <a:cubicBezTo>
                          <a:pt x="10297" y="15316"/>
                          <a:pt x="22717" y="24994"/>
                          <a:pt x="40548" y="31318"/>
                        </a:cubicBezTo>
                        <a:lnTo>
                          <a:pt x="40548" y="31318"/>
                        </a:lnTo>
                        <a:close/>
                      </a:path>
                    </a:pathLst>
                  </a:custGeom>
                  <a:solidFill>
                    <a:srgbClr val="240206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85" name="任意多边形: 形状 584">
                    <a:extLst>
                      <a:ext uri="{FF2B5EF4-FFF2-40B4-BE49-F238E27FC236}">
                        <a16:creationId xmlns:a16="http://schemas.microsoft.com/office/drawing/2014/main" id="{2B1A7B12-5A0A-02BC-9AE4-518BAC92C674}"/>
                      </a:ext>
                    </a:extLst>
                  </p:cNvPr>
                  <p:cNvSpPr/>
                  <p:nvPr/>
                </p:nvSpPr>
                <p:spPr>
                  <a:xfrm>
                    <a:off x="3326425" y="2817685"/>
                    <a:ext cx="40548" cy="32350"/>
                  </a:xfrm>
                  <a:custGeom>
                    <a:avLst/>
                    <a:gdLst>
                      <a:gd name="connsiteX0" fmla="*/ 40548 w 40548"/>
                      <a:gd name="connsiteY0" fmla="*/ 31318 h 32350"/>
                      <a:gd name="connsiteX1" fmla="*/ 10 w 40548"/>
                      <a:gd name="connsiteY1" fmla="*/ 0 h 32350"/>
                      <a:gd name="connsiteX2" fmla="*/ 40548 w 40548"/>
                      <a:gd name="connsiteY2" fmla="*/ 31318 h 32350"/>
                      <a:gd name="connsiteX3" fmla="*/ 40548 w 40548"/>
                      <a:gd name="connsiteY3" fmla="*/ 31318 h 323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0548" h="32350">
                        <a:moveTo>
                          <a:pt x="40548" y="31318"/>
                        </a:moveTo>
                        <a:cubicBezTo>
                          <a:pt x="21308" y="36728"/>
                          <a:pt x="-524" y="20079"/>
                          <a:pt x="10" y="0"/>
                        </a:cubicBezTo>
                        <a:cubicBezTo>
                          <a:pt x="10258" y="15354"/>
                          <a:pt x="22717" y="24994"/>
                          <a:pt x="40548" y="31318"/>
                        </a:cubicBezTo>
                        <a:lnTo>
                          <a:pt x="40548" y="31318"/>
                        </a:lnTo>
                        <a:close/>
                      </a:path>
                    </a:pathLst>
                  </a:custGeom>
                  <a:solidFill>
                    <a:srgbClr val="240206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86" name="任意多边形: 形状 585">
                    <a:extLst>
                      <a:ext uri="{FF2B5EF4-FFF2-40B4-BE49-F238E27FC236}">
                        <a16:creationId xmlns:a16="http://schemas.microsoft.com/office/drawing/2014/main" id="{0E9ED9E3-59AF-23E5-B30F-FD458B3FE2E6}"/>
                      </a:ext>
                    </a:extLst>
                  </p:cNvPr>
                  <p:cNvSpPr/>
                  <p:nvPr/>
                </p:nvSpPr>
                <p:spPr>
                  <a:xfrm>
                    <a:off x="3351990" y="2793720"/>
                    <a:ext cx="40547" cy="32350"/>
                  </a:xfrm>
                  <a:custGeom>
                    <a:avLst/>
                    <a:gdLst>
                      <a:gd name="connsiteX0" fmla="*/ 40548 w 40547"/>
                      <a:gd name="connsiteY0" fmla="*/ 31318 h 32350"/>
                      <a:gd name="connsiteX1" fmla="*/ 10 w 40547"/>
                      <a:gd name="connsiteY1" fmla="*/ 0 h 32350"/>
                      <a:gd name="connsiteX2" fmla="*/ 40548 w 40547"/>
                      <a:gd name="connsiteY2" fmla="*/ 31318 h 32350"/>
                      <a:gd name="connsiteX3" fmla="*/ 40548 w 40547"/>
                      <a:gd name="connsiteY3" fmla="*/ 31318 h 323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0547" h="32350">
                        <a:moveTo>
                          <a:pt x="40548" y="31318"/>
                        </a:moveTo>
                        <a:cubicBezTo>
                          <a:pt x="21307" y="36728"/>
                          <a:pt x="-524" y="20079"/>
                          <a:pt x="10" y="0"/>
                        </a:cubicBezTo>
                        <a:cubicBezTo>
                          <a:pt x="10297" y="15354"/>
                          <a:pt x="22755" y="25032"/>
                          <a:pt x="40548" y="31318"/>
                        </a:cubicBezTo>
                        <a:lnTo>
                          <a:pt x="40548" y="31318"/>
                        </a:lnTo>
                        <a:close/>
                      </a:path>
                    </a:pathLst>
                  </a:custGeom>
                  <a:solidFill>
                    <a:srgbClr val="240206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587" name="图形 7">
                  <a:extLst>
                    <a:ext uri="{FF2B5EF4-FFF2-40B4-BE49-F238E27FC236}">
                      <a16:creationId xmlns:a16="http://schemas.microsoft.com/office/drawing/2014/main" id="{8C4B1F67-C77B-DFC1-F87B-FB43BDDBD176}"/>
                    </a:ext>
                  </a:extLst>
                </p:cNvPr>
                <p:cNvGrpSpPr/>
                <p:nvPr/>
              </p:nvGrpSpPr>
              <p:grpSpPr>
                <a:xfrm>
                  <a:off x="3342132" y="2785814"/>
                  <a:ext cx="260908" cy="162122"/>
                  <a:chOff x="3342132" y="2785814"/>
                  <a:chExt cx="260908" cy="162122"/>
                </a:xfrm>
              </p:grpSpPr>
              <p:sp>
                <p:nvSpPr>
                  <p:cNvPr id="588" name="任意多边形: 形状 587">
                    <a:extLst>
                      <a:ext uri="{FF2B5EF4-FFF2-40B4-BE49-F238E27FC236}">
                        <a16:creationId xmlns:a16="http://schemas.microsoft.com/office/drawing/2014/main" id="{9E3B00BD-6840-D127-809B-57C9BBAF85C4}"/>
                      </a:ext>
                    </a:extLst>
                  </p:cNvPr>
                  <p:cNvSpPr/>
                  <p:nvPr/>
                </p:nvSpPr>
                <p:spPr>
                  <a:xfrm>
                    <a:off x="3342132" y="2794520"/>
                    <a:ext cx="260908" cy="153416"/>
                  </a:xfrm>
                  <a:custGeom>
                    <a:avLst/>
                    <a:gdLst>
                      <a:gd name="connsiteX0" fmla="*/ 260909 w 260908"/>
                      <a:gd name="connsiteY0" fmla="*/ 98260 h 153416"/>
                      <a:gd name="connsiteX1" fmla="*/ 186728 w 260908"/>
                      <a:gd name="connsiteY1" fmla="*/ 146609 h 153416"/>
                      <a:gd name="connsiteX2" fmla="*/ 175298 w 260908"/>
                      <a:gd name="connsiteY2" fmla="*/ 150076 h 153416"/>
                      <a:gd name="connsiteX3" fmla="*/ 90145 w 260908"/>
                      <a:gd name="connsiteY3" fmla="*/ 150533 h 153416"/>
                      <a:gd name="connsiteX4" fmla="*/ 78676 w 260908"/>
                      <a:gd name="connsiteY4" fmla="*/ 147142 h 153416"/>
                      <a:gd name="connsiteX5" fmla="*/ 0 w 260908"/>
                      <a:gd name="connsiteY5" fmla="*/ 87478 h 153416"/>
                      <a:gd name="connsiteX6" fmla="*/ 19279 w 260908"/>
                      <a:gd name="connsiteY6" fmla="*/ 42291 h 153416"/>
                      <a:gd name="connsiteX7" fmla="*/ 19317 w 260908"/>
                      <a:gd name="connsiteY7" fmla="*/ 42253 h 153416"/>
                      <a:gd name="connsiteX8" fmla="*/ 81420 w 260908"/>
                      <a:gd name="connsiteY8" fmla="*/ 8077 h 153416"/>
                      <a:gd name="connsiteX9" fmla="*/ 83058 w 260908"/>
                      <a:gd name="connsiteY9" fmla="*/ 7544 h 153416"/>
                      <a:gd name="connsiteX10" fmla="*/ 119139 w 260908"/>
                      <a:gd name="connsiteY10" fmla="*/ 533 h 153416"/>
                      <a:gd name="connsiteX11" fmla="*/ 119520 w 260908"/>
                      <a:gd name="connsiteY11" fmla="*/ 495 h 153416"/>
                      <a:gd name="connsiteX12" fmla="*/ 122720 w 260908"/>
                      <a:gd name="connsiteY12" fmla="*/ 305 h 153416"/>
                      <a:gd name="connsiteX13" fmla="*/ 132512 w 260908"/>
                      <a:gd name="connsiteY13" fmla="*/ 0 h 153416"/>
                      <a:gd name="connsiteX14" fmla="*/ 142303 w 260908"/>
                      <a:gd name="connsiteY14" fmla="*/ 305 h 153416"/>
                      <a:gd name="connsiteX15" fmla="*/ 145504 w 260908"/>
                      <a:gd name="connsiteY15" fmla="*/ 495 h 153416"/>
                      <a:gd name="connsiteX16" fmla="*/ 145885 w 260908"/>
                      <a:gd name="connsiteY16" fmla="*/ 533 h 153416"/>
                      <a:gd name="connsiteX17" fmla="*/ 181966 w 260908"/>
                      <a:gd name="connsiteY17" fmla="*/ 7544 h 153416"/>
                      <a:gd name="connsiteX18" fmla="*/ 183642 w 260908"/>
                      <a:gd name="connsiteY18" fmla="*/ 8115 h 153416"/>
                      <a:gd name="connsiteX19" fmla="*/ 260909 w 260908"/>
                      <a:gd name="connsiteY19" fmla="*/ 98260 h 1534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</a:cxnLst>
                    <a:rect l="l" t="t" r="r" b="b"/>
                    <a:pathLst>
                      <a:path w="260908" h="153416">
                        <a:moveTo>
                          <a:pt x="260909" y="98260"/>
                        </a:moveTo>
                        <a:cubicBezTo>
                          <a:pt x="260909" y="98260"/>
                          <a:pt x="229591" y="131559"/>
                          <a:pt x="186728" y="146609"/>
                        </a:cubicBezTo>
                        <a:cubicBezTo>
                          <a:pt x="182994" y="147942"/>
                          <a:pt x="179184" y="149123"/>
                          <a:pt x="175298" y="150076"/>
                        </a:cubicBezTo>
                        <a:cubicBezTo>
                          <a:pt x="155448" y="155181"/>
                          <a:pt x="103060" y="153696"/>
                          <a:pt x="90145" y="150533"/>
                        </a:cubicBezTo>
                        <a:cubicBezTo>
                          <a:pt x="86182" y="149581"/>
                          <a:pt x="82372" y="148438"/>
                          <a:pt x="78676" y="147142"/>
                        </a:cubicBezTo>
                        <a:cubicBezTo>
                          <a:pt x="27851" y="129807"/>
                          <a:pt x="0" y="87478"/>
                          <a:pt x="0" y="87478"/>
                        </a:cubicBezTo>
                        <a:cubicBezTo>
                          <a:pt x="2095" y="70904"/>
                          <a:pt x="9106" y="55474"/>
                          <a:pt x="19279" y="42291"/>
                        </a:cubicBezTo>
                        <a:cubicBezTo>
                          <a:pt x="19317" y="42291"/>
                          <a:pt x="19317" y="42291"/>
                          <a:pt x="19317" y="42253"/>
                        </a:cubicBezTo>
                        <a:cubicBezTo>
                          <a:pt x="34138" y="27280"/>
                          <a:pt x="56312" y="16269"/>
                          <a:pt x="81420" y="8077"/>
                        </a:cubicBezTo>
                        <a:cubicBezTo>
                          <a:pt x="81953" y="7887"/>
                          <a:pt x="82525" y="7696"/>
                          <a:pt x="83058" y="7544"/>
                        </a:cubicBezTo>
                        <a:cubicBezTo>
                          <a:pt x="94336" y="3924"/>
                          <a:pt x="106451" y="1524"/>
                          <a:pt x="119139" y="533"/>
                        </a:cubicBezTo>
                        <a:cubicBezTo>
                          <a:pt x="119253" y="495"/>
                          <a:pt x="119405" y="495"/>
                          <a:pt x="119520" y="495"/>
                        </a:cubicBezTo>
                        <a:cubicBezTo>
                          <a:pt x="120586" y="419"/>
                          <a:pt x="121653" y="343"/>
                          <a:pt x="122720" y="305"/>
                        </a:cubicBezTo>
                        <a:cubicBezTo>
                          <a:pt x="125959" y="114"/>
                          <a:pt x="129235" y="0"/>
                          <a:pt x="132512" y="0"/>
                        </a:cubicBezTo>
                        <a:cubicBezTo>
                          <a:pt x="135788" y="0"/>
                          <a:pt x="139065" y="114"/>
                          <a:pt x="142303" y="305"/>
                        </a:cubicBezTo>
                        <a:cubicBezTo>
                          <a:pt x="143370" y="343"/>
                          <a:pt x="144437" y="419"/>
                          <a:pt x="145504" y="495"/>
                        </a:cubicBezTo>
                        <a:cubicBezTo>
                          <a:pt x="145618" y="495"/>
                          <a:pt x="145771" y="495"/>
                          <a:pt x="145885" y="533"/>
                        </a:cubicBezTo>
                        <a:cubicBezTo>
                          <a:pt x="158534" y="1562"/>
                          <a:pt x="170650" y="3924"/>
                          <a:pt x="181966" y="7544"/>
                        </a:cubicBezTo>
                        <a:cubicBezTo>
                          <a:pt x="182499" y="7734"/>
                          <a:pt x="183070" y="7925"/>
                          <a:pt x="183642" y="8115"/>
                        </a:cubicBezTo>
                        <a:cubicBezTo>
                          <a:pt x="228829" y="23165"/>
                          <a:pt x="249441" y="57912"/>
                          <a:pt x="260909" y="9826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89" name="任意多边形: 形状 588">
                    <a:extLst>
                      <a:ext uri="{FF2B5EF4-FFF2-40B4-BE49-F238E27FC236}">
                        <a16:creationId xmlns:a16="http://schemas.microsoft.com/office/drawing/2014/main" id="{51AF2EA2-FE0A-2047-0670-EDF2AFD1A1B4}"/>
                      </a:ext>
                    </a:extLst>
                  </p:cNvPr>
                  <p:cNvSpPr/>
                  <p:nvPr/>
                </p:nvSpPr>
                <p:spPr>
                  <a:xfrm>
                    <a:off x="3396691" y="2794482"/>
                    <a:ext cx="155790" cy="153416"/>
                  </a:xfrm>
                  <a:custGeom>
                    <a:avLst/>
                    <a:gdLst>
                      <a:gd name="connsiteX0" fmla="*/ 155791 w 155790"/>
                      <a:gd name="connsiteY0" fmla="*/ 79134 h 153416"/>
                      <a:gd name="connsiteX1" fmla="*/ 132169 w 155790"/>
                      <a:gd name="connsiteY1" fmla="*/ 146609 h 153416"/>
                      <a:gd name="connsiteX2" fmla="*/ 120739 w 155790"/>
                      <a:gd name="connsiteY2" fmla="*/ 150076 h 153416"/>
                      <a:gd name="connsiteX3" fmla="*/ 35585 w 155790"/>
                      <a:gd name="connsiteY3" fmla="*/ 150533 h 153416"/>
                      <a:gd name="connsiteX4" fmla="*/ 24117 w 155790"/>
                      <a:gd name="connsiteY4" fmla="*/ 147142 h 153416"/>
                      <a:gd name="connsiteX5" fmla="*/ 0 w 155790"/>
                      <a:gd name="connsiteY5" fmla="*/ 79134 h 153416"/>
                      <a:gd name="connsiteX6" fmla="*/ 26822 w 155790"/>
                      <a:gd name="connsiteY6" fmla="*/ 8077 h 153416"/>
                      <a:gd name="connsiteX7" fmla="*/ 27013 w 155790"/>
                      <a:gd name="connsiteY7" fmla="*/ 7887 h 153416"/>
                      <a:gd name="connsiteX8" fmla="*/ 64541 w 155790"/>
                      <a:gd name="connsiteY8" fmla="*/ 533 h 153416"/>
                      <a:gd name="connsiteX9" fmla="*/ 64922 w 155790"/>
                      <a:gd name="connsiteY9" fmla="*/ 495 h 153416"/>
                      <a:gd name="connsiteX10" fmla="*/ 68123 w 155790"/>
                      <a:gd name="connsiteY10" fmla="*/ 305 h 153416"/>
                      <a:gd name="connsiteX11" fmla="*/ 77915 w 155790"/>
                      <a:gd name="connsiteY11" fmla="*/ 0 h 153416"/>
                      <a:gd name="connsiteX12" fmla="*/ 87706 w 155790"/>
                      <a:gd name="connsiteY12" fmla="*/ 305 h 153416"/>
                      <a:gd name="connsiteX13" fmla="*/ 90907 w 155790"/>
                      <a:gd name="connsiteY13" fmla="*/ 495 h 153416"/>
                      <a:gd name="connsiteX14" fmla="*/ 91288 w 155790"/>
                      <a:gd name="connsiteY14" fmla="*/ 533 h 153416"/>
                      <a:gd name="connsiteX15" fmla="*/ 128816 w 155790"/>
                      <a:gd name="connsiteY15" fmla="*/ 7887 h 153416"/>
                      <a:gd name="connsiteX16" fmla="*/ 129007 w 155790"/>
                      <a:gd name="connsiteY16" fmla="*/ 8115 h 153416"/>
                      <a:gd name="connsiteX17" fmla="*/ 155791 w 155790"/>
                      <a:gd name="connsiteY17" fmla="*/ 79134 h 1534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</a:cxnLst>
                    <a:rect l="l" t="t" r="r" b="b"/>
                    <a:pathLst>
                      <a:path w="155790" h="153416">
                        <a:moveTo>
                          <a:pt x="155791" y="79134"/>
                        </a:moveTo>
                        <a:cubicBezTo>
                          <a:pt x="155791" y="105613"/>
                          <a:pt x="146723" y="129540"/>
                          <a:pt x="132169" y="146609"/>
                        </a:cubicBezTo>
                        <a:cubicBezTo>
                          <a:pt x="128435" y="147942"/>
                          <a:pt x="124625" y="149123"/>
                          <a:pt x="120739" y="150076"/>
                        </a:cubicBezTo>
                        <a:cubicBezTo>
                          <a:pt x="100889" y="155181"/>
                          <a:pt x="48501" y="153695"/>
                          <a:pt x="35585" y="150533"/>
                        </a:cubicBezTo>
                        <a:cubicBezTo>
                          <a:pt x="31623" y="149580"/>
                          <a:pt x="27813" y="148437"/>
                          <a:pt x="24117" y="147142"/>
                        </a:cubicBezTo>
                        <a:cubicBezTo>
                          <a:pt x="9258" y="130035"/>
                          <a:pt x="0" y="105880"/>
                          <a:pt x="0" y="79134"/>
                        </a:cubicBezTo>
                        <a:cubicBezTo>
                          <a:pt x="0" y="50749"/>
                          <a:pt x="10401" y="25336"/>
                          <a:pt x="26822" y="8077"/>
                        </a:cubicBezTo>
                        <a:cubicBezTo>
                          <a:pt x="26861" y="8001"/>
                          <a:pt x="26937" y="7963"/>
                          <a:pt x="27013" y="7887"/>
                        </a:cubicBezTo>
                        <a:cubicBezTo>
                          <a:pt x="38748" y="4077"/>
                          <a:pt x="51359" y="1524"/>
                          <a:pt x="64541" y="533"/>
                        </a:cubicBezTo>
                        <a:cubicBezTo>
                          <a:pt x="64656" y="495"/>
                          <a:pt x="64808" y="495"/>
                          <a:pt x="64922" y="495"/>
                        </a:cubicBezTo>
                        <a:cubicBezTo>
                          <a:pt x="65989" y="419"/>
                          <a:pt x="67056" y="343"/>
                          <a:pt x="68123" y="305"/>
                        </a:cubicBezTo>
                        <a:cubicBezTo>
                          <a:pt x="71361" y="114"/>
                          <a:pt x="74638" y="0"/>
                          <a:pt x="77915" y="0"/>
                        </a:cubicBezTo>
                        <a:cubicBezTo>
                          <a:pt x="81191" y="0"/>
                          <a:pt x="84468" y="114"/>
                          <a:pt x="87706" y="305"/>
                        </a:cubicBezTo>
                        <a:cubicBezTo>
                          <a:pt x="88773" y="343"/>
                          <a:pt x="89840" y="419"/>
                          <a:pt x="90907" y="495"/>
                        </a:cubicBezTo>
                        <a:cubicBezTo>
                          <a:pt x="91021" y="495"/>
                          <a:pt x="91173" y="495"/>
                          <a:pt x="91288" y="533"/>
                        </a:cubicBezTo>
                        <a:cubicBezTo>
                          <a:pt x="104470" y="1562"/>
                          <a:pt x="117043" y="4077"/>
                          <a:pt x="128816" y="7887"/>
                        </a:cubicBezTo>
                        <a:cubicBezTo>
                          <a:pt x="128892" y="7963"/>
                          <a:pt x="128969" y="8039"/>
                          <a:pt x="129007" y="8115"/>
                        </a:cubicBezTo>
                        <a:cubicBezTo>
                          <a:pt x="145428" y="25374"/>
                          <a:pt x="155791" y="50825"/>
                          <a:pt x="155791" y="79134"/>
                        </a:cubicBezTo>
                        <a:close/>
                      </a:path>
                    </a:pathLst>
                  </a:custGeom>
                  <a:solidFill>
                    <a:srgbClr val="57151D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90" name="任意多边形: 形状 589">
                    <a:extLst>
                      <a:ext uri="{FF2B5EF4-FFF2-40B4-BE49-F238E27FC236}">
                        <a16:creationId xmlns:a16="http://schemas.microsoft.com/office/drawing/2014/main" id="{1A5A4AD7-E778-F59F-EF5A-073ADCC7B771}"/>
                      </a:ext>
                    </a:extLst>
                  </p:cNvPr>
                  <p:cNvSpPr/>
                  <p:nvPr/>
                </p:nvSpPr>
                <p:spPr>
                  <a:xfrm>
                    <a:off x="3410864" y="2803436"/>
                    <a:ext cx="123443" cy="133654"/>
                  </a:xfrm>
                  <a:custGeom>
                    <a:avLst/>
                    <a:gdLst>
                      <a:gd name="connsiteX0" fmla="*/ 123444 w 123443"/>
                      <a:gd name="connsiteY0" fmla="*/ 66827 h 133654"/>
                      <a:gd name="connsiteX1" fmla="*/ 61722 w 123443"/>
                      <a:gd name="connsiteY1" fmla="*/ 133655 h 133654"/>
                      <a:gd name="connsiteX2" fmla="*/ 0 w 123443"/>
                      <a:gd name="connsiteY2" fmla="*/ 66827 h 133654"/>
                      <a:gd name="connsiteX3" fmla="*/ 61722 w 123443"/>
                      <a:gd name="connsiteY3" fmla="*/ 0 h 133654"/>
                      <a:gd name="connsiteX4" fmla="*/ 123444 w 123443"/>
                      <a:gd name="connsiteY4" fmla="*/ 66827 h 1336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23443" h="133654">
                        <a:moveTo>
                          <a:pt x="123444" y="66827"/>
                        </a:moveTo>
                        <a:cubicBezTo>
                          <a:pt x="123444" y="103735"/>
                          <a:pt x="95810" y="133655"/>
                          <a:pt x="61722" y="133655"/>
                        </a:cubicBezTo>
                        <a:cubicBezTo>
                          <a:pt x="27634" y="133655"/>
                          <a:pt x="0" y="103735"/>
                          <a:pt x="0" y="66827"/>
                        </a:cubicBezTo>
                        <a:cubicBezTo>
                          <a:pt x="0" y="29920"/>
                          <a:pt x="27634" y="0"/>
                          <a:pt x="61722" y="0"/>
                        </a:cubicBezTo>
                        <a:cubicBezTo>
                          <a:pt x="95810" y="0"/>
                          <a:pt x="123444" y="29920"/>
                          <a:pt x="123444" y="66827"/>
                        </a:cubicBezTo>
                        <a:close/>
                      </a:path>
                    </a:pathLst>
                  </a:custGeom>
                  <a:solidFill>
                    <a:srgbClr val="2B0A0E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91" name="任意多边形: 形状 590">
                    <a:extLst>
                      <a:ext uri="{FF2B5EF4-FFF2-40B4-BE49-F238E27FC236}">
                        <a16:creationId xmlns:a16="http://schemas.microsoft.com/office/drawing/2014/main" id="{9E7EB0D1-4FFC-CAD3-1AF6-18F9329E9B2F}"/>
                      </a:ext>
                    </a:extLst>
                  </p:cNvPr>
                  <p:cNvSpPr/>
                  <p:nvPr/>
                </p:nvSpPr>
                <p:spPr>
                  <a:xfrm>
                    <a:off x="3428085" y="2814904"/>
                    <a:ext cx="93040" cy="111632"/>
                  </a:xfrm>
                  <a:custGeom>
                    <a:avLst/>
                    <a:gdLst>
                      <a:gd name="connsiteX0" fmla="*/ 93040 w 93040"/>
                      <a:gd name="connsiteY0" fmla="*/ 55816 h 111632"/>
                      <a:gd name="connsiteX1" fmla="*/ 46520 w 93040"/>
                      <a:gd name="connsiteY1" fmla="*/ 111633 h 111632"/>
                      <a:gd name="connsiteX2" fmla="*/ 0 w 93040"/>
                      <a:gd name="connsiteY2" fmla="*/ 55816 h 111632"/>
                      <a:gd name="connsiteX3" fmla="*/ 46520 w 93040"/>
                      <a:gd name="connsiteY3" fmla="*/ 0 h 111632"/>
                      <a:gd name="connsiteX4" fmla="*/ 93040 w 93040"/>
                      <a:gd name="connsiteY4" fmla="*/ 55816 h 11163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3040" h="111632">
                        <a:moveTo>
                          <a:pt x="93040" y="55816"/>
                        </a:moveTo>
                        <a:cubicBezTo>
                          <a:pt x="93040" y="86643"/>
                          <a:pt x="72212" y="111633"/>
                          <a:pt x="46520" y="111633"/>
                        </a:cubicBezTo>
                        <a:cubicBezTo>
                          <a:pt x="20828" y="111633"/>
                          <a:pt x="0" y="86643"/>
                          <a:pt x="0" y="55816"/>
                        </a:cubicBezTo>
                        <a:cubicBezTo>
                          <a:pt x="0" y="24990"/>
                          <a:pt x="20828" y="0"/>
                          <a:pt x="46520" y="0"/>
                        </a:cubicBezTo>
                        <a:cubicBezTo>
                          <a:pt x="72212" y="0"/>
                          <a:pt x="93040" y="24990"/>
                          <a:pt x="93040" y="55816"/>
                        </a:cubicBezTo>
                        <a:close/>
                      </a:path>
                    </a:pathLst>
                  </a:custGeom>
                  <a:solidFill>
                    <a:srgbClr val="000000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92" name="任意多边形: 形状 591">
                    <a:extLst>
                      <a:ext uri="{FF2B5EF4-FFF2-40B4-BE49-F238E27FC236}">
                        <a16:creationId xmlns:a16="http://schemas.microsoft.com/office/drawing/2014/main" id="{023B2D33-B4FE-051C-1190-6D2498A34A78}"/>
                      </a:ext>
                    </a:extLst>
                  </p:cNvPr>
                  <p:cNvSpPr/>
                  <p:nvPr/>
                </p:nvSpPr>
                <p:spPr>
                  <a:xfrm>
                    <a:off x="3342132" y="2785814"/>
                    <a:ext cx="260908" cy="106965"/>
                  </a:xfrm>
                  <a:custGeom>
                    <a:avLst/>
                    <a:gdLst>
                      <a:gd name="connsiteX0" fmla="*/ 260909 w 260908"/>
                      <a:gd name="connsiteY0" fmla="*/ 106966 h 106965"/>
                      <a:gd name="connsiteX1" fmla="*/ 242773 w 260908"/>
                      <a:gd name="connsiteY1" fmla="*/ 68180 h 106965"/>
                      <a:gd name="connsiteX2" fmla="*/ 134874 w 260908"/>
                      <a:gd name="connsiteY2" fmla="*/ 15564 h 106965"/>
                      <a:gd name="connsiteX3" fmla="*/ 0 w 260908"/>
                      <a:gd name="connsiteY3" fmla="*/ 96145 h 106965"/>
                      <a:gd name="connsiteX4" fmla="*/ 19279 w 260908"/>
                      <a:gd name="connsiteY4" fmla="*/ 50959 h 106965"/>
                      <a:gd name="connsiteX5" fmla="*/ 19317 w 260908"/>
                      <a:gd name="connsiteY5" fmla="*/ 50921 h 106965"/>
                      <a:gd name="connsiteX6" fmla="*/ 63665 w 260908"/>
                      <a:gd name="connsiteY6" fmla="*/ 16555 h 106965"/>
                      <a:gd name="connsiteX7" fmla="*/ 132512 w 260908"/>
                      <a:gd name="connsiteY7" fmla="*/ 19 h 106965"/>
                      <a:gd name="connsiteX8" fmla="*/ 219494 w 260908"/>
                      <a:gd name="connsiteY8" fmla="*/ 30461 h 106965"/>
                      <a:gd name="connsiteX9" fmla="*/ 260909 w 260908"/>
                      <a:gd name="connsiteY9" fmla="*/ 106966 h 1069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260908" h="106965">
                        <a:moveTo>
                          <a:pt x="260909" y="106966"/>
                        </a:moveTo>
                        <a:cubicBezTo>
                          <a:pt x="256565" y="93097"/>
                          <a:pt x="250850" y="79801"/>
                          <a:pt x="242773" y="68180"/>
                        </a:cubicBezTo>
                        <a:cubicBezTo>
                          <a:pt x="219227" y="33242"/>
                          <a:pt x="176213" y="14840"/>
                          <a:pt x="134874" y="15564"/>
                        </a:cubicBezTo>
                        <a:cubicBezTo>
                          <a:pt x="77648" y="14802"/>
                          <a:pt x="19012" y="38081"/>
                          <a:pt x="0" y="96145"/>
                        </a:cubicBezTo>
                        <a:cubicBezTo>
                          <a:pt x="2095" y="79572"/>
                          <a:pt x="9106" y="64142"/>
                          <a:pt x="19279" y="50959"/>
                        </a:cubicBezTo>
                        <a:cubicBezTo>
                          <a:pt x="19317" y="50959"/>
                          <a:pt x="19317" y="50959"/>
                          <a:pt x="19317" y="50921"/>
                        </a:cubicBezTo>
                        <a:cubicBezTo>
                          <a:pt x="30899" y="35986"/>
                          <a:pt x="46520" y="24022"/>
                          <a:pt x="63665" y="16555"/>
                        </a:cubicBezTo>
                        <a:cubicBezTo>
                          <a:pt x="85877" y="6534"/>
                          <a:pt x="108356" y="171"/>
                          <a:pt x="132512" y="19"/>
                        </a:cubicBezTo>
                        <a:cubicBezTo>
                          <a:pt x="162763" y="-552"/>
                          <a:pt x="195643" y="11716"/>
                          <a:pt x="219494" y="30461"/>
                        </a:cubicBezTo>
                        <a:cubicBezTo>
                          <a:pt x="243116" y="48749"/>
                          <a:pt x="258128" y="77553"/>
                          <a:pt x="260909" y="106966"/>
                        </a:cubicBezTo>
                        <a:close/>
                      </a:path>
                    </a:pathLst>
                  </a:custGeom>
                  <a:solidFill>
                    <a:srgbClr val="240206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93" name="任意多边形: 形状 592">
                    <a:extLst>
                      <a:ext uri="{FF2B5EF4-FFF2-40B4-BE49-F238E27FC236}">
                        <a16:creationId xmlns:a16="http://schemas.microsoft.com/office/drawing/2014/main" id="{B957C7EF-C398-198E-B1AC-5C1F619845B7}"/>
                      </a:ext>
                    </a:extLst>
                  </p:cNvPr>
                  <p:cNvSpPr/>
                  <p:nvPr/>
                </p:nvSpPr>
                <p:spPr>
                  <a:xfrm>
                    <a:off x="3503980" y="2825419"/>
                    <a:ext cx="30937" cy="30937"/>
                  </a:xfrm>
                  <a:custGeom>
                    <a:avLst/>
                    <a:gdLst>
                      <a:gd name="connsiteX0" fmla="*/ 30937 w 30937"/>
                      <a:gd name="connsiteY0" fmla="*/ 15469 h 30937"/>
                      <a:gd name="connsiteX1" fmla="*/ 15469 w 30937"/>
                      <a:gd name="connsiteY1" fmla="*/ 30937 h 30937"/>
                      <a:gd name="connsiteX2" fmla="*/ 0 w 30937"/>
                      <a:gd name="connsiteY2" fmla="*/ 15469 h 30937"/>
                      <a:gd name="connsiteX3" fmla="*/ 15469 w 30937"/>
                      <a:gd name="connsiteY3" fmla="*/ 0 h 30937"/>
                      <a:gd name="connsiteX4" fmla="*/ 30937 w 30937"/>
                      <a:gd name="connsiteY4" fmla="*/ 15469 h 309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0937" h="30937">
                        <a:moveTo>
                          <a:pt x="30937" y="15469"/>
                        </a:moveTo>
                        <a:cubicBezTo>
                          <a:pt x="30937" y="24012"/>
                          <a:pt x="24012" y="30937"/>
                          <a:pt x="15469" y="30937"/>
                        </a:cubicBezTo>
                        <a:cubicBezTo>
                          <a:pt x="6926" y="30937"/>
                          <a:pt x="0" y="24012"/>
                          <a:pt x="0" y="15469"/>
                        </a:cubicBezTo>
                        <a:cubicBezTo>
                          <a:pt x="0" y="6926"/>
                          <a:pt x="6926" y="0"/>
                          <a:pt x="15469" y="0"/>
                        </a:cubicBezTo>
                        <a:cubicBezTo>
                          <a:pt x="24012" y="0"/>
                          <a:pt x="30937" y="6926"/>
                          <a:pt x="30937" y="15469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94" name="任意多边形: 形状 593">
                    <a:extLst>
                      <a:ext uri="{FF2B5EF4-FFF2-40B4-BE49-F238E27FC236}">
                        <a16:creationId xmlns:a16="http://schemas.microsoft.com/office/drawing/2014/main" id="{356036AE-C880-C6B5-FFD3-F0B0D5445157}"/>
                      </a:ext>
                    </a:extLst>
                  </p:cNvPr>
                  <p:cNvSpPr/>
                  <p:nvPr/>
                </p:nvSpPr>
                <p:spPr>
                  <a:xfrm>
                    <a:off x="3468928" y="2825419"/>
                    <a:ext cx="19202" cy="19202"/>
                  </a:xfrm>
                  <a:custGeom>
                    <a:avLst/>
                    <a:gdLst>
                      <a:gd name="connsiteX0" fmla="*/ 19202 w 19202"/>
                      <a:gd name="connsiteY0" fmla="*/ 9601 h 19202"/>
                      <a:gd name="connsiteX1" fmla="*/ 9601 w 19202"/>
                      <a:gd name="connsiteY1" fmla="*/ 19202 h 19202"/>
                      <a:gd name="connsiteX2" fmla="*/ 0 w 19202"/>
                      <a:gd name="connsiteY2" fmla="*/ 9601 h 19202"/>
                      <a:gd name="connsiteX3" fmla="*/ 9601 w 19202"/>
                      <a:gd name="connsiteY3" fmla="*/ 0 h 19202"/>
                      <a:gd name="connsiteX4" fmla="*/ 19202 w 19202"/>
                      <a:gd name="connsiteY4" fmla="*/ 9601 h 1920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9202" h="19202">
                        <a:moveTo>
                          <a:pt x="19202" y="9601"/>
                        </a:moveTo>
                        <a:cubicBezTo>
                          <a:pt x="19202" y="14897"/>
                          <a:pt x="14897" y="19202"/>
                          <a:pt x="9601" y="19202"/>
                        </a:cubicBezTo>
                        <a:cubicBezTo>
                          <a:pt x="4305" y="19202"/>
                          <a:pt x="0" y="14897"/>
                          <a:pt x="0" y="9601"/>
                        </a:cubicBezTo>
                        <a:cubicBezTo>
                          <a:pt x="0" y="4305"/>
                          <a:pt x="4305" y="0"/>
                          <a:pt x="9601" y="0"/>
                        </a:cubicBezTo>
                        <a:cubicBezTo>
                          <a:pt x="14897" y="0"/>
                          <a:pt x="19202" y="4305"/>
                          <a:pt x="19202" y="960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95" name="任意多边形: 形状 594">
                    <a:extLst>
                      <a:ext uri="{FF2B5EF4-FFF2-40B4-BE49-F238E27FC236}">
                        <a16:creationId xmlns:a16="http://schemas.microsoft.com/office/drawing/2014/main" id="{389A758B-7F04-2146-42C5-3D4CE65294A4}"/>
                      </a:ext>
                    </a:extLst>
                  </p:cNvPr>
                  <p:cNvSpPr/>
                  <p:nvPr/>
                </p:nvSpPr>
                <p:spPr>
                  <a:xfrm>
                    <a:off x="3488969" y="2861119"/>
                    <a:ext cx="19202" cy="19202"/>
                  </a:xfrm>
                  <a:custGeom>
                    <a:avLst/>
                    <a:gdLst>
                      <a:gd name="connsiteX0" fmla="*/ 19203 w 19202"/>
                      <a:gd name="connsiteY0" fmla="*/ 9601 h 19202"/>
                      <a:gd name="connsiteX1" fmla="*/ 9601 w 19202"/>
                      <a:gd name="connsiteY1" fmla="*/ 19203 h 19202"/>
                      <a:gd name="connsiteX2" fmla="*/ 0 w 19202"/>
                      <a:gd name="connsiteY2" fmla="*/ 9601 h 19202"/>
                      <a:gd name="connsiteX3" fmla="*/ 9601 w 19202"/>
                      <a:gd name="connsiteY3" fmla="*/ 0 h 19202"/>
                      <a:gd name="connsiteX4" fmla="*/ 19203 w 19202"/>
                      <a:gd name="connsiteY4" fmla="*/ 9601 h 1920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9202" h="19202">
                        <a:moveTo>
                          <a:pt x="19203" y="9601"/>
                        </a:moveTo>
                        <a:cubicBezTo>
                          <a:pt x="19203" y="14897"/>
                          <a:pt x="14897" y="19203"/>
                          <a:pt x="9601" y="19203"/>
                        </a:cubicBezTo>
                        <a:cubicBezTo>
                          <a:pt x="4305" y="19203"/>
                          <a:pt x="0" y="14897"/>
                          <a:pt x="0" y="9601"/>
                        </a:cubicBezTo>
                        <a:cubicBezTo>
                          <a:pt x="0" y="4306"/>
                          <a:pt x="4305" y="0"/>
                          <a:pt x="9601" y="0"/>
                        </a:cubicBezTo>
                        <a:cubicBezTo>
                          <a:pt x="14897" y="-38"/>
                          <a:pt x="19203" y="4267"/>
                          <a:pt x="19203" y="960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</p:grpSp>
        <p:grpSp>
          <p:nvGrpSpPr>
            <p:cNvPr id="596" name="图形 7">
              <a:extLst>
                <a:ext uri="{FF2B5EF4-FFF2-40B4-BE49-F238E27FC236}">
                  <a16:creationId xmlns:a16="http://schemas.microsoft.com/office/drawing/2014/main" id="{BE35C0A6-018B-6A6D-5B84-B40C91EEF196}"/>
                </a:ext>
              </a:extLst>
            </p:cNvPr>
            <p:cNvGrpSpPr/>
            <p:nvPr/>
          </p:nvGrpSpPr>
          <p:grpSpPr>
            <a:xfrm>
              <a:off x="3926980" y="2662908"/>
              <a:ext cx="376147" cy="320174"/>
              <a:chOff x="3926980" y="2662908"/>
              <a:chExt cx="376147" cy="320174"/>
            </a:xfrm>
          </p:grpSpPr>
          <p:sp>
            <p:nvSpPr>
              <p:cNvPr id="597" name="任意多边形: 形状 596">
                <a:extLst>
                  <a:ext uri="{FF2B5EF4-FFF2-40B4-BE49-F238E27FC236}">
                    <a16:creationId xmlns:a16="http://schemas.microsoft.com/office/drawing/2014/main" id="{8EEF1191-2894-ABEF-284F-3BCF4E84CF81}"/>
                  </a:ext>
                </a:extLst>
              </p:cNvPr>
              <p:cNvSpPr/>
              <p:nvPr/>
            </p:nvSpPr>
            <p:spPr>
              <a:xfrm>
                <a:off x="3926980" y="2662908"/>
                <a:ext cx="376147" cy="97779"/>
              </a:xfrm>
              <a:custGeom>
                <a:avLst/>
                <a:gdLst>
                  <a:gd name="connsiteX0" fmla="*/ 4787 w 376147"/>
                  <a:gd name="connsiteY0" fmla="*/ 57356 h 97779"/>
                  <a:gd name="connsiteX1" fmla="*/ 26123 w 376147"/>
                  <a:gd name="connsiteY1" fmla="*/ 56441 h 97779"/>
                  <a:gd name="connsiteX2" fmla="*/ 102018 w 376147"/>
                  <a:gd name="connsiteY2" fmla="*/ 41049 h 97779"/>
                  <a:gd name="connsiteX3" fmla="*/ 324179 w 376147"/>
                  <a:gd name="connsiteY3" fmla="*/ 67947 h 97779"/>
                  <a:gd name="connsiteX4" fmla="*/ 376148 w 376147"/>
                  <a:gd name="connsiteY4" fmla="*/ 97780 h 97779"/>
                  <a:gd name="connsiteX5" fmla="*/ 342582 w 376147"/>
                  <a:gd name="connsiteY5" fmla="*/ 62575 h 97779"/>
                  <a:gd name="connsiteX6" fmla="*/ 224891 w 376147"/>
                  <a:gd name="connsiteY6" fmla="*/ 8778 h 97779"/>
                  <a:gd name="connsiteX7" fmla="*/ 122592 w 376147"/>
                  <a:gd name="connsiteY7" fmla="*/ 244 h 97779"/>
                  <a:gd name="connsiteX8" fmla="*/ 59460 w 376147"/>
                  <a:gd name="connsiteY8" fmla="*/ 5806 h 97779"/>
                  <a:gd name="connsiteX9" fmla="*/ 20256 w 376147"/>
                  <a:gd name="connsiteY9" fmla="*/ 15789 h 97779"/>
                  <a:gd name="connsiteX10" fmla="*/ 139 w 376147"/>
                  <a:gd name="connsiteY10" fmla="*/ 41963 h 97779"/>
                  <a:gd name="connsiteX11" fmla="*/ 4787 w 376147"/>
                  <a:gd name="connsiteY11" fmla="*/ 57356 h 977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76147" h="97779">
                    <a:moveTo>
                      <a:pt x="4787" y="57356"/>
                    </a:moveTo>
                    <a:cubicBezTo>
                      <a:pt x="9664" y="60708"/>
                      <a:pt x="17665" y="59261"/>
                      <a:pt x="26123" y="56441"/>
                    </a:cubicBezTo>
                    <a:cubicBezTo>
                      <a:pt x="50316" y="48364"/>
                      <a:pt x="76834" y="44364"/>
                      <a:pt x="102018" y="41049"/>
                    </a:cubicBezTo>
                    <a:cubicBezTo>
                      <a:pt x="176618" y="31295"/>
                      <a:pt x="254952" y="36629"/>
                      <a:pt x="324179" y="67947"/>
                    </a:cubicBezTo>
                    <a:cubicBezTo>
                      <a:pt x="342391" y="76177"/>
                      <a:pt x="359841" y="86159"/>
                      <a:pt x="376148" y="97780"/>
                    </a:cubicBezTo>
                    <a:cubicBezTo>
                      <a:pt x="364032" y="89169"/>
                      <a:pt x="354697" y="72367"/>
                      <a:pt x="342582" y="62575"/>
                    </a:cubicBezTo>
                    <a:cubicBezTo>
                      <a:pt x="308672" y="35143"/>
                      <a:pt x="267296" y="17960"/>
                      <a:pt x="224891" y="8778"/>
                    </a:cubicBezTo>
                    <a:cubicBezTo>
                      <a:pt x="191363" y="1539"/>
                      <a:pt x="156844" y="-823"/>
                      <a:pt x="122592" y="244"/>
                    </a:cubicBezTo>
                    <a:cubicBezTo>
                      <a:pt x="101485" y="891"/>
                      <a:pt x="80377" y="2834"/>
                      <a:pt x="59460" y="5806"/>
                    </a:cubicBezTo>
                    <a:cubicBezTo>
                      <a:pt x="47954" y="7445"/>
                      <a:pt x="31114" y="11597"/>
                      <a:pt x="20256" y="15789"/>
                    </a:cubicBezTo>
                    <a:cubicBezTo>
                      <a:pt x="6730" y="21008"/>
                      <a:pt x="1091" y="29085"/>
                      <a:pt x="139" y="41963"/>
                    </a:cubicBezTo>
                    <a:cubicBezTo>
                      <a:pt x="-547" y="50307"/>
                      <a:pt x="1358" y="55031"/>
                      <a:pt x="4787" y="57356"/>
                    </a:cubicBezTo>
                    <a:close/>
                  </a:path>
                </a:pathLst>
              </a:custGeom>
              <a:solidFill>
                <a:srgbClr val="240206"/>
              </a:soli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598" name="图形 7">
                <a:extLst>
                  <a:ext uri="{FF2B5EF4-FFF2-40B4-BE49-F238E27FC236}">
                    <a16:creationId xmlns:a16="http://schemas.microsoft.com/office/drawing/2014/main" id="{3F34A130-0D61-B074-5D9D-F6B10CC2A553}"/>
                  </a:ext>
                </a:extLst>
              </p:cNvPr>
              <p:cNvGrpSpPr/>
              <p:nvPr/>
            </p:nvGrpSpPr>
            <p:grpSpPr>
              <a:xfrm>
                <a:off x="3936796" y="2819541"/>
                <a:ext cx="295389" cy="163541"/>
                <a:chOff x="3936796" y="2819541"/>
                <a:chExt cx="295389" cy="163541"/>
              </a:xfrm>
            </p:grpSpPr>
            <p:grpSp>
              <p:nvGrpSpPr>
                <p:cNvPr id="599" name="图形 7">
                  <a:extLst>
                    <a:ext uri="{FF2B5EF4-FFF2-40B4-BE49-F238E27FC236}">
                      <a16:creationId xmlns:a16="http://schemas.microsoft.com/office/drawing/2014/main" id="{821E1B65-ED32-43D6-0121-3AE65D607C10}"/>
                    </a:ext>
                  </a:extLst>
                </p:cNvPr>
                <p:cNvGrpSpPr/>
                <p:nvPr/>
              </p:nvGrpSpPr>
              <p:grpSpPr>
                <a:xfrm>
                  <a:off x="4152366" y="2838678"/>
                  <a:ext cx="79819" cy="88124"/>
                  <a:chOff x="4152366" y="2838678"/>
                  <a:chExt cx="79819" cy="88124"/>
                </a:xfrm>
                <a:solidFill>
                  <a:srgbClr val="240206"/>
                </a:solidFill>
              </p:grpSpPr>
              <p:sp>
                <p:nvSpPr>
                  <p:cNvPr id="600" name="任意多边形: 形状 599">
                    <a:extLst>
                      <a:ext uri="{FF2B5EF4-FFF2-40B4-BE49-F238E27FC236}">
                        <a16:creationId xmlns:a16="http://schemas.microsoft.com/office/drawing/2014/main" id="{03CC8AB1-C78D-9165-3492-E9B0B57750E5}"/>
                      </a:ext>
                    </a:extLst>
                  </p:cNvPr>
                  <p:cNvSpPr/>
                  <p:nvPr/>
                </p:nvSpPr>
                <p:spPr>
                  <a:xfrm>
                    <a:off x="4189095" y="2897314"/>
                    <a:ext cx="43091" cy="29488"/>
                  </a:xfrm>
                  <a:custGeom>
                    <a:avLst/>
                    <a:gdLst>
                      <a:gd name="connsiteX0" fmla="*/ 0 w 43091"/>
                      <a:gd name="connsiteY0" fmla="*/ 27699 h 29488"/>
                      <a:gd name="connsiteX1" fmla="*/ 43091 w 43091"/>
                      <a:gd name="connsiteY1" fmla="*/ 0 h 29488"/>
                      <a:gd name="connsiteX2" fmla="*/ 0 w 43091"/>
                      <a:gd name="connsiteY2" fmla="*/ 27699 h 29488"/>
                      <a:gd name="connsiteX3" fmla="*/ 0 w 43091"/>
                      <a:gd name="connsiteY3" fmla="*/ 27699 h 294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3091" h="29488">
                        <a:moveTo>
                          <a:pt x="0" y="27699"/>
                        </a:moveTo>
                        <a:cubicBezTo>
                          <a:pt x="18707" y="34747"/>
                          <a:pt x="41872" y="20041"/>
                          <a:pt x="43091" y="0"/>
                        </a:cubicBezTo>
                        <a:cubicBezTo>
                          <a:pt x="31547" y="14402"/>
                          <a:pt x="18326" y="22936"/>
                          <a:pt x="0" y="27699"/>
                        </a:cubicBezTo>
                        <a:lnTo>
                          <a:pt x="0" y="27699"/>
                        </a:lnTo>
                        <a:close/>
                      </a:path>
                    </a:pathLst>
                  </a:custGeom>
                  <a:solidFill>
                    <a:srgbClr val="240206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01" name="任意多边形: 形状 600">
                    <a:extLst>
                      <a:ext uri="{FF2B5EF4-FFF2-40B4-BE49-F238E27FC236}">
                        <a16:creationId xmlns:a16="http://schemas.microsoft.com/office/drawing/2014/main" id="{AFEBD8D5-3366-1B98-DAEE-7F228A4719E0}"/>
                      </a:ext>
                    </a:extLst>
                  </p:cNvPr>
                  <p:cNvSpPr/>
                  <p:nvPr/>
                </p:nvSpPr>
                <p:spPr>
                  <a:xfrm>
                    <a:off x="4175798" y="2864739"/>
                    <a:ext cx="43091" cy="29488"/>
                  </a:xfrm>
                  <a:custGeom>
                    <a:avLst/>
                    <a:gdLst>
                      <a:gd name="connsiteX0" fmla="*/ 0 w 43091"/>
                      <a:gd name="connsiteY0" fmla="*/ 27699 h 29488"/>
                      <a:gd name="connsiteX1" fmla="*/ 43091 w 43091"/>
                      <a:gd name="connsiteY1" fmla="*/ 0 h 29488"/>
                      <a:gd name="connsiteX2" fmla="*/ 0 w 43091"/>
                      <a:gd name="connsiteY2" fmla="*/ 27699 h 29488"/>
                      <a:gd name="connsiteX3" fmla="*/ 0 w 43091"/>
                      <a:gd name="connsiteY3" fmla="*/ 27699 h 294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3091" h="29488">
                        <a:moveTo>
                          <a:pt x="0" y="27699"/>
                        </a:moveTo>
                        <a:cubicBezTo>
                          <a:pt x="18707" y="34747"/>
                          <a:pt x="41872" y="20040"/>
                          <a:pt x="43091" y="0"/>
                        </a:cubicBezTo>
                        <a:cubicBezTo>
                          <a:pt x="31547" y="14402"/>
                          <a:pt x="18326" y="22936"/>
                          <a:pt x="0" y="27699"/>
                        </a:cubicBezTo>
                        <a:lnTo>
                          <a:pt x="0" y="27699"/>
                        </a:lnTo>
                        <a:close/>
                      </a:path>
                    </a:pathLst>
                  </a:custGeom>
                  <a:solidFill>
                    <a:srgbClr val="240206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02" name="任意多边形: 形状 601">
                    <a:extLst>
                      <a:ext uri="{FF2B5EF4-FFF2-40B4-BE49-F238E27FC236}">
                        <a16:creationId xmlns:a16="http://schemas.microsoft.com/office/drawing/2014/main" id="{22181EF0-A0F5-E032-1223-21F0A9E6073F}"/>
                      </a:ext>
                    </a:extLst>
                  </p:cNvPr>
                  <p:cNvSpPr/>
                  <p:nvPr/>
                </p:nvSpPr>
                <p:spPr>
                  <a:xfrm>
                    <a:off x="4152366" y="2838678"/>
                    <a:ext cx="43091" cy="29488"/>
                  </a:xfrm>
                  <a:custGeom>
                    <a:avLst/>
                    <a:gdLst>
                      <a:gd name="connsiteX0" fmla="*/ 0 w 43091"/>
                      <a:gd name="connsiteY0" fmla="*/ 27699 h 29488"/>
                      <a:gd name="connsiteX1" fmla="*/ 43091 w 43091"/>
                      <a:gd name="connsiteY1" fmla="*/ 0 h 29488"/>
                      <a:gd name="connsiteX2" fmla="*/ 0 w 43091"/>
                      <a:gd name="connsiteY2" fmla="*/ 27699 h 29488"/>
                      <a:gd name="connsiteX3" fmla="*/ 0 w 43091"/>
                      <a:gd name="connsiteY3" fmla="*/ 27699 h 294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3091" h="29488">
                        <a:moveTo>
                          <a:pt x="0" y="27699"/>
                        </a:moveTo>
                        <a:cubicBezTo>
                          <a:pt x="18707" y="34747"/>
                          <a:pt x="41872" y="20041"/>
                          <a:pt x="43091" y="0"/>
                        </a:cubicBezTo>
                        <a:cubicBezTo>
                          <a:pt x="31547" y="14364"/>
                          <a:pt x="18326" y="22936"/>
                          <a:pt x="0" y="27699"/>
                        </a:cubicBezTo>
                        <a:lnTo>
                          <a:pt x="0" y="27699"/>
                        </a:lnTo>
                        <a:close/>
                      </a:path>
                    </a:pathLst>
                  </a:custGeom>
                  <a:solidFill>
                    <a:srgbClr val="240206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603" name="图形 7">
                  <a:extLst>
                    <a:ext uri="{FF2B5EF4-FFF2-40B4-BE49-F238E27FC236}">
                      <a16:creationId xmlns:a16="http://schemas.microsoft.com/office/drawing/2014/main" id="{B79C86E6-8D6C-E859-A9A1-91AB75791430}"/>
                    </a:ext>
                  </a:extLst>
                </p:cNvPr>
                <p:cNvGrpSpPr/>
                <p:nvPr/>
              </p:nvGrpSpPr>
              <p:grpSpPr>
                <a:xfrm>
                  <a:off x="3936796" y="2819541"/>
                  <a:ext cx="260908" cy="163541"/>
                  <a:chOff x="3936796" y="2819541"/>
                  <a:chExt cx="260908" cy="163541"/>
                </a:xfrm>
              </p:grpSpPr>
              <p:sp>
                <p:nvSpPr>
                  <p:cNvPr id="604" name="任意多边形: 形状 603">
                    <a:extLst>
                      <a:ext uri="{FF2B5EF4-FFF2-40B4-BE49-F238E27FC236}">
                        <a16:creationId xmlns:a16="http://schemas.microsoft.com/office/drawing/2014/main" id="{4166C963-00D4-FCEF-408D-27D6FBBF0E60}"/>
                      </a:ext>
                    </a:extLst>
                  </p:cNvPr>
                  <p:cNvSpPr/>
                  <p:nvPr/>
                </p:nvSpPr>
                <p:spPr>
                  <a:xfrm>
                    <a:off x="3936796" y="2828146"/>
                    <a:ext cx="260908" cy="154936"/>
                  </a:xfrm>
                  <a:custGeom>
                    <a:avLst/>
                    <a:gdLst>
                      <a:gd name="connsiteX0" fmla="*/ 0 w 260908"/>
                      <a:gd name="connsiteY0" fmla="*/ 87495 h 154936"/>
                      <a:gd name="connsiteX1" fmla="*/ 69723 w 260908"/>
                      <a:gd name="connsiteY1" fmla="*/ 142054 h 154936"/>
                      <a:gd name="connsiteX2" fmla="*/ 80810 w 260908"/>
                      <a:gd name="connsiteY2" fmla="*/ 146512 h 154936"/>
                      <a:gd name="connsiteX3" fmla="*/ 165621 w 260908"/>
                      <a:gd name="connsiteY3" fmla="*/ 154322 h 154936"/>
                      <a:gd name="connsiteX4" fmla="*/ 177355 w 260908"/>
                      <a:gd name="connsiteY4" fmla="*/ 151960 h 154936"/>
                      <a:gd name="connsiteX5" fmla="*/ 260909 w 260908"/>
                      <a:gd name="connsiteY5" fmla="*/ 99306 h 154936"/>
                      <a:gd name="connsiteX6" fmla="*/ 245631 w 260908"/>
                      <a:gd name="connsiteY6" fmla="*/ 52595 h 154936"/>
                      <a:gd name="connsiteX7" fmla="*/ 245592 w 260908"/>
                      <a:gd name="connsiteY7" fmla="*/ 52557 h 154936"/>
                      <a:gd name="connsiteX8" fmla="*/ 186690 w 260908"/>
                      <a:gd name="connsiteY8" fmla="*/ 13161 h 154936"/>
                      <a:gd name="connsiteX9" fmla="*/ 185090 w 260908"/>
                      <a:gd name="connsiteY9" fmla="*/ 12476 h 154936"/>
                      <a:gd name="connsiteX10" fmla="*/ 149771 w 260908"/>
                      <a:gd name="connsiteY10" fmla="*/ 2379 h 154936"/>
                      <a:gd name="connsiteX11" fmla="*/ 149390 w 260908"/>
                      <a:gd name="connsiteY11" fmla="*/ 2303 h 154936"/>
                      <a:gd name="connsiteX12" fmla="*/ 146228 w 260908"/>
                      <a:gd name="connsiteY12" fmla="*/ 1808 h 154936"/>
                      <a:gd name="connsiteX13" fmla="*/ 136512 w 260908"/>
                      <a:gd name="connsiteY13" fmla="*/ 665 h 154936"/>
                      <a:gd name="connsiteX14" fmla="*/ 126759 w 260908"/>
                      <a:gd name="connsiteY14" fmla="*/ 93 h 154936"/>
                      <a:gd name="connsiteX15" fmla="*/ 123558 w 260908"/>
                      <a:gd name="connsiteY15" fmla="*/ 17 h 154936"/>
                      <a:gd name="connsiteX16" fmla="*/ 123177 w 260908"/>
                      <a:gd name="connsiteY16" fmla="*/ 17 h 154936"/>
                      <a:gd name="connsiteX17" fmla="*/ 86639 w 260908"/>
                      <a:gd name="connsiteY17" fmla="*/ 3903 h 154936"/>
                      <a:gd name="connsiteX18" fmla="*/ 84925 w 260908"/>
                      <a:gd name="connsiteY18" fmla="*/ 4322 h 154936"/>
                      <a:gd name="connsiteX19" fmla="*/ 0 w 260908"/>
                      <a:gd name="connsiteY19" fmla="*/ 87495 h 1549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</a:cxnLst>
                    <a:rect l="l" t="t" r="r" b="b"/>
                    <a:pathLst>
                      <a:path w="260908" h="154936">
                        <a:moveTo>
                          <a:pt x="0" y="87495"/>
                        </a:moveTo>
                        <a:cubicBezTo>
                          <a:pt x="0" y="87495"/>
                          <a:pt x="28308" y="123385"/>
                          <a:pt x="69723" y="142054"/>
                        </a:cubicBezTo>
                        <a:cubicBezTo>
                          <a:pt x="73304" y="143692"/>
                          <a:pt x="77038" y="145178"/>
                          <a:pt x="80810" y="146512"/>
                        </a:cubicBezTo>
                        <a:cubicBezTo>
                          <a:pt x="100165" y="153293"/>
                          <a:pt x="152476" y="156341"/>
                          <a:pt x="165621" y="154322"/>
                        </a:cubicBezTo>
                        <a:cubicBezTo>
                          <a:pt x="169659" y="153712"/>
                          <a:pt x="173545" y="152912"/>
                          <a:pt x="177355" y="151960"/>
                        </a:cubicBezTo>
                        <a:cubicBezTo>
                          <a:pt x="229514" y="139082"/>
                          <a:pt x="260909" y="99306"/>
                          <a:pt x="260909" y="99306"/>
                        </a:cubicBezTo>
                        <a:cubicBezTo>
                          <a:pt x="260261" y="82580"/>
                          <a:pt x="254622" y="66616"/>
                          <a:pt x="245631" y="52595"/>
                        </a:cubicBezTo>
                        <a:cubicBezTo>
                          <a:pt x="245592" y="52595"/>
                          <a:pt x="245592" y="52595"/>
                          <a:pt x="245592" y="52557"/>
                        </a:cubicBezTo>
                        <a:cubicBezTo>
                          <a:pt x="232105" y="36365"/>
                          <a:pt x="210998" y="23487"/>
                          <a:pt x="186690" y="13161"/>
                        </a:cubicBezTo>
                        <a:cubicBezTo>
                          <a:pt x="186157" y="12933"/>
                          <a:pt x="185623" y="12704"/>
                          <a:pt x="185090" y="12476"/>
                        </a:cubicBezTo>
                        <a:cubicBezTo>
                          <a:pt x="174155" y="7904"/>
                          <a:pt x="162306" y="4475"/>
                          <a:pt x="149771" y="2379"/>
                        </a:cubicBezTo>
                        <a:cubicBezTo>
                          <a:pt x="149657" y="2341"/>
                          <a:pt x="149504" y="2341"/>
                          <a:pt x="149390" y="2303"/>
                        </a:cubicBezTo>
                        <a:cubicBezTo>
                          <a:pt x="148323" y="2151"/>
                          <a:pt x="147295" y="1960"/>
                          <a:pt x="146228" y="1808"/>
                        </a:cubicBezTo>
                        <a:cubicBezTo>
                          <a:pt x="143027" y="1351"/>
                          <a:pt x="139789" y="969"/>
                          <a:pt x="136512" y="665"/>
                        </a:cubicBezTo>
                        <a:cubicBezTo>
                          <a:pt x="133236" y="398"/>
                          <a:pt x="129959" y="207"/>
                          <a:pt x="126759" y="93"/>
                        </a:cubicBezTo>
                        <a:cubicBezTo>
                          <a:pt x="125692" y="55"/>
                          <a:pt x="124625" y="55"/>
                          <a:pt x="123558" y="17"/>
                        </a:cubicBezTo>
                        <a:cubicBezTo>
                          <a:pt x="123444" y="17"/>
                          <a:pt x="123292" y="-21"/>
                          <a:pt x="123177" y="17"/>
                        </a:cubicBezTo>
                        <a:cubicBezTo>
                          <a:pt x="110490" y="-59"/>
                          <a:pt x="98184" y="1274"/>
                          <a:pt x="86639" y="3903"/>
                        </a:cubicBezTo>
                        <a:cubicBezTo>
                          <a:pt x="86068" y="4056"/>
                          <a:pt x="85496" y="4170"/>
                          <a:pt x="84925" y="4322"/>
                        </a:cubicBezTo>
                        <a:cubicBezTo>
                          <a:pt x="38481" y="15486"/>
                          <a:pt x="14935" y="48252"/>
                          <a:pt x="0" y="87495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05" name="任意多边形: 形状 604">
                    <a:extLst>
                      <a:ext uri="{FF2B5EF4-FFF2-40B4-BE49-F238E27FC236}">
                        <a16:creationId xmlns:a16="http://schemas.microsoft.com/office/drawing/2014/main" id="{44010206-7504-B76D-2317-EA7CC640B5DF}"/>
                      </a:ext>
                    </a:extLst>
                  </p:cNvPr>
                  <p:cNvSpPr/>
                  <p:nvPr/>
                </p:nvSpPr>
                <p:spPr>
                  <a:xfrm>
                    <a:off x="3988410" y="2828107"/>
                    <a:ext cx="156077" cy="154974"/>
                  </a:xfrm>
                  <a:custGeom>
                    <a:avLst/>
                    <a:gdLst>
                      <a:gd name="connsiteX0" fmla="*/ 431 w 156077"/>
                      <a:gd name="connsiteY0" fmla="*/ 72826 h 154974"/>
                      <a:gd name="connsiteX1" fmla="*/ 18110 w 156077"/>
                      <a:gd name="connsiteY1" fmla="*/ 142092 h 154974"/>
                      <a:gd name="connsiteX2" fmla="*/ 29197 w 156077"/>
                      <a:gd name="connsiteY2" fmla="*/ 146550 h 154974"/>
                      <a:gd name="connsiteX3" fmla="*/ 114007 w 156077"/>
                      <a:gd name="connsiteY3" fmla="*/ 154360 h 154974"/>
                      <a:gd name="connsiteX4" fmla="*/ 125742 w 156077"/>
                      <a:gd name="connsiteY4" fmla="*/ 151998 h 154974"/>
                      <a:gd name="connsiteX5" fmla="*/ 155651 w 156077"/>
                      <a:gd name="connsiteY5" fmla="*/ 86313 h 154974"/>
                      <a:gd name="connsiteX6" fmla="*/ 135077 w 156077"/>
                      <a:gd name="connsiteY6" fmla="*/ 13200 h 154974"/>
                      <a:gd name="connsiteX7" fmla="*/ 134924 w 156077"/>
                      <a:gd name="connsiteY7" fmla="*/ 12971 h 154974"/>
                      <a:gd name="connsiteX8" fmla="*/ 98196 w 156077"/>
                      <a:gd name="connsiteY8" fmla="*/ 2379 h 154974"/>
                      <a:gd name="connsiteX9" fmla="*/ 97815 w 156077"/>
                      <a:gd name="connsiteY9" fmla="*/ 2303 h 154974"/>
                      <a:gd name="connsiteX10" fmla="*/ 94652 w 156077"/>
                      <a:gd name="connsiteY10" fmla="*/ 1808 h 154974"/>
                      <a:gd name="connsiteX11" fmla="*/ 84937 w 156077"/>
                      <a:gd name="connsiteY11" fmla="*/ 665 h 154974"/>
                      <a:gd name="connsiteX12" fmla="*/ 75183 w 156077"/>
                      <a:gd name="connsiteY12" fmla="*/ 93 h 154974"/>
                      <a:gd name="connsiteX13" fmla="*/ 71983 w 156077"/>
                      <a:gd name="connsiteY13" fmla="*/ 17 h 154974"/>
                      <a:gd name="connsiteX14" fmla="*/ 71602 w 156077"/>
                      <a:gd name="connsiteY14" fmla="*/ 17 h 154974"/>
                      <a:gd name="connsiteX15" fmla="*/ 33578 w 156077"/>
                      <a:gd name="connsiteY15" fmla="*/ 4094 h 154974"/>
                      <a:gd name="connsiteX16" fmla="*/ 33350 w 156077"/>
                      <a:gd name="connsiteY16" fmla="*/ 4322 h 154974"/>
                      <a:gd name="connsiteX17" fmla="*/ 431 w 156077"/>
                      <a:gd name="connsiteY17" fmla="*/ 72826 h 1549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</a:cxnLst>
                    <a:rect l="l" t="t" r="r" b="b"/>
                    <a:pathLst>
                      <a:path w="156077" h="154974">
                        <a:moveTo>
                          <a:pt x="431" y="72826"/>
                        </a:moveTo>
                        <a:cubicBezTo>
                          <a:pt x="-1855" y="99191"/>
                          <a:pt x="5079" y="123804"/>
                          <a:pt x="18110" y="142092"/>
                        </a:cubicBezTo>
                        <a:cubicBezTo>
                          <a:pt x="21691" y="143730"/>
                          <a:pt x="25425" y="145216"/>
                          <a:pt x="29197" y="146550"/>
                        </a:cubicBezTo>
                        <a:cubicBezTo>
                          <a:pt x="48552" y="153331"/>
                          <a:pt x="100863" y="156379"/>
                          <a:pt x="114007" y="154360"/>
                        </a:cubicBezTo>
                        <a:cubicBezTo>
                          <a:pt x="118046" y="153750"/>
                          <a:pt x="121932" y="152950"/>
                          <a:pt x="125742" y="151998"/>
                        </a:cubicBezTo>
                        <a:cubicBezTo>
                          <a:pt x="142011" y="136224"/>
                          <a:pt x="153327" y="112983"/>
                          <a:pt x="155651" y="86313"/>
                        </a:cubicBezTo>
                        <a:cubicBezTo>
                          <a:pt x="158089" y="58043"/>
                          <a:pt x="149936" y="31830"/>
                          <a:pt x="135077" y="13200"/>
                        </a:cubicBezTo>
                        <a:cubicBezTo>
                          <a:pt x="135039" y="13123"/>
                          <a:pt x="134962" y="13047"/>
                          <a:pt x="134924" y="12971"/>
                        </a:cubicBezTo>
                        <a:cubicBezTo>
                          <a:pt x="123532" y="8132"/>
                          <a:pt x="111226" y="4551"/>
                          <a:pt x="98196" y="2379"/>
                        </a:cubicBezTo>
                        <a:cubicBezTo>
                          <a:pt x="98082" y="2341"/>
                          <a:pt x="97929" y="2341"/>
                          <a:pt x="97815" y="2303"/>
                        </a:cubicBezTo>
                        <a:cubicBezTo>
                          <a:pt x="96748" y="2150"/>
                          <a:pt x="95719" y="1960"/>
                          <a:pt x="94652" y="1808"/>
                        </a:cubicBezTo>
                        <a:cubicBezTo>
                          <a:pt x="91452" y="1350"/>
                          <a:pt x="88214" y="969"/>
                          <a:pt x="84937" y="665"/>
                        </a:cubicBezTo>
                        <a:cubicBezTo>
                          <a:pt x="81660" y="398"/>
                          <a:pt x="78384" y="208"/>
                          <a:pt x="75183" y="93"/>
                        </a:cubicBezTo>
                        <a:cubicBezTo>
                          <a:pt x="74117" y="55"/>
                          <a:pt x="73050" y="55"/>
                          <a:pt x="71983" y="17"/>
                        </a:cubicBezTo>
                        <a:cubicBezTo>
                          <a:pt x="71869" y="17"/>
                          <a:pt x="71716" y="-21"/>
                          <a:pt x="71602" y="17"/>
                        </a:cubicBezTo>
                        <a:cubicBezTo>
                          <a:pt x="58381" y="-97"/>
                          <a:pt x="45618" y="1312"/>
                          <a:pt x="33578" y="4094"/>
                        </a:cubicBezTo>
                        <a:cubicBezTo>
                          <a:pt x="33502" y="4170"/>
                          <a:pt x="33426" y="4246"/>
                          <a:pt x="33350" y="4322"/>
                        </a:cubicBezTo>
                        <a:cubicBezTo>
                          <a:pt x="15443" y="20134"/>
                          <a:pt x="2908" y="44594"/>
                          <a:pt x="431" y="72826"/>
                        </a:cubicBezTo>
                        <a:close/>
                      </a:path>
                    </a:pathLst>
                  </a:custGeom>
                  <a:solidFill>
                    <a:srgbClr val="57151D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06" name="任意多边形: 形状 605">
                    <a:extLst>
                      <a:ext uri="{FF2B5EF4-FFF2-40B4-BE49-F238E27FC236}">
                        <a16:creationId xmlns:a16="http://schemas.microsoft.com/office/drawing/2014/main" id="{E99B54F9-E742-ACEA-6574-999619288FC7}"/>
                      </a:ext>
                    </a:extLst>
                  </p:cNvPr>
                  <p:cNvSpPr/>
                  <p:nvPr/>
                </p:nvSpPr>
                <p:spPr>
                  <a:xfrm rot="-5102277">
                    <a:off x="4002156" y="2842765"/>
                    <a:ext cx="133661" cy="123449"/>
                  </a:xfrm>
                  <a:custGeom>
                    <a:avLst/>
                    <a:gdLst>
                      <a:gd name="connsiteX0" fmla="*/ 133661 w 133661"/>
                      <a:gd name="connsiteY0" fmla="*/ 61725 h 123449"/>
                      <a:gd name="connsiteX1" fmla="*/ 66831 w 133661"/>
                      <a:gd name="connsiteY1" fmla="*/ 123450 h 123449"/>
                      <a:gd name="connsiteX2" fmla="*/ 0 w 133661"/>
                      <a:gd name="connsiteY2" fmla="*/ 61725 h 123449"/>
                      <a:gd name="connsiteX3" fmla="*/ 66831 w 133661"/>
                      <a:gd name="connsiteY3" fmla="*/ 0 h 123449"/>
                      <a:gd name="connsiteX4" fmla="*/ 133661 w 133661"/>
                      <a:gd name="connsiteY4" fmla="*/ 61725 h 1234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3661" h="123449">
                        <a:moveTo>
                          <a:pt x="133661" y="61725"/>
                        </a:moveTo>
                        <a:cubicBezTo>
                          <a:pt x="133661" y="95815"/>
                          <a:pt x="103740" y="123450"/>
                          <a:pt x="66831" y="123450"/>
                        </a:cubicBezTo>
                        <a:cubicBezTo>
                          <a:pt x="29921" y="123450"/>
                          <a:pt x="0" y="95815"/>
                          <a:pt x="0" y="61725"/>
                        </a:cubicBezTo>
                        <a:cubicBezTo>
                          <a:pt x="0" y="27635"/>
                          <a:pt x="29921" y="0"/>
                          <a:pt x="66831" y="0"/>
                        </a:cubicBezTo>
                        <a:cubicBezTo>
                          <a:pt x="103740" y="0"/>
                          <a:pt x="133661" y="27635"/>
                          <a:pt x="133661" y="61725"/>
                        </a:cubicBezTo>
                        <a:close/>
                      </a:path>
                    </a:pathLst>
                  </a:custGeom>
                  <a:solidFill>
                    <a:srgbClr val="2B0A0E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07" name="任意多边形: 形状 606">
                    <a:extLst>
                      <a:ext uri="{FF2B5EF4-FFF2-40B4-BE49-F238E27FC236}">
                        <a16:creationId xmlns:a16="http://schemas.microsoft.com/office/drawing/2014/main" id="{7E71F862-08B7-2122-03AE-13AA0CCFEE1A}"/>
                      </a:ext>
                    </a:extLst>
                  </p:cNvPr>
                  <p:cNvSpPr/>
                  <p:nvPr/>
                </p:nvSpPr>
                <p:spPr>
                  <a:xfrm rot="-5102620">
                    <a:off x="4010839" y="2857991"/>
                    <a:ext cx="111713" cy="93043"/>
                  </a:xfrm>
                  <a:custGeom>
                    <a:avLst/>
                    <a:gdLst>
                      <a:gd name="connsiteX0" fmla="*/ 111714 w 111713"/>
                      <a:gd name="connsiteY0" fmla="*/ 46522 h 93043"/>
                      <a:gd name="connsiteX1" fmla="*/ 55857 w 111713"/>
                      <a:gd name="connsiteY1" fmla="*/ 93044 h 93043"/>
                      <a:gd name="connsiteX2" fmla="*/ 0 w 111713"/>
                      <a:gd name="connsiteY2" fmla="*/ 46522 h 93043"/>
                      <a:gd name="connsiteX3" fmla="*/ 55857 w 111713"/>
                      <a:gd name="connsiteY3" fmla="*/ 0 h 93043"/>
                      <a:gd name="connsiteX4" fmla="*/ 111714 w 111713"/>
                      <a:gd name="connsiteY4" fmla="*/ 46522 h 930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11713" h="93043">
                        <a:moveTo>
                          <a:pt x="111714" y="46522"/>
                        </a:moveTo>
                        <a:cubicBezTo>
                          <a:pt x="111714" y="72215"/>
                          <a:pt x="86706" y="93044"/>
                          <a:pt x="55857" y="93044"/>
                        </a:cubicBezTo>
                        <a:cubicBezTo>
                          <a:pt x="25008" y="93044"/>
                          <a:pt x="0" y="72215"/>
                          <a:pt x="0" y="46522"/>
                        </a:cubicBezTo>
                        <a:cubicBezTo>
                          <a:pt x="0" y="20829"/>
                          <a:pt x="25008" y="0"/>
                          <a:pt x="55857" y="0"/>
                        </a:cubicBezTo>
                        <a:cubicBezTo>
                          <a:pt x="86706" y="0"/>
                          <a:pt x="111714" y="20829"/>
                          <a:pt x="111714" y="46522"/>
                        </a:cubicBezTo>
                        <a:close/>
                      </a:path>
                    </a:pathLst>
                  </a:custGeom>
                  <a:solidFill>
                    <a:srgbClr val="000000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08" name="任意多边形: 形状 607">
                    <a:extLst>
                      <a:ext uri="{FF2B5EF4-FFF2-40B4-BE49-F238E27FC236}">
                        <a16:creationId xmlns:a16="http://schemas.microsoft.com/office/drawing/2014/main" id="{89BAE70E-3092-E1AF-4E0E-92ED7CC4FB6B}"/>
                      </a:ext>
                    </a:extLst>
                  </p:cNvPr>
                  <p:cNvSpPr/>
                  <p:nvPr/>
                </p:nvSpPr>
                <p:spPr>
                  <a:xfrm>
                    <a:off x="3936796" y="2819541"/>
                    <a:ext cx="260908" cy="107872"/>
                  </a:xfrm>
                  <a:custGeom>
                    <a:avLst/>
                    <a:gdLst>
                      <a:gd name="connsiteX0" fmla="*/ 0 w 260908"/>
                      <a:gd name="connsiteY0" fmla="*/ 96099 h 107872"/>
                      <a:gd name="connsiteX1" fmla="*/ 21450 w 260908"/>
                      <a:gd name="connsiteY1" fmla="*/ 59028 h 107872"/>
                      <a:gd name="connsiteX2" fmla="*/ 133502 w 260908"/>
                      <a:gd name="connsiteY2" fmla="*/ 15937 h 107872"/>
                      <a:gd name="connsiteX3" fmla="*/ 260909 w 260908"/>
                      <a:gd name="connsiteY3" fmla="*/ 107872 h 107872"/>
                      <a:gd name="connsiteX4" fmla="*/ 245631 w 260908"/>
                      <a:gd name="connsiteY4" fmla="*/ 61162 h 107872"/>
                      <a:gd name="connsiteX5" fmla="*/ 245592 w 260908"/>
                      <a:gd name="connsiteY5" fmla="*/ 61124 h 107872"/>
                      <a:gd name="connsiteX6" fmla="*/ 204406 w 260908"/>
                      <a:gd name="connsiteY6" fmla="*/ 23024 h 107872"/>
                      <a:gd name="connsiteX7" fmla="*/ 137236 w 260908"/>
                      <a:gd name="connsiteY7" fmla="*/ 621 h 107872"/>
                      <a:gd name="connsiteX8" fmla="*/ 47968 w 260908"/>
                      <a:gd name="connsiteY8" fmla="*/ 23443 h 107872"/>
                      <a:gd name="connsiteX9" fmla="*/ 0 w 260908"/>
                      <a:gd name="connsiteY9" fmla="*/ 96099 h 1078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260908" h="107872">
                        <a:moveTo>
                          <a:pt x="0" y="96099"/>
                        </a:moveTo>
                        <a:cubicBezTo>
                          <a:pt x="5524" y="82650"/>
                          <a:pt x="12383" y="69886"/>
                          <a:pt x="21450" y="59028"/>
                        </a:cubicBezTo>
                        <a:cubicBezTo>
                          <a:pt x="47930" y="26262"/>
                          <a:pt x="92354" y="11632"/>
                          <a:pt x="133502" y="15937"/>
                        </a:cubicBezTo>
                        <a:cubicBezTo>
                          <a:pt x="190576" y="20090"/>
                          <a:pt x="246964" y="48398"/>
                          <a:pt x="260909" y="107872"/>
                        </a:cubicBezTo>
                        <a:cubicBezTo>
                          <a:pt x="260261" y="91146"/>
                          <a:pt x="254622" y="75182"/>
                          <a:pt x="245631" y="61162"/>
                        </a:cubicBezTo>
                        <a:cubicBezTo>
                          <a:pt x="245592" y="61162"/>
                          <a:pt x="245592" y="61162"/>
                          <a:pt x="245592" y="61124"/>
                        </a:cubicBezTo>
                        <a:cubicBezTo>
                          <a:pt x="235344" y="45236"/>
                          <a:pt x="220827" y="31977"/>
                          <a:pt x="204406" y="23024"/>
                        </a:cubicBezTo>
                        <a:cubicBezTo>
                          <a:pt x="183147" y="11098"/>
                          <a:pt x="161315" y="2831"/>
                          <a:pt x="137236" y="621"/>
                        </a:cubicBezTo>
                        <a:cubicBezTo>
                          <a:pt x="107137" y="-2580"/>
                          <a:pt x="73343" y="6831"/>
                          <a:pt x="47968" y="23443"/>
                        </a:cubicBezTo>
                        <a:cubicBezTo>
                          <a:pt x="22784" y="39635"/>
                          <a:pt x="5334" y="67029"/>
                          <a:pt x="0" y="96099"/>
                        </a:cubicBezTo>
                        <a:close/>
                      </a:path>
                    </a:pathLst>
                  </a:custGeom>
                  <a:solidFill>
                    <a:srgbClr val="240206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09" name="任意多边形: 形状 608">
                    <a:extLst>
                      <a:ext uri="{FF2B5EF4-FFF2-40B4-BE49-F238E27FC236}">
                        <a16:creationId xmlns:a16="http://schemas.microsoft.com/office/drawing/2014/main" id="{EB79FB20-CBFA-F775-5379-EA9FE3AD47CE}"/>
                      </a:ext>
                    </a:extLst>
                  </p:cNvPr>
                  <p:cNvSpPr/>
                  <p:nvPr/>
                </p:nvSpPr>
                <p:spPr>
                  <a:xfrm>
                    <a:off x="4009130" y="2855722"/>
                    <a:ext cx="30898" cy="30904"/>
                  </a:xfrm>
                  <a:custGeom>
                    <a:avLst/>
                    <a:gdLst>
                      <a:gd name="connsiteX0" fmla="*/ 57 w 30898"/>
                      <a:gd name="connsiteY0" fmla="*/ 14121 h 30904"/>
                      <a:gd name="connsiteX1" fmla="*/ 14115 w 30898"/>
                      <a:gd name="connsiteY1" fmla="*/ 30847 h 30904"/>
                      <a:gd name="connsiteX2" fmla="*/ 30841 w 30898"/>
                      <a:gd name="connsiteY2" fmla="*/ 16789 h 30904"/>
                      <a:gd name="connsiteX3" fmla="*/ 16782 w 30898"/>
                      <a:gd name="connsiteY3" fmla="*/ 63 h 30904"/>
                      <a:gd name="connsiteX4" fmla="*/ 57 w 30898"/>
                      <a:gd name="connsiteY4" fmla="*/ 14121 h 3090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0898" h="30904">
                        <a:moveTo>
                          <a:pt x="57" y="14121"/>
                        </a:moveTo>
                        <a:cubicBezTo>
                          <a:pt x="-667" y="22618"/>
                          <a:pt x="5619" y="30124"/>
                          <a:pt x="14115" y="30847"/>
                        </a:cubicBezTo>
                        <a:cubicBezTo>
                          <a:pt x="22612" y="31571"/>
                          <a:pt x="30117" y="25285"/>
                          <a:pt x="30841" y="16789"/>
                        </a:cubicBezTo>
                        <a:cubicBezTo>
                          <a:pt x="31565" y="8292"/>
                          <a:pt x="25279" y="786"/>
                          <a:pt x="16782" y="63"/>
                        </a:cubicBezTo>
                        <a:cubicBezTo>
                          <a:pt x="8286" y="-699"/>
                          <a:pt x="780" y="5587"/>
                          <a:pt x="57" y="1412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10" name="任意多边形: 形状 609">
                    <a:extLst>
                      <a:ext uri="{FF2B5EF4-FFF2-40B4-BE49-F238E27FC236}">
                        <a16:creationId xmlns:a16="http://schemas.microsoft.com/office/drawing/2014/main" id="{185C12F8-4D76-8824-1890-FE172CCBA775}"/>
                      </a:ext>
                    </a:extLst>
                  </p:cNvPr>
                  <p:cNvSpPr/>
                  <p:nvPr/>
                </p:nvSpPr>
                <p:spPr>
                  <a:xfrm>
                    <a:off x="4056280" y="2859254"/>
                    <a:ext cx="19236" cy="19236"/>
                  </a:xfrm>
                  <a:custGeom>
                    <a:avLst/>
                    <a:gdLst>
                      <a:gd name="connsiteX0" fmla="*/ 36 w 19236"/>
                      <a:gd name="connsiteY0" fmla="*/ 8799 h 19236"/>
                      <a:gd name="connsiteX1" fmla="*/ 8799 w 19236"/>
                      <a:gd name="connsiteY1" fmla="*/ 19201 h 19236"/>
                      <a:gd name="connsiteX2" fmla="*/ 19200 w 19236"/>
                      <a:gd name="connsiteY2" fmla="*/ 10438 h 19236"/>
                      <a:gd name="connsiteX3" fmla="*/ 10437 w 19236"/>
                      <a:gd name="connsiteY3" fmla="*/ 36 h 19236"/>
                      <a:gd name="connsiteX4" fmla="*/ 36 w 19236"/>
                      <a:gd name="connsiteY4" fmla="*/ 8799 h 192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9236" h="19236">
                        <a:moveTo>
                          <a:pt x="36" y="8799"/>
                        </a:moveTo>
                        <a:cubicBezTo>
                          <a:pt x="-421" y="14095"/>
                          <a:pt x="3503" y="18743"/>
                          <a:pt x="8799" y="19201"/>
                        </a:cubicBezTo>
                        <a:cubicBezTo>
                          <a:pt x="14095" y="19658"/>
                          <a:pt x="18743" y="15734"/>
                          <a:pt x="19200" y="10438"/>
                        </a:cubicBezTo>
                        <a:cubicBezTo>
                          <a:pt x="19658" y="5142"/>
                          <a:pt x="15733" y="494"/>
                          <a:pt x="10437" y="36"/>
                        </a:cubicBezTo>
                        <a:cubicBezTo>
                          <a:pt x="5141" y="-421"/>
                          <a:pt x="493" y="3503"/>
                          <a:pt x="36" y="8799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11" name="任意多边形: 形状 610">
                    <a:extLst>
                      <a:ext uri="{FF2B5EF4-FFF2-40B4-BE49-F238E27FC236}">
                        <a16:creationId xmlns:a16="http://schemas.microsoft.com/office/drawing/2014/main" id="{FA6FA41F-9B8D-C0E9-84E9-D8D528772C66}"/>
                      </a:ext>
                    </a:extLst>
                  </p:cNvPr>
                  <p:cNvSpPr/>
                  <p:nvPr/>
                </p:nvSpPr>
                <p:spPr>
                  <a:xfrm>
                    <a:off x="4033191" y="2893049"/>
                    <a:ext cx="19236" cy="19236"/>
                  </a:xfrm>
                  <a:custGeom>
                    <a:avLst/>
                    <a:gdLst>
                      <a:gd name="connsiteX0" fmla="*/ 36 w 19236"/>
                      <a:gd name="connsiteY0" fmla="*/ 8799 h 19236"/>
                      <a:gd name="connsiteX1" fmla="*/ 8799 w 19236"/>
                      <a:gd name="connsiteY1" fmla="*/ 19200 h 19236"/>
                      <a:gd name="connsiteX2" fmla="*/ 19200 w 19236"/>
                      <a:gd name="connsiteY2" fmla="*/ 10437 h 19236"/>
                      <a:gd name="connsiteX3" fmla="*/ 10437 w 19236"/>
                      <a:gd name="connsiteY3" fmla="*/ 36 h 19236"/>
                      <a:gd name="connsiteX4" fmla="*/ 36 w 19236"/>
                      <a:gd name="connsiteY4" fmla="*/ 8799 h 192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9236" h="19236">
                        <a:moveTo>
                          <a:pt x="36" y="8799"/>
                        </a:moveTo>
                        <a:cubicBezTo>
                          <a:pt x="-421" y="14095"/>
                          <a:pt x="3503" y="18743"/>
                          <a:pt x="8799" y="19200"/>
                        </a:cubicBezTo>
                        <a:cubicBezTo>
                          <a:pt x="14095" y="19658"/>
                          <a:pt x="18743" y="15733"/>
                          <a:pt x="19200" y="10437"/>
                        </a:cubicBezTo>
                        <a:cubicBezTo>
                          <a:pt x="19658" y="5142"/>
                          <a:pt x="15733" y="493"/>
                          <a:pt x="10437" y="36"/>
                        </a:cubicBezTo>
                        <a:cubicBezTo>
                          <a:pt x="5180" y="-421"/>
                          <a:pt x="493" y="3503"/>
                          <a:pt x="36" y="8799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</p:grpSp>
        <p:grpSp>
          <p:nvGrpSpPr>
            <p:cNvPr id="612" name="图形 7">
              <a:extLst>
                <a:ext uri="{FF2B5EF4-FFF2-40B4-BE49-F238E27FC236}">
                  <a16:creationId xmlns:a16="http://schemas.microsoft.com/office/drawing/2014/main" id="{ED79910F-3271-0E7F-BC6B-A10E25067527}"/>
                </a:ext>
              </a:extLst>
            </p:cNvPr>
            <p:cNvGrpSpPr/>
            <p:nvPr/>
          </p:nvGrpSpPr>
          <p:grpSpPr>
            <a:xfrm>
              <a:off x="3366973" y="3018624"/>
              <a:ext cx="847648" cy="243687"/>
              <a:chOff x="3366973" y="3018624"/>
              <a:chExt cx="847648" cy="243687"/>
            </a:xfrm>
            <a:solidFill>
              <a:srgbClr val="FF0011"/>
            </a:solidFill>
          </p:grpSpPr>
          <p:sp>
            <p:nvSpPr>
              <p:cNvPr id="613" name="任意多边形: 形状 612">
                <a:extLst>
                  <a:ext uri="{FF2B5EF4-FFF2-40B4-BE49-F238E27FC236}">
                    <a16:creationId xmlns:a16="http://schemas.microsoft.com/office/drawing/2014/main" id="{AF3DF863-D5E3-6FCD-2823-D71F2BD9CA1D}"/>
                  </a:ext>
                </a:extLst>
              </p:cNvPr>
              <p:cNvSpPr/>
              <p:nvPr/>
            </p:nvSpPr>
            <p:spPr>
              <a:xfrm>
                <a:off x="3977487" y="3047961"/>
                <a:ext cx="237134" cy="214350"/>
              </a:xfrm>
              <a:custGeom>
                <a:avLst/>
                <a:gdLst>
                  <a:gd name="connsiteX0" fmla="*/ 237134 w 237134"/>
                  <a:gd name="connsiteY0" fmla="*/ 107175 h 214350"/>
                  <a:gd name="connsiteX1" fmla="*/ 118567 w 237134"/>
                  <a:gd name="connsiteY1" fmla="*/ 214351 h 214350"/>
                  <a:gd name="connsiteX2" fmla="*/ 0 w 237134"/>
                  <a:gd name="connsiteY2" fmla="*/ 107175 h 214350"/>
                  <a:gd name="connsiteX3" fmla="*/ 118567 w 237134"/>
                  <a:gd name="connsiteY3" fmla="*/ 0 h 214350"/>
                  <a:gd name="connsiteX4" fmla="*/ 237134 w 237134"/>
                  <a:gd name="connsiteY4" fmla="*/ 107175 h 214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7134" h="214350">
                    <a:moveTo>
                      <a:pt x="237134" y="107175"/>
                    </a:moveTo>
                    <a:cubicBezTo>
                      <a:pt x="237134" y="166367"/>
                      <a:pt x="184050" y="214351"/>
                      <a:pt x="118567" y="214351"/>
                    </a:cubicBezTo>
                    <a:cubicBezTo>
                      <a:pt x="53085" y="214351"/>
                      <a:pt x="0" y="166367"/>
                      <a:pt x="0" y="107175"/>
                    </a:cubicBezTo>
                    <a:cubicBezTo>
                      <a:pt x="0" y="47984"/>
                      <a:pt x="53085" y="0"/>
                      <a:pt x="118567" y="0"/>
                    </a:cubicBezTo>
                    <a:cubicBezTo>
                      <a:pt x="184050" y="0"/>
                      <a:pt x="237134" y="47984"/>
                      <a:pt x="237134" y="107175"/>
                    </a:cubicBezTo>
                    <a:close/>
                  </a:path>
                </a:pathLst>
              </a:custGeom>
              <a:solidFill>
                <a:srgbClr val="FF0011"/>
              </a:soli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14" name="任意多边形: 形状 613">
                <a:extLst>
                  <a:ext uri="{FF2B5EF4-FFF2-40B4-BE49-F238E27FC236}">
                    <a16:creationId xmlns:a16="http://schemas.microsoft.com/office/drawing/2014/main" id="{7F4F1946-7F7A-4BAB-918A-33D55FFD3A70}"/>
                  </a:ext>
                </a:extLst>
              </p:cNvPr>
              <p:cNvSpPr/>
              <p:nvPr/>
            </p:nvSpPr>
            <p:spPr>
              <a:xfrm>
                <a:off x="3366973" y="3018624"/>
                <a:ext cx="237134" cy="214350"/>
              </a:xfrm>
              <a:custGeom>
                <a:avLst/>
                <a:gdLst>
                  <a:gd name="connsiteX0" fmla="*/ 237134 w 237134"/>
                  <a:gd name="connsiteY0" fmla="*/ 107175 h 214350"/>
                  <a:gd name="connsiteX1" fmla="*/ 118567 w 237134"/>
                  <a:gd name="connsiteY1" fmla="*/ 214351 h 214350"/>
                  <a:gd name="connsiteX2" fmla="*/ 0 w 237134"/>
                  <a:gd name="connsiteY2" fmla="*/ 107175 h 214350"/>
                  <a:gd name="connsiteX3" fmla="*/ 118567 w 237134"/>
                  <a:gd name="connsiteY3" fmla="*/ 0 h 214350"/>
                  <a:gd name="connsiteX4" fmla="*/ 237134 w 237134"/>
                  <a:gd name="connsiteY4" fmla="*/ 107175 h 214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7134" h="214350">
                    <a:moveTo>
                      <a:pt x="237134" y="107175"/>
                    </a:moveTo>
                    <a:cubicBezTo>
                      <a:pt x="237134" y="166367"/>
                      <a:pt x="184050" y="214351"/>
                      <a:pt x="118567" y="214351"/>
                    </a:cubicBezTo>
                    <a:cubicBezTo>
                      <a:pt x="53084" y="214351"/>
                      <a:pt x="0" y="166367"/>
                      <a:pt x="0" y="107175"/>
                    </a:cubicBezTo>
                    <a:cubicBezTo>
                      <a:pt x="0" y="47984"/>
                      <a:pt x="53084" y="0"/>
                      <a:pt x="118567" y="0"/>
                    </a:cubicBezTo>
                    <a:cubicBezTo>
                      <a:pt x="184050" y="0"/>
                      <a:pt x="237134" y="47984"/>
                      <a:pt x="237134" y="107175"/>
                    </a:cubicBezTo>
                    <a:close/>
                  </a:path>
                </a:pathLst>
              </a:custGeom>
              <a:solidFill>
                <a:srgbClr val="FF0011"/>
              </a:soli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615" name="任意多边形: 形状 614">
              <a:extLst>
                <a:ext uri="{FF2B5EF4-FFF2-40B4-BE49-F238E27FC236}">
                  <a16:creationId xmlns:a16="http://schemas.microsoft.com/office/drawing/2014/main" id="{561AD1C5-9A8A-B507-68A7-D4336D775910}"/>
                </a:ext>
              </a:extLst>
            </p:cNvPr>
            <p:cNvSpPr/>
            <p:nvPr/>
          </p:nvSpPr>
          <p:spPr>
            <a:xfrm>
              <a:off x="2494669" y="1847505"/>
              <a:ext cx="2555549" cy="2082128"/>
            </a:xfrm>
            <a:custGeom>
              <a:avLst/>
              <a:gdLst>
                <a:gd name="connsiteX0" fmla="*/ 2302273 w 2555549"/>
                <a:gd name="connsiteY0" fmla="*/ 957340 h 2082128"/>
                <a:gd name="connsiteX1" fmla="*/ 2136386 w 2555549"/>
                <a:gd name="connsiteY1" fmla="*/ 782080 h 2082128"/>
                <a:gd name="connsiteX2" fmla="*/ 2064872 w 2555549"/>
                <a:gd name="connsiteY2" fmla="*/ 639396 h 2082128"/>
                <a:gd name="connsiteX3" fmla="*/ 2050585 w 2555549"/>
                <a:gd name="connsiteY3" fmla="*/ 583960 h 2082128"/>
                <a:gd name="connsiteX4" fmla="*/ 2049937 w 2555549"/>
                <a:gd name="connsiteY4" fmla="*/ 580989 h 2082128"/>
                <a:gd name="connsiteX5" fmla="*/ 2033021 w 2555549"/>
                <a:gd name="connsiteY5" fmla="*/ 530963 h 2082128"/>
                <a:gd name="connsiteX6" fmla="*/ 1999074 w 2555549"/>
                <a:gd name="connsiteY6" fmla="*/ 448477 h 2082128"/>
                <a:gd name="connsiteX7" fmla="*/ 1946610 w 2555549"/>
                <a:gd name="connsiteY7" fmla="*/ 334177 h 2082128"/>
                <a:gd name="connsiteX8" fmla="*/ 1917273 w 2555549"/>
                <a:gd name="connsiteY8" fmla="*/ 280875 h 2082128"/>
                <a:gd name="connsiteX9" fmla="*/ 1514594 w 2555549"/>
                <a:gd name="connsiteY9" fmla="*/ 8041 h 2082128"/>
                <a:gd name="connsiteX10" fmla="*/ 1410886 w 2555549"/>
                <a:gd name="connsiteY10" fmla="*/ 154 h 2082128"/>
                <a:gd name="connsiteX11" fmla="*/ 1363108 w 2555549"/>
                <a:gd name="connsiteY11" fmla="*/ 3354 h 2082128"/>
                <a:gd name="connsiteX12" fmla="*/ 1331257 w 2555549"/>
                <a:gd name="connsiteY12" fmla="*/ 7774 h 2082128"/>
                <a:gd name="connsiteX13" fmla="*/ 1259934 w 2555549"/>
                <a:gd name="connsiteY13" fmla="*/ 24081 h 2082128"/>
                <a:gd name="connsiteX14" fmla="*/ 1122850 w 2555549"/>
                <a:gd name="connsiteY14" fmla="*/ 79097 h 2082128"/>
                <a:gd name="connsiteX15" fmla="*/ 1062652 w 2555549"/>
                <a:gd name="connsiteY15" fmla="*/ 112663 h 2082128"/>
                <a:gd name="connsiteX16" fmla="*/ 1000358 w 2555549"/>
                <a:gd name="connsiteY16" fmla="*/ 70982 h 2082128"/>
                <a:gd name="connsiteX17" fmla="*/ 920653 w 2555549"/>
                <a:gd name="connsiteY17" fmla="*/ 55704 h 2082128"/>
                <a:gd name="connsiteX18" fmla="*/ 885868 w 2555549"/>
                <a:gd name="connsiteY18" fmla="*/ 55361 h 2082128"/>
                <a:gd name="connsiteX19" fmla="*/ 819117 w 2555549"/>
                <a:gd name="connsiteY19" fmla="*/ 62828 h 2082128"/>
                <a:gd name="connsiteX20" fmla="*/ 752480 w 2555549"/>
                <a:gd name="connsiteY20" fmla="*/ 81307 h 2082128"/>
                <a:gd name="connsiteX21" fmla="*/ 687672 w 2555549"/>
                <a:gd name="connsiteY21" fmla="*/ 110720 h 2082128"/>
                <a:gd name="connsiteX22" fmla="*/ 509744 w 2555549"/>
                <a:gd name="connsiteY22" fmla="*/ 213895 h 2082128"/>
                <a:gd name="connsiteX23" fmla="*/ 352125 w 2555549"/>
                <a:gd name="connsiteY23" fmla="*/ 500636 h 2082128"/>
                <a:gd name="connsiteX24" fmla="*/ 233558 w 2555549"/>
                <a:gd name="connsiteY24" fmla="*/ 888722 h 2082128"/>
                <a:gd name="connsiteX25" fmla="*/ 86034 w 2555549"/>
                <a:gd name="connsiteY25" fmla="*/ 1080327 h 2082128"/>
                <a:gd name="connsiteX26" fmla="*/ 119181 w 2555549"/>
                <a:gd name="connsiteY26" fmla="*/ 1056324 h 2082128"/>
                <a:gd name="connsiteX27" fmla="*/ 244492 w 2555549"/>
                <a:gd name="connsiteY27" fmla="*/ 894704 h 2082128"/>
                <a:gd name="connsiteX28" fmla="*/ 272229 w 2555549"/>
                <a:gd name="connsiteY28" fmla="*/ 839383 h 2082128"/>
                <a:gd name="connsiteX29" fmla="*/ 519879 w 2555549"/>
                <a:gd name="connsiteY29" fmla="*/ 224639 h 2082128"/>
                <a:gd name="connsiteX30" fmla="*/ 645114 w 2555549"/>
                <a:gd name="connsiteY30" fmla="*/ 136819 h 2082128"/>
                <a:gd name="connsiteX31" fmla="*/ 416018 w 2555549"/>
                <a:gd name="connsiteY31" fmla="*/ 487186 h 2082128"/>
                <a:gd name="connsiteX32" fmla="*/ 407027 w 2555549"/>
                <a:gd name="connsiteY32" fmla="*/ 540869 h 2082128"/>
                <a:gd name="connsiteX33" fmla="*/ 396245 w 2555549"/>
                <a:gd name="connsiteY33" fmla="*/ 614097 h 2082128"/>
                <a:gd name="connsiteX34" fmla="*/ 381690 w 2555549"/>
                <a:gd name="connsiteY34" fmla="*/ 699594 h 2082128"/>
                <a:gd name="connsiteX35" fmla="*/ 337609 w 2555549"/>
                <a:gd name="connsiteY35" fmla="*/ 838697 h 2082128"/>
                <a:gd name="connsiteX36" fmla="*/ 318102 w 2555549"/>
                <a:gd name="connsiteY36" fmla="*/ 874625 h 2082128"/>
                <a:gd name="connsiteX37" fmla="*/ 168749 w 2555549"/>
                <a:gd name="connsiteY37" fmla="*/ 1050380 h 2082128"/>
                <a:gd name="connsiteX38" fmla="*/ 14826 w 2555549"/>
                <a:gd name="connsiteY38" fmla="*/ 1356361 h 2082128"/>
                <a:gd name="connsiteX39" fmla="*/ 207154 w 2555549"/>
                <a:gd name="connsiteY39" fmla="*/ 1890143 h 2082128"/>
                <a:gd name="connsiteX40" fmla="*/ 523384 w 2555549"/>
                <a:gd name="connsiteY40" fmla="*/ 2082129 h 2082128"/>
                <a:gd name="connsiteX41" fmla="*/ 306062 w 2555549"/>
                <a:gd name="connsiteY41" fmla="*/ 1945616 h 2082128"/>
                <a:gd name="connsiteX42" fmla="*/ 419143 w 2555549"/>
                <a:gd name="connsiteY42" fmla="*/ 1980135 h 2082128"/>
                <a:gd name="connsiteX43" fmla="*/ 806734 w 2555549"/>
                <a:gd name="connsiteY43" fmla="*/ 1864197 h 2082128"/>
                <a:gd name="connsiteX44" fmla="*/ 548759 w 2555549"/>
                <a:gd name="connsiteY44" fmla="*/ 1488683 h 2082128"/>
                <a:gd name="connsiteX45" fmla="*/ 748593 w 2555549"/>
                <a:gd name="connsiteY45" fmla="*/ 786576 h 2082128"/>
                <a:gd name="connsiteX46" fmla="*/ 1046535 w 2555549"/>
                <a:gd name="connsiteY46" fmla="*/ 389993 h 2082128"/>
                <a:gd name="connsiteX47" fmla="*/ 1803583 w 2555549"/>
                <a:gd name="connsiteY47" fmla="*/ 976467 h 2082128"/>
                <a:gd name="connsiteX48" fmla="*/ 2165418 w 2555549"/>
                <a:gd name="connsiteY48" fmla="*/ 1667753 h 2082128"/>
                <a:gd name="connsiteX49" fmla="*/ 1819775 w 2555549"/>
                <a:gd name="connsiteY49" fmla="*/ 1802779 h 2082128"/>
                <a:gd name="connsiteX50" fmla="*/ 2262611 w 2555549"/>
                <a:gd name="connsiteY50" fmla="*/ 2040409 h 2082128"/>
                <a:gd name="connsiteX51" fmla="*/ 2472885 w 2555549"/>
                <a:gd name="connsiteY51" fmla="*/ 1843051 h 2082128"/>
                <a:gd name="connsiteX52" fmla="*/ 2302273 w 2555549"/>
                <a:gd name="connsiteY52" fmla="*/ 957340 h 2082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2555549" h="2082128">
                  <a:moveTo>
                    <a:pt x="2302273" y="957340"/>
                  </a:moveTo>
                  <a:cubicBezTo>
                    <a:pt x="2241390" y="909982"/>
                    <a:pt x="2182487" y="849936"/>
                    <a:pt x="2136386" y="782080"/>
                  </a:cubicBezTo>
                  <a:cubicBezTo>
                    <a:pt x="2105982" y="737465"/>
                    <a:pt x="2081141" y="689421"/>
                    <a:pt x="2064872" y="639396"/>
                  </a:cubicBezTo>
                  <a:cubicBezTo>
                    <a:pt x="2058929" y="621146"/>
                    <a:pt x="2054090" y="602667"/>
                    <a:pt x="2050585" y="583960"/>
                  </a:cubicBezTo>
                  <a:cubicBezTo>
                    <a:pt x="2050432" y="583046"/>
                    <a:pt x="2050204" y="582055"/>
                    <a:pt x="2049937" y="580989"/>
                  </a:cubicBezTo>
                  <a:cubicBezTo>
                    <a:pt x="2047499" y="570473"/>
                    <a:pt x="2041403" y="552756"/>
                    <a:pt x="2033021" y="530963"/>
                  </a:cubicBezTo>
                  <a:cubicBezTo>
                    <a:pt x="2023839" y="506998"/>
                    <a:pt x="2011913" y="478080"/>
                    <a:pt x="1999074" y="448477"/>
                  </a:cubicBezTo>
                  <a:cubicBezTo>
                    <a:pt x="1981624" y="408129"/>
                    <a:pt x="1962536" y="366447"/>
                    <a:pt x="1946610" y="334177"/>
                  </a:cubicBezTo>
                  <a:cubicBezTo>
                    <a:pt x="1934189" y="309031"/>
                    <a:pt x="1923674" y="289561"/>
                    <a:pt x="1917273" y="280875"/>
                  </a:cubicBezTo>
                  <a:cubicBezTo>
                    <a:pt x="1850369" y="189854"/>
                    <a:pt x="1714695" y="43664"/>
                    <a:pt x="1514594" y="8041"/>
                  </a:cubicBezTo>
                  <a:cubicBezTo>
                    <a:pt x="1481752" y="2173"/>
                    <a:pt x="1447195" y="-722"/>
                    <a:pt x="1410886" y="154"/>
                  </a:cubicBezTo>
                  <a:cubicBezTo>
                    <a:pt x="1395303" y="497"/>
                    <a:pt x="1379377" y="1564"/>
                    <a:pt x="1363108" y="3354"/>
                  </a:cubicBezTo>
                  <a:cubicBezTo>
                    <a:pt x="1352631" y="4497"/>
                    <a:pt x="1342001" y="5983"/>
                    <a:pt x="1331257" y="7774"/>
                  </a:cubicBezTo>
                  <a:cubicBezTo>
                    <a:pt x="1308092" y="11622"/>
                    <a:pt x="1284317" y="16994"/>
                    <a:pt x="1259934" y="24081"/>
                  </a:cubicBezTo>
                  <a:cubicBezTo>
                    <a:pt x="1216195" y="36730"/>
                    <a:pt x="1170475" y="54751"/>
                    <a:pt x="1122850" y="79097"/>
                  </a:cubicBezTo>
                  <a:cubicBezTo>
                    <a:pt x="1103114" y="89156"/>
                    <a:pt x="1083073" y="100357"/>
                    <a:pt x="1062652" y="112663"/>
                  </a:cubicBezTo>
                  <a:cubicBezTo>
                    <a:pt x="1050993" y="93499"/>
                    <a:pt x="1026800" y="80012"/>
                    <a:pt x="1000358" y="70982"/>
                  </a:cubicBezTo>
                  <a:cubicBezTo>
                    <a:pt x="972088" y="61343"/>
                    <a:pt x="941303" y="56732"/>
                    <a:pt x="920653" y="55704"/>
                  </a:cubicBezTo>
                  <a:cubicBezTo>
                    <a:pt x="908956" y="55094"/>
                    <a:pt x="897374" y="54980"/>
                    <a:pt x="885868" y="55361"/>
                  </a:cubicBezTo>
                  <a:cubicBezTo>
                    <a:pt x="863198" y="56047"/>
                    <a:pt x="840910" y="58599"/>
                    <a:pt x="819117" y="62828"/>
                  </a:cubicBezTo>
                  <a:cubicBezTo>
                    <a:pt x="796333" y="67210"/>
                    <a:pt x="774082" y="73420"/>
                    <a:pt x="752480" y="81307"/>
                  </a:cubicBezTo>
                  <a:cubicBezTo>
                    <a:pt x="730153" y="89422"/>
                    <a:pt x="708512" y="99328"/>
                    <a:pt x="687672" y="110720"/>
                  </a:cubicBezTo>
                  <a:cubicBezTo>
                    <a:pt x="621377" y="130685"/>
                    <a:pt x="558779" y="170080"/>
                    <a:pt x="509744" y="213895"/>
                  </a:cubicBezTo>
                  <a:cubicBezTo>
                    <a:pt x="427982" y="289638"/>
                    <a:pt x="381843" y="395327"/>
                    <a:pt x="352125" y="500636"/>
                  </a:cubicBezTo>
                  <a:cubicBezTo>
                    <a:pt x="315244" y="631014"/>
                    <a:pt x="296956" y="767640"/>
                    <a:pt x="233558" y="888722"/>
                  </a:cubicBezTo>
                  <a:cubicBezTo>
                    <a:pt x="195191" y="959626"/>
                    <a:pt x="151719" y="1031483"/>
                    <a:pt x="86034" y="1080327"/>
                  </a:cubicBezTo>
                  <a:cubicBezTo>
                    <a:pt x="97579" y="1073088"/>
                    <a:pt x="108742" y="1065125"/>
                    <a:pt x="119181" y="1056324"/>
                  </a:cubicBezTo>
                  <a:cubicBezTo>
                    <a:pt x="171226" y="1011480"/>
                    <a:pt x="210278" y="953759"/>
                    <a:pt x="244492" y="894704"/>
                  </a:cubicBezTo>
                  <a:cubicBezTo>
                    <a:pt x="254322" y="877292"/>
                    <a:pt x="264342" y="857671"/>
                    <a:pt x="272229" y="839383"/>
                  </a:cubicBezTo>
                  <a:cubicBezTo>
                    <a:pt x="361497" y="637415"/>
                    <a:pt x="354182" y="387478"/>
                    <a:pt x="519879" y="224639"/>
                  </a:cubicBezTo>
                  <a:cubicBezTo>
                    <a:pt x="555388" y="191187"/>
                    <a:pt x="598403" y="159869"/>
                    <a:pt x="645114" y="136819"/>
                  </a:cubicBezTo>
                  <a:cubicBezTo>
                    <a:pt x="527690" y="217324"/>
                    <a:pt x="442079" y="348121"/>
                    <a:pt x="416018" y="487186"/>
                  </a:cubicBezTo>
                  <a:cubicBezTo>
                    <a:pt x="412704" y="504941"/>
                    <a:pt x="409770" y="522848"/>
                    <a:pt x="407027" y="540869"/>
                  </a:cubicBezTo>
                  <a:cubicBezTo>
                    <a:pt x="403255" y="565177"/>
                    <a:pt x="399864" y="589675"/>
                    <a:pt x="396245" y="614097"/>
                  </a:cubicBezTo>
                  <a:cubicBezTo>
                    <a:pt x="391977" y="642787"/>
                    <a:pt x="387405" y="671438"/>
                    <a:pt x="381690" y="699594"/>
                  </a:cubicBezTo>
                  <a:cubicBezTo>
                    <a:pt x="371861" y="747905"/>
                    <a:pt x="358640" y="794844"/>
                    <a:pt x="337609" y="838697"/>
                  </a:cubicBezTo>
                  <a:cubicBezTo>
                    <a:pt x="331741" y="850927"/>
                    <a:pt x="325264" y="862929"/>
                    <a:pt x="318102" y="874625"/>
                  </a:cubicBezTo>
                  <a:cubicBezTo>
                    <a:pt x="277868" y="940272"/>
                    <a:pt x="218508" y="991592"/>
                    <a:pt x="168749" y="1050380"/>
                  </a:cubicBezTo>
                  <a:cubicBezTo>
                    <a:pt x="94264" y="1138315"/>
                    <a:pt x="41038" y="1244157"/>
                    <a:pt x="14826" y="1356361"/>
                  </a:cubicBezTo>
                  <a:cubicBezTo>
                    <a:pt x="-35162" y="1570331"/>
                    <a:pt x="44315" y="1773519"/>
                    <a:pt x="207154" y="1890143"/>
                  </a:cubicBezTo>
                  <a:cubicBezTo>
                    <a:pt x="282592" y="1992174"/>
                    <a:pt x="398492" y="2065974"/>
                    <a:pt x="523384" y="2082129"/>
                  </a:cubicBezTo>
                  <a:cubicBezTo>
                    <a:pt x="443108" y="2048296"/>
                    <a:pt x="369917" y="2002119"/>
                    <a:pt x="306062" y="1945616"/>
                  </a:cubicBezTo>
                  <a:cubicBezTo>
                    <a:pt x="341342" y="1960666"/>
                    <a:pt x="379100" y="1972324"/>
                    <a:pt x="419143" y="1980135"/>
                  </a:cubicBezTo>
                  <a:cubicBezTo>
                    <a:pt x="419143" y="1980135"/>
                    <a:pt x="648771" y="2025855"/>
                    <a:pt x="806734" y="1864197"/>
                  </a:cubicBezTo>
                  <a:cubicBezTo>
                    <a:pt x="806734" y="1864197"/>
                    <a:pt x="386758" y="1834326"/>
                    <a:pt x="548759" y="1488683"/>
                  </a:cubicBezTo>
                  <a:cubicBezTo>
                    <a:pt x="548759" y="1488683"/>
                    <a:pt x="770196" y="1164642"/>
                    <a:pt x="748593" y="786576"/>
                  </a:cubicBezTo>
                  <a:cubicBezTo>
                    <a:pt x="748593" y="786576"/>
                    <a:pt x="732439" y="504103"/>
                    <a:pt x="1046535" y="389993"/>
                  </a:cubicBezTo>
                  <a:cubicBezTo>
                    <a:pt x="1120945" y="542355"/>
                    <a:pt x="1317160" y="750724"/>
                    <a:pt x="1803583" y="976467"/>
                  </a:cubicBezTo>
                  <a:cubicBezTo>
                    <a:pt x="1803583" y="976467"/>
                    <a:pt x="2241009" y="1246519"/>
                    <a:pt x="2165418" y="1667753"/>
                  </a:cubicBezTo>
                  <a:cubicBezTo>
                    <a:pt x="2165418" y="1667753"/>
                    <a:pt x="2127623" y="2051191"/>
                    <a:pt x="1819775" y="1802779"/>
                  </a:cubicBezTo>
                  <a:cubicBezTo>
                    <a:pt x="1819775" y="1802779"/>
                    <a:pt x="1903481" y="2180808"/>
                    <a:pt x="2262611" y="2040409"/>
                  </a:cubicBezTo>
                  <a:cubicBezTo>
                    <a:pt x="2352032" y="2005433"/>
                    <a:pt x="2422365" y="1921651"/>
                    <a:pt x="2472885" y="1843051"/>
                  </a:cubicBezTo>
                  <a:cubicBezTo>
                    <a:pt x="2639344" y="1584162"/>
                    <a:pt x="2540208" y="1142430"/>
                    <a:pt x="2302273" y="957340"/>
                  </a:cubicBezTo>
                  <a:close/>
                </a:path>
              </a:pathLst>
            </a:custGeom>
            <a:gradFill>
              <a:gsLst>
                <a:gs pos="0">
                  <a:srgbClr val="CF461B"/>
                </a:gs>
                <a:gs pos="50000">
                  <a:srgbClr val="E76239"/>
                </a:gs>
                <a:gs pos="100000">
                  <a:srgbClr val="FF7F57"/>
                </a:gs>
              </a:gsLst>
              <a:lin ang="17154635" scaled="1"/>
            </a:gradFill>
            <a:ln w="38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616" name="图形 7">
              <a:extLst>
                <a:ext uri="{FF2B5EF4-FFF2-40B4-BE49-F238E27FC236}">
                  <a16:creationId xmlns:a16="http://schemas.microsoft.com/office/drawing/2014/main" id="{7AE229A1-C88D-2515-B2E7-18030EBAFEB3}"/>
                </a:ext>
              </a:extLst>
            </p:cNvPr>
            <p:cNvGrpSpPr/>
            <p:nvPr/>
          </p:nvGrpSpPr>
          <p:grpSpPr>
            <a:xfrm>
              <a:off x="2658839" y="2004745"/>
              <a:ext cx="2391353" cy="1817484"/>
              <a:chOff x="2658839" y="2004745"/>
              <a:chExt cx="2391353" cy="1817484"/>
            </a:xfrm>
          </p:grpSpPr>
          <p:sp>
            <p:nvSpPr>
              <p:cNvPr id="617" name="任意多边形: 形状 616">
                <a:extLst>
                  <a:ext uri="{FF2B5EF4-FFF2-40B4-BE49-F238E27FC236}">
                    <a16:creationId xmlns:a16="http://schemas.microsoft.com/office/drawing/2014/main" id="{B6B14B92-CDC9-49D8-8E99-94A4CCD21944}"/>
                  </a:ext>
                </a:extLst>
              </p:cNvPr>
              <p:cNvSpPr/>
              <p:nvPr/>
            </p:nvSpPr>
            <p:spPr>
              <a:xfrm>
                <a:off x="2658839" y="2467051"/>
                <a:ext cx="612541" cy="1202702"/>
              </a:xfrm>
              <a:custGeom>
                <a:avLst/>
                <a:gdLst>
                  <a:gd name="connsiteX0" fmla="*/ 420136 w 612541"/>
                  <a:gd name="connsiteY0" fmla="*/ 315316 h 1202702"/>
                  <a:gd name="connsiteX1" fmla="*/ 354718 w 612541"/>
                  <a:gd name="connsiteY1" fmla="*/ 366255 h 1202702"/>
                  <a:gd name="connsiteX2" fmla="*/ 309265 w 612541"/>
                  <a:gd name="connsiteY2" fmla="*/ 405994 h 1202702"/>
                  <a:gd name="connsiteX3" fmla="*/ 194355 w 612541"/>
                  <a:gd name="connsiteY3" fmla="*/ 489585 h 1202702"/>
                  <a:gd name="connsiteX4" fmla="*/ 125890 w 612541"/>
                  <a:gd name="connsiteY4" fmla="*/ 559994 h 1202702"/>
                  <a:gd name="connsiteX5" fmla="*/ 83675 w 612541"/>
                  <a:gd name="connsiteY5" fmla="*/ 1098652 h 1202702"/>
                  <a:gd name="connsiteX6" fmla="*/ 243390 w 612541"/>
                  <a:gd name="connsiteY6" fmla="*/ 1202703 h 1202702"/>
                  <a:gd name="connsiteX7" fmla="*/ 96667 w 612541"/>
                  <a:gd name="connsiteY7" fmla="*/ 1087907 h 1202702"/>
                  <a:gd name="connsiteX8" fmla="*/ 152331 w 612541"/>
                  <a:gd name="connsiteY8" fmla="*/ 581787 h 1202702"/>
                  <a:gd name="connsiteX9" fmla="*/ 216034 w 612541"/>
                  <a:gd name="connsiteY9" fmla="*/ 515493 h 1202702"/>
                  <a:gd name="connsiteX10" fmla="*/ 330182 w 612541"/>
                  <a:gd name="connsiteY10" fmla="*/ 429044 h 1202702"/>
                  <a:gd name="connsiteX11" fmla="*/ 373273 w 612541"/>
                  <a:gd name="connsiteY11" fmla="*/ 389344 h 1202702"/>
                  <a:gd name="connsiteX12" fmla="*/ 472714 w 612541"/>
                  <a:gd name="connsiteY12" fmla="*/ 302514 h 1202702"/>
                  <a:gd name="connsiteX13" fmla="*/ 541866 w 612541"/>
                  <a:gd name="connsiteY13" fmla="*/ 209169 h 1202702"/>
                  <a:gd name="connsiteX14" fmla="*/ 612541 w 612541"/>
                  <a:gd name="connsiteY14" fmla="*/ 0 h 1202702"/>
                  <a:gd name="connsiteX15" fmla="*/ 516491 w 612541"/>
                  <a:gd name="connsiteY15" fmla="*/ 215608 h 1202702"/>
                  <a:gd name="connsiteX16" fmla="*/ 420136 w 612541"/>
                  <a:gd name="connsiteY16" fmla="*/ 315316 h 12027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612541" h="1202702">
                    <a:moveTo>
                      <a:pt x="420136" y="315316"/>
                    </a:moveTo>
                    <a:cubicBezTo>
                      <a:pt x="399410" y="332194"/>
                      <a:pt x="375902" y="349758"/>
                      <a:pt x="354718" y="366255"/>
                    </a:cubicBezTo>
                    <a:cubicBezTo>
                      <a:pt x="338831" y="378638"/>
                      <a:pt x="323705" y="393192"/>
                      <a:pt x="309265" y="405994"/>
                    </a:cubicBezTo>
                    <a:cubicBezTo>
                      <a:pt x="273260" y="438074"/>
                      <a:pt x="231541" y="457733"/>
                      <a:pt x="194355" y="489585"/>
                    </a:cubicBezTo>
                    <a:cubicBezTo>
                      <a:pt x="169095" y="510578"/>
                      <a:pt x="146997" y="534962"/>
                      <a:pt x="125890" y="559994"/>
                    </a:cubicBezTo>
                    <a:cubicBezTo>
                      <a:pt x="-2431" y="712775"/>
                      <a:pt x="-58705" y="935393"/>
                      <a:pt x="83675" y="1098652"/>
                    </a:cubicBezTo>
                    <a:cubicBezTo>
                      <a:pt x="126728" y="1146848"/>
                      <a:pt x="181935" y="1183272"/>
                      <a:pt x="243390" y="1202703"/>
                    </a:cubicBezTo>
                    <a:cubicBezTo>
                      <a:pt x="186240" y="1176947"/>
                      <a:pt x="134767" y="1137514"/>
                      <a:pt x="96667" y="1087907"/>
                    </a:cubicBezTo>
                    <a:cubicBezTo>
                      <a:pt x="-26701" y="926973"/>
                      <a:pt x="32126" y="725576"/>
                      <a:pt x="152331" y="581787"/>
                    </a:cubicBezTo>
                    <a:cubicBezTo>
                      <a:pt x="171953" y="558241"/>
                      <a:pt x="192641" y="535305"/>
                      <a:pt x="216034" y="515493"/>
                    </a:cubicBezTo>
                    <a:cubicBezTo>
                      <a:pt x="250934" y="484899"/>
                      <a:pt x="296197" y="461772"/>
                      <a:pt x="330182" y="429044"/>
                    </a:cubicBezTo>
                    <a:cubicBezTo>
                      <a:pt x="345041" y="415214"/>
                      <a:pt x="358185" y="401764"/>
                      <a:pt x="373273" y="389344"/>
                    </a:cubicBezTo>
                    <a:cubicBezTo>
                      <a:pt x="407373" y="361607"/>
                      <a:pt x="441510" y="333718"/>
                      <a:pt x="472714" y="302514"/>
                    </a:cubicBezTo>
                    <a:cubicBezTo>
                      <a:pt x="500184" y="275082"/>
                      <a:pt x="525178" y="244564"/>
                      <a:pt x="541866" y="209169"/>
                    </a:cubicBezTo>
                    <a:cubicBezTo>
                      <a:pt x="572422" y="142113"/>
                      <a:pt x="597796" y="72047"/>
                      <a:pt x="612541" y="0"/>
                    </a:cubicBezTo>
                    <a:cubicBezTo>
                      <a:pt x="587395" y="74752"/>
                      <a:pt x="555696" y="147790"/>
                      <a:pt x="516491" y="215608"/>
                    </a:cubicBezTo>
                    <a:cubicBezTo>
                      <a:pt x="491078" y="254470"/>
                      <a:pt x="455874" y="285940"/>
                      <a:pt x="420136" y="315316"/>
                    </a:cubicBezTo>
                    <a:close/>
                  </a:path>
                </a:pathLst>
              </a:custGeom>
              <a:gradFill>
                <a:gsLst>
                  <a:gs pos="535">
                    <a:srgbClr val="6E260E"/>
                  </a:gs>
                  <a:gs pos="100000">
                    <a:srgbClr val="CC3C10"/>
                  </a:gs>
                </a:gsLst>
                <a:lin ang="14547672" scaled="1"/>
              </a:gra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18" name="任意多边形: 形状 617">
                <a:extLst>
                  <a:ext uri="{FF2B5EF4-FFF2-40B4-BE49-F238E27FC236}">
                    <a16:creationId xmlns:a16="http://schemas.microsoft.com/office/drawing/2014/main" id="{C341F316-7BAB-0A6B-1123-443D81372132}"/>
                  </a:ext>
                </a:extLst>
              </p:cNvPr>
              <p:cNvSpPr/>
              <p:nvPr/>
            </p:nvSpPr>
            <p:spPr>
              <a:xfrm>
                <a:off x="3550327" y="2004745"/>
                <a:ext cx="1499865" cy="1817484"/>
              </a:xfrm>
              <a:custGeom>
                <a:avLst/>
                <a:gdLst>
                  <a:gd name="connsiteX0" fmla="*/ 1435591 w 1499865"/>
                  <a:gd name="connsiteY0" fmla="*/ 1022452 h 1817484"/>
                  <a:gd name="connsiteX1" fmla="*/ 1178683 w 1499865"/>
                  <a:gd name="connsiteY1" fmla="*/ 803643 h 1817484"/>
                  <a:gd name="connsiteX2" fmla="*/ 663876 w 1499865"/>
                  <a:gd name="connsiteY2" fmla="*/ 671741 h 1817484"/>
                  <a:gd name="connsiteX3" fmla="*/ 143887 w 1499865"/>
                  <a:gd name="connsiteY3" fmla="*/ 289789 h 1817484"/>
                  <a:gd name="connsiteX4" fmla="*/ 860 w 1499865"/>
                  <a:gd name="connsiteY4" fmla="*/ 0 h 1817484"/>
                  <a:gd name="connsiteX5" fmla="*/ 81822 w 1499865"/>
                  <a:gd name="connsiteY5" fmla="*/ 252717 h 1817484"/>
                  <a:gd name="connsiteX6" fmla="*/ 710320 w 1499865"/>
                  <a:gd name="connsiteY6" fmla="*/ 743140 h 1817484"/>
                  <a:gd name="connsiteX7" fmla="*/ 1159442 w 1499865"/>
                  <a:gd name="connsiteY7" fmla="*/ 844258 h 1817484"/>
                  <a:gd name="connsiteX8" fmla="*/ 1189580 w 1499865"/>
                  <a:gd name="connsiteY8" fmla="*/ 884377 h 1817484"/>
                  <a:gd name="connsiteX9" fmla="*/ 1318891 w 1499865"/>
                  <a:gd name="connsiteY9" fmla="*/ 1467993 h 1817484"/>
                  <a:gd name="connsiteX10" fmla="*/ 1275419 w 1499865"/>
                  <a:gd name="connsiteY10" fmla="*/ 1613192 h 1817484"/>
                  <a:gd name="connsiteX11" fmla="*/ 1192247 w 1499865"/>
                  <a:gd name="connsiteY11" fmla="*/ 1739684 h 1817484"/>
                  <a:gd name="connsiteX12" fmla="*/ 1061716 w 1499865"/>
                  <a:gd name="connsiteY12" fmla="*/ 1817484 h 1817484"/>
                  <a:gd name="connsiteX13" fmla="*/ 1201772 w 1499865"/>
                  <a:gd name="connsiteY13" fmla="*/ 1749781 h 1817484"/>
                  <a:gd name="connsiteX14" fmla="*/ 1344151 w 1499865"/>
                  <a:gd name="connsiteY14" fmla="*/ 1472336 h 1817484"/>
                  <a:gd name="connsiteX15" fmla="*/ 1199752 w 1499865"/>
                  <a:gd name="connsiteY15" fmla="*/ 876833 h 1817484"/>
                  <a:gd name="connsiteX16" fmla="*/ 1178188 w 1499865"/>
                  <a:gd name="connsiteY16" fmla="*/ 851230 h 1817484"/>
                  <a:gd name="connsiteX17" fmla="*/ 1222269 w 1499865"/>
                  <a:gd name="connsiteY17" fmla="*/ 870014 h 1817484"/>
                  <a:gd name="connsiteX18" fmla="*/ 1412807 w 1499865"/>
                  <a:gd name="connsiteY18" fmla="*/ 1034834 h 1817484"/>
                  <a:gd name="connsiteX19" fmla="*/ 1485769 w 1499865"/>
                  <a:gd name="connsiteY19" fmla="*/ 1217257 h 1817484"/>
                  <a:gd name="connsiteX20" fmla="*/ 1499866 w 1499865"/>
                  <a:gd name="connsiteY20" fmla="*/ 1282217 h 1817484"/>
                  <a:gd name="connsiteX21" fmla="*/ 1435591 w 1499865"/>
                  <a:gd name="connsiteY21" fmla="*/ 1022452 h 18174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99865" h="1817484">
                    <a:moveTo>
                      <a:pt x="1435591" y="1022452"/>
                    </a:moveTo>
                    <a:cubicBezTo>
                      <a:pt x="1385642" y="917181"/>
                      <a:pt x="1284372" y="846163"/>
                      <a:pt x="1178683" y="803643"/>
                    </a:cubicBezTo>
                    <a:cubicBezTo>
                      <a:pt x="1013100" y="736968"/>
                      <a:pt x="830258" y="733920"/>
                      <a:pt x="663876" y="671741"/>
                    </a:cubicBezTo>
                    <a:cubicBezTo>
                      <a:pt x="459164" y="596532"/>
                      <a:pt x="282190" y="457238"/>
                      <a:pt x="143887" y="289789"/>
                    </a:cubicBezTo>
                    <a:cubicBezTo>
                      <a:pt x="75802" y="205816"/>
                      <a:pt x="6765" y="111824"/>
                      <a:pt x="860" y="0"/>
                    </a:cubicBezTo>
                    <a:cubicBezTo>
                      <a:pt x="-6494" y="90907"/>
                      <a:pt x="34426" y="177584"/>
                      <a:pt x="81822" y="252717"/>
                    </a:cubicBezTo>
                    <a:cubicBezTo>
                      <a:pt x="227516" y="480250"/>
                      <a:pt x="448839" y="666026"/>
                      <a:pt x="710320" y="743140"/>
                    </a:cubicBezTo>
                    <a:cubicBezTo>
                      <a:pt x="857843" y="786917"/>
                      <a:pt x="1014967" y="793166"/>
                      <a:pt x="1159442" y="844258"/>
                    </a:cubicBezTo>
                    <a:cubicBezTo>
                      <a:pt x="1169996" y="857250"/>
                      <a:pt x="1180093" y="870661"/>
                      <a:pt x="1189580" y="884377"/>
                    </a:cubicBezTo>
                    <a:cubicBezTo>
                      <a:pt x="1306394" y="1052360"/>
                      <a:pt x="1350857" y="1266863"/>
                      <a:pt x="1318891" y="1467993"/>
                    </a:cubicBezTo>
                    <a:cubicBezTo>
                      <a:pt x="1310814" y="1518171"/>
                      <a:pt x="1296907" y="1567053"/>
                      <a:pt x="1275419" y="1613192"/>
                    </a:cubicBezTo>
                    <a:cubicBezTo>
                      <a:pt x="1254426" y="1659331"/>
                      <a:pt x="1228060" y="1703527"/>
                      <a:pt x="1192247" y="1739684"/>
                    </a:cubicBezTo>
                    <a:cubicBezTo>
                      <a:pt x="1156433" y="1776374"/>
                      <a:pt x="1110827" y="1802282"/>
                      <a:pt x="1061716" y="1817484"/>
                    </a:cubicBezTo>
                    <a:cubicBezTo>
                      <a:pt x="1113227" y="1808226"/>
                      <a:pt x="1162452" y="1784833"/>
                      <a:pt x="1201772" y="1749781"/>
                    </a:cubicBezTo>
                    <a:cubicBezTo>
                      <a:pt x="1279877" y="1678496"/>
                      <a:pt x="1325635" y="1575206"/>
                      <a:pt x="1344151" y="1472336"/>
                    </a:cubicBezTo>
                    <a:cubicBezTo>
                      <a:pt x="1379775" y="1265454"/>
                      <a:pt x="1330626" y="1042225"/>
                      <a:pt x="1199752" y="876833"/>
                    </a:cubicBezTo>
                    <a:cubicBezTo>
                      <a:pt x="1192742" y="868147"/>
                      <a:pt x="1185541" y="859612"/>
                      <a:pt x="1178188" y="851230"/>
                    </a:cubicBezTo>
                    <a:cubicBezTo>
                      <a:pt x="1193047" y="856945"/>
                      <a:pt x="1207715" y="863155"/>
                      <a:pt x="1222269" y="870014"/>
                    </a:cubicBezTo>
                    <a:cubicBezTo>
                      <a:pt x="1299651" y="906285"/>
                      <a:pt x="1369831" y="959739"/>
                      <a:pt x="1412807" y="1034834"/>
                    </a:cubicBezTo>
                    <a:cubicBezTo>
                      <a:pt x="1446107" y="1090956"/>
                      <a:pt x="1469615" y="1153706"/>
                      <a:pt x="1485769" y="1217257"/>
                    </a:cubicBezTo>
                    <a:cubicBezTo>
                      <a:pt x="1491370" y="1238669"/>
                      <a:pt x="1495866" y="1260348"/>
                      <a:pt x="1499866" y="1282217"/>
                    </a:cubicBezTo>
                    <a:cubicBezTo>
                      <a:pt x="1495332" y="1192454"/>
                      <a:pt x="1475139" y="1103681"/>
                      <a:pt x="1435591" y="1022452"/>
                    </a:cubicBezTo>
                    <a:close/>
                  </a:path>
                </a:pathLst>
              </a:custGeom>
              <a:gradFill>
                <a:gsLst>
                  <a:gs pos="535">
                    <a:srgbClr val="6E260E"/>
                  </a:gs>
                  <a:gs pos="100000">
                    <a:srgbClr val="CC3C10"/>
                  </a:gs>
                </a:gsLst>
                <a:lin ang="14547673" scaled="1"/>
              </a:gra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619" name="图形 7">
              <a:extLst>
                <a:ext uri="{FF2B5EF4-FFF2-40B4-BE49-F238E27FC236}">
                  <a16:creationId xmlns:a16="http://schemas.microsoft.com/office/drawing/2014/main" id="{38323DDC-13BF-3C48-5C9B-809EA51F66B3}"/>
                </a:ext>
              </a:extLst>
            </p:cNvPr>
            <p:cNvGrpSpPr/>
            <p:nvPr/>
          </p:nvGrpSpPr>
          <p:grpSpPr>
            <a:xfrm>
              <a:off x="2832277" y="1847505"/>
              <a:ext cx="1798777" cy="838734"/>
              <a:chOff x="2832277" y="1847505"/>
              <a:chExt cx="1798777" cy="838734"/>
            </a:xfrm>
          </p:grpSpPr>
          <p:sp>
            <p:nvSpPr>
              <p:cNvPr id="620" name="任意多边形: 形状 619">
                <a:extLst>
                  <a:ext uri="{FF2B5EF4-FFF2-40B4-BE49-F238E27FC236}">
                    <a16:creationId xmlns:a16="http://schemas.microsoft.com/office/drawing/2014/main" id="{A0ED342A-2F2D-534E-85E2-25B5548267EA}"/>
                  </a:ext>
                </a:extLst>
              </p:cNvPr>
              <p:cNvSpPr/>
              <p:nvPr/>
            </p:nvSpPr>
            <p:spPr>
              <a:xfrm>
                <a:off x="3617518" y="1871586"/>
                <a:ext cx="1013536" cy="766868"/>
              </a:xfrm>
              <a:custGeom>
                <a:avLst/>
                <a:gdLst>
                  <a:gd name="connsiteX0" fmla="*/ 1013536 w 1013536"/>
                  <a:gd name="connsiteY0" fmla="*/ 757999 h 766868"/>
                  <a:gd name="connsiteX1" fmla="*/ 367056 w 1013536"/>
                  <a:gd name="connsiteY1" fmla="*/ 577977 h 766868"/>
                  <a:gd name="connsiteX2" fmla="*/ 0 w 1013536"/>
                  <a:gd name="connsiteY2" fmla="*/ 55016 h 766868"/>
                  <a:gd name="connsiteX3" fmla="*/ 137084 w 1013536"/>
                  <a:gd name="connsiteY3" fmla="*/ 0 h 766868"/>
                  <a:gd name="connsiteX4" fmla="*/ 490804 w 1013536"/>
                  <a:gd name="connsiteY4" fmla="*/ 433387 h 766868"/>
                  <a:gd name="connsiteX5" fmla="*/ 942023 w 1013536"/>
                  <a:gd name="connsiteY5" fmla="*/ 615315 h 766868"/>
                  <a:gd name="connsiteX6" fmla="*/ 1013536 w 1013536"/>
                  <a:gd name="connsiteY6" fmla="*/ 757999 h 7668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13536" h="766868">
                    <a:moveTo>
                      <a:pt x="1013536" y="757999"/>
                    </a:moveTo>
                    <a:cubicBezTo>
                      <a:pt x="837286" y="791832"/>
                      <a:pt x="588493" y="728243"/>
                      <a:pt x="367056" y="577977"/>
                    </a:cubicBezTo>
                    <a:cubicBezTo>
                      <a:pt x="138379" y="422796"/>
                      <a:pt x="2058" y="218046"/>
                      <a:pt x="0" y="55016"/>
                    </a:cubicBezTo>
                    <a:cubicBezTo>
                      <a:pt x="47625" y="30670"/>
                      <a:pt x="93345" y="12649"/>
                      <a:pt x="137084" y="0"/>
                    </a:cubicBezTo>
                    <a:cubicBezTo>
                      <a:pt x="176708" y="144056"/>
                      <a:pt x="302400" y="305524"/>
                      <a:pt x="490804" y="433387"/>
                    </a:cubicBezTo>
                    <a:cubicBezTo>
                      <a:pt x="638937" y="533895"/>
                      <a:pt x="799300" y="595617"/>
                      <a:pt x="942023" y="615315"/>
                    </a:cubicBezTo>
                    <a:cubicBezTo>
                      <a:pt x="958291" y="665340"/>
                      <a:pt x="983133" y="713384"/>
                      <a:pt x="1013536" y="757999"/>
                    </a:cubicBezTo>
                    <a:close/>
                  </a:path>
                </a:pathLst>
              </a:custGeom>
              <a:gradFill>
                <a:gsLst>
                  <a:gs pos="0">
                    <a:srgbClr val="CF461B"/>
                  </a:gs>
                  <a:gs pos="50000">
                    <a:srgbClr val="E76239"/>
                  </a:gs>
                  <a:gs pos="100000">
                    <a:srgbClr val="FF7F57"/>
                  </a:gs>
                </a:gsLst>
                <a:lin ang="0" scaled="1"/>
              </a:gra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21" name="任意多边形: 形状 620">
                <a:extLst>
                  <a:ext uri="{FF2B5EF4-FFF2-40B4-BE49-F238E27FC236}">
                    <a16:creationId xmlns:a16="http://schemas.microsoft.com/office/drawing/2014/main" id="{91B3941F-014B-06AC-AB37-F47C2CD7BD1C}"/>
                  </a:ext>
                </a:extLst>
              </p:cNvPr>
              <p:cNvSpPr/>
              <p:nvPr/>
            </p:nvSpPr>
            <p:spPr>
              <a:xfrm>
                <a:off x="3905554" y="1847505"/>
                <a:ext cx="588187" cy="448476"/>
              </a:xfrm>
              <a:custGeom>
                <a:avLst/>
                <a:gdLst>
                  <a:gd name="connsiteX0" fmla="*/ 588188 w 588187"/>
                  <a:gd name="connsiteY0" fmla="*/ 448477 h 448476"/>
                  <a:gd name="connsiteX1" fmla="*/ 297675 w 588187"/>
                  <a:gd name="connsiteY1" fmla="*/ 304344 h 448476"/>
                  <a:gd name="connsiteX2" fmla="*/ 0 w 588187"/>
                  <a:gd name="connsiteY2" fmla="*/ 154 h 448476"/>
                  <a:gd name="connsiteX3" fmla="*/ 103708 w 588187"/>
                  <a:gd name="connsiteY3" fmla="*/ 8041 h 448476"/>
                  <a:gd name="connsiteX4" fmla="*/ 343510 w 588187"/>
                  <a:gd name="connsiteY4" fmla="*/ 227687 h 448476"/>
                  <a:gd name="connsiteX5" fmla="*/ 535724 w 588187"/>
                  <a:gd name="connsiteY5" fmla="*/ 334177 h 448476"/>
                  <a:gd name="connsiteX6" fmla="*/ 588188 w 588187"/>
                  <a:gd name="connsiteY6" fmla="*/ 448477 h 4484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88187" h="448476">
                    <a:moveTo>
                      <a:pt x="588188" y="448477"/>
                    </a:moveTo>
                    <a:cubicBezTo>
                      <a:pt x="491528" y="416739"/>
                      <a:pt x="392125" y="368428"/>
                      <a:pt x="297675" y="304344"/>
                    </a:cubicBezTo>
                    <a:cubicBezTo>
                      <a:pt x="164211" y="213781"/>
                      <a:pt x="62217" y="106339"/>
                      <a:pt x="0" y="154"/>
                    </a:cubicBezTo>
                    <a:cubicBezTo>
                      <a:pt x="36309" y="-722"/>
                      <a:pt x="70866" y="2173"/>
                      <a:pt x="103708" y="8041"/>
                    </a:cubicBezTo>
                    <a:cubicBezTo>
                      <a:pt x="164478" y="85574"/>
                      <a:pt x="245516" y="161165"/>
                      <a:pt x="343510" y="227687"/>
                    </a:cubicBezTo>
                    <a:cubicBezTo>
                      <a:pt x="406146" y="270207"/>
                      <a:pt x="470992" y="305754"/>
                      <a:pt x="535724" y="334177"/>
                    </a:cubicBezTo>
                    <a:cubicBezTo>
                      <a:pt x="551650" y="366447"/>
                      <a:pt x="570738" y="408129"/>
                      <a:pt x="588188" y="448477"/>
                    </a:cubicBezTo>
                    <a:close/>
                  </a:path>
                </a:pathLst>
              </a:custGeom>
              <a:gradFill>
                <a:gsLst>
                  <a:gs pos="0">
                    <a:srgbClr val="CF461B"/>
                  </a:gs>
                  <a:gs pos="50000">
                    <a:srgbClr val="E76239"/>
                  </a:gs>
                  <a:gs pos="100000">
                    <a:srgbClr val="FF7F57"/>
                  </a:gs>
                </a:gsLst>
                <a:lin ang="0" scaled="1"/>
              </a:gra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22" name="任意多边形: 形状 621">
                <a:extLst>
                  <a:ext uri="{FF2B5EF4-FFF2-40B4-BE49-F238E27FC236}">
                    <a16:creationId xmlns:a16="http://schemas.microsoft.com/office/drawing/2014/main" id="{1CDBD0F5-7018-9518-0D12-00FEACB079E4}"/>
                  </a:ext>
                </a:extLst>
              </p:cNvPr>
              <p:cNvSpPr/>
              <p:nvPr/>
            </p:nvSpPr>
            <p:spPr>
              <a:xfrm>
                <a:off x="3825925" y="1850859"/>
                <a:ext cx="718680" cy="577634"/>
              </a:xfrm>
              <a:custGeom>
                <a:avLst/>
                <a:gdLst>
                  <a:gd name="connsiteX0" fmla="*/ 718680 w 718680"/>
                  <a:gd name="connsiteY0" fmla="*/ 577634 h 577634"/>
                  <a:gd name="connsiteX1" fmla="*/ 345148 w 718680"/>
                  <a:gd name="connsiteY1" fmla="*/ 410185 h 577634"/>
                  <a:gd name="connsiteX2" fmla="*/ 0 w 718680"/>
                  <a:gd name="connsiteY2" fmla="*/ 4420 h 577634"/>
                  <a:gd name="connsiteX3" fmla="*/ 31852 w 718680"/>
                  <a:gd name="connsiteY3" fmla="*/ 0 h 577634"/>
                  <a:gd name="connsiteX4" fmla="*/ 362522 w 718680"/>
                  <a:gd name="connsiteY4" fmla="*/ 368846 h 577634"/>
                  <a:gd name="connsiteX5" fmla="*/ 701764 w 718680"/>
                  <a:gd name="connsiteY5" fmla="*/ 527609 h 577634"/>
                  <a:gd name="connsiteX6" fmla="*/ 718680 w 718680"/>
                  <a:gd name="connsiteY6" fmla="*/ 577634 h 5776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18680" h="577634">
                    <a:moveTo>
                      <a:pt x="718680" y="577634"/>
                    </a:moveTo>
                    <a:cubicBezTo>
                      <a:pt x="596951" y="549250"/>
                      <a:pt x="466915" y="492824"/>
                      <a:pt x="345148" y="410185"/>
                    </a:cubicBezTo>
                    <a:cubicBezTo>
                      <a:pt x="168707" y="290474"/>
                      <a:pt x="47244" y="141237"/>
                      <a:pt x="0" y="4420"/>
                    </a:cubicBezTo>
                    <a:cubicBezTo>
                      <a:pt x="10744" y="2629"/>
                      <a:pt x="21374" y="1143"/>
                      <a:pt x="31852" y="0"/>
                    </a:cubicBezTo>
                    <a:cubicBezTo>
                      <a:pt x="86754" y="126301"/>
                      <a:pt x="201816" y="259804"/>
                      <a:pt x="362522" y="368846"/>
                    </a:cubicBezTo>
                    <a:cubicBezTo>
                      <a:pt x="472935" y="443751"/>
                      <a:pt x="590131" y="497129"/>
                      <a:pt x="701764" y="527609"/>
                    </a:cubicBezTo>
                    <a:cubicBezTo>
                      <a:pt x="710146" y="549402"/>
                      <a:pt x="716242" y="567119"/>
                      <a:pt x="718680" y="577634"/>
                    </a:cubicBezTo>
                    <a:close/>
                  </a:path>
                </a:pathLst>
              </a:custGeom>
              <a:gradFill>
                <a:gsLst>
                  <a:gs pos="0">
                    <a:srgbClr val="CF461B"/>
                  </a:gs>
                  <a:gs pos="50000">
                    <a:srgbClr val="E76239"/>
                  </a:gs>
                  <a:gs pos="100000">
                    <a:srgbClr val="FF7F57"/>
                  </a:gs>
                </a:gsLst>
                <a:lin ang="0" scaled="1"/>
              </a:gra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23" name="任意多边形: 形状 622">
                <a:extLst>
                  <a:ext uri="{FF2B5EF4-FFF2-40B4-BE49-F238E27FC236}">
                    <a16:creationId xmlns:a16="http://schemas.microsoft.com/office/drawing/2014/main" id="{41017549-D9C0-8D94-A384-4F15230D4202}"/>
                  </a:ext>
                </a:extLst>
              </p:cNvPr>
              <p:cNvSpPr/>
              <p:nvPr/>
            </p:nvSpPr>
            <p:spPr>
              <a:xfrm>
                <a:off x="2832277" y="1902646"/>
                <a:ext cx="662749" cy="783593"/>
              </a:xfrm>
              <a:custGeom>
                <a:avLst/>
                <a:gdLst>
                  <a:gd name="connsiteX0" fmla="*/ 662750 w 662749"/>
                  <a:gd name="connsiteY0" fmla="*/ 15841 h 783593"/>
                  <a:gd name="connsiteX1" fmla="*/ 575539 w 662749"/>
                  <a:gd name="connsiteY1" fmla="*/ 264215 h 783593"/>
                  <a:gd name="connsiteX2" fmla="*/ 398221 w 662749"/>
                  <a:gd name="connsiteY2" fmla="*/ 537278 h 783593"/>
                  <a:gd name="connsiteX3" fmla="*/ 142723 w 662749"/>
                  <a:gd name="connsiteY3" fmla="*/ 724044 h 783593"/>
                  <a:gd name="connsiteX4" fmla="*/ 0 w 662749"/>
                  <a:gd name="connsiteY4" fmla="*/ 783594 h 783593"/>
                  <a:gd name="connsiteX5" fmla="*/ 44082 w 662749"/>
                  <a:gd name="connsiteY5" fmla="*/ 644491 h 783593"/>
                  <a:gd name="connsiteX6" fmla="*/ 75019 w 662749"/>
                  <a:gd name="connsiteY6" fmla="*/ 630241 h 783593"/>
                  <a:gd name="connsiteX7" fmla="*/ 229629 w 662749"/>
                  <a:gd name="connsiteY7" fmla="*/ 536211 h 783593"/>
                  <a:gd name="connsiteX8" fmla="*/ 365303 w 662749"/>
                  <a:gd name="connsiteY8" fmla="*/ 401146 h 783593"/>
                  <a:gd name="connsiteX9" fmla="*/ 392849 w 662749"/>
                  <a:gd name="connsiteY9" fmla="*/ 362551 h 783593"/>
                  <a:gd name="connsiteX10" fmla="*/ 477126 w 662749"/>
                  <a:gd name="connsiteY10" fmla="*/ 205922 h 783593"/>
                  <a:gd name="connsiteX11" fmla="*/ 477926 w 662749"/>
                  <a:gd name="connsiteY11" fmla="*/ 204017 h 783593"/>
                  <a:gd name="connsiteX12" fmla="*/ 502806 w 662749"/>
                  <a:gd name="connsiteY12" fmla="*/ 140199 h 783593"/>
                  <a:gd name="connsiteX13" fmla="*/ 548259 w 662749"/>
                  <a:gd name="connsiteY13" fmla="*/ 220 h 783593"/>
                  <a:gd name="connsiteX14" fmla="*/ 583044 w 662749"/>
                  <a:gd name="connsiteY14" fmla="*/ 563 h 783593"/>
                  <a:gd name="connsiteX15" fmla="*/ 662750 w 662749"/>
                  <a:gd name="connsiteY15" fmla="*/ 15841 h 7835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662749" h="783593">
                    <a:moveTo>
                      <a:pt x="662750" y="15841"/>
                    </a:moveTo>
                    <a:cubicBezTo>
                      <a:pt x="637908" y="100080"/>
                      <a:pt x="610591" y="183443"/>
                      <a:pt x="575539" y="264215"/>
                    </a:cubicBezTo>
                    <a:cubicBezTo>
                      <a:pt x="532105" y="364380"/>
                      <a:pt x="473774" y="458029"/>
                      <a:pt x="398221" y="537278"/>
                    </a:cubicBezTo>
                    <a:cubicBezTo>
                      <a:pt x="325145" y="613897"/>
                      <a:pt x="237515" y="677028"/>
                      <a:pt x="142723" y="724044"/>
                    </a:cubicBezTo>
                    <a:cubicBezTo>
                      <a:pt x="96431" y="746942"/>
                      <a:pt x="48692" y="766639"/>
                      <a:pt x="0" y="783594"/>
                    </a:cubicBezTo>
                    <a:cubicBezTo>
                      <a:pt x="21031" y="739741"/>
                      <a:pt x="34252" y="692802"/>
                      <a:pt x="44082" y="644491"/>
                    </a:cubicBezTo>
                    <a:cubicBezTo>
                      <a:pt x="54483" y="639919"/>
                      <a:pt x="64770" y="635156"/>
                      <a:pt x="75019" y="630241"/>
                    </a:cubicBezTo>
                    <a:cubicBezTo>
                      <a:pt x="129502" y="603990"/>
                      <a:pt x="181470" y="572749"/>
                      <a:pt x="229629" y="536211"/>
                    </a:cubicBezTo>
                    <a:cubicBezTo>
                      <a:pt x="279883" y="496625"/>
                      <a:pt x="325641" y="451400"/>
                      <a:pt x="365303" y="401146"/>
                    </a:cubicBezTo>
                    <a:cubicBezTo>
                      <a:pt x="374866" y="388573"/>
                      <a:pt x="384048" y="375695"/>
                      <a:pt x="392849" y="362551"/>
                    </a:cubicBezTo>
                    <a:cubicBezTo>
                      <a:pt x="425920" y="313173"/>
                      <a:pt x="453466" y="260405"/>
                      <a:pt x="477126" y="205922"/>
                    </a:cubicBezTo>
                    <a:cubicBezTo>
                      <a:pt x="477393" y="205312"/>
                      <a:pt x="477660" y="204664"/>
                      <a:pt x="477926" y="204017"/>
                    </a:cubicBezTo>
                    <a:cubicBezTo>
                      <a:pt x="486728" y="182948"/>
                      <a:pt x="494995" y="161688"/>
                      <a:pt x="502806" y="140199"/>
                    </a:cubicBezTo>
                    <a:cubicBezTo>
                      <a:pt x="519570" y="94060"/>
                      <a:pt x="534353" y="47273"/>
                      <a:pt x="548259" y="220"/>
                    </a:cubicBezTo>
                    <a:cubicBezTo>
                      <a:pt x="559765" y="-161"/>
                      <a:pt x="571348" y="-47"/>
                      <a:pt x="583044" y="563"/>
                    </a:cubicBezTo>
                    <a:cubicBezTo>
                      <a:pt x="603694" y="1591"/>
                      <a:pt x="634479" y="6202"/>
                      <a:pt x="662750" y="15841"/>
                    </a:cubicBezTo>
                    <a:close/>
                  </a:path>
                </a:pathLst>
              </a:custGeom>
              <a:gradFill>
                <a:gsLst>
                  <a:gs pos="0">
                    <a:srgbClr val="CF461B"/>
                  </a:gs>
                  <a:gs pos="50000">
                    <a:srgbClr val="E76239"/>
                  </a:gs>
                  <a:gs pos="100000">
                    <a:srgbClr val="FF7F57"/>
                  </a:gs>
                </a:gsLst>
                <a:lin ang="0" scaled="1"/>
              </a:gra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624" name="图形 7">
                <a:extLst>
                  <a:ext uri="{FF2B5EF4-FFF2-40B4-BE49-F238E27FC236}">
                    <a16:creationId xmlns:a16="http://schemas.microsoft.com/office/drawing/2014/main" id="{FD26D305-14CA-5075-178A-38FC525865B9}"/>
                  </a:ext>
                </a:extLst>
              </p:cNvPr>
              <p:cNvGrpSpPr/>
              <p:nvPr/>
            </p:nvGrpSpPr>
            <p:grpSpPr>
              <a:xfrm>
                <a:off x="2890913" y="1910333"/>
                <a:ext cx="422871" cy="551306"/>
                <a:chOff x="2890913" y="1910333"/>
                <a:chExt cx="422871" cy="551306"/>
              </a:xfrm>
            </p:grpSpPr>
            <p:sp>
              <p:nvSpPr>
                <p:cNvPr id="625" name="任意多边形: 形状 624">
                  <a:extLst>
                    <a:ext uri="{FF2B5EF4-FFF2-40B4-BE49-F238E27FC236}">
                      <a16:creationId xmlns:a16="http://schemas.microsoft.com/office/drawing/2014/main" id="{A2F92C78-B3AD-585E-EB2D-0A8CDAEEF3D5}"/>
                    </a:ext>
                  </a:extLst>
                </p:cNvPr>
                <p:cNvSpPr/>
                <p:nvPr/>
              </p:nvSpPr>
              <p:spPr>
                <a:xfrm>
                  <a:off x="2960941" y="2345550"/>
                  <a:ext cx="1447" cy="1257"/>
                </a:xfrm>
                <a:custGeom>
                  <a:avLst/>
                  <a:gdLst>
                    <a:gd name="connsiteX0" fmla="*/ 1448 w 1447"/>
                    <a:gd name="connsiteY0" fmla="*/ 0 h 1257"/>
                    <a:gd name="connsiteX1" fmla="*/ 0 w 1447"/>
                    <a:gd name="connsiteY1" fmla="*/ 1257 h 1257"/>
                    <a:gd name="connsiteX2" fmla="*/ 1448 w 1447"/>
                    <a:gd name="connsiteY2" fmla="*/ 0 h 12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447" h="1257">
                      <a:moveTo>
                        <a:pt x="1448" y="0"/>
                      </a:moveTo>
                      <a:cubicBezTo>
                        <a:pt x="1181" y="267"/>
                        <a:pt x="610" y="762"/>
                        <a:pt x="0" y="1257"/>
                      </a:cubicBezTo>
                      <a:cubicBezTo>
                        <a:pt x="762" y="572"/>
                        <a:pt x="1219" y="190"/>
                        <a:pt x="1448" y="0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CF461B"/>
                    </a:gs>
                    <a:gs pos="50000">
                      <a:srgbClr val="E76239"/>
                    </a:gs>
                    <a:gs pos="100000">
                      <a:srgbClr val="FF7F57"/>
                    </a:gs>
                  </a:gsLst>
                  <a:lin ang="0" scaled="1"/>
                </a:gra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6" name="任意多边形: 形状 625">
                  <a:extLst>
                    <a:ext uri="{FF2B5EF4-FFF2-40B4-BE49-F238E27FC236}">
                      <a16:creationId xmlns:a16="http://schemas.microsoft.com/office/drawing/2014/main" id="{A3062B3E-2833-3658-B9AE-31B135F9AC7F}"/>
                    </a:ext>
                  </a:extLst>
                </p:cNvPr>
                <p:cNvSpPr/>
                <p:nvPr/>
              </p:nvSpPr>
              <p:spPr>
                <a:xfrm>
                  <a:off x="2890913" y="1910333"/>
                  <a:ext cx="422871" cy="551306"/>
                </a:xfrm>
                <a:custGeom>
                  <a:avLst/>
                  <a:gdLst>
                    <a:gd name="connsiteX0" fmla="*/ 356235 w 422871"/>
                    <a:gd name="connsiteY0" fmla="*/ 18479 h 551306"/>
                    <a:gd name="connsiteX1" fmla="*/ 337795 w 422871"/>
                    <a:gd name="connsiteY1" fmla="*/ 67437 h 551306"/>
                    <a:gd name="connsiteX2" fmla="*/ 330708 w 422871"/>
                    <a:gd name="connsiteY2" fmla="*/ 84849 h 551306"/>
                    <a:gd name="connsiteX3" fmla="*/ 327584 w 422871"/>
                    <a:gd name="connsiteY3" fmla="*/ 91783 h 551306"/>
                    <a:gd name="connsiteX4" fmla="*/ 328308 w 422871"/>
                    <a:gd name="connsiteY4" fmla="*/ 90449 h 551306"/>
                    <a:gd name="connsiteX5" fmla="*/ 324917 w 422871"/>
                    <a:gd name="connsiteY5" fmla="*/ 98603 h 551306"/>
                    <a:gd name="connsiteX6" fmla="*/ 309448 w 422871"/>
                    <a:gd name="connsiteY6" fmla="*/ 132702 h 551306"/>
                    <a:gd name="connsiteX7" fmla="*/ 274244 w 422871"/>
                    <a:gd name="connsiteY7" fmla="*/ 200635 h 551306"/>
                    <a:gd name="connsiteX8" fmla="*/ 233820 w 422871"/>
                    <a:gd name="connsiteY8" fmla="*/ 265024 h 551306"/>
                    <a:gd name="connsiteX9" fmla="*/ 212103 w 422871"/>
                    <a:gd name="connsiteY9" fmla="*/ 294970 h 551306"/>
                    <a:gd name="connsiteX10" fmla="*/ 212065 w 422871"/>
                    <a:gd name="connsiteY10" fmla="*/ 294970 h 551306"/>
                    <a:gd name="connsiteX11" fmla="*/ 208712 w 422871"/>
                    <a:gd name="connsiteY11" fmla="*/ 299276 h 551306"/>
                    <a:gd name="connsiteX12" fmla="*/ 203035 w 422871"/>
                    <a:gd name="connsiteY12" fmla="*/ 306400 h 551306"/>
                    <a:gd name="connsiteX13" fmla="*/ 190157 w 422871"/>
                    <a:gd name="connsiteY13" fmla="*/ 321945 h 551306"/>
                    <a:gd name="connsiteX14" fmla="*/ 78181 w 422871"/>
                    <a:gd name="connsiteY14" fmla="*/ 430149 h 551306"/>
                    <a:gd name="connsiteX15" fmla="*/ 71285 w 422871"/>
                    <a:gd name="connsiteY15" fmla="*/ 435635 h 551306"/>
                    <a:gd name="connsiteX16" fmla="*/ 68542 w 422871"/>
                    <a:gd name="connsiteY16" fmla="*/ 437769 h 551306"/>
                    <a:gd name="connsiteX17" fmla="*/ 68732 w 422871"/>
                    <a:gd name="connsiteY17" fmla="*/ 437579 h 551306"/>
                    <a:gd name="connsiteX18" fmla="*/ 53340 w 422871"/>
                    <a:gd name="connsiteY18" fmla="*/ 449047 h 551306"/>
                    <a:gd name="connsiteX19" fmla="*/ 23393 w 422871"/>
                    <a:gd name="connsiteY19" fmla="*/ 469887 h 551306"/>
                    <a:gd name="connsiteX20" fmla="*/ 10782 w 422871"/>
                    <a:gd name="connsiteY20" fmla="*/ 478079 h 551306"/>
                    <a:gd name="connsiteX21" fmla="*/ 0 w 422871"/>
                    <a:gd name="connsiteY21" fmla="*/ 551307 h 551306"/>
                    <a:gd name="connsiteX22" fmla="*/ 201397 w 422871"/>
                    <a:gd name="connsiteY22" fmla="*/ 394716 h 551306"/>
                    <a:gd name="connsiteX23" fmla="*/ 374256 w 422871"/>
                    <a:gd name="connsiteY23" fmla="*/ 127444 h 551306"/>
                    <a:gd name="connsiteX24" fmla="*/ 422872 w 422871"/>
                    <a:gd name="connsiteY24" fmla="*/ 0 h 551306"/>
                    <a:gd name="connsiteX25" fmla="*/ 356235 w 422871"/>
                    <a:gd name="connsiteY25" fmla="*/ 18479 h 551306"/>
                    <a:gd name="connsiteX26" fmla="*/ 210960 w 422871"/>
                    <a:gd name="connsiteY26" fmla="*/ 296456 h 551306"/>
                    <a:gd name="connsiteX27" fmla="*/ 210045 w 422871"/>
                    <a:gd name="connsiteY27" fmla="*/ 297599 h 551306"/>
                    <a:gd name="connsiteX28" fmla="*/ 211950 w 422871"/>
                    <a:gd name="connsiteY28" fmla="*/ 295123 h 551306"/>
                    <a:gd name="connsiteX29" fmla="*/ 210960 w 422871"/>
                    <a:gd name="connsiteY29" fmla="*/ 296456 h 5513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422871" h="551306">
                      <a:moveTo>
                        <a:pt x="356235" y="18479"/>
                      </a:moveTo>
                      <a:cubicBezTo>
                        <a:pt x="350368" y="34900"/>
                        <a:pt x="344234" y="51207"/>
                        <a:pt x="337795" y="67437"/>
                      </a:cubicBezTo>
                      <a:cubicBezTo>
                        <a:pt x="335471" y="73266"/>
                        <a:pt x="333108" y="79058"/>
                        <a:pt x="330708" y="84849"/>
                      </a:cubicBezTo>
                      <a:cubicBezTo>
                        <a:pt x="330175" y="86182"/>
                        <a:pt x="327851" y="91097"/>
                        <a:pt x="327584" y="91783"/>
                      </a:cubicBezTo>
                      <a:cubicBezTo>
                        <a:pt x="327698" y="91631"/>
                        <a:pt x="327927" y="91212"/>
                        <a:pt x="328308" y="90449"/>
                      </a:cubicBezTo>
                      <a:cubicBezTo>
                        <a:pt x="327127" y="93117"/>
                        <a:pt x="326098" y="95898"/>
                        <a:pt x="324917" y="98603"/>
                      </a:cubicBezTo>
                      <a:cubicBezTo>
                        <a:pt x="319926" y="110033"/>
                        <a:pt x="314782" y="121425"/>
                        <a:pt x="309448" y="132702"/>
                      </a:cubicBezTo>
                      <a:cubicBezTo>
                        <a:pt x="298552" y="155791"/>
                        <a:pt x="286855" y="178460"/>
                        <a:pt x="274244" y="200635"/>
                      </a:cubicBezTo>
                      <a:cubicBezTo>
                        <a:pt x="261709" y="222657"/>
                        <a:pt x="248260" y="244183"/>
                        <a:pt x="233820" y="265024"/>
                      </a:cubicBezTo>
                      <a:cubicBezTo>
                        <a:pt x="226809" y="275196"/>
                        <a:pt x="219532" y="285140"/>
                        <a:pt x="212103" y="294970"/>
                      </a:cubicBezTo>
                      <a:lnTo>
                        <a:pt x="212065" y="294970"/>
                      </a:lnTo>
                      <a:cubicBezTo>
                        <a:pt x="211379" y="295161"/>
                        <a:pt x="209169" y="298704"/>
                        <a:pt x="208712" y="299276"/>
                      </a:cubicBezTo>
                      <a:cubicBezTo>
                        <a:pt x="206845" y="301676"/>
                        <a:pt x="204940" y="304038"/>
                        <a:pt x="203035" y="306400"/>
                      </a:cubicBezTo>
                      <a:cubicBezTo>
                        <a:pt x="198806" y="311658"/>
                        <a:pt x="194501" y="316840"/>
                        <a:pt x="190157" y="321945"/>
                      </a:cubicBezTo>
                      <a:cubicBezTo>
                        <a:pt x="156477" y="361493"/>
                        <a:pt x="118758" y="397726"/>
                        <a:pt x="78181" y="430149"/>
                      </a:cubicBezTo>
                      <a:cubicBezTo>
                        <a:pt x="75895" y="432016"/>
                        <a:pt x="73609" y="433807"/>
                        <a:pt x="71285" y="435635"/>
                      </a:cubicBezTo>
                      <a:cubicBezTo>
                        <a:pt x="70409" y="436321"/>
                        <a:pt x="69380" y="437007"/>
                        <a:pt x="68542" y="437769"/>
                      </a:cubicBezTo>
                      <a:cubicBezTo>
                        <a:pt x="68618" y="437693"/>
                        <a:pt x="68694" y="437655"/>
                        <a:pt x="68732" y="437579"/>
                      </a:cubicBezTo>
                      <a:cubicBezTo>
                        <a:pt x="63665" y="441465"/>
                        <a:pt x="58522" y="445313"/>
                        <a:pt x="53340" y="449047"/>
                      </a:cubicBezTo>
                      <a:cubicBezTo>
                        <a:pt x="43510" y="456209"/>
                        <a:pt x="33528" y="463144"/>
                        <a:pt x="23393" y="469887"/>
                      </a:cubicBezTo>
                      <a:cubicBezTo>
                        <a:pt x="19202" y="472669"/>
                        <a:pt x="15011" y="475374"/>
                        <a:pt x="10782" y="478079"/>
                      </a:cubicBezTo>
                      <a:cubicBezTo>
                        <a:pt x="7010" y="502387"/>
                        <a:pt x="3620" y="526885"/>
                        <a:pt x="0" y="551307"/>
                      </a:cubicBezTo>
                      <a:cubicBezTo>
                        <a:pt x="74143" y="508978"/>
                        <a:pt x="142456" y="456476"/>
                        <a:pt x="201397" y="394716"/>
                      </a:cubicBezTo>
                      <a:cubicBezTo>
                        <a:pt x="275311" y="317221"/>
                        <a:pt x="331775" y="225400"/>
                        <a:pt x="374256" y="127444"/>
                      </a:cubicBezTo>
                      <a:cubicBezTo>
                        <a:pt x="392392" y="85649"/>
                        <a:pt x="408318" y="43053"/>
                        <a:pt x="422872" y="0"/>
                      </a:cubicBezTo>
                      <a:cubicBezTo>
                        <a:pt x="400088" y="4381"/>
                        <a:pt x="377838" y="10592"/>
                        <a:pt x="356235" y="18479"/>
                      </a:cubicBezTo>
                      <a:close/>
                      <a:moveTo>
                        <a:pt x="210960" y="296456"/>
                      </a:moveTo>
                      <a:cubicBezTo>
                        <a:pt x="210541" y="296989"/>
                        <a:pt x="210274" y="297371"/>
                        <a:pt x="210045" y="297599"/>
                      </a:cubicBezTo>
                      <a:cubicBezTo>
                        <a:pt x="210503" y="296913"/>
                        <a:pt x="211531" y="295542"/>
                        <a:pt x="211950" y="295123"/>
                      </a:cubicBezTo>
                      <a:cubicBezTo>
                        <a:pt x="211646" y="295580"/>
                        <a:pt x="211303" y="295999"/>
                        <a:pt x="210960" y="296456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CF461B"/>
                    </a:gs>
                    <a:gs pos="50000">
                      <a:srgbClr val="E76239"/>
                    </a:gs>
                    <a:gs pos="100000">
                      <a:srgbClr val="FF7F57"/>
                    </a:gs>
                  </a:gsLst>
                  <a:lin ang="0" scaled="1"/>
                </a:gra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627" name="任意多边形: 形状 626">
              <a:extLst>
                <a:ext uri="{FF2B5EF4-FFF2-40B4-BE49-F238E27FC236}">
                  <a16:creationId xmlns:a16="http://schemas.microsoft.com/office/drawing/2014/main" id="{9810608D-BC1E-CC63-385D-4054F3BF0FB0}"/>
                </a:ext>
              </a:extLst>
            </p:cNvPr>
            <p:cNvSpPr/>
            <p:nvPr/>
          </p:nvSpPr>
          <p:spPr>
            <a:xfrm>
              <a:off x="2226587" y="5563781"/>
              <a:ext cx="1499477" cy="676178"/>
            </a:xfrm>
            <a:custGeom>
              <a:avLst/>
              <a:gdLst>
                <a:gd name="connsiteX0" fmla="*/ 1499478 w 1499477"/>
                <a:gd name="connsiteY0" fmla="*/ 505625 h 676178"/>
                <a:gd name="connsiteX1" fmla="*/ 199468 w 1499477"/>
                <a:gd name="connsiteY1" fmla="*/ 568414 h 676178"/>
                <a:gd name="connsiteX2" fmla="*/ 199315 w 1499477"/>
                <a:gd name="connsiteY2" fmla="*/ 568337 h 676178"/>
                <a:gd name="connsiteX3" fmla="*/ 186095 w 1499477"/>
                <a:gd name="connsiteY3" fmla="*/ 558622 h 676178"/>
                <a:gd name="connsiteX4" fmla="*/ 167159 w 1499477"/>
                <a:gd name="connsiteY4" fmla="*/ 543458 h 676178"/>
                <a:gd name="connsiteX5" fmla="*/ 155196 w 1499477"/>
                <a:gd name="connsiteY5" fmla="*/ 532981 h 676178"/>
                <a:gd name="connsiteX6" fmla="*/ 149404 w 1499477"/>
                <a:gd name="connsiteY6" fmla="*/ 527609 h 676178"/>
                <a:gd name="connsiteX7" fmla="*/ 138203 w 1499477"/>
                <a:gd name="connsiteY7" fmla="*/ 516674 h 676178"/>
                <a:gd name="connsiteX8" fmla="*/ 96217 w 1499477"/>
                <a:gd name="connsiteY8" fmla="*/ 467525 h 676178"/>
                <a:gd name="connsiteX9" fmla="*/ 91073 w 1499477"/>
                <a:gd name="connsiteY9" fmla="*/ 460362 h 676178"/>
                <a:gd name="connsiteX10" fmla="*/ 64403 w 1499477"/>
                <a:gd name="connsiteY10" fmla="*/ 417271 h 676178"/>
                <a:gd name="connsiteX11" fmla="*/ 56212 w 1499477"/>
                <a:gd name="connsiteY11" fmla="*/ 401422 h 676178"/>
                <a:gd name="connsiteX12" fmla="*/ 50687 w 1499477"/>
                <a:gd name="connsiteY12" fmla="*/ 389763 h 676178"/>
                <a:gd name="connsiteX13" fmla="*/ 42724 w 1499477"/>
                <a:gd name="connsiteY13" fmla="*/ 371551 h 676178"/>
                <a:gd name="connsiteX14" fmla="*/ 27294 w 1499477"/>
                <a:gd name="connsiteY14" fmla="*/ 328384 h 676178"/>
                <a:gd name="connsiteX15" fmla="*/ 22989 w 1499477"/>
                <a:gd name="connsiteY15" fmla="*/ 313677 h 676178"/>
                <a:gd name="connsiteX16" fmla="*/ 13883 w 1499477"/>
                <a:gd name="connsiteY16" fmla="*/ 275806 h 676178"/>
                <a:gd name="connsiteX17" fmla="*/ 10911 w 1499477"/>
                <a:gd name="connsiteY17" fmla="*/ 260337 h 676178"/>
                <a:gd name="connsiteX18" fmla="*/ 9539 w 1499477"/>
                <a:gd name="connsiteY18" fmla="*/ 252413 h 676178"/>
                <a:gd name="connsiteX19" fmla="*/ 52 w 1499477"/>
                <a:gd name="connsiteY19" fmla="*/ 120929 h 676178"/>
                <a:gd name="connsiteX20" fmla="*/ 52 w 1499477"/>
                <a:gd name="connsiteY20" fmla="*/ 120701 h 676178"/>
                <a:gd name="connsiteX21" fmla="*/ 205 w 1499477"/>
                <a:gd name="connsiteY21" fmla="*/ 111975 h 676178"/>
                <a:gd name="connsiteX22" fmla="*/ 243 w 1499477"/>
                <a:gd name="connsiteY22" fmla="*/ 109194 h 676178"/>
                <a:gd name="connsiteX23" fmla="*/ 471 w 1499477"/>
                <a:gd name="connsiteY23" fmla="*/ 101536 h 676178"/>
                <a:gd name="connsiteX24" fmla="*/ 814 w 1499477"/>
                <a:gd name="connsiteY24" fmla="*/ 91859 h 676178"/>
                <a:gd name="connsiteX25" fmla="*/ 243435 w 1499477"/>
                <a:gd name="connsiteY25" fmla="*/ 58445 h 676178"/>
                <a:gd name="connsiteX26" fmla="*/ 667641 w 1499477"/>
                <a:gd name="connsiteY26" fmla="*/ 0 h 676178"/>
                <a:gd name="connsiteX27" fmla="*/ 668555 w 1499477"/>
                <a:gd name="connsiteY27" fmla="*/ 3315 h 676178"/>
                <a:gd name="connsiteX28" fmla="*/ 669774 w 1499477"/>
                <a:gd name="connsiteY28" fmla="*/ 6972 h 676178"/>
                <a:gd name="connsiteX29" fmla="*/ 670917 w 1499477"/>
                <a:gd name="connsiteY29" fmla="*/ 9906 h 676178"/>
                <a:gd name="connsiteX30" fmla="*/ 672289 w 1499477"/>
                <a:gd name="connsiteY30" fmla="*/ 13106 h 676178"/>
                <a:gd name="connsiteX31" fmla="*/ 673851 w 1499477"/>
                <a:gd name="connsiteY31" fmla="*/ 16230 h 676178"/>
                <a:gd name="connsiteX32" fmla="*/ 675375 w 1499477"/>
                <a:gd name="connsiteY32" fmla="*/ 19050 h 676178"/>
                <a:gd name="connsiteX33" fmla="*/ 675527 w 1499477"/>
                <a:gd name="connsiteY33" fmla="*/ 19278 h 676178"/>
                <a:gd name="connsiteX34" fmla="*/ 677356 w 1499477"/>
                <a:gd name="connsiteY34" fmla="*/ 22250 h 676178"/>
                <a:gd name="connsiteX35" fmla="*/ 679299 w 1499477"/>
                <a:gd name="connsiteY35" fmla="*/ 25108 h 676178"/>
                <a:gd name="connsiteX36" fmla="*/ 686005 w 1499477"/>
                <a:gd name="connsiteY36" fmla="*/ 33185 h 676178"/>
                <a:gd name="connsiteX37" fmla="*/ 691110 w 1499477"/>
                <a:gd name="connsiteY37" fmla="*/ 37986 h 676178"/>
                <a:gd name="connsiteX38" fmla="*/ 693815 w 1499477"/>
                <a:gd name="connsiteY38" fmla="*/ 40195 h 676178"/>
                <a:gd name="connsiteX39" fmla="*/ 702312 w 1499477"/>
                <a:gd name="connsiteY39" fmla="*/ 45910 h 676178"/>
                <a:gd name="connsiteX40" fmla="*/ 702769 w 1499477"/>
                <a:gd name="connsiteY40" fmla="*/ 46177 h 676178"/>
                <a:gd name="connsiteX41" fmla="*/ 705626 w 1499477"/>
                <a:gd name="connsiteY41" fmla="*/ 47701 h 676178"/>
                <a:gd name="connsiteX42" fmla="*/ 706007 w 1499477"/>
                <a:gd name="connsiteY42" fmla="*/ 47891 h 676178"/>
                <a:gd name="connsiteX43" fmla="*/ 709055 w 1499477"/>
                <a:gd name="connsiteY43" fmla="*/ 49301 h 676178"/>
                <a:gd name="connsiteX44" fmla="*/ 712408 w 1499477"/>
                <a:gd name="connsiteY44" fmla="*/ 50673 h 676178"/>
                <a:gd name="connsiteX45" fmla="*/ 715837 w 1499477"/>
                <a:gd name="connsiteY45" fmla="*/ 51854 h 676178"/>
                <a:gd name="connsiteX46" fmla="*/ 722238 w 1499477"/>
                <a:gd name="connsiteY46" fmla="*/ 53606 h 676178"/>
                <a:gd name="connsiteX47" fmla="*/ 723000 w 1499477"/>
                <a:gd name="connsiteY47" fmla="*/ 53759 h 676178"/>
                <a:gd name="connsiteX48" fmla="*/ 726657 w 1499477"/>
                <a:gd name="connsiteY48" fmla="*/ 54445 h 676178"/>
                <a:gd name="connsiteX49" fmla="*/ 730429 w 1499477"/>
                <a:gd name="connsiteY49" fmla="*/ 54940 h 676178"/>
                <a:gd name="connsiteX50" fmla="*/ 740374 w 1499477"/>
                <a:gd name="connsiteY50" fmla="*/ 55321 h 676178"/>
                <a:gd name="connsiteX51" fmla="*/ 741516 w 1499477"/>
                <a:gd name="connsiteY51" fmla="*/ 55245 h 676178"/>
                <a:gd name="connsiteX52" fmla="*/ 1409867 w 1499477"/>
                <a:gd name="connsiteY52" fmla="*/ 13411 h 676178"/>
                <a:gd name="connsiteX53" fmla="*/ 1407276 w 1499477"/>
                <a:gd name="connsiteY53" fmla="*/ 36766 h 676178"/>
                <a:gd name="connsiteX54" fmla="*/ 1403504 w 1499477"/>
                <a:gd name="connsiteY54" fmla="*/ 98450 h 676178"/>
                <a:gd name="connsiteX55" fmla="*/ 1431431 w 1499477"/>
                <a:gd name="connsiteY55" fmla="*/ 334670 h 676178"/>
                <a:gd name="connsiteX56" fmla="*/ 1453225 w 1499477"/>
                <a:gd name="connsiteY56" fmla="*/ 404355 h 676178"/>
                <a:gd name="connsiteX57" fmla="*/ 1499440 w 1499477"/>
                <a:gd name="connsiteY57" fmla="*/ 505587 h 676178"/>
                <a:gd name="connsiteX58" fmla="*/ 1499478 w 1499477"/>
                <a:gd name="connsiteY58" fmla="*/ 505625 h 676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</a:cxnLst>
              <a:rect l="l" t="t" r="r" b="b"/>
              <a:pathLst>
                <a:path w="1499477" h="676178">
                  <a:moveTo>
                    <a:pt x="1499478" y="505625"/>
                  </a:moveTo>
                  <a:cubicBezTo>
                    <a:pt x="674765" y="844905"/>
                    <a:pt x="209221" y="574205"/>
                    <a:pt x="199468" y="568414"/>
                  </a:cubicBezTo>
                  <a:cubicBezTo>
                    <a:pt x="199353" y="568376"/>
                    <a:pt x="199315" y="568337"/>
                    <a:pt x="199315" y="568337"/>
                  </a:cubicBezTo>
                  <a:cubicBezTo>
                    <a:pt x="194820" y="565137"/>
                    <a:pt x="190400" y="561899"/>
                    <a:pt x="186095" y="558622"/>
                  </a:cubicBezTo>
                  <a:cubicBezTo>
                    <a:pt x="179580" y="553669"/>
                    <a:pt x="173293" y="548640"/>
                    <a:pt x="167159" y="543458"/>
                  </a:cubicBezTo>
                  <a:cubicBezTo>
                    <a:pt x="163120" y="539991"/>
                    <a:pt x="159120" y="536524"/>
                    <a:pt x="155196" y="532981"/>
                  </a:cubicBezTo>
                  <a:cubicBezTo>
                    <a:pt x="153252" y="531190"/>
                    <a:pt x="151309" y="529437"/>
                    <a:pt x="149404" y="527609"/>
                  </a:cubicBezTo>
                  <a:cubicBezTo>
                    <a:pt x="145594" y="524027"/>
                    <a:pt x="141861" y="520370"/>
                    <a:pt x="138203" y="516674"/>
                  </a:cubicBezTo>
                  <a:cubicBezTo>
                    <a:pt x="122772" y="501129"/>
                    <a:pt x="108790" y="484708"/>
                    <a:pt x="96217" y="467525"/>
                  </a:cubicBezTo>
                  <a:cubicBezTo>
                    <a:pt x="94464" y="465163"/>
                    <a:pt x="92750" y="462762"/>
                    <a:pt x="91073" y="460362"/>
                  </a:cubicBezTo>
                  <a:cubicBezTo>
                    <a:pt x="81320" y="446494"/>
                    <a:pt x="72442" y="432092"/>
                    <a:pt x="64403" y="417271"/>
                  </a:cubicBezTo>
                  <a:cubicBezTo>
                    <a:pt x="61584" y="412051"/>
                    <a:pt x="58841" y="406755"/>
                    <a:pt x="56212" y="401422"/>
                  </a:cubicBezTo>
                  <a:cubicBezTo>
                    <a:pt x="54307" y="397573"/>
                    <a:pt x="52440" y="393687"/>
                    <a:pt x="50687" y="389763"/>
                  </a:cubicBezTo>
                  <a:cubicBezTo>
                    <a:pt x="47906" y="383781"/>
                    <a:pt x="45239" y="377685"/>
                    <a:pt x="42724" y="371551"/>
                  </a:cubicBezTo>
                  <a:cubicBezTo>
                    <a:pt x="36971" y="357492"/>
                    <a:pt x="31828" y="343090"/>
                    <a:pt x="27294" y="328384"/>
                  </a:cubicBezTo>
                  <a:cubicBezTo>
                    <a:pt x="25808" y="323507"/>
                    <a:pt x="24360" y="318592"/>
                    <a:pt x="22989" y="313677"/>
                  </a:cubicBezTo>
                  <a:cubicBezTo>
                    <a:pt x="19521" y="301257"/>
                    <a:pt x="16512" y="288608"/>
                    <a:pt x="13883" y="275806"/>
                  </a:cubicBezTo>
                  <a:cubicBezTo>
                    <a:pt x="12816" y="270662"/>
                    <a:pt x="11825" y="265519"/>
                    <a:pt x="10911" y="260337"/>
                  </a:cubicBezTo>
                  <a:cubicBezTo>
                    <a:pt x="10416" y="257670"/>
                    <a:pt x="9958" y="255041"/>
                    <a:pt x="9539" y="252413"/>
                  </a:cubicBezTo>
                  <a:cubicBezTo>
                    <a:pt x="2567" y="210350"/>
                    <a:pt x="-443" y="166382"/>
                    <a:pt x="52" y="120929"/>
                  </a:cubicBezTo>
                  <a:lnTo>
                    <a:pt x="52" y="120701"/>
                  </a:lnTo>
                  <a:cubicBezTo>
                    <a:pt x="90" y="117805"/>
                    <a:pt x="129" y="114871"/>
                    <a:pt x="205" y="111975"/>
                  </a:cubicBezTo>
                  <a:cubicBezTo>
                    <a:pt x="205" y="111061"/>
                    <a:pt x="243" y="110109"/>
                    <a:pt x="243" y="109194"/>
                  </a:cubicBezTo>
                  <a:cubicBezTo>
                    <a:pt x="319" y="106642"/>
                    <a:pt x="395" y="104089"/>
                    <a:pt x="471" y="101536"/>
                  </a:cubicBezTo>
                  <a:cubicBezTo>
                    <a:pt x="548" y="98298"/>
                    <a:pt x="662" y="95097"/>
                    <a:pt x="814" y="91859"/>
                  </a:cubicBezTo>
                  <a:lnTo>
                    <a:pt x="243435" y="58445"/>
                  </a:lnTo>
                  <a:lnTo>
                    <a:pt x="667641" y="0"/>
                  </a:lnTo>
                  <a:cubicBezTo>
                    <a:pt x="667907" y="1105"/>
                    <a:pt x="668212" y="2210"/>
                    <a:pt x="668555" y="3315"/>
                  </a:cubicBezTo>
                  <a:cubicBezTo>
                    <a:pt x="668936" y="4534"/>
                    <a:pt x="669317" y="5753"/>
                    <a:pt x="669774" y="6972"/>
                  </a:cubicBezTo>
                  <a:cubicBezTo>
                    <a:pt x="670117" y="7963"/>
                    <a:pt x="670498" y="8953"/>
                    <a:pt x="670917" y="9906"/>
                  </a:cubicBezTo>
                  <a:cubicBezTo>
                    <a:pt x="671336" y="10972"/>
                    <a:pt x="671794" y="12039"/>
                    <a:pt x="672289" y="13106"/>
                  </a:cubicBezTo>
                  <a:cubicBezTo>
                    <a:pt x="672784" y="14173"/>
                    <a:pt x="673279" y="15202"/>
                    <a:pt x="673851" y="16230"/>
                  </a:cubicBezTo>
                  <a:cubicBezTo>
                    <a:pt x="674308" y="17183"/>
                    <a:pt x="674841" y="18135"/>
                    <a:pt x="675375" y="19050"/>
                  </a:cubicBezTo>
                  <a:cubicBezTo>
                    <a:pt x="675451" y="19126"/>
                    <a:pt x="675489" y="19202"/>
                    <a:pt x="675527" y="19278"/>
                  </a:cubicBezTo>
                  <a:cubicBezTo>
                    <a:pt x="676099" y="20307"/>
                    <a:pt x="676708" y="21298"/>
                    <a:pt x="677356" y="22250"/>
                  </a:cubicBezTo>
                  <a:cubicBezTo>
                    <a:pt x="677966" y="23241"/>
                    <a:pt x="678613" y="24193"/>
                    <a:pt x="679299" y="25108"/>
                  </a:cubicBezTo>
                  <a:cubicBezTo>
                    <a:pt x="681357" y="27965"/>
                    <a:pt x="683566" y="30670"/>
                    <a:pt x="686005" y="33185"/>
                  </a:cubicBezTo>
                  <a:cubicBezTo>
                    <a:pt x="687643" y="34861"/>
                    <a:pt x="689319" y="36461"/>
                    <a:pt x="691110" y="37986"/>
                  </a:cubicBezTo>
                  <a:cubicBezTo>
                    <a:pt x="691986" y="38786"/>
                    <a:pt x="692901" y="39510"/>
                    <a:pt x="693815" y="40195"/>
                  </a:cubicBezTo>
                  <a:cubicBezTo>
                    <a:pt x="696482" y="42329"/>
                    <a:pt x="699340" y="44234"/>
                    <a:pt x="702312" y="45910"/>
                  </a:cubicBezTo>
                  <a:cubicBezTo>
                    <a:pt x="702464" y="45986"/>
                    <a:pt x="702616" y="46101"/>
                    <a:pt x="702769" y="46177"/>
                  </a:cubicBezTo>
                  <a:cubicBezTo>
                    <a:pt x="703683" y="46710"/>
                    <a:pt x="704674" y="47205"/>
                    <a:pt x="705626" y="47701"/>
                  </a:cubicBezTo>
                  <a:cubicBezTo>
                    <a:pt x="705741" y="47777"/>
                    <a:pt x="705893" y="47815"/>
                    <a:pt x="706007" y="47891"/>
                  </a:cubicBezTo>
                  <a:cubicBezTo>
                    <a:pt x="706998" y="48387"/>
                    <a:pt x="708027" y="48882"/>
                    <a:pt x="709055" y="49301"/>
                  </a:cubicBezTo>
                  <a:cubicBezTo>
                    <a:pt x="710160" y="49796"/>
                    <a:pt x="711265" y="50254"/>
                    <a:pt x="712408" y="50673"/>
                  </a:cubicBezTo>
                  <a:cubicBezTo>
                    <a:pt x="713551" y="51130"/>
                    <a:pt x="714694" y="51511"/>
                    <a:pt x="715837" y="51854"/>
                  </a:cubicBezTo>
                  <a:cubicBezTo>
                    <a:pt x="717933" y="52540"/>
                    <a:pt x="720066" y="53149"/>
                    <a:pt x="722238" y="53606"/>
                  </a:cubicBezTo>
                  <a:cubicBezTo>
                    <a:pt x="722466" y="53683"/>
                    <a:pt x="722733" y="53721"/>
                    <a:pt x="723000" y="53759"/>
                  </a:cubicBezTo>
                  <a:cubicBezTo>
                    <a:pt x="724181" y="54026"/>
                    <a:pt x="725438" y="54254"/>
                    <a:pt x="726657" y="54445"/>
                  </a:cubicBezTo>
                  <a:cubicBezTo>
                    <a:pt x="727915" y="54635"/>
                    <a:pt x="729172" y="54825"/>
                    <a:pt x="730429" y="54940"/>
                  </a:cubicBezTo>
                  <a:cubicBezTo>
                    <a:pt x="733668" y="55283"/>
                    <a:pt x="736983" y="55397"/>
                    <a:pt x="740374" y="55321"/>
                  </a:cubicBezTo>
                  <a:lnTo>
                    <a:pt x="741516" y="55245"/>
                  </a:lnTo>
                  <a:lnTo>
                    <a:pt x="1409867" y="13411"/>
                  </a:lnTo>
                  <a:cubicBezTo>
                    <a:pt x="1408876" y="21260"/>
                    <a:pt x="1408000" y="29070"/>
                    <a:pt x="1407276" y="36766"/>
                  </a:cubicBezTo>
                  <a:cubicBezTo>
                    <a:pt x="1405180" y="57836"/>
                    <a:pt x="1403961" y="78410"/>
                    <a:pt x="1403504" y="98450"/>
                  </a:cubicBezTo>
                  <a:cubicBezTo>
                    <a:pt x="1401256" y="189852"/>
                    <a:pt x="1414286" y="270129"/>
                    <a:pt x="1431431" y="334670"/>
                  </a:cubicBezTo>
                  <a:cubicBezTo>
                    <a:pt x="1438289" y="360502"/>
                    <a:pt x="1445795" y="383819"/>
                    <a:pt x="1453225" y="404355"/>
                  </a:cubicBezTo>
                  <a:cubicBezTo>
                    <a:pt x="1476161" y="467487"/>
                    <a:pt x="1498487" y="504025"/>
                    <a:pt x="1499440" y="505587"/>
                  </a:cubicBezTo>
                  <a:cubicBezTo>
                    <a:pt x="1499478" y="505625"/>
                    <a:pt x="1499478" y="505625"/>
                    <a:pt x="1499478" y="505625"/>
                  </a:cubicBez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50000">
                  <a:srgbClr val="FFC2C2"/>
                </a:gs>
                <a:gs pos="100000">
                  <a:srgbClr val="FF8585"/>
                </a:gs>
              </a:gsLst>
              <a:lin ang="7677432" scaled="1"/>
            </a:gradFill>
            <a:ln w="38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8" name="任意多边形: 形状 627">
              <a:extLst>
                <a:ext uri="{FF2B5EF4-FFF2-40B4-BE49-F238E27FC236}">
                  <a16:creationId xmlns:a16="http://schemas.microsoft.com/office/drawing/2014/main" id="{773E0D27-E184-75A6-A1E5-4F845F62464C}"/>
                </a:ext>
              </a:extLst>
            </p:cNvPr>
            <p:cNvSpPr/>
            <p:nvPr/>
          </p:nvSpPr>
          <p:spPr>
            <a:xfrm>
              <a:off x="2226587" y="4074457"/>
              <a:ext cx="1535559" cy="2165502"/>
            </a:xfrm>
            <a:custGeom>
              <a:avLst/>
              <a:gdLst>
                <a:gd name="connsiteX0" fmla="*/ 1499440 w 1535559"/>
                <a:gd name="connsiteY0" fmla="*/ 1994910 h 2165502"/>
                <a:gd name="connsiteX1" fmla="*/ 1499478 w 1535559"/>
                <a:gd name="connsiteY1" fmla="*/ 1994948 h 2165502"/>
                <a:gd name="connsiteX2" fmla="*/ 199468 w 1535559"/>
                <a:gd name="connsiteY2" fmla="*/ 2057737 h 2165502"/>
                <a:gd name="connsiteX3" fmla="*/ 199316 w 1535559"/>
                <a:gd name="connsiteY3" fmla="*/ 2057661 h 2165502"/>
                <a:gd name="connsiteX4" fmla="*/ 186095 w 1535559"/>
                <a:gd name="connsiteY4" fmla="*/ 2047946 h 2165502"/>
                <a:gd name="connsiteX5" fmla="*/ 167159 w 1535559"/>
                <a:gd name="connsiteY5" fmla="*/ 2032781 h 2165502"/>
                <a:gd name="connsiteX6" fmla="*/ 155196 w 1535559"/>
                <a:gd name="connsiteY6" fmla="*/ 2022304 h 2165502"/>
                <a:gd name="connsiteX7" fmla="*/ 149405 w 1535559"/>
                <a:gd name="connsiteY7" fmla="*/ 2016932 h 2165502"/>
                <a:gd name="connsiteX8" fmla="*/ 138203 w 1535559"/>
                <a:gd name="connsiteY8" fmla="*/ 2005997 h 2165502"/>
                <a:gd name="connsiteX9" fmla="*/ 96217 w 1535559"/>
                <a:gd name="connsiteY9" fmla="*/ 1956848 h 2165502"/>
                <a:gd name="connsiteX10" fmla="*/ 91074 w 1535559"/>
                <a:gd name="connsiteY10" fmla="*/ 1949686 h 2165502"/>
                <a:gd name="connsiteX11" fmla="*/ 64404 w 1535559"/>
                <a:gd name="connsiteY11" fmla="*/ 1906594 h 2165502"/>
                <a:gd name="connsiteX12" fmla="*/ 56212 w 1535559"/>
                <a:gd name="connsiteY12" fmla="*/ 1890745 h 2165502"/>
                <a:gd name="connsiteX13" fmla="*/ 50688 w 1535559"/>
                <a:gd name="connsiteY13" fmla="*/ 1879086 h 2165502"/>
                <a:gd name="connsiteX14" fmla="*/ 42725 w 1535559"/>
                <a:gd name="connsiteY14" fmla="*/ 1860874 h 2165502"/>
                <a:gd name="connsiteX15" fmla="*/ 27294 w 1535559"/>
                <a:gd name="connsiteY15" fmla="*/ 1817707 h 2165502"/>
                <a:gd name="connsiteX16" fmla="*/ 22989 w 1535559"/>
                <a:gd name="connsiteY16" fmla="*/ 1803001 h 2165502"/>
                <a:gd name="connsiteX17" fmla="*/ 13883 w 1535559"/>
                <a:gd name="connsiteY17" fmla="*/ 1765129 h 2165502"/>
                <a:gd name="connsiteX18" fmla="*/ 10911 w 1535559"/>
                <a:gd name="connsiteY18" fmla="*/ 1749661 h 2165502"/>
                <a:gd name="connsiteX19" fmla="*/ 9540 w 1535559"/>
                <a:gd name="connsiteY19" fmla="*/ 1741736 h 2165502"/>
                <a:gd name="connsiteX20" fmla="*/ 53 w 1535559"/>
                <a:gd name="connsiteY20" fmla="*/ 1610253 h 2165502"/>
                <a:gd name="connsiteX21" fmla="*/ 53 w 1535559"/>
                <a:gd name="connsiteY21" fmla="*/ 1610024 h 2165502"/>
                <a:gd name="connsiteX22" fmla="*/ 205 w 1535559"/>
                <a:gd name="connsiteY22" fmla="*/ 1601299 h 2165502"/>
                <a:gd name="connsiteX23" fmla="*/ 243 w 1535559"/>
                <a:gd name="connsiteY23" fmla="*/ 1598518 h 2165502"/>
                <a:gd name="connsiteX24" fmla="*/ 472 w 1535559"/>
                <a:gd name="connsiteY24" fmla="*/ 1590860 h 2165502"/>
                <a:gd name="connsiteX25" fmla="*/ 815 w 1535559"/>
                <a:gd name="connsiteY25" fmla="*/ 1581182 h 2165502"/>
                <a:gd name="connsiteX26" fmla="*/ 611291 w 1535559"/>
                <a:gd name="connsiteY26" fmla="*/ 161919 h 2165502"/>
                <a:gd name="connsiteX27" fmla="*/ 1023114 w 1535559"/>
                <a:gd name="connsiteY27" fmla="*/ 26626 h 2165502"/>
                <a:gd name="connsiteX28" fmla="*/ 243436 w 1535559"/>
                <a:gd name="connsiteY28" fmla="*/ 1547769 h 2165502"/>
                <a:gd name="connsiteX29" fmla="*/ 395226 w 1535559"/>
                <a:gd name="connsiteY29" fmla="*/ 1858817 h 2165502"/>
                <a:gd name="connsiteX30" fmla="*/ 1411696 w 1535559"/>
                <a:gd name="connsiteY30" fmla="*/ 1830394 h 2165502"/>
                <a:gd name="connsiteX31" fmla="*/ 1431432 w 1535559"/>
                <a:gd name="connsiteY31" fmla="*/ 1823994 h 2165502"/>
                <a:gd name="connsiteX32" fmla="*/ 1453225 w 1535559"/>
                <a:gd name="connsiteY32" fmla="*/ 1893678 h 2165502"/>
                <a:gd name="connsiteX33" fmla="*/ 1535559 w 1535559"/>
                <a:gd name="connsiteY33" fmla="*/ 1980356 h 2165502"/>
                <a:gd name="connsiteX34" fmla="*/ 1499440 w 1535559"/>
                <a:gd name="connsiteY34" fmla="*/ 1994910 h 2165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535559" h="2165502">
                  <a:moveTo>
                    <a:pt x="1499440" y="1994910"/>
                  </a:moveTo>
                  <a:cubicBezTo>
                    <a:pt x="1499478" y="1994948"/>
                    <a:pt x="1499478" y="1994948"/>
                    <a:pt x="1499478" y="1994948"/>
                  </a:cubicBezTo>
                  <a:cubicBezTo>
                    <a:pt x="674766" y="2334229"/>
                    <a:pt x="209222" y="2063528"/>
                    <a:pt x="199468" y="2057737"/>
                  </a:cubicBezTo>
                  <a:cubicBezTo>
                    <a:pt x="199354" y="2057699"/>
                    <a:pt x="199316" y="2057661"/>
                    <a:pt x="199316" y="2057661"/>
                  </a:cubicBezTo>
                  <a:cubicBezTo>
                    <a:pt x="194820" y="2054461"/>
                    <a:pt x="190400" y="2051222"/>
                    <a:pt x="186095" y="2047946"/>
                  </a:cubicBezTo>
                  <a:cubicBezTo>
                    <a:pt x="179580" y="2042992"/>
                    <a:pt x="173294" y="2037963"/>
                    <a:pt x="167159" y="2032781"/>
                  </a:cubicBezTo>
                  <a:cubicBezTo>
                    <a:pt x="163121" y="2029315"/>
                    <a:pt x="159120" y="2025847"/>
                    <a:pt x="155196" y="2022304"/>
                  </a:cubicBezTo>
                  <a:cubicBezTo>
                    <a:pt x="153253" y="2020513"/>
                    <a:pt x="151310" y="2018761"/>
                    <a:pt x="149405" y="2016932"/>
                  </a:cubicBezTo>
                  <a:cubicBezTo>
                    <a:pt x="145595" y="2013351"/>
                    <a:pt x="141861" y="2009693"/>
                    <a:pt x="138203" y="2005997"/>
                  </a:cubicBezTo>
                  <a:cubicBezTo>
                    <a:pt x="122773" y="1990452"/>
                    <a:pt x="108790" y="1974032"/>
                    <a:pt x="96217" y="1956848"/>
                  </a:cubicBezTo>
                  <a:cubicBezTo>
                    <a:pt x="94465" y="1954486"/>
                    <a:pt x="92750" y="1952086"/>
                    <a:pt x="91074" y="1949686"/>
                  </a:cubicBezTo>
                  <a:cubicBezTo>
                    <a:pt x="81320" y="1935817"/>
                    <a:pt x="72443" y="1921415"/>
                    <a:pt x="64404" y="1906594"/>
                  </a:cubicBezTo>
                  <a:cubicBezTo>
                    <a:pt x="61584" y="1901375"/>
                    <a:pt x="58841" y="1896079"/>
                    <a:pt x="56212" y="1890745"/>
                  </a:cubicBezTo>
                  <a:cubicBezTo>
                    <a:pt x="54307" y="1886897"/>
                    <a:pt x="52440" y="1883011"/>
                    <a:pt x="50688" y="1879086"/>
                  </a:cubicBezTo>
                  <a:cubicBezTo>
                    <a:pt x="47906" y="1873105"/>
                    <a:pt x="45239" y="1867008"/>
                    <a:pt x="42725" y="1860874"/>
                  </a:cubicBezTo>
                  <a:cubicBezTo>
                    <a:pt x="36972" y="1846816"/>
                    <a:pt x="31828" y="1832414"/>
                    <a:pt x="27294" y="1817707"/>
                  </a:cubicBezTo>
                  <a:cubicBezTo>
                    <a:pt x="25808" y="1812830"/>
                    <a:pt x="24361" y="1807916"/>
                    <a:pt x="22989" y="1803001"/>
                  </a:cubicBezTo>
                  <a:cubicBezTo>
                    <a:pt x="19522" y="1790580"/>
                    <a:pt x="16512" y="1777931"/>
                    <a:pt x="13883" y="1765129"/>
                  </a:cubicBezTo>
                  <a:cubicBezTo>
                    <a:pt x="12816" y="1759986"/>
                    <a:pt x="11826" y="1754842"/>
                    <a:pt x="10911" y="1749661"/>
                  </a:cubicBezTo>
                  <a:cubicBezTo>
                    <a:pt x="10416" y="1746993"/>
                    <a:pt x="9959" y="1744365"/>
                    <a:pt x="9540" y="1741736"/>
                  </a:cubicBezTo>
                  <a:cubicBezTo>
                    <a:pt x="2529" y="1699712"/>
                    <a:pt x="-442" y="1655706"/>
                    <a:pt x="53" y="1610253"/>
                  </a:cubicBezTo>
                  <a:lnTo>
                    <a:pt x="53" y="1610024"/>
                  </a:lnTo>
                  <a:cubicBezTo>
                    <a:pt x="91" y="1607128"/>
                    <a:pt x="129" y="1604195"/>
                    <a:pt x="205" y="1601299"/>
                  </a:cubicBezTo>
                  <a:cubicBezTo>
                    <a:pt x="205" y="1600385"/>
                    <a:pt x="243" y="1599432"/>
                    <a:pt x="243" y="1598518"/>
                  </a:cubicBezTo>
                  <a:cubicBezTo>
                    <a:pt x="320" y="1595965"/>
                    <a:pt x="396" y="1593412"/>
                    <a:pt x="472" y="1590860"/>
                  </a:cubicBezTo>
                  <a:cubicBezTo>
                    <a:pt x="548" y="1587621"/>
                    <a:pt x="662" y="1584421"/>
                    <a:pt x="815" y="1581182"/>
                  </a:cubicBezTo>
                  <a:cubicBezTo>
                    <a:pt x="25618" y="985527"/>
                    <a:pt x="611291" y="161919"/>
                    <a:pt x="611291" y="161919"/>
                  </a:cubicBezTo>
                  <a:cubicBezTo>
                    <a:pt x="783732" y="-22409"/>
                    <a:pt x="925540" y="-20008"/>
                    <a:pt x="1023114" y="26626"/>
                  </a:cubicBezTo>
                  <a:cubicBezTo>
                    <a:pt x="894374" y="186761"/>
                    <a:pt x="235473" y="1031666"/>
                    <a:pt x="243436" y="1547769"/>
                  </a:cubicBezTo>
                  <a:cubicBezTo>
                    <a:pt x="245417" y="1677690"/>
                    <a:pt x="289651" y="1786732"/>
                    <a:pt x="395226" y="1858817"/>
                  </a:cubicBezTo>
                  <a:cubicBezTo>
                    <a:pt x="395226" y="1858817"/>
                    <a:pt x="623064" y="2083912"/>
                    <a:pt x="1411696" y="1830394"/>
                  </a:cubicBezTo>
                  <a:cubicBezTo>
                    <a:pt x="1418249" y="1828299"/>
                    <a:pt x="1424802" y="1826165"/>
                    <a:pt x="1431432" y="1823994"/>
                  </a:cubicBezTo>
                  <a:cubicBezTo>
                    <a:pt x="1438290" y="1849826"/>
                    <a:pt x="1445796" y="1873143"/>
                    <a:pt x="1453225" y="1893678"/>
                  </a:cubicBezTo>
                  <a:cubicBezTo>
                    <a:pt x="1494144" y="1946752"/>
                    <a:pt x="1535559" y="1980356"/>
                    <a:pt x="1535559" y="1980356"/>
                  </a:cubicBezTo>
                  <a:cubicBezTo>
                    <a:pt x="1523443" y="1985347"/>
                    <a:pt x="1511404" y="1990186"/>
                    <a:pt x="1499440" y="1994910"/>
                  </a:cubicBez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50000">
                  <a:srgbClr val="FFC2C2"/>
                </a:gs>
                <a:gs pos="100000">
                  <a:srgbClr val="FF8585"/>
                </a:gs>
              </a:gsLst>
              <a:lin ang="9672282" scaled="1"/>
            </a:gradFill>
            <a:ln w="38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629" name="图形 7">
              <a:extLst>
                <a:ext uri="{FF2B5EF4-FFF2-40B4-BE49-F238E27FC236}">
                  <a16:creationId xmlns:a16="http://schemas.microsoft.com/office/drawing/2014/main" id="{E38FEBEA-EC9C-EBDC-40F1-3977C8A84FD3}"/>
                </a:ext>
              </a:extLst>
            </p:cNvPr>
            <p:cNvGrpSpPr/>
            <p:nvPr/>
          </p:nvGrpSpPr>
          <p:grpSpPr>
            <a:xfrm>
              <a:off x="3349371" y="3953146"/>
              <a:ext cx="757694" cy="427286"/>
              <a:chOff x="3349371" y="3953146"/>
              <a:chExt cx="757694" cy="427286"/>
            </a:xfrm>
          </p:grpSpPr>
          <p:sp>
            <p:nvSpPr>
              <p:cNvPr id="630" name="任意多边形: 形状 629">
                <a:extLst>
                  <a:ext uri="{FF2B5EF4-FFF2-40B4-BE49-F238E27FC236}">
                    <a16:creationId xmlns:a16="http://schemas.microsoft.com/office/drawing/2014/main" id="{34E9001C-8E66-90EC-6397-4C297C044A8D}"/>
                  </a:ext>
                </a:extLst>
              </p:cNvPr>
              <p:cNvSpPr/>
              <p:nvPr/>
            </p:nvSpPr>
            <p:spPr>
              <a:xfrm>
                <a:off x="3349371" y="3953146"/>
                <a:ext cx="499757" cy="427286"/>
              </a:xfrm>
              <a:custGeom>
                <a:avLst/>
                <a:gdLst>
                  <a:gd name="connsiteX0" fmla="*/ 129426 w 499757"/>
                  <a:gd name="connsiteY0" fmla="*/ 1100 h 427286"/>
                  <a:gd name="connsiteX1" fmla="*/ 499758 w 499757"/>
                  <a:gd name="connsiteY1" fmla="*/ 227642 h 427286"/>
                  <a:gd name="connsiteX2" fmla="*/ 408775 w 499757"/>
                  <a:gd name="connsiteY2" fmla="*/ 427286 h 427286"/>
                  <a:gd name="connsiteX3" fmla="*/ 0 w 499757"/>
                  <a:gd name="connsiteY3" fmla="*/ 69565 h 427286"/>
                  <a:gd name="connsiteX4" fmla="*/ 129426 w 499757"/>
                  <a:gd name="connsiteY4" fmla="*/ 1100 h 4272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9757" h="427286">
                    <a:moveTo>
                      <a:pt x="129426" y="1100"/>
                    </a:moveTo>
                    <a:cubicBezTo>
                      <a:pt x="129426" y="1100"/>
                      <a:pt x="384658" y="65984"/>
                      <a:pt x="499758" y="227642"/>
                    </a:cubicBezTo>
                    <a:cubicBezTo>
                      <a:pt x="499758" y="227642"/>
                      <a:pt x="400050" y="271724"/>
                      <a:pt x="408775" y="427286"/>
                    </a:cubicBezTo>
                    <a:cubicBezTo>
                      <a:pt x="408775" y="427286"/>
                      <a:pt x="205321" y="148052"/>
                      <a:pt x="0" y="69565"/>
                    </a:cubicBezTo>
                    <a:cubicBezTo>
                      <a:pt x="0" y="69527"/>
                      <a:pt x="51968" y="-10216"/>
                      <a:pt x="129426" y="1100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/>
                  </a:gs>
                  <a:gs pos="50000">
                    <a:srgbClr val="FFC2C2"/>
                  </a:gs>
                  <a:gs pos="100000">
                    <a:srgbClr val="FF8585"/>
                  </a:gs>
                </a:gsLst>
                <a:lin ang="5306268" scaled="1"/>
              </a:gra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31" name="任意多边形: 形状 630">
                <a:extLst>
                  <a:ext uri="{FF2B5EF4-FFF2-40B4-BE49-F238E27FC236}">
                    <a16:creationId xmlns:a16="http://schemas.microsoft.com/office/drawing/2014/main" id="{22A6B7B2-F980-4D83-49F1-DB793758D238}"/>
                  </a:ext>
                </a:extLst>
              </p:cNvPr>
              <p:cNvSpPr/>
              <p:nvPr/>
            </p:nvSpPr>
            <p:spPr>
              <a:xfrm>
                <a:off x="3910698" y="4003865"/>
                <a:ext cx="196367" cy="343878"/>
              </a:xfrm>
              <a:custGeom>
                <a:avLst/>
                <a:gdLst>
                  <a:gd name="connsiteX0" fmla="*/ 94717 w 196367"/>
                  <a:gd name="connsiteY0" fmla="*/ 12408 h 343878"/>
                  <a:gd name="connsiteX1" fmla="*/ 196367 w 196367"/>
                  <a:gd name="connsiteY1" fmla="*/ 32411 h 343878"/>
                  <a:gd name="connsiteX2" fmla="*/ 147333 w 196367"/>
                  <a:gd name="connsiteY2" fmla="*/ 343878 h 343878"/>
                  <a:gd name="connsiteX3" fmla="*/ 0 w 196367"/>
                  <a:gd name="connsiteY3" fmla="*/ 171933 h 343878"/>
                  <a:gd name="connsiteX4" fmla="*/ 94717 w 196367"/>
                  <a:gd name="connsiteY4" fmla="*/ 12408 h 3438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6367" h="343878">
                    <a:moveTo>
                      <a:pt x="94717" y="12408"/>
                    </a:moveTo>
                    <a:cubicBezTo>
                      <a:pt x="94717" y="12408"/>
                      <a:pt x="157658" y="-26035"/>
                      <a:pt x="196367" y="32411"/>
                    </a:cubicBezTo>
                    <a:cubicBezTo>
                      <a:pt x="196367" y="32411"/>
                      <a:pt x="109385" y="103848"/>
                      <a:pt x="147333" y="343878"/>
                    </a:cubicBezTo>
                    <a:cubicBezTo>
                      <a:pt x="147333" y="343878"/>
                      <a:pt x="111023" y="201613"/>
                      <a:pt x="0" y="171933"/>
                    </a:cubicBezTo>
                    <a:cubicBezTo>
                      <a:pt x="0" y="171933"/>
                      <a:pt x="51435" y="53251"/>
                      <a:pt x="94717" y="12408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/>
                  </a:gs>
                  <a:gs pos="50000">
                    <a:srgbClr val="FFC2C2"/>
                  </a:gs>
                  <a:gs pos="100000">
                    <a:srgbClr val="FF8585"/>
                  </a:gs>
                </a:gsLst>
                <a:lin ang="5306267" scaled="1"/>
              </a:gra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632" name="图形 7">
              <a:extLst>
                <a:ext uri="{FF2B5EF4-FFF2-40B4-BE49-F238E27FC236}">
                  <a16:creationId xmlns:a16="http://schemas.microsoft.com/office/drawing/2014/main" id="{58DEF098-3BCB-1004-0B2D-AC40F8E7B0EC}"/>
                </a:ext>
              </a:extLst>
            </p:cNvPr>
            <p:cNvGrpSpPr/>
            <p:nvPr/>
          </p:nvGrpSpPr>
          <p:grpSpPr>
            <a:xfrm>
              <a:off x="5861951" y="4989042"/>
              <a:ext cx="137160" cy="137160"/>
              <a:chOff x="5861951" y="4989042"/>
              <a:chExt cx="137160" cy="137160"/>
            </a:xfrm>
          </p:grpSpPr>
          <p:sp>
            <p:nvSpPr>
              <p:cNvPr id="633" name="任意多边形: 形状 632">
                <a:extLst>
                  <a:ext uri="{FF2B5EF4-FFF2-40B4-BE49-F238E27FC236}">
                    <a16:creationId xmlns:a16="http://schemas.microsoft.com/office/drawing/2014/main" id="{D3E46A6A-DB38-64A5-E3DE-D6F40CC1736A}"/>
                  </a:ext>
                </a:extLst>
              </p:cNvPr>
              <p:cNvSpPr/>
              <p:nvPr/>
            </p:nvSpPr>
            <p:spPr>
              <a:xfrm>
                <a:off x="5861951" y="4989042"/>
                <a:ext cx="137160" cy="137160"/>
              </a:xfrm>
              <a:custGeom>
                <a:avLst/>
                <a:gdLst>
                  <a:gd name="connsiteX0" fmla="*/ 137160 w 137160"/>
                  <a:gd name="connsiteY0" fmla="*/ 68580 h 137160"/>
                  <a:gd name="connsiteX1" fmla="*/ 68580 w 137160"/>
                  <a:gd name="connsiteY1" fmla="*/ 137160 h 137160"/>
                  <a:gd name="connsiteX2" fmla="*/ 0 w 137160"/>
                  <a:gd name="connsiteY2" fmla="*/ 68580 h 137160"/>
                  <a:gd name="connsiteX3" fmla="*/ 68580 w 137160"/>
                  <a:gd name="connsiteY3" fmla="*/ 0 h 137160"/>
                  <a:gd name="connsiteX4" fmla="*/ 137160 w 137160"/>
                  <a:gd name="connsiteY4" fmla="*/ 68580 h 1371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7160" h="137160">
                    <a:moveTo>
                      <a:pt x="137160" y="68580"/>
                    </a:moveTo>
                    <a:cubicBezTo>
                      <a:pt x="137160" y="106456"/>
                      <a:pt x="106456" y="137160"/>
                      <a:pt x="68580" y="137160"/>
                    </a:cubicBezTo>
                    <a:cubicBezTo>
                      <a:pt x="30704" y="137160"/>
                      <a:pt x="0" y="106456"/>
                      <a:pt x="0" y="68580"/>
                    </a:cubicBezTo>
                    <a:cubicBezTo>
                      <a:pt x="0" y="30704"/>
                      <a:pt x="30704" y="0"/>
                      <a:pt x="68580" y="0"/>
                    </a:cubicBezTo>
                    <a:cubicBezTo>
                      <a:pt x="106456" y="0"/>
                      <a:pt x="137160" y="30704"/>
                      <a:pt x="137160" y="68580"/>
                    </a:cubicBezTo>
                    <a:close/>
                  </a:path>
                </a:pathLst>
              </a:custGeom>
              <a:gradFill>
                <a:gsLst>
                  <a:gs pos="2410">
                    <a:srgbClr val="C9363D"/>
                  </a:gs>
                  <a:gs pos="99470">
                    <a:srgbClr val="FF8589"/>
                  </a:gs>
                </a:gsLst>
                <a:lin ang="10173127" scaled="1"/>
              </a:gra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634" name="图形 7">
                <a:extLst>
                  <a:ext uri="{FF2B5EF4-FFF2-40B4-BE49-F238E27FC236}">
                    <a16:creationId xmlns:a16="http://schemas.microsoft.com/office/drawing/2014/main" id="{195EFC88-16C3-AC77-367F-ACB2B29C753D}"/>
                  </a:ext>
                </a:extLst>
              </p:cNvPr>
              <p:cNvGrpSpPr/>
              <p:nvPr/>
            </p:nvGrpSpPr>
            <p:grpSpPr>
              <a:xfrm>
                <a:off x="5896105" y="5025329"/>
                <a:ext cx="70849" cy="66376"/>
                <a:chOff x="5896105" y="5025329"/>
                <a:chExt cx="70849" cy="66376"/>
              </a:xfrm>
            </p:grpSpPr>
            <p:sp>
              <p:nvSpPr>
                <p:cNvPr id="635" name="任意多边形: 形状 634">
                  <a:extLst>
                    <a:ext uri="{FF2B5EF4-FFF2-40B4-BE49-F238E27FC236}">
                      <a16:creationId xmlns:a16="http://schemas.microsoft.com/office/drawing/2014/main" id="{1133E468-23E3-C9F1-E68D-BB23EB5E4496}"/>
                    </a:ext>
                  </a:extLst>
                </p:cNvPr>
                <p:cNvSpPr/>
                <p:nvPr/>
              </p:nvSpPr>
              <p:spPr>
                <a:xfrm>
                  <a:off x="5896105" y="5025329"/>
                  <a:ext cx="31019" cy="31019"/>
                </a:xfrm>
                <a:custGeom>
                  <a:avLst/>
                  <a:gdLst>
                    <a:gd name="connsiteX0" fmla="*/ 27112 w 31019"/>
                    <a:gd name="connsiteY0" fmla="*/ 25816 h 31019"/>
                    <a:gd name="connsiteX1" fmla="*/ 5204 w 31019"/>
                    <a:gd name="connsiteY1" fmla="*/ 27111 h 31019"/>
                    <a:gd name="connsiteX2" fmla="*/ 3909 w 31019"/>
                    <a:gd name="connsiteY2" fmla="*/ 5204 h 31019"/>
                    <a:gd name="connsiteX3" fmla="*/ 25816 w 31019"/>
                    <a:gd name="connsiteY3" fmla="*/ 3908 h 31019"/>
                    <a:gd name="connsiteX4" fmla="*/ 27112 w 31019"/>
                    <a:gd name="connsiteY4" fmla="*/ 25816 h 310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1019" h="31019">
                      <a:moveTo>
                        <a:pt x="27112" y="25816"/>
                      </a:moveTo>
                      <a:cubicBezTo>
                        <a:pt x="21435" y="32216"/>
                        <a:pt x="11605" y="32788"/>
                        <a:pt x="5204" y="27111"/>
                      </a:cubicBezTo>
                      <a:cubicBezTo>
                        <a:pt x="-1197" y="21434"/>
                        <a:pt x="-1769" y="11605"/>
                        <a:pt x="3909" y="5204"/>
                      </a:cubicBezTo>
                      <a:cubicBezTo>
                        <a:pt x="9586" y="-1197"/>
                        <a:pt x="19415" y="-1768"/>
                        <a:pt x="25816" y="3908"/>
                      </a:cubicBezTo>
                      <a:cubicBezTo>
                        <a:pt x="32217" y="9585"/>
                        <a:pt x="32788" y="19415"/>
                        <a:pt x="27112" y="25816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FFFFFF"/>
                    </a:gs>
                    <a:gs pos="50000">
                      <a:srgbClr val="FFC2C2"/>
                    </a:gs>
                    <a:gs pos="100000">
                      <a:srgbClr val="FF8585"/>
                    </a:gs>
                  </a:gsLst>
                  <a:lin ang="10173136" scaled="1"/>
                </a:gra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36" name="任意多边形: 形状 635">
                  <a:extLst>
                    <a:ext uri="{FF2B5EF4-FFF2-40B4-BE49-F238E27FC236}">
                      <a16:creationId xmlns:a16="http://schemas.microsoft.com/office/drawing/2014/main" id="{98A272D5-D560-2997-4084-91FF581DE473}"/>
                    </a:ext>
                  </a:extLst>
                </p:cNvPr>
                <p:cNvSpPr/>
                <p:nvPr/>
              </p:nvSpPr>
              <p:spPr>
                <a:xfrm>
                  <a:off x="5935919" y="5060686"/>
                  <a:ext cx="31034" cy="31019"/>
                </a:xfrm>
                <a:custGeom>
                  <a:avLst/>
                  <a:gdLst>
                    <a:gd name="connsiteX0" fmla="*/ 27111 w 31034"/>
                    <a:gd name="connsiteY0" fmla="*/ 25816 h 31019"/>
                    <a:gd name="connsiteX1" fmla="*/ 5204 w 31034"/>
                    <a:gd name="connsiteY1" fmla="*/ 27111 h 31019"/>
                    <a:gd name="connsiteX2" fmla="*/ 3908 w 31034"/>
                    <a:gd name="connsiteY2" fmla="*/ 5204 h 31019"/>
                    <a:gd name="connsiteX3" fmla="*/ 25816 w 31034"/>
                    <a:gd name="connsiteY3" fmla="*/ 3909 h 31019"/>
                    <a:gd name="connsiteX4" fmla="*/ 27111 w 31034"/>
                    <a:gd name="connsiteY4" fmla="*/ 25816 h 310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1034" h="31019">
                      <a:moveTo>
                        <a:pt x="27111" y="25816"/>
                      </a:moveTo>
                      <a:cubicBezTo>
                        <a:pt x="21434" y="32217"/>
                        <a:pt x="11605" y="32788"/>
                        <a:pt x="5204" y="27111"/>
                      </a:cubicBezTo>
                      <a:cubicBezTo>
                        <a:pt x="-1197" y="21434"/>
                        <a:pt x="-1768" y="11605"/>
                        <a:pt x="3908" y="5204"/>
                      </a:cubicBezTo>
                      <a:cubicBezTo>
                        <a:pt x="9585" y="-1197"/>
                        <a:pt x="19415" y="-1768"/>
                        <a:pt x="25816" y="3909"/>
                      </a:cubicBezTo>
                      <a:cubicBezTo>
                        <a:pt x="32216" y="9585"/>
                        <a:pt x="32826" y="19415"/>
                        <a:pt x="27111" y="25816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FFFFFF"/>
                    </a:gs>
                    <a:gs pos="50000">
                      <a:srgbClr val="FFC2C2"/>
                    </a:gs>
                    <a:gs pos="100000">
                      <a:srgbClr val="FF8585"/>
                    </a:gs>
                  </a:gsLst>
                  <a:lin ang="10173139" scaled="1"/>
                </a:gra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637" name="图形 7">
              <a:extLst>
                <a:ext uri="{FF2B5EF4-FFF2-40B4-BE49-F238E27FC236}">
                  <a16:creationId xmlns:a16="http://schemas.microsoft.com/office/drawing/2014/main" id="{6DACA1C4-79BC-6EE2-1751-16896C200C8B}"/>
                </a:ext>
              </a:extLst>
            </p:cNvPr>
            <p:cNvGrpSpPr/>
            <p:nvPr/>
          </p:nvGrpSpPr>
          <p:grpSpPr>
            <a:xfrm>
              <a:off x="3445383" y="5901880"/>
              <a:ext cx="137160" cy="137160"/>
              <a:chOff x="3445383" y="5901880"/>
              <a:chExt cx="137160" cy="137160"/>
            </a:xfrm>
          </p:grpSpPr>
          <p:sp>
            <p:nvSpPr>
              <p:cNvPr id="638" name="任意多边形: 形状 637">
                <a:extLst>
                  <a:ext uri="{FF2B5EF4-FFF2-40B4-BE49-F238E27FC236}">
                    <a16:creationId xmlns:a16="http://schemas.microsoft.com/office/drawing/2014/main" id="{AD01B3D8-FDAC-BD6F-E677-C072823C2781}"/>
                  </a:ext>
                </a:extLst>
              </p:cNvPr>
              <p:cNvSpPr/>
              <p:nvPr/>
            </p:nvSpPr>
            <p:spPr>
              <a:xfrm>
                <a:off x="3445383" y="5901880"/>
                <a:ext cx="137160" cy="137160"/>
              </a:xfrm>
              <a:custGeom>
                <a:avLst/>
                <a:gdLst>
                  <a:gd name="connsiteX0" fmla="*/ 137160 w 137160"/>
                  <a:gd name="connsiteY0" fmla="*/ 68580 h 137160"/>
                  <a:gd name="connsiteX1" fmla="*/ 68580 w 137160"/>
                  <a:gd name="connsiteY1" fmla="*/ 137160 h 137160"/>
                  <a:gd name="connsiteX2" fmla="*/ 0 w 137160"/>
                  <a:gd name="connsiteY2" fmla="*/ 68580 h 137160"/>
                  <a:gd name="connsiteX3" fmla="*/ 68580 w 137160"/>
                  <a:gd name="connsiteY3" fmla="*/ 0 h 137160"/>
                  <a:gd name="connsiteX4" fmla="*/ 137160 w 137160"/>
                  <a:gd name="connsiteY4" fmla="*/ 68580 h 1371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7160" h="137160">
                    <a:moveTo>
                      <a:pt x="137160" y="68580"/>
                    </a:moveTo>
                    <a:cubicBezTo>
                      <a:pt x="137160" y="106456"/>
                      <a:pt x="106456" y="137160"/>
                      <a:pt x="68580" y="137160"/>
                    </a:cubicBezTo>
                    <a:cubicBezTo>
                      <a:pt x="30704" y="137160"/>
                      <a:pt x="0" y="106456"/>
                      <a:pt x="0" y="68580"/>
                    </a:cubicBezTo>
                    <a:cubicBezTo>
                      <a:pt x="0" y="30704"/>
                      <a:pt x="30704" y="0"/>
                      <a:pt x="68580" y="0"/>
                    </a:cubicBezTo>
                    <a:cubicBezTo>
                      <a:pt x="106456" y="0"/>
                      <a:pt x="137160" y="30704"/>
                      <a:pt x="137160" y="68580"/>
                    </a:cubicBezTo>
                    <a:close/>
                  </a:path>
                </a:pathLst>
              </a:custGeom>
              <a:gradFill>
                <a:gsLst>
                  <a:gs pos="2410">
                    <a:srgbClr val="C9363D"/>
                  </a:gs>
                  <a:gs pos="99470">
                    <a:srgbClr val="FF8589"/>
                  </a:gs>
                </a:gsLst>
                <a:lin ang="10173130" scaled="1"/>
              </a:gra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639" name="图形 7">
                <a:extLst>
                  <a:ext uri="{FF2B5EF4-FFF2-40B4-BE49-F238E27FC236}">
                    <a16:creationId xmlns:a16="http://schemas.microsoft.com/office/drawing/2014/main" id="{D6E25E6C-99A2-7A88-B51B-C07033153AB9}"/>
                  </a:ext>
                </a:extLst>
              </p:cNvPr>
              <p:cNvGrpSpPr/>
              <p:nvPr/>
            </p:nvGrpSpPr>
            <p:grpSpPr>
              <a:xfrm>
                <a:off x="3479536" y="5938129"/>
                <a:ext cx="70849" cy="66376"/>
                <a:chOff x="3479536" y="5938129"/>
                <a:chExt cx="70849" cy="66376"/>
              </a:xfrm>
            </p:grpSpPr>
            <p:sp>
              <p:nvSpPr>
                <p:cNvPr id="640" name="任意多边形: 形状 639">
                  <a:extLst>
                    <a:ext uri="{FF2B5EF4-FFF2-40B4-BE49-F238E27FC236}">
                      <a16:creationId xmlns:a16="http://schemas.microsoft.com/office/drawing/2014/main" id="{A7FBCD20-2C54-0F72-B774-9357D8B02792}"/>
                    </a:ext>
                  </a:extLst>
                </p:cNvPr>
                <p:cNvSpPr/>
                <p:nvPr/>
              </p:nvSpPr>
              <p:spPr>
                <a:xfrm>
                  <a:off x="3479536" y="5938129"/>
                  <a:ext cx="31019" cy="31019"/>
                </a:xfrm>
                <a:custGeom>
                  <a:avLst/>
                  <a:gdLst>
                    <a:gd name="connsiteX0" fmla="*/ 27111 w 31019"/>
                    <a:gd name="connsiteY0" fmla="*/ 25816 h 31019"/>
                    <a:gd name="connsiteX1" fmla="*/ 5204 w 31019"/>
                    <a:gd name="connsiteY1" fmla="*/ 27112 h 31019"/>
                    <a:gd name="connsiteX2" fmla="*/ 3908 w 31019"/>
                    <a:gd name="connsiteY2" fmla="*/ 5204 h 31019"/>
                    <a:gd name="connsiteX3" fmla="*/ 25816 w 31019"/>
                    <a:gd name="connsiteY3" fmla="*/ 3908 h 31019"/>
                    <a:gd name="connsiteX4" fmla="*/ 27111 w 31019"/>
                    <a:gd name="connsiteY4" fmla="*/ 25816 h 310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1019" h="31019">
                      <a:moveTo>
                        <a:pt x="27111" y="25816"/>
                      </a:moveTo>
                      <a:cubicBezTo>
                        <a:pt x="21435" y="32217"/>
                        <a:pt x="11605" y="32788"/>
                        <a:pt x="5204" y="27112"/>
                      </a:cubicBezTo>
                      <a:cubicBezTo>
                        <a:pt x="-1197" y="21434"/>
                        <a:pt x="-1768" y="11605"/>
                        <a:pt x="3908" y="5204"/>
                      </a:cubicBezTo>
                      <a:cubicBezTo>
                        <a:pt x="9585" y="-1197"/>
                        <a:pt x="19415" y="-1768"/>
                        <a:pt x="25816" y="3908"/>
                      </a:cubicBezTo>
                      <a:cubicBezTo>
                        <a:pt x="32217" y="9623"/>
                        <a:pt x="32788" y="19415"/>
                        <a:pt x="27111" y="25816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FFFFFF"/>
                    </a:gs>
                    <a:gs pos="50000">
                      <a:srgbClr val="FFC2C2"/>
                    </a:gs>
                    <a:gs pos="100000">
                      <a:srgbClr val="FF8585"/>
                    </a:gs>
                  </a:gsLst>
                  <a:lin ang="10173167" scaled="1"/>
                </a:gra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41" name="任意多边形: 形状 640">
                  <a:extLst>
                    <a:ext uri="{FF2B5EF4-FFF2-40B4-BE49-F238E27FC236}">
                      <a16:creationId xmlns:a16="http://schemas.microsoft.com/office/drawing/2014/main" id="{24AD7533-CB98-ED95-9F95-24C3678E544C}"/>
                    </a:ext>
                  </a:extLst>
                </p:cNvPr>
                <p:cNvSpPr/>
                <p:nvPr/>
              </p:nvSpPr>
              <p:spPr>
                <a:xfrm>
                  <a:off x="3519350" y="5973486"/>
                  <a:ext cx="31035" cy="31019"/>
                </a:xfrm>
                <a:custGeom>
                  <a:avLst/>
                  <a:gdLst>
                    <a:gd name="connsiteX0" fmla="*/ 27111 w 31035"/>
                    <a:gd name="connsiteY0" fmla="*/ 25816 h 31019"/>
                    <a:gd name="connsiteX1" fmla="*/ 5204 w 31035"/>
                    <a:gd name="connsiteY1" fmla="*/ 27111 h 31019"/>
                    <a:gd name="connsiteX2" fmla="*/ 3908 w 31035"/>
                    <a:gd name="connsiteY2" fmla="*/ 5204 h 31019"/>
                    <a:gd name="connsiteX3" fmla="*/ 25816 w 31035"/>
                    <a:gd name="connsiteY3" fmla="*/ 3908 h 31019"/>
                    <a:gd name="connsiteX4" fmla="*/ 27111 w 31035"/>
                    <a:gd name="connsiteY4" fmla="*/ 25816 h 310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1035" h="31019">
                      <a:moveTo>
                        <a:pt x="27111" y="25816"/>
                      </a:moveTo>
                      <a:cubicBezTo>
                        <a:pt x="21435" y="32217"/>
                        <a:pt x="11605" y="32788"/>
                        <a:pt x="5204" y="27111"/>
                      </a:cubicBezTo>
                      <a:cubicBezTo>
                        <a:pt x="-1197" y="21434"/>
                        <a:pt x="-1768" y="11605"/>
                        <a:pt x="3908" y="5204"/>
                      </a:cubicBezTo>
                      <a:cubicBezTo>
                        <a:pt x="9585" y="-1197"/>
                        <a:pt x="19415" y="-1768"/>
                        <a:pt x="25816" y="3908"/>
                      </a:cubicBezTo>
                      <a:cubicBezTo>
                        <a:pt x="32217" y="9623"/>
                        <a:pt x="32826" y="19415"/>
                        <a:pt x="27111" y="25816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FFFFFF"/>
                    </a:gs>
                    <a:gs pos="50000">
                      <a:srgbClr val="FFC2C2"/>
                    </a:gs>
                    <a:gs pos="100000">
                      <a:srgbClr val="FF8585"/>
                    </a:gs>
                  </a:gsLst>
                  <a:lin ang="10173122" scaled="1"/>
                </a:gra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781" name="图形 1039" descr="D:\51PPT模板网\51pptmoban.com\图片.jpg">
            <a:extLst>
              <a:ext uri="{FF2B5EF4-FFF2-40B4-BE49-F238E27FC236}">
                <a16:creationId xmlns:a16="http://schemas.microsoft.com/office/drawing/2014/main" id="{261B4AE1-54CE-0A8A-CEE0-83C761349936}"/>
              </a:ext>
            </a:extLst>
          </p:cNvPr>
          <p:cNvGrpSpPr/>
          <p:nvPr/>
        </p:nvGrpSpPr>
        <p:grpSpPr>
          <a:xfrm>
            <a:off x="10491448" y="443331"/>
            <a:ext cx="1184714" cy="1130197"/>
            <a:chOff x="4464556" y="563013"/>
            <a:chExt cx="611191" cy="583066"/>
          </a:xfrm>
          <a:blipFill>
            <a:blip r:embed="rId3"/>
            <a:tile tx="0" ty="0" sx="100000" sy="100000" flip="none" algn="tl"/>
          </a:blipFill>
        </p:grpSpPr>
        <p:sp>
          <p:nvSpPr>
            <p:cNvPr id="782" name="任意多边形: 形状 781">
              <a:extLst>
                <a:ext uri="{FF2B5EF4-FFF2-40B4-BE49-F238E27FC236}">
                  <a16:creationId xmlns:a16="http://schemas.microsoft.com/office/drawing/2014/main" id="{45020E6A-D628-D7C2-91E2-A51828D2D141}"/>
                </a:ext>
              </a:extLst>
            </p:cNvPr>
            <p:cNvSpPr/>
            <p:nvPr/>
          </p:nvSpPr>
          <p:spPr>
            <a:xfrm>
              <a:off x="4622753" y="685089"/>
              <a:ext cx="312051" cy="299439"/>
            </a:xfrm>
            <a:custGeom>
              <a:avLst/>
              <a:gdLst>
                <a:gd name="connsiteX0" fmla="*/ 309024 w 312051"/>
                <a:gd name="connsiteY0" fmla="*/ 71195 h 299439"/>
                <a:gd name="connsiteX1" fmla="*/ 202687 w 312051"/>
                <a:gd name="connsiteY1" fmla="*/ 3720 h 299439"/>
                <a:gd name="connsiteX2" fmla="*/ 86482 w 312051"/>
                <a:gd name="connsiteY2" fmla="*/ 19951 h 299439"/>
                <a:gd name="connsiteX3" fmla="*/ 4948 w 312051"/>
                <a:gd name="connsiteY3" fmla="*/ 111315 h 299439"/>
                <a:gd name="connsiteX4" fmla="*/ 4682 w 312051"/>
                <a:gd name="connsiteY4" fmla="*/ 177190 h 299439"/>
                <a:gd name="connsiteX5" fmla="*/ 33980 w 312051"/>
                <a:gd name="connsiteY5" fmla="*/ 233692 h 299439"/>
                <a:gd name="connsiteX6" fmla="*/ 143899 w 312051"/>
                <a:gd name="connsiteY6" fmla="*/ 298576 h 299439"/>
                <a:gd name="connsiteX7" fmla="*/ 251569 w 312051"/>
                <a:gd name="connsiteY7" fmla="*/ 264858 h 299439"/>
                <a:gd name="connsiteX8" fmla="*/ 282431 w 312051"/>
                <a:gd name="connsiteY8" fmla="*/ 201726 h 299439"/>
                <a:gd name="connsiteX9" fmla="*/ 270505 w 312051"/>
                <a:gd name="connsiteY9" fmla="*/ 139966 h 299439"/>
                <a:gd name="connsiteX10" fmla="*/ 176360 w 312051"/>
                <a:gd name="connsiteY10" fmla="*/ 77634 h 299439"/>
                <a:gd name="connsiteX11" fmla="*/ 100579 w 312051"/>
                <a:gd name="connsiteY11" fmla="*/ 143395 h 299439"/>
                <a:gd name="connsiteX12" fmla="*/ 124392 w 312051"/>
                <a:gd name="connsiteY12" fmla="*/ 200050 h 299439"/>
                <a:gd name="connsiteX13" fmla="*/ 181732 w 312051"/>
                <a:gd name="connsiteY13" fmla="*/ 196887 h 299439"/>
                <a:gd name="connsiteX14" fmla="*/ 195982 w 312051"/>
                <a:gd name="connsiteY14" fmla="*/ 170636 h 299439"/>
                <a:gd name="connsiteX15" fmla="*/ 182952 w 312051"/>
                <a:gd name="connsiteY15" fmla="*/ 154215 h 299439"/>
                <a:gd name="connsiteX16" fmla="*/ 166530 w 312051"/>
                <a:gd name="connsiteY16" fmla="*/ 167246 h 299439"/>
                <a:gd name="connsiteX17" fmla="*/ 166111 w 312051"/>
                <a:gd name="connsiteY17" fmla="*/ 169951 h 299439"/>
                <a:gd name="connsiteX18" fmla="*/ 166607 w 312051"/>
                <a:gd name="connsiteY18" fmla="*/ 167969 h 299439"/>
                <a:gd name="connsiteX19" fmla="*/ 166035 w 312051"/>
                <a:gd name="connsiteY19" fmla="*/ 169646 h 299439"/>
                <a:gd name="connsiteX20" fmla="*/ 165121 w 312051"/>
                <a:gd name="connsiteY20" fmla="*/ 171665 h 299439"/>
                <a:gd name="connsiteX21" fmla="*/ 165502 w 312051"/>
                <a:gd name="connsiteY21" fmla="*/ 170865 h 299439"/>
                <a:gd name="connsiteX22" fmla="*/ 163902 w 312051"/>
                <a:gd name="connsiteY22" fmla="*/ 172999 h 299439"/>
                <a:gd name="connsiteX23" fmla="*/ 163330 w 312051"/>
                <a:gd name="connsiteY23" fmla="*/ 173684 h 299439"/>
                <a:gd name="connsiteX24" fmla="*/ 164244 w 312051"/>
                <a:gd name="connsiteY24" fmla="*/ 172770 h 299439"/>
                <a:gd name="connsiteX25" fmla="*/ 159977 w 312051"/>
                <a:gd name="connsiteY25" fmla="*/ 176123 h 299439"/>
                <a:gd name="connsiteX26" fmla="*/ 160129 w 312051"/>
                <a:gd name="connsiteY26" fmla="*/ 176047 h 299439"/>
                <a:gd name="connsiteX27" fmla="*/ 158453 w 312051"/>
                <a:gd name="connsiteY27" fmla="*/ 176847 h 299439"/>
                <a:gd name="connsiteX28" fmla="*/ 155862 w 312051"/>
                <a:gd name="connsiteY28" fmla="*/ 177875 h 299439"/>
                <a:gd name="connsiteX29" fmla="*/ 155939 w 312051"/>
                <a:gd name="connsiteY29" fmla="*/ 177913 h 299439"/>
                <a:gd name="connsiteX30" fmla="*/ 151367 w 312051"/>
                <a:gd name="connsiteY30" fmla="*/ 178676 h 299439"/>
                <a:gd name="connsiteX31" fmla="*/ 151443 w 312051"/>
                <a:gd name="connsiteY31" fmla="*/ 178752 h 299439"/>
                <a:gd name="connsiteX32" fmla="*/ 148204 w 312051"/>
                <a:gd name="connsiteY32" fmla="*/ 178523 h 299439"/>
                <a:gd name="connsiteX33" fmla="*/ 145918 w 312051"/>
                <a:gd name="connsiteY33" fmla="*/ 178142 h 299439"/>
                <a:gd name="connsiteX34" fmla="*/ 147861 w 312051"/>
                <a:gd name="connsiteY34" fmla="*/ 178637 h 299439"/>
                <a:gd name="connsiteX35" fmla="*/ 146109 w 312051"/>
                <a:gd name="connsiteY35" fmla="*/ 178104 h 299439"/>
                <a:gd name="connsiteX36" fmla="*/ 143366 w 312051"/>
                <a:gd name="connsiteY36" fmla="*/ 176999 h 299439"/>
                <a:gd name="connsiteX37" fmla="*/ 143975 w 312051"/>
                <a:gd name="connsiteY37" fmla="*/ 177418 h 299439"/>
                <a:gd name="connsiteX38" fmla="*/ 138755 w 312051"/>
                <a:gd name="connsiteY38" fmla="*/ 173684 h 299439"/>
                <a:gd name="connsiteX39" fmla="*/ 138908 w 312051"/>
                <a:gd name="connsiteY39" fmla="*/ 173875 h 299439"/>
                <a:gd name="connsiteX40" fmla="*/ 136470 w 312051"/>
                <a:gd name="connsiteY40" fmla="*/ 171017 h 299439"/>
                <a:gd name="connsiteX41" fmla="*/ 134565 w 312051"/>
                <a:gd name="connsiteY41" fmla="*/ 168388 h 299439"/>
                <a:gd name="connsiteX42" fmla="*/ 134526 w 312051"/>
                <a:gd name="connsiteY42" fmla="*/ 168465 h 299439"/>
                <a:gd name="connsiteX43" fmla="*/ 131974 w 312051"/>
                <a:gd name="connsiteY43" fmla="*/ 163016 h 299439"/>
                <a:gd name="connsiteX44" fmla="*/ 130869 w 312051"/>
                <a:gd name="connsiteY44" fmla="*/ 159892 h 299439"/>
                <a:gd name="connsiteX45" fmla="*/ 130983 w 312051"/>
                <a:gd name="connsiteY45" fmla="*/ 160349 h 299439"/>
                <a:gd name="connsiteX46" fmla="*/ 129764 w 312051"/>
                <a:gd name="connsiteY46" fmla="*/ 152729 h 299439"/>
                <a:gd name="connsiteX47" fmla="*/ 129612 w 312051"/>
                <a:gd name="connsiteY47" fmla="*/ 150520 h 299439"/>
                <a:gd name="connsiteX48" fmla="*/ 129688 w 312051"/>
                <a:gd name="connsiteY48" fmla="*/ 149910 h 299439"/>
                <a:gd name="connsiteX49" fmla="*/ 130335 w 312051"/>
                <a:gd name="connsiteY49" fmla="*/ 144271 h 299439"/>
                <a:gd name="connsiteX50" fmla="*/ 130793 w 312051"/>
                <a:gd name="connsiteY50" fmla="*/ 141947 h 299439"/>
                <a:gd name="connsiteX51" fmla="*/ 130793 w 312051"/>
                <a:gd name="connsiteY51" fmla="*/ 142023 h 299439"/>
                <a:gd name="connsiteX52" fmla="*/ 132660 w 312051"/>
                <a:gd name="connsiteY52" fmla="*/ 136766 h 299439"/>
                <a:gd name="connsiteX53" fmla="*/ 133802 w 312051"/>
                <a:gd name="connsiteY53" fmla="*/ 134251 h 299439"/>
                <a:gd name="connsiteX54" fmla="*/ 133574 w 312051"/>
                <a:gd name="connsiteY54" fmla="*/ 134441 h 299439"/>
                <a:gd name="connsiteX55" fmla="*/ 136012 w 312051"/>
                <a:gd name="connsiteY55" fmla="*/ 130517 h 299439"/>
                <a:gd name="connsiteX56" fmla="*/ 139060 w 312051"/>
                <a:gd name="connsiteY56" fmla="*/ 126440 h 299439"/>
                <a:gd name="connsiteX57" fmla="*/ 140584 w 312051"/>
                <a:gd name="connsiteY57" fmla="*/ 124688 h 299439"/>
                <a:gd name="connsiteX58" fmla="*/ 141842 w 312051"/>
                <a:gd name="connsiteY58" fmla="*/ 123316 h 299439"/>
                <a:gd name="connsiteX59" fmla="*/ 141042 w 312051"/>
                <a:gd name="connsiteY59" fmla="*/ 124154 h 299439"/>
                <a:gd name="connsiteX60" fmla="*/ 149004 w 312051"/>
                <a:gd name="connsiteY60" fmla="*/ 117525 h 299439"/>
                <a:gd name="connsiteX61" fmla="*/ 152967 w 312051"/>
                <a:gd name="connsiteY61" fmla="*/ 114896 h 299439"/>
                <a:gd name="connsiteX62" fmla="*/ 152967 w 312051"/>
                <a:gd name="connsiteY62" fmla="*/ 114934 h 299439"/>
                <a:gd name="connsiteX63" fmla="*/ 155520 w 312051"/>
                <a:gd name="connsiteY63" fmla="*/ 113601 h 299439"/>
                <a:gd name="connsiteX64" fmla="*/ 165311 w 312051"/>
                <a:gd name="connsiteY64" fmla="*/ 109562 h 299439"/>
                <a:gd name="connsiteX65" fmla="*/ 168092 w 312051"/>
                <a:gd name="connsiteY65" fmla="*/ 108686 h 299439"/>
                <a:gd name="connsiteX66" fmla="*/ 166302 w 312051"/>
                <a:gd name="connsiteY66" fmla="*/ 109181 h 299439"/>
                <a:gd name="connsiteX67" fmla="*/ 168169 w 312051"/>
                <a:gd name="connsiteY67" fmla="*/ 108724 h 299439"/>
                <a:gd name="connsiteX68" fmla="*/ 173846 w 312051"/>
                <a:gd name="connsiteY68" fmla="*/ 107619 h 299439"/>
                <a:gd name="connsiteX69" fmla="*/ 178646 w 312051"/>
                <a:gd name="connsiteY69" fmla="*/ 107009 h 299439"/>
                <a:gd name="connsiteX70" fmla="*/ 181542 w 312051"/>
                <a:gd name="connsiteY70" fmla="*/ 106819 h 299439"/>
                <a:gd name="connsiteX71" fmla="*/ 182494 w 312051"/>
                <a:gd name="connsiteY71" fmla="*/ 106781 h 299439"/>
                <a:gd name="connsiteX72" fmla="*/ 181580 w 312051"/>
                <a:gd name="connsiteY72" fmla="*/ 106781 h 299439"/>
                <a:gd name="connsiteX73" fmla="*/ 186380 w 312051"/>
                <a:gd name="connsiteY73" fmla="*/ 106971 h 299439"/>
                <a:gd name="connsiteX74" fmla="*/ 192591 w 312051"/>
                <a:gd name="connsiteY74" fmla="*/ 107733 h 299439"/>
                <a:gd name="connsiteX75" fmla="*/ 194953 w 312051"/>
                <a:gd name="connsiteY75" fmla="*/ 108191 h 299439"/>
                <a:gd name="connsiteX76" fmla="*/ 194953 w 312051"/>
                <a:gd name="connsiteY76" fmla="*/ 108152 h 299439"/>
                <a:gd name="connsiteX77" fmla="*/ 199982 w 312051"/>
                <a:gd name="connsiteY77" fmla="*/ 109753 h 299439"/>
                <a:gd name="connsiteX78" fmla="*/ 206154 w 312051"/>
                <a:gd name="connsiteY78" fmla="*/ 112267 h 299439"/>
                <a:gd name="connsiteX79" fmla="*/ 208136 w 312051"/>
                <a:gd name="connsiteY79" fmla="*/ 113220 h 299439"/>
                <a:gd name="connsiteX80" fmla="*/ 210117 w 312051"/>
                <a:gd name="connsiteY80" fmla="*/ 114210 h 299439"/>
                <a:gd name="connsiteX81" fmla="*/ 209545 w 312051"/>
                <a:gd name="connsiteY81" fmla="*/ 113867 h 299439"/>
                <a:gd name="connsiteX82" fmla="*/ 219527 w 312051"/>
                <a:gd name="connsiteY82" fmla="*/ 120687 h 299439"/>
                <a:gd name="connsiteX83" fmla="*/ 223757 w 312051"/>
                <a:gd name="connsiteY83" fmla="*/ 124231 h 299439"/>
                <a:gd name="connsiteX84" fmla="*/ 226195 w 312051"/>
                <a:gd name="connsiteY84" fmla="*/ 126478 h 299439"/>
                <a:gd name="connsiteX85" fmla="*/ 227224 w 312051"/>
                <a:gd name="connsiteY85" fmla="*/ 127660 h 299439"/>
                <a:gd name="connsiteX86" fmla="*/ 234310 w 312051"/>
                <a:gd name="connsiteY86" fmla="*/ 136270 h 299439"/>
                <a:gd name="connsiteX87" fmla="*/ 238120 w 312051"/>
                <a:gd name="connsiteY87" fmla="*/ 141833 h 299439"/>
                <a:gd name="connsiteX88" fmla="*/ 239606 w 312051"/>
                <a:gd name="connsiteY88" fmla="*/ 144233 h 299439"/>
                <a:gd name="connsiteX89" fmla="*/ 239111 w 312051"/>
                <a:gd name="connsiteY89" fmla="*/ 143357 h 299439"/>
                <a:gd name="connsiteX90" fmla="*/ 240216 w 312051"/>
                <a:gd name="connsiteY90" fmla="*/ 145338 h 299439"/>
                <a:gd name="connsiteX91" fmla="*/ 245550 w 312051"/>
                <a:gd name="connsiteY91" fmla="*/ 156578 h 299439"/>
                <a:gd name="connsiteX92" fmla="*/ 247569 w 312051"/>
                <a:gd name="connsiteY92" fmla="*/ 161873 h 299439"/>
                <a:gd name="connsiteX93" fmla="*/ 248674 w 312051"/>
                <a:gd name="connsiteY93" fmla="*/ 165112 h 299439"/>
                <a:gd name="connsiteX94" fmla="*/ 249284 w 312051"/>
                <a:gd name="connsiteY94" fmla="*/ 166903 h 299439"/>
                <a:gd name="connsiteX95" fmla="*/ 251798 w 312051"/>
                <a:gd name="connsiteY95" fmla="*/ 178485 h 299439"/>
                <a:gd name="connsiteX96" fmla="*/ 253208 w 312051"/>
                <a:gd name="connsiteY96" fmla="*/ 192163 h 299439"/>
                <a:gd name="connsiteX97" fmla="*/ 253246 w 312051"/>
                <a:gd name="connsiteY97" fmla="*/ 193344 h 299439"/>
                <a:gd name="connsiteX98" fmla="*/ 253170 w 312051"/>
                <a:gd name="connsiteY98" fmla="*/ 197078 h 299439"/>
                <a:gd name="connsiteX99" fmla="*/ 252713 w 312051"/>
                <a:gd name="connsiteY99" fmla="*/ 203250 h 299439"/>
                <a:gd name="connsiteX100" fmla="*/ 251684 w 312051"/>
                <a:gd name="connsiteY100" fmla="*/ 209956 h 299439"/>
                <a:gd name="connsiteX101" fmla="*/ 251036 w 312051"/>
                <a:gd name="connsiteY101" fmla="*/ 212966 h 299439"/>
                <a:gd name="connsiteX102" fmla="*/ 250274 w 312051"/>
                <a:gd name="connsiteY102" fmla="*/ 215175 h 299439"/>
                <a:gd name="connsiteX103" fmla="*/ 247912 w 312051"/>
                <a:gd name="connsiteY103" fmla="*/ 221309 h 299439"/>
                <a:gd name="connsiteX104" fmla="*/ 246159 w 312051"/>
                <a:gd name="connsiteY104" fmla="*/ 225005 h 299439"/>
                <a:gd name="connsiteX105" fmla="*/ 245435 w 312051"/>
                <a:gd name="connsiteY105" fmla="*/ 226262 h 299439"/>
                <a:gd name="connsiteX106" fmla="*/ 236482 w 312051"/>
                <a:gd name="connsiteY106" fmla="*/ 238302 h 299439"/>
                <a:gd name="connsiteX107" fmla="*/ 233701 w 312051"/>
                <a:gd name="connsiteY107" fmla="*/ 241312 h 299439"/>
                <a:gd name="connsiteX108" fmla="*/ 232596 w 312051"/>
                <a:gd name="connsiteY108" fmla="*/ 242303 h 299439"/>
                <a:gd name="connsiteX109" fmla="*/ 228290 w 312051"/>
                <a:gd name="connsiteY109" fmla="*/ 246074 h 299439"/>
                <a:gd name="connsiteX110" fmla="*/ 217813 w 312051"/>
                <a:gd name="connsiteY110" fmla="*/ 253771 h 299439"/>
                <a:gd name="connsiteX111" fmla="*/ 215070 w 312051"/>
                <a:gd name="connsiteY111" fmla="*/ 255485 h 299439"/>
                <a:gd name="connsiteX112" fmla="*/ 215603 w 312051"/>
                <a:gd name="connsiteY112" fmla="*/ 255180 h 299439"/>
                <a:gd name="connsiteX113" fmla="*/ 209888 w 312051"/>
                <a:gd name="connsiteY113" fmla="*/ 258228 h 299439"/>
                <a:gd name="connsiteX114" fmla="*/ 198458 w 312051"/>
                <a:gd name="connsiteY114" fmla="*/ 263143 h 299439"/>
                <a:gd name="connsiteX115" fmla="*/ 192819 w 312051"/>
                <a:gd name="connsiteY115" fmla="*/ 265086 h 299439"/>
                <a:gd name="connsiteX116" fmla="*/ 189695 w 312051"/>
                <a:gd name="connsiteY116" fmla="*/ 266039 h 299439"/>
                <a:gd name="connsiteX117" fmla="*/ 190190 w 312051"/>
                <a:gd name="connsiteY117" fmla="*/ 265886 h 299439"/>
                <a:gd name="connsiteX118" fmla="*/ 177389 w 312051"/>
                <a:gd name="connsiteY118" fmla="*/ 268477 h 299439"/>
                <a:gd name="connsiteX119" fmla="*/ 165464 w 312051"/>
                <a:gd name="connsiteY119" fmla="*/ 269735 h 299439"/>
                <a:gd name="connsiteX120" fmla="*/ 162187 w 312051"/>
                <a:gd name="connsiteY120" fmla="*/ 269887 h 299439"/>
                <a:gd name="connsiteX121" fmla="*/ 162682 w 312051"/>
                <a:gd name="connsiteY121" fmla="*/ 269887 h 299439"/>
                <a:gd name="connsiteX122" fmla="*/ 155024 w 312051"/>
                <a:gd name="connsiteY122" fmla="*/ 269735 h 299439"/>
                <a:gd name="connsiteX123" fmla="*/ 131288 w 312051"/>
                <a:gd name="connsiteY123" fmla="*/ 266306 h 299439"/>
                <a:gd name="connsiteX124" fmla="*/ 130793 w 312051"/>
                <a:gd name="connsiteY124" fmla="*/ 266153 h 299439"/>
                <a:gd name="connsiteX125" fmla="*/ 127097 w 312051"/>
                <a:gd name="connsiteY125" fmla="*/ 265086 h 299439"/>
                <a:gd name="connsiteX126" fmla="*/ 121039 w 312051"/>
                <a:gd name="connsiteY126" fmla="*/ 263067 h 299439"/>
                <a:gd name="connsiteX127" fmla="*/ 106942 w 312051"/>
                <a:gd name="connsiteY127" fmla="*/ 257085 h 299439"/>
                <a:gd name="connsiteX128" fmla="*/ 101265 w 312051"/>
                <a:gd name="connsiteY128" fmla="*/ 254152 h 299439"/>
                <a:gd name="connsiteX129" fmla="*/ 100313 w 312051"/>
                <a:gd name="connsiteY129" fmla="*/ 253580 h 299439"/>
                <a:gd name="connsiteX130" fmla="*/ 97036 w 312051"/>
                <a:gd name="connsiteY130" fmla="*/ 251599 h 299439"/>
                <a:gd name="connsiteX131" fmla="*/ 85492 w 312051"/>
                <a:gd name="connsiteY131" fmla="*/ 243598 h 299439"/>
                <a:gd name="connsiteX132" fmla="*/ 74671 w 312051"/>
                <a:gd name="connsiteY132" fmla="*/ 234568 h 299439"/>
                <a:gd name="connsiteX133" fmla="*/ 71852 w 312051"/>
                <a:gd name="connsiteY133" fmla="*/ 231939 h 299439"/>
                <a:gd name="connsiteX134" fmla="*/ 71014 w 312051"/>
                <a:gd name="connsiteY134" fmla="*/ 231139 h 299439"/>
                <a:gd name="connsiteX135" fmla="*/ 65718 w 312051"/>
                <a:gd name="connsiteY135" fmla="*/ 225538 h 299439"/>
                <a:gd name="connsiteX136" fmla="*/ 48611 w 312051"/>
                <a:gd name="connsiteY136" fmla="*/ 203060 h 299439"/>
                <a:gd name="connsiteX137" fmla="*/ 46592 w 312051"/>
                <a:gd name="connsiteY137" fmla="*/ 199783 h 299439"/>
                <a:gd name="connsiteX138" fmla="*/ 45944 w 312051"/>
                <a:gd name="connsiteY138" fmla="*/ 198678 h 299439"/>
                <a:gd name="connsiteX139" fmla="*/ 43086 w 312051"/>
                <a:gd name="connsiteY139" fmla="*/ 193458 h 299439"/>
                <a:gd name="connsiteX140" fmla="*/ 37067 w 312051"/>
                <a:gd name="connsiteY140" fmla="*/ 180466 h 299439"/>
                <a:gd name="connsiteX141" fmla="*/ 32723 w 312051"/>
                <a:gd name="connsiteY141" fmla="*/ 168122 h 299439"/>
                <a:gd name="connsiteX142" fmla="*/ 32647 w 312051"/>
                <a:gd name="connsiteY142" fmla="*/ 167779 h 299439"/>
                <a:gd name="connsiteX143" fmla="*/ 31961 w 312051"/>
                <a:gd name="connsiteY143" fmla="*/ 164883 h 299439"/>
                <a:gd name="connsiteX144" fmla="*/ 30399 w 312051"/>
                <a:gd name="connsiteY144" fmla="*/ 156730 h 299439"/>
                <a:gd name="connsiteX145" fmla="*/ 29332 w 312051"/>
                <a:gd name="connsiteY145" fmla="*/ 144957 h 299439"/>
                <a:gd name="connsiteX146" fmla="*/ 29370 w 312051"/>
                <a:gd name="connsiteY146" fmla="*/ 144005 h 299439"/>
                <a:gd name="connsiteX147" fmla="*/ 29523 w 312051"/>
                <a:gd name="connsiteY147" fmla="*/ 140385 h 299439"/>
                <a:gd name="connsiteX148" fmla="*/ 30285 w 312051"/>
                <a:gd name="connsiteY148" fmla="*/ 132994 h 299439"/>
                <a:gd name="connsiteX149" fmla="*/ 31504 w 312051"/>
                <a:gd name="connsiteY149" fmla="*/ 126288 h 299439"/>
                <a:gd name="connsiteX150" fmla="*/ 31618 w 312051"/>
                <a:gd name="connsiteY150" fmla="*/ 125793 h 299439"/>
                <a:gd name="connsiteX151" fmla="*/ 32647 w 312051"/>
                <a:gd name="connsiteY151" fmla="*/ 122211 h 299439"/>
                <a:gd name="connsiteX152" fmla="*/ 37981 w 312051"/>
                <a:gd name="connsiteY152" fmla="*/ 108305 h 299439"/>
                <a:gd name="connsiteX153" fmla="*/ 40724 w 312051"/>
                <a:gd name="connsiteY153" fmla="*/ 102704 h 299439"/>
                <a:gd name="connsiteX154" fmla="*/ 41181 w 312051"/>
                <a:gd name="connsiteY154" fmla="*/ 101790 h 299439"/>
                <a:gd name="connsiteX155" fmla="*/ 42782 w 312051"/>
                <a:gd name="connsiteY155" fmla="*/ 99085 h 299439"/>
                <a:gd name="connsiteX156" fmla="*/ 50859 w 312051"/>
                <a:gd name="connsiteY156" fmla="*/ 87197 h 299439"/>
                <a:gd name="connsiteX157" fmla="*/ 59279 w 312051"/>
                <a:gd name="connsiteY157" fmla="*/ 77063 h 299439"/>
                <a:gd name="connsiteX158" fmla="*/ 61603 w 312051"/>
                <a:gd name="connsiteY158" fmla="*/ 74548 h 299439"/>
                <a:gd name="connsiteX159" fmla="*/ 61603 w 312051"/>
                <a:gd name="connsiteY159" fmla="*/ 74510 h 299439"/>
                <a:gd name="connsiteX160" fmla="*/ 66937 w 312051"/>
                <a:gd name="connsiteY160" fmla="*/ 69405 h 299439"/>
                <a:gd name="connsiteX161" fmla="*/ 86673 w 312051"/>
                <a:gd name="connsiteY161" fmla="*/ 54012 h 299439"/>
                <a:gd name="connsiteX162" fmla="*/ 92464 w 312051"/>
                <a:gd name="connsiteY162" fmla="*/ 50355 h 299439"/>
                <a:gd name="connsiteX163" fmla="*/ 92578 w 312051"/>
                <a:gd name="connsiteY163" fmla="*/ 50278 h 299439"/>
                <a:gd name="connsiteX164" fmla="*/ 95055 w 312051"/>
                <a:gd name="connsiteY164" fmla="*/ 48869 h 299439"/>
                <a:gd name="connsiteX165" fmla="*/ 107285 w 312051"/>
                <a:gd name="connsiteY165" fmla="*/ 42773 h 299439"/>
                <a:gd name="connsiteX166" fmla="*/ 118905 w 312051"/>
                <a:gd name="connsiteY166" fmla="*/ 38086 h 299439"/>
                <a:gd name="connsiteX167" fmla="*/ 124316 w 312051"/>
                <a:gd name="connsiteY167" fmla="*/ 36258 h 299439"/>
                <a:gd name="connsiteX168" fmla="*/ 127592 w 312051"/>
                <a:gd name="connsiteY168" fmla="*/ 35229 h 299439"/>
                <a:gd name="connsiteX169" fmla="*/ 129764 w 312051"/>
                <a:gd name="connsiteY169" fmla="*/ 34581 h 299439"/>
                <a:gd name="connsiteX170" fmla="*/ 128850 w 312051"/>
                <a:gd name="connsiteY170" fmla="*/ 34848 h 299439"/>
                <a:gd name="connsiteX171" fmla="*/ 154034 w 312051"/>
                <a:gd name="connsiteY171" fmla="*/ 30238 h 299439"/>
                <a:gd name="connsiteX172" fmla="*/ 166530 w 312051"/>
                <a:gd name="connsiteY172" fmla="*/ 29476 h 299439"/>
                <a:gd name="connsiteX173" fmla="*/ 169578 w 312051"/>
                <a:gd name="connsiteY173" fmla="*/ 29552 h 299439"/>
                <a:gd name="connsiteX174" fmla="*/ 177922 w 312051"/>
                <a:gd name="connsiteY174" fmla="*/ 29971 h 299439"/>
                <a:gd name="connsiteX175" fmla="*/ 189886 w 312051"/>
                <a:gd name="connsiteY175" fmla="*/ 31381 h 299439"/>
                <a:gd name="connsiteX176" fmla="*/ 197010 w 312051"/>
                <a:gd name="connsiteY176" fmla="*/ 32676 h 299439"/>
                <a:gd name="connsiteX177" fmla="*/ 200554 w 312051"/>
                <a:gd name="connsiteY177" fmla="*/ 33438 h 299439"/>
                <a:gd name="connsiteX178" fmla="*/ 201506 w 312051"/>
                <a:gd name="connsiteY178" fmla="*/ 33629 h 299439"/>
                <a:gd name="connsiteX179" fmla="*/ 227643 w 312051"/>
                <a:gd name="connsiteY179" fmla="*/ 42773 h 299439"/>
                <a:gd name="connsiteX180" fmla="*/ 239530 w 312051"/>
                <a:gd name="connsiteY180" fmla="*/ 48678 h 299439"/>
                <a:gd name="connsiteX181" fmla="*/ 239225 w 312051"/>
                <a:gd name="connsiteY181" fmla="*/ 48526 h 299439"/>
                <a:gd name="connsiteX182" fmla="*/ 242349 w 312051"/>
                <a:gd name="connsiteY182" fmla="*/ 50355 h 299439"/>
                <a:gd name="connsiteX183" fmla="*/ 248445 w 312051"/>
                <a:gd name="connsiteY183" fmla="*/ 54241 h 299439"/>
                <a:gd name="connsiteX184" fmla="*/ 270124 w 312051"/>
                <a:gd name="connsiteY184" fmla="*/ 71462 h 299439"/>
                <a:gd name="connsiteX185" fmla="*/ 270734 w 312051"/>
                <a:gd name="connsiteY185" fmla="*/ 72034 h 299439"/>
                <a:gd name="connsiteX186" fmla="*/ 272410 w 312051"/>
                <a:gd name="connsiteY186" fmla="*/ 73748 h 299439"/>
                <a:gd name="connsiteX187" fmla="*/ 277325 w 312051"/>
                <a:gd name="connsiteY187" fmla="*/ 79044 h 299439"/>
                <a:gd name="connsiteX188" fmla="*/ 285669 w 312051"/>
                <a:gd name="connsiteY188" fmla="*/ 89331 h 299439"/>
                <a:gd name="connsiteX189" fmla="*/ 306472 w 312051"/>
                <a:gd name="connsiteY189" fmla="*/ 91960 h 299439"/>
                <a:gd name="connsiteX190" fmla="*/ 309024 w 312051"/>
                <a:gd name="connsiteY190" fmla="*/ 71195 h 299439"/>
                <a:gd name="connsiteX191" fmla="*/ 309024 w 312051"/>
                <a:gd name="connsiteY191" fmla="*/ 71195 h 299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</a:cxnLst>
              <a:rect l="l" t="t" r="r" b="b"/>
              <a:pathLst>
                <a:path w="312051" h="299439">
                  <a:moveTo>
                    <a:pt x="309024" y="71195"/>
                  </a:moveTo>
                  <a:cubicBezTo>
                    <a:pt x="283155" y="36524"/>
                    <a:pt x="244750" y="12941"/>
                    <a:pt x="202687" y="3720"/>
                  </a:cubicBezTo>
                  <a:cubicBezTo>
                    <a:pt x="163787" y="-4776"/>
                    <a:pt x="121687" y="1549"/>
                    <a:pt x="86482" y="19951"/>
                  </a:cubicBezTo>
                  <a:cubicBezTo>
                    <a:pt x="50021" y="39001"/>
                    <a:pt x="17217" y="71195"/>
                    <a:pt x="4948" y="111315"/>
                  </a:cubicBezTo>
                  <a:cubicBezTo>
                    <a:pt x="-1719" y="133184"/>
                    <a:pt x="-1491" y="155282"/>
                    <a:pt x="4682" y="177190"/>
                  </a:cubicBezTo>
                  <a:cubicBezTo>
                    <a:pt x="10435" y="197649"/>
                    <a:pt x="21027" y="216890"/>
                    <a:pt x="33980" y="233692"/>
                  </a:cubicBezTo>
                  <a:cubicBezTo>
                    <a:pt x="60574" y="268172"/>
                    <a:pt x="100122" y="293776"/>
                    <a:pt x="143899" y="298576"/>
                  </a:cubicBezTo>
                  <a:cubicBezTo>
                    <a:pt x="181999" y="302767"/>
                    <a:pt x="223452" y="291718"/>
                    <a:pt x="251569" y="264858"/>
                  </a:cubicBezTo>
                  <a:cubicBezTo>
                    <a:pt x="269324" y="247903"/>
                    <a:pt x="281059" y="226567"/>
                    <a:pt x="282431" y="201726"/>
                  </a:cubicBezTo>
                  <a:cubicBezTo>
                    <a:pt x="283574" y="180657"/>
                    <a:pt x="279459" y="159092"/>
                    <a:pt x="270505" y="139966"/>
                  </a:cubicBezTo>
                  <a:cubicBezTo>
                    <a:pt x="253322" y="103352"/>
                    <a:pt x="218308" y="74929"/>
                    <a:pt x="176360" y="77634"/>
                  </a:cubicBezTo>
                  <a:cubicBezTo>
                    <a:pt x="140622" y="79920"/>
                    <a:pt x="105037" y="106438"/>
                    <a:pt x="100579" y="143395"/>
                  </a:cubicBezTo>
                  <a:cubicBezTo>
                    <a:pt x="98065" y="164274"/>
                    <a:pt x="106523" y="188048"/>
                    <a:pt x="124392" y="200050"/>
                  </a:cubicBezTo>
                  <a:cubicBezTo>
                    <a:pt x="141651" y="211670"/>
                    <a:pt x="165883" y="210946"/>
                    <a:pt x="181732" y="196887"/>
                  </a:cubicBezTo>
                  <a:cubicBezTo>
                    <a:pt x="189505" y="189991"/>
                    <a:pt x="194801" y="181076"/>
                    <a:pt x="195982" y="170636"/>
                  </a:cubicBezTo>
                  <a:cubicBezTo>
                    <a:pt x="196858" y="162940"/>
                    <a:pt x="190914" y="154787"/>
                    <a:pt x="182952" y="154215"/>
                  </a:cubicBezTo>
                  <a:cubicBezTo>
                    <a:pt x="174950" y="153644"/>
                    <a:pt x="167483" y="159016"/>
                    <a:pt x="166530" y="167246"/>
                  </a:cubicBezTo>
                  <a:cubicBezTo>
                    <a:pt x="166492" y="167703"/>
                    <a:pt x="165921" y="169570"/>
                    <a:pt x="166111" y="169951"/>
                  </a:cubicBezTo>
                  <a:cubicBezTo>
                    <a:pt x="166264" y="169303"/>
                    <a:pt x="166416" y="168617"/>
                    <a:pt x="166607" y="167969"/>
                  </a:cubicBezTo>
                  <a:cubicBezTo>
                    <a:pt x="166454" y="168541"/>
                    <a:pt x="166226" y="169112"/>
                    <a:pt x="166035" y="169646"/>
                  </a:cubicBezTo>
                  <a:cubicBezTo>
                    <a:pt x="165768" y="170332"/>
                    <a:pt x="165349" y="170979"/>
                    <a:pt x="165121" y="171665"/>
                  </a:cubicBezTo>
                  <a:cubicBezTo>
                    <a:pt x="164549" y="173494"/>
                    <a:pt x="167330" y="168503"/>
                    <a:pt x="165502" y="170865"/>
                  </a:cubicBezTo>
                  <a:cubicBezTo>
                    <a:pt x="164968" y="171589"/>
                    <a:pt x="164473" y="172313"/>
                    <a:pt x="163902" y="172999"/>
                  </a:cubicBezTo>
                  <a:cubicBezTo>
                    <a:pt x="163711" y="173227"/>
                    <a:pt x="163520" y="173456"/>
                    <a:pt x="163330" y="173684"/>
                  </a:cubicBezTo>
                  <a:cubicBezTo>
                    <a:pt x="162225" y="174866"/>
                    <a:pt x="162530" y="174561"/>
                    <a:pt x="164244" y="172770"/>
                  </a:cubicBezTo>
                  <a:cubicBezTo>
                    <a:pt x="163025" y="173113"/>
                    <a:pt x="161006" y="175361"/>
                    <a:pt x="159977" y="176123"/>
                  </a:cubicBezTo>
                  <a:cubicBezTo>
                    <a:pt x="157386" y="178028"/>
                    <a:pt x="163063" y="174713"/>
                    <a:pt x="160129" y="176047"/>
                  </a:cubicBezTo>
                  <a:cubicBezTo>
                    <a:pt x="159558" y="176313"/>
                    <a:pt x="159025" y="176580"/>
                    <a:pt x="158453" y="176847"/>
                  </a:cubicBezTo>
                  <a:cubicBezTo>
                    <a:pt x="157615" y="177228"/>
                    <a:pt x="156739" y="177571"/>
                    <a:pt x="155862" y="177875"/>
                  </a:cubicBezTo>
                  <a:cubicBezTo>
                    <a:pt x="152662" y="179018"/>
                    <a:pt x="155710" y="177571"/>
                    <a:pt x="155939" y="177913"/>
                  </a:cubicBezTo>
                  <a:cubicBezTo>
                    <a:pt x="155900" y="177875"/>
                    <a:pt x="151671" y="178637"/>
                    <a:pt x="151367" y="178676"/>
                  </a:cubicBezTo>
                  <a:cubicBezTo>
                    <a:pt x="148052" y="178980"/>
                    <a:pt x="151176" y="178218"/>
                    <a:pt x="151443" y="178752"/>
                  </a:cubicBezTo>
                  <a:cubicBezTo>
                    <a:pt x="151367" y="178599"/>
                    <a:pt x="148585" y="178561"/>
                    <a:pt x="148204" y="178523"/>
                  </a:cubicBezTo>
                  <a:cubicBezTo>
                    <a:pt x="147861" y="178485"/>
                    <a:pt x="146071" y="178028"/>
                    <a:pt x="145918" y="178142"/>
                  </a:cubicBezTo>
                  <a:cubicBezTo>
                    <a:pt x="146566" y="178295"/>
                    <a:pt x="147214" y="178485"/>
                    <a:pt x="147861" y="178637"/>
                  </a:cubicBezTo>
                  <a:cubicBezTo>
                    <a:pt x="147252" y="178485"/>
                    <a:pt x="146680" y="178295"/>
                    <a:pt x="146109" y="178104"/>
                  </a:cubicBezTo>
                  <a:cubicBezTo>
                    <a:pt x="145194" y="177799"/>
                    <a:pt x="144318" y="177342"/>
                    <a:pt x="143366" y="176999"/>
                  </a:cubicBezTo>
                  <a:cubicBezTo>
                    <a:pt x="140699" y="175932"/>
                    <a:pt x="143747" y="177380"/>
                    <a:pt x="143975" y="177418"/>
                  </a:cubicBezTo>
                  <a:cubicBezTo>
                    <a:pt x="142185" y="177037"/>
                    <a:pt x="140165" y="174751"/>
                    <a:pt x="138755" y="173684"/>
                  </a:cubicBezTo>
                  <a:cubicBezTo>
                    <a:pt x="135974" y="171589"/>
                    <a:pt x="140318" y="175551"/>
                    <a:pt x="138908" y="173875"/>
                  </a:cubicBezTo>
                  <a:cubicBezTo>
                    <a:pt x="138108" y="172922"/>
                    <a:pt x="137232" y="172008"/>
                    <a:pt x="136470" y="171017"/>
                  </a:cubicBezTo>
                  <a:cubicBezTo>
                    <a:pt x="135822" y="170179"/>
                    <a:pt x="135212" y="169265"/>
                    <a:pt x="134565" y="168388"/>
                  </a:cubicBezTo>
                  <a:cubicBezTo>
                    <a:pt x="132469" y="165607"/>
                    <a:pt x="135517" y="170408"/>
                    <a:pt x="134526" y="168465"/>
                  </a:cubicBezTo>
                  <a:cubicBezTo>
                    <a:pt x="133612" y="166674"/>
                    <a:pt x="132736" y="164883"/>
                    <a:pt x="131974" y="163016"/>
                  </a:cubicBezTo>
                  <a:cubicBezTo>
                    <a:pt x="131554" y="161988"/>
                    <a:pt x="131250" y="160959"/>
                    <a:pt x="130869" y="159892"/>
                  </a:cubicBezTo>
                  <a:cubicBezTo>
                    <a:pt x="130488" y="158787"/>
                    <a:pt x="129764" y="158330"/>
                    <a:pt x="130983" y="160349"/>
                  </a:cubicBezTo>
                  <a:cubicBezTo>
                    <a:pt x="129878" y="158521"/>
                    <a:pt x="129916" y="154825"/>
                    <a:pt x="129764" y="152729"/>
                  </a:cubicBezTo>
                  <a:cubicBezTo>
                    <a:pt x="129726" y="152234"/>
                    <a:pt x="129497" y="151091"/>
                    <a:pt x="129612" y="150520"/>
                  </a:cubicBezTo>
                  <a:cubicBezTo>
                    <a:pt x="128926" y="153911"/>
                    <a:pt x="129649" y="150863"/>
                    <a:pt x="129688" y="149910"/>
                  </a:cubicBezTo>
                  <a:cubicBezTo>
                    <a:pt x="129802" y="148005"/>
                    <a:pt x="129992" y="146138"/>
                    <a:pt x="130335" y="144271"/>
                  </a:cubicBezTo>
                  <a:cubicBezTo>
                    <a:pt x="130450" y="143509"/>
                    <a:pt x="130640" y="142709"/>
                    <a:pt x="130793" y="141947"/>
                  </a:cubicBezTo>
                  <a:cubicBezTo>
                    <a:pt x="131402" y="138671"/>
                    <a:pt x="129726" y="145148"/>
                    <a:pt x="130793" y="142023"/>
                  </a:cubicBezTo>
                  <a:cubicBezTo>
                    <a:pt x="131402" y="140271"/>
                    <a:pt x="131936" y="138480"/>
                    <a:pt x="132660" y="136766"/>
                  </a:cubicBezTo>
                  <a:cubicBezTo>
                    <a:pt x="133002" y="135927"/>
                    <a:pt x="133383" y="135051"/>
                    <a:pt x="133802" y="134251"/>
                  </a:cubicBezTo>
                  <a:cubicBezTo>
                    <a:pt x="134450" y="132879"/>
                    <a:pt x="136012" y="131584"/>
                    <a:pt x="133574" y="134441"/>
                  </a:cubicBezTo>
                  <a:cubicBezTo>
                    <a:pt x="134526" y="133298"/>
                    <a:pt x="135174" y="131774"/>
                    <a:pt x="136012" y="130517"/>
                  </a:cubicBezTo>
                  <a:cubicBezTo>
                    <a:pt x="136965" y="129107"/>
                    <a:pt x="137993" y="127774"/>
                    <a:pt x="139060" y="126440"/>
                  </a:cubicBezTo>
                  <a:cubicBezTo>
                    <a:pt x="139556" y="125831"/>
                    <a:pt x="140051" y="125259"/>
                    <a:pt x="140584" y="124688"/>
                  </a:cubicBezTo>
                  <a:cubicBezTo>
                    <a:pt x="141003" y="124231"/>
                    <a:pt x="141422" y="123773"/>
                    <a:pt x="141842" y="123316"/>
                  </a:cubicBezTo>
                  <a:cubicBezTo>
                    <a:pt x="140127" y="125031"/>
                    <a:pt x="139860" y="125297"/>
                    <a:pt x="141042" y="124154"/>
                  </a:cubicBezTo>
                  <a:cubicBezTo>
                    <a:pt x="143594" y="121792"/>
                    <a:pt x="146185" y="119544"/>
                    <a:pt x="149004" y="117525"/>
                  </a:cubicBezTo>
                  <a:cubicBezTo>
                    <a:pt x="150300" y="116611"/>
                    <a:pt x="151633" y="115772"/>
                    <a:pt x="152967" y="114896"/>
                  </a:cubicBezTo>
                  <a:cubicBezTo>
                    <a:pt x="155786" y="113067"/>
                    <a:pt x="149957" y="116458"/>
                    <a:pt x="152967" y="114934"/>
                  </a:cubicBezTo>
                  <a:cubicBezTo>
                    <a:pt x="153805" y="114515"/>
                    <a:pt x="154643" y="114020"/>
                    <a:pt x="155520" y="113601"/>
                  </a:cubicBezTo>
                  <a:cubicBezTo>
                    <a:pt x="158682" y="112039"/>
                    <a:pt x="161958" y="110667"/>
                    <a:pt x="165311" y="109562"/>
                  </a:cubicBezTo>
                  <a:cubicBezTo>
                    <a:pt x="165692" y="109448"/>
                    <a:pt x="167712" y="108533"/>
                    <a:pt x="168092" y="108686"/>
                  </a:cubicBezTo>
                  <a:cubicBezTo>
                    <a:pt x="167483" y="108838"/>
                    <a:pt x="166911" y="109029"/>
                    <a:pt x="166302" y="109181"/>
                  </a:cubicBezTo>
                  <a:cubicBezTo>
                    <a:pt x="166911" y="109029"/>
                    <a:pt x="167559" y="108876"/>
                    <a:pt x="168169" y="108724"/>
                  </a:cubicBezTo>
                  <a:cubicBezTo>
                    <a:pt x="170036" y="108267"/>
                    <a:pt x="171941" y="107886"/>
                    <a:pt x="173846" y="107619"/>
                  </a:cubicBezTo>
                  <a:cubicBezTo>
                    <a:pt x="175446" y="107352"/>
                    <a:pt x="177046" y="107162"/>
                    <a:pt x="178646" y="107009"/>
                  </a:cubicBezTo>
                  <a:cubicBezTo>
                    <a:pt x="179599" y="106933"/>
                    <a:pt x="180551" y="106857"/>
                    <a:pt x="181542" y="106819"/>
                  </a:cubicBezTo>
                  <a:cubicBezTo>
                    <a:pt x="181847" y="106819"/>
                    <a:pt x="182190" y="106781"/>
                    <a:pt x="182494" y="106781"/>
                  </a:cubicBezTo>
                  <a:cubicBezTo>
                    <a:pt x="184095" y="106743"/>
                    <a:pt x="183790" y="106743"/>
                    <a:pt x="181580" y="106781"/>
                  </a:cubicBezTo>
                  <a:cubicBezTo>
                    <a:pt x="181808" y="106400"/>
                    <a:pt x="186000" y="106933"/>
                    <a:pt x="186380" y="106971"/>
                  </a:cubicBezTo>
                  <a:cubicBezTo>
                    <a:pt x="188438" y="107124"/>
                    <a:pt x="190533" y="107390"/>
                    <a:pt x="192591" y="107733"/>
                  </a:cubicBezTo>
                  <a:cubicBezTo>
                    <a:pt x="193391" y="107886"/>
                    <a:pt x="194153" y="108038"/>
                    <a:pt x="194953" y="108191"/>
                  </a:cubicBezTo>
                  <a:cubicBezTo>
                    <a:pt x="198268" y="108762"/>
                    <a:pt x="191715" y="107200"/>
                    <a:pt x="194953" y="108152"/>
                  </a:cubicBezTo>
                  <a:cubicBezTo>
                    <a:pt x="196629" y="108648"/>
                    <a:pt x="198306" y="109143"/>
                    <a:pt x="199982" y="109753"/>
                  </a:cubicBezTo>
                  <a:cubicBezTo>
                    <a:pt x="202078" y="110515"/>
                    <a:pt x="204135" y="111353"/>
                    <a:pt x="206154" y="112267"/>
                  </a:cubicBezTo>
                  <a:cubicBezTo>
                    <a:pt x="206840" y="112572"/>
                    <a:pt x="207488" y="112877"/>
                    <a:pt x="208136" y="113220"/>
                  </a:cubicBezTo>
                  <a:cubicBezTo>
                    <a:pt x="208783" y="113563"/>
                    <a:pt x="209469" y="113867"/>
                    <a:pt x="210117" y="114210"/>
                  </a:cubicBezTo>
                  <a:cubicBezTo>
                    <a:pt x="211603" y="115010"/>
                    <a:pt x="211412" y="114896"/>
                    <a:pt x="209545" y="113867"/>
                  </a:cubicBezTo>
                  <a:cubicBezTo>
                    <a:pt x="212936" y="114896"/>
                    <a:pt x="216822" y="118554"/>
                    <a:pt x="219527" y="120687"/>
                  </a:cubicBezTo>
                  <a:cubicBezTo>
                    <a:pt x="220975" y="121830"/>
                    <a:pt x="222385" y="123011"/>
                    <a:pt x="223757" y="124231"/>
                  </a:cubicBezTo>
                  <a:cubicBezTo>
                    <a:pt x="224557" y="124955"/>
                    <a:pt x="225471" y="125678"/>
                    <a:pt x="226195" y="126478"/>
                  </a:cubicBezTo>
                  <a:cubicBezTo>
                    <a:pt x="223376" y="123240"/>
                    <a:pt x="226652" y="127050"/>
                    <a:pt x="227224" y="127660"/>
                  </a:cubicBezTo>
                  <a:cubicBezTo>
                    <a:pt x="229738" y="130403"/>
                    <a:pt x="232100" y="133260"/>
                    <a:pt x="234310" y="136270"/>
                  </a:cubicBezTo>
                  <a:cubicBezTo>
                    <a:pt x="235644" y="138099"/>
                    <a:pt x="236901" y="139928"/>
                    <a:pt x="238120" y="141833"/>
                  </a:cubicBezTo>
                  <a:cubicBezTo>
                    <a:pt x="238616" y="142633"/>
                    <a:pt x="239111" y="143433"/>
                    <a:pt x="239606" y="144233"/>
                  </a:cubicBezTo>
                  <a:cubicBezTo>
                    <a:pt x="240178" y="145186"/>
                    <a:pt x="239987" y="144881"/>
                    <a:pt x="239111" y="143357"/>
                  </a:cubicBezTo>
                  <a:cubicBezTo>
                    <a:pt x="239492" y="144005"/>
                    <a:pt x="239835" y="144652"/>
                    <a:pt x="240216" y="145338"/>
                  </a:cubicBezTo>
                  <a:cubicBezTo>
                    <a:pt x="242197" y="148996"/>
                    <a:pt x="243988" y="152729"/>
                    <a:pt x="245550" y="156578"/>
                  </a:cubicBezTo>
                  <a:cubicBezTo>
                    <a:pt x="246274" y="158330"/>
                    <a:pt x="246960" y="160083"/>
                    <a:pt x="247569" y="161873"/>
                  </a:cubicBezTo>
                  <a:cubicBezTo>
                    <a:pt x="247950" y="162940"/>
                    <a:pt x="248293" y="164007"/>
                    <a:pt x="248674" y="165112"/>
                  </a:cubicBezTo>
                  <a:cubicBezTo>
                    <a:pt x="248903" y="165836"/>
                    <a:pt x="250693" y="170408"/>
                    <a:pt x="249284" y="166903"/>
                  </a:cubicBezTo>
                  <a:cubicBezTo>
                    <a:pt x="250693" y="170446"/>
                    <a:pt x="251189" y="174751"/>
                    <a:pt x="251798" y="178485"/>
                  </a:cubicBezTo>
                  <a:cubicBezTo>
                    <a:pt x="252522" y="183019"/>
                    <a:pt x="252903" y="187553"/>
                    <a:pt x="253208" y="192163"/>
                  </a:cubicBezTo>
                  <a:cubicBezTo>
                    <a:pt x="253474" y="196278"/>
                    <a:pt x="253322" y="189229"/>
                    <a:pt x="253246" y="193344"/>
                  </a:cubicBezTo>
                  <a:cubicBezTo>
                    <a:pt x="253208" y="194601"/>
                    <a:pt x="253208" y="195821"/>
                    <a:pt x="253170" y="197078"/>
                  </a:cubicBezTo>
                  <a:cubicBezTo>
                    <a:pt x="253094" y="199135"/>
                    <a:pt x="252941" y="201193"/>
                    <a:pt x="252713" y="203250"/>
                  </a:cubicBezTo>
                  <a:cubicBezTo>
                    <a:pt x="252446" y="205498"/>
                    <a:pt x="252141" y="207746"/>
                    <a:pt x="251684" y="209956"/>
                  </a:cubicBezTo>
                  <a:cubicBezTo>
                    <a:pt x="251493" y="210946"/>
                    <a:pt x="251265" y="211975"/>
                    <a:pt x="251036" y="212966"/>
                  </a:cubicBezTo>
                  <a:cubicBezTo>
                    <a:pt x="251874" y="209460"/>
                    <a:pt x="250465" y="214566"/>
                    <a:pt x="250274" y="215175"/>
                  </a:cubicBezTo>
                  <a:cubicBezTo>
                    <a:pt x="249588" y="217233"/>
                    <a:pt x="248788" y="219290"/>
                    <a:pt x="247912" y="221309"/>
                  </a:cubicBezTo>
                  <a:cubicBezTo>
                    <a:pt x="247340" y="222567"/>
                    <a:pt x="246731" y="223748"/>
                    <a:pt x="246159" y="225005"/>
                  </a:cubicBezTo>
                  <a:cubicBezTo>
                    <a:pt x="244254" y="228968"/>
                    <a:pt x="247798" y="222567"/>
                    <a:pt x="245435" y="226262"/>
                  </a:cubicBezTo>
                  <a:cubicBezTo>
                    <a:pt x="242730" y="230491"/>
                    <a:pt x="239835" y="234530"/>
                    <a:pt x="236482" y="238302"/>
                  </a:cubicBezTo>
                  <a:cubicBezTo>
                    <a:pt x="235568" y="239331"/>
                    <a:pt x="234653" y="240321"/>
                    <a:pt x="233701" y="241312"/>
                  </a:cubicBezTo>
                  <a:cubicBezTo>
                    <a:pt x="236063" y="238873"/>
                    <a:pt x="232862" y="242036"/>
                    <a:pt x="232596" y="242303"/>
                  </a:cubicBezTo>
                  <a:cubicBezTo>
                    <a:pt x="231186" y="243598"/>
                    <a:pt x="229776" y="244855"/>
                    <a:pt x="228290" y="246074"/>
                  </a:cubicBezTo>
                  <a:cubicBezTo>
                    <a:pt x="224976" y="248856"/>
                    <a:pt x="221471" y="251408"/>
                    <a:pt x="217813" y="253771"/>
                  </a:cubicBezTo>
                  <a:cubicBezTo>
                    <a:pt x="216899" y="254342"/>
                    <a:pt x="215984" y="254914"/>
                    <a:pt x="215070" y="255485"/>
                  </a:cubicBezTo>
                  <a:cubicBezTo>
                    <a:pt x="212784" y="256933"/>
                    <a:pt x="215298" y="255447"/>
                    <a:pt x="215603" y="255180"/>
                  </a:cubicBezTo>
                  <a:cubicBezTo>
                    <a:pt x="214003" y="256476"/>
                    <a:pt x="211679" y="257314"/>
                    <a:pt x="209888" y="258228"/>
                  </a:cubicBezTo>
                  <a:cubicBezTo>
                    <a:pt x="206154" y="260057"/>
                    <a:pt x="202344" y="261695"/>
                    <a:pt x="198458" y="263143"/>
                  </a:cubicBezTo>
                  <a:cubicBezTo>
                    <a:pt x="196591" y="263829"/>
                    <a:pt x="194724" y="264477"/>
                    <a:pt x="192819" y="265086"/>
                  </a:cubicBezTo>
                  <a:cubicBezTo>
                    <a:pt x="191791" y="265391"/>
                    <a:pt x="190762" y="265810"/>
                    <a:pt x="189695" y="266039"/>
                  </a:cubicBezTo>
                  <a:cubicBezTo>
                    <a:pt x="190114" y="265963"/>
                    <a:pt x="192781" y="265239"/>
                    <a:pt x="190190" y="265886"/>
                  </a:cubicBezTo>
                  <a:cubicBezTo>
                    <a:pt x="185961" y="266915"/>
                    <a:pt x="181694" y="267830"/>
                    <a:pt x="177389" y="268477"/>
                  </a:cubicBezTo>
                  <a:cubicBezTo>
                    <a:pt x="173427" y="269087"/>
                    <a:pt x="169464" y="269468"/>
                    <a:pt x="165464" y="269735"/>
                  </a:cubicBezTo>
                  <a:cubicBezTo>
                    <a:pt x="164359" y="269811"/>
                    <a:pt x="163292" y="269811"/>
                    <a:pt x="162187" y="269887"/>
                  </a:cubicBezTo>
                  <a:cubicBezTo>
                    <a:pt x="161463" y="269925"/>
                    <a:pt x="159444" y="270154"/>
                    <a:pt x="162682" y="269887"/>
                  </a:cubicBezTo>
                  <a:cubicBezTo>
                    <a:pt x="160168" y="270077"/>
                    <a:pt x="157539" y="269849"/>
                    <a:pt x="155024" y="269735"/>
                  </a:cubicBezTo>
                  <a:cubicBezTo>
                    <a:pt x="147214" y="269353"/>
                    <a:pt x="138794" y="268630"/>
                    <a:pt x="131288" y="266306"/>
                  </a:cubicBezTo>
                  <a:cubicBezTo>
                    <a:pt x="135022" y="267448"/>
                    <a:pt x="131478" y="266344"/>
                    <a:pt x="130793" y="266153"/>
                  </a:cubicBezTo>
                  <a:cubicBezTo>
                    <a:pt x="129573" y="265810"/>
                    <a:pt x="128316" y="265429"/>
                    <a:pt x="127097" y="265086"/>
                  </a:cubicBezTo>
                  <a:cubicBezTo>
                    <a:pt x="125078" y="264439"/>
                    <a:pt x="123058" y="263791"/>
                    <a:pt x="121039" y="263067"/>
                  </a:cubicBezTo>
                  <a:cubicBezTo>
                    <a:pt x="116238" y="261314"/>
                    <a:pt x="111552" y="259333"/>
                    <a:pt x="106942" y="257085"/>
                  </a:cubicBezTo>
                  <a:cubicBezTo>
                    <a:pt x="105037" y="256133"/>
                    <a:pt x="103132" y="255142"/>
                    <a:pt x="101265" y="254152"/>
                  </a:cubicBezTo>
                  <a:cubicBezTo>
                    <a:pt x="104504" y="255904"/>
                    <a:pt x="100770" y="253847"/>
                    <a:pt x="100313" y="253580"/>
                  </a:cubicBezTo>
                  <a:cubicBezTo>
                    <a:pt x="99208" y="252932"/>
                    <a:pt x="98141" y="252247"/>
                    <a:pt x="97036" y="251599"/>
                  </a:cubicBezTo>
                  <a:cubicBezTo>
                    <a:pt x="93074" y="249122"/>
                    <a:pt x="89225" y="246417"/>
                    <a:pt x="85492" y="243598"/>
                  </a:cubicBezTo>
                  <a:cubicBezTo>
                    <a:pt x="81758" y="240740"/>
                    <a:pt x="78138" y="237731"/>
                    <a:pt x="74671" y="234568"/>
                  </a:cubicBezTo>
                  <a:cubicBezTo>
                    <a:pt x="73719" y="233692"/>
                    <a:pt x="72804" y="232816"/>
                    <a:pt x="71852" y="231939"/>
                  </a:cubicBezTo>
                  <a:cubicBezTo>
                    <a:pt x="68728" y="229044"/>
                    <a:pt x="73985" y="234225"/>
                    <a:pt x="71014" y="231139"/>
                  </a:cubicBezTo>
                  <a:cubicBezTo>
                    <a:pt x="69223" y="229272"/>
                    <a:pt x="67432" y="227443"/>
                    <a:pt x="65718" y="225538"/>
                  </a:cubicBezTo>
                  <a:cubicBezTo>
                    <a:pt x="59431" y="218528"/>
                    <a:pt x="53678" y="210984"/>
                    <a:pt x="48611" y="203060"/>
                  </a:cubicBezTo>
                  <a:cubicBezTo>
                    <a:pt x="47925" y="201993"/>
                    <a:pt x="47277" y="200888"/>
                    <a:pt x="46592" y="199783"/>
                  </a:cubicBezTo>
                  <a:cubicBezTo>
                    <a:pt x="44344" y="196201"/>
                    <a:pt x="48001" y="202374"/>
                    <a:pt x="45944" y="198678"/>
                  </a:cubicBezTo>
                  <a:cubicBezTo>
                    <a:pt x="44991" y="196925"/>
                    <a:pt x="44001" y="195211"/>
                    <a:pt x="43086" y="193458"/>
                  </a:cubicBezTo>
                  <a:cubicBezTo>
                    <a:pt x="40877" y="189229"/>
                    <a:pt x="38857" y="184886"/>
                    <a:pt x="37067" y="180466"/>
                  </a:cubicBezTo>
                  <a:cubicBezTo>
                    <a:pt x="35428" y="176428"/>
                    <a:pt x="34019" y="172275"/>
                    <a:pt x="32723" y="168122"/>
                  </a:cubicBezTo>
                  <a:cubicBezTo>
                    <a:pt x="31580" y="164464"/>
                    <a:pt x="33142" y="170065"/>
                    <a:pt x="32647" y="167779"/>
                  </a:cubicBezTo>
                  <a:cubicBezTo>
                    <a:pt x="32418" y="166826"/>
                    <a:pt x="32152" y="165874"/>
                    <a:pt x="31961" y="164883"/>
                  </a:cubicBezTo>
                  <a:cubicBezTo>
                    <a:pt x="31352" y="162178"/>
                    <a:pt x="30818" y="159473"/>
                    <a:pt x="30399" y="156730"/>
                  </a:cubicBezTo>
                  <a:cubicBezTo>
                    <a:pt x="29828" y="152844"/>
                    <a:pt x="29485" y="148919"/>
                    <a:pt x="29332" y="144957"/>
                  </a:cubicBezTo>
                  <a:cubicBezTo>
                    <a:pt x="29485" y="148538"/>
                    <a:pt x="29370" y="144576"/>
                    <a:pt x="29370" y="144005"/>
                  </a:cubicBezTo>
                  <a:cubicBezTo>
                    <a:pt x="29408" y="142785"/>
                    <a:pt x="29447" y="141604"/>
                    <a:pt x="29523" y="140385"/>
                  </a:cubicBezTo>
                  <a:cubicBezTo>
                    <a:pt x="29675" y="137908"/>
                    <a:pt x="29942" y="135432"/>
                    <a:pt x="30285" y="132994"/>
                  </a:cubicBezTo>
                  <a:cubicBezTo>
                    <a:pt x="30628" y="130746"/>
                    <a:pt x="31009" y="128536"/>
                    <a:pt x="31504" y="126288"/>
                  </a:cubicBezTo>
                  <a:cubicBezTo>
                    <a:pt x="31656" y="125526"/>
                    <a:pt x="32418" y="122821"/>
                    <a:pt x="31618" y="125793"/>
                  </a:cubicBezTo>
                  <a:cubicBezTo>
                    <a:pt x="31961" y="124612"/>
                    <a:pt x="32266" y="123392"/>
                    <a:pt x="32647" y="122211"/>
                  </a:cubicBezTo>
                  <a:cubicBezTo>
                    <a:pt x="34095" y="117449"/>
                    <a:pt x="35885" y="112801"/>
                    <a:pt x="37981" y="108305"/>
                  </a:cubicBezTo>
                  <a:cubicBezTo>
                    <a:pt x="38857" y="106400"/>
                    <a:pt x="39772" y="104571"/>
                    <a:pt x="40724" y="102704"/>
                  </a:cubicBezTo>
                  <a:cubicBezTo>
                    <a:pt x="40991" y="102209"/>
                    <a:pt x="43086" y="98589"/>
                    <a:pt x="41181" y="101790"/>
                  </a:cubicBezTo>
                  <a:cubicBezTo>
                    <a:pt x="41715" y="100875"/>
                    <a:pt x="42248" y="99999"/>
                    <a:pt x="42782" y="99085"/>
                  </a:cubicBezTo>
                  <a:cubicBezTo>
                    <a:pt x="45258" y="94970"/>
                    <a:pt x="47963" y="91007"/>
                    <a:pt x="50859" y="87197"/>
                  </a:cubicBezTo>
                  <a:cubicBezTo>
                    <a:pt x="53526" y="83692"/>
                    <a:pt x="56307" y="80301"/>
                    <a:pt x="59279" y="77063"/>
                  </a:cubicBezTo>
                  <a:cubicBezTo>
                    <a:pt x="60041" y="76225"/>
                    <a:pt x="60841" y="75386"/>
                    <a:pt x="61603" y="74548"/>
                  </a:cubicBezTo>
                  <a:cubicBezTo>
                    <a:pt x="64118" y="71767"/>
                    <a:pt x="59888" y="76186"/>
                    <a:pt x="61603" y="74510"/>
                  </a:cubicBezTo>
                  <a:cubicBezTo>
                    <a:pt x="63356" y="72796"/>
                    <a:pt x="65108" y="71043"/>
                    <a:pt x="66937" y="69405"/>
                  </a:cubicBezTo>
                  <a:cubicBezTo>
                    <a:pt x="73109" y="63766"/>
                    <a:pt x="79700" y="58622"/>
                    <a:pt x="86673" y="54012"/>
                  </a:cubicBezTo>
                  <a:cubicBezTo>
                    <a:pt x="88578" y="52755"/>
                    <a:pt x="90521" y="51574"/>
                    <a:pt x="92464" y="50355"/>
                  </a:cubicBezTo>
                  <a:cubicBezTo>
                    <a:pt x="95626" y="48373"/>
                    <a:pt x="90521" y="51421"/>
                    <a:pt x="92578" y="50278"/>
                  </a:cubicBezTo>
                  <a:cubicBezTo>
                    <a:pt x="93417" y="49821"/>
                    <a:pt x="94217" y="49326"/>
                    <a:pt x="95055" y="48869"/>
                  </a:cubicBezTo>
                  <a:cubicBezTo>
                    <a:pt x="99055" y="46659"/>
                    <a:pt x="103132" y="44640"/>
                    <a:pt x="107285" y="42773"/>
                  </a:cubicBezTo>
                  <a:cubicBezTo>
                    <a:pt x="111095" y="41058"/>
                    <a:pt x="114981" y="39496"/>
                    <a:pt x="118905" y="38086"/>
                  </a:cubicBezTo>
                  <a:cubicBezTo>
                    <a:pt x="120696" y="37439"/>
                    <a:pt x="122487" y="36829"/>
                    <a:pt x="124316" y="36258"/>
                  </a:cubicBezTo>
                  <a:cubicBezTo>
                    <a:pt x="125382" y="35915"/>
                    <a:pt x="126487" y="35572"/>
                    <a:pt x="127592" y="35229"/>
                  </a:cubicBezTo>
                  <a:cubicBezTo>
                    <a:pt x="128316" y="35000"/>
                    <a:pt x="129040" y="34810"/>
                    <a:pt x="129764" y="34581"/>
                  </a:cubicBezTo>
                  <a:cubicBezTo>
                    <a:pt x="128126" y="35038"/>
                    <a:pt x="127821" y="35115"/>
                    <a:pt x="128850" y="34848"/>
                  </a:cubicBezTo>
                  <a:cubicBezTo>
                    <a:pt x="137155" y="32791"/>
                    <a:pt x="145499" y="31114"/>
                    <a:pt x="154034" y="30238"/>
                  </a:cubicBezTo>
                  <a:cubicBezTo>
                    <a:pt x="158148" y="29819"/>
                    <a:pt x="162377" y="29400"/>
                    <a:pt x="166530" y="29476"/>
                  </a:cubicBezTo>
                  <a:cubicBezTo>
                    <a:pt x="162758" y="29400"/>
                    <a:pt x="168626" y="29514"/>
                    <a:pt x="169578" y="29552"/>
                  </a:cubicBezTo>
                  <a:cubicBezTo>
                    <a:pt x="172360" y="29628"/>
                    <a:pt x="175141" y="29743"/>
                    <a:pt x="177922" y="29971"/>
                  </a:cubicBezTo>
                  <a:cubicBezTo>
                    <a:pt x="181923" y="30276"/>
                    <a:pt x="185923" y="30771"/>
                    <a:pt x="189886" y="31381"/>
                  </a:cubicBezTo>
                  <a:cubicBezTo>
                    <a:pt x="192248" y="31762"/>
                    <a:pt x="194648" y="32181"/>
                    <a:pt x="197010" y="32676"/>
                  </a:cubicBezTo>
                  <a:cubicBezTo>
                    <a:pt x="198192" y="32905"/>
                    <a:pt x="199373" y="33172"/>
                    <a:pt x="200554" y="33438"/>
                  </a:cubicBezTo>
                  <a:cubicBezTo>
                    <a:pt x="201316" y="33591"/>
                    <a:pt x="204859" y="34543"/>
                    <a:pt x="201506" y="33629"/>
                  </a:cubicBezTo>
                  <a:cubicBezTo>
                    <a:pt x="210460" y="35991"/>
                    <a:pt x="219184" y="39001"/>
                    <a:pt x="227643" y="42773"/>
                  </a:cubicBezTo>
                  <a:cubicBezTo>
                    <a:pt x="231605" y="44563"/>
                    <a:pt x="235872" y="46278"/>
                    <a:pt x="239530" y="48678"/>
                  </a:cubicBezTo>
                  <a:cubicBezTo>
                    <a:pt x="239111" y="48412"/>
                    <a:pt x="236749" y="47078"/>
                    <a:pt x="239225" y="48526"/>
                  </a:cubicBezTo>
                  <a:cubicBezTo>
                    <a:pt x="240254" y="49136"/>
                    <a:pt x="241321" y="49745"/>
                    <a:pt x="242349" y="50355"/>
                  </a:cubicBezTo>
                  <a:cubicBezTo>
                    <a:pt x="244407" y="51612"/>
                    <a:pt x="246464" y="52907"/>
                    <a:pt x="248445" y="54241"/>
                  </a:cubicBezTo>
                  <a:cubicBezTo>
                    <a:pt x="256142" y="59346"/>
                    <a:pt x="263419" y="65099"/>
                    <a:pt x="270124" y="71462"/>
                  </a:cubicBezTo>
                  <a:cubicBezTo>
                    <a:pt x="270619" y="71919"/>
                    <a:pt x="273668" y="74472"/>
                    <a:pt x="270734" y="72034"/>
                  </a:cubicBezTo>
                  <a:cubicBezTo>
                    <a:pt x="271343" y="72529"/>
                    <a:pt x="271877" y="73215"/>
                    <a:pt x="272410" y="73748"/>
                  </a:cubicBezTo>
                  <a:cubicBezTo>
                    <a:pt x="274087" y="75463"/>
                    <a:pt x="275725" y="77253"/>
                    <a:pt x="277325" y="79044"/>
                  </a:cubicBezTo>
                  <a:cubicBezTo>
                    <a:pt x="280259" y="82359"/>
                    <a:pt x="283002" y="85788"/>
                    <a:pt x="285669" y="89331"/>
                  </a:cubicBezTo>
                  <a:cubicBezTo>
                    <a:pt x="290317" y="95541"/>
                    <a:pt x="300452" y="97103"/>
                    <a:pt x="306472" y="91960"/>
                  </a:cubicBezTo>
                  <a:cubicBezTo>
                    <a:pt x="312606" y="86740"/>
                    <a:pt x="314015" y="77863"/>
                    <a:pt x="309024" y="71195"/>
                  </a:cubicBezTo>
                  <a:lnTo>
                    <a:pt x="309024" y="71195"/>
                  </a:lnTo>
                  <a:close/>
                </a:path>
              </a:pathLst>
            </a:custGeom>
            <a:grpFill/>
            <a:ln w="38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3" name="任意多边形: 形状 782">
              <a:extLst>
                <a:ext uri="{FF2B5EF4-FFF2-40B4-BE49-F238E27FC236}">
                  <a16:creationId xmlns:a16="http://schemas.microsoft.com/office/drawing/2014/main" id="{57C01413-60CB-5C60-06AA-420801299E5D}"/>
                </a:ext>
              </a:extLst>
            </p:cNvPr>
            <p:cNvSpPr/>
            <p:nvPr/>
          </p:nvSpPr>
          <p:spPr>
            <a:xfrm>
              <a:off x="4918699" y="899172"/>
              <a:ext cx="133235" cy="101530"/>
            </a:xfrm>
            <a:custGeom>
              <a:avLst/>
              <a:gdLst>
                <a:gd name="connsiteX0" fmla="*/ 5802 w 133235"/>
                <a:gd name="connsiteY0" fmla="*/ 26582 h 101530"/>
                <a:gd name="connsiteX1" fmla="*/ 109700 w 133235"/>
                <a:gd name="connsiteY1" fmla="*/ 98781 h 101530"/>
                <a:gd name="connsiteX2" fmla="*/ 130427 w 133235"/>
                <a:gd name="connsiteY2" fmla="*/ 95809 h 101530"/>
                <a:gd name="connsiteX3" fmla="*/ 127455 w 133235"/>
                <a:gd name="connsiteY3" fmla="*/ 75083 h 101530"/>
                <a:gd name="connsiteX4" fmla="*/ 23556 w 133235"/>
                <a:gd name="connsiteY4" fmla="*/ 2884 h 101530"/>
                <a:gd name="connsiteX5" fmla="*/ 2830 w 133235"/>
                <a:gd name="connsiteY5" fmla="*/ 5855 h 101530"/>
                <a:gd name="connsiteX6" fmla="*/ 5802 w 133235"/>
                <a:gd name="connsiteY6" fmla="*/ 26582 h 101530"/>
                <a:gd name="connsiteX7" fmla="*/ 5802 w 133235"/>
                <a:gd name="connsiteY7" fmla="*/ 26582 h 101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3235" h="101530">
                  <a:moveTo>
                    <a:pt x="5802" y="26582"/>
                  </a:moveTo>
                  <a:cubicBezTo>
                    <a:pt x="39215" y="52375"/>
                    <a:pt x="73886" y="76455"/>
                    <a:pt x="109700" y="98781"/>
                  </a:cubicBezTo>
                  <a:cubicBezTo>
                    <a:pt x="116254" y="102858"/>
                    <a:pt x="125664" y="102820"/>
                    <a:pt x="130427" y="95809"/>
                  </a:cubicBezTo>
                  <a:cubicBezTo>
                    <a:pt x="134618" y="89637"/>
                    <a:pt x="134503" y="79465"/>
                    <a:pt x="127455" y="75083"/>
                  </a:cubicBezTo>
                  <a:cubicBezTo>
                    <a:pt x="91641" y="52757"/>
                    <a:pt x="56970" y="28639"/>
                    <a:pt x="23556" y="2884"/>
                  </a:cubicBezTo>
                  <a:cubicBezTo>
                    <a:pt x="17422" y="-1841"/>
                    <a:pt x="7287" y="-698"/>
                    <a:pt x="2830" y="5855"/>
                  </a:cubicBezTo>
                  <a:cubicBezTo>
                    <a:pt x="-1742" y="12599"/>
                    <a:pt x="-790" y="21514"/>
                    <a:pt x="5802" y="26582"/>
                  </a:cubicBezTo>
                  <a:lnTo>
                    <a:pt x="5802" y="26582"/>
                  </a:lnTo>
                  <a:close/>
                </a:path>
              </a:pathLst>
            </a:custGeom>
            <a:grpFill/>
            <a:ln w="38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4" name="任意多边形: 形状 783">
              <a:extLst>
                <a:ext uri="{FF2B5EF4-FFF2-40B4-BE49-F238E27FC236}">
                  <a16:creationId xmlns:a16="http://schemas.microsoft.com/office/drawing/2014/main" id="{41833945-6F6F-3ED2-AF80-AEBB0AEDA2CA}"/>
                </a:ext>
              </a:extLst>
            </p:cNvPr>
            <p:cNvSpPr/>
            <p:nvPr/>
          </p:nvSpPr>
          <p:spPr>
            <a:xfrm>
              <a:off x="4872255" y="975634"/>
              <a:ext cx="77449" cy="74643"/>
            </a:xfrm>
            <a:custGeom>
              <a:avLst/>
              <a:gdLst>
                <a:gd name="connsiteX0" fmla="*/ 5802 w 77449"/>
                <a:gd name="connsiteY0" fmla="*/ 26701 h 74643"/>
                <a:gd name="connsiteX1" fmla="*/ 29805 w 77449"/>
                <a:gd name="connsiteY1" fmla="*/ 48189 h 74643"/>
                <a:gd name="connsiteX2" fmla="*/ 40968 w 77449"/>
                <a:gd name="connsiteY2" fmla="*/ 58895 h 74643"/>
                <a:gd name="connsiteX3" fmla="*/ 41807 w 77449"/>
                <a:gd name="connsiteY3" fmla="*/ 59733 h 74643"/>
                <a:gd name="connsiteX4" fmla="*/ 44550 w 77449"/>
                <a:gd name="connsiteY4" fmla="*/ 62477 h 74643"/>
                <a:gd name="connsiteX5" fmla="*/ 50874 w 77449"/>
                <a:gd name="connsiteY5" fmla="*/ 68916 h 74643"/>
                <a:gd name="connsiteX6" fmla="*/ 60894 w 77449"/>
                <a:gd name="connsiteY6" fmla="*/ 74554 h 74643"/>
                <a:gd name="connsiteX7" fmla="*/ 71639 w 77449"/>
                <a:gd name="connsiteY7" fmla="*/ 71545 h 74643"/>
                <a:gd name="connsiteX8" fmla="*/ 74268 w 77449"/>
                <a:gd name="connsiteY8" fmla="*/ 50742 h 74643"/>
                <a:gd name="connsiteX9" fmla="*/ 23518 w 77449"/>
                <a:gd name="connsiteY9" fmla="*/ 2965 h 74643"/>
                <a:gd name="connsiteX10" fmla="*/ 2792 w 77449"/>
                <a:gd name="connsiteY10" fmla="*/ 5936 h 74643"/>
                <a:gd name="connsiteX11" fmla="*/ 5802 w 77449"/>
                <a:gd name="connsiteY11" fmla="*/ 26701 h 74643"/>
                <a:gd name="connsiteX12" fmla="*/ 5802 w 77449"/>
                <a:gd name="connsiteY12" fmla="*/ 26701 h 746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7449" h="74643">
                  <a:moveTo>
                    <a:pt x="5802" y="26701"/>
                  </a:moveTo>
                  <a:cubicBezTo>
                    <a:pt x="13955" y="33673"/>
                    <a:pt x="21994" y="40836"/>
                    <a:pt x="29805" y="48189"/>
                  </a:cubicBezTo>
                  <a:cubicBezTo>
                    <a:pt x="33577" y="51694"/>
                    <a:pt x="37349" y="55238"/>
                    <a:pt x="40968" y="58895"/>
                  </a:cubicBezTo>
                  <a:cubicBezTo>
                    <a:pt x="38530" y="56457"/>
                    <a:pt x="41273" y="59200"/>
                    <a:pt x="41807" y="59733"/>
                  </a:cubicBezTo>
                  <a:cubicBezTo>
                    <a:pt x="42721" y="60648"/>
                    <a:pt x="43635" y="61562"/>
                    <a:pt x="44550" y="62477"/>
                  </a:cubicBezTo>
                  <a:cubicBezTo>
                    <a:pt x="46683" y="64610"/>
                    <a:pt x="48779" y="66744"/>
                    <a:pt x="50874" y="68916"/>
                  </a:cubicBezTo>
                  <a:cubicBezTo>
                    <a:pt x="53732" y="71849"/>
                    <a:pt x="56665" y="74097"/>
                    <a:pt x="60894" y="74554"/>
                  </a:cubicBezTo>
                  <a:cubicBezTo>
                    <a:pt x="64438" y="74973"/>
                    <a:pt x="68896" y="73907"/>
                    <a:pt x="71639" y="71545"/>
                  </a:cubicBezTo>
                  <a:cubicBezTo>
                    <a:pt x="77201" y="66820"/>
                    <a:pt x="80059" y="56686"/>
                    <a:pt x="74268" y="50742"/>
                  </a:cubicBezTo>
                  <a:cubicBezTo>
                    <a:pt x="58075" y="34092"/>
                    <a:pt x="41159" y="18090"/>
                    <a:pt x="23518" y="2965"/>
                  </a:cubicBezTo>
                  <a:cubicBezTo>
                    <a:pt x="17613" y="-2103"/>
                    <a:pt x="7097" y="-388"/>
                    <a:pt x="2792" y="5936"/>
                  </a:cubicBezTo>
                  <a:cubicBezTo>
                    <a:pt x="-1932" y="12985"/>
                    <a:pt x="-485" y="21291"/>
                    <a:pt x="5802" y="26701"/>
                  </a:cubicBezTo>
                  <a:lnTo>
                    <a:pt x="5802" y="26701"/>
                  </a:lnTo>
                  <a:close/>
                </a:path>
              </a:pathLst>
            </a:custGeom>
            <a:grpFill/>
            <a:ln w="38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5" name="任意多边形: 形状 784">
              <a:extLst>
                <a:ext uri="{FF2B5EF4-FFF2-40B4-BE49-F238E27FC236}">
                  <a16:creationId xmlns:a16="http://schemas.microsoft.com/office/drawing/2014/main" id="{5708EE6C-649D-2C3D-20D6-CB7631AAA44C}"/>
                </a:ext>
              </a:extLst>
            </p:cNvPr>
            <p:cNvSpPr/>
            <p:nvPr/>
          </p:nvSpPr>
          <p:spPr>
            <a:xfrm>
              <a:off x="4773616" y="1022647"/>
              <a:ext cx="50033" cy="123432"/>
            </a:xfrm>
            <a:custGeom>
              <a:avLst/>
              <a:gdLst>
                <a:gd name="connsiteX0" fmla="*/ 275 w 50033"/>
                <a:gd name="connsiteY0" fmla="*/ 16987 h 123432"/>
                <a:gd name="connsiteX1" fmla="*/ 20430 w 50033"/>
                <a:gd name="connsiteY1" fmla="*/ 110637 h 123432"/>
                <a:gd name="connsiteX2" fmla="*/ 37194 w 50033"/>
                <a:gd name="connsiteY2" fmla="*/ 123210 h 123432"/>
                <a:gd name="connsiteX3" fmla="*/ 49767 w 50033"/>
                <a:gd name="connsiteY3" fmla="*/ 106446 h 123432"/>
                <a:gd name="connsiteX4" fmla="*/ 29612 w 50033"/>
                <a:gd name="connsiteY4" fmla="*/ 12796 h 123432"/>
                <a:gd name="connsiteX5" fmla="*/ 12848 w 50033"/>
                <a:gd name="connsiteY5" fmla="*/ 223 h 123432"/>
                <a:gd name="connsiteX6" fmla="*/ 275 w 50033"/>
                <a:gd name="connsiteY6" fmla="*/ 16987 h 123432"/>
                <a:gd name="connsiteX7" fmla="*/ 275 w 50033"/>
                <a:gd name="connsiteY7" fmla="*/ 16987 h 123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0033" h="123432">
                  <a:moveTo>
                    <a:pt x="275" y="16987"/>
                  </a:moveTo>
                  <a:cubicBezTo>
                    <a:pt x="6981" y="48191"/>
                    <a:pt x="13725" y="79433"/>
                    <a:pt x="20430" y="110637"/>
                  </a:cubicBezTo>
                  <a:cubicBezTo>
                    <a:pt x="22069" y="118219"/>
                    <a:pt x="28965" y="124734"/>
                    <a:pt x="37194" y="123210"/>
                  </a:cubicBezTo>
                  <a:cubicBezTo>
                    <a:pt x="44624" y="121800"/>
                    <a:pt x="51482" y="114523"/>
                    <a:pt x="49767" y="106446"/>
                  </a:cubicBezTo>
                  <a:cubicBezTo>
                    <a:pt x="43062" y="75242"/>
                    <a:pt x="36318" y="44000"/>
                    <a:pt x="29612" y="12796"/>
                  </a:cubicBezTo>
                  <a:cubicBezTo>
                    <a:pt x="27974" y="5214"/>
                    <a:pt x="21078" y="-1301"/>
                    <a:pt x="12848" y="223"/>
                  </a:cubicBezTo>
                  <a:cubicBezTo>
                    <a:pt x="5419" y="1633"/>
                    <a:pt x="-1477" y="8910"/>
                    <a:pt x="275" y="16987"/>
                  </a:cubicBezTo>
                  <a:lnTo>
                    <a:pt x="275" y="16987"/>
                  </a:lnTo>
                  <a:close/>
                </a:path>
              </a:pathLst>
            </a:custGeom>
            <a:grpFill/>
            <a:ln w="38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6" name="任意多边形: 形状 785">
              <a:extLst>
                <a:ext uri="{FF2B5EF4-FFF2-40B4-BE49-F238E27FC236}">
                  <a16:creationId xmlns:a16="http://schemas.microsoft.com/office/drawing/2014/main" id="{E41155D4-3068-C659-30DE-B8EBD282D854}"/>
                </a:ext>
              </a:extLst>
            </p:cNvPr>
            <p:cNvSpPr/>
            <p:nvPr/>
          </p:nvSpPr>
          <p:spPr>
            <a:xfrm>
              <a:off x="4685529" y="1007991"/>
              <a:ext cx="44212" cy="56770"/>
            </a:xfrm>
            <a:custGeom>
              <a:avLst/>
              <a:gdLst>
                <a:gd name="connsiteX0" fmla="*/ 15591 w 44212"/>
                <a:gd name="connsiteY0" fmla="*/ 9392 h 56770"/>
                <a:gd name="connsiteX1" fmla="*/ 1037 w 44212"/>
                <a:gd name="connsiteY1" fmla="*/ 36558 h 56770"/>
                <a:gd name="connsiteX2" fmla="*/ 1189 w 44212"/>
                <a:gd name="connsiteY2" fmla="*/ 47721 h 56770"/>
                <a:gd name="connsiteX3" fmla="*/ 9419 w 44212"/>
                <a:gd name="connsiteY3" fmla="*/ 55760 h 56770"/>
                <a:gd name="connsiteX4" fmla="*/ 20582 w 44212"/>
                <a:gd name="connsiteY4" fmla="*/ 55608 h 56770"/>
                <a:gd name="connsiteX5" fmla="*/ 23897 w 44212"/>
                <a:gd name="connsiteY5" fmla="*/ 53665 h 56770"/>
                <a:gd name="connsiteX6" fmla="*/ 28621 w 44212"/>
                <a:gd name="connsiteY6" fmla="*/ 47378 h 56770"/>
                <a:gd name="connsiteX7" fmla="*/ 43176 w 44212"/>
                <a:gd name="connsiteY7" fmla="*/ 20213 h 56770"/>
                <a:gd name="connsiteX8" fmla="*/ 43023 w 44212"/>
                <a:gd name="connsiteY8" fmla="*/ 9050 h 56770"/>
                <a:gd name="connsiteX9" fmla="*/ 34794 w 44212"/>
                <a:gd name="connsiteY9" fmla="*/ 1010 h 56770"/>
                <a:gd name="connsiteX10" fmla="*/ 23630 w 44212"/>
                <a:gd name="connsiteY10" fmla="*/ 1163 h 56770"/>
                <a:gd name="connsiteX11" fmla="*/ 20316 w 44212"/>
                <a:gd name="connsiteY11" fmla="*/ 3106 h 56770"/>
                <a:gd name="connsiteX12" fmla="*/ 15591 w 44212"/>
                <a:gd name="connsiteY12" fmla="*/ 9392 h 56770"/>
                <a:gd name="connsiteX13" fmla="*/ 15591 w 44212"/>
                <a:gd name="connsiteY13" fmla="*/ 9392 h 56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4212" h="56770">
                  <a:moveTo>
                    <a:pt x="15591" y="9392"/>
                  </a:moveTo>
                  <a:cubicBezTo>
                    <a:pt x="10753" y="18460"/>
                    <a:pt x="5876" y="27528"/>
                    <a:pt x="1037" y="36558"/>
                  </a:cubicBezTo>
                  <a:cubicBezTo>
                    <a:pt x="-601" y="39606"/>
                    <a:pt x="-106" y="44673"/>
                    <a:pt x="1189" y="47721"/>
                  </a:cubicBezTo>
                  <a:cubicBezTo>
                    <a:pt x="2599" y="51112"/>
                    <a:pt x="5876" y="54541"/>
                    <a:pt x="9419" y="55760"/>
                  </a:cubicBezTo>
                  <a:cubicBezTo>
                    <a:pt x="13001" y="56979"/>
                    <a:pt x="17077" y="57284"/>
                    <a:pt x="20582" y="55608"/>
                  </a:cubicBezTo>
                  <a:cubicBezTo>
                    <a:pt x="21687" y="54960"/>
                    <a:pt x="22792" y="54312"/>
                    <a:pt x="23897" y="53665"/>
                  </a:cubicBezTo>
                  <a:cubicBezTo>
                    <a:pt x="26031" y="51988"/>
                    <a:pt x="27593" y="49893"/>
                    <a:pt x="28621" y="47378"/>
                  </a:cubicBezTo>
                  <a:cubicBezTo>
                    <a:pt x="33460" y="38310"/>
                    <a:pt x="38337" y="29242"/>
                    <a:pt x="43176" y="20213"/>
                  </a:cubicBezTo>
                  <a:cubicBezTo>
                    <a:pt x="44814" y="17165"/>
                    <a:pt x="44319" y="12097"/>
                    <a:pt x="43023" y="9050"/>
                  </a:cubicBezTo>
                  <a:cubicBezTo>
                    <a:pt x="41613" y="5659"/>
                    <a:pt x="38337" y="2230"/>
                    <a:pt x="34794" y="1010"/>
                  </a:cubicBezTo>
                  <a:cubicBezTo>
                    <a:pt x="31212" y="-209"/>
                    <a:pt x="27136" y="-514"/>
                    <a:pt x="23630" y="1163"/>
                  </a:cubicBezTo>
                  <a:cubicBezTo>
                    <a:pt x="22526" y="1811"/>
                    <a:pt x="21421" y="2458"/>
                    <a:pt x="20316" y="3106"/>
                  </a:cubicBezTo>
                  <a:cubicBezTo>
                    <a:pt x="18182" y="4782"/>
                    <a:pt x="16620" y="6878"/>
                    <a:pt x="15591" y="9392"/>
                  </a:cubicBezTo>
                  <a:lnTo>
                    <a:pt x="15591" y="9392"/>
                  </a:lnTo>
                  <a:close/>
                </a:path>
              </a:pathLst>
            </a:custGeom>
            <a:grpFill/>
            <a:ln w="38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7" name="任意多边形: 形状 786">
              <a:extLst>
                <a:ext uri="{FF2B5EF4-FFF2-40B4-BE49-F238E27FC236}">
                  <a16:creationId xmlns:a16="http://schemas.microsoft.com/office/drawing/2014/main" id="{A040EA59-6723-9FA0-DA4C-19C5B20ADDCF}"/>
                </a:ext>
              </a:extLst>
            </p:cNvPr>
            <p:cNvSpPr/>
            <p:nvPr/>
          </p:nvSpPr>
          <p:spPr>
            <a:xfrm>
              <a:off x="4578273" y="970961"/>
              <a:ext cx="76532" cy="81615"/>
            </a:xfrm>
            <a:custGeom>
              <a:avLst/>
              <a:gdLst>
                <a:gd name="connsiteX0" fmla="*/ 49886 w 76532"/>
                <a:gd name="connsiteY0" fmla="*/ 5808 h 81615"/>
                <a:gd name="connsiteX1" fmla="*/ 27674 w 76532"/>
                <a:gd name="connsiteY1" fmla="*/ 32021 h 81615"/>
                <a:gd name="connsiteX2" fmla="*/ 16472 w 76532"/>
                <a:gd name="connsiteY2" fmla="*/ 44137 h 81615"/>
                <a:gd name="connsiteX3" fmla="*/ 13615 w 76532"/>
                <a:gd name="connsiteY3" fmla="*/ 47108 h 81615"/>
                <a:gd name="connsiteX4" fmla="*/ 12548 w 76532"/>
                <a:gd name="connsiteY4" fmla="*/ 48213 h 81615"/>
                <a:gd name="connsiteX5" fmla="*/ 5728 w 76532"/>
                <a:gd name="connsiteY5" fmla="*/ 55033 h 81615"/>
                <a:gd name="connsiteX6" fmla="*/ 89 w 76532"/>
                <a:gd name="connsiteY6" fmla="*/ 65054 h 81615"/>
                <a:gd name="connsiteX7" fmla="*/ 3099 w 76532"/>
                <a:gd name="connsiteY7" fmla="*/ 75798 h 81615"/>
                <a:gd name="connsiteX8" fmla="*/ 23902 w 76532"/>
                <a:gd name="connsiteY8" fmla="*/ 78427 h 81615"/>
                <a:gd name="connsiteX9" fmla="*/ 73622 w 76532"/>
                <a:gd name="connsiteY9" fmla="*/ 23525 h 81615"/>
                <a:gd name="connsiteX10" fmla="*/ 70650 w 76532"/>
                <a:gd name="connsiteY10" fmla="*/ 2798 h 81615"/>
                <a:gd name="connsiteX11" fmla="*/ 49886 w 76532"/>
                <a:gd name="connsiteY11" fmla="*/ 5808 h 81615"/>
                <a:gd name="connsiteX12" fmla="*/ 49886 w 76532"/>
                <a:gd name="connsiteY12" fmla="*/ 5808 h 816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6532" h="81615">
                  <a:moveTo>
                    <a:pt x="49886" y="5808"/>
                  </a:moveTo>
                  <a:cubicBezTo>
                    <a:pt x="42723" y="14762"/>
                    <a:pt x="35332" y="23525"/>
                    <a:pt x="27674" y="32021"/>
                  </a:cubicBezTo>
                  <a:cubicBezTo>
                    <a:pt x="23978" y="36098"/>
                    <a:pt x="20244" y="40136"/>
                    <a:pt x="16472" y="44137"/>
                  </a:cubicBezTo>
                  <a:cubicBezTo>
                    <a:pt x="15520" y="45127"/>
                    <a:pt x="14567" y="46118"/>
                    <a:pt x="13615" y="47108"/>
                  </a:cubicBezTo>
                  <a:cubicBezTo>
                    <a:pt x="13005" y="47718"/>
                    <a:pt x="10681" y="50118"/>
                    <a:pt x="12548" y="48213"/>
                  </a:cubicBezTo>
                  <a:cubicBezTo>
                    <a:pt x="10300" y="50499"/>
                    <a:pt x="8014" y="52747"/>
                    <a:pt x="5728" y="55033"/>
                  </a:cubicBezTo>
                  <a:cubicBezTo>
                    <a:pt x="2794" y="57929"/>
                    <a:pt x="584" y="60786"/>
                    <a:pt x="89" y="65054"/>
                  </a:cubicBezTo>
                  <a:cubicBezTo>
                    <a:pt x="-330" y="68597"/>
                    <a:pt x="737" y="73055"/>
                    <a:pt x="3099" y="75798"/>
                  </a:cubicBezTo>
                  <a:cubicBezTo>
                    <a:pt x="7785" y="81322"/>
                    <a:pt x="17996" y="84256"/>
                    <a:pt x="23902" y="78427"/>
                  </a:cubicBezTo>
                  <a:cubicBezTo>
                    <a:pt x="41504" y="61091"/>
                    <a:pt x="58192" y="42841"/>
                    <a:pt x="73622" y="23525"/>
                  </a:cubicBezTo>
                  <a:cubicBezTo>
                    <a:pt x="78461" y="17467"/>
                    <a:pt x="77127" y="7180"/>
                    <a:pt x="70650" y="2798"/>
                  </a:cubicBezTo>
                  <a:cubicBezTo>
                    <a:pt x="63792" y="-1812"/>
                    <a:pt x="55067" y="-669"/>
                    <a:pt x="49886" y="5808"/>
                  </a:cubicBezTo>
                  <a:lnTo>
                    <a:pt x="49886" y="5808"/>
                  </a:lnTo>
                  <a:close/>
                </a:path>
              </a:pathLst>
            </a:custGeom>
            <a:grpFill/>
            <a:ln w="38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8" name="任意多边形: 形状 787">
              <a:extLst>
                <a:ext uri="{FF2B5EF4-FFF2-40B4-BE49-F238E27FC236}">
                  <a16:creationId xmlns:a16="http://schemas.microsoft.com/office/drawing/2014/main" id="{75493730-80A2-DC49-8EB6-6A45AEFF4690}"/>
                </a:ext>
              </a:extLst>
            </p:cNvPr>
            <p:cNvSpPr/>
            <p:nvPr/>
          </p:nvSpPr>
          <p:spPr>
            <a:xfrm>
              <a:off x="4521260" y="903487"/>
              <a:ext cx="83400" cy="46262"/>
            </a:xfrm>
            <a:custGeom>
              <a:avLst/>
              <a:gdLst>
                <a:gd name="connsiteX0" fmla="*/ 62817 w 83400"/>
                <a:gd name="connsiteY0" fmla="*/ 1045 h 46262"/>
                <a:gd name="connsiteX1" fmla="*/ 22279 w 83400"/>
                <a:gd name="connsiteY1" fmla="*/ 14227 h 46262"/>
                <a:gd name="connsiteX2" fmla="*/ 25937 w 83400"/>
                <a:gd name="connsiteY2" fmla="*/ 13199 h 46262"/>
                <a:gd name="connsiteX3" fmla="*/ 12754 w 83400"/>
                <a:gd name="connsiteY3" fmla="*/ 16666 h 46262"/>
                <a:gd name="connsiteX4" fmla="*/ 3000 w 83400"/>
                <a:gd name="connsiteY4" fmla="*/ 22457 h 46262"/>
                <a:gd name="connsiteX5" fmla="*/ 181 w 83400"/>
                <a:gd name="connsiteY5" fmla="*/ 33430 h 46262"/>
                <a:gd name="connsiteX6" fmla="*/ 5972 w 83400"/>
                <a:gd name="connsiteY6" fmla="*/ 43183 h 46262"/>
                <a:gd name="connsiteX7" fmla="*/ 16945 w 83400"/>
                <a:gd name="connsiteY7" fmla="*/ 46003 h 46262"/>
                <a:gd name="connsiteX8" fmla="*/ 74324 w 83400"/>
                <a:gd name="connsiteY8" fmla="*/ 28363 h 46262"/>
                <a:gd name="connsiteX9" fmla="*/ 82210 w 83400"/>
                <a:gd name="connsiteY9" fmla="*/ 8970 h 46262"/>
                <a:gd name="connsiteX10" fmla="*/ 62817 w 83400"/>
                <a:gd name="connsiteY10" fmla="*/ 1045 h 46262"/>
                <a:gd name="connsiteX11" fmla="*/ 62817 w 83400"/>
                <a:gd name="connsiteY11" fmla="*/ 1045 h 46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3400" h="46262">
                  <a:moveTo>
                    <a:pt x="62817" y="1045"/>
                  </a:moveTo>
                  <a:cubicBezTo>
                    <a:pt x="49482" y="5998"/>
                    <a:pt x="35957" y="10379"/>
                    <a:pt x="22279" y="14227"/>
                  </a:cubicBezTo>
                  <a:cubicBezTo>
                    <a:pt x="23498" y="13885"/>
                    <a:pt x="24717" y="13542"/>
                    <a:pt x="25937" y="13199"/>
                  </a:cubicBezTo>
                  <a:cubicBezTo>
                    <a:pt x="21555" y="14418"/>
                    <a:pt x="17135" y="15561"/>
                    <a:pt x="12754" y="16666"/>
                  </a:cubicBezTo>
                  <a:cubicBezTo>
                    <a:pt x="8830" y="17656"/>
                    <a:pt x="5515" y="19104"/>
                    <a:pt x="3000" y="22457"/>
                  </a:cubicBezTo>
                  <a:cubicBezTo>
                    <a:pt x="829" y="25353"/>
                    <a:pt x="-505" y="29810"/>
                    <a:pt x="181" y="33430"/>
                  </a:cubicBezTo>
                  <a:cubicBezTo>
                    <a:pt x="905" y="37202"/>
                    <a:pt x="2696" y="40974"/>
                    <a:pt x="5972" y="43183"/>
                  </a:cubicBezTo>
                  <a:cubicBezTo>
                    <a:pt x="9020" y="45279"/>
                    <a:pt x="13211" y="46917"/>
                    <a:pt x="16945" y="46003"/>
                  </a:cubicBezTo>
                  <a:cubicBezTo>
                    <a:pt x="36376" y="41164"/>
                    <a:pt x="55578" y="35335"/>
                    <a:pt x="74324" y="28363"/>
                  </a:cubicBezTo>
                  <a:cubicBezTo>
                    <a:pt x="81601" y="25657"/>
                    <a:pt x="85525" y="15980"/>
                    <a:pt x="82210" y="8970"/>
                  </a:cubicBezTo>
                  <a:cubicBezTo>
                    <a:pt x="78667" y="1426"/>
                    <a:pt x="70552" y="-1851"/>
                    <a:pt x="62817" y="1045"/>
                  </a:cubicBezTo>
                  <a:lnTo>
                    <a:pt x="62817" y="1045"/>
                  </a:lnTo>
                  <a:close/>
                </a:path>
              </a:pathLst>
            </a:custGeom>
            <a:grpFill/>
            <a:ln w="38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9" name="任意多边形: 形状 788">
              <a:extLst>
                <a:ext uri="{FF2B5EF4-FFF2-40B4-BE49-F238E27FC236}">
                  <a16:creationId xmlns:a16="http://schemas.microsoft.com/office/drawing/2014/main" id="{971636DD-50CE-E6F0-E720-8F99902F290F}"/>
                </a:ext>
              </a:extLst>
            </p:cNvPr>
            <p:cNvSpPr/>
            <p:nvPr/>
          </p:nvSpPr>
          <p:spPr>
            <a:xfrm>
              <a:off x="4464556" y="828955"/>
              <a:ext cx="123367" cy="31065"/>
            </a:xfrm>
            <a:custGeom>
              <a:avLst/>
              <a:gdLst>
                <a:gd name="connsiteX0" fmla="*/ 110301 w 123367"/>
                <a:gd name="connsiteY0" fmla="*/ 1587 h 31065"/>
                <a:gd name="connsiteX1" fmla="*/ 12765 w 123367"/>
                <a:gd name="connsiteY1" fmla="*/ 863 h 31065"/>
                <a:gd name="connsiteX2" fmla="*/ 192 w 123367"/>
                <a:gd name="connsiteY2" fmla="*/ 17627 h 31065"/>
                <a:gd name="connsiteX3" fmla="*/ 16956 w 123367"/>
                <a:gd name="connsiteY3" fmla="*/ 30200 h 31065"/>
                <a:gd name="connsiteX4" fmla="*/ 40044 w 123367"/>
                <a:gd name="connsiteY4" fmla="*/ 29514 h 31065"/>
                <a:gd name="connsiteX5" fmla="*/ 40463 w 123367"/>
                <a:gd name="connsiteY5" fmla="*/ 29514 h 31065"/>
                <a:gd name="connsiteX6" fmla="*/ 43245 w 123367"/>
                <a:gd name="connsiteY6" fmla="*/ 29476 h 31065"/>
                <a:gd name="connsiteX7" fmla="*/ 48846 w 123367"/>
                <a:gd name="connsiteY7" fmla="*/ 29438 h 31065"/>
                <a:gd name="connsiteX8" fmla="*/ 60733 w 123367"/>
                <a:gd name="connsiteY8" fmla="*/ 29476 h 31065"/>
                <a:gd name="connsiteX9" fmla="*/ 106910 w 123367"/>
                <a:gd name="connsiteY9" fmla="*/ 31038 h 31065"/>
                <a:gd name="connsiteX10" fmla="*/ 123331 w 123367"/>
                <a:gd name="connsiteY10" fmla="*/ 18008 h 31065"/>
                <a:gd name="connsiteX11" fmla="*/ 110301 w 123367"/>
                <a:gd name="connsiteY11" fmla="*/ 1587 h 31065"/>
                <a:gd name="connsiteX12" fmla="*/ 110301 w 123367"/>
                <a:gd name="connsiteY12" fmla="*/ 1587 h 31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3367" h="31065">
                  <a:moveTo>
                    <a:pt x="110301" y="1587"/>
                  </a:moveTo>
                  <a:cubicBezTo>
                    <a:pt x="77840" y="-280"/>
                    <a:pt x="45264" y="-471"/>
                    <a:pt x="12765" y="863"/>
                  </a:cubicBezTo>
                  <a:cubicBezTo>
                    <a:pt x="4992" y="1168"/>
                    <a:pt x="-1180" y="10312"/>
                    <a:pt x="192" y="17627"/>
                  </a:cubicBezTo>
                  <a:cubicBezTo>
                    <a:pt x="1792" y="26161"/>
                    <a:pt x="8650" y="30543"/>
                    <a:pt x="16956" y="30200"/>
                  </a:cubicBezTo>
                  <a:cubicBezTo>
                    <a:pt x="24652" y="29895"/>
                    <a:pt x="32348" y="29666"/>
                    <a:pt x="40044" y="29514"/>
                  </a:cubicBezTo>
                  <a:cubicBezTo>
                    <a:pt x="42445" y="29476"/>
                    <a:pt x="38063" y="29514"/>
                    <a:pt x="40463" y="29514"/>
                  </a:cubicBezTo>
                  <a:cubicBezTo>
                    <a:pt x="41378" y="29514"/>
                    <a:pt x="42330" y="29476"/>
                    <a:pt x="43245" y="29476"/>
                  </a:cubicBezTo>
                  <a:cubicBezTo>
                    <a:pt x="45112" y="29476"/>
                    <a:pt x="46979" y="29438"/>
                    <a:pt x="48846" y="29438"/>
                  </a:cubicBezTo>
                  <a:cubicBezTo>
                    <a:pt x="52808" y="29438"/>
                    <a:pt x="56770" y="29438"/>
                    <a:pt x="60733" y="29476"/>
                  </a:cubicBezTo>
                  <a:cubicBezTo>
                    <a:pt x="76125" y="29628"/>
                    <a:pt x="91518" y="30162"/>
                    <a:pt x="106910" y="31038"/>
                  </a:cubicBezTo>
                  <a:cubicBezTo>
                    <a:pt x="114644" y="31495"/>
                    <a:pt x="122721" y="26275"/>
                    <a:pt x="123331" y="18008"/>
                  </a:cubicBezTo>
                  <a:cubicBezTo>
                    <a:pt x="123864" y="10350"/>
                    <a:pt x="118568" y="2044"/>
                    <a:pt x="110301" y="1587"/>
                  </a:cubicBezTo>
                  <a:lnTo>
                    <a:pt x="110301" y="1587"/>
                  </a:lnTo>
                  <a:close/>
                </a:path>
              </a:pathLst>
            </a:custGeom>
            <a:grpFill/>
            <a:ln w="38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0" name="任意多边形: 形状 789">
              <a:extLst>
                <a:ext uri="{FF2B5EF4-FFF2-40B4-BE49-F238E27FC236}">
                  <a16:creationId xmlns:a16="http://schemas.microsoft.com/office/drawing/2014/main" id="{215AA676-C635-8C8D-9902-58C824B628A6}"/>
                </a:ext>
              </a:extLst>
            </p:cNvPr>
            <p:cNvSpPr/>
            <p:nvPr/>
          </p:nvSpPr>
          <p:spPr>
            <a:xfrm>
              <a:off x="4521219" y="709161"/>
              <a:ext cx="83280" cy="85826"/>
            </a:xfrm>
            <a:custGeom>
              <a:avLst/>
              <a:gdLst>
                <a:gd name="connsiteX0" fmla="*/ 77489 w 83280"/>
                <a:gd name="connsiteY0" fmla="*/ 59011 h 85826"/>
                <a:gd name="connsiteX1" fmla="*/ 63849 w 83280"/>
                <a:gd name="connsiteY1" fmla="*/ 46171 h 85826"/>
                <a:gd name="connsiteX2" fmla="*/ 63582 w 83280"/>
                <a:gd name="connsiteY2" fmla="*/ 45942 h 85826"/>
                <a:gd name="connsiteX3" fmla="*/ 61525 w 83280"/>
                <a:gd name="connsiteY3" fmla="*/ 43923 h 85826"/>
                <a:gd name="connsiteX4" fmla="*/ 58477 w 83280"/>
                <a:gd name="connsiteY4" fmla="*/ 40875 h 85826"/>
                <a:gd name="connsiteX5" fmla="*/ 51962 w 83280"/>
                <a:gd name="connsiteY5" fmla="*/ 34169 h 85826"/>
                <a:gd name="connsiteX6" fmla="*/ 26511 w 83280"/>
                <a:gd name="connsiteY6" fmla="*/ 5709 h 85826"/>
                <a:gd name="connsiteX7" fmla="*/ 5709 w 83280"/>
                <a:gd name="connsiteY7" fmla="*/ 3080 h 85826"/>
                <a:gd name="connsiteX8" fmla="*/ 3080 w 83280"/>
                <a:gd name="connsiteY8" fmla="*/ 23882 h 85826"/>
                <a:gd name="connsiteX9" fmla="*/ 59696 w 83280"/>
                <a:gd name="connsiteY9" fmla="*/ 82823 h 85826"/>
                <a:gd name="connsiteX10" fmla="*/ 80423 w 83280"/>
                <a:gd name="connsiteY10" fmla="*/ 79851 h 85826"/>
                <a:gd name="connsiteX11" fmla="*/ 77489 w 83280"/>
                <a:gd name="connsiteY11" fmla="*/ 59011 h 85826"/>
                <a:gd name="connsiteX12" fmla="*/ 77489 w 83280"/>
                <a:gd name="connsiteY12" fmla="*/ 59011 h 85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3280" h="85826">
                  <a:moveTo>
                    <a:pt x="77489" y="59011"/>
                  </a:moveTo>
                  <a:cubicBezTo>
                    <a:pt x="72879" y="54781"/>
                    <a:pt x="68345" y="50514"/>
                    <a:pt x="63849" y="46171"/>
                  </a:cubicBezTo>
                  <a:cubicBezTo>
                    <a:pt x="62554" y="44914"/>
                    <a:pt x="62478" y="44837"/>
                    <a:pt x="63582" y="45942"/>
                  </a:cubicBezTo>
                  <a:cubicBezTo>
                    <a:pt x="62897" y="45256"/>
                    <a:pt x="62211" y="44609"/>
                    <a:pt x="61525" y="43923"/>
                  </a:cubicBezTo>
                  <a:cubicBezTo>
                    <a:pt x="60496" y="42894"/>
                    <a:pt x="59506" y="41866"/>
                    <a:pt x="58477" y="40875"/>
                  </a:cubicBezTo>
                  <a:cubicBezTo>
                    <a:pt x="56267" y="38665"/>
                    <a:pt x="54096" y="36417"/>
                    <a:pt x="51962" y="34169"/>
                  </a:cubicBezTo>
                  <a:cubicBezTo>
                    <a:pt x="43161" y="24949"/>
                    <a:pt x="34703" y="15462"/>
                    <a:pt x="26511" y="5709"/>
                  </a:cubicBezTo>
                  <a:cubicBezTo>
                    <a:pt x="21558" y="-197"/>
                    <a:pt x="11995" y="-2254"/>
                    <a:pt x="5709" y="3080"/>
                  </a:cubicBezTo>
                  <a:cubicBezTo>
                    <a:pt x="-197" y="8109"/>
                    <a:pt x="-2254" y="17520"/>
                    <a:pt x="3080" y="23882"/>
                  </a:cubicBezTo>
                  <a:cubicBezTo>
                    <a:pt x="20606" y="44761"/>
                    <a:pt x="39580" y="64421"/>
                    <a:pt x="59696" y="82823"/>
                  </a:cubicBezTo>
                  <a:cubicBezTo>
                    <a:pt x="65411" y="88081"/>
                    <a:pt x="76232" y="86023"/>
                    <a:pt x="80423" y="79851"/>
                  </a:cubicBezTo>
                  <a:cubicBezTo>
                    <a:pt x="85338" y="72574"/>
                    <a:pt x="83623" y="64611"/>
                    <a:pt x="77489" y="59011"/>
                  </a:cubicBezTo>
                  <a:lnTo>
                    <a:pt x="77489" y="59011"/>
                  </a:lnTo>
                  <a:close/>
                </a:path>
              </a:pathLst>
            </a:custGeom>
            <a:grpFill/>
            <a:ln w="38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1" name="任意多边形: 形状 790">
              <a:extLst>
                <a:ext uri="{FF2B5EF4-FFF2-40B4-BE49-F238E27FC236}">
                  <a16:creationId xmlns:a16="http://schemas.microsoft.com/office/drawing/2014/main" id="{DE2D8083-71B4-1826-A57D-56FA46130BC9}"/>
                </a:ext>
              </a:extLst>
            </p:cNvPr>
            <p:cNvSpPr/>
            <p:nvPr/>
          </p:nvSpPr>
          <p:spPr>
            <a:xfrm>
              <a:off x="4578869" y="570865"/>
              <a:ext cx="80140" cy="121931"/>
            </a:xfrm>
            <a:custGeom>
              <a:avLst/>
              <a:gdLst>
                <a:gd name="connsiteX0" fmla="*/ 77179 w 80140"/>
                <a:gd name="connsiteY0" fmla="*/ 98095 h 121931"/>
                <a:gd name="connsiteX1" fmla="*/ 62891 w 80140"/>
                <a:gd name="connsiteY1" fmla="*/ 76721 h 121931"/>
                <a:gd name="connsiteX2" fmla="*/ 55881 w 80140"/>
                <a:gd name="connsiteY2" fmla="*/ 65138 h 121931"/>
                <a:gd name="connsiteX3" fmla="*/ 55767 w 80140"/>
                <a:gd name="connsiteY3" fmla="*/ 64948 h 121931"/>
                <a:gd name="connsiteX4" fmla="*/ 54090 w 80140"/>
                <a:gd name="connsiteY4" fmla="*/ 62014 h 121931"/>
                <a:gd name="connsiteX5" fmla="*/ 50814 w 80140"/>
                <a:gd name="connsiteY5" fmla="*/ 56108 h 121931"/>
                <a:gd name="connsiteX6" fmla="*/ 28411 w 80140"/>
                <a:gd name="connsiteY6" fmla="*/ 9093 h 121931"/>
                <a:gd name="connsiteX7" fmla="*/ 9018 w 80140"/>
                <a:gd name="connsiteY7" fmla="*/ 1206 h 121931"/>
                <a:gd name="connsiteX8" fmla="*/ 1131 w 80140"/>
                <a:gd name="connsiteY8" fmla="*/ 20599 h 121931"/>
                <a:gd name="connsiteX9" fmla="*/ 53785 w 80140"/>
                <a:gd name="connsiteY9" fmla="*/ 116230 h 121931"/>
                <a:gd name="connsiteX10" fmla="*/ 74588 w 80140"/>
                <a:gd name="connsiteY10" fmla="*/ 118859 h 121931"/>
                <a:gd name="connsiteX11" fmla="*/ 77179 w 80140"/>
                <a:gd name="connsiteY11" fmla="*/ 98095 h 121931"/>
                <a:gd name="connsiteX12" fmla="*/ 77179 w 80140"/>
                <a:gd name="connsiteY12" fmla="*/ 98095 h 1219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0140" h="121931">
                  <a:moveTo>
                    <a:pt x="77179" y="98095"/>
                  </a:moveTo>
                  <a:cubicBezTo>
                    <a:pt x="72226" y="91084"/>
                    <a:pt x="67463" y="83960"/>
                    <a:pt x="62891" y="76721"/>
                  </a:cubicBezTo>
                  <a:cubicBezTo>
                    <a:pt x="60491" y="72911"/>
                    <a:pt x="58167" y="69024"/>
                    <a:pt x="55881" y="65138"/>
                  </a:cubicBezTo>
                  <a:cubicBezTo>
                    <a:pt x="56643" y="66434"/>
                    <a:pt x="56376" y="65976"/>
                    <a:pt x="55767" y="64948"/>
                  </a:cubicBezTo>
                  <a:cubicBezTo>
                    <a:pt x="55195" y="63957"/>
                    <a:pt x="54662" y="63005"/>
                    <a:pt x="54090" y="62014"/>
                  </a:cubicBezTo>
                  <a:cubicBezTo>
                    <a:pt x="52985" y="60033"/>
                    <a:pt x="51880" y="58090"/>
                    <a:pt x="50814" y="56108"/>
                  </a:cubicBezTo>
                  <a:cubicBezTo>
                    <a:pt x="42470" y="40868"/>
                    <a:pt x="35002" y="25171"/>
                    <a:pt x="28411" y="9093"/>
                  </a:cubicBezTo>
                  <a:cubicBezTo>
                    <a:pt x="25477" y="1930"/>
                    <a:pt x="16181" y="-2185"/>
                    <a:pt x="9018" y="1206"/>
                  </a:cubicBezTo>
                  <a:cubicBezTo>
                    <a:pt x="1703" y="4673"/>
                    <a:pt x="-2031" y="12941"/>
                    <a:pt x="1131" y="20599"/>
                  </a:cubicBezTo>
                  <a:cubicBezTo>
                    <a:pt x="14961" y="54318"/>
                    <a:pt x="32754" y="86474"/>
                    <a:pt x="53785" y="116230"/>
                  </a:cubicBezTo>
                  <a:cubicBezTo>
                    <a:pt x="58243" y="122555"/>
                    <a:pt x="68645" y="123888"/>
                    <a:pt x="74588" y="118859"/>
                  </a:cubicBezTo>
                  <a:cubicBezTo>
                    <a:pt x="80875" y="113487"/>
                    <a:pt x="81941" y="104876"/>
                    <a:pt x="77179" y="98095"/>
                  </a:cubicBezTo>
                  <a:lnTo>
                    <a:pt x="77179" y="98095"/>
                  </a:lnTo>
                  <a:close/>
                </a:path>
              </a:pathLst>
            </a:custGeom>
            <a:grpFill/>
            <a:ln w="38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2" name="任意多边形: 形状 791">
              <a:extLst>
                <a:ext uri="{FF2B5EF4-FFF2-40B4-BE49-F238E27FC236}">
                  <a16:creationId xmlns:a16="http://schemas.microsoft.com/office/drawing/2014/main" id="{5FA88949-7372-50C5-6173-D8158874B215}"/>
                </a:ext>
              </a:extLst>
            </p:cNvPr>
            <p:cNvSpPr/>
            <p:nvPr/>
          </p:nvSpPr>
          <p:spPr>
            <a:xfrm>
              <a:off x="4683816" y="568244"/>
              <a:ext cx="37810" cy="95551"/>
            </a:xfrm>
            <a:custGeom>
              <a:avLst/>
              <a:gdLst>
                <a:gd name="connsiteX0" fmla="*/ 37688 w 37810"/>
                <a:gd name="connsiteY0" fmla="*/ 78579 h 95551"/>
                <a:gd name="connsiteX1" fmla="*/ 29459 w 37810"/>
                <a:gd name="connsiteY1" fmla="*/ 12781 h 95551"/>
                <a:gd name="connsiteX2" fmla="*/ 12695 w 37810"/>
                <a:gd name="connsiteY2" fmla="*/ 208 h 95551"/>
                <a:gd name="connsiteX3" fmla="*/ 122 w 37810"/>
                <a:gd name="connsiteY3" fmla="*/ 16972 h 95551"/>
                <a:gd name="connsiteX4" fmla="*/ 8351 w 37810"/>
                <a:gd name="connsiteY4" fmla="*/ 82770 h 95551"/>
                <a:gd name="connsiteX5" fmla="*/ 25115 w 37810"/>
                <a:gd name="connsiteY5" fmla="*/ 95343 h 95551"/>
                <a:gd name="connsiteX6" fmla="*/ 37688 w 37810"/>
                <a:gd name="connsiteY6" fmla="*/ 78579 h 95551"/>
                <a:gd name="connsiteX7" fmla="*/ 37688 w 37810"/>
                <a:gd name="connsiteY7" fmla="*/ 78579 h 955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7810" h="95551">
                  <a:moveTo>
                    <a:pt x="37688" y="78579"/>
                  </a:moveTo>
                  <a:cubicBezTo>
                    <a:pt x="34945" y="56634"/>
                    <a:pt x="32202" y="34726"/>
                    <a:pt x="29459" y="12781"/>
                  </a:cubicBezTo>
                  <a:cubicBezTo>
                    <a:pt x="28506" y="5085"/>
                    <a:pt x="20467" y="-1240"/>
                    <a:pt x="12695" y="208"/>
                  </a:cubicBezTo>
                  <a:cubicBezTo>
                    <a:pt x="4694" y="1694"/>
                    <a:pt x="-907" y="8742"/>
                    <a:pt x="122" y="16972"/>
                  </a:cubicBezTo>
                  <a:cubicBezTo>
                    <a:pt x="2865" y="38917"/>
                    <a:pt x="5608" y="60825"/>
                    <a:pt x="8351" y="82770"/>
                  </a:cubicBezTo>
                  <a:cubicBezTo>
                    <a:pt x="9304" y="90467"/>
                    <a:pt x="17343" y="96791"/>
                    <a:pt x="25115" y="95343"/>
                  </a:cubicBezTo>
                  <a:cubicBezTo>
                    <a:pt x="33116" y="93858"/>
                    <a:pt x="38717" y="86809"/>
                    <a:pt x="37688" y="78579"/>
                  </a:cubicBezTo>
                  <a:lnTo>
                    <a:pt x="37688" y="78579"/>
                  </a:lnTo>
                  <a:close/>
                </a:path>
              </a:pathLst>
            </a:custGeom>
            <a:grpFill/>
            <a:ln w="38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3" name="任意多边形: 形状 792">
              <a:extLst>
                <a:ext uri="{FF2B5EF4-FFF2-40B4-BE49-F238E27FC236}">
                  <a16:creationId xmlns:a16="http://schemas.microsoft.com/office/drawing/2014/main" id="{EC369086-F6CA-166D-32AC-CB4F6EBF4696}"/>
                </a:ext>
              </a:extLst>
            </p:cNvPr>
            <p:cNvSpPr/>
            <p:nvPr/>
          </p:nvSpPr>
          <p:spPr>
            <a:xfrm>
              <a:off x="4772628" y="563013"/>
              <a:ext cx="68439" cy="92562"/>
            </a:xfrm>
            <a:custGeom>
              <a:avLst/>
              <a:gdLst>
                <a:gd name="connsiteX0" fmla="*/ 26447 w 68439"/>
                <a:gd name="connsiteY0" fmla="*/ 86782 h 92562"/>
                <a:gd name="connsiteX1" fmla="*/ 65691 w 68439"/>
                <a:gd name="connsiteY1" fmla="*/ 23536 h 92562"/>
                <a:gd name="connsiteX2" fmla="*/ 62719 w 68439"/>
                <a:gd name="connsiteY2" fmla="*/ 2809 h 92562"/>
                <a:gd name="connsiteX3" fmla="*/ 41992 w 68439"/>
                <a:gd name="connsiteY3" fmla="*/ 5781 h 92562"/>
                <a:gd name="connsiteX4" fmla="*/ 2749 w 68439"/>
                <a:gd name="connsiteY4" fmla="*/ 69027 h 92562"/>
                <a:gd name="connsiteX5" fmla="*/ 5721 w 68439"/>
                <a:gd name="connsiteY5" fmla="*/ 89753 h 92562"/>
                <a:gd name="connsiteX6" fmla="*/ 26447 w 68439"/>
                <a:gd name="connsiteY6" fmla="*/ 86782 h 92562"/>
                <a:gd name="connsiteX7" fmla="*/ 26447 w 68439"/>
                <a:gd name="connsiteY7" fmla="*/ 86782 h 92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8439" h="92562">
                  <a:moveTo>
                    <a:pt x="26447" y="86782"/>
                  </a:moveTo>
                  <a:cubicBezTo>
                    <a:pt x="39516" y="65712"/>
                    <a:pt x="52622" y="44643"/>
                    <a:pt x="65691" y="23536"/>
                  </a:cubicBezTo>
                  <a:cubicBezTo>
                    <a:pt x="69767" y="16982"/>
                    <a:pt x="69729" y="7572"/>
                    <a:pt x="62719" y="2809"/>
                  </a:cubicBezTo>
                  <a:cubicBezTo>
                    <a:pt x="56546" y="-1382"/>
                    <a:pt x="46374" y="-1267"/>
                    <a:pt x="41992" y="5781"/>
                  </a:cubicBezTo>
                  <a:cubicBezTo>
                    <a:pt x="28924" y="26850"/>
                    <a:pt x="15818" y="47920"/>
                    <a:pt x="2749" y="69027"/>
                  </a:cubicBezTo>
                  <a:cubicBezTo>
                    <a:pt x="-1327" y="75580"/>
                    <a:pt x="-1289" y="84991"/>
                    <a:pt x="5721" y="89753"/>
                  </a:cubicBezTo>
                  <a:cubicBezTo>
                    <a:pt x="11855" y="93944"/>
                    <a:pt x="22066" y="93830"/>
                    <a:pt x="26447" y="86782"/>
                  </a:cubicBezTo>
                  <a:lnTo>
                    <a:pt x="26447" y="86782"/>
                  </a:lnTo>
                  <a:close/>
                </a:path>
              </a:pathLst>
            </a:custGeom>
            <a:grpFill/>
            <a:ln w="38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4" name="任意多边形: 形状 793">
              <a:extLst>
                <a:ext uri="{FF2B5EF4-FFF2-40B4-BE49-F238E27FC236}">
                  <a16:creationId xmlns:a16="http://schemas.microsoft.com/office/drawing/2014/main" id="{14EB297E-6B96-7C43-FC23-441800CEFDBC}"/>
                </a:ext>
              </a:extLst>
            </p:cNvPr>
            <p:cNvSpPr/>
            <p:nvPr/>
          </p:nvSpPr>
          <p:spPr>
            <a:xfrm>
              <a:off x="4869205" y="626767"/>
              <a:ext cx="57099" cy="55188"/>
            </a:xfrm>
            <a:custGeom>
              <a:avLst/>
              <a:gdLst>
                <a:gd name="connsiteX0" fmla="*/ 23864 w 57099"/>
                <a:gd name="connsiteY0" fmla="*/ 52136 h 55188"/>
                <a:gd name="connsiteX1" fmla="*/ 51372 w 57099"/>
                <a:gd name="connsiteY1" fmla="*/ 26457 h 55188"/>
                <a:gd name="connsiteX2" fmla="*/ 57010 w 57099"/>
                <a:gd name="connsiteY2" fmla="*/ 16437 h 55188"/>
                <a:gd name="connsiteX3" fmla="*/ 54001 w 57099"/>
                <a:gd name="connsiteY3" fmla="*/ 5692 h 55188"/>
                <a:gd name="connsiteX4" fmla="*/ 43980 w 57099"/>
                <a:gd name="connsiteY4" fmla="*/ 54 h 55188"/>
                <a:gd name="connsiteX5" fmla="*/ 33236 w 57099"/>
                <a:gd name="connsiteY5" fmla="*/ 3064 h 55188"/>
                <a:gd name="connsiteX6" fmla="*/ 5728 w 57099"/>
                <a:gd name="connsiteY6" fmla="*/ 28743 h 55188"/>
                <a:gd name="connsiteX7" fmla="*/ 89 w 57099"/>
                <a:gd name="connsiteY7" fmla="*/ 38763 h 55188"/>
                <a:gd name="connsiteX8" fmla="*/ 3099 w 57099"/>
                <a:gd name="connsiteY8" fmla="*/ 49507 h 55188"/>
                <a:gd name="connsiteX9" fmla="*/ 13119 w 57099"/>
                <a:gd name="connsiteY9" fmla="*/ 55146 h 55188"/>
                <a:gd name="connsiteX10" fmla="*/ 23864 w 57099"/>
                <a:gd name="connsiteY10" fmla="*/ 52136 h 55188"/>
                <a:gd name="connsiteX11" fmla="*/ 23864 w 57099"/>
                <a:gd name="connsiteY11" fmla="*/ 52136 h 55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7099" h="55188">
                  <a:moveTo>
                    <a:pt x="23864" y="52136"/>
                  </a:moveTo>
                  <a:cubicBezTo>
                    <a:pt x="33046" y="43564"/>
                    <a:pt x="42228" y="35029"/>
                    <a:pt x="51372" y="26457"/>
                  </a:cubicBezTo>
                  <a:cubicBezTo>
                    <a:pt x="54344" y="23676"/>
                    <a:pt x="56553" y="20590"/>
                    <a:pt x="57010" y="16437"/>
                  </a:cubicBezTo>
                  <a:cubicBezTo>
                    <a:pt x="57430" y="12893"/>
                    <a:pt x="56363" y="8436"/>
                    <a:pt x="54001" y="5692"/>
                  </a:cubicBezTo>
                  <a:cubicBezTo>
                    <a:pt x="51486" y="2721"/>
                    <a:pt x="47981" y="320"/>
                    <a:pt x="43980" y="54"/>
                  </a:cubicBezTo>
                  <a:cubicBezTo>
                    <a:pt x="40323" y="-213"/>
                    <a:pt x="36018" y="473"/>
                    <a:pt x="33236" y="3064"/>
                  </a:cubicBezTo>
                  <a:cubicBezTo>
                    <a:pt x="24054" y="11636"/>
                    <a:pt x="14872" y="20170"/>
                    <a:pt x="5728" y="28743"/>
                  </a:cubicBezTo>
                  <a:cubicBezTo>
                    <a:pt x="2756" y="31524"/>
                    <a:pt x="546" y="34610"/>
                    <a:pt x="89" y="38763"/>
                  </a:cubicBezTo>
                  <a:cubicBezTo>
                    <a:pt x="-330" y="42307"/>
                    <a:pt x="737" y="46764"/>
                    <a:pt x="3099" y="49507"/>
                  </a:cubicBezTo>
                  <a:cubicBezTo>
                    <a:pt x="5614" y="52479"/>
                    <a:pt x="9119" y="54880"/>
                    <a:pt x="13119" y="55146"/>
                  </a:cubicBezTo>
                  <a:cubicBezTo>
                    <a:pt x="16777" y="55375"/>
                    <a:pt x="21082" y="54727"/>
                    <a:pt x="23864" y="52136"/>
                  </a:cubicBezTo>
                  <a:lnTo>
                    <a:pt x="23864" y="52136"/>
                  </a:lnTo>
                  <a:close/>
                </a:path>
              </a:pathLst>
            </a:custGeom>
            <a:grpFill/>
            <a:ln w="38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5" name="任意多边形: 形状 794">
              <a:extLst>
                <a:ext uri="{FF2B5EF4-FFF2-40B4-BE49-F238E27FC236}">
                  <a16:creationId xmlns:a16="http://schemas.microsoft.com/office/drawing/2014/main" id="{84550C75-3EA3-D6E9-D860-CED9620AA7EA}"/>
                </a:ext>
              </a:extLst>
            </p:cNvPr>
            <p:cNvSpPr/>
            <p:nvPr/>
          </p:nvSpPr>
          <p:spPr>
            <a:xfrm>
              <a:off x="4952474" y="690283"/>
              <a:ext cx="123274" cy="65497"/>
            </a:xfrm>
            <a:custGeom>
              <a:avLst/>
              <a:gdLst>
                <a:gd name="connsiteX0" fmla="*/ 20795 w 123274"/>
                <a:gd name="connsiteY0" fmla="*/ 64516 h 65497"/>
                <a:gd name="connsiteX1" fmla="*/ 114407 w 123274"/>
                <a:gd name="connsiteY1" fmla="*/ 28359 h 65497"/>
                <a:gd name="connsiteX2" fmla="*/ 121951 w 123274"/>
                <a:gd name="connsiteY2" fmla="*/ 8814 h 65497"/>
                <a:gd name="connsiteX3" fmla="*/ 102405 w 123274"/>
                <a:gd name="connsiteY3" fmla="*/ 1270 h 65497"/>
                <a:gd name="connsiteX4" fmla="*/ 8794 w 123274"/>
                <a:gd name="connsiteY4" fmla="*/ 37427 h 65497"/>
                <a:gd name="connsiteX5" fmla="*/ 1250 w 123274"/>
                <a:gd name="connsiteY5" fmla="*/ 56972 h 65497"/>
                <a:gd name="connsiteX6" fmla="*/ 20795 w 123274"/>
                <a:gd name="connsiteY6" fmla="*/ 64516 h 65497"/>
                <a:gd name="connsiteX7" fmla="*/ 20795 w 123274"/>
                <a:gd name="connsiteY7" fmla="*/ 64516 h 65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3274" h="65497">
                  <a:moveTo>
                    <a:pt x="20795" y="64516"/>
                  </a:moveTo>
                  <a:cubicBezTo>
                    <a:pt x="52685" y="54305"/>
                    <a:pt x="83927" y="42227"/>
                    <a:pt x="114407" y="28359"/>
                  </a:cubicBezTo>
                  <a:cubicBezTo>
                    <a:pt x="121455" y="25159"/>
                    <a:pt x="125532" y="16015"/>
                    <a:pt x="121951" y="8814"/>
                  </a:cubicBezTo>
                  <a:cubicBezTo>
                    <a:pt x="118407" y="1689"/>
                    <a:pt x="109949" y="-2159"/>
                    <a:pt x="102405" y="1270"/>
                  </a:cubicBezTo>
                  <a:cubicBezTo>
                    <a:pt x="71925" y="15138"/>
                    <a:pt x="40683" y="27216"/>
                    <a:pt x="8794" y="37427"/>
                  </a:cubicBezTo>
                  <a:cubicBezTo>
                    <a:pt x="1364" y="39789"/>
                    <a:pt x="-2027" y="50343"/>
                    <a:pt x="1250" y="56972"/>
                  </a:cubicBezTo>
                  <a:cubicBezTo>
                    <a:pt x="5136" y="64783"/>
                    <a:pt x="12870" y="67031"/>
                    <a:pt x="20795" y="64516"/>
                  </a:cubicBezTo>
                  <a:lnTo>
                    <a:pt x="20795" y="64516"/>
                  </a:lnTo>
                  <a:close/>
                </a:path>
              </a:pathLst>
            </a:custGeom>
            <a:grpFill/>
            <a:ln w="38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6" name="任意多边形: 形状 795">
              <a:extLst>
                <a:ext uri="{FF2B5EF4-FFF2-40B4-BE49-F238E27FC236}">
                  <a16:creationId xmlns:a16="http://schemas.microsoft.com/office/drawing/2014/main" id="{08BCF512-B28A-DFAA-FA66-9F61D91B9CBF}"/>
                </a:ext>
              </a:extLst>
            </p:cNvPr>
            <p:cNvSpPr/>
            <p:nvPr/>
          </p:nvSpPr>
          <p:spPr>
            <a:xfrm>
              <a:off x="4963393" y="810382"/>
              <a:ext cx="100751" cy="47024"/>
            </a:xfrm>
            <a:custGeom>
              <a:avLst/>
              <a:gdLst>
                <a:gd name="connsiteX0" fmla="*/ 13076 w 100751"/>
                <a:gd name="connsiteY0" fmla="*/ 29646 h 47024"/>
                <a:gd name="connsiteX1" fmla="*/ 84323 w 100751"/>
                <a:gd name="connsiteY1" fmla="*/ 46830 h 47024"/>
                <a:gd name="connsiteX2" fmla="*/ 95067 w 100751"/>
                <a:gd name="connsiteY2" fmla="*/ 43820 h 47024"/>
                <a:gd name="connsiteX3" fmla="*/ 100706 w 100751"/>
                <a:gd name="connsiteY3" fmla="*/ 33799 h 47024"/>
                <a:gd name="connsiteX4" fmla="*/ 87676 w 100751"/>
                <a:gd name="connsiteY4" fmla="*/ 17378 h 47024"/>
                <a:gd name="connsiteX5" fmla="*/ 16429 w 100751"/>
                <a:gd name="connsiteY5" fmla="*/ 195 h 47024"/>
                <a:gd name="connsiteX6" fmla="*/ 5684 w 100751"/>
                <a:gd name="connsiteY6" fmla="*/ 3205 h 47024"/>
                <a:gd name="connsiteX7" fmla="*/ 46 w 100751"/>
                <a:gd name="connsiteY7" fmla="*/ 13225 h 47024"/>
                <a:gd name="connsiteX8" fmla="*/ 13076 w 100751"/>
                <a:gd name="connsiteY8" fmla="*/ 29646 h 47024"/>
                <a:gd name="connsiteX9" fmla="*/ 13076 w 100751"/>
                <a:gd name="connsiteY9" fmla="*/ 29646 h 47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0751" h="47024">
                  <a:moveTo>
                    <a:pt x="13076" y="29646"/>
                  </a:moveTo>
                  <a:cubicBezTo>
                    <a:pt x="36812" y="35361"/>
                    <a:pt x="60587" y="41076"/>
                    <a:pt x="84323" y="46830"/>
                  </a:cubicBezTo>
                  <a:cubicBezTo>
                    <a:pt x="87676" y="47630"/>
                    <a:pt x="92476" y="45839"/>
                    <a:pt x="95067" y="43820"/>
                  </a:cubicBezTo>
                  <a:cubicBezTo>
                    <a:pt x="97963" y="41572"/>
                    <a:pt x="100439" y="37533"/>
                    <a:pt x="100706" y="33799"/>
                  </a:cubicBezTo>
                  <a:cubicBezTo>
                    <a:pt x="101315" y="24998"/>
                    <a:pt x="95753" y="19359"/>
                    <a:pt x="87676" y="17378"/>
                  </a:cubicBezTo>
                  <a:cubicBezTo>
                    <a:pt x="63939" y="11663"/>
                    <a:pt x="40165" y="5948"/>
                    <a:pt x="16429" y="195"/>
                  </a:cubicBezTo>
                  <a:cubicBezTo>
                    <a:pt x="13076" y="-605"/>
                    <a:pt x="8275" y="1186"/>
                    <a:pt x="5684" y="3205"/>
                  </a:cubicBezTo>
                  <a:cubicBezTo>
                    <a:pt x="2789" y="5453"/>
                    <a:pt x="312" y="9492"/>
                    <a:pt x="46" y="13225"/>
                  </a:cubicBezTo>
                  <a:cubicBezTo>
                    <a:pt x="-564" y="22026"/>
                    <a:pt x="4999" y="27703"/>
                    <a:pt x="13076" y="29646"/>
                  </a:cubicBezTo>
                  <a:lnTo>
                    <a:pt x="13076" y="29646"/>
                  </a:lnTo>
                  <a:close/>
                </a:path>
              </a:pathLst>
            </a:custGeom>
            <a:grpFill/>
            <a:ln w="38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990" name="组合 989">
            <a:extLst>
              <a:ext uri="{FF2B5EF4-FFF2-40B4-BE49-F238E27FC236}">
                <a16:creationId xmlns:a16="http://schemas.microsoft.com/office/drawing/2014/main" id="{B8216A00-55CE-4ED3-F00D-5796E8926DEA}"/>
              </a:ext>
            </a:extLst>
          </p:cNvPr>
          <p:cNvGrpSpPr/>
          <p:nvPr/>
        </p:nvGrpSpPr>
        <p:grpSpPr>
          <a:xfrm>
            <a:off x="8463080" y="5091023"/>
            <a:ext cx="3633439" cy="1763049"/>
            <a:chOff x="7530090" y="4422009"/>
            <a:chExt cx="3464036" cy="1680850"/>
          </a:xfrm>
        </p:grpSpPr>
        <p:sp>
          <p:nvSpPr>
            <p:cNvPr id="875" name="任意多边形: 形状 874">
              <a:extLst>
                <a:ext uri="{FF2B5EF4-FFF2-40B4-BE49-F238E27FC236}">
                  <a16:creationId xmlns:a16="http://schemas.microsoft.com/office/drawing/2014/main" id="{2833F9A8-5034-EBA4-AFEB-9DB9A554E7D8}"/>
                </a:ext>
              </a:extLst>
            </p:cNvPr>
            <p:cNvSpPr/>
            <p:nvPr/>
          </p:nvSpPr>
          <p:spPr>
            <a:xfrm>
              <a:off x="8500344" y="5245498"/>
              <a:ext cx="718793" cy="852522"/>
            </a:xfrm>
            <a:custGeom>
              <a:avLst/>
              <a:gdLst>
                <a:gd name="connsiteX0" fmla="*/ 0 w 1120597"/>
                <a:gd name="connsiteY0" fmla="*/ 0 h 1329080"/>
                <a:gd name="connsiteX1" fmla="*/ 1120597 w 1120597"/>
                <a:gd name="connsiteY1" fmla="*/ 0 h 1329080"/>
                <a:gd name="connsiteX2" fmla="*/ 1120597 w 1120597"/>
                <a:gd name="connsiteY2" fmla="*/ 1329080 h 1329080"/>
                <a:gd name="connsiteX3" fmla="*/ 0 w 1120597"/>
                <a:gd name="connsiteY3" fmla="*/ 1329080 h 1329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20597" h="1329080">
                  <a:moveTo>
                    <a:pt x="0" y="0"/>
                  </a:moveTo>
                  <a:lnTo>
                    <a:pt x="1120597" y="0"/>
                  </a:lnTo>
                  <a:lnTo>
                    <a:pt x="1120597" y="1329080"/>
                  </a:lnTo>
                  <a:lnTo>
                    <a:pt x="0" y="132908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6" name="任意多边形: 形状 875">
              <a:extLst>
                <a:ext uri="{FF2B5EF4-FFF2-40B4-BE49-F238E27FC236}">
                  <a16:creationId xmlns:a16="http://schemas.microsoft.com/office/drawing/2014/main" id="{FFEC328B-E73A-ABE9-979C-0B57EAD6032B}"/>
                </a:ext>
              </a:extLst>
            </p:cNvPr>
            <p:cNvSpPr/>
            <p:nvPr/>
          </p:nvSpPr>
          <p:spPr>
            <a:xfrm>
              <a:off x="9107403" y="5676158"/>
              <a:ext cx="79182" cy="36511"/>
            </a:xfrm>
            <a:custGeom>
              <a:avLst/>
              <a:gdLst>
                <a:gd name="connsiteX0" fmla="*/ 0 w 123444"/>
                <a:gd name="connsiteY0" fmla="*/ 0 h 56921"/>
                <a:gd name="connsiteX1" fmla="*/ 123444 w 123444"/>
                <a:gd name="connsiteY1" fmla="*/ 0 h 56921"/>
                <a:gd name="connsiteX2" fmla="*/ 123444 w 123444"/>
                <a:gd name="connsiteY2" fmla="*/ 56921 h 56921"/>
                <a:gd name="connsiteX3" fmla="*/ 0 w 123444"/>
                <a:gd name="connsiteY3" fmla="*/ 56921 h 56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444" h="56921">
                  <a:moveTo>
                    <a:pt x="0" y="0"/>
                  </a:moveTo>
                  <a:lnTo>
                    <a:pt x="123444" y="0"/>
                  </a:lnTo>
                  <a:lnTo>
                    <a:pt x="123444" y="56921"/>
                  </a:lnTo>
                  <a:lnTo>
                    <a:pt x="0" y="56921"/>
                  </a:lnTo>
                  <a:close/>
                </a:path>
              </a:pathLst>
            </a:cu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  <a:ln w="685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877" name="任意多边形: 形状 876">
              <a:extLst>
                <a:ext uri="{FF2B5EF4-FFF2-40B4-BE49-F238E27FC236}">
                  <a16:creationId xmlns:a16="http://schemas.microsoft.com/office/drawing/2014/main" id="{6EA28FC0-FDCF-5442-61F3-00C7A2951A6B}"/>
                </a:ext>
              </a:extLst>
            </p:cNvPr>
            <p:cNvSpPr/>
            <p:nvPr/>
          </p:nvSpPr>
          <p:spPr>
            <a:xfrm>
              <a:off x="8500344" y="5556506"/>
              <a:ext cx="79182" cy="36511"/>
            </a:xfrm>
            <a:custGeom>
              <a:avLst/>
              <a:gdLst>
                <a:gd name="connsiteX0" fmla="*/ 0 w 123444"/>
                <a:gd name="connsiteY0" fmla="*/ 0 h 56921"/>
                <a:gd name="connsiteX1" fmla="*/ 123444 w 123444"/>
                <a:gd name="connsiteY1" fmla="*/ 0 h 56921"/>
                <a:gd name="connsiteX2" fmla="*/ 123444 w 123444"/>
                <a:gd name="connsiteY2" fmla="*/ 56921 h 56921"/>
                <a:gd name="connsiteX3" fmla="*/ 0 w 123444"/>
                <a:gd name="connsiteY3" fmla="*/ 56921 h 56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444" h="56921">
                  <a:moveTo>
                    <a:pt x="0" y="0"/>
                  </a:moveTo>
                  <a:lnTo>
                    <a:pt x="123444" y="0"/>
                  </a:lnTo>
                  <a:lnTo>
                    <a:pt x="123444" y="56921"/>
                  </a:lnTo>
                  <a:lnTo>
                    <a:pt x="0" y="56921"/>
                  </a:lnTo>
                  <a:close/>
                </a:path>
              </a:pathLst>
            </a:cu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  <a:ln w="685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878" name="任意多边形: 形状 877">
              <a:extLst>
                <a:ext uri="{FF2B5EF4-FFF2-40B4-BE49-F238E27FC236}">
                  <a16:creationId xmlns:a16="http://schemas.microsoft.com/office/drawing/2014/main" id="{299FE520-591F-567A-82A6-FF15A4C1EB66}"/>
                </a:ext>
              </a:extLst>
            </p:cNvPr>
            <p:cNvSpPr/>
            <p:nvPr/>
          </p:nvSpPr>
          <p:spPr>
            <a:xfrm>
              <a:off x="8778360" y="5922941"/>
              <a:ext cx="79182" cy="36511"/>
            </a:xfrm>
            <a:custGeom>
              <a:avLst/>
              <a:gdLst>
                <a:gd name="connsiteX0" fmla="*/ 0 w 123444"/>
                <a:gd name="connsiteY0" fmla="*/ 0 h 56921"/>
                <a:gd name="connsiteX1" fmla="*/ 123444 w 123444"/>
                <a:gd name="connsiteY1" fmla="*/ 0 h 56921"/>
                <a:gd name="connsiteX2" fmla="*/ 123444 w 123444"/>
                <a:gd name="connsiteY2" fmla="*/ 56921 h 56921"/>
                <a:gd name="connsiteX3" fmla="*/ 0 w 123444"/>
                <a:gd name="connsiteY3" fmla="*/ 56921 h 56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444" h="56921">
                  <a:moveTo>
                    <a:pt x="0" y="0"/>
                  </a:moveTo>
                  <a:lnTo>
                    <a:pt x="123444" y="0"/>
                  </a:lnTo>
                  <a:lnTo>
                    <a:pt x="123444" y="56921"/>
                  </a:lnTo>
                  <a:lnTo>
                    <a:pt x="0" y="56921"/>
                  </a:lnTo>
                  <a:close/>
                </a:path>
              </a:pathLst>
            </a:cu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  <a:ln w="685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879" name="任意多边形: 形状 878">
              <a:extLst>
                <a:ext uri="{FF2B5EF4-FFF2-40B4-BE49-F238E27FC236}">
                  <a16:creationId xmlns:a16="http://schemas.microsoft.com/office/drawing/2014/main" id="{CEF9D809-FCFF-A571-D3D9-20552E3CC81A}"/>
                </a:ext>
              </a:extLst>
            </p:cNvPr>
            <p:cNvSpPr/>
            <p:nvPr/>
          </p:nvSpPr>
          <p:spPr>
            <a:xfrm>
              <a:off x="8929684" y="6059309"/>
              <a:ext cx="79182" cy="36511"/>
            </a:xfrm>
            <a:custGeom>
              <a:avLst/>
              <a:gdLst>
                <a:gd name="connsiteX0" fmla="*/ 0 w 123444"/>
                <a:gd name="connsiteY0" fmla="*/ 0 h 56921"/>
                <a:gd name="connsiteX1" fmla="*/ 123444 w 123444"/>
                <a:gd name="connsiteY1" fmla="*/ 0 h 56921"/>
                <a:gd name="connsiteX2" fmla="*/ 123444 w 123444"/>
                <a:gd name="connsiteY2" fmla="*/ 56921 h 56921"/>
                <a:gd name="connsiteX3" fmla="*/ 0 w 123444"/>
                <a:gd name="connsiteY3" fmla="*/ 56921 h 56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444" h="56921">
                  <a:moveTo>
                    <a:pt x="0" y="0"/>
                  </a:moveTo>
                  <a:lnTo>
                    <a:pt x="123444" y="0"/>
                  </a:lnTo>
                  <a:lnTo>
                    <a:pt x="123444" y="56921"/>
                  </a:lnTo>
                  <a:lnTo>
                    <a:pt x="0" y="56921"/>
                  </a:lnTo>
                  <a:close/>
                </a:path>
              </a:pathLst>
            </a:cu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  <a:ln w="685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880" name="任意多边形: 形状 879">
              <a:extLst>
                <a:ext uri="{FF2B5EF4-FFF2-40B4-BE49-F238E27FC236}">
                  <a16:creationId xmlns:a16="http://schemas.microsoft.com/office/drawing/2014/main" id="{01DDFFBE-6C47-DB08-22A0-98E310C79627}"/>
                </a:ext>
              </a:extLst>
            </p:cNvPr>
            <p:cNvSpPr/>
            <p:nvPr/>
          </p:nvSpPr>
          <p:spPr>
            <a:xfrm>
              <a:off x="9063413" y="5630849"/>
              <a:ext cx="79182" cy="36511"/>
            </a:xfrm>
            <a:custGeom>
              <a:avLst/>
              <a:gdLst>
                <a:gd name="connsiteX0" fmla="*/ 0 w 123444"/>
                <a:gd name="connsiteY0" fmla="*/ 0 h 56921"/>
                <a:gd name="connsiteX1" fmla="*/ 123444 w 123444"/>
                <a:gd name="connsiteY1" fmla="*/ 0 h 56921"/>
                <a:gd name="connsiteX2" fmla="*/ 123444 w 123444"/>
                <a:gd name="connsiteY2" fmla="*/ 56921 h 56921"/>
                <a:gd name="connsiteX3" fmla="*/ 0 w 123444"/>
                <a:gd name="connsiteY3" fmla="*/ 56921 h 56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444" h="56921">
                  <a:moveTo>
                    <a:pt x="0" y="0"/>
                  </a:moveTo>
                  <a:lnTo>
                    <a:pt x="123444" y="0"/>
                  </a:lnTo>
                  <a:lnTo>
                    <a:pt x="123444" y="56921"/>
                  </a:lnTo>
                  <a:lnTo>
                    <a:pt x="0" y="56921"/>
                  </a:lnTo>
                  <a:close/>
                </a:path>
              </a:pathLst>
            </a:cu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  <a:ln w="685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881" name="任意多边形: 形状 880">
              <a:extLst>
                <a:ext uri="{FF2B5EF4-FFF2-40B4-BE49-F238E27FC236}">
                  <a16:creationId xmlns:a16="http://schemas.microsoft.com/office/drawing/2014/main" id="{9F824A35-3488-9637-5F83-B07920FD9915}"/>
                </a:ext>
              </a:extLst>
            </p:cNvPr>
            <p:cNvSpPr/>
            <p:nvPr/>
          </p:nvSpPr>
          <p:spPr>
            <a:xfrm>
              <a:off x="8500344" y="5245498"/>
              <a:ext cx="718793" cy="202352"/>
            </a:xfrm>
            <a:custGeom>
              <a:avLst/>
              <a:gdLst>
                <a:gd name="connsiteX0" fmla="*/ 0 w 1120597"/>
                <a:gd name="connsiteY0" fmla="*/ 0 h 315467"/>
                <a:gd name="connsiteX1" fmla="*/ 1120597 w 1120597"/>
                <a:gd name="connsiteY1" fmla="*/ 0 h 315467"/>
                <a:gd name="connsiteX2" fmla="*/ 1120597 w 1120597"/>
                <a:gd name="connsiteY2" fmla="*/ 315468 h 315467"/>
                <a:gd name="connsiteX3" fmla="*/ 0 w 1120597"/>
                <a:gd name="connsiteY3" fmla="*/ 315468 h 315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20597" h="315467">
                  <a:moveTo>
                    <a:pt x="0" y="0"/>
                  </a:moveTo>
                  <a:lnTo>
                    <a:pt x="1120597" y="0"/>
                  </a:lnTo>
                  <a:lnTo>
                    <a:pt x="1120597" y="315468"/>
                  </a:lnTo>
                  <a:lnTo>
                    <a:pt x="0" y="315468"/>
                  </a:lnTo>
                  <a:close/>
                </a:path>
              </a:pathLst>
            </a:custGeom>
            <a:solidFill>
              <a:srgbClr val="CE4829"/>
            </a:solidFill>
            <a:ln w="41148" cap="rnd">
              <a:solidFill>
                <a:srgbClr val="CE4829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2" name="任意多边形: 形状 881">
              <a:extLst>
                <a:ext uri="{FF2B5EF4-FFF2-40B4-BE49-F238E27FC236}">
                  <a16:creationId xmlns:a16="http://schemas.microsoft.com/office/drawing/2014/main" id="{7864CBC3-3B1A-4840-F692-260C5BC5D311}"/>
                </a:ext>
              </a:extLst>
            </p:cNvPr>
            <p:cNvSpPr/>
            <p:nvPr/>
          </p:nvSpPr>
          <p:spPr>
            <a:xfrm>
              <a:off x="8500344" y="5245498"/>
              <a:ext cx="718793" cy="852522"/>
            </a:xfrm>
            <a:custGeom>
              <a:avLst/>
              <a:gdLst>
                <a:gd name="connsiteX0" fmla="*/ 0 w 1120597"/>
                <a:gd name="connsiteY0" fmla="*/ 0 h 1329080"/>
                <a:gd name="connsiteX1" fmla="*/ 1120597 w 1120597"/>
                <a:gd name="connsiteY1" fmla="*/ 0 h 1329080"/>
                <a:gd name="connsiteX2" fmla="*/ 1120597 w 1120597"/>
                <a:gd name="connsiteY2" fmla="*/ 1329080 h 1329080"/>
                <a:gd name="connsiteX3" fmla="*/ 0 w 1120597"/>
                <a:gd name="connsiteY3" fmla="*/ 1329080 h 1329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20597" h="1329080">
                  <a:moveTo>
                    <a:pt x="0" y="0"/>
                  </a:moveTo>
                  <a:lnTo>
                    <a:pt x="1120597" y="0"/>
                  </a:lnTo>
                  <a:lnTo>
                    <a:pt x="1120597" y="1329080"/>
                  </a:lnTo>
                  <a:lnTo>
                    <a:pt x="0" y="1329080"/>
                  </a:lnTo>
                  <a:close/>
                </a:path>
              </a:pathLst>
            </a:custGeom>
            <a:noFill/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3" name="任意多边形: 形状 882">
              <a:extLst>
                <a:ext uri="{FF2B5EF4-FFF2-40B4-BE49-F238E27FC236}">
                  <a16:creationId xmlns:a16="http://schemas.microsoft.com/office/drawing/2014/main" id="{543F3198-A4F1-E790-6FAA-1AB262799CD7}"/>
                </a:ext>
              </a:extLst>
            </p:cNvPr>
            <p:cNvSpPr/>
            <p:nvPr/>
          </p:nvSpPr>
          <p:spPr>
            <a:xfrm>
              <a:off x="8339781" y="4699144"/>
              <a:ext cx="1295939" cy="703836"/>
            </a:xfrm>
            <a:custGeom>
              <a:avLst/>
              <a:gdLst>
                <a:gd name="connsiteX0" fmla="*/ 1606144 w 2020366"/>
                <a:gd name="connsiteY0" fmla="*/ 1097280 h 1097279"/>
                <a:gd name="connsiteX1" fmla="*/ 0 w 2020366"/>
                <a:gd name="connsiteY1" fmla="*/ 1097280 h 1097279"/>
                <a:gd name="connsiteX2" fmla="*/ 413537 w 2020366"/>
                <a:gd name="connsiteY2" fmla="*/ 0 h 1097279"/>
                <a:gd name="connsiteX3" fmla="*/ 2020367 w 2020366"/>
                <a:gd name="connsiteY3" fmla="*/ 0 h 1097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0366" h="1097279">
                  <a:moveTo>
                    <a:pt x="1606144" y="1097280"/>
                  </a:moveTo>
                  <a:lnTo>
                    <a:pt x="0" y="1097280"/>
                  </a:lnTo>
                  <a:lnTo>
                    <a:pt x="413537" y="0"/>
                  </a:lnTo>
                  <a:lnTo>
                    <a:pt x="2020367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4" name="任意多边形: 形状 883">
              <a:extLst>
                <a:ext uri="{FF2B5EF4-FFF2-40B4-BE49-F238E27FC236}">
                  <a16:creationId xmlns:a16="http://schemas.microsoft.com/office/drawing/2014/main" id="{B7356186-9096-F395-1C26-9D9E888918BC}"/>
                </a:ext>
              </a:extLst>
            </p:cNvPr>
            <p:cNvSpPr/>
            <p:nvPr/>
          </p:nvSpPr>
          <p:spPr>
            <a:xfrm>
              <a:off x="8432600" y="5318081"/>
              <a:ext cx="79182" cy="36511"/>
            </a:xfrm>
            <a:custGeom>
              <a:avLst/>
              <a:gdLst>
                <a:gd name="connsiteX0" fmla="*/ 0 w 123444"/>
                <a:gd name="connsiteY0" fmla="*/ 0 h 56921"/>
                <a:gd name="connsiteX1" fmla="*/ 123444 w 123444"/>
                <a:gd name="connsiteY1" fmla="*/ 0 h 56921"/>
                <a:gd name="connsiteX2" fmla="*/ 123444 w 123444"/>
                <a:gd name="connsiteY2" fmla="*/ 56921 h 56921"/>
                <a:gd name="connsiteX3" fmla="*/ 0 w 123444"/>
                <a:gd name="connsiteY3" fmla="*/ 56921 h 56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444" h="56921">
                  <a:moveTo>
                    <a:pt x="0" y="0"/>
                  </a:moveTo>
                  <a:lnTo>
                    <a:pt x="123444" y="0"/>
                  </a:lnTo>
                  <a:lnTo>
                    <a:pt x="123444" y="56921"/>
                  </a:lnTo>
                  <a:lnTo>
                    <a:pt x="0" y="56921"/>
                  </a:lnTo>
                  <a:close/>
                </a:path>
              </a:pathLst>
            </a:cu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  <a:ln w="685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885" name="任意多边形: 形状 884">
              <a:extLst>
                <a:ext uri="{FF2B5EF4-FFF2-40B4-BE49-F238E27FC236}">
                  <a16:creationId xmlns:a16="http://schemas.microsoft.com/office/drawing/2014/main" id="{B7ABC40C-E6CB-1A13-B7BF-09378B476E52}"/>
                </a:ext>
              </a:extLst>
            </p:cNvPr>
            <p:cNvSpPr/>
            <p:nvPr/>
          </p:nvSpPr>
          <p:spPr>
            <a:xfrm>
              <a:off x="8477910" y="5272772"/>
              <a:ext cx="79182" cy="36511"/>
            </a:xfrm>
            <a:custGeom>
              <a:avLst/>
              <a:gdLst>
                <a:gd name="connsiteX0" fmla="*/ 0 w 123444"/>
                <a:gd name="connsiteY0" fmla="*/ 0 h 56921"/>
                <a:gd name="connsiteX1" fmla="*/ 123444 w 123444"/>
                <a:gd name="connsiteY1" fmla="*/ 0 h 56921"/>
                <a:gd name="connsiteX2" fmla="*/ 123444 w 123444"/>
                <a:gd name="connsiteY2" fmla="*/ 56921 h 56921"/>
                <a:gd name="connsiteX3" fmla="*/ 0 w 123444"/>
                <a:gd name="connsiteY3" fmla="*/ 56921 h 56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444" h="56921">
                  <a:moveTo>
                    <a:pt x="0" y="0"/>
                  </a:moveTo>
                  <a:lnTo>
                    <a:pt x="123444" y="0"/>
                  </a:lnTo>
                  <a:lnTo>
                    <a:pt x="123444" y="56921"/>
                  </a:lnTo>
                  <a:lnTo>
                    <a:pt x="0" y="56921"/>
                  </a:lnTo>
                  <a:close/>
                </a:path>
              </a:pathLst>
            </a:cu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  <a:ln w="685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886" name="任意多边形: 形状 885">
              <a:extLst>
                <a:ext uri="{FF2B5EF4-FFF2-40B4-BE49-F238E27FC236}">
                  <a16:creationId xmlns:a16="http://schemas.microsoft.com/office/drawing/2014/main" id="{B647F937-34A0-7FF8-47AA-3F639CD90A8D}"/>
                </a:ext>
              </a:extLst>
            </p:cNvPr>
            <p:cNvSpPr/>
            <p:nvPr/>
          </p:nvSpPr>
          <p:spPr>
            <a:xfrm>
              <a:off x="8388610" y="5272772"/>
              <a:ext cx="79182" cy="36511"/>
            </a:xfrm>
            <a:custGeom>
              <a:avLst/>
              <a:gdLst>
                <a:gd name="connsiteX0" fmla="*/ 0 w 123444"/>
                <a:gd name="connsiteY0" fmla="*/ 0 h 56921"/>
                <a:gd name="connsiteX1" fmla="*/ 123444 w 123444"/>
                <a:gd name="connsiteY1" fmla="*/ 0 h 56921"/>
                <a:gd name="connsiteX2" fmla="*/ 123444 w 123444"/>
                <a:gd name="connsiteY2" fmla="*/ 56921 h 56921"/>
                <a:gd name="connsiteX3" fmla="*/ 0 w 123444"/>
                <a:gd name="connsiteY3" fmla="*/ 56921 h 56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444" h="56921">
                  <a:moveTo>
                    <a:pt x="0" y="0"/>
                  </a:moveTo>
                  <a:lnTo>
                    <a:pt x="123444" y="0"/>
                  </a:lnTo>
                  <a:lnTo>
                    <a:pt x="123444" y="56921"/>
                  </a:lnTo>
                  <a:lnTo>
                    <a:pt x="0" y="56921"/>
                  </a:lnTo>
                  <a:close/>
                </a:path>
              </a:pathLst>
            </a:cu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  <a:ln w="685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887" name="任意多边形: 形状 886">
              <a:extLst>
                <a:ext uri="{FF2B5EF4-FFF2-40B4-BE49-F238E27FC236}">
                  <a16:creationId xmlns:a16="http://schemas.microsoft.com/office/drawing/2014/main" id="{CADBB716-218B-0AF5-DB30-53DFE2992502}"/>
                </a:ext>
              </a:extLst>
            </p:cNvPr>
            <p:cNvSpPr/>
            <p:nvPr/>
          </p:nvSpPr>
          <p:spPr>
            <a:xfrm>
              <a:off x="8601960" y="4842111"/>
              <a:ext cx="79182" cy="36511"/>
            </a:xfrm>
            <a:custGeom>
              <a:avLst/>
              <a:gdLst>
                <a:gd name="connsiteX0" fmla="*/ 0 w 123444"/>
                <a:gd name="connsiteY0" fmla="*/ 0 h 56921"/>
                <a:gd name="connsiteX1" fmla="*/ 123444 w 123444"/>
                <a:gd name="connsiteY1" fmla="*/ 0 h 56921"/>
                <a:gd name="connsiteX2" fmla="*/ 123444 w 123444"/>
                <a:gd name="connsiteY2" fmla="*/ 56921 h 56921"/>
                <a:gd name="connsiteX3" fmla="*/ 0 w 123444"/>
                <a:gd name="connsiteY3" fmla="*/ 56921 h 56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444" h="56921">
                  <a:moveTo>
                    <a:pt x="0" y="0"/>
                  </a:moveTo>
                  <a:lnTo>
                    <a:pt x="123444" y="0"/>
                  </a:lnTo>
                  <a:lnTo>
                    <a:pt x="123444" y="56921"/>
                  </a:lnTo>
                  <a:lnTo>
                    <a:pt x="0" y="56921"/>
                  </a:lnTo>
                  <a:close/>
                </a:path>
              </a:pathLst>
            </a:cu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  <a:ln w="685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888" name="任意多边形: 形状 887">
              <a:extLst>
                <a:ext uri="{FF2B5EF4-FFF2-40B4-BE49-F238E27FC236}">
                  <a16:creationId xmlns:a16="http://schemas.microsoft.com/office/drawing/2014/main" id="{93ACBBB0-B05A-4C2C-9D5A-F6E0D3A53811}"/>
                </a:ext>
              </a:extLst>
            </p:cNvPr>
            <p:cNvSpPr/>
            <p:nvPr/>
          </p:nvSpPr>
          <p:spPr>
            <a:xfrm>
              <a:off x="8557971" y="4796362"/>
              <a:ext cx="79182" cy="36511"/>
            </a:xfrm>
            <a:custGeom>
              <a:avLst/>
              <a:gdLst>
                <a:gd name="connsiteX0" fmla="*/ 0 w 123444"/>
                <a:gd name="connsiteY0" fmla="*/ 0 h 56921"/>
                <a:gd name="connsiteX1" fmla="*/ 123444 w 123444"/>
                <a:gd name="connsiteY1" fmla="*/ 0 h 56921"/>
                <a:gd name="connsiteX2" fmla="*/ 123444 w 123444"/>
                <a:gd name="connsiteY2" fmla="*/ 56921 h 56921"/>
                <a:gd name="connsiteX3" fmla="*/ 0 w 123444"/>
                <a:gd name="connsiteY3" fmla="*/ 56921 h 56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444" h="56921">
                  <a:moveTo>
                    <a:pt x="0" y="0"/>
                  </a:moveTo>
                  <a:lnTo>
                    <a:pt x="123444" y="0"/>
                  </a:lnTo>
                  <a:lnTo>
                    <a:pt x="123444" y="56921"/>
                  </a:lnTo>
                  <a:lnTo>
                    <a:pt x="0" y="56921"/>
                  </a:lnTo>
                  <a:close/>
                </a:path>
              </a:pathLst>
            </a:cu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  <a:ln w="685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889" name="任意多边形: 形状 888">
              <a:extLst>
                <a:ext uri="{FF2B5EF4-FFF2-40B4-BE49-F238E27FC236}">
                  <a16:creationId xmlns:a16="http://schemas.microsoft.com/office/drawing/2014/main" id="{F9E29FFC-023D-EAA4-1F89-1AD9167328EF}"/>
                </a:ext>
              </a:extLst>
            </p:cNvPr>
            <p:cNvSpPr/>
            <p:nvPr/>
          </p:nvSpPr>
          <p:spPr>
            <a:xfrm>
              <a:off x="9008821" y="4779481"/>
              <a:ext cx="577191" cy="623501"/>
            </a:xfrm>
            <a:custGeom>
              <a:avLst/>
              <a:gdLst>
                <a:gd name="connsiteX0" fmla="*/ 340913 w 899839"/>
                <a:gd name="connsiteY0" fmla="*/ 972037 h 972036"/>
                <a:gd name="connsiteX1" fmla="*/ 225013 w 899839"/>
                <a:gd name="connsiteY1" fmla="*/ 521466 h 972036"/>
                <a:gd name="connsiteX2" fmla="*/ 137916 w 899839"/>
                <a:gd name="connsiteY2" fmla="*/ 592104 h 972036"/>
                <a:gd name="connsiteX3" fmla="*/ 16529 w 899839"/>
                <a:gd name="connsiteY3" fmla="*/ 577016 h 972036"/>
                <a:gd name="connsiteX4" fmla="*/ 16529 w 899839"/>
                <a:gd name="connsiteY4" fmla="*/ 577016 h 972036"/>
                <a:gd name="connsiteX5" fmla="*/ 32989 w 899839"/>
                <a:gd name="connsiteY5" fmla="*/ 459744 h 972036"/>
                <a:gd name="connsiteX6" fmla="*/ 611804 w 899839"/>
                <a:gd name="connsiteY6" fmla="*/ 17403 h 972036"/>
                <a:gd name="connsiteX7" fmla="*/ 715360 w 899839"/>
                <a:gd name="connsiteY7" fmla="*/ 18089 h 972036"/>
                <a:gd name="connsiteX8" fmla="*/ 899840 w 899839"/>
                <a:gd name="connsiteY8" fmla="*/ 163479 h 972036"/>
                <a:gd name="connsiteX9" fmla="*/ 340913 w 899839"/>
                <a:gd name="connsiteY9" fmla="*/ 972037 h 972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99839" h="972036">
                  <a:moveTo>
                    <a:pt x="340913" y="972037"/>
                  </a:moveTo>
                  <a:lnTo>
                    <a:pt x="225013" y="521466"/>
                  </a:lnTo>
                  <a:lnTo>
                    <a:pt x="137916" y="592104"/>
                  </a:lnTo>
                  <a:cubicBezTo>
                    <a:pt x="100197" y="622279"/>
                    <a:pt x="45333" y="615421"/>
                    <a:pt x="16529" y="577016"/>
                  </a:cubicBezTo>
                  <a:lnTo>
                    <a:pt x="16529" y="577016"/>
                  </a:lnTo>
                  <a:cubicBezTo>
                    <a:pt x="-10903" y="539983"/>
                    <a:pt x="-3359" y="487862"/>
                    <a:pt x="32989" y="459744"/>
                  </a:cubicBezTo>
                  <a:lnTo>
                    <a:pt x="611804" y="17403"/>
                  </a:lnTo>
                  <a:cubicBezTo>
                    <a:pt x="642665" y="-5914"/>
                    <a:pt x="685184" y="-5914"/>
                    <a:pt x="715360" y="18089"/>
                  </a:cubicBezTo>
                  <a:lnTo>
                    <a:pt x="899840" y="163479"/>
                  </a:lnTo>
                  <a:lnTo>
                    <a:pt x="340913" y="972037"/>
                  </a:lnTo>
                  <a:close/>
                </a:path>
              </a:pathLst>
            </a:cu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  <a:ln w="685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890" name="任意多边形: 形状 889">
              <a:extLst>
                <a:ext uri="{FF2B5EF4-FFF2-40B4-BE49-F238E27FC236}">
                  <a16:creationId xmlns:a16="http://schemas.microsoft.com/office/drawing/2014/main" id="{48FD72F2-8559-D116-C4B4-9F6796EFDDF4}"/>
                </a:ext>
              </a:extLst>
            </p:cNvPr>
            <p:cNvSpPr/>
            <p:nvPr/>
          </p:nvSpPr>
          <p:spPr>
            <a:xfrm>
              <a:off x="8339781" y="4699144"/>
              <a:ext cx="1295939" cy="703836"/>
            </a:xfrm>
            <a:custGeom>
              <a:avLst/>
              <a:gdLst>
                <a:gd name="connsiteX0" fmla="*/ 1606144 w 2020366"/>
                <a:gd name="connsiteY0" fmla="*/ 1097280 h 1097279"/>
                <a:gd name="connsiteX1" fmla="*/ 0 w 2020366"/>
                <a:gd name="connsiteY1" fmla="*/ 1097280 h 1097279"/>
                <a:gd name="connsiteX2" fmla="*/ 413537 w 2020366"/>
                <a:gd name="connsiteY2" fmla="*/ 0 h 1097279"/>
                <a:gd name="connsiteX3" fmla="*/ 2020367 w 2020366"/>
                <a:gd name="connsiteY3" fmla="*/ 0 h 1097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0366" h="1097279">
                  <a:moveTo>
                    <a:pt x="1606144" y="1097280"/>
                  </a:moveTo>
                  <a:lnTo>
                    <a:pt x="0" y="1097280"/>
                  </a:lnTo>
                  <a:lnTo>
                    <a:pt x="413537" y="0"/>
                  </a:lnTo>
                  <a:lnTo>
                    <a:pt x="2020367" y="0"/>
                  </a:lnTo>
                  <a:close/>
                </a:path>
              </a:pathLst>
            </a:custGeom>
            <a:noFill/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1" name="任意多边形: 形状 890">
              <a:extLst>
                <a:ext uri="{FF2B5EF4-FFF2-40B4-BE49-F238E27FC236}">
                  <a16:creationId xmlns:a16="http://schemas.microsoft.com/office/drawing/2014/main" id="{23797830-343B-1BD7-AFFF-0423F4E501EF}"/>
                </a:ext>
              </a:extLst>
            </p:cNvPr>
            <p:cNvSpPr/>
            <p:nvPr/>
          </p:nvSpPr>
          <p:spPr>
            <a:xfrm>
              <a:off x="8956958" y="4539462"/>
              <a:ext cx="168921" cy="159683"/>
            </a:xfrm>
            <a:custGeom>
              <a:avLst/>
              <a:gdLst>
                <a:gd name="connsiteX0" fmla="*/ 0 w 263347"/>
                <a:gd name="connsiteY0" fmla="*/ 0 h 248945"/>
                <a:gd name="connsiteX1" fmla="*/ 263347 w 263347"/>
                <a:gd name="connsiteY1" fmla="*/ 0 h 248945"/>
                <a:gd name="connsiteX2" fmla="*/ 263347 w 263347"/>
                <a:gd name="connsiteY2" fmla="*/ 248945 h 248945"/>
                <a:gd name="connsiteX3" fmla="*/ 0 w 263347"/>
                <a:gd name="connsiteY3" fmla="*/ 248945 h 2489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3347" h="248945">
                  <a:moveTo>
                    <a:pt x="0" y="0"/>
                  </a:moveTo>
                  <a:lnTo>
                    <a:pt x="263347" y="0"/>
                  </a:lnTo>
                  <a:lnTo>
                    <a:pt x="263347" y="248945"/>
                  </a:lnTo>
                  <a:lnTo>
                    <a:pt x="0" y="248945"/>
                  </a:lnTo>
                  <a:close/>
                </a:path>
              </a:pathLst>
            </a:custGeom>
            <a:solidFill>
              <a:srgbClr val="1C1931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2" name="任意多边形: 形状 891">
              <a:extLst>
                <a:ext uri="{FF2B5EF4-FFF2-40B4-BE49-F238E27FC236}">
                  <a16:creationId xmlns:a16="http://schemas.microsoft.com/office/drawing/2014/main" id="{585C3729-49EF-0036-DF65-1B039B2B70CC}"/>
                </a:ext>
              </a:extLst>
            </p:cNvPr>
            <p:cNvSpPr/>
            <p:nvPr/>
          </p:nvSpPr>
          <p:spPr>
            <a:xfrm>
              <a:off x="9055495" y="4641078"/>
              <a:ext cx="65105" cy="36511"/>
            </a:xfrm>
            <a:custGeom>
              <a:avLst/>
              <a:gdLst>
                <a:gd name="connsiteX0" fmla="*/ 0 w 101498"/>
                <a:gd name="connsiteY0" fmla="*/ 0 h 56921"/>
                <a:gd name="connsiteX1" fmla="*/ 101498 w 101498"/>
                <a:gd name="connsiteY1" fmla="*/ 0 h 56921"/>
                <a:gd name="connsiteX2" fmla="*/ 101498 w 101498"/>
                <a:gd name="connsiteY2" fmla="*/ 56921 h 56921"/>
                <a:gd name="connsiteX3" fmla="*/ 0 w 101498"/>
                <a:gd name="connsiteY3" fmla="*/ 56921 h 56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1498" h="56921">
                  <a:moveTo>
                    <a:pt x="0" y="0"/>
                  </a:moveTo>
                  <a:lnTo>
                    <a:pt x="101498" y="0"/>
                  </a:lnTo>
                  <a:lnTo>
                    <a:pt x="101498" y="56921"/>
                  </a:lnTo>
                  <a:lnTo>
                    <a:pt x="0" y="56921"/>
                  </a:lnTo>
                  <a:close/>
                </a:path>
              </a:pathLst>
            </a:custGeom>
            <a:solidFill>
              <a:srgbClr val="272544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3" name="任意多边形: 形状 892">
              <a:extLst>
                <a:ext uri="{FF2B5EF4-FFF2-40B4-BE49-F238E27FC236}">
                  <a16:creationId xmlns:a16="http://schemas.microsoft.com/office/drawing/2014/main" id="{77907892-1C18-F382-155E-D9A4B6859792}"/>
                </a:ext>
              </a:extLst>
            </p:cNvPr>
            <p:cNvSpPr/>
            <p:nvPr/>
          </p:nvSpPr>
          <p:spPr>
            <a:xfrm>
              <a:off x="8948160" y="4604566"/>
              <a:ext cx="60706" cy="36511"/>
            </a:xfrm>
            <a:custGeom>
              <a:avLst/>
              <a:gdLst>
                <a:gd name="connsiteX0" fmla="*/ 0 w 94640"/>
                <a:gd name="connsiteY0" fmla="*/ 0 h 56921"/>
                <a:gd name="connsiteX1" fmla="*/ 94640 w 94640"/>
                <a:gd name="connsiteY1" fmla="*/ 0 h 56921"/>
                <a:gd name="connsiteX2" fmla="*/ 94640 w 94640"/>
                <a:gd name="connsiteY2" fmla="*/ 56921 h 56921"/>
                <a:gd name="connsiteX3" fmla="*/ 0 w 94640"/>
                <a:gd name="connsiteY3" fmla="*/ 56921 h 56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4640" h="56921">
                  <a:moveTo>
                    <a:pt x="0" y="0"/>
                  </a:moveTo>
                  <a:lnTo>
                    <a:pt x="94640" y="0"/>
                  </a:lnTo>
                  <a:lnTo>
                    <a:pt x="94640" y="56921"/>
                  </a:lnTo>
                  <a:lnTo>
                    <a:pt x="0" y="56921"/>
                  </a:lnTo>
                  <a:close/>
                </a:path>
              </a:pathLst>
            </a:custGeom>
            <a:solidFill>
              <a:srgbClr val="272544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4" name="任意多边形: 形状 893">
              <a:extLst>
                <a:ext uri="{FF2B5EF4-FFF2-40B4-BE49-F238E27FC236}">
                  <a16:creationId xmlns:a16="http://schemas.microsoft.com/office/drawing/2014/main" id="{925A8337-B345-25E5-533C-7A9182E3CB1F}"/>
                </a:ext>
              </a:extLst>
            </p:cNvPr>
            <p:cNvSpPr/>
            <p:nvPr/>
          </p:nvSpPr>
          <p:spPr>
            <a:xfrm>
              <a:off x="8956958" y="4539462"/>
              <a:ext cx="168921" cy="159683"/>
            </a:xfrm>
            <a:custGeom>
              <a:avLst/>
              <a:gdLst>
                <a:gd name="connsiteX0" fmla="*/ 0 w 263347"/>
                <a:gd name="connsiteY0" fmla="*/ 0 h 248945"/>
                <a:gd name="connsiteX1" fmla="*/ 263347 w 263347"/>
                <a:gd name="connsiteY1" fmla="*/ 0 h 248945"/>
                <a:gd name="connsiteX2" fmla="*/ 263347 w 263347"/>
                <a:gd name="connsiteY2" fmla="*/ 248945 h 248945"/>
                <a:gd name="connsiteX3" fmla="*/ 0 w 263347"/>
                <a:gd name="connsiteY3" fmla="*/ 248945 h 2489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3347" h="248945">
                  <a:moveTo>
                    <a:pt x="0" y="0"/>
                  </a:moveTo>
                  <a:lnTo>
                    <a:pt x="263347" y="0"/>
                  </a:lnTo>
                  <a:lnTo>
                    <a:pt x="263347" y="248945"/>
                  </a:lnTo>
                  <a:lnTo>
                    <a:pt x="0" y="248945"/>
                  </a:lnTo>
                  <a:close/>
                </a:path>
              </a:pathLst>
            </a:custGeom>
            <a:noFill/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5" name="任意多边形: 形状 894">
              <a:extLst>
                <a:ext uri="{FF2B5EF4-FFF2-40B4-BE49-F238E27FC236}">
                  <a16:creationId xmlns:a16="http://schemas.microsoft.com/office/drawing/2014/main" id="{B00DA923-6AED-AEFC-45E8-E51989CE8A1D}"/>
                </a:ext>
              </a:extLst>
            </p:cNvPr>
            <p:cNvSpPr/>
            <p:nvPr/>
          </p:nvSpPr>
          <p:spPr>
            <a:xfrm>
              <a:off x="8914728" y="4475677"/>
              <a:ext cx="253821" cy="63785"/>
            </a:xfrm>
            <a:custGeom>
              <a:avLst/>
              <a:gdLst>
                <a:gd name="connsiteX0" fmla="*/ 0 w 395706"/>
                <a:gd name="connsiteY0" fmla="*/ 0 h 99441"/>
                <a:gd name="connsiteX1" fmla="*/ 395707 w 395706"/>
                <a:gd name="connsiteY1" fmla="*/ 0 h 99441"/>
                <a:gd name="connsiteX2" fmla="*/ 395707 w 395706"/>
                <a:gd name="connsiteY2" fmla="*/ 99441 h 99441"/>
                <a:gd name="connsiteX3" fmla="*/ 0 w 395706"/>
                <a:gd name="connsiteY3" fmla="*/ 99441 h 994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5706" h="99441">
                  <a:moveTo>
                    <a:pt x="0" y="0"/>
                  </a:moveTo>
                  <a:lnTo>
                    <a:pt x="395707" y="0"/>
                  </a:lnTo>
                  <a:lnTo>
                    <a:pt x="395707" y="99441"/>
                  </a:lnTo>
                  <a:lnTo>
                    <a:pt x="0" y="99441"/>
                  </a:lnTo>
                  <a:close/>
                </a:path>
              </a:pathLst>
            </a:custGeom>
            <a:solidFill>
              <a:srgbClr val="282642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6" name="任意多边形: 形状 895">
              <a:extLst>
                <a:ext uri="{FF2B5EF4-FFF2-40B4-BE49-F238E27FC236}">
                  <a16:creationId xmlns:a16="http://schemas.microsoft.com/office/drawing/2014/main" id="{A11DC06C-74EE-603C-65B2-6B24EC57D898}"/>
                </a:ext>
              </a:extLst>
            </p:cNvPr>
            <p:cNvSpPr/>
            <p:nvPr/>
          </p:nvSpPr>
          <p:spPr>
            <a:xfrm>
              <a:off x="8914728" y="4475677"/>
              <a:ext cx="253821" cy="63785"/>
            </a:xfrm>
            <a:custGeom>
              <a:avLst/>
              <a:gdLst>
                <a:gd name="connsiteX0" fmla="*/ 0 w 395706"/>
                <a:gd name="connsiteY0" fmla="*/ 0 h 99441"/>
                <a:gd name="connsiteX1" fmla="*/ 395707 w 395706"/>
                <a:gd name="connsiteY1" fmla="*/ 0 h 99441"/>
                <a:gd name="connsiteX2" fmla="*/ 395707 w 395706"/>
                <a:gd name="connsiteY2" fmla="*/ 99441 h 99441"/>
                <a:gd name="connsiteX3" fmla="*/ 0 w 395706"/>
                <a:gd name="connsiteY3" fmla="*/ 99441 h 994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5706" h="99441">
                  <a:moveTo>
                    <a:pt x="0" y="0"/>
                  </a:moveTo>
                  <a:lnTo>
                    <a:pt x="395707" y="0"/>
                  </a:lnTo>
                  <a:lnTo>
                    <a:pt x="395707" y="99441"/>
                  </a:lnTo>
                  <a:lnTo>
                    <a:pt x="0" y="99441"/>
                  </a:lnTo>
                  <a:close/>
                </a:path>
              </a:pathLst>
            </a:custGeom>
            <a:noFill/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7" name="任意多边形: 形状 896">
              <a:extLst>
                <a:ext uri="{FF2B5EF4-FFF2-40B4-BE49-F238E27FC236}">
                  <a16:creationId xmlns:a16="http://schemas.microsoft.com/office/drawing/2014/main" id="{D1959E6D-7D3D-E506-2500-60C3FFA9A450}"/>
                </a:ext>
              </a:extLst>
            </p:cNvPr>
            <p:cNvSpPr/>
            <p:nvPr/>
          </p:nvSpPr>
          <p:spPr>
            <a:xfrm>
              <a:off x="8666186" y="5500199"/>
              <a:ext cx="387110" cy="316727"/>
            </a:xfrm>
            <a:custGeom>
              <a:avLst/>
              <a:gdLst>
                <a:gd name="connsiteX0" fmla="*/ 0 w 603504"/>
                <a:gd name="connsiteY0" fmla="*/ 0 h 493776"/>
                <a:gd name="connsiteX1" fmla="*/ 603504 w 603504"/>
                <a:gd name="connsiteY1" fmla="*/ 0 h 493776"/>
                <a:gd name="connsiteX2" fmla="*/ 603504 w 603504"/>
                <a:gd name="connsiteY2" fmla="*/ 493776 h 493776"/>
                <a:gd name="connsiteX3" fmla="*/ 0 w 603504"/>
                <a:gd name="connsiteY3" fmla="*/ 493776 h 493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3504" h="493776">
                  <a:moveTo>
                    <a:pt x="0" y="0"/>
                  </a:moveTo>
                  <a:lnTo>
                    <a:pt x="603504" y="0"/>
                  </a:lnTo>
                  <a:lnTo>
                    <a:pt x="603504" y="493776"/>
                  </a:lnTo>
                  <a:lnTo>
                    <a:pt x="0" y="493776"/>
                  </a:lnTo>
                  <a:close/>
                </a:path>
              </a:pathLst>
            </a:custGeom>
            <a:solidFill>
              <a:srgbClr val="71B8BC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8" name="任意多边形: 形状 897">
              <a:extLst>
                <a:ext uri="{FF2B5EF4-FFF2-40B4-BE49-F238E27FC236}">
                  <a16:creationId xmlns:a16="http://schemas.microsoft.com/office/drawing/2014/main" id="{064C5F32-A08A-A667-713F-A3E219D1E01F}"/>
                </a:ext>
              </a:extLst>
            </p:cNvPr>
            <p:cNvSpPr/>
            <p:nvPr/>
          </p:nvSpPr>
          <p:spPr>
            <a:xfrm>
              <a:off x="8666186" y="5500199"/>
              <a:ext cx="224787" cy="296051"/>
            </a:xfrm>
            <a:custGeom>
              <a:avLst/>
              <a:gdLst>
                <a:gd name="connsiteX0" fmla="*/ 0 w 350443"/>
                <a:gd name="connsiteY0" fmla="*/ 280492 h 461543"/>
                <a:gd name="connsiteX1" fmla="*/ 0 w 350443"/>
                <a:gd name="connsiteY1" fmla="*/ 461543 h 461543"/>
                <a:gd name="connsiteX2" fmla="*/ 350444 w 350443"/>
                <a:gd name="connsiteY2" fmla="*/ 0 h 461543"/>
                <a:gd name="connsiteX3" fmla="*/ 212598 w 350443"/>
                <a:gd name="connsiteY3" fmla="*/ 0 h 4615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0443" h="461543">
                  <a:moveTo>
                    <a:pt x="0" y="280492"/>
                  </a:moveTo>
                  <a:lnTo>
                    <a:pt x="0" y="461543"/>
                  </a:lnTo>
                  <a:lnTo>
                    <a:pt x="350444" y="0"/>
                  </a:lnTo>
                  <a:lnTo>
                    <a:pt x="212598" y="0"/>
                  </a:lnTo>
                  <a:close/>
                </a:path>
              </a:pathLst>
            </a:custGeom>
            <a:solidFill>
              <a:srgbClr val="D0F6FB">
                <a:alpha val="62000"/>
              </a:srgbClr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9" name="任意多边形: 形状 898">
              <a:extLst>
                <a:ext uri="{FF2B5EF4-FFF2-40B4-BE49-F238E27FC236}">
                  <a16:creationId xmlns:a16="http://schemas.microsoft.com/office/drawing/2014/main" id="{98786EF0-7D5D-939B-0569-0E1AB7977914}"/>
                </a:ext>
              </a:extLst>
            </p:cNvPr>
            <p:cNvSpPr/>
            <p:nvPr/>
          </p:nvSpPr>
          <p:spPr>
            <a:xfrm>
              <a:off x="8680702" y="5500199"/>
              <a:ext cx="284614" cy="316727"/>
            </a:xfrm>
            <a:custGeom>
              <a:avLst/>
              <a:gdLst>
                <a:gd name="connsiteX0" fmla="*/ 0 w 443712"/>
                <a:gd name="connsiteY0" fmla="*/ 493776 h 493776"/>
                <a:gd name="connsiteX1" fmla="*/ 68580 w 443712"/>
                <a:gd name="connsiteY1" fmla="*/ 493776 h 493776"/>
                <a:gd name="connsiteX2" fmla="*/ 443712 w 443712"/>
                <a:gd name="connsiteY2" fmla="*/ 0 h 493776"/>
                <a:gd name="connsiteX3" fmla="*/ 375132 w 443712"/>
                <a:gd name="connsiteY3" fmla="*/ 0 h 493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3712" h="493776">
                  <a:moveTo>
                    <a:pt x="0" y="493776"/>
                  </a:moveTo>
                  <a:lnTo>
                    <a:pt x="68580" y="493776"/>
                  </a:lnTo>
                  <a:lnTo>
                    <a:pt x="443712" y="0"/>
                  </a:lnTo>
                  <a:lnTo>
                    <a:pt x="375132" y="0"/>
                  </a:lnTo>
                  <a:close/>
                </a:path>
              </a:pathLst>
            </a:custGeom>
            <a:solidFill>
              <a:srgbClr val="D0F6FB">
                <a:alpha val="62000"/>
              </a:srgbClr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0" name="任意多边形: 形状 899">
              <a:extLst>
                <a:ext uri="{FF2B5EF4-FFF2-40B4-BE49-F238E27FC236}">
                  <a16:creationId xmlns:a16="http://schemas.microsoft.com/office/drawing/2014/main" id="{3D716FB1-761D-816C-B54C-8EC6E9D96584}"/>
                </a:ext>
              </a:extLst>
            </p:cNvPr>
            <p:cNvSpPr/>
            <p:nvPr/>
          </p:nvSpPr>
          <p:spPr>
            <a:xfrm>
              <a:off x="8666186" y="5500199"/>
              <a:ext cx="387110" cy="316727"/>
            </a:xfrm>
            <a:custGeom>
              <a:avLst/>
              <a:gdLst>
                <a:gd name="connsiteX0" fmla="*/ 0 w 603504"/>
                <a:gd name="connsiteY0" fmla="*/ 0 h 493776"/>
                <a:gd name="connsiteX1" fmla="*/ 603504 w 603504"/>
                <a:gd name="connsiteY1" fmla="*/ 0 h 493776"/>
                <a:gd name="connsiteX2" fmla="*/ 603504 w 603504"/>
                <a:gd name="connsiteY2" fmla="*/ 493776 h 493776"/>
                <a:gd name="connsiteX3" fmla="*/ 0 w 603504"/>
                <a:gd name="connsiteY3" fmla="*/ 493776 h 493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3504" h="493776">
                  <a:moveTo>
                    <a:pt x="0" y="0"/>
                  </a:moveTo>
                  <a:lnTo>
                    <a:pt x="603504" y="0"/>
                  </a:lnTo>
                  <a:lnTo>
                    <a:pt x="603504" y="493776"/>
                  </a:lnTo>
                  <a:lnTo>
                    <a:pt x="0" y="493776"/>
                  </a:lnTo>
                  <a:close/>
                </a:path>
              </a:pathLst>
            </a:custGeom>
            <a:noFill/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1" name="任意多边形: 形状 900">
              <a:extLst>
                <a:ext uri="{FF2B5EF4-FFF2-40B4-BE49-F238E27FC236}">
                  <a16:creationId xmlns:a16="http://schemas.microsoft.com/office/drawing/2014/main" id="{C7466EC3-8840-D9D9-3D30-9538BDBF0DD0}"/>
                </a:ext>
              </a:extLst>
            </p:cNvPr>
            <p:cNvSpPr/>
            <p:nvPr/>
          </p:nvSpPr>
          <p:spPr>
            <a:xfrm>
              <a:off x="8644191" y="5834521"/>
              <a:ext cx="431100" cy="52788"/>
            </a:xfrm>
            <a:custGeom>
              <a:avLst/>
              <a:gdLst>
                <a:gd name="connsiteX0" fmla="*/ 0 w 672084"/>
                <a:gd name="connsiteY0" fmla="*/ 0 h 82296"/>
                <a:gd name="connsiteX1" fmla="*/ 672084 w 672084"/>
                <a:gd name="connsiteY1" fmla="*/ 0 h 82296"/>
                <a:gd name="connsiteX2" fmla="*/ 672084 w 672084"/>
                <a:gd name="connsiteY2" fmla="*/ 82296 h 82296"/>
                <a:gd name="connsiteX3" fmla="*/ 0 w 672084"/>
                <a:gd name="connsiteY3" fmla="*/ 82296 h 82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72084" h="82296">
                  <a:moveTo>
                    <a:pt x="0" y="0"/>
                  </a:moveTo>
                  <a:lnTo>
                    <a:pt x="672084" y="0"/>
                  </a:lnTo>
                  <a:lnTo>
                    <a:pt x="672084" y="82296"/>
                  </a:lnTo>
                  <a:lnTo>
                    <a:pt x="0" y="82296"/>
                  </a:lnTo>
                  <a:close/>
                </a:path>
              </a:pathLst>
            </a:custGeom>
            <a:solidFill>
              <a:srgbClr val="D14D2F"/>
            </a:solidFill>
            <a:ln w="41148" cap="rnd">
              <a:solidFill>
                <a:srgbClr val="CE4829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2" name="任意多边形: 形状 901">
              <a:extLst>
                <a:ext uri="{FF2B5EF4-FFF2-40B4-BE49-F238E27FC236}">
                  <a16:creationId xmlns:a16="http://schemas.microsoft.com/office/drawing/2014/main" id="{B2107FE5-2C60-E6AA-C076-03FFB4ECFA3F}"/>
                </a:ext>
              </a:extLst>
            </p:cNvPr>
            <p:cNvSpPr/>
            <p:nvPr/>
          </p:nvSpPr>
          <p:spPr>
            <a:xfrm>
              <a:off x="8644191" y="5816925"/>
              <a:ext cx="431100" cy="52788"/>
            </a:xfrm>
            <a:custGeom>
              <a:avLst/>
              <a:gdLst>
                <a:gd name="connsiteX0" fmla="*/ 0 w 672084"/>
                <a:gd name="connsiteY0" fmla="*/ 0 h 82296"/>
                <a:gd name="connsiteX1" fmla="*/ 672084 w 672084"/>
                <a:gd name="connsiteY1" fmla="*/ 0 h 82296"/>
                <a:gd name="connsiteX2" fmla="*/ 672084 w 672084"/>
                <a:gd name="connsiteY2" fmla="*/ 82296 h 82296"/>
                <a:gd name="connsiteX3" fmla="*/ 0 w 672084"/>
                <a:gd name="connsiteY3" fmla="*/ 82296 h 82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72084" h="82296">
                  <a:moveTo>
                    <a:pt x="0" y="0"/>
                  </a:moveTo>
                  <a:lnTo>
                    <a:pt x="672084" y="0"/>
                  </a:lnTo>
                  <a:lnTo>
                    <a:pt x="672084" y="82296"/>
                  </a:lnTo>
                  <a:lnTo>
                    <a:pt x="0" y="82296"/>
                  </a:lnTo>
                  <a:close/>
                </a:path>
              </a:pathLst>
            </a:custGeom>
            <a:solidFill>
              <a:srgbClr val="656B82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3" name="任意多边形: 形状 902">
              <a:extLst>
                <a:ext uri="{FF2B5EF4-FFF2-40B4-BE49-F238E27FC236}">
                  <a16:creationId xmlns:a16="http://schemas.microsoft.com/office/drawing/2014/main" id="{E2B9C346-BC2A-6DD1-4F62-2EE75478B946}"/>
                </a:ext>
              </a:extLst>
            </p:cNvPr>
            <p:cNvSpPr/>
            <p:nvPr/>
          </p:nvSpPr>
          <p:spPr>
            <a:xfrm>
              <a:off x="8644191" y="5816925"/>
              <a:ext cx="431100" cy="52788"/>
            </a:xfrm>
            <a:custGeom>
              <a:avLst/>
              <a:gdLst>
                <a:gd name="connsiteX0" fmla="*/ 0 w 672084"/>
                <a:gd name="connsiteY0" fmla="*/ 0 h 82296"/>
                <a:gd name="connsiteX1" fmla="*/ 672084 w 672084"/>
                <a:gd name="connsiteY1" fmla="*/ 0 h 82296"/>
                <a:gd name="connsiteX2" fmla="*/ 672084 w 672084"/>
                <a:gd name="connsiteY2" fmla="*/ 82296 h 82296"/>
                <a:gd name="connsiteX3" fmla="*/ 0 w 672084"/>
                <a:gd name="connsiteY3" fmla="*/ 82296 h 82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72084" h="82296">
                  <a:moveTo>
                    <a:pt x="0" y="0"/>
                  </a:moveTo>
                  <a:lnTo>
                    <a:pt x="672084" y="0"/>
                  </a:lnTo>
                  <a:lnTo>
                    <a:pt x="672084" y="82296"/>
                  </a:lnTo>
                  <a:lnTo>
                    <a:pt x="0" y="82296"/>
                  </a:lnTo>
                  <a:close/>
                </a:path>
              </a:pathLst>
            </a:custGeom>
            <a:noFill/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4" name="任意多边形: 形状 903">
              <a:extLst>
                <a:ext uri="{FF2B5EF4-FFF2-40B4-BE49-F238E27FC236}">
                  <a16:creationId xmlns:a16="http://schemas.microsoft.com/office/drawing/2014/main" id="{ABC3E58A-0AF5-87EA-0B20-437699508EFE}"/>
                </a:ext>
              </a:extLst>
            </p:cNvPr>
            <p:cNvSpPr/>
            <p:nvPr/>
          </p:nvSpPr>
          <p:spPr>
            <a:xfrm>
              <a:off x="10634600" y="5267053"/>
              <a:ext cx="306755" cy="551192"/>
            </a:xfrm>
            <a:custGeom>
              <a:avLst/>
              <a:gdLst>
                <a:gd name="connsiteX0" fmla="*/ 387679 w 478230"/>
                <a:gd name="connsiteY0" fmla="*/ 106299 h 859307"/>
                <a:gd name="connsiteX1" fmla="*/ 238860 w 478230"/>
                <a:gd name="connsiteY1" fmla="*/ 859307 h 859307"/>
                <a:gd name="connsiteX2" fmla="*/ 90042 w 478230"/>
                <a:gd name="connsiteY2" fmla="*/ 106299 h 859307"/>
                <a:gd name="connsiteX3" fmla="*/ 238860 w 478230"/>
                <a:gd name="connsiteY3" fmla="*/ 0 h 859307"/>
                <a:gd name="connsiteX4" fmla="*/ 387679 w 478230"/>
                <a:gd name="connsiteY4" fmla="*/ 106299 h 8593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8230" h="859307">
                  <a:moveTo>
                    <a:pt x="387679" y="106299"/>
                  </a:moveTo>
                  <a:cubicBezTo>
                    <a:pt x="493292" y="282550"/>
                    <a:pt x="570102" y="859307"/>
                    <a:pt x="238860" y="859307"/>
                  </a:cubicBezTo>
                  <a:cubicBezTo>
                    <a:pt x="-91695" y="859307"/>
                    <a:pt x="-14886" y="282550"/>
                    <a:pt x="90042" y="106299"/>
                  </a:cubicBezTo>
                  <a:cubicBezTo>
                    <a:pt x="133933" y="33604"/>
                    <a:pt x="191540" y="0"/>
                    <a:pt x="238860" y="0"/>
                  </a:cubicBezTo>
                  <a:cubicBezTo>
                    <a:pt x="286180" y="0"/>
                    <a:pt x="343788" y="33604"/>
                    <a:pt x="387679" y="106299"/>
                  </a:cubicBezTo>
                  <a:close/>
                </a:path>
              </a:pathLst>
            </a:custGeom>
            <a:solidFill>
              <a:srgbClr val="1FBE6A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5" name="任意多边形: 形状 904">
              <a:extLst>
                <a:ext uri="{FF2B5EF4-FFF2-40B4-BE49-F238E27FC236}">
                  <a16:creationId xmlns:a16="http://schemas.microsoft.com/office/drawing/2014/main" id="{0688CA0F-3E11-814E-4EC1-F9933BE8AC0E}"/>
                </a:ext>
              </a:extLst>
            </p:cNvPr>
            <p:cNvSpPr/>
            <p:nvPr/>
          </p:nvSpPr>
          <p:spPr>
            <a:xfrm>
              <a:off x="10634600" y="5267053"/>
              <a:ext cx="306755" cy="551192"/>
            </a:xfrm>
            <a:custGeom>
              <a:avLst/>
              <a:gdLst>
                <a:gd name="connsiteX0" fmla="*/ 387679 w 478230"/>
                <a:gd name="connsiteY0" fmla="*/ 106299 h 859307"/>
                <a:gd name="connsiteX1" fmla="*/ 238860 w 478230"/>
                <a:gd name="connsiteY1" fmla="*/ 859307 h 859307"/>
                <a:gd name="connsiteX2" fmla="*/ 90042 w 478230"/>
                <a:gd name="connsiteY2" fmla="*/ 106299 h 859307"/>
                <a:gd name="connsiteX3" fmla="*/ 238860 w 478230"/>
                <a:gd name="connsiteY3" fmla="*/ 0 h 859307"/>
                <a:gd name="connsiteX4" fmla="*/ 387679 w 478230"/>
                <a:gd name="connsiteY4" fmla="*/ 106299 h 8593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8230" h="859307">
                  <a:moveTo>
                    <a:pt x="387679" y="106299"/>
                  </a:moveTo>
                  <a:cubicBezTo>
                    <a:pt x="493292" y="282550"/>
                    <a:pt x="570102" y="859307"/>
                    <a:pt x="238860" y="859307"/>
                  </a:cubicBezTo>
                  <a:cubicBezTo>
                    <a:pt x="-91695" y="859307"/>
                    <a:pt x="-14886" y="282550"/>
                    <a:pt x="90042" y="106299"/>
                  </a:cubicBezTo>
                  <a:cubicBezTo>
                    <a:pt x="133933" y="33604"/>
                    <a:pt x="191540" y="0"/>
                    <a:pt x="238860" y="0"/>
                  </a:cubicBezTo>
                  <a:cubicBezTo>
                    <a:pt x="286180" y="0"/>
                    <a:pt x="343788" y="33604"/>
                    <a:pt x="387679" y="106299"/>
                  </a:cubicBezTo>
                  <a:close/>
                </a:path>
              </a:pathLst>
            </a:cu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  <a:ln w="685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906" name="任意多边形: 形状 905">
              <a:extLst>
                <a:ext uri="{FF2B5EF4-FFF2-40B4-BE49-F238E27FC236}">
                  <a16:creationId xmlns:a16="http://schemas.microsoft.com/office/drawing/2014/main" id="{FDA83C0A-F612-6869-22BB-53ED19737058}"/>
                </a:ext>
              </a:extLst>
            </p:cNvPr>
            <p:cNvSpPr/>
            <p:nvPr/>
          </p:nvSpPr>
          <p:spPr>
            <a:xfrm>
              <a:off x="10431657" y="5128045"/>
              <a:ext cx="306905" cy="643570"/>
            </a:xfrm>
            <a:custGeom>
              <a:avLst/>
              <a:gdLst>
                <a:gd name="connsiteX0" fmla="*/ 387912 w 478464"/>
                <a:gd name="connsiteY0" fmla="*/ 124130 h 1003325"/>
                <a:gd name="connsiteX1" fmla="*/ 239094 w 478464"/>
                <a:gd name="connsiteY1" fmla="*/ 1003326 h 1003325"/>
                <a:gd name="connsiteX2" fmla="*/ 90275 w 478464"/>
                <a:gd name="connsiteY2" fmla="*/ 124130 h 1003325"/>
                <a:gd name="connsiteX3" fmla="*/ 239094 w 478464"/>
                <a:gd name="connsiteY3" fmla="*/ 0 h 1003325"/>
                <a:gd name="connsiteX4" fmla="*/ 387912 w 478464"/>
                <a:gd name="connsiteY4" fmla="*/ 124130 h 1003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8464" h="1003325">
                  <a:moveTo>
                    <a:pt x="387912" y="124130"/>
                  </a:moveTo>
                  <a:cubicBezTo>
                    <a:pt x="493525" y="329870"/>
                    <a:pt x="570335" y="1003326"/>
                    <a:pt x="239094" y="1003326"/>
                  </a:cubicBezTo>
                  <a:cubicBezTo>
                    <a:pt x="-92148" y="1003326"/>
                    <a:pt x="-14652" y="329870"/>
                    <a:pt x="90275" y="124130"/>
                  </a:cubicBezTo>
                  <a:cubicBezTo>
                    <a:pt x="134166" y="39090"/>
                    <a:pt x="191773" y="0"/>
                    <a:pt x="239094" y="0"/>
                  </a:cubicBezTo>
                  <a:cubicBezTo>
                    <a:pt x="286414" y="0"/>
                    <a:pt x="344021" y="39090"/>
                    <a:pt x="387912" y="124130"/>
                  </a:cubicBezTo>
                  <a:close/>
                </a:path>
              </a:pathLst>
            </a:cu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  <a:ln w="685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907" name="任意多边形: 形状 906">
              <a:extLst>
                <a:ext uri="{FF2B5EF4-FFF2-40B4-BE49-F238E27FC236}">
                  <a16:creationId xmlns:a16="http://schemas.microsoft.com/office/drawing/2014/main" id="{2B8BE437-5DEE-B91B-AC11-3BC77930C67A}"/>
                </a:ext>
              </a:extLst>
            </p:cNvPr>
            <p:cNvSpPr/>
            <p:nvPr/>
          </p:nvSpPr>
          <p:spPr>
            <a:xfrm>
              <a:off x="10431657" y="5128045"/>
              <a:ext cx="306905" cy="643570"/>
            </a:xfrm>
            <a:custGeom>
              <a:avLst/>
              <a:gdLst>
                <a:gd name="connsiteX0" fmla="*/ 387912 w 478464"/>
                <a:gd name="connsiteY0" fmla="*/ 124130 h 1003325"/>
                <a:gd name="connsiteX1" fmla="*/ 239094 w 478464"/>
                <a:gd name="connsiteY1" fmla="*/ 1003326 h 1003325"/>
                <a:gd name="connsiteX2" fmla="*/ 90275 w 478464"/>
                <a:gd name="connsiteY2" fmla="*/ 124130 h 1003325"/>
                <a:gd name="connsiteX3" fmla="*/ 239094 w 478464"/>
                <a:gd name="connsiteY3" fmla="*/ 0 h 1003325"/>
                <a:gd name="connsiteX4" fmla="*/ 387912 w 478464"/>
                <a:gd name="connsiteY4" fmla="*/ 124130 h 1003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8464" h="1003325">
                  <a:moveTo>
                    <a:pt x="387912" y="124130"/>
                  </a:moveTo>
                  <a:cubicBezTo>
                    <a:pt x="493525" y="329870"/>
                    <a:pt x="570335" y="1003326"/>
                    <a:pt x="239094" y="1003326"/>
                  </a:cubicBezTo>
                  <a:cubicBezTo>
                    <a:pt x="-92148" y="1003326"/>
                    <a:pt x="-14652" y="329870"/>
                    <a:pt x="90275" y="124130"/>
                  </a:cubicBezTo>
                  <a:cubicBezTo>
                    <a:pt x="134166" y="39090"/>
                    <a:pt x="191773" y="0"/>
                    <a:pt x="239094" y="0"/>
                  </a:cubicBezTo>
                  <a:cubicBezTo>
                    <a:pt x="286414" y="0"/>
                    <a:pt x="344021" y="39090"/>
                    <a:pt x="387912" y="124130"/>
                  </a:cubicBezTo>
                  <a:close/>
                </a:path>
              </a:pathLst>
            </a:custGeom>
            <a:noFill/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8" name="任意多边形: 形状 907">
              <a:extLst>
                <a:ext uri="{FF2B5EF4-FFF2-40B4-BE49-F238E27FC236}">
                  <a16:creationId xmlns:a16="http://schemas.microsoft.com/office/drawing/2014/main" id="{E88191AC-4E48-7CA6-4ED3-35F9DF2ECE27}"/>
                </a:ext>
              </a:extLst>
            </p:cNvPr>
            <p:cNvSpPr/>
            <p:nvPr/>
          </p:nvSpPr>
          <p:spPr>
            <a:xfrm>
              <a:off x="8014180" y="4739114"/>
              <a:ext cx="325430" cy="1019305"/>
            </a:xfrm>
            <a:custGeom>
              <a:avLst/>
              <a:gdLst>
                <a:gd name="connsiteX0" fmla="*/ 251807 w 507344"/>
                <a:gd name="connsiteY0" fmla="*/ 1589094 h 1589094"/>
                <a:gd name="connsiteX1" fmla="*/ 251807 w 507344"/>
                <a:gd name="connsiteY1" fmla="*/ 1589094 h 1589094"/>
                <a:gd name="connsiteX2" fmla="*/ 119 w 507344"/>
                <a:gd name="connsiteY2" fmla="*/ 1282542 h 1589094"/>
                <a:gd name="connsiteX3" fmla="*/ 268267 w 507344"/>
                <a:gd name="connsiteY3" fmla="*/ 14497 h 1589094"/>
                <a:gd name="connsiteX4" fmla="*/ 307357 w 507344"/>
                <a:gd name="connsiteY4" fmla="*/ 15869 h 1589094"/>
                <a:gd name="connsiteX5" fmla="*/ 504182 w 507344"/>
                <a:gd name="connsiteY5" fmla="*/ 1292143 h 1589094"/>
                <a:gd name="connsiteX6" fmla="*/ 251807 w 507344"/>
                <a:gd name="connsiteY6" fmla="*/ 1589094 h 15890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07344" h="1589094">
                  <a:moveTo>
                    <a:pt x="251807" y="1589094"/>
                  </a:moveTo>
                  <a:lnTo>
                    <a:pt x="251807" y="1589094"/>
                  </a:lnTo>
                  <a:cubicBezTo>
                    <a:pt x="109161" y="1589094"/>
                    <a:pt x="805" y="1442333"/>
                    <a:pt x="119" y="1282542"/>
                  </a:cubicBezTo>
                  <a:cubicBezTo>
                    <a:pt x="-3996" y="879977"/>
                    <a:pt x="98874" y="452038"/>
                    <a:pt x="268267" y="14497"/>
                  </a:cubicBezTo>
                  <a:cubicBezTo>
                    <a:pt x="275810" y="-5391"/>
                    <a:pt x="300499" y="-4705"/>
                    <a:pt x="307357" y="15869"/>
                  </a:cubicBezTo>
                  <a:cubicBezTo>
                    <a:pt x="454804" y="461639"/>
                    <a:pt x="523384" y="886149"/>
                    <a:pt x="504182" y="1292143"/>
                  </a:cubicBezTo>
                  <a:cubicBezTo>
                    <a:pt x="498010" y="1449191"/>
                    <a:pt x="391025" y="1589094"/>
                    <a:pt x="251807" y="1589094"/>
                  </a:cubicBez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  <a:ln w="685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909" name="任意多边形: 形状 908">
              <a:extLst>
                <a:ext uri="{FF2B5EF4-FFF2-40B4-BE49-F238E27FC236}">
                  <a16:creationId xmlns:a16="http://schemas.microsoft.com/office/drawing/2014/main" id="{B849BDA7-C3D0-5AB7-BD83-D34AC41F30B4}"/>
                </a:ext>
              </a:extLst>
            </p:cNvPr>
            <p:cNvSpPr/>
            <p:nvPr/>
          </p:nvSpPr>
          <p:spPr>
            <a:xfrm>
              <a:off x="8014180" y="4739114"/>
              <a:ext cx="325430" cy="1019305"/>
            </a:xfrm>
            <a:custGeom>
              <a:avLst/>
              <a:gdLst>
                <a:gd name="connsiteX0" fmla="*/ 251807 w 507344"/>
                <a:gd name="connsiteY0" fmla="*/ 1589094 h 1589094"/>
                <a:gd name="connsiteX1" fmla="*/ 251807 w 507344"/>
                <a:gd name="connsiteY1" fmla="*/ 1589094 h 1589094"/>
                <a:gd name="connsiteX2" fmla="*/ 119 w 507344"/>
                <a:gd name="connsiteY2" fmla="*/ 1282542 h 1589094"/>
                <a:gd name="connsiteX3" fmla="*/ 268267 w 507344"/>
                <a:gd name="connsiteY3" fmla="*/ 14497 h 1589094"/>
                <a:gd name="connsiteX4" fmla="*/ 307357 w 507344"/>
                <a:gd name="connsiteY4" fmla="*/ 15869 h 1589094"/>
                <a:gd name="connsiteX5" fmla="*/ 504182 w 507344"/>
                <a:gd name="connsiteY5" fmla="*/ 1292143 h 1589094"/>
                <a:gd name="connsiteX6" fmla="*/ 251807 w 507344"/>
                <a:gd name="connsiteY6" fmla="*/ 1589094 h 15890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07344" h="1589094">
                  <a:moveTo>
                    <a:pt x="251807" y="1589094"/>
                  </a:moveTo>
                  <a:lnTo>
                    <a:pt x="251807" y="1589094"/>
                  </a:lnTo>
                  <a:cubicBezTo>
                    <a:pt x="109161" y="1589094"/>
                    <a:pt x="805" y="1442333"/>
                    <a:pt x="119" y="1282542"/>
                  </a:cubicBezTo>
                  <a:cubicBezTo>
                    <a:pt x="-3996" y="879977"/>
                    <a:pt x="98874" y="452038"/>
                    <a:pt x="268267" y="14497"/>
                  </a:cubicBezTo>
                  <a:cubicBezTo>
                    <a:pt x="275810" y="-5391"/>
                    <a:pt x="300499" y="-4705"/>
                    <a:pt x="307357" y="15869"/>
                  </a:cubicBezTo>
                  <a:cubicBezTo>
                    <a:pt x="454804" y="461639"/>
                    <a:pt x="523384" y="886149"/>
                    <a:pt x="504182" y="1292143"/>
                  </a:cubicBezTo>
                  <a:cubicBezTo>
                    <a:pt x="498010" y="1449191"/>
                    <a:pt x="391025" y="1589094"/>
                    <a:pt x="251807" y="1589094"/>
                  </a:cubicBezTo>
                  <a:close/>
                </a:path>
              </a:pathLst>
            </a:custGeom>
            <a:noFill/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0" name="任意多边形: 形状 909">
              <a:extLst>
                <a:ext uri="{FF2B5EF4-FFF2-40B4-BE49-F238E27FC236}">
                  <a16:creationId xmlns:a16="http://schemas.microsoft.com/office/drawing/2014/main" id="{0AF90714-F897-41EB-187F-41F4905EB472}"/>
                </a:ext>
              </a:extLst>
            </p:cNvPr>
            <p:cNvSpPr/>
            <p:nvPr/>
          </p:nvSpPr>
          <p:spPr>
            <a:xfrm>
              <a:off x="7732883" y="4916455"/>
              <a:ext cx="306905" cy="742107"/>
            </a:xfrm>
            <a:custGeom>
              <a:avLst/>
              <a:gdLst>
                <a:gd name="connsiteX0" fmla="*/ 387912 w 478464"/>
                <a:gd name="connsiteY0" fmla="*/ 143332 h 1156944"/>
                <a:gd name="connsiteX1" fmla="*/ 239094 w 478464"/>
                <a:gd name="connsiteY1" fmla="*/ 1156945 h 1156944"/>
                <a:gd name="connsiteX2" fmla="*/ 90275 w 478464"/>
                <a:gd name="connsiteY2" fmla="*/ 143332 h 1156944"/>
                <a:gd name="connsiteX3" fmla="*/ 239094 w 478464"/>
                <a:gd name="connsiteY3" fmla="*/ 0 h 1156944"/>
                <a:gd name="connsiteX4" fmla="*/ 387912 w 478464"/>
                <a:gd name="connsiteY4" fmla="*/ 143332 h 1156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8464" h="1156944">
                  <a:moveTo>
                    <a:pt x="387912" y="143332"/>
                  </a:moveTo>
                  <a:cubicBezTo>
                    <a:pt x="493525" y="380619"/>
                    <a:pt x="570335" y="1156945"/>
                    <a:pt x="239094" y="1156945"/>
                  </a:cubicBezTo>
                  <a:cubicBezTo>
                    <a:pt x="-92148" y="1156945"/>
                    <a:pt x="-14652" y="380619"/>
                    <a:pt x="90275" y="143332"/>
                  </a:cubicBezTo>
                  <a:cubicBezTo>
                    <a:pt x="134166" y="45263"/>
                    <a:pt x="191773" y="0"/>
                    <a:pt x="239094" y="0"/>
                  </a:cubicBezTo>
                  <a:cubicBezTo>
                    <a:pt x="286414" y="0"/>
                    <a:pt x="344707" y="45263"/>
                    <a:pt x="387912" y="143332"/>
                  </a:cubicBezTo>
                  <a:close/>
                </a:path>
              </a:pathLst>
            </a:cu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  <a:ln w="685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911" name="任意多边形: 形状 910">
              <a:extLst>
                <a:ext uri="{FF2B5EF4-FFF2-40B4-BE49-F238E27FC236}">
                  <a16:creationId xmlns:a16="http://schemas.microsoft.com/office/drawing/2014/main" id="{AB94E2E7-958E-5C9C-BF8F-8DAB71485EDB}"/>
                </a:ext>
              </a:extLst>
            </p:cNvPr>
            <p:cNvSpPr/>
            <p:nvPr/>
          </p:nvSpPr>
          <p:spPr>
            <a:xfrm>
              <a:off x="7732883" y="4916455"/>
              <a:ext cx="306905" cy="742107"/>
            </a:xfrm>
            <a:custGeom>
              <a:avLst/>
              <a:gdLst>
                <a:gd name="connsiteX0" fmla="*/ 387912 w 478464"/>
                <a:gd name="connsiteY0" fmla="*/ 143332 h 1156944"/>
                <a:gd name="connsiteX1" fmla="*/ 239094 w 478464"/>
                <a:gd name="connsiteY1" fmla="*/ 1156945 h 1156944"/>
                <a:gd name="connsiteX2" fmla="*/ 90275 w 478464"/>
                <a:gd name="connsiteY2" fmla="*/ 143332 h 1156944"/>
                <a:gd name="connsiteX3" fmla="*/ 239094 w 478464"/>
                <a:gd name="connsiteY3" fmla="*/ 0 h 1156944"/>
                <a:gd name="connsiteX4" fmla="*/ 387912 w 478464"/>
                <a:gd name="connsiteY4" fmla="*/ 143332 h 1156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8464" h="1156944">
                  <a:moveTo>
                    <a:pt x="387912" y="143332"/>
                  </a:moveTo>
                  <a:cubicBezTo>
                    <a:pt x="493525" y="380619"/>
                    <a:pt x="570335" y="1156945"/>
                    <a:pt x="239094" y="1156945"/>
                  </a:cubicBezTo>
                  <a:cubicBezTo>
                    <a:pt x="-92148" y="1156945"/>
                    <a:pt x="-14652" y="380619"/>
                    <a:pt x="90275" y="143332"/>
                  </a:cubicBezTo>
                  <a:cubicBezTo>
                    <a:pt x="134166" y="45263"/>
                    <a:pt x="191773" y="0"/>
                    <a:pt x="239094" y="0"/>
                  </a:cubicBezTo>
                  <a:cubicBezTo>
                    <a:pt x="286414" y="0"/>
                    <a:pt x="344707" y="45263"/>
                    <a:pt x="387912" y="143332"/>
                  </a:cubicBezTo>
                  <a:close/>
                </a:path>
              </a:pathLst>
            </a:custGeom>
            <a:noFill/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2" name="任意多边形: 形状 911">
              <a:extLst>
                <a:ext uri="{FF2B5EF4-FFF2-40B4-BE49-F238E27FC236}">
                  <a16:creationId xmlns:a16="http://schemas.microsoft.com/office/drawing/2014/main" id="{96D1B056-5736-4F56-990E-CC50D7D21CA4}"/>
                </a:ext>
              </a:extLst>
            </p:cNvPr>
            <p:cNvSpPr/>
            <p:nvPr/>
          </p:nvSpPr>
          <p:spPr>
            <a:xfrm>
              <a:off x="7530090" y="5128045"/>
              <a:ext cx="306905" cy="643570"/>
            </a:xfrm>
            <a:custGeom>
              <a:avLst/>
              <a:gdLst>
                <a:gd name="connsiteX0" fmla="*/ 387912 w 478464"/>
                <a:gd name="connsiteY0" fmla="*/ 124130 h 1003325"/>
                <a:gd name="connsiteX1" fmla="*/ 239094 w 478464"/>
                <a:gd name="connsiteY1" fmla="*/ 1003326 h 1003325"/>
                <a:gd name="connsiteX2" fmla="*/ 90275 w 478464"/>
                <a:gd name="connsiteY2" fmla="*/ 124130 h 1003325"/>
                <a:gd name="connsiteX3" fmla="*/ 239094 w 478464"/>
                <a:gd name="connsiteY3" fmla="*/ 0 h 1003325"/>
                <a:gd name="connsiteX4" fmla="*/ 387912 w 478464"/>
                <a:gd name="connsiteY4" fmla="*/ 124130 h 1003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8464" h="1003325">
                  <a:moveTo>
                    <a:pt x="387912" y="124130"/>
                  </a:moveTo>
                  <a:cubicBezTo>
                    <a:pt x="493525" y="329870"/>
                    <a:pt x="570335" y="1003326"/>
                    <a:pt x="239094" y="1003326"/>
                  </a:cubicBezTo>
                  <a:cubicBezTo>
                    <a:pt x="-92148" y="1003326"/>
                    <a:pt x="-14652" y="329870"/>
                    <a:pt x="90275" y="124130"/>
                  </a:cubicBezTo>
                  <a:cubicBezTo>
                    <a:pt x="134166" y="39090"/>
                    <a:pt x="191773" y="0"/>
                    <a:pt x="239094" y="0"/>
                  </a:cubicBezTo>
                  <a:cubicBezTo>
                    <a:pt x="286414" y="0"/>
                    <a:pt x="344707" y="39090"/>
                    <a:pt x="387912" y="124130"/>
                  </a:cubicBezTo>
                  <a:close/>
                </a:path>
              </a:pathLst>
            </a:cu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  <a:ln w="685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913" name="任意多边形: 形状 912">
              <a:extLst>
                <a:ext uri="{FF2B5EF4-FFF2-40B4-BE49-F238E27FC236}">
                  <a16:creationId xmlns:a16="http://schemas.microsoft.com/office/drawing/2014/main" id="{A7424EA2-6886-6F2D-0B2D-34F1B1CF75EC}"/>
                </a:ext>
              </a:extLst>
            </p:cNvPr>
            <p:cNvSpPr/>
            <p:nvPr/>
          </p:nvSpPr>
          <p:spPr>
            <a:xfrm>
              <a:off x="7530090" y="5128045"/>
              <a:ext cx="306905" cy="643570"/>
            </a:xfrm>
            <a:custGeom>
              <a:avLst/>
              <a:gdLst>
                <a:gd name="connsiteX0" fmla="*/ 387912 w 478464"/>
                <a:gd name="connsiteY0" fmla="*/ 124130 h 1003325"/>
                <a:gd name="connsiteX1" fmla="*/ 239094 w 478464"/>
                <a:gd name="connsiteY1" fmla="*/ 1003326 h 1003325"/>
                <a:gd name="connsiteX2" fmla="*/ 90275 w 478464"/>
                <a:gd name="connsiteY2" fmla="*/ 124130 h 1003325"/>
                <a:gd name="connsiteX3" fmla="*/ 239094 w 478464"/>
                <a:gd name="connsiteY3" fmla="*/ 0 h 1003325"/>
                <a:gd name="connsiteX4" fmla="*/ 387912 w 478464"/>
                <a:gd name="connsiteY4" fmla="*/ 124130 h 1003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8464" h="1003325">
                  <a:moveTo>
                    <a:pt x="387912" y="124130"/>
                  </a:moveTo>
                  <a:cubicBezTo>
                    <a:pt x="493525" y="329870"/>
                    <a:pt x="570335" y="1003326"/>
                    <a:pt x="239094" y="1003326"/>
                  </a:cubicBezTo>
                  <a:cubicBezTo>
                    <a:pt x="-92148" y="1003326"/>
                    <a:pt x="-14652" y="329870"/>
                    <a:pt x="90275" y="124130"/>
                  </a:cubicBezTo>
                  <a:cubicBezTo>
                    <a:pt x="134166" y="39090"/>
                    <a:pt x="191773" y="0"/>
                    <a:pt x="239094" y="0"/>
                  </a:cubicBezTo>
                  <a:cubicBezTo>
                    <a:pt x="286414" y="0"/>
                    <a:pt x="344707" y="39090"/>
                    <a:pt x="387912" y="124130"/>
                  </a:cubicBezTo>
                  <a:close/>
                </a:path>
              </a:pathLst>
            </a:custGeom>
            <a:noFill/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4" name="任意多边形: 形状 913">
              <a:extLst>
                <a:ext uri="{FF2B5EF4-FFF2-40B4-BE49-F238E27FC236}">
                  <a16:creationId xmlns:a16="http://schemas.microsoft.com/office/drawing/2014/main" id="{A37F3823-E5BC-1EBC-EF8C-1995FA1274B6}"/>
                </a:ext>
              </a:extLst>
            </p:cNvPr>
            <p:cNvSpPr/>
            <p:nvPr/>
          </p:nvSpPr>
          <p:spPr>
            <a:xfrm>
              <a:off x="9219138" y="4513948"/>
              <a:ext cx="1056635" cy="1584512"/>
            </a:xfrm>
            <a:custGeom>
              <a:avLst/>
              <a:gdLst>
                <a:gd name="connsiteX0" fmla="*/ 1647292 w 1647291"/>
                <a:gd name="connsiteY0" fmla="*/ 2470252 h 2470251"/>
                <a:gd name="connsiteX1" fmla="*/ 0 w 1647291"/>
                <a:gd name="connsiteY1" fmla="*/ 2470252 h 2470251"/>
                <a:gd name="connsiteX2" fmla="*/ 0 w 1647291"/>
                <a:gd name="connsiteY2" fmla="*/ 708431 h 2470251"/>
                <a:gd name="connsiteX3" fmla="*/ 823646 w 1647291"/>
                <a:gd name="connsiteY3" fmla="*/ 0 h 2470251"/>
                <a:gd name="connsiteX4" fmla="*/ 1647292 w 1647291"/>
                <a:gd name="connsiteY4" fmla="*/ 708431 h 24702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47291" h="2470251">
                  <a:moveTo>
                    <a:pt x="1647292" y="2470252"/>
                  </a:moveTo>
                  <a:lnTo>
                    <a:pt x="0" y="2470252"/>
                  </a:lnTo>
                  <a:lnTo>
                    <a:pt x="0" y="708431"/>
                  </a:lnTo>
                  <a:lnTo>
                    <a:pt x="823646" y="0"/>
                  </a:lnTo>
                  <a:lnTo>
                    <a:pt x="1647292" y="708431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5" name="任意多边形: 形状 914">
              <a:extLst>
                <a:ext uri="{FF2B5EF4-FFF2-40B4-BE49-F238E27FC236}">
                  <a16:creationId xmlns:a16="http://schemas.microsoft.com/office/drawing/2014/main" id="{6236EE6A-B094-CB17-5450-A7C79793FEBC}"/>
                </a:ext>
              </a:extLst>
            </p:cNvPr>
            <p:cNvSpPr/>
            <p:nvPr/>
          </p:nvSpPr>
          <p:spPr>
            <a:xfrm>
              <a:off x="10197911" y="5236260"/>
              <a:ext cx="79182" cy="36511"/>
            </a:xfrm>
            <a:custGeom>
              <a:avLst/>
              <a:gdLst>
                <a:gd name="connsiteX0" fmla="*/ 0 w 123444"/>
                <a:gd name="connsiteY0" fmla="*/ 0 h 56921"/>
                <a:gd name="connsiteX1" fmla="*/ 123444 w 123444"/>
                <a:gd name="connsiteY1" fmla="*/ 0 h 56921"/>
                <a:gd name="connsiteX2" fmla="*/ 123444 w 123444"/>
                <a:gd name="connsiteY2" fmla="*/ 56921 h 56921"/>
                <a:gd name="connsiteX3" fmla="*/ 0 w 123444"/>
                <a:gd name="connsiteY3" fmla="*/ 56921 h 56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444" h="56921">
                  <a:moveTo>
                    <a:pt x="0" y="0"/>
                  </a:moveTo>
                  <a:lnTo>
                    <a:pt x="123444" y="0"/>
                  </a:lnTo>
                  <a:lnTo>
                    <a:pt x="123444" y="56921"/>
                  </a:lnTo>
                  <a:lnTo>
                    <a:pt x="0" y="56921"/>
                  </a:lnTo>
                  <a:close/>
                </a:path>
              </a:pathLst>
            </a:cu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  <a:ln w="685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916" name="任意多边形: 形状 915">
              <a:extLst>
                <a:ext uri="{FF2B5EF4-FFF2-40B4-BE49-F238E27FC236}">
                  <a16:creationId xmlns:a16="http://schemas.microsoft.com/office/drawing/2014/main" id="{4C2740CF-79F3-8F15-31BB-670E0E7CAE83}"/>
                </a:ext>
              </a:extLst>
            </p:cNvPr>
            <p:cNvSpPr/>
            <p:nvPr/>
          </p:nvSpPr>
          <p:spPr>
            <a:xfrm>
              <a:off x="10153921" y="5281570"/>
              <a:ext cx="79182" cy="36511"/>
            </a:xfrm>
            <a:custGeom>
              <a:avLst/>
              <a:gdLst>
                <a:gd name="connsiteX0" fmla="*/ 0 w 123444"/>
                <a:gd name="connsiteY0" fmla="*/ 0 h 56921"/>
                <a:gd name="connsiteX1" fmla="*/ 123444 w 123444"/>
                <a:gd name="connsiteY1" fmla="*/ 0 h 56921"/>
                <a:gd name="connsiteX2" fmla="*/ 123444 w 123444"/>
                <a:gd name="connsiteY2" fmla="*/ 56921 h 56921"/>
                <a:gd name="connsiteX3" fmla="*/ 0 w 123444"/>
                <a:gd name="connsiteY3" fmla="*/ 56921 h 56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444" h="56921">
                  <a:moveTo>
                    <a:pt x="0" y="0"/>
                  </a:moveTo>
                  <a:lnTo>
                    <a:pt x="123444" y="0"/>
                  </a:lnTo>
                  <a:lnTo>
                    <a:pt x="123444" y="56921"/>
                  </a:lnTo>
                  <a:lnTo>
                    <a:pt x="0" y="56921"/>
                  </a:lnTo>
                  <a:close/>
                </a:path>
              </a:pathLst>
            </a:cu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  <a:ln w="685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917" name="任意多边形: 形状 916">
              <a:extLst>
                <a:ext uri="{FF2B5EF4-FFF2-40B4-BE49-F238E27FC236}">
                  <a16:creationId xmlns:a16="http://schemas.microsoft.com/office/drawing/2014/main" id="{D1B3D333-8DB2-B317-5D07-48672191026F}"/>
                </a:ext>
              </a:extLst>
            </p:cNvPr>
            <p:cNvSpPr/>
            <p:nvPr/>
          </p:nvSpPr>
          <p:spPr>
            <a:xfrm>
              <a:off x="10109931" y="5236260"/>
              <a:ext cx="79182" cy="36511"/>
            </a:xfrm>
            <a:custGeom>
              <a:avLst/>
              <a:gdLst>
                <a:gd name="connsiteX0" fmla="*/ 0 w 123444"/>
                <a:gd name="connsiteY0" fmla="*/ 0 h 56921"/>
                <a:gd name="connsiteX1" fmla="*/ 123444 w 123444"/>
                <a:gd name="connsiteY1" fmla="*/ 0 h 56921"/>
                <a:gd name="connsiteX2" fmla="*/ 123444 w 123444"/>
                <a:gd name="connsiteY2" fmla="*/ 56921 h 56921"/>
                <a:gd name="connsiteX3" fmla="*/ 0 w 123444"/>
                <a:gd name="connsiteY3" fmla="*/ 56921 h 56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444" h="56921">
                  <a:moveTo>
                    <a:pt x="0" y="0"/>
                  </a:moveTo>
                  <a:lnTo>
                    <a:pt x="123444" y="0"/>
                  </a:lnTo>
                  <a:lnTo>
                    <a:pt x="123444" y="56921"/>
                  </a:lnTo>
                  <a:lnTo>
                    <a:pt x="0" y="56921"/>
                  </a:lnTo>
                  <a:close/>
                </a:path>
              </a:pathLst>
            </a:cu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  <a:ln w="685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918" name="任意多边形: 形状 917">
              <a:extLst>
                <a:ext uri="{FF2B5EF4-FFF2-40B4-BE49-F238E27FC236}">
                  <a16:creationId xmlns:a16="http://schemas.microsoft.com/office/drawing/2014/main" id="{8175C06D-B1A6-34B3-183B-B3544D951BAE}"/>
                </a:ext>
              </a:extLst>
            </p:cNvPr>
            <p:cNvSpPr/>
            <p:nvPr/>
          </p:nvSpPr>
          <p:spPr>
            <a:xfrm>
              <a:off x="9784846" y="4852229"/>
              <a:ext cx="79182" cy="36511"/>
            </a:xfrm>
            <a:custGeom>
              <a:avLst/>
              <a:gdLst>
                <a:gd name="connsiteX0" fmla="*/ 0 w 123444"/>
                <a:gd name="connsiteY0" fmla="*/ 0 h 56921"/>
                <a:gd name="connsiteX1" fmla="*/ 123444 w 123444"/>
                <a:gd name="connsiteY1" fmla="*/ 0 h 56921"/>
                <a:gd name="connsiteX2" fmla="*/ 123444 w 123444"/>
                <a:gd name="connsiteY2" fmla="*/ 56921 h 56921"/>
                <a:gd name="connsiteX3" fmla="*/ 0 w 123444"/>
                <a:gd name="connsiteY3" fmla="*/ 56921 h 56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444" h="56921">
                  <a:moveTo>
                    <a:pt x="0" y="0"/>
                  </a:moveTo>
                  <a:lnTo>
                    <a:pt x="123444" y="0"/>
                  </a:lnTo>
                  <a:lnTo>
                    <a:pt x="123444" y="56921"/>
                  </a:lnTo>
                  <a:lnTo>
                    <a:pt x="0" y="56921"/>
                  </a:lnTo>
                  <a:close/>
                </a:path>
              </a:pathLst>
            </a:cu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  <a:ln w="685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919" name="任意多边形: 形状 918">
              <a:extLst>
                <a:ext uri="{FF2B5EF4-FFF2-40B4-BE49-F238E27FC236}">
                  <a16:creationId xmlns:a16="http://schemas.microsoft.com/office/drawing/2014/main" id="{421A1066-F039-17BE-B32D-BFE2A32364F5}"/>
                </a:ext>
              </a:extLst>
            </p:cNvPr>
            <p:cNvSpPr/>
            <p:nvPr/>
          </p:nvSpPr>
          <p:spPr>
            <a:xfrm>
              <a:off x="9263127" y="5281570"/>
              <a:ext cx="79182" cy="36511"/>
            </a:xfrm>
            <a:custGeom>
              <a:avLst/>
              <a:gdLst>
                <a:gd name="connsiteX0" fmla="*/ 0 w 123444"/>
                <a:gd name="connsiteY0" fmla="*/ 0 h 56921"/>
                <a:gd name="connsiteX1" fmla="*/ 123444 w 123444"/>
                <a:gd name="connsiteY1" fmla="*/ 0 h 56921"/>
                <a:gd name="connsiteX2" fmla="*/ 123444 w 123444"/>
                <a:gd name="connsiteY2" fmla="*/ 56921 h 56921"/>
                <a:gd name="connsiteX3" fmla="*/ 0 w 123444"/>
                <a:gd name="connsiteY3" fmla="*/ 56921 h 56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444" h="56921">
                  <a:moveTo>
                    <a:pt x="0" y="0"/>
                  </a:moveTo>
                  <a:lnTo>
                    <a:pt x="123444" y="0"/>
                  </a:lnTo>
                  <a:lnTo>
                    <a:pt x="123444" y="56921"/>
                  </a:lnTo>
                  <a:lnTo>
                    <a:pt x="0" y="56921"/>
                  </a:lnTo>
                  <a:close/>
                </a:path>
              </a:pathLst>
            </a:cu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  <a:ln w="685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920" name="任意多边形: 形状 919">
              <a:extLst>
                <a:ext uri="{FF2B5EF4-FFF2-40B4-BE49-F238E27FC236}">
                  <a16:creationId xmlns:a16="http://schemas.microsoft.com/office/drawing/2014/main" id="{11B81D7D-184A-FE20-DDA4-F547E1638A46}"/>
                </a:ext>
              </a:extLst>
            </p:cNvPr>
            <p:cNvSpPr/>
            <p:nvPr/>
          </p:nvSpPr>
          <p:spPr>
            <a:xfrm>
              <a:off x="10098054" y="5901826"/>
              <a:ext cx="79182" cy="36511"/>
            </a:xfrm>
            <a:custGeom>
              <a:avLst/>
              <a:gdLst>
                <a:gd name="connsiteX0" fmla="*/ 0 w 123444"/>
                <a:gd name="connsiteY0" fmla="*/ 0 h 56921"/>
                <a:gd name="connsiteX1" fmla="*/ 123444 w 123444"/>
                <a:gd name="connsiteY1" fmla="*/ 0 h 56921"/>
                <a:gd name="connsiteX2" fmla="*/ 123444 w 123444"/>
                <a:gd name="connsiteY2" fmla="*/ 56921 h 56921"/>
                <a:gd name="connsiteX3" fmla="*/ 0 w 123444"/>
                <a:gd name="connsiteY3" fmla="*/ 56921 h 56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444" h="56921">
                  <a:moveTo>
                    <a:pt x="0" y="0"/>
                  </a:moveTo>
                  <a:lnTo>
                    <a:pt x="123444" y="0"/>
                  </a:lnTo>
                  <a:lnTo>
                    <a:pt x="123444" y="56921"/>
                  </a:lnTo>
                  <a:lnTo>
                    <a:pt x="0" y="56921"/>
                  </a:lnTo>
                  <a:close/>
                </a:path>
              </a:pathLst>
            </a:cu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  <a:ln w="685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921" name="任意多边形: 形状 920">
              <a:extLst>
                <a:ext uri="{FF2B5EF4-FFF2-40B4-BE49-F238E27FC236}">
                  <a16:creationId xmlns:a16="http://schemas.microsoft.com/office/drawing/2014/main" id="{4E7555A7-6337-8CDD-1D56-50EE93BB94A5}"/>
                </a:ext>
              </a:extLst>
            </p:cNvPr>
            <p:cNvSpPr/>
            <p:nvPr/>
          </p:nvSpPr>
          <p:spPr>
            <a:xfrm>
              <a:off x="9476917" y="5020710"/>
              <a:ext cx="79182" cy="36511"/>
            </a:xfrm>
            <a:custGeom>
              <a:avLst/>
              <a:gdLst>
                <a:gd name="connsiteX0" fmla="*/ 0 w 123444"/>
                <a:gd name="connsiteY0" fmla="*/ 0 h 56921"/>
                <a:gd name="connsiteX1" fmla="*/ 123444 w 123444"/>
                <a:gd name="connsiteY1" fmla="*/ 0 h 56921"/>
                <a:gd name="connsiteX2" fmla="*/ 123444 w 123444"/>
                <a:gd name="connsiteY2" fmla="*/ 56921 h 56921"/>
                <a:gd name="connsiteX3" fmla="*/ 0 w 123444"/>
                <a:gd name="connsiteY3" fmla="*/ 56921 h 56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444" h="56921">
                  <a:moveTo>
                    <a:pt x="0" y="0"/>
                  </a:moveTo>
                  <a:lnTo>
                    <a:pt x="123444" y="0"/>
                  </a:lnTo>
                  <a:lnTo>
                    <a:pt x="123444" y="56921"/>
                  </a:lnTo>
                  <a:lnTo>
                    <a:pt x="0" y="56921"/>
                  </a:lnTo>
                  <a:close/>
                </a:path>
              </a:pathLst>
            </a:cu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  <a:ln w="685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922" name="任意多边形: 形状 921">
              <a:extLst>
                <a:ext uri="{FF2B5EF4-FFF2-40B4-BE49-F238E27FC236}">
                  <a16:creationId xmlns:a16="http://schemas.microsoft.com/office/drawing/2014/main" id="{769645EF-223F-5801-596C-31D941409FD1}"/>
                </a:ext>
              </a:extLst>
            </p:cNvPr>
            <p:cNvSpPr/>
            <p:nvPr/>
          </p:nvSpPr>
          <p:spPr>
            <a:xfrm>
              <a:off x="9219138" y="5236260"/>
              <a:ext cx="79182" cy="36511"/>
            </a:xfrm>
            <a:custGeom>
              <a:avLst/>
              <a:gdLst>
                <a:gd name="connsiteX0" fmla="*/ 0 w 123444"/>
                <a:gd name="connsiteY0" fmla="*/ 0 h 56921"/>
                <a:gd name="connsiteX1" fmla="*/ 123444 w 123444"/>
                <a:gd name="connsiteY1" fmla="*/ 0 h 56921"/>
                <a:gd name="connsiteX2" fmla="*/ 123444 w 123444"/>
                <a:gd name="connsiteY2" fmla="*/ 56921 h 56921"/>
                <a:gd name="connsiteX3" fmla="*/ 0 w 123444"/>
                <a:gd name="connsiteY3" fmla="*/ 56921 h 56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444" h="56921">
                  <a:moveTo>
                    <a:pt x="0" y="0"/>
                  </a:moveTo>
                  <a:lnTo>
                    <a:pt x="123444" y="0"/>
                  </a:lnTo>
                  <a:lnTo>
                    <a:pt x="123444" y="56921"/>
                  </a:lnTo>
                  <a:lnTo>
                    <a:pt x="0" y="56921"/>
                  </a:lnTo>
                  <a:close/>
                </a:path>
              </a:pathLst>
            </a:cu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  <a:ln w="685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923" name="任意多边形: 形状 922">
              <a:extLst>
                <a:ext uri="{FF2B5EF4-FFF2-40B4-BE49-F238E27FC236}">
                  <a16:creationId xmlns:a16="http://schemas.microsoft.com/office/drawing/2014/main" id="{4A53479E-33BE-E1FE-D609-6D0075BB877C}"/>
                </a:ext>
              </a:extLst>
            </p:cNvPr>
            <p:cNvSpPr/>
            <p:nvPr/>
          </p:nvSpPr>
          <p:spPr>
            <a:xfrm>
              <a:off x="9179547" y="4715861"/>
              <a:ext cx="79182" cy="36511"/>
            </a:xfrm>
            <a:custGeom>
              <a:avLst/>
              <a:gdLst>
                <a:gd name="connsiteX0" fmla="*/ 0 w 123444"/>
                <a:gd name="connsiteY0" fmla="*/ 0 h 56921"/>
                <a:gd name="connsiteX1" fmla="*/ 123444 w 123444"/>
                <a:gd name="connsiteY1" fmla="*/ 0 h 56921"/>
                <a:gd name="connsiteX2" fmla="*/ 123444 w 123444"/>
                <a:gd name="connsiteY2" fmla="*/ 56921 h 56921"/>
                <a:gd name="connsiteX3" fmla="*/ 0 w 123444"/>
                <a:gd name="connsiteY3" fmla="*/ 56921 h 56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444" h="56921">
                  <a:moveTo>
                    <a:pt x="0" y="0"/>
                  </a:moveTo>
                  <a:lnTo>
                    <a:pt x="123444" y="0"/>
                  </a:lnTo>
                  <a:lnTo>
                    <a:pt x="123444" y="56921"/>
                  </a:lnTo>
                  <a:lnTo>
                    <a:pt x="0" y="56921"/>
                  </a:lnTo>
                  <a:close/>
                </a:path>
              </a:pathLst>
            </a:cu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  <a:ln w="685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924" name="任意多边形: 形状 923">
              <a:extLst>
                <a:ext uri="{FF2B5EF4-FFF2-40B4-BE49-F238E27FC236}">
                  <a16:creationId xmlns:a16="http://schemas.microsoft.com/office/drawing/2014/main" id="{C5A43E43-EDBE-0E1C-736C-A561A8ADA789}"/>
                </a:ext>
              </a:extLst>
            </p:cNvPr>
            <p:cNvSpPr/>
            <p:nvPr/>
          </p:nvSpPr>
          <p:spPr>
            <a:xfrm>
              <a:off x="9013705" y="5258695"/>
              <a:ext cx="79182" cy="36511"/>
            </a:xfrm>
            <a:custGeom>
              <a:avLst/>
              <a:gdLst>
                <a:gd name="connsiteX0" fmla="*/ 0 w 123444"/>
                <a:gd name="connsiteY0" fmla="*/ 0 h 56921"/>
                <a:gd name="connsiteX1" fmla="*/ 123444 w 123444"/>
                <a:gd name="connsiteY1" fmla="*/ 0 h 56921"/>
                <a:gd name="connsiteX2" fmla="*/ 123444 w 123444"/>
                <a:gd name="connsiteY2" fmla="*/ 56921 h 56921"/>
                <a:gd name="connsiteX3" fmla="*/ 0 w 123444"/>
                <a:gd name="connsiteY3" fmla="*/ 56921 h 56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444" h="56921">
                  <a:moveTo>
                    <a:pt x="0" y="0"/>
                  </a:moveTo>
                  <a:lnTo>
                    <a:pt x="123444" y="0"/>
                  </a:lnTo>
                  <a:lnTo>
                    <a:pt x="123444" y="56921"/>
                  </a:lnTo>
                  <a:lnTo>
                    <a:pt x="0" y="56921"/>
                  </a:lnTo>
                  <a:close/>
                </a:path>
              </a:pathLst>
            </a:cu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  <a:ln w="685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925" name="任意多边形: 形状 924">
              <a:extLst>
                <a:ext uri="{FF2B5EF4-FFF2-40B4-BE49-F238E27FC236}">
                  <a16:creationId xmlns:a16="http://schemas.microsoft.com/office/drawing/2014/main" id="{62D798C0-EB15-2E70-922E-27848DF6265C}"/>
                </a:ext>
              </a:extLst>
            </p:cNvPr>
            <p:cNvSpPr/>
            <p:nvPr/>
          </p:nvSpPr>
          <p:spPr>
            <a:xfrm>
              <a:off x="9702585" y="5622051"/>
              <a:ext cx="79182" cy="36511"/>
            </a:xfrm>
            <a:custGeom>
              <a:avLst/>
              <a:gdLst>
                <a:gd name="connsiteX0" fmla="*/ 0 w 123444"/>
                <a:gd name="connsiteY0" fmla="*/ 0 h 56921"/>
                <a:gd name="connsiteX1" fmla="*/ 123444 w 123444"/>
                <a:gd name="connsiteY1" fmla="*/ 0 h 56921"/>
                <a:gd name="connsiteX2" fmla="*/ 123444 w 123444"/>
                <a:gd name="connsiteY2" fmla="*/ 56921 h 56921"/>
                <a:gd name="connsiteX3" fmla="*/ 0 w 123444"/>
                <a:gd name="connsiteY3" fmla="*/ 56921 h 56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444" h="56921">
                  <a:moveTo>
                    <a:pt x="0" y="0"/>
                  </a:moveTo>
                  <a:lnTo>
                    <a:pt x="123444" y="0"/>
                  </a:lnTo>
                  <a:lnTo>
                    <a:pt x="123444" y="56921"/>
                  </a:lnTo>
                  <a:lnTo>
                    <a:pt x="0" y="56921"/>
                  </a:lnTo>
                  <a:close/>
                </a:path>
              </a:pathLst>
            </a:cu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  <a:ln w="685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926" name="任意多边形: 形状 925">
              <a:extLst>
                <a:ext uri="{FF2B5EF4-FFF2-40B4-BE49-F238E27FC236}">
                  <a16:creationId xmlns:a16="http://schemas.microsoft.com/office/drawing/2014/main" id="{B7DEF920-473A-6B2E-B93F-FD188B4BF630}"/>
                </a:ext>
              </a:extLst>
            </p:cNvPr>
            <p:cNvSpPr/>
            <p:nvPr/>
          </p:nvSpPr>
          <p:spPr>
            <a:xfrm>
              <a:off x="9658596" y="5576741"/>
              <a:ext cx="79182" cy="36511"/>
            </a:xfrm>
            <a:custGeom>
              <a:avLst/>
              <a:gdLst>
                <a:gd name="connsiteX0" fmla="*/ 0 w 123444"/>
                <a:gd name="connsiteY0" fmla="*/ 0 h 56921"/>
                <a:gd name="connsiteX1" fmla="*/ 123444 w 123444"/>
                <a:gd name="connsiteY1" fmla="*/ 0 h 56921"/>
                <a:gd name="connsiteX2" fmla="*/ 123444 w 123444"/>
                <a:gd name="connsiteY2" fmla="*/ 56921 h 56921"/>
                <a:gd name="connsiteX3" fmla="*/ 0 w 123444"/>
                <a:gd name="connsiteY3" fmla="*/ 56921 h 56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444" h="56921">
                  <a:moveTo>
                    <a:pt x="0" y="0"/>
                  </a:moveTo>
                  <a:lnTo>
                    <a:pt x="123444" y="0"/>
                  </a:lnTo>
                  <a:lnTo>
                    <a:pt x="123444" y="56921"/>
                  </a:lnTo>
                  <a:lnTo>
                    <a:pt x="0" y="56921"/>
                  </a:lnTo>
                  <a:close/>
                </a:path>
              </a:pathLst>
            </a:cu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  <a:ln w="685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927" name="任意多边形: 形状 926">
              <a:extLst>
                <a:ext uri="{FF2B5EF4-FFF2-40B4-BE49-F238E27FC236}">
                  <a16:creationId xmlns:a16="http://schemas.microsoft.com/office/drawing/2014/main" id="{DB23A24C-1D93-CB8B-2A73-C636997EF6EF}"/>
                </a:ext>
              </a:extLst>
            </p:cNvPr>
            <p:cNvSpPr/>
            <p:nvPr/>
          </p:nvSpPr>
          <p:spPr>
            <a:xfrm>
              <a:off x="9219138" y="4513948"/>
              <a:ext cx="1056635" cy="524798"/>
            </a:xfrm>
            <a:custGeom>
              <a:avLst/>
              <a:gdLst>
                <a:gd name="connsiteX0" fmla="*/ 0 w 1647291"/>
                <a:gd name="connsiteY0" fmla="*/ 708431 h 818159"/>
                <a:gd name="connsiteX1" fmla="*/ 0 w 1647291"/>
                <a:gd name="connsiteY1" fmla="*/ 815416 h 818159"/>
                <a:gd name="connsiteX2" fmla="*/ 821588 w 1647291"/>
                <a:gd name="connsiteY2" fmla="*/ 119329 h 818159"/>
                <a:gd name="connsiteX3" fmla="*/ 1647292 w 1647291"/>
                <a:gd name="connsiteY3" fmla="*/ 818159 h 818159"/>
                <a:gd name="connsiteX4" fmla="*/ 1647292 w 1647291"/>
                <a:gd name="connsiteY4" fmla="*/ 708431 h 818159"/>
                <a:gd name="connsiteX5" fmla="*/ 823646 w 1647291"/>
                <a:gd name="connsiteY5" fmla="*/ 0 h 818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47291" h="818159">
                  <a:moveTo>
                    <a:pt x="0" y="708431"/>
                  </a:moveTo>
                  <a:lnTo>
                    <a:pt x="0" y="815416"/>
                  </a:lnTo>
                  <a:lnTo>
                    <a:pt x="821588" y="119329"/>
                  </a:lnTo>
                  <a:lnTo>
                    <a:pt x="1647292" y="818159"/>
                  </a:lnTo>
                  <a:lnTo>
                    <a:pt x="1647292" y="708431"/>
                  </a:lnTo>
                  <a:lnTo>
                    <a:pt x="823646" y="0"/>
                  </a:lnTo>
                  <a:close/>
                </a:path>
              </a:pathLst>
            </a:custGeom>
            <a:solidFill>
              <a:srgbClr val="EA633A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8" name="任意多边形: 形状 927">
              <a:extLst>
                <a:ext uri="{FF2B5EF4-FFF2-40B4-BE49-F238E27FC236}">
                  <a16:creationId xmlns:a16="http://schemas.microsoft.com/office/drawing/2014/main" id="{800E35A8-0122-E330-D022-815E3373DA89}"/>
                </a:ext>
              </a:extLst>
            </p:cNvPr>
            <p:cNvSpPr/>
            <p:nvPr/>
          </p:nvSpPr>
          <p:spPr>
            <a:xfrm>
              <a:off x="9219138" y="4513948"/>
              <a:ext cx="1056635" cy="1584512"/>
            </a:xfrm>
            <a:custGeom>
              <a:avLst/>
              <a:gdLst>
                <a:gd name="connsiteX0" fmla="*/ 1647292 w 1647291"/>
                <a:gd name="connsiteY0" fmla="*/ 2470252 h 2470251"/>
                <a:gd name="connsiteX1" fmla="*/ 0 w 1647291"/>
                <a:gd name="connsiteY1" fmla="*/ 2470252 h 2470251"/>
                <a:gd name="connsiteX2" fmla="*/ 0 w 1647291"/>
                <a:gd name="connsiteY2" fmla="*/ 708431 h 2470251"/>
                <a:gd name="connsiteX3" fmla="*/ 823646 w 1647291"/>
                <a:gd name="connsiteY3" fmla="*/ 0 h 2470251"/>
                <a:gd name="connsiteX4" fmla="*/ 1647292 w 1647291"/>
                <a:gd name="connsiteY4" fmla="*/ 708431 h 24702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47291" h="2470251">
                  <a:moveTo>
                    <a:pt x="1647292" y="2470252"/>
                  </a:moveTo>
                  <a:lnTo>
                    <a:pt x="0" y="2470252"/>
                  </a:lnTo>
                  <a:lnTo>
                    <a:pt x="0" y="708431"/>
                  </a:lnTo>
                  <a:lnTo>
                    <a:pt x="823646" y="0"/>
                  </a:lnTo>
                  <a:lnTo>
                    <a:pt x="1647292" y="708431"/>
                  </a:lnTo>
                  <a:close/>
                </a:path>
              </a:pathLst>
            </a:custGeom>
            <a:noFill/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9" name="任意多边形: 形状 928">
              <a:extLst>
                <a:ext uri="{FF2B5EF4-FFF2-40B4-BE49-F238E27FC236}">
                  <a16:creationId xmlns:a16="http://schemas.microsoft.com/office/drawing/2014/main" id="{10C6E687-AC83-2BC3-84A0-47158E8797F7}"/>
                </a:ext>
              </a:extLst>
            </p:cNvPr>
            <p:cNvSpPr/>
            <p:nvPr/>
          </p:nvSpPr>
          <p:spPr>
            <a:xfrm>
              <a:off x="9781327" y="5500199"/>
              <a:ext cx="316727" cy="598261"/>
            </a:xfrm>
            <a:custGeom>
              <a:avLst/>
              <a:gdLst>
                <a:gd name="connsiteX0" fmla="*/ 0 w 493776"/>
                <a:gd name="connsiteY0" fmla="*/ 0 h 932688"/>
                <a:gd name="connsiteX1" fmla="*/ 493776 w 493776"/>
                <a:gd name="connsiteY1" fmla="*/ 0 h 932688"/>
                <a:gd name="connsiteX2" fmla="*/ 493776 w 493776"/>
                <a:gd name="connsiteY2" fmla="*/ 932688 h 932688"/>
                <a:gd name="connsiteX3" fmla="*/ 0 w 493776"/>
                <a:gd name="connsiteY3" fmla="*/ 932688 h 932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93776" h="932688">
                  <a:moveTo>
                    <a:pt x="0" y="0"/>
                  </a:moveTo>
                  <a:lnTo>
                    <a:pt x="493776" y="0"/>
                  </a:lnTo>
                  <a:lnTo>
                    <a:pt x="493776" y="932688"/>
                  </a:lnTo>
                  <a:lnTo>
                    <a:pt x="0" y="932688"/>
                  </a:lnTo>
                  <a:close/>
                </a:path>
              </a:pathLst>
            </a:custGeom>
            <a:solidFill>
              <a:srgbClr val="99393E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0" name="任意多边形: 形状 929">
              <a:extLst>
                <a:ext uri="{FF2B5EF4-FFF2-40B4-BE49-F238E27FC236}">
                  <a16:creationId xmlns:a16="http://schemas.microsoft.com/office/drawing/2014/main" id="{A2AC2447-7A5E-A720-EE39-9C4D271783AF}"/>
                </a:ext>
              </a:extLst>
            </p:cNvPr>
            <p:cNvSpPr/>
            <p:nvPr/>
          </p:nvSpPr>
          <p:spPr>
            <a:xfrm>
              <a:off x="10061982" y="5500199"/>
              <a:ext cx="36071" cy="598261"/>
            </a:xfrm>
            <a:custGeom>
              <a:avLst/>
              <a:gdLst>
                <a:gd name="connsiteX0" fmla="*/ 0 w 56235"/>
                <a:gd name="connsiteY0" fmla="*/ 0 h 932688"/>
                <a:gd name="connsiteX1" fmla="*/ 56236 w 56235"/>
                <a:gd name="connsiteY1" fmla="*/ 0 h 932688"/>
                <a:gd name="connsiteX2" fmla="*/ 56236 w 56235"/>
                <a:gd name="connsiteY2" fmla="*/ 932688 h 932688"/>
                <a:gd name="connsiteX3" fmla="*/ 0 w 56235"/>
                <a:gd name="connsiteY3" fmla="*/ 932688 h 932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6235" h="932688">
                  <a:moveTo>
                    <a:pt x="0" y="0"/>
                  </a:moveTo>
                  <a:lnTo>
                    <a:pt x="56236" y="0"/>
                  </a:lnTo>
                  <a:lnTo>
                    <a:pt x="56236" y="932688"/>
                  </a:lnTo>
                  <a:lnTo>
                    <a:pt x="0" y="932688"/>
                  </a:lnTo>
                  <a:close/>
                </a:path>
              </a:pathLst>
            </a:custGeom>
            <a:solidFill>
              <a:srgbClr val="822E36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1" name="任意多边形: 形状 930">
              <a:extLst>
                <a:ext uri="{FF2B5EF4-FFF2-40B4-BE49-F238E27FC236}">
                  <a16:creationId xmlns:a16="http://schemas.microsoft.com/office/drawing/2014/main" id="{00093BA7-4A46-4E30-273C-2C637CF6E2B6}"/>
                </a:ext>
              </a:extLst>
            </p:cNvPr>
            <p:cNvSpPr/>
            <p:nvPr/>
          </p:nvSpPr>
          <p:spPr>
            <a:xfrm>
              <a:off x="9781327" y="5500199"/>
              <a:ext cx="316727" cy="598261"/>
            </a:xfrm>
            <a:custGeom>
              <a:avLst/>
              <a:gdLst>
                <a:gd name="connsiteX0" fmla="*/ 0 w 493776"/>
                <a:gd name="connsiteY0" fmla="*/ 0 h 932688"/>
                <a:gd name="connsiteX1" fmla="*/ 493776 w 493776"/>
                <a:gd name="connsiteY1" fmla="*/ 0 h 932688"/>
                <a:gd name="connsiteX2" fmla="*/ 493776 w 493776"/>
                <a:gd name="connsiteY2" fmla="*/ 932688 h 932688"/>
                <a:gd name="connsiteX3" fmla="*/ 0 w 493776"/>
                <a:gd name="connsiteY3" fmla="*/ 932688 h 932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93776" h="932688">
                  <a:moveTo>
                    <a:pt x="0" y="0"/>
                  </a:moveTo>
                  <a:lnTo>
                    <a:pt x="493776" y="0"/>
                  </a:lnTo>
                  <a:lnTo>
                    <a:pt x="493776" y="932688"/>
                  </a:lnTo>
                  <a:lnTo>
                    <a:pt x="0" y="932688"/>
                  </a:lnTo>
                  <a:close/>
                </a:path>
              </a:pathLst>
            </a:custGeom>
            <a:noFill/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2" name="任意多边形: 形状 931">
              <a:extLst>
                <a:ext uri="{FF2B5EF4-FFF2-40B4-BE49-F238E27FC236}">
                  <a16:creationId xmlns:a16="http://schemas.microsoft.com/office/drawing/2014/main" id="{F10AE17F-A5EA-CC4C-D34D-63E1C2858DCA}"/>
                </a:ext>
              </a:extLst>
            </p:cNvPr>
            <p:cNvSpPr/>
            <p:nvPr/>
          </p:nvSpPr>
          <p:spPr>
            <a:xfrm>
              <a:off x="9385859" y="5500199"/>
              <a:ext cx="272737" cy="316727"/>
            </a:xfrm>
            <a:custGeom>
              <a:avLst/>
              <a:gdLst>
                <a:gd name="connsiteX0" fmla="*/ 0 w 425196"/>
                <a:gd name="connsiteY0" fmla="*/ 0 h 493776"/>
                <a:gd name="connsiteX1" fmla="*/ 425196 w 425196"/>
                <a:gd name="connsiteY1" fmla="*/ 0 h 493776"/>
                <a:gd name="connsiteX2" fmla="*/ 425196 w 425196"/>
                <a:gd name="connsiteY2" fmla="*/ 493776 h 493776"/>
                <a:gd name="connsiteX3" fmla="*/ 0 w 425196"/>
                <a:gd name="connsiteY3" fmla="*/ 493776 h 493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5196" h="493776">
                  <a:moveTo>
                    <a:pt x="0" y="0"/>
                  </a:moveTo>
                  <a:lnTo>
                    <a:pt x="425196" y="0"/>
                  </a:lnTo>
                  <a:lnTo>
                    <a:pt x="425196" y="493776"/>
                  </a:lnTo>
                  <a:lnTo>
                    <a:pt x="0" y="493776"/>
                  </a:lnTo>
                  <a:close/>
                </a:path>
              </a:pathLst>
            </a:custGeom>
            <a:solidFill>
              <a:srgbClr val="89C6CC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3" name="任意多边形: 形状 932">
              <a:extLst>
                <a:ext uri="{FF2B5EF4-FFF2-40B4-BE49-F238E27FC236}">
                  <a16:creationId xmlns:a16="http://schemas.microsoft.com/office/drawing/2014/main" id="{94E578DD-4427-C0E5-C69F-E9432999BCD5}"/>
                </a:ext>
              </a:extLst>
            </p:cNvPr>
            <p:cNvSpPr/>
            <p:nvPr/>
          </p:nvSpPr>
          <p:spPr>
            <a:xfrm>
              <a:off x="9385859" y="5500199"/>
              <a:ext cx="200154" cy="263498"/>
            </a:xfrm>
            <a:custGeom>
              <a:avLst/>
              <a:gdLst>
                <a:gd name="connsiteX0" fmla="*/ 0 w 312039"/>
                <a:gd name="connsiteY0" fmla="*/ 410794 h 410793"/>
                <a:gd name="connsiteX1" fmla="*/ 312039 w 312039"/>
                <a:gd name="connsiteY1" fmla="*/ 0 h 410793"/>
                <a:gd name="connsiteX2" fmla="*/ 174193 w 312039"/>
                <a:gd name="connsiteY2" fmla="*/ 0 h 410793"/>
                <a:gd name="connsiteX3" fmla="*/ 0 w 312039"/>
                <a:gd name="connsiteY3" fmla="*/ 229743 h 410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2039" h="410793">
                  <a:moveTo>
                    <a:pt x="0" y="410794"/>
                  </a:moveTo>
                  <a:lnTo>
                    <a:pt x="312039" y="0"/>
                  </a:lnTo>
                  <a:lnTo>
                    <a:pt x="174193" y="0"/>
                  </a:lnTo>
                  <a:lnTo>
                    <a:pt x="0" y="229743"/>
                  </a:lnTo>
                  <a:close/>
                </a:path>
              </a:pathLst>
            </a:custGeom>
            <a:solidFill>
              <a:srgbClr val="D0F6FB">
                <a:alpha val="92000"/>
              </a:srgbClr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4" name="任意多边形: 形状 933">
              <a:extLst>
                <a:ext uri="{FF2B5EF4-FFF2-40B4-BE49-F238E27FC236}">
                  <a16:creationId xmlns:a16="http://schemas.microsoft.com/office/drawing/2014/main" id="{82A2565C-C1F0-0A94-124B-C42486C593E5}"/>
                </a:ext>
              </a:extLst>
            </p:cNvPr>
            <p:cNvSpPr/>
            <p:nvPr/>
          </p:nvSpPr>
          <p:spPr>
            <a:xfrm>
              <a:off x="9385859" y="5500199"/>
              <a:ext cx="272737" cy="316727"/>
            </a:xfrm>
            <a:custGeom>
              <a:avLst/>
              <a:gdLst>
                <a:gd name="connsiteX0" fmla="*/ 425196 w 425196"/>
                <a:gd name="connsiteY0" fmla="*/ 4115 h 493776"/>
                <a:gd name="connsiteX1" fmla="*/ 425196 w 425196"/>
                <a:gd name="connsiteY1" fmla="*/ 0 h 493776"/>
                <a:gd name="connsiteX2" fmla="*/ 359359 w 425196"/>
                <a:gd name="connsiteY2" fmla="*/ 0 h 493776"/>
                <a:gd name="connsiteX3" fmla="*/ 0 w 425196"/>
                <a:gd name="connsiteY3" fmla="*/ 473202 h 493776"/>
                <a:gd name="connsiteX4" fmla="*/ 0 w 425196"/>
                <a:gd name="connsiteY4" fmla="*/ 493776 h 493776"/>
                <a:gd name="connsiteX5" fmla="*/ 52806 w 425196"/>
                <a:gd name="connsiteY5" fmla="*/ 493776 h 493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25196" h="493776">
                  <a:moveTo>
                    <a:pt x="425196" y="4115"/>
                  </a:moveTo>
                  <a:lnTo>
                    <a:pt x="425196" y="0"/>
                  </a:lnTo>
                  <a:lnTo>
                    <a:pt x="359359" y="0"/>
                  </a:lnTo>
                  <a:lnTo>
                    <a:pt x="0" y="473202"/>
                  </a:lnTo>
                  <a:lnTo>
                    <a:pt x="0" y="493776"/>
                  </a:lnTo>
                  <a:lnTo>
                    <a:pt x="52806" y="493776"/>
                  </a:lnTo>
                  <a:close/>
                </a:path>
              </a:pathLst>
            </a:custGeom>
            <a:solidFill>
              <a:srgbClr val="D0F6FB">
                <a:alpha val="92000"/>
              </a:srgbClr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5" name="任意多边形: 形状 934">
              <a:extLst>
                <a:ext uri="{FF2B5EF4-FFF2-40B4-BE49-F238E27FC236}">
                  <a16:creationId xmlns:a16="http://schemas.microsoft.com/office/drawing/2014/main" id="{0531EBE3-F7ED-49B4-82B4-0490C0058CBF}"/>
                </a:ext>
              </a:extLst>
            </p:cNvPr>
            <p:cNvSpPr/>
            <p:nvPr/>
          </p:nvSpPr>
          <p:spPr>
            <a:xfrm>
              <a:off x="9355066" y="5834521"/>
              <a:ext cx="334322" cy="52788"/>
            </a:xfrm>
            <a:custGeom>
              <a:avLst/>
              <a:gdLst>
                <a:gd name="connsiteX0" fmla="*/ 0 w 521208"/>
                <a:gd name="connsiteY0" fmla="*/ 0 h 82296"/>
                <a:gd name="connsiteX1" fmla="*/ 521208 w 521208"/>
                <a:gd name="connsiteY1" fmla="*/ 0 h 82296"/>
                <a:gd name="connsiteX2" fmla="*/ 521208 w 521208"/>
                <a:gd name="connsiteY2" fmla="*/ 82296 h 82296"/>
                <a:gd name="connsiteX3" fmla="*/ 0 w 521208"/>
                <a:gd name="connsiteY3" fmla="*/ 82296 h 82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21208" h="82296">
                  <a:moveTo>
                    <a:pt x="0" y="0"/>
                  </a:moveTo>
                  <a:lnTo>
                    <a:pt x="521208" y="0"/>
                  </a:lnTo>
                  <a:lnTo>
                    <a:pt x="521208" y="82296"/>
                  </a:lnTo>
                  <a:lnTo>
                    <a:pt x="0" y="82296"/>
                  </a:lnTo>
                  <a:close/>
                </a:path>
              </a:pathLst>
            </a:custGeom>
            <a:solidFill>
              <a:srgbClr val="EA633A"/>
            </a:solidFill>
            <a:ln w="41148" cap="rnd">
              <a:solidFill>
                <a:srgbClr val="EA633A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6" name="任意多边形: 形状 935">
              <a:extLst>
                <a:ext uri="{FF2B5EF4-FFF2-40B4-BE49-F238E27FC236}">
                  <a16:creationId xmlns:a16="http://schemas.microsoft.com/office/drawing/2014/main" id="{9955EA48-7228-5F05-6487-D6DCBC17E758}"/>
                </a:ext>
              </a:extLst>
            </p:cNvPr>
            <p:cNvSpPr/>
            <p:nvPr/>
          </p:nvSpPr>
          <p:spPr>
            <a:xfrm>
              <a:off x="9385859" y="5500199"/>
              <a:ext cx="272737" cy="316727"/>
            </a:xfrm>
            <a:custGeom>
              <a:avLst/>
              <a:gdLst>
                <a:gd name="connsiteX0" fmla="*/ 0 w 425196"/>
                <a:gd name="connsiteY0" fmla="*/ 0 h 493776"/>
                <a:gd name="connsiteX1" fmla="*/ 425196 w 425196"/>
                <a:gd name="connsiteY1" fmla="*/ 0 h 493776"/>
                <a:gd name="connsiteX2" fmla="*/ 425196 w 425196"/>
                <a:gd name="connsiteY2" fmla="*/ 493776 h 493776"/>
                <a:gd name="connsiteX3" fmla="*/ 0 w 425196"/>
                <a:gd name="connsiteY3" fmla="*/ 493776 h 493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5196" h="493776">
                  <a:moveTo>
                    <a:pt x="0" y="0"/>
                  </a:moveTo>
                  <a:lnTo>
                    <a:pt x="425196" y="0"/>
                  </a:lnTo>
                  <a:lnTo>
                    <a:pt x="425196" y="493776"/>
                  </a:lnTo>
                  <a:lnTo>
                    <a:pt x="0" y="493776"/>
                  </a:lnTo>
                  <a:close/>
                </a:path>
              </a:pathLst>
            </a:custGeom>
            <a:noFill/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7" name="任意多边形: 形状 936">
              <a:extLst>
                <a:ext uri="{FF2B5EF4-FFF2-40B4-BE49-F238E27FC236}">
                  <a16:creationId xmlns:a16="http://schemas.microsoft.com/office/drawing/2014/main" id="{4BF0C551-4CF8-5C9D-A320-4036CBD54E5F}"/>
                </a:ext>
              </a:extLst>
            </p:cNvPr>
            <p:cNvSpPr/>
            <p:nvPr/>
          </p:nvSpPr>
          <p:spPr>
            <a:xfrm>
              <a:off x="9355066" y="5816925"/>
              <a:ext cx="334322" cy="52788"/>
            </a:xfrm>
            <a:custGeom>
              <a:avLst/>
              <a:gdLst>
                <a:gd name="connsiteX0" fmla="*/ 0 w 521208"/>
                <a:gd name="connsiteY0" fmla="*/ 0 h 82296"/>
                <a:gd name="connsiteX1" fmla="*/ 521208 w 521208"/>
                <a:gd name="connsiteY1" fmla="*/ 0 h 82296"/>
                <a:gd name="connsiteX2" fmla="*/ 521208 w 521208"/>
                <a:gd name="connsiteY2" fmla="*/ 82296 h 82296"/>
                <a:gd name="connsiteX3" fmla="*/ 0 w 521208"/>
                <a:gd name="connsiteY3" fmla="*/ 82296 h 82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21208" h="82296">
                  <a:moveTo>
                    <a:pt x="0" y="0"/>
                  </a:moveTo>
                  <a:lnTo>
                    <a:pt x="521208" y="0"/>
                  </a:lnTo>
                  <a:lnTo>
                    <a:pt x="521208" y="82296"/>
                  </a:lnTo>
                  <a:lnTo>
                    <a:pt x="0" y="82296"/>
                  </a:lnTo>
                  <a:close/>
                </a:path>
              </a:pathLst>
            </a:custGeom>
            <a:solidFill>
              <a:srgbClr val="656B82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8" name="任意多边形: 形状 937">
              <a:extLst>
                <a:ext uri="{FF2B5EF4-FFF2-40B4-BE49-F238E27FC236}">
                  <a16:creationId xmlns:a16="http://schemas.microsoft.com/office/drawing/2014/main" id="{859EBBFE-17EB-0ED0-57B0-BDE8DA02BD5B}"/>
                </a:ext>
              </a:extLst>
            </p:cNvPr>
            <p:cNvSpPr/>
            <p:nvPr/>
          </p:nvSpPr>
          <p:spPr>
            <a:xfrm>
              <a:off x="9355066" y="5816925"/>
              <a:ext cx="334322" cy="52788"/>
            </a:xfrm>
            <a:custGeom>
              <a:avLst/>
              <a:gdLst>
                <a:gd name="connsiteX0" fmla="*/ 0 w 521208"/>
                <a:gd name="connsiteY0" fmla="*/ 0 h 82296"/>
                <a:gd name="connsiteX1" fmla="*/ 521208 w 521208"/>
                <a:gd name="connsiteY1" fmla="*/ 0 h 82296"/>
                <a:gd name="connsiteX2" fmla="*/ 521208 w 521208"/>
                <a:gd name="connsiteY2" fmla="*/ 82296 h 82296"/>
                <a:gd name="connsiteX3" fmla="*/ 0 w 521208"/>
                <a:gd name="connsiteY3" fmla="*/ 82296 h 82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21208" h="82296">
                  <a:moveTo>
                    <a:pt x="0" y="0"/>
                  </a:moveTo>
                  <a:lnTo>
                    <a:pt x="521208" y="0"/>
                  </a:lnTo>
                  <a:lnTo>
                    <a:pt x="521208" y="82296"/>
                  </a:lnTo>
                  <a:lnTo>
                    <a:pt x="0" y="82296"/>
                  </a:lnTo>
                  <a:close/>
                </a:path>
              </a:pathLst>
            </a:custGeom>
            <a:noFill/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9" name="任意多边形: 形状 938">
              <a:extLst>
                <a:ext uri="{FF2B5EF4-FFF2-40B4-BE49-F238E27FC236}">
                  <a16:creationId xmlns:a16="http://schemas.microsoft.com/office/drawing/2014/main" id="{292AAF15-9C2C-4416-710F-17E2F544D23C}"/>
                </a:ext>
              </a:extLst>
            </p:cNvPr>
            <p:cNvSpPr/>
            <p:nvPr/>
          </p:nvSpPr>
          <p:spPr>
            <a:xfrm>
              <a:off x="9619884" y="4884342"/>
              <a:ext cx="255141" cy="255141"/>
            </a:xfrm>
            <a:custGeom>
              <a:avLst/>
              <a:gdLst>
                <a:gd name="connsiteX0" fmla="*/ 397764 w 397764"/>
                <a:gd name="connsiteY0" fmla="*/ 198882 h 397764"/>
                <a:gd name="connsiteX1" fmla="*/ 198882 w 397764"/>
                <a:gd name="connsiteY1" fmla="*/ 397764 h 397764"/>
                <a:gd name="connsiteX2" fmla="*/ 0 w 397764"/>
                <a:gd name="connsiteY2" fmla="*/ 198882 h 397764"/>
                <a:gd name="connsiteX3" fmla="*/ 198882 w 397764"/>
                <a:gd name="connsiteY3" fmla="*/ 0 h 397764"/>
                <a:gd name="connsiteX4" fmla="*/ 397764 w 397764"/>
                <a:gd name="connsiteY4" fmla="*/ 198882 h 397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7764" h="397764">
                  <a:moveTo>
                    <a:pt x="397764" y="198882"/>
                  </a:moveTo>
                  <a:cubicBezTo>
                    <a:pt x="397764" y="308722"/>
                    <a:pt x="308721" y="397764"/>
                    <a:pt x="198882" y="397764"/>
                  </a:cubicBezTo>
                  <a:cubicBezTo>
                    <a:pt x="89042" y="397764"/>
                    <a:pt x="0" y="308722"/>
                    <a:pt x="0" y="198882"/>
                  </a:cubicBezTo>
                  <a:cubicBezTo>
                    <a:pt x="0" y="89043"/>
                    <a:pt x="89042" y="0"/>
                    <a:pt x="198882" y="0"/>
                  </a:cubicBezTo>
                  <a:cubicBezTo>
                    <a:pt x="308721" y="0"/>
                    <a:pt x="397764" y="89043"/>
                    <a:pt x="397764" y="198882"/>
                  </a:cubicBezTo>
                  <a:close/>
                </a:path>
              </a:pathLst>
            </a:custGeom>
            <a:solidFill>
              <a:srgbClr val="98AAB5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0" name="任意多边形: 形状 939">
              <a:extLst>
                <a:ext uri="{FF2B5EF4-FFF2-40B4-BE49-F238E27FC236}">
                  <a16:creationId xmlns:a16="http://schemas.microsoft.com/office/drawing/2014/main" id="{084E33B6-78F5-8BAD-3CCB-2CD834B9D7D2}"/>
                </a:ext>
              </a:extLst>
            </p:cNvPr>
            <p:cNvSpPr/>
            <p:nvPr/>
          </p:nvSpPr>
          <p:spPr>
            <a:xfrm>
              <a:off x="9712263" y="4884342"/>
              <a:ext cx="162762" cy="255141"/>
            </a:xfrm>
            <a:custGeom>
              <a:avLst/>
              <a:gdLst>
                <a:gd name="connsiteX0" fmla="*/ 54864 w 253746"/>
                <a:gd name="connsiteY0" fmla="*/ 0 h 397764"/>
                <a:gd name="connsiteX1" fmla="*/ 0 w 253746"/>
                <a:gd name="connsiteY1" fmla="*/ 7544 h 397764"/>
                <a:gd name="connsiteX2" fmla="*/ 144018 w 253746"/>
                <a:gd name="connsiteY2" fmla="*/ 198882 h 397764"/>
                <a:gd name="connsiteX3" fmla="*/ 0 w 253746"/>
                <a:gd name="connsiteY3" fmla="*/ 390220 h 397764"/>
                <a:gd name="connsiteX4" fmla="*/ 54864 w 253746"/>
                <a:gd name="connsiteY4" fmla="*/ 397764 h 397764"/>
                <a:gd name="connsiteX5" fmla="*/ 253746 w 253746"/>
                <a:gd name="connsiteY5" fmla="*/ 198882 h 397764"/>
                <a:gd name="connsiteX6" fmla="*/ 54864 w 253746"/>
                <a:gd name="connsiteY6" fmla="*/ 0 h 397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3746" h="397764">
                  <a:moveTo>
                    <a:pt x="54864" y="0"/>
                  </a:moveTo>
                  <a:cubicBezTo>
                    <a:pt x="35662" y="0"/>
                    <a:pt x="17145" y="2743"/>
                    <a:pt x="0" y="7544"/>
                  </a:cubicBezTo>
                  <a:cubicBezTo>
                    <a:pt x="82982" y="31547"/>
                    <a:pt x="144018" y="107670"/>
                    <a:pt x="144018" y="198882"/>
                  </a:cubicBezTo>
                  <a:cubicBezTo>
                    <a:pt x="144018" y="289407"/>
                    <a:pt x="82982" y="366217"/>
                    <a:pt x="0" y="390220"/>
                  </a:cubicBezTo>
                  <a:cubicBezTo>
                    <a:pt x="17145" y="395021"/>
                    <a:pt x="35662" y="397764"/>
                    <a:pt x="54864" y="397764"/>
                  </a:cubicBezTo>
                  <a:cubicBezTo>
                    <a:pt x="164592" y="397764"/>
                    <a:pt x="253746" y="308610"/>
                    <a:pt x="253746" y="198882"/>
                  </a:cubicBezTo>
                  <a:cubicBezTo>
                    <a:pt x="253746" y="88468"/>
                    <a:pt x="164592" y="0"/>
                    <a:pt x="54864" y="0"/>
                  </a:cubicBezTo>
                  <a:close/>
                </a:path>
              </a:pathLst>
            </a:custGeom>
            <a:solidFill>
              <a:srgbClr val="7B929E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1" name="任意多边形: 形状 940">
              <a:extLst>
                <a:ext uri="{FF2B5EF4-FFF2-40B4-BE49-F238E27FC236}">
                  <a16:creationId xmlns:a16="http://schemas.microsoft.com/office/drawing/2014/main" id="{96C44490-4A86-E38A-411D-7E4219737F87}"/>
                </a:ext>
              </a:extLst>
            </p:cNvPr>
            <p:cNvSpPr/>
            <p:nvPr/>
          </p:nvSpPr>
          <p:spPr>
            <a:xfrm>
              <a:off x="9619884" y="4884342"/>
              <a:ext cx="255141" cy="255141"/>
            </a:xfrm>
            <a:custGeom>
              <a:avLst/>
              <a:gdLst>
                <a:gd name="connsiteX0" fmla="*/ 397764 w 397764"/>
                <a:gd name="connsiteY0" fmla="*/ 198882 h 397764"/>
                <a:gd name="connsiteX1" fmla="*/ 198882 w 397764"/>
                <a:gd name="connsiteY1" fmla="*/ 397764 h 397764"/>
                <a:gd name="connsiteX2" fmla="*/ 0 w 397764"/>
                <a:gd name="connsiteY2" fmla="*/ 198882 h 397764"/>
                <a:gd name="connsiteX3" fmla="*/ 198882 w 397764"/>
                <a:gd name="connsiteY3" fmla="*/ 0 h 397764"/>
                <a:gd name="connsiteX4" fmla="*/ 397764 w 397764"/>
                <a:gd name="connsiteY4" fmla="*/ 198882 h 397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7764" h="397764">
                  <a:moveTo>
                    <a:pt x="397764" y="198882"/>
                  </a:moveTo>
                  <a:cubicBezTo>
                    <a:pt x="397764" y="308722"/>
                    <a:pt x="308721" y="397764"/>
                    <a:pt x="198882" y="397764"/>
                  </a:cubicBezTo>
                  <a:cubicBezTo>
                    <a:pt x="89042" y="397764"/>
                    <a:pt x="0" y="308722"/>
                    <a:pt x="0" y="198882"/>
                  </a:cubicBezTo>
                  <a:cubicBezTo>
                    <a:pt x="0" y="89043"/>
                    <a:pt x="89042" y="0"/>
                    <a:pt x="198882" y="0"/>
                  </a:cubicBezTo>
                  <a:cubicBezTo>
                    <a:pt x="308721" y="0"/>
                    <a:pt x="397764" y="89043"/>
                    <a:pt x="397764" y="198882"/>
                  </a:cubicBezTo>
                  <a:close/>
                </a:path>
              </a:pathLst>
            </a:custGeom>
            <a:noFill/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2" name="任意多边形: 形状 941">
              <a:extLst>
                <a:ext uri="{FF2B5EF4-FFF2-40B4-BE49-F238E27FC236}">
                  <a16:creationId xmlns:a16="http://schemas.microsoft.com/office/drawing/2014/main" id="{B6932EBF-76C3-9DC6-7E92-4340244E1D17}"/>
                </a:ext>
              </a:extLst>
            </p:cNvPr>
            <p:cNvSpPr/>
            <p:nvPr/>
          </p:nvSpPr>
          <p:spPr>
            <a:xfrm>
              <a:off x="9728539" y="6001682"/>
              <a:ext cx="422302" cy="96778"/>
            </a:xfrm>
            <a:custGeom>
              <a:avLst/>
              <a:gdLst>
                <a:gd name="connsiteX0" fmla="*/ 658368 w 658368"/>
                <a:gd name="connsiteY0" fmla="*/ 150876 h 150876"/>
                <a:gd name="connsiteX1" fmla="*/ 0 w 658368"/>
                <a:gd name="connsiteY1" fmla="*/ 150876 h 150876"/>
                <a:gd name="connsiteX2" fmla="*/ 0 w 658368"/>
                <a:gd name="connsiteY2" fmla="*/ 96012 h 150876"/>
                <a:gd name="connsiteX3" fmla="*/ 96012 w 658368"/>
                <a:gd name="connsiteY3" fmla="*/ 0 h 150876"/>
                <a:gd name="connsiteX4" fmla="*/ 562356 w 658368"/>
                <a:gd name="connsiteY4" fmla="*/ 0 h 150876"/>
                <a:gd name="connsiteX5" fmla="*/ 658368 w 658368"/>
                <a:gd name="connsiteY5" fmla="*/ 96012 h 150876"/>
                <a:gd name="connsiteX6" fmla="*/ 658368 w 658368"/>
                <a:gd name="connsiteY6" fmla="*/ 150876 h 150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58368" h="150876">
                  <a:moveTo>
                    <a:pt x="658368" y="150876"/>
                  </a:moveTo>
                  <a:lnTo>
                    <a:pt x="0" y="150876"/>
                  </a:lnTo>
                  <a:lnTo>
                    <a:pt x="0" y="96012"/>
                  </a:lnTo>
                  <a:cubicBezTo>
                    <a:pt x="0" y="43205"/>
                    <a:pt x="43205" y="0"/>
                    <a:pt x="96012" y="0"/>
                  </a:cubicBezTo>
                  <a:lnTo>
                    <a:pt x="562356" y="0"/>
                  </a:lnTo>
                  <a:cubicBezTo>
                    <a:pt x="615163" y="0"/>
                    <a:pt x="658368" y="43205"/>
                    <a:pt x="658368" y="96012"/>
                  </a:cubicBezTo>
                  <a:lnTo>
                    <a:pt x="658368" y="150876"/>
                  </a:lnTo>
                  <a:close/>
                </a:path>
              </a:pathLst>
            </a:custGeom>
            <a:solidFill>
              <a:srgbClr val="6E818E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3" name="任意多边形: 形状 942">
              <a:extLst>
                <a:ext uri="{FF2B5EF4-FFF2-40B4-BE49-F238E27FC236}">
                  <a16:creationId xmlns:a16="http://schemas.microsoft.com/office/drawing/2014/main" id="{D3DE6231-57DE-7318-9D89-1CC3E1FDA2FA}"/>
                </a:ext>
              </a:extLst>
            </p:cNvPr>
            <p:cNvSpPr/>
            <p:nvPr/>
          </p:nvSpPr>
          <p:spPr>
            <a:xfrm>
              <a:off x="9728539" y="6057110"/>
              <a:ext cx="422302" cy="40910"/>
            </a:xfrm>
            <a:custGeom>
              <a:avLst/>
              <a:gdLst>
                <a:gd name="connsiteX0" fmla="*/ 0 w 658368"/>
                <a:gd name="connsiteY0" fmla="*/ 0 h 63779"/>
                <a:gd name="connsiteX1" fmla="*/ 658368 w 658368"/>
                <a:gd name="connsiteY1" fmla="*/ 0 h 63779"/>
                <a:gd name="connsiteX2" fmla="*/ 658368 w 658368"/>
                <a:gd name="connsiteY2" fmla="*/ 63779 h 63779"/>
                <a:gd name="connsiteX3" fmla="*/ 0 w 658368"/>
                <a:gd name="connsiteY3" fmla="*/ 63779 h 63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58368" h="63779">
                  <a:moveTo>
                    <a:pt x="0" y="0"/>
                  </a:moveTo>
                  <a:lnTo>
                    <a:pt x="658368" y="0"/>
                  </a:lnTo>
                  <a:lnTo>
                    <a:pt x="658368" y="63779"/>
                  </a:lnTo>
                  <a:lnTo>
                    <a:pt x="0" y="63779"/>
                  </a:lnTo>
                  <a:close/>
                </a:path>
              </a:pathLst>
            </a:custGeom>
            <a:solidFill>
              <a:srgbClr val="5C6F7A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4" name="任意多边形: 形状 943">
              <a:extLst>
                <a:ext uri="{FF2B5EF4-FFF2-40B4-BE49-F238E27FC236}">
                  <a16:creationId xmlns:a16="http://schemas.microsoft.com/office/drawing/2014/main" id="{47DA70F2-5F41-C841-99F6-D7E35D3AF4AB}"/>
                </a:ext>
              </a:extLst>
            </p:cNvPr>
            <p:cNvSpPr/>
            <p:nvPr/>
          </p:nvSpPr>
          <p:spPr>
            <a:xfrm>
              <a:off x="9728539" y="6001682"/>
              <a:ext cx="422302" cy="96778"/>
            </a:xfrm>
            <a:custGeom>
              <a:avLst/>
              <a:gdLst>
                <a:gd name="connsiteX0" fmla="*/ 658368 w 658368"/>
                <a:gd name="connsiteY0" fmla="*/ 150876 h 150876"/>
                <a:gd name="connsiteX1" fmla="*/ 0 w 658368"/>
                <a:gd name="connsiteY1" fmla="*/ 150876 h 150876"/>
                <a:gd name="connsiteX2" fmla="*/ 0 w 658368"/>
                <a:gd name="connsiteY2" fmla="*/ 96012 h 150876"/>
                <a:gd name="connsiteX3" fmla="*/ 96012 w 658368"/>
                <a:gd name="connsiteY3" fmla="*/ 0 h 150876"/>
                <a:gd name="connsiteX4" fmla="*/ 562356 w 658368"/>
                <a:gd name="connsiteY4" fmla="*/ 0 h 150876"/>
                <a:gd name="connsiteX5" fmla="*/ 658368 w 658368"/>
                <a:gd name="connsiteY5" fmla="*/ 96012 h 150876"/>
                <a:gd name="connsiteX6" fmla="*/ 658368 w 658368"/>
                <a:gd name="connsiteY6" fmla="*/ 150876 h 150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58368" h="150876">
                  <a:moveTo>
                    <a:pt x="658368" y="150876"/>
                  </a:moveTo>
                  <a:lnTo>
                    <a:pt x="0" y="150876"/>
                  </a:lnTo>
                  <a:lnTo>
                    <a:pt x="0" y="96012"/>
                  </a:lnTo>
                  <a:cubicBezTo>
                    <a:pt x="0" y="43205"/>
                    <a:pt x="43205" y="0"/>
                    <a:pt x="96012" y="0"/>
                  </a:cubicBezTo>
                  <a:lnTo>
                    <a:pt x="562356" y="0"/>
                  </a:lnTo>
                  <a:cubicBezTo>
                    <a:pt x="615163" y="0"/>
                    <a:pt x="658368" y="43205"/>
                    <a:pt x="658368" y="96012"/>
                  </a:cubicBezTo>
                  <a:lnTo>
                    <a:pt x="658368" y="150876"/>
                  </a:lnTo>
                  <a:close/>
                </a:path>
              </a:pathLst>
            </a:custGeom>
            <a:noFill/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5" name="任意多边形: 形状 944">
              <a:extLst>
                <a:ext uri="{FF2B5EF4-FFF2-40B4-BE49-F238E27FC236}">
                  <a16:creationId xmlns:a16="http://schemas.microsoft.com/office/drawing/2014/main" id="{1EA30E15-53E6-D8E4-0998-77707B6B23A2}"/>
                </a:ext>
              </a:extLst>
            </p:cNvPr>
            <p:cNvSpPr/>
            <p:nvPr/>
          </p:nvSpPr>
          <p:spPr>
            <a:xfrm>
              <a:off x="7530369" y="6098460"/>
              <a:ext cx="3463757" cy="4399"/>
            </a:xfrm>
            <a:custGeom>
              <a:avLst/>
              <a:gdLst>
                <a:gd name="connsiteX0" fmla="*/ 0 w 5399989"/>
                <a:gd name="connsiteY0" fmla="*/ 0 h 6858"/>
                <a:gd name="connsiteX1" fmla="*/ 5399989 w 5399989"/>
                <a:gd name="connsiteY1" fmla="*/ 0 h 6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399989" h="6858">
                  <a:moveTo>
                    <a:pt x="0" y="0"/>
                  </a:moveTo>
                  <a:lnTo>
                    <a:pt x="5399989" y="0"/>
                  </a:lnTo>
                </a:path>
              </a:pathLst>
            </a:custGeom>
            <a:ln w="54864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6" name="任意多边形: 形状 945">
              <a:extLst>
                <a:ext uri="{FF2B5EF4-FFF2-40B4-BE49-F238E27FC236}">
                  <a16:creationId xmlns:a16="http://schemas.microsoft.com/office/drawing/2014/main" id="{A1BE5F65-CE2C-1640-F658-B141E7E99D03}"/>
                </a:ext>
              </a:extLst>
            </p:cNvPr>
            <p:cNvSpPr/>
            <p:nvPr/>
          </p:nvSpPr>
          <p:spPr>
            <a:xfrm>
              <a:off x="9058361" y="4422009"/>
              <a:ext cx="1375587" cy="643966"/>
            </a:xfrm>
            <a:custGeom>
              <a:avLst/>
              <a:gdLst>
                <a:gd name="connsiteX0" fmla="*/ 2129057 w 2144537"/>
                <a:gd name="connsiteY0" fmla="*/ 980008 h 1003941"/>
                <a:gd name="connsiteX1" fmla="*/ 2129057 w 2144537"/>
                <a:gd name="connsiteY1" fmla="*/ 980008 h 1003941"/>
                <a:gd name="connsiteX2" fmla="*/ 2035102 w 2144537"/>
                <a:gd name="connsiteY2" fmla="*/ 988238 h 1003941"/>
                <a:gd name="connsiteX3" fmla="*/ 1072239 w 2144537"/>
                <a:gd name="connsiteY3" fmla="*/ 172821 h 1003941"/>
                <a:gd name="connsiteX4" fmla="*/ 109375 w 2144537"/>
                <a:gd name="connsiteY4" fmla="*/ 988238 h 1003941"/>
                <a:gd name="connsiteX5" fmla="*/ 15421 w 2144537"/>
                <a:gd name="connsiteY5" fmla="*/ 980008 h 1003941"/>
                <a:gd name="connsiteX6" fmla="*/ 15421 w 2144537"/>
                <a:gd name="connsiteY6" fmla="*/ 980008 h 1003941"/>
                <a:gd name="connsiteX7" fmla="*/ 23650 w 2144537"/>
                <a:gd name="connsiteY7" fmla="*/ 887425 h 1003941"/>
                <a:gd name="connsiteX8" fmla="*/ 970055 w 2144537"/>
                <a:gd name="connsiteY8" fmla="*/ 87096 h 1003941"/>
                <a:gd name="connsiteX9" fmla="*/ 1072925 w 2144537"/>
                <a:gd name="connsiteY9" fmla="*/ 0 h 1003941"/>
                <a:gd name="connsiteX10" fmla="*/ 1175109 w 2144537"/>
                <a:gd name="connsiteY10" fmla="*/ 87096 h 1003941"/>
                <a:gd name="connsiteX11" fmla="*/ 2121513 w 2144537"/>
                <a:gd name="connsiteY11" fmla="*/ 887425 h 1003941"/>
                <a:gd name="connsiteX12" fmla="*/ 2129057 w 2144537"/>
                <a:gd name="connsiteY12" fmla="*/ 980008 h 10039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144537" h="1003941">
                  <a:moveTo>
                    <a:pt x="2129057" y="980008"/>
                  </a:moveTo>
                  <a:lnTo>
                    <a:pt x="2129057" y="980008"/>
                  </a:lnTo>
                  <a:cubicBezTo>
                    <a:pt x="2105739" y="1008126"/>
                    <a:pt x="2063220" y="1012241"/>
                    <a:pt x="2035102" y="988238"/>
                  </a:cubicBezTo>
                  <a:lnTo>
                    <a:pt x="1072239" y="172821"/>
                  </a:lnTo>
                  <a:lnTo>
                    <a:pt x="109375" y="988238"/>
                  </a:lnTo>
                  <a:cubicBezTo>
                    <a:pt x="81257" y="1012241"/>
                    <a:pt x="39424" y="1008126"/>
                    <a:pt x="15421" y="980008"/>
                  </a:cubicBezTo>
                  <a:lnTo>
                    <a:pt x="15421" y="980008"/>
                  </a:lnTo>
                  <a:cubicBezTo>
                    <a:pt x="-7897" y="951890"/>
                    <a:pt x="-4468" y="910742"/>
                    <a:pt x="23650" y="887425"/>
                  </a:cubicBezTo>
                  <a:lnTo>
                    <a:pt x="970055" y="87096"/>
                  </a:lnTo>
                  <a:lnTo>
                    <a:pt x="1072925" y="0"/>
                  </a:lnTo>
                  <a:lnTo>
                    <a:pt x="1175109" y="87096"/>
                  </a:lnTo>
                  <a:lnTo>
                    <a:pt x="2121513" y="887425"/>
                  </a:lnTo>
                  <a:cubicBezTo>
                    <a:pt x="2148945" y="910057"/>
                    <a:pt x="2152374" y="951890"/>
                    <a:pt x="2129057" y="980008"/>
                  </a:cubicBez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  <a:ln w="685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947" name="任意多边形: 形状 946">
              <a:extLst>
                <a:ext uri="{FF2B5EF4-FFF2-40B4-BE49-F238E27FC236}">
                  <a16:creationId xmlns:a16="http://schemas.microsoft.com/office/drawing/2014/main" id="{BEDB8F00-9AAF-AE9B-874B-BE7C819769A2}"/>
                </a:ext>
              </a:extLst>
            </p:cNvPr>
            <p:cNvSpPr/>
            <p:nvPr/>
          </p:nvSpPr>
          <p:spPr>
            <a:xfrm>
              <a:off x="9267966" y="4865866"/>
              <a:ext cx="63345" cy="36511"/>
            </a:xfrm>
            <a:custGeom>
              <a:avLst/>
              <a:gdLst>
                <a:gd name="connsiteX0" fmla="*/ 0 w 98755"/>
                <a:gd name="connsiteY0" fmla="*/ 0 h 56921"/>
                <a:gd name="connsiteX1" fmla="*/ 98755 w 98755"/>
                <a:gd name="connsiteY1" fmla="*/ 0 h 56921"/>
                <a:gd name="connsiteX2" fmla="*/ 98755 w 98755"/>
                <a:gd name="connsiteY2" fmla="*/ 56921 h 56921"/>
                <a:gd name="connsiteX3" fmla="*/ 0 w 98755"/>
                <a:gd name="connsiteY3" fmla="*/ 56921 h 56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8755" h="56921">
                  <a:moveTo>
                    <a:pt x="0" y="0"/>
                  </a:moveTo>
                  <a:lnTo>
                    <a:pt x="98755" y="0"/>
                  </a:lnTo>
                  <a:lnTo>
                    <a:pt x="98755" y="56921"/>
                  </a:lnTo>
                  <a:lnTo>
                    <a:pt x="0" y="56921"/>
                  </a:lnTo>
                  <a:close/>
                </a:path>
              </a:pathLst>
            </a:cu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  <a:ln w="685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948" name="任意多边形: 形状 947">
              <a:extLst>
                <a:ext uri="{FF2B5EF4-FFF2-40B4-BE49-F238E27FC236}">
                  <a16:creationId xmlns:a16="http://schemas.microsoft.com/office/drawing/2014/main" id="{DCA07E8C-120E-F812-1255-11AD04E5C191}"/>
                </a:ext>
              </a:extLst>
            </p:cNvPr>
            <p:cNvSpPr/>
            <p:nvPr/>
          </p:nvSpPr>
          <p:spPr>
            <a:xfrm>
              <a:off x="9739097" y="4480076"/>
              <a:ext cx="58506" cy="36511"/>
            </a:xfrm>
            <a:custGeom>
              <a:avLst/>
              <a:gdLst>
                <a:gd name="connsiteX0" fmla="*/ 0 w 91211"/>
                <a:gd name="connsiteY0" fmla="*/ 0 h 56921"/>
                <a:gd name="connsiteX1" fmla="*/ 91211 w 91211"/>
                <a:gd name="connsiteY1" fmla="*/ 0 h 56921"/>
                <a:gd name="connsiteX2" fmla="*/ 91211 w 91211"/>
                <a:gd name="connsiteY2" fmla="*/ 56921 h 56921"/>
                <a:gd name="connsiteX3" fmla="*/ 0 w 91211"/>
                <a:gd name="connsiteY3" fmla="*/ 56921 h 56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1211" h="56921">
                  <a:moveTo>
                    <a:pt x="0" y="0"/>
                  </a:moveTo>
                  <a:lnTo>
                    <a:pt x="91211" y="0"/>
                  </a:lnTo>
                  <a:lnTo>
                    <a:pt x="91211" y="56921"/>
                  </a:lnTo>
                  <a:lnTo>
                    <a:pt x="0" y="56921"/>
                  </a:lnTo>
                  <a:close/>
                </a:path>
              </a:pathLst>
            </a:cu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  <a:ln w="685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949" name="任意多边形: 形状 948">
              <a:extLst>
                <a:ext uri="{FF2B5EF4-FFF2-40B4-BE49-F238E27FC236}">
                  <a16:creationId xmlns:a16="http://schemas.microsoft.com/office/drawing/2014/main" id="{BA4BA6B7-EC67-9224-CA58-D8416E837F8D}"/>
                </a:ext>
              </a:extLst>
            </p:cNvPr>
            <p:cNvSpPr/>
            <p:nvPr/>
          </p:nvSpPr>
          <p:spPr>
            <a:xfrm>
              <a:off x="9058361" y="4422009"/>
              <a:ext cx="1375587" cy="643966"/>
            </a:xfrm>
            <a:custGeom>
              <a:avLst/>
              <a:gdLst>
                <a:gd name="connsiteX0" fmla="*/ 2129057 w 2144537"/>
                <a:gd name="connsiteY0" fmla="*/ 980008 h 1003941"/>
                <a:gd name="connsiteX1" fmla="*/ 2129057 w 2144537"/>
                <a:gd name="connsiteY1" fmla="*/ 980008 h 1003941"/>
                <a:gd name="connsiteX2" fmla="*/ 2035102 w 2144537"/>
                <a:gd name="connsiteY2" fmla="*/ 988238 h 1003941"/>
                <a:gd name="connsiteX3" fmla="*/ 1072239 w 2144537"/>
                <a:gd name="connsiteY3" fmla="*/ 172821 h 1003941"/>
                <a:gd name="connsiteX4" fmla="*/ 109375 w 2144537"/>
                <a:gd name="connsiteY4" fmla="*/ 988238 h 1003941"/>
                <a:gd name="connsiteX5" fmla="*/ 15421 w 2144537"/>
                <a:gd name="connsiteY5" fmla="*/ 980008 h 1003941"/>
                <a:gd name="connsiteX6" fmla="*/ 15421 w 2144537"/>
                <a:gd name="connsiteY6" fmla="*/ 980008 h 1003941"/>
                <a:gd name="connsiteX7" fmla="*/ 23650 w 2144537"/>
                <a:gd name="connsiteY7" fmla="*/ 887425 h 1003941"/>
                <a:gd name="connsiteX8" fmla="*/ 970055 w 2144537"/>
                <a:gd name="connsiteY8" fmla="*/ 87096 h 1003941"/>
                <a:gd name="connsiteX9" fmla="*/ 1072925 w 2144537"/>
                <a:gd name="connsiteY9" fmla="*/ 0 h 1003941"/>
                <a:gd name="connsiteX10" fmla="*/ 1175109 w 2144537"/>
                <a:gd name="connsiteY10" fmla="*/ 87096 h 1003941"/>
                <a:gd name="connsiteX11" fmla="*/ 2121513 w 2144537"/>
                <a:gd name="connsiteY11" fmla="*/ 887425 h 1003941"/>
                <a:gd name="connsiteX12" fmla="*/ 2129057 w 2144537"/>
                <a:gd name="connsiteY12" fmla="*/ 980008 h 10039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144537" h="1003941">
                  <a:moveTo>
                    <a:pt x="2129057" y="980008"/>
                  </a:moveTo>
                  <a:lnTo>
                    <a:pt x="2129057" y="980008"/>
                  </a:lnTo>
                  <a:cubicBezTo>
                    <a:pt x="2105739" y="1008126"/>
                    <a:pt x="2063220" y="1012241"/>
                    <a:pt x="2035102" y="988238"/>
                  </a:cubicBezTo>
                  <a:lnTo>
                    <a:pt x="1072239" y="172821"/>
                  </a:lnTo>
                  <a:lnTo>
                    <a:pt x="109375" y="988238"/>
                  </a:lnTo>
                  <a:cubicBezTo>
                    <a:pt x="81257" y="1012241"/>
                    <a:pt x="39424" y="1008126"/>
                    <a:pt x="15421" y="980008"/>
                  </a:cubicBezTo>
                  <a:lnTo>
                    <a:pt x="15421" y="980008"/>
                  </a:lnTo>
                  <a:cubicBezTo>
                    <a:pt x="-7897" y="951890"/>
                    <a:pt x="-4468" y="910742"/>
                    <a:pt x="23650" y="887425"/>
                  </a:cubicBezTo>
                  <a:lnTo>
                    <a:pt x="970055" y="87096"/>
                  </a:lnTo>
                  <a:lnTo>
                    <a:pt x="1072925" y="0"/>
                  </a:lnTo>
                  <a:lnTo>
                    <a:pt x="1175109" y="87096"/>
                  </a:lnTo>
                  <a:lnTo>
                    <a:pt x="2121513" y="887425"/>
                  </a:lnTo>
                  <a:cubicBezTo>
                    <a:pt x="2148945" y="910057"/>
                    <a:pt x="2152374" y="951890"/>
                    <a:pt x="2129057" y="980008"/>
                  </a:cubicBezTo>
                  <a:close/>
                </a:path>
              </a:pathLst>
            </a:custGeom>
            <a:noFill/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0" name="任意多边形: 形状 949">
              <a:extLst>
                <a:ext uri="{FF2B5EF4-FFF2-40B4-BE49-F238E27FC236}">
                  <a16:creationId xmlns:a16="http://schemas.microsoft.com/office/drawing/2014/main" id="{81CBF932-44C1-F137-F18F-8D10C39A4D3F}"/>
                </a:ext>
              </a:extLst>
            </p:cNvPr>
            <p:cNvSpPr/>
            <p:nvPr/>
          </p:nvSpPr>
          <p:spPr>
            <a:xfrm>
              <a:off x="10587220" y="5427176"/>
              <a:ext cx="4399" cy="671284"/>
            </a:xfrm>
            <a:custGeom>
              <a:avLst/>
              <a:gdLst>
                <a:gd name="connsiteX0" fmla="*/ 0 w 6858"/>
                <a:gd name="connsiteY0" fmla="*/ 1046531 h 1046530"/>
                <a:gd name="connsiteX1" fmla="*/ 0 w 6858"/>
                <a:gd name="connsiteY1" fmla="*/ 0 h 1046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858" h="1046530">
                  <a:moveTo>
                    <a:pt x="0" y="1046531"/>
                  </a:moveTo>
                  <a:lnTo>
                    <a:pt x="0" y="0"/>
                  </a:lnTo>
                </a:path>
              </a:pathLst>
            </a:custGeom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1" name="任意多边形: 形状 950">
              <a:extLst>
                <a:ext uri="{FF2B5EF4-FFF2-40B4-BE49-F238E27FC236}">
                  <a16:creationId xmlns:a16="http://schemas.microsoft.com/office/drawing/2014/main" id="{73AC6CC9-E1F5-52F4-A390-08FF8865F0B0}"/>
                </a:ext>
              </a:extLst>
            </p:cNvPr>
            <p:cNvSpPr/>
            <p:nvPr/>
          </p:nvSpPr>
          <p:spPr>
            <a:xfrm>
              <a:off x="10790453" y="5427176"/>
              <a:ext cx="4399" cy="671284"/>
            </a:xfrm>
            <a:custGeom>
              <a:avLst/>
              <a:gdLst>
                <a:gd name="connsiteX0" fmla="*/ 0 w 6858"/>
                <a:gd name="connsiteY0" fmla="*/ 1046531 h 1046530"/>
                <a:gd name="connsiteX1" fmla="*/ 0 w 6858"/>
                <a:gd name="connsiteY1" fmla="*/ 0 h 1046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858" h="1046530">
                  <a:moveTo>
                    <a:pt x="0" y="1046531"/>
                  </a:moveTo>
                  <a:lnTo>
                    <a:pt x="0" y="0"/>
                  </a:lnTo>
                </a:path>
              </a:pathLst>
            </a:custGeom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2" name="任意多边形: 形状 951">
              <a:extLst>
                <a:ext uri="{FF2B5EF4-FFF2-40B4-BE49-F238E27FC236}">
                  <a16:creationId xmlns:a16="http://schemas.microsoft.com/office/drawing/2014/main" id="{8B0DF04F-D246-2852-54D2-3311CBD8A936}"/>
                </a:ext>
              </a:extLst>
            </p:cNvPr>
            <p:cNvSpPr/>
            <p:nvPr/>
          </p:nvSpPr>
          <p:spPr>
            <a:xfrm>
              <a:off x="9747455" y="4884342"/>
              <a:ext cx="4399" cy="255141"/>
            </a:xfrm>
            <a:custGeom>
              <a:avLst/>
              <a:gdLst>
                <a:gd name="connsiteX0" fmla="*/ 0 w 6858"/>
                <a:gd name="connsiteY0" fmla="*/ 397764 h 397764"/>
                <a:gd name="connsiteX1" fmla="*/ 0 w 6858"/>
                <a:gd name="connsiteY1" fmla="*/ 0 h 397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858" h="397764">
                  <a:moveTo>
                    <a:pt x="0" y="397764"/>
                  </a:moveTo>
                  <a:lnTo>
                    <a:pt x="0" y="0"/>
                  </a:lnTo>
                </a:path>
              </a:pathLst>
            </a:custGeom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3" name="任意多边形: 形状 952">
              <a:extLst>
                <a:ext uri="{FF2B5EF4-FFF2-40B4-BE49-F238E27FC236}">
                  <a16:creationId xmlns:a16="http://schemas.microsoft.com/office/drawing/2014/main" id="{86F83DE2-31C1-C9C7-C78B-DEB34A95D653}"/>
                </a:ext>
              </a:extLst>
            </p:cNvPr>
            <p:cNvSpPr/>
            <p:nvPr/>
          </p:nvSpPr>
          <p:spPr>
            <a:xfrm>
              <a:off x="9619884" y="5011912"/>
              <a:ext cx="255141" cy="4399"/>
            </a:xfrm>
            <a:custGeom>
              <a:avLst/>
              <a:gdLst>
                <a:gd name="connsiteX0" fmla="*/ 0 w 397764"/>
                <a:gd name="connsiteY0" fmla="*/ 0 h 6858"/>
                <a:gd name="connsiteX1" fmla="*/ 397764 w 397764"/>
                <a:gd name="connsiteY1" fmla="*/ 0 h 6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97764" h="6858">
                  <a:moveTo>
                    <a:pt x="0" y="0"/>
                  </a:moveTo>
                  <a:lnTo>
                    <a:pt x="397764" y="0"/>
                  </a:lnTo>
                </a:path>
              </a:pathLst>
            </a:custGeom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4" name="任意多边形: 形状 953">
              <a:extLst>
                <a:ext uri="{FF2B5EF4-FFF2-40B4-BE49-F238E27FC236}">
                  <a16:creationId xmlns:a16="http://schemas.microsoft.com/office/drawing/2014/main" id="{03562045-45D0-4209-7A52-B8317C811A51}"/>
                </a:ext>
              </a:extLst>
            </p:cNvPr>
            <p:cNvSpPr/>
            <p:nvPr/>
          </p:nvSpPr>
          <p:spPr>
            <a:xfrm>
              <a:off x="7762195" y="5799329"/>
              <a:ext cx="827008" cy="17596"/>
            </a:xfrm>
            <a:custGeom>
              <a:avLst/>
              <a:gdLst>
                <a:gd name="connsiteX0" fmla="*/ 0 w 1289304"/>
                <a:gd name="connsiteY0" fmla="*/ 0 h 27432"/>
                <a:gd name="connsiteX1" fmla="*/ 1289304 w 1289304"/>
                <a:gd name="connsiteY1" fmla="*/ 0 h 27432"/>
                <a:gd name="connsiteX2" fmla="*/ 1289304 w 1289304"/>
                <a:gd name="connsiteY2" fmla="*/ 27432 h 27432"/>
                <a:gd name="connsiteX3" fmla="*/ 0 w 1289304"/>
                <a:gd name="connsiteY3" fmla="*/ 27432 h 27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89304" h="27432">
                  <a:moveTo>
                    <a:pt x="0" y="0"/>
                  </a:moveTo>
                  <a:lnTo>
                    <a:pt x="1289304" y="0"/>
                  </a:lnTo>
                  <a:lnTo>
                    <a:pt x="1289304" y="27432"/>
                  </a:lnTo>
                  <a:lnTo>
                    <a:pt x="0" y="27432"/>
                  </a:lnTo>
                  <a:close/>
                </a:path>
              </a:pathLst>
            </a:custGeom>
            <a:noFill/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5" name="任意多边形: 形状 954">
              <a:extLst>
                <a:ext uri="{FF2B5EF4-FFF2-40B4-BE49-F238E27FC236}">
                  <a16:creationId xmlns:a16="http://schemas.microsoft.com/office/drawing/2014/main" id="{8B5EF172-CCA6-10DB-00AA-72AA780E1C98}"/>
                </a:ext>
              </a:extLst>
            </p:cNvPr>
            <p:cNvSpPr/>
            <p:nvPr/>
          </p:nvSpPr>
          <p:spPr>
            <a:xfrm>
              <a:off x="7762195" y="5923821"/>
              <a:ext cx="827008" cy="17596"/>
            </a:xfrm>
            <a:custGeom>
              <a:avLst/>
              <a:gdLst>
                <a:gd name="connsiteX0" fmla="*/ 0 w 1289304"/>
                <a:gd name="connsiteY0" fmla="*/ 0 h 27432"/>
                <a:gd name="connsiteX1" fmla="*/ 1289304 w 1289304"/>
                <a:gd name="connsiteY1" fmla="*/ 0 h 27432"/>
                <a:gd name="connsiteX2" fmla="*/ 1289304 w 1289304"/>
                <a:gd name="connsiteY2" fmla="*/ 27432 h 27432"/>
                <a:gd name="connsiteX3" fmla="*/ 0 w 1289304"/>
                <a:gd name="connsiteY3" fmla="*/ 27432 h 27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89304" h="27432">
                  <a:moveTo>
                    <a:pt x="0" y="0"/>
                  </a:moveTo>
                  <a:lnTo>
                    <a:pt x="1289304" y="0"/>
                  </a:lnTo>
                  <a:lnTo>
                    <a:pt x="1289304" y="27432"/>
                  </a:lnTo>
                  <a:lnTo>
                    <a:pt x="0" y="27432"/>
                  </a:lnTo>
                  <a:close/>
                </a:path>
              </a:pathLst>
            </a:custGeom>
            <a:noFill/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6" name="任意多边形: 形状 955">
              <a:extLst>
                <a:ext uri="{FF2B5EF4-FFF2-40B4-BE49-F238E27FC236}">
                  <a16:creationId xmlns:a16="http://schemas.microsoft.com/office/drawing/2014/main" id="{72BB0E25-7CFB-8AF7-7575-F93A30F0C972}"/>
                </a:ext>
              </a:extLst>
            </p:cNvPr>
            <p:cNvSpPr/>
            <p:nvPr/>
          </p:nvSpPr>
          <p:spPr>
            <a:xfrm>
              <a:off x="7888886" y="5194910"/>
              <a:ext cx="4399" cy="903550"/>
            </a:xfrm>
            <a:custGeom>
              <a:avLst/>
              <a:gdLst>
                <a:gd name="connsiteX0" fmla="*/ 0 w 6858"/>
                <a:gd name="connsiteY0" fmla="*/ 1408633 h 1408633"/>
                <a:gd name="connsiteX1" fmla="*/ 0 w 6858"/>
                <a:gd name="connsiteY1" fmla="*/ 0 h 14086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858" h="1408633">
                  <a:moveTo>
                    <a:pt x="0" y="1408633"/>
                  </a:moveTo>
                  <a:lnTo>
                    <a:pt x="0" y="0"/>
                  </a:lnTo>
                </a:path>
              </a:pathLst>
            </a:custGeom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7" name="任意多边形: 形状 956">
              <a:extLst>
                <a:ext uri="{FF2B5EF4-FFF2-40B4-BE49-F238E27FC236}">
                  <a16:creationId xmlns:a16="http://schemas.microsoft.com/office/drawing/2014/main" id="{9BA77960-8401-666E-D02E-869BF7107888}"/>
                </a:ext>
              </a:extLst>
            </p:cNvPr>
            <p:cNvSpPr/>
            <p:nvPr/>
          </p:nvSpPr>
          <p:spPr>
            <a:xfrm>
              <a:off x="7686093" y="5427176"/>
              <a:ext cx="4399" cy="671284"/>
            </a:xfrm>
            <a:custGeom>
              <a:avLst/>
              <a:gdLst>
                <a:gd name="connsiteX0" fmla="*/ 0 w 6858"/>
                <a:gd name="connsiteY0" fmla="*/ 1046531 h 1046530"/>
                <a:gd name="connsiteX1" fmla="*/ 0 w 6858"/>
                <a:gd name="connsiteY1" fmla="*/ 0 h 1046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858" h="1046530">
                  <a:moveTo>
                    <a:pt x="0" y="1046531"/>
                  </a:moveTo>
                  <a:lnTo>
                    <a:pt x="0" y="0"/>
                  </a:lnTo>
                </a:path>
              </a:pathLst>
            </a:custGeom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8" name="任意多边形: 形状 957">
              <a:extLst>
                <a:ext uri="{FF2B5EF4-FFF2-40B4-BE49-F238E27FC236}">
                  <a16:creationId xmlns:a16="http://schemas.microsoft.com/office/drawing/2014/main" id="{E2F784D6-EF47-5771-EE76-BC9183F37F3D}"/>
                </a:ext>
              </a:extLst>
            </p:cNvPr>
            <p:cNvSpPr/>
            <p:nvPr/>
          </p:nvSpPr>
          <p:spPr>
            <a:xfrm>
              <a:off x="8186257" y="5261774"/>
              <a:ext cx="4399" cy="836686"/>
            </a:xfrm>
            <a:custGeom>
              <a:avLst/>
              <a:gdLst>
                <a:gd name="connsiteX0" fmla="*/ 0 w 6858"/>
                <a:gd name="connsiteY0" fmla="*/ 1304392 h 1304391"/>
                <a:gd name="connsiteX1" fmla="*/ 0 w 6858"/>
                <a:gd name="connsiteY1" fmla="*/ 0 h 1304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858" h="1304391">
                  <a:moveTo>
                    <a:pt x="0" y="1304392"/>
                  </a:moveTo>
                  <a:lnTo>
                    <a:pt x="0" y="0"/>
                  </a:lnTo>
                </a:path>
              </a:pathLst>
            </a:custGeom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9" name="任意多边形: 形状 958">
              <a:extLst>
                <a:ext uri="{FF2B5EF4-FFF2-40B4-BE49-F238E27FC236}">
                  <a16:creationId xmlns:a16="http://schemas.microsoft.com/office/drawing/2014/main" id="{6E958F25-5867-A9C5-D8E2-B00CA19EAA64}"/>
                </a:ext>
              </a:extLst>
            </p:cNvPr>
            <p:cNvSpPr/>
            <p:nvPr/>
          </p:nvSpPr>
          <p:spPr>
            <a:xfrm>
              <a:off x="8473071" y="5661202"/>
              <a:ext cx="61586" cy="437258"/>
            </a:xfrm>
            <a:custGeom>
              <a:avLst/>
              <a:gdLst>
                <a:gd name="connsiteX0" fmla="*/ 96012 w 96012"/>
                <a:gd name="connsiteY0" fmla="*/ 681685 h 681685"/>
                <a:gd name="connsiteX1" fmla="*/ 0 w 96012"/>
                <a:gd name="connsiteY1" fmla="*/ 681685 h 681685"/>
                <a:gd name="connsiteX2" fmla="*/ 0 w 96012"/>
                <a:gd name="connsiteY2" fmla="*/ 85039 h 681685"/>
                <a:gd name="connsiteX3" fmla="*/ 48006 w 96012"/>
                <a:gd name="connsiteY3" fmla="*/ 0 h 681685"/>
                <a:gd name="connsiteX4" fmla="*/ 96012 w 96012"/>
                <a:gd name="connsiteY4" fmla="*/ 85039 h 681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012" h="681685">
                  <a:moveTo>
                    <a:pt x="96012" y="681685"/>
                  </a:moveTo>
                  <a:lnTo>
                    <a:pt x="0" y="681685"/>
                  </a:lnTo>
                  <a:lnTo>
                    <a:pt x="0" y="85039"/>
                  </a:lnTo>
                  <a:lnTo>
                    <a:pt x="48006" y="0"/>
                  </a:lnTo>
                  <a:lnTo>
                    <a:pt x="96012" y="85039"/>
                  </a:lnTo>
                  <a:close/>
                </a:path>
              </a:pathLst>
            </a:custGeom>
            <a:solidFill>
              <a:srgbClr val="663333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0" name="任意多边形: 形状 959">
              <a:extLst>
                <a:ext uri="{FF2B5EF4-FFF2-40B4-BE49-F238E27FC236}">
                  <a16:creationId xmlns:a16="http://schemas.microsoft.com/office/drawing/2014/main" id="{6D8F9A45-B645-CDB2-F44E-D3F7E8D7CDBC}"/>
                </a:ext>
              </a:extLst>
            </p:cNvPr>
            <p:cNvSpPr/>
            <p:nvPr/>
          </p:nvSpPr>
          <p:spPr>
            <a:xfrm>
              <a:off x="8473071" y="5661202"/>
              <a:ext cx="61586" cy="437258"/>
            </a:xfrm>
            <a:custGeom>
              <a:avLst/>
              <a:gdLst>
                <a:gd name="connsiteX0" fmla="*/ 96012 w 96012"/>
                <a:gd name="connsiteY0" fmla="*/ 681685 h 681685"/>
                <a:gd name="connsiteX1" fmla="*/ 0 w 96012"/>
                <a:gd name="connsiteY1" fmla="*/ 681685 h 681685"/>
                <a:gd name="connsiteX2" fmla="*/ 0 w 96012"/>
                <a:gd name="connsiteY2" fmla="*/ 85039 h 681685"/>
                <a:gd name="connsiteX3" fmla="*/ 48006 w 96012"/>
                <a:gd name="connsiteY3" fmla="*/ 0 h 681685"/>
                <a:gd name="connsiteX4" fmla="*/ 96012 w 96012"/>
                <a:gd name="connsiteY4" fmla="*/ 85039 h 681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012" h="681685">
                  <a:moveTo>
                    <a:pt x="96012" y="681685"/>
                  </a:moveTo>
                  <a:lnTo>
                    <a:pt x="0" y="681685"/>
                  </a:lnTo>
                  <a:lnTo>
                    <a:pt x="0" y="85039"/>
                  </a:lnTo>
                  <a:lnTo>
                    <a:pt x="48006" y="0"/>
                  </a:lnTo>
                  <a:lnTo>
                    <a:pt x="96012" y="85039"/>
                  </a:lnTo>
                  <a:close/>
                </a:path>
              </a:pathLst>
            </a:custGeom>
            <a:noFill/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1" name="任意多边形: 形状 960">
              <a:extLst>
                <a:ext uri="{FF2B5EF4-FFF2-40B4-BE49-F238E27FC236}">
                  <a16:creationId xmlns:a16="http://schemas.microsoft.com/office/drawing/2014/main" id="{FAD20FF6-00F7-A958-3DF3-01C74965A8D5}"/>
                </a:ext>
              </a:extLst>
            </p:cNvPr>
            <p:cNvSpPr/>
            <p:nvPr/>
          </p:nvSpPr>
          <p:spPr>
            <a:xfrm>
              <a:off x="8309428" y="5661202"/>
              <a:ext cx="61586" cy="437258"/>
            </a:xfrm>
            <a:custGeom>
              <a:avLst/>
              <a:gdLst>
                <a:gd name="connsiteX0" fmla="*/ 96012 w 96012"/>
                <a:gd name="connsiteY0" fmla="*/ 681685 h 681685"/>
                <a:gd name="connsiteX1" fmla="*/ 0 w 96012"/>
                <a:gd name="connsiteY1" fmla="*/ 681685 h 681685"/>
                <a:gd name="connsiteX2" fmla="*/ 0 w 96012"/>
                <a:gd name="connsiteY2" fmla="*/ 85039 h 681685"/>
                <a:gd name="connsiteX3" fmla="*/ 48006 w 96012"/>
                <a:gd name="connsiteY3" fmla="*/ 0 h 681685"/>
                <a:gd name="connsiteX4" fmla="*/ 96012 w 96012"/>
                <a:gd name="connsiteY4" fmla="*/ 85039 h 681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012" h="681685">
                  <a:moveTo>
                    <a:pt x="96012" y="681685"/>
                  </a:moveTo>
                  <a:lnTo>
                    <a:pt x="0" y="681685"/>
                  </a:lnTo>
                  <a:lnTo>
                    <a:pt x="0" y="85039"/>
                  </a:lnTo>
                  <a:lnTo>
                    <a:pt x="48006" y="0"/>
                  </a:lnTo>
                  <a:lnTo>
                    <a:pt x="96012" y="85039"/>
                  </a:lnTo>
                  <a:close/>
                </a:path>
              </a:pathLst>
            </a:custGeom>
            <a:solidFill>
              <a:srgbClr val="663333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2" name="任意多边形: 形状 961">
              <a:extLst>
                <a:ext uri="{FF2B5EF4-FFF2-40B4-BE49-F238E27FC236}">
                  <a16:creationId xmlns:a16="http://schemas.microsoft.com/office/drawing/2014/main" id="{109517AC-510A-8FE0-4EFF-0E033A1126FD}"/>
                </a:ext>
              </a:extLst>
            </p:cNvPr>
            <p:cNvSpPr/>
            <p:nvPr/>
          </p:nvSpPr>
          <p:spPr>
            <a:xfrm>
              <a:off x="8309428" y="5661202"/>
              <a:ext cx="61586" cy="437258"/>
            </a:xfrm>
            <a:custGeom>
              <a:avLst/>
              <a:gdLst>
                <a:gd name="connsiteX0" fmla="*/ 96012 w 96012"/>
                <a:gd name="connsiteY0" fmla="*/ 681685 h 681685"/>
                <a:gd name="connsiteX1" fmla="*/ 0 w 96012"/>
                <a:gd name="connsiteY1" fmla="*/ 681685 h 681685"/>
                <a:gd name="connsiteX2" fmla="*/ 0 w 96012"/>
                <a:gd name="connsiteY2" fmla="*/ 85039 h 681685"/>
                <a:gd name="connsiteX3" fmla="*/ 48006 w 96012"/>
                <a:gd name="connsiteY3" fmla="*/ 0 h 681685"/>
                <a:gd name="connsiteX4" fmla="*/ 96012 w 96012"/>
                <a:gd name="connsiteY4" fmla="*/ 85039 h 681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012" h="681685">
                  <a:moveTo>
                    <a:pt x="96012" y="681685"/>
                  </a:moveTo>
                  <a:lnTo>
                    <a:pt x="0" y="681685"/>
                  </a:lnTo>
                  <a:lnTo>
                    <a:pt x="0" y="85039"/>
                  </a:lnTo>
                  <a:lnTo>
                    <a:pt x="48006" y="0"/>
                  </a:lnTo>
                  <a:lnTo>
                    <a:pt x="96012" y="85039"/>
                  </a:lnTo>
                  <a:close/>
                </a:path>
              </a:pathLst>
            </a:custGeom>
            <a:noFill/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3" name="任意多边形: 形状 962">
              <a:extLst>
                <a:ext uri="{FF2B5EF4-FFF2-40B4-BE49-F238E27FC236}">
                  <a16:creationId xmlns:a16="http://schemas.microsoft.com/office/drawing/2014/main" id="{006712E3-C02E-B217-CD09-369542E2D5DA}"/>
                </a:ext>
              </a:extLst>
            </p:cNvPr>
            <p:cNvSpPr/>
            <p:nvPr/>
          </p:nvSpPr>
          <p:spPr>
            <a:xfrm>
              <a:off x="8146226" y="5661202"/>
              <a:ext cx="61586" cy="437258"/>
            </a:xfrm>
            <a:custGeom>
              <a:avLst/>
              <a:gdLst>
                <a:gd name="connsiteX0" fmla="*/ 96012 w 96012"/>
                <a:gd name="connsiteY0" fmla="*/ 681685 h 681685"/>
                <a:gd name="connsiteX1" fmla="*/ 0 w 96012"/>
                <a:gd name="connsiteY1" fmla="*/ 681685 h 681685"/>
                <a:gd name="connsiteX2" fmla="*/ 0 w 96012"/>
                <a:gd name="connsiteY2" fmla="*/ 85039 h 681685"/>
                <a:gd name="connsiteX3" fmla="*/ 48006 w 96012"/>
                <a:gd name="connsiteY3" fmla="*/ 0 h 681685"/>
                <a:gd name="connsiteX4" fmla="*/ 96012 w 96012"/>
                <a:gd name="connsiteY4" fmla="*/ 85039 h 681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012" h="681685">
                  <a:moveTo>
                    <a:pt x="96012" y="681685"/>
                  </a:moveTo>
                  <a:lnTo>
                    <a:pt x="0" y="681685"/>
                  </a:lnTo>
                  <a:lnTo>
                    <a:pt x="0" y="85039"/>
                  </a:lnTo>
                  <a:lnTo>
                    <a:pt x="48006" y="0"/>
                  </a:lnTo>
                  <a:lnTo>
                    <a:pt x="96012" y="85039"/>
                  </a:lnTo>
                  <a:close/>
                </a:path>
              </a:pathLst>
            </a:custGeom>
            <a:solidFill>
              <a:srgbClr val="663333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4" name="任意多边形: 形状 963">
              <a:extLst>
                <a:ext uri="{FF2B5EF4-FFF2-40B4-BE49-F238E27FC236}">
                  <a16:creationId xmlns:a16="http://schemas.microsoft.com/office/drawing/2014/main" id="{A4C912A6-0617-49E6-F7FD-3AB29B7A9328}"/>
                </a:ext>
              </a:extLst>
            </p:cNvPr>
            <p:cNvSpPr/>
            <p:nvPr/>
          </p:nvSpPr>
          <p:spPr>
            <a:xfrm>
              <a:off x="8146226" y="5661202"/>
              <a:ext cx="61586" cy="437258"/>
            </a:xfrm>
            <a:custGeom>
              <a:avLst/>
              <a:gdLst>
                <a:gd name="connsiteX0" fmla="*/ 96012 w 96012"/>
                <a:gd name="connsiteY0" fmla="*/ 681685 h 681685"/>
                <a:gd name="connsiteX1" fmla="*/ 0 w 96012"/>
                <a:gd name="connsiteY1" fmla="*/ 681685 h 681685"/>
                <a:gd name="connsiteX2" fmla="*/ 0 w 96012"/>
                <a:gd name="connsiteY2" fmla="*/ 85039 h 681685"/>
                <a:gd name="connsiteX3" fmla="*/ 48006 w 96012"/>
                <a:gd name="connsiteY3" fmla="*/ 0 h 681685"/>
                <a:gd name="connsiteX4" fmla="*/ 96012 w 96012"/>
                <a:gd name="connsiteY4" fmla="*/ 85039 h 681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012" h="681685">
                  <a:moveTo>
                    <a:pt x="96012" y="681685"/>
                  </a:moveTo>
                  <a:lnTo>
                    <a:pt x="0" y="681685"/>
                  </a:lnTo>
                  <a:lnTo>
                    <a:pt x="0" y="85039"/>
                  </a:lnTo>
                  <a:lnTo>
                    <a:pt x="48006" y="0"/>
                  </a:lnTo>
                  <a:lnTo>
                    <a:pt x="96012" y="85039"/>
                  </a:lnTo>
                  <a:close/>
                </a:path>
              </a:pathLst>
            </a:custGeom>
            <a:noFill/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5" name="任意多边形: 形状 964">
              <a:extLst>
                <a:ext uri="{FF2B5EF4-FFF2-40B4-BE49-F238E27FC236}">
                  <a16:creationId xmlns:a16="http://schemas.microsoft.com/office/drawing/2014/main" id="{0D8E5F43-C73D-00E3-4A41-25F9AA57E187}"/>
                </a:ext>
              </a:extLst>
            </p:cNvPr>
            <p:cNvSpPr/>
            <p:nvPr/>
          </p:nvSpPr>
          <p:spPr>
            <a:xfrm>
              <a:off x="7983024" y="5661202"/>
              <a:ext cx="61586" cy="437258"/>
            </a:xfrm>
            <a:custGeom>
              <a:avLst/>
              <a:gdLst>
                <a:gd name="connsiteX0" fmla="*/ 96012 w 96012"/>
                <a:gd name="connsiteY0" fmla="*/ 681685 h 681685"/>
                <a:gd name="connsiteX1" fmla="*/ 0 w 96012"/>
                <a:gd name="connsiteY1" fmla="*/ 681685 h 681685"/>
                <a:gd name="connsiteX2" fmla="*/ 0 w 96012"/>
                <a:gd name="connsiteY2" fmla="*/ 85039 h 681685"/>
                <a:gd name="connsiteX3" fmla="*/ 48006 w 96012"/>
                <a:gd name="connsiteY3" fmla="*/ 0 h 681685"/>
                <a:gd name="connsiteX4" fmla="*/ 96012 w 96012"/>
                <a:gd name="connsiteY4" fmla="*/ 85039 h 681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012" h="681685">
                  <a:moveTo>
                    <a:pt x="96012" y="681685"/>
                  </a:moveTo>
                  <a:lnTo>
                    <a:pt x="0" y="681685"/>
                  </a:lnTo>
                  <a:lnTo>
                    <a:pt x="0" y="85039"/>
                  </a:lnTo>
                  <a:lnTo>
                    <a:pt x="48006" y="0"/>
                  </a:lnTo>
                  <a:lnTo>
                    <a:pt x="96012" y="85039"/>
                  </a:lnTo>
                  <a:close/>
                </a:path>
              </a:pathLst>
            </a:custGeom>
            <a:solidFill>
              <a:srgbClr val="663333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6" name="任意多边形: 形状 965">
              <a:extLst>
                <a:ext uri="{FF2B5EF4-FFF2-40B4-BE49-F238E27FC236}">
                  <a16:creationId xmlns:a16="http://schemas.microsoft.com/office/drawing/2014/main" id="{39DD53A9-6B68-ABE3-23AF-F3322D25122C}"/>
                </a:ext>
              </a:extLst>
            </p:cNvPr>
            <p:cNvSpPr/>
            <p:nvPr/>
          </p:nvSpPr>
          <p:spPr>
            <a:xfrm>
              <a:off x="7983024" y="5661202"/>
              <a:ext cx="61586" cy="437258"/>
            </a:xfrm>
            <a:custGeom>
              <a:avLst/>
              <a:gdLst>
                <a:gd name="connsiteX0" fmla="*/ 96012 w 96012"/>
                <a:gd name="connsiteY0" fmla="*/ 681685 h 681685"/>
                <a:gd name="connsiteX1" fmla="*/ 0 w 96012"/>
                <a:gd name="connsiteY1" fmla="*/ 681685 h 681685"/>
                <a:gd name="connsiteX2" fmla="*/ 0 w 96012"/>
                <a:gd name="connsiteY2" fmla="*/ 85039 h 681685"/>
                <a:gd name="connsiteX3" fmla="*/ 48006 w 96012"/>
                <a:gd name="connsiteY3" fmla="*/ 0 h 681685"/>
                <a:gd name="connsiteX4" fmla="*/ 96012 w 96012"/>
                <a:gd name="connsiteY4" fmla="*/ 85039 h 681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012" h="681685">
                  <a:moveTo>
                    <a:pt x="96012" y="681685"/>
                  </a:moveTo>
                  <a:lnTo>
                    <a:pt x="0" y="681685"/>
                  </a:lnTo>
                  <a:lnTo>
                    <a:pt x="0" y="85039"/>
                  </a:lnTo>
                  <a:lnTo>
                    <a:pt x="48006" y="0"/>
                  </a:lnTo>
                  <a:lnTo>
                    <a:pt x="96012" y="85039"/>
                  </a:lnTo>
                  <a:close/>
                </a:path>
              </a:pathLst>
            </a:custGeom>
            <a:noFill/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7" name="任意多边形: 形状 966">
              <a:extLst>
                <a:ext uri="{FF2B5EF4-FFF2-40B4-BE49-F238E27FC236}">
                  <a16:creationId xmlns:a16="http://schemas.microsoft.com/office/drawing/2014/main" id="{BD2B0542-1021-C7C8-4201-06245D376FA1}"/>
                </a:ext>
              </a:extLst>
            </p:cNvPr>
            <p:cNvSpPr/>
            <p:nvPr/>
          </p:nvSpPr>
          <p:spPr>
            <a:xfrm>
              <a:off x="7819822" y="5661202"/>
              <a:ext cx="61586" cy="437258"/>
            </a:xfrm>
            <a:custGeom>
              <a:avLst/>
              <a:gdLst>
                <a:gd name="connsiteX0" fmla="*/ 96012 w 96012"/>
                <a:gd name="connsiteY0" fmla="*/ 681685 h 681685"/>
                <a:gd name="connsiteX1" fmla="*/ 0 w 96012"/>
                <a:gd name="connsiteY1" fmla="*/ 681685 h 681685"/>
                <a:gd name="connsiteX2" fmla="*/ 0 w 96012"/>
                <a:gd name="connsiteY2" fmla="*/ 85039 h 681685"/>
                <a:gd name="connsiteX3" fmla="*/ 48006 w 96012"/>
                <a:gd name="connsiteY3" fmla="*/ 0 h 681685"/>
                <a:gd name="connsiteX4" fmla="*/ 96012 w 96012"/>
                <a:gd name="connsiteY4" fmla="*/ 85039 h 681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012" h="681685">
                  <a:moveTo>
                    <a:pt x="96012" y="681685"/>
                  </a:moveTo>
                  <a:lnTo>
                    <a:pt x="0" y="681685"/>
                  </a:lnTo>
                  <a:lnTo>
                    <a:pt x="0" y="85039"/>
                  </a:lnTo>
                  <a:lnTo>
                    <a:pt x="48006" y="0"/>
                  </a:lnTo>
                  <a:lnTo>
                    <a:pt x="96012" y="85039"/>
                  </a:lnTo>
                  <a:close/>
                </a:path>
              </a:pathLst>
            </a:custGeom>
            <a:solidFill>
              <a:srgbClr val="663333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8" name="任意多边形: 形状 967">
              <a:extLst>
                <a:ext uri="{FF2B5EF4-FFF2-40B4-BE49-F238E27FC236}">
                  <a16:creationId xmlns:a16="http://schemas.microsoft.com/office/drawing/2014/main" id="{FADF3076-1994-FF31-29B1-7B8A5F100EEB}"/>
                </a:ext>
              </a:extLst>
            </p:cNvPr>
            <p:cNvSpPr/>
            <p:nvPr/>
          </p:nvSpPr>
          <p:spPr>
            <a:xfrm>
              <a:off x="7819822" y="5661202"/>
              <a:ext cx="61586" cy="437258"/>
            </a:xfrm>
            <a:custGeom>
              <a:avLst/>
              <a:gdLst>
                <a:gd name="connsiteX0" fmla="*/ 96012 w 96012"/>
                <a:gd name="connsiteY0" fmla="*/ 681685 h 681685"/>
                <a:gd name="connsiteX1" fmla="*/ 0 w 96012"/>
                <a:gd name="connsiteY1" fmla="*/ 681685 h 681685"/>
                <a:gd name="connsiteX2" fmla="*/ 0 w 96012"/>
                <a:gd name="connsiteY2" fmla="*/ 85039 h 681685"/>
                <a:gd name="connsiteX3" fmla="*/ 48006 w 96012"/>
                <a:gd name="connsiteY3" fmla="*/ 0 h 681685"/>
                <a:gd name="connsiteX4" fmla="*/ 96012 w 96012"/>
                <a:gd name="connsiteY4" fmla="*/ 85039 h 681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012" h="681685">
                  <a:moveTo>
                    <a:pt x="96012" y="681685"/>
                  </a:moveTo>
                  <a:lnTo>
                    <a:pt x="0" y="681685"/>
                  </a:lnTo>
                  <a:lnTo>
                    <a:pt x="0" y="85039"/>
                  </a:lnTo>
                  <a:lnTo>
                    <a:pt x="48006" y="0"/>
                  </a:lnTo>
                  <a:lnTo>
                    <a:pt x="96012" y="85039"/>
                  </a:lnTo>
                  <a:close/>
                </a:path>
              </a:pathLst>
            </a:custGeom>
            <a:noFill/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9" name="任意多边形: 形状 968">
              <a:extLst>
                <a:ext uri="{FF2B5EF4-FFF2-40B4-BE49-F238E27FC236}">
                  <a16:creationId xmlns:a16="http://schemas.microsoft.com/office/drawing/2014/main" id="{C137782D-8DFA-6170-B551-6E5813EC1304}"/>
                </a:ext>
              </a:extLst>
            </p:cNvPr>
            <p:cNvSpPr/>
            <p:nvPr/>
          </p:nvSpPr>
          <p:spPr>
            <a:xfrm>
              <a:off x="9832795" y="5802849"/>
              <a:ext cx="4399" cy="98977"/>
            </a:xfrm>
            <a:custGeom>
              <a:avLst/>
              <a:gdLst>
                <a:gd name="connsiteX0" fmla="*/ 0 w 6858"/>
                <a:gd name="connsiteY0" fmla="*/ 0 h 154305"/>
                <a:gd name="connsiteX1" fmla="*/ 0 w 6858"/>
                <a:gd name="connsiteY1" fmla="*/ 154305 h 154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858" h="154305">
                  <a:moveTo>
                    <a:pt x="0" y="0"/>
                  </a:moveTo>
                  <a:lnTo>
                    <a:pt x="0" y="154305"/>
                  </a:lnTo>
                </a:path>
              </a:pathLst>
            </a:custGeom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0" name="任意多边形: 形状 969">
              <a:extLst>
                <a:ext uri="{FF2B5EF4-FFF2-40B4-BE49-F238E27FC236}">
                  <a16:creationId xmlns:a16="http://schemas.microsoft.com/office/drawing/2014/main" id="{CBBAE9B5-0435-9158-E04D-76B5772959B0}"/>
                </a:ext>
              </a:extLst>
            </p:cNvPr>
            <p:cNvSpPr/>
            <p:nvPr/>
          </p:nvSpPr>
          <p:spPr>
            <a:xfrm>
              <a:off x="10794412" y="5510317"/>
              <a:ext cx="35631" cy="38711"/>
            </a:xfrm>
            <a:custGeom>
              <a:avLst/>
              <a:gdLst>
                <a:gd name="connsiteX0" fmla="*/ 0 w 55549"/>
                <a:gd name="connsiteY0" fmla="*/ 60350 h 60350"/>
                <a:gd name="connsiteX1" fmla="*/ 55550 w 55549"/>
                <a:gd name="connsiteY1" fmla="*/ 0 h 60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5549" h="60350">
                  <a:moveTo>
                    <a:pt x="0" y="60350"/>
                  </a:moveTo>
                  <a:lnTo>
                    <a:pt x="55550" y="0"/>
                  </a:lnTo>
                </a:path>
              </a:pathLst>
            </a:custGeom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1" name="任意多边形: 形状 970">
              <a:extLst>
                <a:ext uri="{FF2B5EF4-FFF2-40B4-BE49-F238E27FC236}">
                  <a16:creationId xmlns:a16="http://schemas.microsoft.com/office/drawing/2014/main" id="{6D52C7B6-7B8C-8B20-8A9D-0FFB6D412B25}"/>
                </a:ext>
              </a:extLst>
            </p:cNvPr>
            <p:cNvSpPr/>
            <p:nvPr/>
          </p:nvSpPr>
          <p:spPr>
            <a:xfrm>
              <a:off x="10790453" y="5643606"/>
              <a:ext cx="55427" cy="36951"/>
            </a:xfrm>
            <a:custGeom>
              <a:avLst/>
              <a:gdLst>
                <a:gd name="connsiteX0" fmla="*/ 0 w 86410"/>
                <a:gd name="connsiteY0" fmla="*/ 57607 h 57607"/>
                <a:gd name="connsiteX1" fmla="*/ 86411 w 86410"/>
                <a:gd name="connsiteY1" fmla="*/ 0 h 576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6410" h="57607">
                  <a:moveTo>
                    <a:pt x="0" y="57607"/>
                  </a:moveTo>
                  <a:lnTo>
                    <a:pt x="86411" y="0"/>
                  </a:lnTo>
                </a:path>
              </a:pathLst>
            </a:custGeom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2" name="任意多边形: 形状 971">
              <a:extLst>
                <a:ext uri="{FF2B5EF4-FFF2-40B4-BE49-F238E27FC236}">
                  <a16:creationId xmlns:a16="http://schemas.microsoft.com/office/drawing/2014/main" id="{E4AAD224-EB08-12A0-E6A1-3A1169021C0D}"/>
                </a:ext>
              </a:extLst>
            </p:cNvPr>
            <p:cNvSpPr/>
            <p:nvPr/>
          </p:nvSpPr>
          <p:spPr>
            <a:xfrm>
              <a:off x="10750862" y="5586419"/>
              <a:ext cx="36951" cy="28153"/>
            </a:xfrm>
            <a:custGeom>
              <a:avLst/>
              <a:gdLst>
                <a:gd name="connsiteX0" fmla="*/ 57607 w 57607"/>
                <a:gd name="connsiteY0" fmla="*/ 43891 h 43891"/>
                <a:gd name="connsiteX1" fmla="*/ 0 w 57607"/>
                <a:gd name="connsiteY1" fmla="*/ 0 h 43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7607" h="43891">
                  <a:moveTo>
                    <a:pt x="57607" y="43891"/>
                  </a:moveTo>
                  <a:lnTo>
                    <a:pt x="0" y="0"/>
                  </a:lnTo>
                </a:path>
              </a:pathLst>
            </a:custGeom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3" name="任意多边形: 形状 972">
              <a:extLst>
                <a:ext uri="{FF2B5EF4-FFF2-40B4-BE49-F238E27FC236}">
                  <a16:creationId xmlns:a16="http://schemas.microsoft.com/office/drawing/2014/main" id="{51D2BD80-04E5-2A6E-B129-5CB2624BF045}"/>
                </a:ext>
              </a:extLst>
            </p:cNvPr>
            <p:cNvSpPr/>
            <p:nvPr/>
          </p:nvSpPr>
          <p:spPr>
            <a:xfrm>
              <a:off x="10587220" y="5475125"/>
              <a:ext cx="47509" cy="35192"/>
            </a:xfrm>
            <a:custGeom>
              <a:avLst/>
              <a:gdLst>
                <a:gd name="connsiteX0" fmla="*/ 0 w 74066"/>
                <a:gd name="connsiteY0" fmla="*/ 54864 h 54864"/>
                <a:gd name="connsiteX1" fmla="*/ 74066 w 74066"/>
                <a:gd name="connsiteY1" fmla="*/ 0 h 54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4066" h="54864">
                  <a:moveTo>
                    <a:pt x="0" y="54864"/>
                  </a:moveTo>
                  <a:lnTo>
                    <a:pt x="74066" y="0"/>
                  </a:lnTo>
                </a:path>
              </a:pathLst>
            </a:custGeom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4" name="任意多边形: 形状 973">
              <a:extLst>
                <a:ext uri="{FF2B5EF4-FFF2-40B4-BE49-F238E27FC236}">
                  <a16:creationId xmlns:a16="http://schemas.microsoft.com/office/drawing/2014/main" id="{70F99DD5-1D04-50B1-95EC-8D77BE20C87D}"/>
                </a:ext>
              </a:extLst>
            </p:cNvPr>
            <p:cNvSpPr/>
            <p:nvPr/>
          </p:nvSpPr>
          <p:spPr>
            <a:xfrm>
              <a:off x="10587220" y="5586419"/>
              <a:ext cx="73903" cy="51468"/>
            </a:xfrm>
            <a:custGeom>
              <a:avLst/>
              <a:gdLst>
                <a:gd name="connsiteX0" fmla="*/ 0 w 115214"/>
                <a:gd name="connsiteY0" fmla="*/ 80239 h 80238"/>
                <a:gd name="connsiteX1" fmla="*/ 115214 w 115214"/>
                <a:gd name="connsiteY1" fmla="*/ 0 h 80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5214" h="80238">
                  <a:moveTo>
                    <a:pt x="0" y="80239"/>
                  </a:moveTo>
                  <a:lnTo>
                    <a:pt x="115214" y="0"/>
                  </a:lnTo>
                </a:path>
              </a:pathLst>
            </a:custGeom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5" name="任意多边形: 形状 974">
              <a:extLst>
                <a:ext uri="{FF2B5EF4-FFF2-40B4-BE49-F238E27FC236}">
                  <a16:creationId xmlns:a16="http://schemas.microsoft.com/office/drawing/2014/main" id="{37DCF107-CF37-5122-A9D8-5508BCA644A5}"/>
                </a:ext>
              </a:extLst>
            </p:cNvPr>
            <p:cNvSpPr/>
            <p:nvPr/>
          </p:nvSpPr>
          <p:spPr>
            <a:xfrm>
              <a:off x="10535312" y="5519115"/>
              <a:ext cx="49708" cy="47069"/>
            </a:xfrm>
            <a:custGeom>
              <a:avLst/>
              <a:gdLst>
                <a:gd name="connsiteX0" fmla="*/ 77495 w 77495"/>
                <a:gd name="connsiteY0" fmla="*/ 73381 h 73380"/>
                <a:gd name="connsiteX1" fmla="*/ 0 w 77495"/>
                <a:gd name="connsiteY1" fmla="*/ 0 h 733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7495" h="73380">
                  <a:moveTo>
                    <a:pt x="77495" y="73381"/>
                  </a:moveTo>
                  <a:lnTo>
                    <a:pt x="0" y="0"/>
                  </a:lnTo>
                </a:path>
              </a:pathLst>
            </a:custGeom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6" name="任意多边形: 形状 975">
              <a:extLst>
                <a:ext uri="{FF2B5EF4-FFF2-40B4-BE49-F238E27FC236}">
                  <a16:creationId xmlns:a16="http://schemas.microsoft.com/office/drawing/2014/main" id="{BBCBDE88-1D1B-D100-A7B5-F673BC756B9E}"/>
                </a:ext>
              </a:extLst>
            </p:cNvPr>
            <p:cNvSpPr/>
            <p:nvPr/>
          </p:nvSpPr>
          <p:spPr>
            <a:xfrm>
              <a:off x="8186257" y="5481723"/>
              <a:ext cx="65105" cy="74783"/>
            </a:xfrm>
            <a:custGeom>
              <a:avLst/>
              <a:gdLst>
                <a:gd name="connsiteX0" fmla="*/ 101498 w 101498"/>
                <a:gd name="connsiteY0" fmla="*/ 0 h 116586"/>
                <a:gd name="connsiteX1" fmla="*/ 0 w 101498"/>
                <a:gd name="connsiteY1" fmla="*/ 116586 h 116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1498" h="116586">
                  <a:moveTo>
                    <a:pt x="101498" y="0"/>
                  </a:moveTo>
                  <a:lnTo>
                    <a:pt x="0" y="116586"/>
                  </a:lnTo>
                </a:path>
              </a:pathLst>
            </a:custGeom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7" name="任意多边形: 形状 976">
              <a:extLst>
                <a:ext uri="{FF2B5EF4-FFF2-40B4-BE49-F238E27FC236}">
                  <a16:creationId xmlns:a16="http://schemas.microsoft.com/office/drawing/2014/main" id="{C7DDA4DA-1E3C-5FFB-5093-A7DDD206B08E}"/>
                </a:ext>
              </a:extLst>
            </p:cNvPr>
            <p:cNvSpPr/>
            <p:nvPr/>
          </p:nvSpPr>
          <p:spPr>
            <a:xfrm>
              <a:off x="8186257" y="5306204"/>
              <a:ext cx="43110" cy="63345"/>
            </a:xfrm>
            <a:custGeom>
              <a:avLst/>
              <a:gdLst>
                <a:gd name="connsiteX0" fmla="*/ 67208 w 67208"/>
                <a:gd name="connsiteY0" fmla="*/ 0 h 98755"/>
                <a:gd name="connsiteX1" fmla="*/ 0 w 67208"/>
                <a:gd name="connsiteY1" fmla="*/ 98755 h 98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7208" h="98755">
                  <a:moveTo>
                    <a:pt x="67208" y="0"/>
                  </a:moveTo>
                  <a:lnTo>
                    <a:pt x="0" y="98755"/>
                  </a:lnTo>
                </a:path>
              </a:pathLst>
            </a:custGeom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8" name="任意多边形: 形状 977">
              <a:extLst>
                <a:ext uri="{FF2B5EF4-FFF2-40B4-BE49-F238E27FC236}">
                  <a16:creationId xmlns:a16="http://schemas.microsoft.com/office/drawing/2014/main" id="{E6B742D4-8F24-81D9-F62B-F588D9EE01FD}"/>
                </a:ext>
              </a:extLst>
            </p:cNvPr>
            <p:cNvSpPr/>
            <p:nvPr/>
          </p:nvSpPr>
          <p:spPr>
            <a:xfrm>
              <a:off x="8128191" y="5427176"/>
              <a:ext cx="58066" cy="41350"/>
            </a:xfrm>
            <a:custGeom>
              <a:avLst/>
              <a:gdLst>
                <a:gd name="connsiteX0" fmla="*/ 90526 w 90525"/>
                <a:gd name="connsiteY0" fmla="*/ 64465 h 64465"/>
                <a:gd name="connsiteX1" fmla="*/ 0 w 90525"/>
                <a:gd name="connsiteY1" fmla="*/ 0 h 64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0525" h="64465">
                  <a:moveTo>
                    <a:pt x="90526" y="64465"/>
                  </a:moveTo>
                  <a:lnTo>
                    <a:pt x="0" y="0"/>
                  </a:lnTo>
                </a:path>
              </a:pathLst>
            </a:custGeom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9" name="任意多边形: 形状 978">
              <a:extLst>
                <a:ext uri="{FF2B5EF4-FFF2-40B4-BE49-F238E27FC236}">
                  <a16:creationId xmlns:a16="http://schemas.microsoft.com/office/drawing/2014/main" id="{990D4EAF-43A3-28A0-2644-215B3939287A}"/>
                </a:ext>
              </a:extLst>
            </p:cNvPr>
            <p:cNvSpPr/>
            <p:nvPr/>
          </p:nvSpPr>
          <p:spPr>
            <a:xfrm>
              <a:off x="9856550" y="5600496"/>
              <a:ext cx="166721" cy="162322"/>
            </a:xfrm>
            <a:custGeom>
              <a:avLst/>
              <a:gdLst>
                <a:gd name="connsiteX0" fmla="*/ 0 w 259918"/>
                <a:gd name="connsiteY0" fmla="*/ 0 h 253060"/>
                <a:gd name="connsiteX1" fmla="*/ 259919 w 259918"/>
                <a:gd name="connsiteY1" fmla="*/ 0 h 253060"/>
                <a:gd name="connsiteX2" fmla="*/ 259919 w 259918"/>
                <a:gd name="connsiteY2" fmla="*/ 253060 h 253060"/>
                <a:gd name="connsiteX3" fmla="*/ 0 w 259918"/>
                <a:gd name="connsiteY3" fmla="*/ 253060 h 253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9918" h="253060">
                  <a:moveTo>
                    <a:pt x="0" y="0"/>
                  </a:moveTo>
                  <a:lnTo>
                    <a:pt x="259919" y="0"/>
                  </a:lnTo>
                  <a:lnTo>
                    <a:pt x="259919" y="253060"/>
                  </a:lnTo>
                  <a:lnTo>
                    <a:pt x="0" y="253060"/>
                  </a:lnTo>
                  <a:close/>
                </a:path>
              </a:pathLst>
            </a:custGeom>
            <a:solidFill>
              <a:srgbClr val="89C6CC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0" name="任意多边形: 形状 979">
              <a:extLst>
                <a:ext uri="{FF2B5EF4-FFF2-40B4-BE49-F238E27FC236}">
                  <a16:creationId xmlns:a16="http://schemas.microsoft.com/office/drawing/2014/main" id="{1210E13C-D869-2FEB-90E9-918DD08740EA}"/>
                </a:ext>
              </a:extLst>
            </p:cNvPr>
            <p:cNvSpPr/>
            <p:nvPr/>
          </p:nvSpPr>
          <p:spPr>
            <a:xfrm>
              <a:off x="9856550" y="5600496"/>
              <a:ext cx="94137" cy="124051"/>
            </a:xfrm>
            <a:custGeom>
              <a:avLst/>
              <a:gdLst>
                <a:gd name="connsiteX0" fmla="*/ 0 w 146760"/>
                <a:gd name="connsiteY0" fmla="*/ 193396 h 193395"/>
                <a:gd name="connsiteX1" fmla="*/ 146761 w 146760"/>
                <a:gd name="connsiteY1" fmla="*/ 0 h 193395"/>
                <a:gd name="connsiteX2" fmla="*/ 9601 w 146760"/>
                <a:gd name="connsiteY2" fmla="*/ 0 h 193395"/>
                <a:gd name="connsiteX3" fmla="*/ 0 w 146760"/>
                <a:gd name="connsiteY3" fmla="*/ 12344 h 193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6760" h="193395">
                  <a:moveTo>
                    <a:pt x="0" y="193396"/>
                  </a:moveTo>
                  <a:lnTo>
                    <a:pt x="146761" y="0"/>
                  </a:lnTo>
                  <a:lnTo>
                    <a:pt x="9601" y="0"/>
                  </a:lnTo>
                  <a:lnTo>
                    <a:pt x="0" y="12344"/>
                  </a:lnTo>
                  <a:close/>
                </a:path>
              </a:pathLst>
            </a:custGeom>
            <a:solidFill>
              <a:srgbClr val="D0F6FB">
                <a:alpha val="92000"/>
              </a:srgbClr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1" name="任意多边形: 形状 980">
              <a:extLst>
                <a:ext uri="{FF2B5EF4-FFF2-40B4-BE49-F238E27FC236}">
                  <a16:creationId xmlns:a16="http://schemas.microsoft.com/office/drawing/2014/main" id="{2380F954-1D77-6AA2-66E2-09E12A137F34}"/>
                </a:ext>
              </a:extLst>
            </p:cNvPr>
            <p:cNvSpPr/>
            <p:nvPr/>
          </p:nvSpPr>
          <p:spPr>
            <a:xfrm>
              <a:off x="9856550" y="5600496"/>
              <a:ext cx="141207" cy="162322"/>
            </a:xfrm>
            <a:custGeom>
              <a:avLst/>
              <a:gdLst>
                <a:gd name="connsiteX0" fmla="*/ 185852 w 220141"/>
                <a:gd name="connsiteY0" fmla="*/ 0 h 253060"/>
                <a:gd name="connsiteX1" fmla="*/ 0 w 220141"/>
                <a:gd name="connsiteY1" fmla="*/ 244831 h 253060"/>
                <a:gd name="connsiteX2" fmla="*/ 0 w 220141"/>
                <a:gd name="connsiteY2" fmla="*/ 253060 h 253060"/>
                <a:gd name="connsiteX3" fmla="*/ 28118 w 220141"/>
                <a:gd name="connsiteY3" fmla="*/ 253060 h 253060"/>
                <a:gd name="connsiteX4" fmla="*/ 220142 w 220141"/>
                <a:gd name="connsiteY4" fmla="*/ 0 h 253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0141" h="253060">
                  <a:moveTo>
                    <a:pt x="185852" y="0"/>
                  </a:moveTo>
                  <a:lnTo>
                    <a:pt x="0" y="244831"/>
                  </a:lnTo>
                  <a:lnTo>
                    <a:pt x="0" y="253060"/>
                  </a:lnTo>
                  <a:lnTo>
                    <a:pt x="28118" y="253060"/>
                  </a:lnTo>
                  <a:lnTo>
                    <a:pt x="220142" y="0"/>
                  </a:lnTo>
                  <a:close/>
                </a:path>
              </a:pathLst>
            </a:custGeom>
            <a:solidFill>
              <a:srgbClr val="D0F6FB">
                <a:alpha val="92000"/>
              </a:srgbClr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2" name="任意多边形: 形状 981">
              <a:extLst>
                <a:ext uri="{FF2B5EF4-FFF2-40B4-BE49-F238E27FC236}">
                  <a16:creationId xmlns:a16="http://schemas.microsoft.com/office/drawing/2014/main" id="{64916C81-544D-B5D5-5017-B8B2F5F16696}"/>
                </a:ext>
              </a:extLst>
            </p:cNvPr>
            <p:cNvSpPr/>
            <p:nvPr/>
          </p:nvSpPr>
          <p:spPr>
            <a:xfrm>
              <a:off x="9856550" y="5600496"/>
              <a:ext cx="166721" cy="162322"/>
            </a:xfrm>
            <a:custGeom>
              <a:avLst/>
              <a:gdLst>
                <a:gd name="connsiteX0" fmla="*/ 0 w 259918"/>
                <a:gd name="connsiteY0" fmla="*/ 0 h 253060"/>
                <a:gd name="connsiteX1" fmla="*/ 259919 w 259918"/>
                <a:gd name="connsiteY1" fmla="*/ 0 h 253060"/>
                <a:gd name="connsiteX2" fmla="*/ 259919 w 259918"/>
                <a:gd name="connsiteY2" fmla="*/ 253060 h 253060"/>
                <a:gd name="connsiteX3" fmla="*/ 0 w 259918"/>
                <a:gd name="connsiteY3" fmla="*/ 253060 h 253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9918" h="253060">
                  <a:moveTo>
                    <a:pt x="0" y="0"/>
                  </a:moveTo>
                  <a:lnTo>
                    <a:pt x="259919" y="0"/>
                  </a:lnTo>
                  <a:lnTo>
                    <a:pt x="259919" y="253060"/>
                  </a:lnTo>
                  <a:lnTo>
                    <a:pt x="0" y="253060"/>
                  </a:lnTo>
                  <a:close/>
                </a:path>
              </a:pathLst>
            </a:custGeom>
            <a:noFill/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3" name="任意多边形: 形状 982">
              <a:extLst>
                <a:ext uri="{FF2B5EF4-FFF2-40B4-BE49-F238E27FC236}">
                  <a16:creationId xmlns:a16="http://schemas.microsoft.com/office/drawing/2014/main" id="{A05B3A9C-2E8C-8644-2789-F12DDED9ADD2}"/>
                </a:ext>
              </a:extLst>
            </p:cNvPr>
            <p:cNvSpPr/>
            <p:nvPr/>
          </p:nvSpPr>
          <p:spPr>
            <a:xfrm>
              <a:off x="7888886" y="5272772"/>
              <a:ext cx="54547" cy="54987"/>
            </a:xfrm>
            <a:custGeom>
              <a:avLst/>
              <a:gdLst>
                <a:gd name="connsiteX0" fmla="*/ 85039 w 85039"/>
                <a:gd name="connsiteY0" fmla="*/ 0 h 85725"/>
                <a:gd name="connsiteX1" fmla="*/ 0 w 85039"/>
                <a:gd name="connsiteY1" fmla="*/ 85725 h 85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5039" h="85725">
                  <a:moveTo>
                    <a:pt x="85039" y="0"/>
                  </a:moveTo>
                  <a:lnTo>
                    <a:pt x="0" y="85725"/>
                  </a:lnTo>
                </a:path>
              </a:pathLst>
            </a:custGeom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4" name="任意多边形: 形状 983">
              <a:extLst>
                <a:ext uri="{FF2B5EF4-FFF2-40B4-BE49-F238E27FC236}">
                  <a16:creationId xmlns:a16="http://schemas.microsoft.com/office/drawing/2014/main" id="{7EBA8F66-0974-7386-1579-3350CC5EB174}"/>
                </a:ext>
              </a:extLst>
            </p:cNvPr>
            <p:cNvSpPr/>
            <p:nvPr/>
          </p:nvSpPr>
          <p:spPr>
            <a:xfrm>
              <a:off x="7888886" y="5402981"/>
              <a:ext cx="69944" cy="65545"/>
            </a:xfrm>
            <a:custGeom>
              <a:avLst/>
              <a:gdLst>
                <a:gd name="connsiteX0" fmla="*/ 0 w 109042"/>
                <a:gd name="connsiteY0" fmla="*/ 102184 h 102184"/>
                <a:gd name="connsiteX1" fmla="*/ 109042 w 109042"/>
                <a:gd name="connsiteY1" fmla="*/ 0 h 102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9042" h="102184">
                  <a:moveTo>
                    <a:pt x="0" y="102184"/>
                  </a:moveTo>
                  <a:lnTo>
                    <a:pt x="109042" y="0"/>
                  </a:lnTo>
                </a:path>
              </a:pathLst>
            </a:custGeom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5" name="任意多边形: 形状 984">
              <a:extLst>
                <a:ext uri="{FF2B5EF4-FFF2-40B4-BE49-F238E27FC236}">
                  <a16:creationId xmlns:a16="http://schemas.microsoft.com/office/drawing/2014/main" id="{A133129E-7482-A187-A6D7-C0501B025D07}"/>
                </a:ext>
              </a:extLst>
            </p:cNvPr>
            <p:cNvSpPr/>
            <p:nvPr/>
          </p:nvSpPr>
          <p:spPr>
            <a:xfrm>
              <a:off x="7836978" y="5337877"/>
              <a:ext cx="51908" cy="47069"/>
            </a:xfrm>
            <a:custGeom>
              <a:avLst/>
              <a:gdLst>
                <a:gd name="connsiteX0" fmla="*/ 80924 w 80924"/>
                <a:gd name="connsiteY0" fmla="*/ 73381 h 73380"/>
                <a:gd name="connsiteX1" fmla="*/ 0 w 80924"/>
                <a:gd name="connsiteY1" fmla="*/ 0 h 733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0924" h="73380">
                  <a:moveTo>
                    <a:pt x="80924" y="73381"/>
                  </a:moveTo>
                  <a:lnTo>
                    <a:pt x="0" y="0"/>
                  </a:lnTo>
                </a:path>
              </a:pathLst>
            </a:custGeom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6" name="任意多边形: 形状 985">
              <a:extLst>
                <a:ext uri="{FF2B5EF4-FFF2-40B4-BE49-F238E27FC236}">
                  <a16:creationId xmlns:a16="http://schemas.microsoft.com/office/drawing/2014/main" id="{3379F171-8165-FFEB-AD92-E67F9F77AD1D}"/>
                </a:ext>
              </a:extLst>
            </p:cNvPr>
            <p:cNvSpPr/>
            <p:nvPr/>
          </p:nvSpPr>
          <p:spPr>
            <a:xfrm>
              <a:off x="7686093" y="5547708"/>
              <a:ext cx="47069" cy="54987"/>
            </a:xfrm>
            <a:custGeom>
              <a:avLst/>
              <a:gdLst>
                <a:gd name="connsiteX0" fmla="*/ 0 w 73380"/>
                <a:gd name="connsiteY0" fmla="*/ 85725 h 85725"/>
                <a:gd name="connsiteX1" fmla="*/ 73381 w 73380"/>
                <a:gd name="connsiteY1" fmla="*/ 0 h 85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3380" h="85725">
                  <a:moveTo>
                    <a:pt x="0" y="85725"/>
                  </a:moveTo>
                  <a:lnTo>
                    <a:pt x="73381" y="0"/>
                  </a:lnTo>
                </a:path>
              </a:pathLst>
            </a:custGeom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7" name="任意多边形: 形状 986">
              <a:extLst>
                <a:ext uri="{FF2B5EF4-FFF2-40B4-BE49-F238E27FC236}">
                  <a16:creationId xmlns:a16="http://schemas.microsoft.com/office/drawing/2014/main" id="{13EB55DC-C978-40EE-FCC0-4F06611087CC}"/>
                </a:ext>
              </a:extLst>
            </p:cNvPr>
            <p:cNvSpPr/>
            <p:nvPr/>
          </p:nvSpPr>
          <p:spPr>
            <a:xfrm>
              <a:off x="7639904" y="5481723"/>
              <a:ext cx="43990" cy="37391"/>
            </a:xfrm>
            <a:custGeom>
              <a:avLst/>
              <a:gdLst>
                <a:gd name="connsiteX0" fmla="*/ 68580 w 68580"/>
                <a:gd name="connsiteY0" fmla="*/ 58293 h 58293"/>
                <a:gd name="connsiteX1" fmla="*/ 0 w 68580"/>
                <a:gd name="connsiteY1" fmla="*/ 0 h 58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8580" h="58293">
                  <a:moveTo>
                    <a:pt x="68580" y="58293"/>
                  </a:moveTo>
                  <a:lnTo>
                    <a:pt x="0" y="0"/>
                  </a:lnTo>
                </a:path>
              </a:pathLst>
            </a:custGeom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001" name="任意多边形: 形状 1000">
            <a:extLst>
              <a:ext uri="{FF2B5EF4-FFF2-40B4-BE49-F238E27FC236}">
                <a16:creationId xmlns:a16="http://schemas.microsoft.com/office/drawing/2014/main" id="{B73EABDB-5B70-B5CF-D741-9C8082E280FA}"/>
              </a:ext>
            </a:extLst>
          </p:cNvPr>
          <p:cNvSpPr/>
          <p:nvPr/>
        </p:nvSpPr>
        <p:spPr>
          <a:xfrm>
            <a:off x="-25400" y="-25400"/>
            <a:ext cx="3831052" cy="995668"/>
          </a:xfrm>
          <a:custGeom>
            <a:avLst/>
            <a:gdLst>
              <a:gd name="connsiteX0" fmla="*/ 0 w 3831052"/>
              <a:gd name="connsiteY0" fmla="*/ 0 h 995668"/>
              <a:gd name="connsiteX1" fmla="*/ 3831052 w 3831052"/>
              <a:gd name="connsiteY1" fmla="*/ 0 h 995668"/>
              <a:gd name="connsiteX2" fmla="*/ 3733520 w 3831052"/>
              <a:gd name="connsiteY2" fmla="*/ 80471 h 995668"/>
              <a:gd name="connsiteX3" fmla="*/ 3242876 w 3831052"/>
              <a:gd name="connsiteY3" fmla="*/ 230342 h 995668"/>
              <a:gd name="connsiteX4" fmla="*/ 3066020 w 3831052"/>
              <a:gd name="connsiteY4" fmla="*/ 212513 h 995668"/>
              <a:gd name="connsiteX5" fmla="*/ 3004509 w 3831052"/>
              <a:gd name="connsiteY5" fmla="*/ 196697 h 995668"/>
              <a:gd name="connsiteX6" fmla="*/ 3009754 w 3831052"/>
              <a:gd name="connsiteY6" fmla="*/ 226420 h 995668"/>
              <a:gd name="connsiteX7" fmla="*/ 2630652 w 3831052"/>
              <a:gd name="connsiteY7" fmla="*/ 605522 h 995668"/>
              <a:gd name="connsiteX8" fmla="*/ 2362587 w 3831052"/>
              <a:gd name="connsiteY8" fmla="*/ 494486 h 995668"/>
              <a:gd name="connsiteX9" fmla="*/ 2340790 w 3831052"/>
              <a:gd name="connsiteY9" fmla="*/ 468068 h 995668"/>
              <a:gd name="connsiteX10" fmla="*/ 2268270 w 3831052"/>
              <a:gd name="connsiteY10" fmla="*/ 547860 h 995668"/>
              <a:gd name="connsiteX11" fmla="*/ 1187167 w 3831052"/>
              <a:gd name="connsiteY11" fmla="*/ 995668 h 995668"/>
              <a:gd name="connsiteX12" fmla="*/ 458398 w 3831052"/>
              <a:gd name="connsiteY12" fmla="*/ 811137 h 995668"/>
              <a:gd name="connsiteX13" fmla="*/ 372562 w 3831052"/>
              <a:gd name="connsiteY13" fmla="*/ 758991 h 995668"/>
              <a:gd name="connsiteX14" fmla="*/ 344538 w 3831052"/>
              <a:gd name="connsiteY14" fmla="*/ 792957 h 995668"/>
              <a:gd name="connsiteX15" fmla="*/ 108853 w 3831052"/>
              <a:gd name="connsiteY15" fmla="*/ 951860 h 995668"/>
              <a:gd name="connsiteX16" fmla="*/ 0 w 3831052"/>
              <a:gd name="connsiteY16" fmla="*/ 985650 h 9956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3831052" h="995668">
                <a:moveTo>
                  <a:pt x="0" y="0"/>
                </a:moveTo>
                <a:lnTo>
                  <a:pt x="3831052" y="0"/>
                </a:lnTo>
                <a:lnTo>
                  <a:pt x="3733520" y="80471"/>
                </a:lnTo>
                <a:cubicBezTo>
                  <a:pt x="3593463" y="175092"/>
                  <a:pt x="3424622" y="230342"/>
                  <a:pt x="3242876" y="230342"/>
                </a:cubicBezTo>
                <a:cubicBezTo>
                  <a:pt x="3182294" y="230342"/>
                  <a:pt x="3123146" y="224203"/>
                  <a:pt x="3066020" y="212513"/>
                </a:cubicBezTo>
                <a:lnTo>
                  <a:pt x="3004509" y="196697"/>
                </a:lnTo>
                <a:lnTo>
                  <a:pt x="3009754" y="226420"/>
                </a:lnTo>
                <a:cubicBezTo>
                  <a:pt x="3009754" y="435792"/>
                  <a:pt x="2840024" y="605522"/>
                  <a:pt x="2630652" y="605522"/>
                </a:cubicBezTo>
                <a:cubicBezTo>
                  <a:pt x="2525966" y="605522"/>
                  <a:pt x="2431191" y="563090"/>
                  <a:pt x="2362587" y="494486"/>
                </a:cubicBezTo>
                <a:lnTo>
                  <a:pt x="2340790" y="468068"/>
                </a:lnTo>
                <a:lnTo>
                  <a:pt x="2268270" y="547860"/>
                </a:lnTo>
                <a:cubicBezTo>
                  <a:pt x="1991592" y="824539"/>
                  <a:pt x="1609364" y="995668"/>
                  <a:pt x="1187167" y="995668"/>
                </a:cubicBezTo>
                <a:cubicBezTo>
                  <a:pt x="923294" y="995668"/>
                  <a:pt x="675034" y="928821"/>
                  <a:pt x="458398" y="811137"/>
                </a:cubicBezTo>
                <a:lnTo>
                  <a:pt x="372562" y="758991"/>
                </a:lnTo>
                <a:lnTo>
                  <a:pt x="344538" y="792957"/>
                </a:lnTo>
                <a:cubicBezTo>
                  <a:pt x="277448" y="860047"/>
                  <a:pt x="197561" y="914339"/>
                  <a:pt x="108853" y="951860"/>
                </a:cubicBezTo>
                <a:lnTo>
                  <a:pt x="0" y="985650"/>
                </a:lnTo>
                <a:close/>
              </a:path>
            </a:pathLst>
          </a:custGeom>
          <a:solidFill>
            <a:srgbClr val="27534B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0CEF706-1DBA-1D1D-8E27-1C2308FBD389}"/>
              </a:ext>
            </a:extLst>
          </p:cNvPr>
          <p:cNvSpPr txBox="1"/>
          <p:nvPr/>
        </p:nvSpPr>
        <p:spPr>
          <a:xfrm>
            <a:off x="4417367" y="258386"/>
            <a:ext cx="14157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blipFill>
                  <a:blip r:embed="rId3"/>
                  <a:tile tx="0" ty="0" sx="100000" sy="100000" flip="none" algn="tl"/>
                </a:blipFill>
                <a:latin typeface="阿里汉仪智能黑体" panose="00020600040101010101" pitchFamily="18" charset="-122"/>
                <a:ea typeface="阿里汉仪智能黑体" panose="00020600040101010101" pitchFamily="18" charset="-122"/>
              </a:rPr>
              <a:t>目录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7283526-E37A-BD86-80ED-2A194D872E5F}"/>
              </a:ext>
            </a:extLst>
          </p:cNvPr>
          <p:cNvSpPr txBox="1"/>
          <p:nvPr/>
        </p:nvSpPr>
        <p:spPr>
          <a:xfrm>
            <a:off x="5820656" y="561800"/>
            <a:ext cx="21162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blipFill>
                  <a:blip r:embed="rId3"/>
                  <a:tile tx="0" ty="0" sx="100000" sy="100000" flip="none" algn="tl"/>
                </a:blipFill>
                <a:latin typeface="阿里汉仪智能黑体" panose="00020600040101010101" pitchFamily="18" charset="-122"/>
                <a:ea typeface="阿里汉仪智能黑体" panose="00020600040101010101" pitchFamily="18" charset="-122"/>
              </a:rPr>
              <a:t>CONTENTS</a:t>
            </a:r>
            <a:endParaRPr lang="zh-CN" altLang="en-US" sz="2400" dirty="0">
              <a:blipFill>
                <a:blip r:embed="rId3"/>
                <a:tile tx="0" ty="0" sx="100000" sy="100000" flip="none" algn="tl"/>
              </a:blipFill>
              <a:latin typeface="阿里汉仪智能黑体" panose="00020600040101010101" pitchFamily="18" charset="-122"/>
              <a:ea typeface="阿里汉仪智能黑体" panose="00020600040101010101" pitchFamily="18" charset="-122"/>
            </a:endParaRP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889CD54B-95F3-0278-7904-BB191F4F7B87}"/>
              </a:ext>
            </a:extLst>
          </p:cNvPr>
          <p:cNvGrpSpPr/>
          <p:nvPr/>
        </p:nvGrpSpPr>
        <p:grpSpPr>
          <a:xfrm>
            <a:off x="4417367" y="2059446"/>
            <a:ext cx="2984196" cy="923330"/>
            <a:chOff x="4366877" y="2312027"/>
            <a:chExt cx="2984196" cy="923330"/>
          </a:xfrm>
        </p:grpSpPr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64C51A99-AEFE-152B-C651-3A48508025D6}"/>
                </a:ext>
              </a:extLst>
            </p:cNvPr>
            <p:cNvGrpSpPr/>
            <p:nvPr/>
          </p:nvGrpSpPr>
          <p:grpSpPr>
            <a:xfrm>
              <a:off x="4366877" y="2312027"/>
              <a:ext cx="2984196" cy="923330"/>
              <a:chOff x="4366877" y="2312027"/>
              <a:chExt cx="2984196" cy="923330"/>
            </a:xfrm>
          </p:grpSpPr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06A449AE-B58D-89AB-50CA-1DFA5AEC491C}"/>
                  </a:ext>
                </a:extLst>
              </p:cNvPr>
              <p:cNvSpPr txBox="1"/>
              <p:nvPr/>
            </p:nvSpPr>
            <p:spPr>
              <a:xfrm>
                <a:off x="5319748" y="2425054"/>
                <a:ext cx="2031325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4800">
                    <a:blipFill>
                      <a:blip r:embed="rId3"/>
                      <a:tile tx="0" ty="0" sx="100000" sy="100000" flip="none" algn="tl"/>
                    </a:blipFill>
                    <a:latin typeface="阿里汉仪智能黑体" panose="00020600040101010101" pitchFamily="18" charset="-122"/>
                    <a:ea typeface="阿里汉仪智能黑体" panose="00020600040101010101" pitchFamily="18" charset="-122"/>
                  </a:defRPr>
                </a:lvl1pPr>
              </a:lstStyle>
              <a:p>
                <a:r>
                  <a:rPr lang="zh-CN" altLang="en-US" sz="2400" dirty="0"/>
                  <a:t>添加标题文本</a:t>
                </a:r>
              </a:p>
            </p:txBody>
          </p:sp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8E1BB3E1-9A0C-825C-0A8B-95B1EC395335}"/>
                  </a:ext>
                </a:extLst>
              </p:cNvPr>
              <p:cNvSpPr txBox="1"/>
              <p:nvPr/>
            </p:nvSpPr>
            <p:spPr>
              <a:xfrm rot="20650307">
                <a:off x="4366877" y="2312027"/>
                <a:ext cx="986167" cy="9233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4800">
                    <a:blipFill>
                      <a:blip r:embed="rId3"/>
                      <a:tile tx="0" ty="0" sx="100000" sy="100000" flip="none" algn="tl"/>
                    </a:blipFill>
                    <a:latin typeface="阿里汉仪智能黑体" panose="00020600040101010101" pitchFamily="18" charset="-122"/>
                    <a:ea typeface="阿里汉仪智能黑体" panose="00020600040101010101" pitchFamily="18" charset="-122"/>
                  </a:defRPr>
                </a:lvl1pPr>
              </a:lstStyle>
              <a:p>
                <a:r>
                  <a:rPr lang="en-US" altLang="zh-CN" sz="5400" dirty="0"/>
                  <a:t>01</a:t>
                </a:r>
                <a:endParaRPr lang="zh-CN" altLang="en-US" sz="5400" dirty="0"/>
              </a:p>
            </p:txBody>
          </p:sp>
        </p:grpSp>
        <p:sp>
          <p:nvSpPr>
            <p:cNvPr id="28" name="矩形: 圆角 27">
              <a:extLst>
                <a:ext uri="{FF2B5EF4-FFF2-40B4-BE49-F238E27FC236}">
                  <a16:creationId xmlns:a16="http://schemas.microsoft.com/office/drawing/2014/main" id="{B8879D70-BF57-3980-9F22-4560361B47CB}"/>
                </a:ext>
              </a:extLst>
            </p:cNvPr>
            <p:cNvSpPr/>
            <p:nvPr/>
          </p:nvSpPr>
          <p:spPr>
            <a:xfrm>
              <a:off x="5432585" y="2911041"/>
              <a:ext cx="1781015" cy="65591"/>
            </a:xfrm>
            <a:prstGeom prst="roundRect">
              <a:avLst/>
            </a:prstGeom>
            <a:blipFill dpi="0" rotWithShape="1">
              <a:blip r:embed="rId6"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rcRect/>
              <a:tile tx="0" ty="-10160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D5ECC182-4DAF-B8AC-DC07-2CD393DECA9E}"/>
              </a:ext>
            </a:extLst>
          </p:cNvPr>
          <p:cNvGrpSpPr/>
          <p:nvPr/>
        </p:nvGrpSpPr>
        <p:grpSpPr>
          <a:xfrm>
            <a:off x="7711888" y="2059446"/>
            <a:ext cx="3092399" cy="923330"/>
            <a:chOff x="4258674" y="2312027"/>
            <a:chExt cx="3092399" cy="923330"/>
          </a:xfrm>
        </p:grpSpPr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id="{3D70D9DC-3F86-98CA-692E-253621F64099}"/>
                </a:ext>
              </a:extLst>
            </p:cNvPr>
            <p:cNvGrpSpPr/>
            <p:nvPr/>
          </p:nvGrpSpPr>
          <p:grpSpPr>
            <a:xfrm>
              <a:off x="4258674" y="2312027"/>
              <a:ext cx="3092399" cy="923330"/>
              <a:chOff x="4258674" y="2312027"/>
              <a:chExt cx="3092399" cy="923330"/>
            </a:xfrm>
          </p:grpSpPr>
          <p:sp>
            <p:nvSpPr>
              <p:cNvPr id="33" name="文本框 32">
                <a:extLst>
                  <a:ext uri="{FF2B5EF4-FFF2-40B4-BE49-F238E27FC236}">
                    <a16:creationId xmlns:a16="http://schemas.microsoft.com/office/drawing/2014/main" id="{169F424A-4F10-4B78-69C0-059B3FC4A19F}"/>
                  </a:ext>
                </a:extLst>
              </p:cNvPr>
              <p:cNvSpPr txBox="1"/>
              <p:nvPr/>
            </p:nvSpPr>
            <p:spPr>
              <a:xfrm>
                <a:off x="5319748" y="2425054"/>
                <a:ext cx="2031325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4800">
                    <a:blipFill>
                      <a:blip r:embed="rId3"/>
                      <a:tile tx="0" ty="0" sx="100000" sy="100000" flip="none" algn="tl"/>
                    </a:blipFill>
                    <a:latin typeface="阿里汉仪智能黑体" panose="00020600040101010101" pitchFamily="18" charset="-122"/>
                    <a:ea typeface="阿里汉仪智能黑体" panose="00020600040101010101" pitchFamily="18" charset="-122"/>
                  </a:defRPr>
                </a:lvl1pPr>
              </a:lstStyle>
              <a:p>
                <a:r>
                  <a:rPr lang="zh-CN" altLang="en-US" sz="2400" dirty="0"/>
                  <a:t>添加标题文本</a:t>
                </a:r>
              </a:p>
            </p:txBody>
          </p:sp>
          <p:sp>
            <p:nvSpPr>
              <p:cNvPr id="34" name="文本框 33">
                <a:extLst>
                  <a:ext uri="{FF2B5EF4-FFF2-40B4-BE49-F238E27FC236}">
                    <a16:creationId xmlns:a16="http://schemas.microsoft.com/office/drawing/2014/main" id="{00E7BFF0-295E-9965-4675-8A630DF43C7C}"/>
                  </a:ext>
                </a:extLst>
              </p:cNvPr>
              <p:cNvSpPr txBox="1"/>
              <p:nvPr/>
            </p:nvSpPr>
            <p:spPr>
              <a:xfrm rot="20650307">
                <a:off x="4258674" y="2312027"/>
                <a:ext cx="1202573" cy="9233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4800">
                    <a:blipFill>
                      <a:blip r:embed="rId3"/>
                      <a:tile tx="0" ty="0" sx="100000" sy="100000" flip="none" algn="tl"/>
                    </a:blipFill>
                    <a:latin typeface="阿里汉仪智能黑体" panose="00020600040101010101" pitchFamily="18" charset="-122"/>
                    <a:ea typeface="阿里汉仪智能黑体" panose="00020600040101010101" pitchFamily="18" charset="-122"/>
                  </a:defRPr>
                </a:lvl1pPr>
              </a:lstStyle>
              <a:p>
                <a:r>
                  <a:rPr lang="en-US" altLang="zh-CN" sz="5400" dirty="0"/>
                  <a:t>02</a:t>
                </a:r>
                <a:endParaRPr lang="zh-CN" altLang="en-US" sz="5400" dirty="0"/>
              </a:p>
            </p:txBody>
          </p:sp>
        </p:grpSp>
        <p:sp>
          <p:nvSpPr>
            <p:cNvPr id="32" name="矩形: 圆角 31">
              <a:extLst>
                <a:ext uri="{FF2B5EF4-FFF2-40B4-BE49-F238E27FC236}">
                  <a16:creationId xmlns:a16="http://schemas.microsoft.com/office/drawing/2014/main" id="{23459B5E-3FC9-360A-AE96-7A6573CAD579}"/>
                </a:ext>
              </a:extLst>
            </p:cNvPr>
            <p:cNvSpPr/>
            <p:nvPr/>
          </p:nvSpPr>
          <p:spPr>
            <a:xfrm>
              <a:off x="5432585" y="2911041"/>
              <a:ext cx="1781015" cy="65591"/>
            </a:xfrm>
            <a:prstGeom prst="roundRect">
              <a:avLst/>
            </a:prstGeom>
            <a:blipFill dpi="0" rotWithShape="1">
              <a:blip r:embed="rId6"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rcRect/>
              <a:tile tx="0" ty="-10160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74BBC164-0D60-B682-CF16-21CE57C304F9}"/>
              </a:ext>
            </a:extLst>
          </p:cNvPr>
          <p:cNvGrpSpPr/>
          <p:nvPr/>
        </p:nvGrpSpPr>
        <p:grpSpPr>
          <a:xfrm>
            <a:off x="6331831" y="3304350"/>
            <a:ext cx="3097208" cy="923330"/>
            <a:chOff x="4253865" y="2312027"/>
            <a:chExt cx="3097208" cy="923330"/>
          </a:xfrm>
        </p:grpSpPr>
        <p:grpSp>
          <p:nvGrpSpPr>
            <p:cNvPr id="36" name="组合 35">
              <a:extLst>
                <a:ext uri="{FF2B5EF4-FFF2-40B4-BE49-F238E27FC236}">
                  <a16:creationId xmlns:a16="http://schemas.microsoft.com/office/drawing/2014/main" id="{981C2279-BF62-545E-7122-DA6FE1D9FEFA}"/>
                </a:ext>
              </a:extLst>
            </p:cNvPr>
            <p:cNvGrpSpPr/>
            <p:nvPr/>
          </p:nvGrpSpPr>
          <p:grpSpPr>
            <a:xfrm>
              <a:off x="4253865" y="2312027"/>
              <a:ext cx="3097208" cy="923330"/>
              <a:chOff x="4253865" y="2312027"/>
              <a:chExt cx="3097208" cy="923330"/>
            </a:xfrm>
          </p:grpSpPr>
          <p:sp>
            <p:nvSpPr>
              <p:cNvPr id="38" name="文本框 37">
                <a:extLst>
                  <a:ext uri="{FF2B5EF4-FFF2-40B4-BE49-F238E27FC236}">
                    <a16:creationId xmlns:a16="http://schemas.microsoft.com/office/drawing/2014/main" id="{A16A266C-A835-EB74-B3B5-E458D65C3375}"/>
                  </a:ext>
                </a:extLst>
              </p:cNvPr>
              <p:cNvSpPr txBox="1"/>
              <p:nvPr/>
            </p:nvSpPr>
            <p:spPr>
              <a:xfrm>
                <a:off x="5319748" y="2425054"/>
                <a:ext cx="2031325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4800">
                    <a:blipFill>
                      <a:blip r:embed="rId3"/>
                      <a:tile tx="0" ty="0" sx="100000" sy="100000" flip="none" algn="tl"/>
                    </a:blipFill>
                    <a:latin typeface="阿里汉仪智能黑体" panose="00020600040101010101" pitchFamily="18" charset="-122"/>
                    <a:ea typeface="阿里汉仪智能黑体" panose="00020600040101010101" pitchFamily="18" charset="-122"/>
                  </a:defRPr>
                </a:lvl1pPr>
              </a:lstStyle>
              <a:p>
                <a:r>
                  <a:rPr lang="zh-CN" altLang="en-US" sz="2400" dirty="0"/>
                  <a:t>添加标题文本</a:t>
                </a:r>
              </a:p>
            </p:txBody>
          </p:sp>
          <p:sp>
            <p:nvSpPr>
              <p:cNvPr id="39" name="文本框 38">
                <a:extLst>
                  <a:ext uri="{FF2B5EF4-FFF2-40B4-BE49-F238E27FC236}">
                    <a16:creationId xmlns:a16="http://schemas.microsoft.com/office/drawing/2014/main" id="{6071895A-2DB2-CD19-7EF4-6E0CA0C2CAAC}"/>
                  </a:ext>
                </a:extLst>
              </p:cNvPr>
              <p:cNvSpPr txBox="1"/>
              <p:nvPr/>
            </p:nvSpPr>
            <p:spPr>
              <a:xfrm rot="20650307">
                <a:off x="4253865" y="2312027"/>
                <a:ext cx="1212191" cy="9233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4800">
                    <a:blipFill>
                      <a:blip r:embed="rId3"/>
                      <a:tile tx="0" ty="0" sx="100000" sy="100000" flip="none" algn="tl"/>
                    </a:blipFill>
                    <a:latin typeface="阿里汉仪智能黑体" panose="00020600040101010101" pitchFamily="18" charset="-122"/>
                    <a:ea typeface="阿里汉仪智能黑体" panose="00020600040101010101" pitchFamily="18" charset="-122"/>
                  </a:defRPr>
                </a:lvl1pPr>
              </a:lstStyle>
              <a:p>
                <a:r>
                  <a:rPr lang="en-US" altLang="zh-CN" sz="5400" dirty="0"/>
                  <a:t>03</a:t>
                </a:r>
                <a:endParaRPr lang="zh-CN" altLang="en-US" sz="5400" dirty="0"/>
              </a:p>
            </p:txBody>
          </p:sp>
        </p:grpSp>
        <p:sp>
          <p:nvSpPr>
            <p:cNvPr id="37" name="矩形: 圆角 36">
              <a:extLst>
                <a:ext uri="{FF2B5EF4-FFF2-40B4-BE49-F238E27FC236}">
                  <a16:creationId xmlns:a16="http://schemas.microsoft.com/office/drawing/2014/main" id="{07936D0E-8D34-FDFF-92B6-ACD6F85A7147}"/>
                </a:ext>
              </a:extLst>
            </p:cNvPr>
            <p:cNvSpPr/>
            <p:nvPr/>
          </p:nvSpPr>
          <p:spPr>
            <a:xfrm>
              <a:off x="5432585" y="2911041"/>
              <a:ext cx="1781015" cy="65591"/>
            </a:xfrm>
            <a:prstGeom prst="roundRect">
              <a:avLst/>
            </a:prstGeom>
            <a:blipFill dpi="0" rotWithShape="1">
              <a:blip r:embed="rId6"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rcRect/>
              <a:tile tx="0" ty="-10160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ED875351-44E4-977C-AAED-D23409064FB7}"/>
              </a:ext>
            </a:extLst>
          </p:cNvPr>
          <p:cNvGrpSpPr/>
          <p:nvPr/>
        </p:nvGrpSpPr>
        <p:grpSpPr>
          <a:xfrm>
            <a:off x="5355730" y="4560353"/>
            <a:ext cx="3110032" cy="923330"/>
            <a:chOff x="4241041" y="2312027"/>
            <a:chExt cx="3110032" cy="923330"/>
          </a:xfrm>
        </p:grpSpPr>
        <p:grpSp>
          <p:nvGrpSpPr>
            <p:cNvPr id="41" name="组合 40">
              <a:extLst>
                <a:ext uri="{FF2B5EF4-FFF2-40B4-BE49-F238E27FC236}">
                  <a16:creationId xmlns:a16="http://schemas.microsoft.com/office/drawing/2014/main" id="{38C1174F-E162-F2D7-84EE-2BB43344EB05}"/>
                </a:ext>
              </a:extLst>
            </p:cNvPr>
            <p:cNvGrpSpPr/>
            <p:nvPr/>
          </p:nvGrpSpPr>
          <p:grpSpPr>
            <a:xfrm>
              <a:off x="4241041" y="2312027"/>
              <a:ext cx="3110032" cy="923330"/>
              <a:chOff x="4241041" y="2312027"/>
              <a:chExt cx="3110032" cy="923330"/>
            </a:xfrm>
          </p:grpSpPr>
          <p:sp>
            <p:nvSpPr>
              <p:cNvPr id="43" name="文本框 42">
                <a:extLst>
                  <a:ext uri="{FF2B5EF4-FFF2-40B4-BE49-F238E27FC236}">
                    <a16:creationId xmlns:a16="http://schemas.microsoft.com/office/drawing/2014/main" id="{10F55BEC-DED1-4E6B-0978-B213A6C0CC2F}"/>
                  </a:ext>
                </a:extLst>
              </p:cNvPr>
              <p:cNvSpPr txBox="1"/>
              <p:nvPr/>
            </p:nvSpPr>
            <p:spPr>
              <a:xfrm>
                <a:off x="5319748" y="2425054"/>
                <a:ext cx="2031325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4800">
                    <a:blipFill>
                      <a:blip r:embed="rId3"/>
                      <a:tile tx="0" ty="0" sx="100000" sy="100000" flip="none" algn="tl"/>
                    </a:blipFill>
                    <a:latin typeface="阿里汉仪智能黑体" panose="00020600040101010101" pitchFamily="18" charset="-122"/>
                    <a:ea typeface="阿里汉仪智能黑体" panose="00020600040101010101" pitchFamily="18" charset="-122"/>
                  </a:defRPr>
                </a:lvl1pPr>
              </a:lstStyle>
              <a:p>
                <a:r>
                  <a:rPr lang="zh-CN" altLang="en-US" sz="2400" dirty="0"/>
                  <a:t>添加标题文本</a:t>
                </a:r>
              </a:p>
            </p:txBody>
          </p:sp>
          <p:sp>
            <p:nvSpPr>
              <p:cNvPr id="44" name="文本框 43">
                <a:extLst>
                  <a:ext uri="{FF2B5EF4-FFF2-40B4-BE49-F238E27FC236}">
                    <a16:creationId xmlns:a16="http://schemas.microsoft.com/office/drawing/2014/main" id="{724D24FC-7FB2-9098-DEA5-B66DE2879548}"/>
                  </a:ext>
                </a:extLst>
              </p:cNvPr>
              <p:cNvSpPr txBox="1"/>
              <p:nvPr/>
            </p:nvSpPr>
            <p:spPr>
              <a:xfrm rot="20650307">
                <a:off x="4241041" y="2312027"/>
                <a:ext cx="1237839" cy="9233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4800">
                    <a:blipFill>
                      <a:blip r:embed="rId3"/>
                      <a:tile tx="0" ty="0" sx="100000" sy="100000" flip="none" algn="tl"/>
                    </a:blipFill>
                    <a:latin typeface="阿里汉仪智能黑体" panose="00020600040101010101" pitchFamily="18" charset="-122"/>
                    <a:ea typeface="阿里汉仪智能黑体" panose="00020600040101010101" pitchFamily="18" charset="-122"/>
                  </a:defRPr>
                </a:lvl1pPr>
              </a:lstStyle>
              <a:p>
                <a:r>
                  <a:rPr lang="en-US" altLang="zh-CN" sz="5400" dirty="0"/>
                  <a:t>04</a:t>
                </a:r>
                <a:endParaRPr lang="zh-CN" altLang="en-US" sz="5400" dirty="0"/>
              </a:p>
            </p:txBody>
          </p:sp>
        </p:grpSp>
        <p:sp>
          <p:nvSpPr>
            <p:cNvPr id="42" name="矩形: 圆角 41">
              <a:extLst>
                <a:ext uri="{FF2B5EF4-FFF2-40B4-BE49-F238E27FC236}">
                  <a16:creationId xmlns:a16="http://schemas.microsoft.com/office/drawing/2014/main" id="{6ED85A57-7168-DE43-EB45-67D991B9DB14}"/>
                </a:ext>
              </a:extLst>
            </p:cNvPr>
            <p:cNvSpPr/>
            <p:nvPr/>
          </p:nvSpPr>
          <p:spPr>
            <a:xfrm>
              <a:off x="5432585" y="2911041"/>
              <a:ext cx="1781015" cy="65591"/>
            </a:xfrm>
            <a:prstGeom prst="roundRect">
              <a:avLst/>
            </a:prstGeom>
            <a:blipFill dpi="0" rotWithShape="1">
              <a:blip r:embed="rId6"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rcRect/>
              <a:tile tx="0" ty="-10160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689733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38275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5CECDBD-8CDA-0BB3-17B9-A2424572D4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-2" hidden="1">
            <a:extLst>
              <a:ext uri="{FF2B5EF4-FFF2-40B4-BE49-F238E27FC236}">
                <a16:creationId xmlns:a16="http://schemas.microsoft.com/office/drawing/2014/main" id="{382DFEE7-70B6-5DED-D15E-03032A94F885}"/>
              </a:ext>
            </a:extLst>
          </p:cNvPr>
          <p:cNvSpPr txBox="1"/>
          <p:nvPr/>
        </p:nvSpPr>
        <p:spPr>
          <a:xfrm>
            <a:off x="4795339" y="1808162"/>
            <a:ext cx="5314275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0" dirty="0">
                <a:blipFill dpi="0" rotWithShape="1">
                  <a:blip r:embed="rId3"/>
                  <a:srcRect/>
                  <a:tile tx="0" ty="0" sx="100000" sy="100000" flip="none" algn="tl"/>
                </a:blipFill>
                <a:latin typeface="阿里汉仪智能黑体" panose="00020600040101010101" pitchFamily="18" charset="-122"/>
                <a:ea typeface="阿里汉仪智能黑体" panose="00020600040101010101" pitchFamily="18" charset="-122"/>
                <a:cs typeface="+mn-ea"/>
                <a:sym typeface="+mn-lt"/>
              </a:rPr>
              <a:t>开学第一课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45B3DE3-88DF-8B8B-5289-C0CF87249153}"/>
              </a:ext>
            </a:extLst>
          </p:cNvPr>
          <p:cNvSpPr txBox="1"/>
          <p:nvPr/>
        </p:nvSpPr>
        <p:spPr>
          <a:xfrm>
            <a:off x="4962770" y="297231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800">
                <a:blipFill>
                  <a:blip r:embed="rId3"/>
                  <a:tile tx="0" ty="0" sx="100000" sy="100000" flip="none" algn="tl"/>
                </a:blipFill>
                <a:latin typeface="阿里汉仪智能黑体" panose="00020600040101010101" pitchFamily="18" charset="-122"/>
                <a:ea typeface="阿里汉仪智能黑体" panose="00020600040101010101" pitchFamily="18" charset="-122"/>
              </a:defRPr>
            </a:lvl1pPr>
          </a:lstStyle>
          <a:p>
            <a:r>
              <a:rPr lang="zh-CN" altLang="en-US" sz="2800" dirty="0"/>
              <a:t>添加标题文本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9EE044AF-A715-3E45-B0AC-B14C6B60DED0}"/>
              </a:ext>
            </a:extLst>
          </p:cNvPr>
          <p:cNvSpPr txBox="1"/>
          <p:nvPr/>
        </p:nvSpPr>
        <p:spPr>
          <a:xfrm rot="20650307">
            <a:off x="791973" y="95107"/>
            <a:ext cx="104227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800">
                <a:blipFill>
                  <a:blip r:embed="rId3"/>
                  <a:tile tx="0" ty="0" sx="100000" sy="100000" flip="none" algn="tl"/>
                </a:blipFill>
                <a:latin typeface="阿里汉仪智能黑体" panose="00020600040101010101" pitchFamily="18" charset="-122"/>
                <a:ea typeface="阿里汉仪智能黑体" panose="00020600040101010101" pitchFamily="18" charset="-122"/>
              </a:defRPr>
            </a:lvl1pPr>
          </a:lstStyle>
          <a:p>
            <a:r>
              <a:rPr lang="en-US" altLang="zh-CN" sz="4400" dirty="0"/>
              <a:t>04</a:t>
            </a:r>
            <a:endParaRPr lang="zh-CN" altLang="en-US" sz="4400" dirty="0"/>
          </a:p>
        </p:txBody>
      </p:sp>
      <p:sp>
        <p:nvSpPr>
          <p:cNvPr id="3" name="Freeform 13"/>
          <p:cNvSpPr/>
          <p:nvPr/>
        </p:nvSpPr>
        <p:spPr bwMode="auto">
          <a:xfrm>
            <a:off x="3856055" y="4994533"/>
            <a:ext cx="4479891" cy="574107"/>
          </a:xfrm>
          <a:custGeom>
            <a:avLst/>
            <a:gdLst>
              <a:gd name="T0" fmla="*/ 1888 w 2039"/>
              <a:gd name="T1" fmla="*/ 0 h 262"/>
              <a:gd name="T2" fmla="*/ 2039 w 2039"/>
              <a:gd name="T3" fmla="*/ 262 h 262"/>
              <a:gd name="T4" fmla="*/ 1020 w 2039"/>
              <a:gd name="T5" fmla="*/ 262 h 262"/>
              <a:gd name="T6" fmla="*/ 0 w 2039"/>
              <a:gd name="T7" fmla="*/ 262 h 262"/>
              <a:gd name="T8" fmla="*/ 151 w 2039"/>
              <a:gd name="T9" fmla="*/ 0 h 262"/>
              <a:gd name="T10" fmla="*/ 1888 w 2039"/>
              <a:gd name="T11" fmla="*/ 0 h 2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039" h="262">
                <a:moveTo>
                  <a:pt x="1888" y="0"/>
                </a:moveTo>
                <a:lnTo>
                  <a:pt x="2039" y="262"/>
                </a:lnTo>
                <a:lnTo>
                  <a:pt x="1020" y="262"/>
                </a:lnTo>
                <a:lnTo>
                  <a:pt x="0" y="262"/>
                </a:lnTo>
                <a:lnTo>
                  <a:pt x="151" y="0"/>
                </a:lnTo>
                <a:lnTo>
                  <a:pt x="1888" y="0"/>
                </a:lnTo>
                <a:close/>
              </a:path>
            </a:pathLst>
          </a:custGeom>
          <a:solidFill>
            <a:srgbClr val="27534B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ym typeface="+mn-lt"/>
            </a:endParaRPr>
          </a:p>
        </p:txBody>
      </p:sp>
      <p:sp>
        <p:nvSpPr>
          <p:cNvPr id="13" name="Freeform 14"/>
          <p:cNvSpPr/>
          <p:nvPr/>
        </p:nvSpPr>
        <p:spPr bwMode="auto">
          <a:xfrm>
            <a:off x="4336046" y="4166318"/>
            <a:ext cx="3519914" cy="574107"/>
          </a:xfrm>
          <a:custGeom>
            <a:avLst/>
            <a:gdLst>
              <a:gd name="T0" fmla="*/ 1450 w 1601"/>
              <a:gd name="T1" fmla="*/ 0 h 262"/>
              <a:gd name="T2" fmla="*/ 1601 w 1601"/>
              <a:gd name="T3" fmla="*/ 262 h 262"/>
              <a:gd name="T4" fmla="*/ 0 w 1601"/>
              <a:gd name="T5" fmla="*/ 262 h 262"/>
              <a:gd name="T6" fmla="*/ 151 w 1601"/>
              <a:gd name="T7" fmla="*/ 0 h 262"/>
              <a:gd name="T8" fmla="*/ 1450 w 1601"/>
              <a:gd name="T9" fmla="*/ 0 h 2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01" h="262">
                <a:moveTo>
                  <a:pt x="1450" y="0"/>
                </a:moveTo>
                <a:lnTo>
                  <a:pt x="1601" y="262"/>
                </a:lnTo>
                <a:lnTo>
                  <a:pt x="0" y="262"/>
                </a:lnTo>
                <a:lnTo>
                  <a:pt x="151" y="0"/>
                </a:lnTo>
                <a:lnTo>
                  <a:pt x="1450" y="0"/>
                </a:lnTo>
                <a:close/>
              </a:path>
            </a:pathLst>
          </a:custGeom>
          <a:solidFill>
            <a:srgbClr val="438275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14" name="Freeform 15"/>
          <p:cNvSpPr/>
          <p:nvPr/>
        </p:nvSpPr>
        <p:spPr bwMode="auto">
          <a:xfrm>
            <a:off x="4816032" y="3328695"/>
            <a:ext cx="2559938" cy="574107"/>
          </a:xfrm>
          <a:custGeom>
            <a:avLst/>
            <a:gdLst>
              <a:gd name="T0" fmla="*/ 1011 w 1163"/>
              <a:gd name="T1" fmla="*/ 0 h 261"/>
              <a:gd name="T2" fmla="*/ 1091 w 1163"/>
              <a:gd name="T3" fmla="*/ 138 h 261"/>
              <a:gd name="T4" fmla="*/ 1163 w 1163"/>
              <a:gd name="T5" fmla="*/ 261 h 261"/>
              <a:gd name="T6" fmla="*/ 0 w 1163"/>
              <a:gd name="T7" fmla="*/ 261 h 261"/>
              <a:gd name="T8" fmla="*/ 72 w 1163"/>
              <a:gd name="T9" fmla="*/ 138 h 261"/>
              <a:gd name="T10" fmla="*/ 152 w 1163"/>
              <a:gd name="T11" fmla="*/ 0 h 261"/>
              <a:gd name="T12" fmla="*/ 1011 w 1163"/>
              <a:gd name="T13" fmla="*/ 0 h 2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63" h="261">
                <a:moveTo>
                  <a:pt x="1011" y="0"/>
                </a:moveTo>
                <a:lnTo>
                  <a:pt x="1091" y="138"/>
                </a:lnTo>
                <a:lnTo>
                  <a:pt x="1163" y="261"/>
                </a:lnTo>
                <a:lnTo>
                  <a:pt x="0" y="261"/>
                </a:lnTo>
                <a:lnTo>
                  <a:pt x="72" y="138"/>
                </a:lnTo>
                <a:lnTo>
                  <a:pt x="152" y="0"/>
                </a:lnTo>
                <a:lnTo>
                  <a:pt x="1011" y="0"/>
                </a:lnTo>
                <a:close/>
              </a:path>
            </a:pathLst>
          </a:custGeom>
          <a:solidFill>
            <a:srgbClr val="27534B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15" name="Freeform 16"/>
          <p:cNvSpPr/>
          <p:nvPr/>
        </p:nvSpPr>
        <p:spPr bwMode="auto">
          <a:xfrm>
            <a:off x="5305432" y="1700496"/>
            <a:ext cx="1581138" cy="1374084"/>
          </a:xfrm>
          <a:custGeom>
            <a:avLst/>
            <a:gdLst>
              <a:gd name="T0" fmla="*/ 362 w 723"/>
              <a:gd name="T1" fmla="*/ 0 h 627"/>
              <a:gd name="T2" fmla="*/ 723 w 723"/>
              <a:gd name="T3" fmla="*/ 627 h 627"/>
              <a:gd name="T4" fmla="*/ 0 w 723"/>
              <a:gd name="T5" fmla="*/ 627 h 627"/>
              <a:gd name="T6" fmla="*/ 362 w 723"/>
              <a:gd name="T7" fmla="*/ 0 h 6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23" h="627">
                <a:moveTo>
                  <a:pt x="362" y="0"/>
                </a:moveTo>
                <a:lnTo>
                  <a:pt x="723" y="627"/>
                </a:lnTo>
                <a:lnTo>
                  <a:pt x="0" y="627"/>
                </a:lnTo>
                <a:lnTo>
                  <a:pt x="362" y="0"/>
                </a:lnTo>
                <a:close/>
              </a:path>
            </a:pathLst>
          </a:custGeom>
          <a:solidFill>
            <a:srgbClr val="438275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4525286" y="5136660"/>
            <a:ext cx="314142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单击添加标题</a:t>
            </a:r>
          </a:p>
        </p:txBody>
      </p:sp>
      <p:sp>
        <p:nvSpPr>
          <p:cNvPr id="23" name="矩形 22"/>
          <p:cNvSpPr/>
          <p:nvPr/>
        </p:nvSpPr>
        <p:spPr>
          <a:xfrm>
            <a:off x="5084525" y="4257518"/>
            <a:ext cx="202294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单击添加标题</a:t>
            </a:r>
          </a:p>
        </p:txBody>
      </p:sp>
      <p:sp>
        <p:nvSpPr>
          <p:cNvPr id="24" name="矩形 23"/>
          <p:cNvSpPr/>
          <p:nvPr/>
        </p:nvSpPr>
        <p:spPr>
          <a:xfrm>
            <a:off x="5084525" y="3438635"/>
            <a:ext cx="202294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单击添加标题</a:t>
            </a:r>
          </a:p>
        </p:txBody>
      </p:sp>
      <p:sp>
        <p:nvSpPr>
          <p:cNvPr id="25" name="矩形 24"/>
          <p:cNvSpPr/>
          <p:nvPr/>
        </p:nvSpPr>
        <p:spPr>
          <a:xfrm>
            <a:off x="5622631" y="2318026"/>
            <a:ext cx="94673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b="1">
                <a:solidFill>
                  <a:schemeClr val="bg1"/>
                </a:solidFill>
                <a:cs typeface="+mn-ea"/>
                <a:sym typeface="+mn-lt"/>
              </a:rPr>
              <a:t>添加</a:t>
            </a:r>
            <a:endParaRPr lang="en-US" altLang="zh-CN" sz="1600" b="1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/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标题</a:t>
            </a:r>
          </a:p>
        </p:txBody>
      </p:sp>
      <p:cxnSp>
        <p:nvCxnSpPr>
          <p:cNvPr id="26" name="直接连接符 25"/>
          <p:cNvCxnSpPr/>
          <p:nvPr/>
        </p:nvCxnSpPr>
        <p:spPr>
          <a:xfrm>
            <a:off x="4001430" y="2492070"/>
            <a:ext cx="1530690" cy="0"/>
          </a:xfrm>
          <a:prstGeom prst="line">
            <a:avLst/>
          </a:prstGeom>
          <a:noFill/>
          <a:ln w="12700">
            <a:solidFill>
              <a:schemeClr val="bg1">
                <a:lumMod val="9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4001430" y="4421454"/>
            <a:ext cx="395310" cy="0"/>
          </a:xfrm>
          <a:prstGeom prst="line">
            <a:avLst/>
          </a:prstGeom>
          <a:noFill/>
          <a:ln w="12700">
            <a:solidFill>
              <a:schemeClr val="bg1">
                <a:lumMod val="9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8" name="肘形连接符 17"/>
          <p:cNvCxnSpPr/>
          <p:nvPr/>
        </p:nvCxnSpPr>
        <p:spPr>
          <a:xfrm flipV="1">
            <a:off x="7217487" y="2561876"/>
            <a:ext cx="1118459" cy="1002636"/>
          </a:xfrm>
          <a:prstGeom prst="bentConnector3">
            <a:avLst/>
          </a:prstGeom>
          <a:noFill/>
          <a:ln w="12700">
            <a:solidFill>
              <a:schemeClr val="bg1">
                <a:lumMod val="9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29" name="组合 28"/>
          <p:cNvGrpSpPr/>
          <p:nvPr/>
        </p:nvGrpSpPr>
        <p:grpSpPr>
          <a:xfrm>
            <a:off x="8200727" y="4484966"/>
            <a:ext cx="169241" cy="749156"/>
            <a:chOff x="8200727" y="4534928"/>
            <a:chExt cx="169241" cy="749156"/>
          </a:xfrm>
        </p:grpSpPr>
        <p:cxnSp>
          <p:nvCxnSpPr>
            <p:cNvPr id="30" name="直接连接符 29"/>
            <p:cNvCxnSpPr/>
            <p:nvPr/>
          </p:nvCxnSpPr>
          <p:spPr>
            <a:xfrm>
              <a:off x="8200727" y="4534928"/>
              <a:ext cx="169241" cy="0"/>
            </a:xfrm>
            <a:prstGeom prst="line">
              <a:avLst/>
            </a:prstGeom>
            <a:noFill/>
            <a:ln w="12700">
              <a:solidFill>
                <a:schemeClr val="bg1">
                  <a:lumMod val="9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 flipV="1">
              <a:off x="8200727" y="4535905"/>
              <a:ext cx="0" cy="748179"/>
            </a:xfrm>
            <a:prstGeom prst="line">
              <a:avLst/>
            </a:prstGeom>
            <a:noFill/>
            <a:ln w="12700">
              <a:solidFill>
                <a:schemeClr val="bg1">
                  <a:lumMod val="9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3EC609AE-3EEE-8E8E-E09F-0DF2D1A3ACAB}"/>
              </a:ext>
            </a:extLst>
          </p:cNvPr>
          <p:cNvGrpSpPr/>
          <p:nvPr/>
        </p:nvGrpSpPr>
        <p:grpSpPr>
          <a:xfrm>
            <a:off x="1013719" y="2153615"/>
            <a:ext cx="2984539" cy="816522"/>
            <a:chOff x="283598" y="1906534"/>
            <a:chExt cx="2984539" cy="816522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6FFFC9D3-C923-84CF-3AD9-5D12B233062D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55904B48-DE8E-A8BF-996C-2401A7322269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47BCFCF3-1784-A7BD-AE7B-230E16325D1D}"/>
              </a:ext>
            </a:extLst>
          </p:cNvPr>
          <p:cNvGrpSpPr/>
          <p:nvPr/>
        </p:nvGrpSpPr>
        <p:grpSpPr>
          <a:xfrm>
            <a:off x="8335946" y="2223586"/>
            <a:ext cx="2966425" cy="816522"/>
            <a:chOff x="283598" y="1906534"/>
            <a:chExt cx="2966425" cy="816522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1721DCB5-660C-D792-4B35-4C1151908DE8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A8080D27-1D81-6AAA-DC90-4EC7EE31734B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B5742BB7-3F83-7C19-0A02-74E680C7C537}"/>
              </a:ext>
            </a:extLst>
          </p:cNvPr>
          <p:cNvGrpSpPr/>
          <p:nvPr/>
        </p:nvGrpSpPr>
        <p:grpSpPr>
          <a:xfrm>
            <a:off x="8439851" y="4187144"/>
            <a:ext cx="2966425" cy="816522"/>
            <a:chOff x="283598" y="1906534"/>
            <a:chExt cx="2966425" cy="816522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E36D9871-5494-4A51-8395-D64797BABA9E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89E6B5E5-BCB3-4385-D207-09369166448F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C79EF59D-24A5-32F2-591D-4702A02D651C}"/>
              </a:ext>
            </a:extLst>
          </p:cNvPr>
          <p:cNvGrpSpPr/>
          <p:nvPr/>
        </p:nvGrpSpPr>
        <p:grpSpPr>
          <a:xfrm>
            <a:off x="1004661" y="4045110"/>
            <a:ext cx="2984539" cy="816522"/>
            <a:chOff x="283598" y="1906534"/>
            <a:chExt cx="2984539" cy="816522"/>
          </a:xfrm>
        </p:grpSpPr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E5D6FA88-7EF7-E9CE-651D-5104C0CFF430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15BC0665-6858-DB6A-0990-9C91889D3C30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258703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38275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B9E635A-B44C-F112-15EE-EFB0965210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-2" hidden="1">
            <a:extLst>
              <a:ext uri="{FF2B5EF4-FFF2-40B4-BE49-F238E27FC236}">
                <a16:creationId xmlns:a16="http://schemas.microsoft.com/office/drawing/2014/main" id="{8B37B152-6A9E-B3CC-4989-69F9D6A8FA09}"/>
              </a:ext>
            </a:extLst>
          </p:cNvPr>
          <p:cNvSpPr txBox="1"/>
          <p:nvPr/>
        </p:nvSpPr>
        <p:spPr>
          <a:xfrm>
            <a:off x="4795339" y="1808162"/>
            <a:ext cx="5314275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0" dirty="0">
                <a:blipFill dpi="0" rotWithShape="1">
                  <a:blip r:embed="rId3"/>
                  <a:srcRect/>
                  <a:tile tx="0" ty="0" sx="100000" sy="100000" flip="none" algn="tl"/>
                </a:blipFill>
                <a:latin typeface="阿里汉仪智能黑体" panose="00020600040101010101" pitchFamily="18" charset="-122"/>
                <a:ea typeface="阿里汉仪智能黑体" panose="00020600040101010101" pitchFamily="18" charset="-122"/>
                <a:cs typeface="+mn-ea"/>
                <a:sym typeface="+mn-lt"/>
              </a:rPr>
              <a:t>开学第一课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B8B25A2-F775-D33D-DBA0-FA39CCEDEB52}"/>
              </a:ext>
            </a:extLst>
          </p:cNvPr>
          <p:cNvSpPr txBox="1"/>
          <p:nvPr/>
        </p:nvSpPr>
        <p:spPr>
          <a:xfrm>
            <a:off x="4962770" y="297231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800">
                <a:blipFill>
                  <a:blip r:embed="rId3"/>
                  <a:tile tx="0" ty="0" sx="100000" sy="100000" flip="none" algn="tl"/>
                </a:blipFill>
                <a:latin typeface="阿里汉仪智能黑体" panose="00020600040101010101" pitchFamily="18" charset="-122"/>
                <a:ea typeface="阿里汉仪智能黑体" panose="00020600040101010101" pitchFamily="18" charset="-122"/>
              </a:defRPr>
            </a:lvl1pPr>
          </a:lstStyle>
          <a:p>
            <a:r>
              <a:rPr lang="zh-CN" altLang="en-US" sz="2800" dirty="0"/>
              <a:t>添加标题文本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2ACD39F7-2D18-9CA3-B8CD-D388C7800D2D}"/>
              </a:ext>
            </a:extLst>
          </p:cNvPr>
          <p:cNvSpPr txBox="1"/>
          <p:nvPr/>
        </p:nvSpPr>
        <p:spPr>
          <a:xfrm rot="20650307">
            <a:off x="791973" y="95107"/>
            <a:ext cx="104227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800">
                <a:blipFill>
                  <a:blip r:embed="rId3"/>
                  <a:tile tx="0" ty="0" sx="100000" sy="100000" flip="none" algn="tl"/>
                </a:blipFill>
                <a:latin typeface="阿里汉仪智能黑体" panose="00020600040101010101" pitchFamily="18" charset="-122"/>
                <a:ea typeface="阿里汉仪智能黑体" panose="00020600040101010101" pitchFamily="18" charset="-122"/>
              </a:defRPr>
            </a:lvl1pPr>
          </a:lstStyle>
          <a:p>
            <a:r>
              <a:rPr lang="en-US" altLang="zh-CN" sz="4400" dirty="0"/>
              <a:t>04</a:t>
            </a:r>
            <a:endParaRPr lang="zh-CN" altLang="en-US" sz="4400" dirty="0"/>
          </a:p>
        </p:txBody>
      </p:sp>
      <p:sp>
        <p:nvSpPr>
          <p:cNvPr id="24" name="任意形状 64"/>
          <p:cNvSpPr/>
          <p:nvPr/>
        </p:nvSpPr>
        <p:spPr>
          <a:xfrm flipV="1">
            <a:off x="8776986" y="2375580"/>
            <a:ext cx="2370630" cy="1369907"/>
          </a:xfrm>
          <a:custGeom>
            <a:avLst/>
            <a:gdLst>
              <a:gd name="connsiteX0" fmla="*/ 1495053 w 3181348"/>
              <a:gd name="connsiteY0" fmla="*/ 1838394 h 1838394"/>
              <a:gd name="connsiteX1" fmla="*/ 2983619 w 3181348"/>
              <a:gd name="connsiteY1" fmla="*/ 495090 h 1838394"/>
              <a:gd name="connsiteX2" fmla="*/ 2990107 w 3181348"/>
              <a:gd name="connsiteY2" fmla="*/ 366615 h 1838394"/>
              <a:gd name="connsiteX3" fmla="*/ 3181348 w 3181348"/>
              <a:gd name="connsiteY3" fmla="*/ 366615 h 1838394"/>
              <a:gd name="connsiteX4" fmla="*/ 2795400 w 3181348"/>
              <a:gd name="connsiteY4" fmla="*/ 0 h 1838394"/>
              <a:gd name="connsiteX5" fmla="*/ 2409452 w 3181348"/>
              <a:gd name="connsiteY5" fmla="*/ 366615 h 1838394"/>
              <a:gd name="connsiteX6" fmla="*/ 2599424 w 3181348"/>
              <a:gd name="connsiteY6" fmla="*/ 366615 h 1838394"/>
              <a:gd name="connsiteX7" fmla="*/ 2594954 w 3181348"/>
              <a:gd name="connsiteY7" fmla="*/ 455145 h 1838394"/>
              <a:gd name="connsiteX8" fmla="*/ 1495053 w 3181348"/>
              <a:gd name="connsiteY8" fmla="*/ 1447712 h 1838394"/>
              <a:gd name="connsiteX9" fmla="*/ 395152 w 3181348"/>
              <a:gd name="connsiteY9" fmla="*/ 455145 h 1838394"/>
              <a:gd name="connsiteX10" fmla="*/ 390682 w 3181348"/>
              <a:gd name="connsiteY10" fmla="*/ 366615 h 1838394"/>
              <a:gd name="connsiteX11" fmla="*/ 0 w 3181348"/>
              <a:gd name="connsiteY11" fmla="*/ 366615 h 1838394"/>
              <a:gd name="connsiteX12" fmla="*/ 6487 w 3181348"/>
              <a:gd name="connsiteY12" fmla="*/ 495090 h 1838394"/>
              <a:gd name="connsiteX13" fmla="*/ 1495053 w 3181348"/>
              <a:gd name="connsiteY13" fmla="*/ 1838394 h 18383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181348" h="1838394">
                <a:moveTo>
                  <a:pt x="1495053" y="1838394"/>
                </a:moveTo>
                <a:cubicBezTo>
                  <a:pt x="2269783" y="1838394"/>
                  <a:pt x="2906994" y="1249604"/>
                  <a:pt x="2983619" y="495090"/>
                </a:cubicBezTo>
                <a:lnTo>
                  <a:pt x="2990107" y="366615"/>
                </a:lnTo>
                <a:lnTo>
                  <a:pt x="3181348" y="366615"/>
                </a:lnTo>
                <a:lnTo>
                  <a:pt x="2795400" y="0"/>
                </a:lnTo>
                <a:lnTo>
                  <a:pt x="2409452" y="366615"/>
                </a:lnTo>
                <a:lnTo>
                  <a:pt x="2599424" y="366615"/>
                </a:lnTo>
                <a:lnTo>
                  <a:pt x="2594954" y="455145"/>
                </a:lnTo>
                <a:cubicBezTo>
                  <a:pt x="2538336" y="1012655"/>
                  <a:pt x="2067501" y="1447712"/>
                  <a:pt x="1495053" y="1447712"/>
                </a:cubicBezTo>
                <a:cubicBezTo>
                  <a:pt x="922605" y="1447712"/>
                  <a:pt x="451771" y="1012655"/>
                  <a:pt x="395152" y="455145"/>
                </a:cubicBezTo>
                <a:lnTo>
                  <a:pt x="390682" y="366615"/>
                </a:lnTo>
                <a:lnTo>
                  <a:pt x="0" y="366615"/>
                </a:lnTo>
                <a:lnTo>
                  <a:pt x="6487" y="495090"/>
                </a:lnTo>
                <a:cubicBezTo>
                  <a:pt x="83112" y="1249604"/>
                  <a:pt x="720323" y="1838394"/>
                  <a:pt x="1495053" y="1838394"/>
                </a:cubicBezTo>
                <a:close/>
              </a:path>
            </a:pathLst>
          </a:custGeom>
          <a:solidFill>
            <a:srgbClr val="438275"/>
          </a:solidFill>
          <a:ln w="5080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>
              <a:sym typeface="+mn-lt"/>
            </a:endParaRPr>
          </a:p>
        </p:txBody>
      </p:sp>
      <p:sp>
        <p:nvSpPr>
          <p:cNvPr id="35" name="任意形状 65"/>
          <p:cNvSpPr/>
          <p:nvPr/>
        </p:nvSpPr>
        <p:spPr>
          <a:xfrm>
            <a:off x="6842676" y="3205043"/>
            <a:ext cx="2370630" cy="1369907"/>
          </a:xfrm>
          <a:custGeom>
            <a:avLst/>
            <a:gdLst>
              <a:gd name="connsiteX0" fmla="*/ 1495053 w 3181348"/>
              <a:gd name="connsiteY0" fmla="*/ 1838394 h 1838394"/>
              <a:gd name="connsiteX1" fmla="*/ 2983619 w 3181348"/>
              <a:gd name="connsiteY1" fmla="*/ 495090 h 1838394"/>
              <a:gd name="connsiteX2" fmla="*/ 2990107 w 3181348"/>
              <a:gd name="connsiteY2" fmla="*/ 366615 h 1838394"/>
              <a:gd name="connsiteX3" fmla="*/ 3181348 w 3181348"/>
              <a:gd name="connsiteY3" fmla="*/ 366615 h 1838394"/>
              <a:gd name="connsiteX4" fmla="*/ 2795400 w 3181348"/>
              <a:gd name="connsiteY4" fmla="*/ 0 h 1838394"/>
              <a:gd name="connsiteX5" fmla="*/ 2409452 w 3181348"/>
              <a:gd name="connsiteY5" fmla="*/ 366615 h 1838394"/>
              <a:gd name="connsiteX6" fmla="*/ 2599424 w 3181348"/>
              <a:gd name="connsiteY6" fmla="*/ 366615 h 1838394"/>
              <a:gd name="connsiteX7" fmla="*/ 2594954 w 3181348"/>
              <a:gd name="connsiteY7" fmla="*/ 455145 h 1838394"/>
              <a:gd name="connsiteX8" fmla="*/ 1495053 w 3181348"/>
              <a:gd name="connsiteY8" fmla="*/ 1447712 h 1838394"/>
              <a:gd name="connsiteX9" fmla="*/ 395152 w 3181348"/>
              <a:gd name="connsiteY9" fmla="*/ 455145 h 1838394"/>
              <a:gd name="connsiteX10" fmla="*/ 390682 w 3181348"/>
              <a:gd name="connsiteY10" fmla="*/ 366615 h 1838394"/>
              <a:gd name="connsiteX11" fmla="*/ 0 w 3181348"/>
              <a:gd name="connsiteY11" fmla="*/ 366615 h 1838394"/>
              <a:gd name="connsiteX12" fmla="*/ 6487 w 3181348"/>
              <a:gd name="connsiteY12" fmla="*/ 495090 h 1838394"/>
              <a:gd name="connsiteX13" fmla="*/ 1495053 w 3181348"/>
              <a:gd name="connsiteY13" fmla="*/ 1838394 h 18383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181348" h="1838394">
                <a:moveTo>
                  <a:pt x="1495053" y="1838394"/>
                </a:moveTo>
                <a:cubicBezTo>
                  <a:pt x="2269783" y="1838394"/>
                  <a:pt x="2906994" y="1249604"/>
                  <a:pt x="2983619" y="495090"/>
                </a:cubicBezTo>
                <a:lnTo>
                  <a:pt x="2990107" y="366615"/>
                </a:lnTo>
                <a:lnTo>
                  <a:pt x="3181348" y="366615"/>
                </a:lnTo>
                <a:lnTo>
                  <a:pt x="2795400" y="0"/>
                </a:lnTo>
                <a:lnTo>
                  <a:pt x="2409452" y="366615"/>
                </a:lnTo>
                <a:lnTo>
                  <a:pt x="2599424" y="366615"/>
                </a:lnTo>
                <a:lnTo>
                  <a:pt x="2594954" y="455145"/>
                </a:lnTo>
                <a:cubicBezTo>
                  <a:pt x="2538336" y="1012655"/>
                  <a:pt x="2067501" y="1447712"/>
                  <a:pt x="1495053" y="1447712"/>
                </a:cubicBezTo>
                <a:cubicBezTo>
                  <a:pt x="922605" y="1447712"/>
                  <a:pt x="451771" y="1012655"/>
                  <a:pt x="395152" y="455145"/>
                </a:cubicBezTo>
                <a:lnTo>
                  <a:pt x="390682" y="366615"/>
                </a:lnTo>
                <a:lnTo>
                  <a:pt x="0" y="366615"/>
                </a:lnTo>
                <a:lnTo>
                  <a:pt x="6487" y="495090"/>
                </a:lnTo>
                <a:cubicBezTo>
                  <a:pt x="83112" y="1249604"/>
                  <a:pt x="720323" y="1838394"/>
                  <a:pt x="1495053" y="1838394"/>
                </a:cubicBezTo>
                <a:close/>
              </a:path>
            </a:pathLst>
          </a:custGeom>
          <a:solidFill>
            <a:srgbClr val="438275"/>
          </a:solidFill>
          <a:ln w="5080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>
              <a:sym typeface="+mn-lt"/>
            </a:endParaRPr>
          </a:p>
        </p:txBody>
      </p:sp>
      <p:sp>
        <p:nvSpPr>
          <p:cNvPr id="36" name="任意形状 66"/>
          <p:cNvSpPr/>
          <p:nvPr/>
        </p:nvSpPr>
        <p:spPr>
          <a:xfrm flipV="1">
            <a:off x="4910686" y="2397219"/>
            <a:ext cx="2370630" cy="1369907"/>
          </a:xfrm>
          <a:custGeom>
            <a:avLst/>
            <a:gdLst>
              <a:gd name="connsiteX0" fmla="*/ 1495053 w 3181348"/>
              <a:gd name="connsiteY0" fmla="*/ 1838394 h 1838394"/>
              <a:gd name="connsiteX1" fmla="*/ 2983619 w 3181348"/>
              <a:gd name="connsiteY1" fmla="*/ 495090 h 1838394"/>
              <a:gd name="connsiteX2" fmla="*/ 2990107 w 3181348"/>
              <a:gd name="connsiteY2" fmla="*/ 366615 h 1838394"/>
              <a:gd name="connsiteX3" fmla="*/ 3181348 w 3181348"/>
              <a:gd name="connsiteY3" fmla="*/ 366615 h 1838394"/>
              <a:gd name="connsiteX4" fmla="*/ 2795400 w 3181348"/>
              <a:gd name="connsiteY4" fmla="*/ 0 h 1838394"/>
              <a:gd name="connsiteX5" fmla="*/ 2409452 w 3181348"/>
              <a:gd name="connsiteY5" fmla="*/ 366615 h 1838394"/>
              <a:gd name="connsiteX6" fmla="*/ 2599424 w 3181348"/>
              <a:gd name="connsiteY6" fmla="*/ 366615 h 1838394"/>
              <a:gd name="connsiteX7" fmla="*/ 2594954 w 3181348"/>
              <a:gd name="connsiteY7" fmla="*/ 455145 h 1838394"/>
              <a:gd name="connsiteX8" fmla="*/ 1495053 w 3181348"/>
              <a:gd name="connsiteY8" fmla="*/ 1447712 h 1838394"/>
              <a:gd name="connsiteX9" fmla="*/ 395152 w 3181348"/>
              <a:gd name="connsiteY9" fmla="*/ 455145 h 1838394"/>
              <a:gd name="connsiteX10" fmla="*/ 390682 w 3181348"/>
              <a:gd name="connsiteY10" fmla="*/ 366615 h 1838394"/>
              <a:gd name="connsiteX11" fmla="*/ 0 w 3181348"/>
              <a:gd name="connsiteY11" fmla="*/ 366615 h 1838394"/>
              <a:gd name="connsiteX12" fmla="*/ 6487 w 3181348"/>
              <a:gd name="connsiteY12" fmla="*/ 495090 h 1838394"/>
              <a:gd name="connsiteX13" fmla="*/ 1495053 w 3181348"/>
              <a:gd name="connsiteY13" fmla="*/ 1838394 h 18383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181348" h="1838394">
                <a:moveTo>
                  <a:pt x="1495053" y="1838394"/>
                </a:moveTo>
                <a:cubicBezTo>
                  <a:pt x="2269783" y="1838394"/>
                  <a:pt x="2906994" y="1249604"/>
                  <a:pt x="2983619" y="495090"/>
                </a:cubicBezTo>
                <a:lnTo>
                  <a:pt x="2990107" y="366615"/>
                </a:lnTo>
                <a:lnTo>
                  <a:pt x="3181348" y="366615"/>
                </a:lnTo>
                <a:lnTo>
                  <a:pt x="2795400" y="0"/>
                </a:lnTo>
                <a:lnTo>
                  <a:pt x="2409452" y="366615"/>
                </a:lnTo>
                <a:lnTo>
                  <a:pt x="2599424" y="366615"/>
                </a:lnTo>
                <a:lnTo>
                  <a:pt x="2594954" y="455145"/>
                </a:lnTo>
                <a:cubicBezTo>
                  <a:pt x="2538336" y="1012655"/>
                  <a:pt x="2067501" y="1447712"/>
                  <a:pt x="1495053" y="1447712"/>
                </a:cubicBezTo>
                <a:cubicBezTo>
                  <a:pt x="922605" y="1447712"/>
                  <a:pt x="451771" y="1012655"/>
                  <a:pt x="395152" y="455145"/>
                </a:cubicBezTo>
                <a:lnTo>
                  <a:pt x="390682" y="366615"/>
                </a:lnTo>
                <a:lnTo>
                  <a:pt x="0" y="366615"/>
                </a:lnTo>
                <a:lnTo>
                  <a:pt x="6487" y="495090"/>
                </a:lnTo>
                <a:cubicBezTo>
                  <a:pt x="83112" y="1249604"/>
                  <a:pt x="720323" y="1838394"/>
                  <a:pt x="1495053" y="1838394"/>
                </a:cubicBezTo>
                <a:close/>
              </a:path>
            </a:pathLst>
          </a:custGeom>
          <a:solidFill>
            <a:srgbClr val="438275"/>
          </a:solidFill>
          <a:ln w="5080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>
              <a:sym typeface="+mn-lt"/>
            </a:endParaRPr>
          </a:p>
        </p:txBody>
      </p:sp>
      <p:sp>
        <p:nvSpPr>
          <p:cNvPr id="37" name="任意形状 67"/>
          <p:cNvSpPr/>
          <p:nvPr/>
        </p:nvSpPr>
        <p:spPr>
          <a:xfrm>
            <a:off x="2976375" y="3218959"/>
            <a:ext cx="2370630" cy="1369907"/>
          </a:xfrm>
          <a:custGeom>
            <a:avLst/>
            <a:gdLst>
              <a:gd name="connsiteX0" fmla="*/ 1495053 w 3181348"/>
              <a:gd name="connsiteY0" fmla="*/ 1838394 h 1838394"/>
              <a:gd name="connsiteX1" fmla="*/ 2983619 w 3181348"/>
              <a:gd name="connsiteY1" fmla="*/ 495090 h 1838394"/>
              <a:gd name="connsiteX2" fmla="*/ 2990107 w 3181348"/>
              <a:gd name="connsiteY2" fmla="*/ 366615 h 1838394"/>
              <a:gd name="connsiteX3" fmla="*/ 3181348 w 3181348"/>
              <a:gd name="connsiteY3" fmla="*/ 366615 h 1838394"/>
              <a:gd name="connsiteX4" fmla="*/ 2795400 w 3181348"/>
              <a:gd name="connsiteY4" fmla="*/ 0 h 1838394"/>
              <a:gd name="connsiteX5" fmla="*/ 2409452 w 3181348"/>
              <a:gd name="connsiteY5" fmla="*/ 366615 h 1838394"/>
              <a:gd name="connsiteX6" fmla="*/ 2599424 w 3181348"/>
              <a:gd name="connsiteY6" fmla="*/ 366615 h 1838394"/>
              <a:gd name="connsiteX7" fmla="*/ 2594954 w 3181348"/>
              <a:gd name="connsiteY7" fmla="*/ 455145 h 1838394"/>
              <a:gd name="connsiteX8" fmla="*/ 1495053 w 3181348"/>
              <a:gd name="connsiteY8" fmla="*/ 1447712 h 1838394"/>
              <a:gd name="connsiteX9" fmla="*/ 395152 w 3181348"/>
              <a:gd name="connsiteY9" fmla="*/ 455145 h 1838394"/>
              <a:gd name="connsiteX10" fmla="*/ 390682 w 3181348"/>
              <a:gd name="connsiteY10" fmla="*/ 366615 h 1838394"/>
              <a:gd name="connsiteX11" fmla="*/ 0 w 3181348"/>
              <a:gd name="connsiteY11" fmla="*/ 366615 h 1838394"/>
              <a:gd name="connsiteX12" fmla="*/ 6487 w 3181348"/>
              <a:gd name="connsiteY12" fmla="*/ 495090 h 1838394"/>
              <a:gd name="connsiteX13" fmla="*/ 1495053 w 3181348"/>
              <a:gd name="connsiteY13" fmla="*/ 1838394 h 18383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181348" h="1838394">
                <a:moveTo>
                  <a:pt x="1495053" y="1838394"/>
                </a:moveTo>
                <a:cubicBezTo>
                  <a:pt x="2269783" y="1838394"/>
                  <a:pt x="2906994" y="1249604"/>
                  <a:pt x="2983619" y="495090"/>
                </a:cubicBezTo>
                <a:lnTo>
                  <a:pt x="2990107" y="366615"/>
                </a:lnTo>
                <a:lnTo>
                  <a:pt x="3181348" y="366615"/>
                </a:lnTo>
                <a:lnTo>
                  <a:pt x="2795400" y="0"/>
                </a:lnTo>
                <a:lnTo>
                  <a:pt x="2409452" y="366615"/>
                </a:lnTo>
                <a:lnTo>
                  <a:pt x="2599424" y="366615"/>
                </a:lnTo>
                <a:lnTo>
                  <a:pt x="2594954" y="455145"/>
                </a:lnTo>
                <a:cubicBezTo>
                  <a:pt x="2538336" y="1012655"/>
                  <a:pt x="2067501" y="1447712"/>
                  <a:pt x="1495053" y="1447712"/>
                </a:cubicBezTo>
                <a:cubicBezTo>
                  <a:pt x="922605" y="1447712"/>
                  <a:pt x="451771" y="1012655"/>
                  <a:pt x="395152" y="455145"/>
                </a:cubicBezTo>
                <a:lnTo>
                  <a:pt x="390682" y="366615"/>
                </a:lnTo>
                <a:lnTo>
                  <a:pt x="0" y="366615"/>
                </a:lnTo>
                <a:lnTo>
                  <a:pt x="6487" y="495090"/>
                </a:lnTo>
                <a:cubicBezTo>
                  <a:pt x="83112" y="1249604"/>
                  <a:pt x="720323" y="1838394"/>
                  <a:pt x="1495053" y="1838394"/>
                </a:cubicBezTo>
                <a:close/>
              </a:path>
            </a:pathLst>
          </a:custGeom>
          <a:solidFill>
            <a:srgbClr val="438275"/>
          </a:solidFill>
          <a:ln w="5080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>
              <a:sym typeface="+mn-lt"/>
            </a:endParaRPr>
          </a:p>
        </p:txBody>
      </p:sp>
      <p:sp>
        <p:nvSpPr>
          <p:cNvPr id="38" name="任意形状 68"/>
          <p:cNvSpPr/>
          <p:nvPr/>
        </p:nvSpPr>
        <p:spPr>
          <a:xfrm flipV="1">
            <a:off x="1044385" y="2411135"/>
            <a:ext cx="2370630" cy="1369907"/>
          </a:xfrm>
          <a:custGeom>
            <a:avLst/>
            <a:gdLst>
              <a:gd name="connsiteX0" fmla="*/ 1495053 w 3181348"/>
              <a:gd name="connsiteY0" fmla="*/ 1838394 h 1838394"/>
              <a:gd name="connsiteX1" fmla="*/ 2983619 w 3181348"/>
              <a:gd name="connsiteY1" fmla="*/ 495090 h 1838394"/>
              <a:gd name="connsiteX2" fmla="*/ 2990107 w 3181348"/>
              <a:gd name="connsiteY2" fmla="*/ 366615 h 1838394"/>
              <a:gd name="connsiteX3" fmla="*/ 3181348 w 3181348"/>
              <a:gd name="connsiteY3" fmla="*/ 366615 h 1838394"/>
              <a:gd name="connsiteX4" fmla="*/ 2795400 w 3181348"/>
              <a:gd name="connsiteY4" fmla="*/ 0 h 1838394"/>
              <a:gd name="connsiteX5" fmla="*/ 2409452 w 3181348"/>
              <a:gd name="connsiteY5" fmla="*/ 366615 h 1838394"/>
              <a:gd name="connsiteX6" fmla="*/ 2599424 w 3181348"/>
              <a:gd name="connsiteY6" fmla="*/ 366615 h 1838394"/>
              <a:gd name="connsiteX7" fmla="*/ 2594954 w 3181348"/>
              <a:gd name="connsiteY7" fmla="*/ 455145 h 1838394"/>
              <a:gd name="connsiteX8" fmla="*/ 1495053 w 3181348"/>
              <a:gd name="connsiteY8" fmla="*/ 1447712 h 1838394"/>
              <a:gd name="connsiteX9" fmla="*/ 395152 w 3181348"/>
              <a:gd name="connsiteY9" fmla="*/ 455145 h 1838394"/>
              <a:gd name="connsiteX10" fmla="*/ 390682 w 3181348"/>
              <a:gd name="connsiteY10" fmla="*/ 366615 h 1838394"/>
              <a:gd name="connsiteX11" fmla="*/ 0 w 3181348"/>
              <a:gd name="connsiteY11" fmla="*/ 366615 h 1838394"/>
              <a:gd name="connsiteX12" fmla="*/ 6487 w 3181348"/>
              <a:gd name="connsiteY12" fmla="*/ 495090 h 1838394"/>
              <a:gd name="connsiteX13" fmla="*/ 1495053 w 3181348"/>
              <a:gd name="connsiteY13" fmla="*/ 1838394 h 18383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181348" h="1838394">
                <a:moveTo>
                  <a:pt x="1495053" y="1838394"/>
                </a:moveTo>
                <a:cubicBezTo>
                  <a:pt x="2269783" y="1838394"/>
                  <a:pt x="2906994" y="1249604"/>
                  <a:pt x="2983619" y="495090"/>
                </a:cubicBezTo>
                <a:lnTo>
                  <a:pt x="2990107" y="366615"/>
                </a:lnTo>
                <a:lnTo>
                  <a:pt x="3181348" y="366615"/>
                </a:lnTo>
                <a:lnTo>
                  <a:pt x="2795400" y="0"/>
                </a:lnTo>
                <a:lnTo>
                  <a:pt x="2409452" y="366615"/>
                </a:lnTo>
                <a:lnTo>
                  <a:pt x="2599424" y="366615"/>
                </a:lnTo>
                <a:lnTo>
                  <a:pt x="2594954" y="455145"/>
                </a:lnTo>
                <a:cubicBezTo>
                  <a:pt x="2538336" y="1012655"/>
                  <a:pt x="2067501" y="1447712"/>
                  <a:pt x="1495053" y="1447712"/>
                </a:cubicBezTo>
                <a:cubicBezTo>
                  <a:pt x="922605" y="1447712"/>
                  <a:pt x="451771" y="1012655"/>
                  <a:pt x="395152" y="455145"/>
                </a:cubicBezTo>
                <a:lnTo>
                  <a:pt x="390682" y="366615"/>
                </a:lnTo>
                <a:lnTo>
                  <a:pt x="0" y="366615"/>
                </a:lnTo>
                <a:lnTo>
                  <a:pt x="6487" y="495090"/>
                </a:lnTo>
                <a:cubicBezTo>
                  <a:pt x="83112" y="1249604"/>
                  <a:pt x="720323" y="1838394"/>
                  <a:pt x="1495053" y="1838394"/>
                </a:cubicBezTo>
                <a:close/>
              </a:path>
            </a:pathLst>
          </a:custGeom>
          <a:solidFill>
            <a:srgbClr val="438275"/>
          </a:solidFill>
          <a:ln w="5080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>
              <a:sym typeface="+mn-lt"/>
            </a:endParaRPr>
          </a:p>
        </p:txBody>
      </p:sp>
      <p:sp>
        <p:nvSpPr>
          <p:cNvPr id="39" name="椭圆 38"/>
          <p:cNvSpPr/>
          <p:nvPr/>
        </p:nvSpPr>
        <p:spPr>
          <a:xfrm>
            <a:off x="1547859" y="2915533"/>
            <a:ext cx="1221172" cy="1221172"/>
          </a:xfrm>
          <a:prstGeom prst="ellipse">
            <a:avLst/>
          </a:prstGeom>
          <a:solidFill>
            <a:srgbClr val="438275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40" name="椭圆 39"/>
          <p:cNvSpPr/>
          <p:nvPr/>
        </p:nvSpPr>
        <p:spPr>
          <a:xfrm flipV="1">
            <a:off x="3479849" y="2863296"/>
            <a:ext cx="1221172" cy="1221172"/>
          </a:xfrm>
          <a:prstGeom prst="ellipse">
            <a:avLst/>
          </a:prstGeom>
          <a:solidFill>
            <a:srgbClr val="27534B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41" name="椭圆 40"/>
          <p:cNvSpPr/>
          <p:nvPr/>
        </p:nvSpPr>
        <p:spPr>
          <a:xfrm>
            <a:off x="5414160" y="2901618"/>
            <a:ext cx="1221172" cy="1221172"/>
          </a:xfrm>
          <a:prstGeom prst="ellipse">
            <a:avLst/>
          </a:prstGeom>
          <a:solidFill>
            <a:srgbClr val="438275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42" name="椭圆 41"/>
          <p:cNvSpPr/>
          <p:nvPr/>
        </p:nvSpPr>
        <p:spPr>
          <a:xfrm flipV="1">
            <a:off x="7346150" y="2849380"/>
            <a:ext cx="1221172" cy="1221172"/>
          </a:xfrm>
          <a:prstGeom prst="ellipse">
            <a:avLst/>
          </a:prstGeom>
          <a:solidFill>
            <a:srgbClr val="27534B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43" name="椭圆 42"/>
          <p:cNvSpPr/>
          <p:nvPr/>
        </p:nvSpPr>
        <p:spPr>
          <a:xfrm>
            <a:off x="9280460" y="2879978"/>
            <a:ext cx="1221172" cy="1221172"/>
          </a:xfrm>
          <a:prstGeom prst="ellipse">
            <a:avLst/>
          </a:prstGeom>
          <a:solidFill>
            <a:srgbClr val="438275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ym typeface="+mn-lt"/>
            </a:endParaRPr>
          </a:p>
        </p:txBody>
      </p:sp>
      <p:grpSp>
        <p:nvGrpSpPr>
          <p:cNvPr id="44" name="组 69"/>
          <p:cNvGrpSpPr/>
          <p:nvPr/>
        </p:nvGrpSpPr>
        <p:grpSpPr>
          <a:xfrm>
            <a:off x="1974758" y="3245447"/>
            <a:ext cx="367373" cy="589180"/>
            <a:chOff x="898525" y="1076325"/>
            <a:chExt cx="504825" cy="809625"/>
          </a:xfrm>
          <a:solidFill>
            <a:schemeClr val="bg1"/>
          </a:solidFill>
        </p:grpSpPr>
        <p:sp>
          <p:nvSpPr>
            <p:cNvPr id="45" name="Freeform 44"/>
            <p:cNvSpPr/>
            <p:nvPr/>
          </p:nvSpPr>
          <p:spPr bwMode="auto">
            <a:xfrm>
              <a:off x="1028700" y="1736725"/>
              <a:ext cx="247650" cy="50800"/>
            </a:xfrm>
            <a:custGeom>
              <a:avLst/>
              <a:gdLst/>
              <a:ahLst/>
              <a:cxnLst>
                <a:cxn ang="0">
                  <a:pos x="140" y="0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10" y="0"/>
                </a:cxn>
                <a:cxn ang="0">
                  <a:pos x="4" y="4"/>
                </a:cxn>
                <a:cxn ang="0">
                  <a:pos x="2" y="10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2" y="22"/>
                </a:cxn>
                <a:cxn ang="0">
                  <a:pos x="4" y="28"/>
                </a:cxn>
                <a:cxn ang="0">
                  <a:pos x="10" y="32"/>
                </a:cxn>
                <a:cxn ang="0">
                  <a:pos x="16" y="32"/>
                </a:cxn>
                <a:cxn ang="0">
                  <a:pos x="140" y="32"/>
                </a:cxn>
                <a:cxn ang="0">
                  <a:pos x="140" y="32"/>
                </a:cxn>
                <a:cxn ang="0">
                  <a:pos x="146" y="32"/>
                </a:cxn>
                <a:cxn ang="0">
                  <a:pos x="152" y="28"/>
                </a:cxn>
                <a:cxn ang="0">
                  <a:pos x="154" y="22"/>
                </a:cxn>
                <a:cxn ang="0">
                  <a:pos x="156" y="16"/>
                </a:cxn>
                <a:cxn ang="0">
                  <a:pos x="156" y="16"/>
                </a:cxn>
                <a:cxn ang="0">
                  <a:pos x="154" y="10"/>
                </a:cxn>
                <a:cxn ang="0">
                  <a:pos x="152" y="4"/>
                </a:cxn>
                <a:cxn ang="0">
                  <a:pos x="146" y="0"/>
                </a:cxn>
                <a:cxn ang="0">
                  <a:pos x="140" y="0"/>
                </a:cxn>
                <a:cxn ang="0">
                  <a:pos x="140" y="0"/>
                </a:cxn>
              </a:cxnLst>
              <a:rect l="0" t="0" r="r" b="b"/>
              <a:pathLst>
                <a:path w="156" h="32">
                  <a:moveTo>
                    <a:pt x="140" y="0"/>
                  </a:moveTo>
                  <a:lnTo>
                    <a:pt x="16" y="0"/>
                  </a:lnTo>
                  <a:lnTo>
                    <a:pt x="16" y="0"/>
                  </a:lnTo>
                  <a:lnTo>
                    <a:pt x="10" y="0"/>
                  </a:lnTo>
                  <a:lnTo>
                    <a:pt x="4" y="4"/>
                  </a:lnTo>
                  <a:lnTo>
                    <a:pt x="2" y="10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2" y="22"/>
                  </a:lnTo>
                  <a:lnTo>
                    <a:pt x="4" y="28"/>
                  </a:lnTo>
                  <a:lnTo>
                    <a:pt x="10" y="32"/>
                  </a:lnTo>
                  <a:lnTo>
                    <a:pt x="16" y="32"/>
                  </a:lnTo>
                  <a:lnTo>
                    <a:pt x="140" y="32"/>
                  </a:lnTo>
                  <a:lnTo>
                    <a:pt x="140" y="32"/>
                  </a:lnTo>
                  <a:lnTo>
                    <a:pt x="146" y="32"/>
                  </a:lnTo>
                  <a:lnTo>
                    <a:pt x="152" y="28"/>
                  </a:lnTo>
                  <a:lnTo>
                    <a:pt x="154" y="22"/>
                  </a:lnTo>
                  <a:lnTo>
                    <a:pt x="156" y="16"/>
                  </a:lnTo>
                  <a:lnTo>
                    <a:pt x="156" y="16"/>
                  </a:lnTo>
                  <a:lnTo>
                    <a:pt x="154" y="10"/>
                  </a:lnTo>
                  <a:lnTo>
                    <a:pt x="152" y="4"/>
                  </a:lnTo>
                  <a:lnTo>
                    <a:pt x="146" y="0"/>
                  </a:lnTo>
                  <a:lnTo>
                    <a:pt x="140" y="0"/>
                  </a:lnTo>
                  <a:lnTo>
                    <a:pt x="140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3200" u="sng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46" name="Freeform 45"/>
            <p:cNvSpPr/>
            <p:nvPr/>
          </p:nvSpPr>
          <p:spPr bwMode="auto">
            <a:xfrm>
              <a:off x="1028700" y="1831975"/>
              <a:ext cx="247650" cy="53975"/>
            </a:xfrm>
            <a:custGeom>
              <a:avLst/>
              <a:gdLst/>
              <a:ahLst/>
              <a:cxnLst>
                <a:cxn ang="0">
                  <a:pos x="140" y="0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10" y="2"/>
                </a:cxn>
                <a:cxn ang="0">
                  <a:pos x="4" y="4"/>
                </a:cxn>
                <a:cxn ang="0">
                  <a:pos x="2" y="10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2" y="24"/>
                </a:cxn>
                <a:cxn ang="0">
                  <a:pos x="4" y="28"/>
                </a:cxn>
                <a:cxn ang="0">
                  <a:pos x="10" y="32"/>
                </a:cxn>
                <a:cxn ang="0">
                  <a:pos x="16" y="34"/>
                </a:cxn>
                <a:cxn ang="0">
                  <a:pos x="140" y="34"/>
                </a:cxn>
                <a:cxn ang="0">
                  <a:pos x="140" y="34"/>
                </a:cxn>
                <a:cxn ang="0">
                  <a:pos x="146" y="32"/>
                </a:cxn>
                <a:cxn ang="0">
                  <a:pos x="152" y="28"/>
                </a:cxn>
                <a:cxn ang="0">
                  <a:pos x="154" y="24"/>
                </a:cxn>
                <a:cxn ang="0">
                  <a:pos x="156" y="16"/>
                </a:cxn>
                <a:cxn ang="0">
                  <a:pos x="156" y="16"/>
                </a:cxn>
                <a:cxn ang="0">
                  <a:pos x="154" y="10"/>
                </a:cxn>
                <a:cxn ang="0">
                  <a:pos x="152" y="4"/>
                </a:cxn>
                <a:cxn ang="0">
                  <a:pos x="146" y="2"/>
                </a:cxn>
                <a:cxn ang="0">
                  <a:pos x="140" y="0"/>
                </a:cxn>
                <a:cxn ang="0">
                  <a:pos x="140" y="0"/>
                </a:cxn>
              </a:cxnLst>
              <a:rect l="0" t="0" r="r" b="b"/>
              <a:pathLst>
                <a:path w="156" h="34">
                  <a:moveTo>
                    <a:pt x="140" y="0"/>
                  </a:moveTo>
                  <a:lnTo>
                    <a:pt x="16" y="0"/>
                  </a:lnTo>
                  <a:lnTo>
                    <a:pt x="16" y="0"/>
                  </a:lnTo>
                  <a:lnTo>
                    <a:pt x="10" y="2"/>
                  </a:lnTo>
                  <a:lnTo>
                    <a:pt x="4" y="4"/>
                  </a:lnTo>
                  <a:lnTo>
                    <a:pt x="2" y="10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2" y="24"/>
                  </a:lnTo>
                  <a:lnTo>
                    <a:pt x="4" y="28"/>
                  </a:lnTo>
                  <a:lnTo>
                    <a:pt x="10" y="32"/>
                  </a:lnTo>
                  <a:lnTo>
                    <a:pt x="16" y="34"/>
                  </a:lnTo>
                  <a:lnTo>
                    <a:pt x="140" y="34"/>
                  </a:lnTo>
                  <a:lnTo>
                    <a:pt x="140" y="34"/>
                  </a:lnTo>
                  <a:lnTo>
                    <a:pt x="146" y="32"/>
                  </a:lnTo>
                  <a:lnTo>
                    <a:pt x="152" y="28"/>
                  </a:lnTo>
                  <a:lnTo>
                    <a:pt x="154" y="24"/>
                  </a:lnTo>
                  <a:lnTo>
                    <a:pt x="156" y="16"/>
                  </a:lnTo>
                  <a:lnTo>
                    <a:pt x="156" y="16"/>
                  </a:lnTo>
                  <a:lnTo>
                    <a:pt x="154" y="10"/>
                  </a:lnTo>
                  <a:lnTo>
                    <a:pt x="152" y="4"/>
                  </a:lnTo>
                  <a:lnTo>
                    <a:pt x="146" y="2"/>
                  </a:lnTo>
                  <a:lnTo>
                    <a:pt x="140" y="0"/>
                  </a:lnTo>
                  <a:lnTo>
                    <a:pt x="140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3200" u="sng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47" name="Freeform 46"/>
            <p:cNvSpPr>
              <a:spLocks noEditPoints="1"/>
            </p:cNvSpPr>
            <p:nvPr/>
          </p:nvSpPr>
          <p:spPr bwMode="auto">
            <a:xfrm>
              <a:off x="898525" y="1076325"/>
              <a:ext cx="504825" cy="615950"/>
            </a:xfrm>
            <a:custGeom>
              <a:avLst/>
              <a:gdLst/>
              <a:ahLst/>
              <a:cxnLst>
                <a:cxn ang="0">
                  <a:pos x="160" y="0"/>
                </a:cxn>
                <a:cxn ang="0">
                  <a:pos x="152" y="0"/>
                </a:cxn>
                <a:cxn ang="0">
                  <a:pos x="106" y="10"/>
                </a:cxn>
                <a:cxn ang="0">
                  <a:pos x="66" y="30"/>
                </a:cxn>
                <a:cxn ang="0">
                  <a:pos x="34" y="60"/>
                </a:cxn>
                <a:cxn ang="0">
                  <a:pos x="12" y="98"/>
                </a:cxn>
                <a:cxn ang="0">
                  <a:pos x="2" y="144"/>
                </a:cxn>
                <a:cxn ang="0">
                  <a:pos x="2" y="176"/>
                </a:cxn>
                <a:cxn ang="0">
                  <a:pos x="18" y="226"/>
                </a:cxn>
                <a:cxn ang="0">
                  <a:pos x="60" y="282"/>
                </a:cxn>
                <a:cxn ang="0">
                  <a:pos x="74" y="300"/>
                </a:cxn>
                <a:cxn ang="0">
                  <a:pos x="80" y="322"/>
                </a:cxn>
                <a:cxn ang="0">
                  <a:pos x="82" y="354"/>
                </a:cxn>
                <a:cxn ang="0">
                  <a:pos x="88" y="372"/>
                </a:cxn>
                <a:cxn ang="0">
                  <a:pos x="102" y="384"/>
                </a:cxn>
                <a:cxn ang="0">
                  <a:pos x="158" y="388"/>
                </a:cxn>
                <a:cxn ang="0">
                  <a:pos x="202" y="388"/>
                </a:cxn>
                <a:cxn ang="0">
                  <a:pos x="222" y="382"/>
                </a:cxn>
                <a:cxn ang="0">
                  <a:pos x="234" y="366"/>
                </a:cxn>
                <a:cxn ang="0">
                  <a:pos x="236" y="340"/>
                </a:cxn>
                <a:cxn ang="0">
                  <a:pos x="242" y="306"/>
                </a:cxn>
                <a:cxn ang="0">
                  <a:pos x="250" y="292"/>
                </a:cxn>
                <a:cxn ang="0">
                  <a:pos x="282" y="256"/>
                </a:cxn>
                <a:cxn ang="0">
                  <a:pos x="308" y="210"/>
                </a:cxn>
                <a:cxn ang="0">
                  <a:pos x="318" y="158"/>
                </a:cxn>
                <a:cxn ang="0">
                  <a:pos x="314" y="128"/>
                </a:cxn>
                <a:cxn ang="0">
                  <a:pos x="300" y="86"/>
                </a:cxn>
                <a:cxn ang="0">
                  <a:pos x="274" y="50"/>
                </a:cxn>
                <a:cxn ang="0">
                  <a:pos x="240" y="22"/>
                </a:cxn>
                <a:cxn ang="0">
                  <a:pos x="198" y="6"/>
                </a:cxn>
                <a:cxn ang="0">
                  <a:pos x="168" y="0"/>
                </a:cxn>
                <a:cxn ang="0">
                  <a:pos x="258" y="164"/>
                </a:cxn>
                <a:cxn ang="0">
                  <a:pos x="246" y="146"/>
                </a:cxn>
                <a:cxn ang="0">
                  <a:pos x="240" y="120"/>
                </a:cxn>
                <a:cxn ang="0">
                  <a:pos x="216" y="88"/>
                </a:cxn>
                <a:cxn ang="0">
                  <a:pos x="178" y="74"/>
                </a:cxn>
                <a:cxn ang="0">
                  <a:pos x="164" y="68"/>
                </a:cxn>
                <a:cxn ang="0">
                  <a:pos x="158" y="52"/>
                </a:cxn>
                <a:cxn ang="0">
                  <a:pos x="172" y="34"/>
                </a:cxn>
                <a:cxn ang="0">
                  <a:pos x="202" y="36"/>
                </a:cxn>
                <a:cxn ang="0">
                  <a:pos x="256" y="68"/>
                </a:cxn>
                <a:cxn ang="0">
                  <a:pos x="284" y="124"/>
                </a:cxn>
                <a:cxn ang="0">
                  <a:pos x="284" y="154"/>
                </a:cxn>
                <a:cxn ang="0">
                  <a:pos x="266" y="166"/>
                </a:cxn>
              </a:cxnLst>
              <a:rect l="0" t="0" r="r" b="b"/>
              <a:pathLst>
                <a:path w="318" h="388">
                  <a:moveTo>
                    <a:pt x="168" y="0"/>
                  </a:moveTo>
                  <a:lnTo>
                    <a:pt x="168" y="0"/>
                  </a:lnTo>
                  <a:lnTo>
                    <a:pt x="160" y="0"/>
                  </a:lnTo>
                  <a:lnTo>
                    <a:pt x="160" y="0"/>
                  </a:lnTo>
                  <a:lnTo>
                    <a:pt x="152" y="0"/>
                  </a:lnTo>
                  <a:lnTo>
                    <a:pt x="152" y="0"/>
                  </a:lnTo>
                  <a:lnTo>
                    <a:pt x="136" y="2"/>
                  </a:lnTo>
                  <a:lnTo>
                    <a:pt x="120" y="4"/>
                  </a:lnTo>
                  <a:lnTo>
                    <a:pt x="106" y="10"/>
                  </a:lnTo>
                  <a:lnTo>
                    <a:pt x="92" y="16"/>
                  </a:lnTo>
                  <a:lnTo>
                    <a:pt x="80" y="22"/>
                  </a:lnTo>
                  <a:lnTo>
                    <a:pt x="66" y="30"/>
                  </a:lnTo>
                  <a:lnTo>
                    <a:pt x="56" y="40"/>
                  </a:lnTo>
                  <a:lnTo>
                    <a:pt x="44" y="50"/>
                  </a:lnTo>
                  <a:lnTo>
                    <a:pt x="34" y="60"/>
                  </a:lnTo>
                  <a:lnTo>
                    <a:pt x="26" y="72"/>
                  </a:lnTo>
                  <a:lnTo>
                    <a:pt x="18" y="86"/>
                  </a:lnTo>
                  <a:lnTo>
                    <a:pt x="12" y="98"/>
                  </a:lnTo>
                  <a:lnTo>
                    <a:pt x="8" y="114"/>
                  </a:lnTo>
                  <a:lnTo>
                    <a:pt x="4" y="128"/>
                  </a:lnTo>
                  <a:lnTo>
                    <a:pt x="2" y="144"/>
                  </a:lnTo>
                  <a:lnTo>
                    <a:pt x="0" y="158"/>
                  </a:lnTo>
                  <a:lnTo>
                    <a:pt x="0" y="158"/>
                  </a:lnTo>
                  <a:lnTo>
                    <a:pt x="2" y="176"/>
                  </a:lnTo>
                  <a:lnTo>
                    <a:pt x="6" y="192"/>
                  </a:lnTo>
                  <a:lnTo>
                    <a:pt x="10" y="210"/>
                  </a:lnTo>
                  <a:lnTo>
                    <a:pt x="18" y="226"/>
                  </a:lnTo>
                  <a:lnTo>
                    <a:pt x="26" y="240"/>
                  </a:lnTo>
                  <a:lnTo>
                    <a:pt x="36" y="256"/>
                  </a:lnTo>
                  <a:lnTo>
                    <a:pt x="60" y="282"/>
                  </a:lnTo>
                  <a:lnTo>
                    <a:pt x="60" y="282"/>
                  </a:lnTo>
                  <a:lnTo>
                    <a:pt x="68" y="292"/>
                  </a:lnTo>
                  <a:lnTo>
                    <a:pt x="74" y="300"/>
                  </a:lnTo>
                  <a:lnTo>
                    <a:pt x="78" y="306"/>
                  </a:lnTo>
                  <a:lnTo>
                    <a:pt x="78" y="306"/>
                  </a:lnTo>
                  <a:lnTo>
                    <a:pt x="80" y="322"/>
                  </a:lnTo>
                  <a:lnTo>
                    <a:pt x="82" y="340"/>
                  </a:lnTo>
                  <a:lnTo>
                    <a:pt x="82" y="354"/>
                  </a:lnTo>
                  <a:lnTo>
                    <a:pt x="82" y="354"/>
                  </a:lnTo>
                  <a:lnTo>
                    <a:pt x="82" y="360"/>
                  </a:lnTo>
                  <a:lnTo>
                    <a:pt x="84" y="366"/>
                  </a:lnTo>
                  <a:lnTo>
                    <a:pt x="88" y="372"/>
                  </a:lnTo>
                  <a:lnTo>
                    <a:pt x="92" y="378"/>
                  </a:lnTo>
                  <a:lnTo>
                    <a:pt x="96" y="382"/>
                  </a:lnTo>
                  <a:lnTo>
                    <a:pt x="102" y="384"/>
                  </a:lnTo>
                  <a:lnTo>
                    <a:pt x="110" y="386"/>
                  </a:lnTo>
                  <a:lnTo>
                    <a:pt x="116" y="388"/>
                  </a:lnTo>
                  <a:lnTo>
                    <a:pt x="158" y="388"/>
                  </a:lnTo>
                  <a:lnTo>
                    <a:pt x="160" y="388"/>
                  </a:lnTo>
                  <a:lnTo>
                    <a:pt x="202" y="388"/>
                  </a:lnTo>
                  <a:lnTo>
                    <a:pt x="202" y="388"/>
                  </a:lnTo>
                  <a:lnTo>
                    <a:pt x="210" y="386"/>
                  </a:lnTo>
                  <a:lnTo>
                    <a:pt x="216" y="384"/>
                  </a:lnTo>
                  <a:lnTo>
                    <a:pt x="222" y="382"/>
                  </a:lnTo>
                  <a:lnTo>
                    <a:pt x="226" y="378"/>
                  </a:lnTo>
                  <a:lnTo>
                    <a:pt x="230" y="372"/>
                  </a:lnTo>
                  <a:lnTo>
                    <a:pt x="234" y="366"/>
                  </a:lnTo>
                  <a:lnTo>
                    <a:pt x="236" y="360"/>
                  </a:lnTo>
                  <a:lnTo>
                    <a:pt x="236" y="354"/>
                  </a:lnTo>
                  <a:lnTo>
                    <a:pt x="236" y="340"/>
                  </a:lnTo>
                  <a:lnTo>
                    <a:pt x="236" y="340"/>
                  </a:lnTo>
                  <a:lnTo>
                    <a:pt x="238" y="322"/>
                  </a:lnTo>
                  <a:lnTo>
                    <a:pt x="242" y="306"/>
                  </a:lnTo>
                  <a:lnTo>
                    <a:pt x="242" y="306"/>
                  </a:lnTo>
                  <a:lnTo>
                    <a:pt x="244" y="300"/>
                  </a:lnTo>
                  <a:lnTo>
                    <a:pt x="250" y="292"/>
                  </a:lnTo>
                  <a:lnTo>
                    <a:pt x="260" y="282"/>
                  </a:lnTo>
                  <a:lnTo>
                    <a:pt x="260" y="282"/>
                  </a:lnTo>
                  <a:lnTo>
                    <a:pt x="282" y="256"/>
                  </a:lnTo>
                  <a:lnTo>
                    <a:pt x="292" y="240"/>
                  </a:lnTo>
                  <a:lnTo>
                    <a:pt x="300" y="226"/>
                  </a:lnTo>
                  <a:lnTo>
                    <a:pt x="308" y="210"/>
                  </a:lnTo>
                  <a:lnTo>
                    <a:pt x="312" y="192"/>
                  </a:lnTo>
                  <a:lnTo>
                    <a:pt x="316" y="176"/>
                  </a:lnTo>
                  <a:lnTo>
                    <a:pt x="318" y="158"/>
                  </a:lnTo>
                  <a:lnTo>
                    <a:pt x="318" y="158"/>
                  </a:lnTo>
                  <a:lnTo>
                    <a:pt x="316" y="144"/>
                  </a:lnTo>
                  <a:lnTo>
                    <a:pt x="314" y="128"/>
                  </a:lnTo>
                  <a:lnTo>
                    <a:pt x="312" y="114"/>
                  </a:lnTo>
                  <a:lnTo>
                    <a:pt x="306" y="100"/>
                  </a:lnTo>
                  <a:lnTo>
                    <a:pt x="300" y="86"/>
                  </a:lnTo>
                  <a:lnTo>
                    <a:pt x="292" y="72"/>
                  </a:lnTo>
                  <a:lnTo>
                    <a:pt x="284" y="60"/>
                  </a:lnTo>
                  <a:lnTo>
                    <a:pt x="274" y="50"/>
                  </a:lnTo>
                  <a:lnTo>
                    <a:pt x="264" y="40"/>
                  </a:lnTo>
                  <a:lnTo>
                    <a:pt x="252" y="30"/>
                  </a:lnTo>
                  <a:lnTo>
                    <a:pt x="240" y="22"/>
                  </a:lnTo>
                  <a:lnTo>
                    <a:pt x="226" y="16"/>
                  </a:lnTo>
                  <a:lnTo>
                    <a:pt x="212" y="10"/>
                  </a:lnTo>
                  <a:lnTo>
                    <a:pt x="198" y="6"/>
                  </a:lnTo>
                  <a:lnTo>
                    <a:pt x="184" y="2"/>
                  </a:lnTo>
                  <a:lnTo>
                    <a:pt x="168" y="0"/>
                  </a:lnTo>
                  <a:lnTo>
                    <a:pt x="168" y="0"/>
                  </a:lnTo>
                  <a:close/>
                  <a:moveTo>
                    <a:pt x="266" y="166"/>
                  </a:moveTo>
                  <a:lnTo>
                    <a:pt x="266" y="166"/>
                  </a:lnTo>
                  <a:lnTo>
                    <a:pt x="258" y="164"/>
                  </a:lnTo>
                  <a:lnTo>
                    <a:pt x="252" y="160"/>
                  </a:lnTo>
                  <a:lnTo>
                    <a:pt x="248" y="154"/>
                  </a:lnTo>
                  <a:lnTo>
                    <a:pt x="246" y="146"/>
                  </a:lnTo>
                  <a:lnTo>
                    <a:pt x="246" y="146"/>
                  </a:lnTo>
                  <a:lnTo>
                    <a:pt x="244" y="132"/>
                  </a:lnTo>
                  <a:lnTo>
                    <a:pt x="240" y="120"/>
                  </a:lnTo>
                  <a:lnTo>
                    <a:pt x="234" y="108"/>
                  </a:lnTo>
                  <a:lnTo>
                    <a:pt x="226" y="96"/>
                  </a:lnTo>
                  <a:lnTo>
                    <a:pt x="216" y="88"/>
                  </a:lnTo>
                  <a:lnTo>
                    <a:pt x="204" y="80"/>
                  </a:lnTo>
                  <a:lnTo>
                    <a:pt x="192" y="76"/>
                  </a:lnTo>
                  <a:lnTo>
                    <a:pt x="178" y="74"/>
                  </a:lnTo>
                  <a:lnTo>
                    <a:pt x="178" y="74"/>
                  </a:lnTo>
                  <a:lnTo>
                    <a:pt x="170" y="72"/>
                  </a:lnTo>
                  <a:lnTo>
                    <a:pt x="164" y="68"/>
                  </a:lnTo>
                  <a:lnTo>
                    <a:pt x="160" y="60"/>
                  </a:lnTo>
                  <a:lnTo>
                    <a:pt x="158" y="52"/>
                  </a:lnTo>
                  <a:lnTo>
                    <a:pt x="158" y="52"/>
                  </a:lnTo>
                  <a:lnTo>
                    <a:pt x="160" y="44"/>
                  </a:lnTo>
                  <a:lnTo>
                    <a:pt x="166" y="38"/>
                  </a:lnTo>
                  <a:lnTo>
                    <a:pt x="172" y="34"/>
                  </a:lnTo>
                  <a:lnTo>
                    <a:pt x="180" y="34"/>
                  </a:lnTo>
                  <a:lnTo>
                    <a:pt x="180" y="34"/>
                  </a:lnTo>
                  <a:lnTo>
                    <a:pt x="202" y="36"/>
                  </a:lnTo>
                  <a:lnTo>
                    <a:pt x="222" y="44"/>
                  </a:lnTo>
                  <a:lnTo>
                    <a:pt x="240" y="54"/>
                  </a:lnTo>
                  <a:lnTo>
                    <a:pt x="256" y="68"/>
                  </a:lnTo>
                  <a:lnTo>
                    <a:pt x="268" y="86"/>
                  </a:lnTo>
                  <a:lnTo>
                    <a:pt x="278" y="104"/>
                  </a:lnTo>
                  <a:lnTo>
                    <a:pt x="284" y="124"/>
                  </a:lnTo>
                  <a:lnTo>
                    <a:pt x="286" y="146"/>
                  </a:lnTo>
                  <a:lnTo>
                    <a:pt x="286" y="146"/>
                  </a:lnTo>
                  <a:lnTo>
                    <a:pt x="284" y="154"/>
                  </a:lnTo>
                  <a:lnTo>
                    <a:pt x="280" y="160"/>
                  </a:lnTo>
                  <a:lnTo>
                    <a:pt x="274" y="164"/>
                  </a:lnTo>
                  <a:lnTo>
                    <a:pt x="266" y="166"/>
                  </a:lnTo>
                  <a:lnTo>
                    <a:pt x="266" y="166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3200" u="sng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8" name="组 73" descr="D:\51PPT模板网\51pptmoban.com\图片.jpg"/>
          <p:cNvGrpSpPr>
            <a:grpSpLocks noChangeAspect="1"/>
          </p:cNvGrpSpPr>
          <p:nvPr/>
        </p:nvGrpSpPr>
        <p:grpSpPr>
          <a:xfrm>
            <a:off x="3837712" y="3258147"/>
            <a:ext cx="542827" cy="540000"/>
            <a:chOff x="8328025" y="3667125"/>
            <a:chExt cx="609600" cy="606425"/>
          </a:xfrm>
          <a:solidFill>
            <a:schemeClr val="bg1"/>
          </a:solidFill>
        </p:grpSpPr>
        <p:sp>
          <p:nvSpPr>
            <p:cNvPr id="49" name="Freeform 213"/>
            <p:cNvSpPr>
              <a:spLocks noEditPoints="1"/>
            </p:cNvSpPr>
            <p:nvPr/>
          </p:nvSpPr>
          <p:spPr bwMode="auto">
            <a:xfrm>
              <a:off x="8328025" y="3667125"/>
              <a:ext cx="609600" cy="606425"/>
            </a:xfrm>
            <a:custGeom>
              <a:avLst/>
              <a:gdLst/>
              <a:ahLst/>
              <a:cxnLst>
                <a:cxn ang="0">
                  <a:pos x="64" y="0"/>
                </a:cxn>
                <a:cxn ang="0">
                  <a:pos x="52" y="0"/>
                </a:cxn>
                <a:cxn ang="0">
                  <a:pos x="28" y="10"/>
                </a:cxn>
                <a:cxn ang="0">
                  <a:pos x="10" y="28"/>
                </a:cxn>
                <a:cxn ang="0">
                  <a:pos x="2" y="50"/>
                </a:cxn>
                <a:cxn ang="0">
                  <a:pos x="0" y="232"/>
                </a:cxn>
                <a:cxn ang="0">
                  <a:pos x="2" y="244"/>
                </a:cxn>
                <a:cxn ang="0">
                  <a:pos x="10" y="266"/>
                </a:cxn>
                <a:cxn ang="0">
                  <a:pos x="28" y="284"/>
                </a:cxn>
                <a:cxn ang="0">
                  <a:pos x="52" y="294"/>
                </a:cxn>
                <a:cxn ang="0">
                  <a:pos x="124" y="296"/>
                </a:cxn>
                <a:cxn ang="0">
                  <a:pos x="230" y="296"/>
                </a:cxn>
                <a:cxn ang="0">
                  <a:pos x="320" y="296"/>
                </a:cxn>
                <a:cxn ang="0">
                  <a:pos x="344" y="290"/>
                </a:cxn>
                <a:cxn ang="0">
                  <a:pos x="364" y="276"/>
                </a:cxn>
                <a:cxn ang="0">
                  <a:pos x="378" y="256"/>
                </a:cxn>
                <a:cxn ang="0">
                  <a:pos x="384" y="232"/>
                </a:cxn>
                <a:cxn ang="0">
                  <a:pos x="384" y="64"/>
                </a:cxn>
                <a:cxn ang="0">
                  <a:pos x="378" y="38"/>
                </a:cxn>
                <a:cxn ang="0">
                  <a:pos x="364" y="18"/>
                </a:cxn>
                <a:cxn ang="0">
                  <a:pos x="344" y="4"/>
                </a:cxn>
                <a:cxn ang="0">
                  <a:pos x="320" y="0"/>
                </a:cxn>
                <a:cxn ang="0">
                  <a:pos x="344" y="232"/>
                </a:cxn>
                <a:cxn ang="0">
                  <a:pos x="342" y="240"/>
                </a:cxn>
                <a:cxn ang="0">
                  <a:pos x="328" y="254"/>
                </a:cxn>
                <a:cxn ang="0">
                  <a:pos x="230" y="256"/>
                </a:cxn>
                <a:cxn ang="0">
                  <a:pos x="204" y="264"/>
                </a:cxn>
                <a:cxn ang="0">
                  <a:pos x="164" y="296"/>
                </a:cxn>
                <a:cxn ang="0">
                  <a:pos x="124" y="256"/>
                </a:cxn>
                <a:cxn ang="0">
                  <a:pos x="64" y="256"/>
                </a:cxn>
                <a:cxn ang="0">
                  <a:pos x="48" y="248"/>
                </a:cxn>
                <a:cxn ang="0">
                  <a:pos x="40" y="232"/>
                </a:cxn>
                <a:cxn ang="0">
                  <a:pos x="40" y="64"/>
                </a:cxn>
                <a:cxn ang="0">
                  <a:pos x="48" y="46"/>
                </a:cxn>
                <a:cxn ang="0">
                  <a:pos x="64" y="40"/>
                </a:cxn>
                <a:cxn ang="0">
                  <a:pos x="320" y="40"/>
                </a:cxn>
                <a:cxn ang="0">
                  <a:pos x="336" y="46"/>
                </a:cxn>
                <a:cxn ang="0">
                  <a:pos x="344" y="64"/>
                </a:cxn>
                <a:cxn ang="0">
                  <a:pos x="344" y="232"/>
                </a:cxn>
              </a:cxnLst>
              <a:rect l="0" t="0" r="r" b="b"/>
              <a:pathLst>
                <a:path w="384" h="382">
                  <a:moveTo>
                    <a:pt x="320" y="0"/>
                  </a:moveTo>
                  <a:lnTo>
                    <a:pt x="64" y="0"/>
                  </a:lnTo>
                  <a:lnTo>
                    <a:pt x="64" y="0"/>
                  </a:lnTo>
                  <a:lnTo>
                    <a:pt x="52" y="0"/>
                  </a:lnTo>
                  <a:lnTo>
                    <a:pt x="40" y="4"/>
                  </a:lnTo>
                  <a:lnTo>
                    <a:pt x="28" y="10"/>
                  </a:lnTo>
                  <a:lnTo>
                    <a:pt x="18" y="18"/>
                  </a:lnTo>
                  <a:lnTo>
                    <a:pt x="10" y="28"/>
                  </a:lnTo>
                  <a:lnTo>
                    <a:pt x="6" y="38"/>
                  </a:lnTo>
                  <a:lnTo>
                    <a:pt x="2" y="50"/>
                  </a:lnTo>
                  <a:lnTo>
                    <a:pt x="0" y="64"/>
                  </a:lnTo>
                  <a:lnTo>
                    <a:pt x="0" y="232"/>
                  </a:lnTo>
                  <a:lnTo>
                    <a:pt x="0" y="232"/>
                  </a:lnTo>
                  <a:lnTo>
                    <a:pt x="2" y="244"/>
                  </a:lnTo>
                  <a:lnTo>
                    <a:pt x="6" y="256"/>
                  </a:lnTo>
                  <a:lnTo>
                    <a:pt x="10" y="266"/>
                  </a:lnTo>
                  <a:lnTo>
                    <a:pt x="18" y="276"/>
                  </a:lnTo>
                  <a:lnTo>
                    <a:pt x="28" y="284"/>
                  </a:lnTo>
                  <a:lnTo>
                    <a:pt x="40" y="290"/>
                  </a:lnTo>
                  <a:lnTo>
                    <a:pt x="52" y="294"/>
                  </a:lnTo>
                  <a:lnTo>
                    <a:pt x="64" y="296"/>
                  </a:lnTo>
                  <a:lnTo>
                    <a:pt x="124" y="296"/>
                  </a:lnTo>
                  <a:lnTo>
                    <a:pt x="124" y="382"/>
                  </a:lnTo>
                  <a:lnTo>
                    <a:pt x="230" y="296"/>
                  </a:lnTo>
                  <a:lnTo>
                    <a:pt x="320" y="296"/>
                  </a:lnTo>
                  <a:lnTo>
                    <a:pt x="320" y="296"/>
                  </a:lnTo>
                  <a:lnTo>
                    <a:pt x="332" y="294"/>
                  </a:lnTo>
                  <a:lnTo>
                    <a:pt x="344" y="290"/>
                  </a:lnTo>
                  <a:lnTo>
                    <a:pt x="356" y="284"/>
                  </a:lnTo>
                  <a:lnTo>
                    <a:pt x="364" y="276"/>
                  </a:lnTo>
                  <a:lnTo>
                    <a:pt x="372" y="266"/>
                  </a:lnTo>
                  <a:lnTo>
                    <a:pt x="378" y="256"/>
                  </a:lnTo>
                  <a:lnTo>
                    <a:pt x="382" y="244"/>
                  </a:lnTo>
                  <a:lnTo>
                    <a:pt x="384" y="232"/>
                  </a:lnTo>
                  <a:lnTo>
                    <a:pt x="384" y="64"/>
                  </a:lnTo>
                  <a:lnTo>
                    <a:pt x="384" y="64"/>
                  </a:lnTo>
                  <a:lnTo>
                    <a:pt x="382" y="50"/>
                  </a:lnTo>
                  <a:lnTo>
                    <a:pt x="378" y="38"/>
                  </a:lnTo>
                  <a:lnTo>
                    <a:pt x="372" y="28"/>
                  </a:lnTo>
                  <a:lnTo>
                    <a:pt x="364" y="18"/>
                  </a:lnTo>
                  <a:lnTo>
                    <a:pt x="356" y="10"/>
                  </a:lnTo>
                  <a:lnTo>
                    <a:pt x="344" y="4"/>
                  </a:lnTo>
                  <a:lnTo>
                    <a:pt x="332" y="0"/>
                  </a:lnTo>
                  <a:lnTo>
                    <a:pt x="320" y="0"/>
                  </a:lnTo>
                  <a:lnTo>
                    <a:pt x="320" y="0"/>
                  </a:lnTo>
                  <a:close/>
                  <a:moveTo>
                    <a:pt x="344" y="232"/>
                  </a:moveTo>
                  <a:lnTo>
                    <a:pt x="344" y="232"/>
                  </a:lnTo>
                  <a:lnTo>
                    <a:pt x="342" y="240"/>
                  </a:lnTo>
                  <a:lnTo>
                    <a:pt x="336" y="248"/>
                  </a:lnTo>
                  <a:lnTo>
                    <a:pt x="328" y="254"/>
                  </a:lnTo>
                  <a:lnTo>
                    <a:pt x="320" y="256"/>
                  </a:lnTo>
                  <a:lnTo>
                    <a:pt x="230" y="256"/>
                  </a:lnTo>
                  <a:lnTo>
                    <a:pt x="216" y="256"/>
                  </a:lnTo>
                  <a:lnTo>
                    <a:pt x="204" y="264"/>
                  </a:lnTo>
                  <a:lnTo>
                    <a:pt x="164" y="298"/>
                  </a:lnTo>
                  <a:lnTo>
                    <a:pt x="164" y="296"/>
                  </a:lnTo>
                  <a:lnTo>
                    <a:pt x="164" y="256"/>
                  </a:lnTo>
                  <a:lnTo>
                    <a:pt x="124" y="256"/>
                  </a:lnTo>
                  <a:lnTo>
                    <a:pt x="64" y="256"/>
                  </a:lnTo>
                  <a:lnTo>
                    <a:pt x="64" y="256"/>
                  </a:lnTo>
                  <a:lnTo>
                    <a:pt x="54" y="254"/>
                  </a:lnTo>
                  <a:lnTo>
                    <a:pt x="48" y="248"/>
                  </a:lnTo>
                  <a:lnTo>
                    <a:pt x="42" y="240"/>
                  </a:lnTo>
                  <a:lnTo>
                    <a:pt x="40" y="232"/>
                  </a:lnTo>
                  <a:lnTo>
                    <a:pt x="40" y="64"/>
                  </a:lnTo>
                  <a:lnTo>
                    <a:pt x="40" y="64"/>
                  </a:lnTo>
                  <a:lnTo>
                    <a:pt x="42" y="54"/>
                  </a:lnTo>
                  <a:lnTo>
                    <a:pt x="48" y="46"/>
                  </a:lnTo>
                  <a:lnTo>
                    <a:pt x="54" y="42"/>
                  </a:lnTo>
                  <a:lnTo>
                    <a:pt x="64" y="40"/>
                  </a:lnTo>
                  <a:lnTo>
                    <a:pt x="320" y="40"/>
                  </a:lnTo>
                  <a:lnTo>
                    <a:pt x="320" y="40"/>
                  </a:lnTo>
                  <a:lnTo>
                    <a:pt x="328" y="42"/>
                  </a:lnTo>
                  <a:lnTo>
                    <a:pt x="336" y="46"/>
                  </a:lnTo>
                  <a:lnTo>
                    <a:pt x="342" y="54"/>
                  </a:lnTo>
                  <a:lnTo>
                    <a:pt x="344" y="64"/>
                  </a:lnTo>
                  <a:lnTo>
                    <a:pt x="344" y="232"/>
                  </a:lnTo>
                  <a:lnTo>
                    <a:pt x="344" y="23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32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50" name="Freeform 214"/>
            <p:cNvSpPr/>
            <p:nvPr/>
          </p:nvSpPr>
          <p:spPr bwMode="auto">
            <a:xfrm>
              <a:off x="8464550" y="3863975"/>
              <a:ext cx="73025" cy="73025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24" y="0"/>
                </a:cxn>
                <a:cxn ang="0">
                  <a:pos x="32" y="2"/>
                </a:cxn>
                <a:cxn ang="0">
                  <a:pos x="40" y="6"/>
                </a:cxn>
                <a:cxn ang="0">
                  <a:pos x="46" y="14"/>
                </a:cxn>
                <a:cxn ang="0">
                  <a:pos x="46" y="24"/>
                </a:cxn>
                <a:cxn ang="0">
                  <a:pos x="46" y="24"/>
                </a:cxn>
                <a:cxn ang="0">
                  <a:pos x="46" y="32"/>
                </a:cxn>
                <a:cxn ang="0">
                  <a:pos x="40" y="40"/>
                </a:cxn>
                <a:cxn ang="0">
                  <a:pos x="32" y="44"/>
                </a:cxn>
                <a:cxn ang="0">
                  <a:pos x="24" y="46"/>
                </a:cxn>
                <a:cxn ang="0">
                  <a:pos x="24" y="46"/>
                </a:cxn>
                <a:cxn ang="0">
                  <a:pos x="14" y="44"/>
                </a:cxn>
                <a:cxn ang="0">
                  <a:pos x="8" y="40"/>
                </a:cxn>
                <a:cxn ang="0">
                  <a:pos x="2" y="32"/>
                </a:cxn>
                <a:cxn ang="0">
                  <a:pos x="0" y="24"/>
                </a:cxn>
                <a:cxn ang="0">
                  <a:pos x="0" y="24"/>
                </a:cxn>
                <a:cxn ang="0">
                  <a:pos x="2" y="14"/>
                </a:cxn>
                <a:cxn ang="0">
                  <a:pos x="8" y="6"/>
                </a:cxn>
                <a:cxn ang="0">
                  <a:pos x="14" y="2"/>
                </a:cxn>
                <a:cxn ang="0">
                  <a:pos x="24" y="0"/>
                </a:cxn>
                <a:cxn ang="0">
                  <a:pos x="24" y="0"/>
                </a:cxn>
              </a:cxnLst>
              <a:rect l="0" t="0" r="r" b="b"/>
              <a:pathLst>
                <a:path w="46" h="46">
                  <a:moveTo>
                    <a:pt x="24" y="0"/>
                  </a:moveTo>
                  <a:lnTo>
                    <a:pt x="24" y="0"/>
                  </a:lnTo>
                  <a:lnTo>
                    <a:pt x="32" y="2"/>
                  </a:lnTo>
                  <a:lnTo>
                    <a:pt x="40" y="6"/>
                  </a:lnTo>
                  <a:lnTo>
                    <a:pt x="46" y="14"/>
                  </a:lnTo>
                  <a:lnTo>
                    <a:pt x="46" y="24"/>
                  </a:lnTo>
                  <a:lnTo>
                    <a:pt x="46" y="24"/>
                  </a:lnTo>
                  <a:lnTo>
                    <a:pt x="46" y="32"/>
                  </a:lnTo>
                  <a:lnTo>
                    <a:pt x="40" y="40"/>
                  </a:lnTo>
                  <a:lnTo>
                    <a:pt x="32" y="44"/>
                  </a:lnTo>
                  <a:lnTo>
                    <a:pt x="24" y="46"/>
                  </a:lnTo>
                  <a:lnTo>
                    <a:pt x="24" y="46"/>
                  </a:lnTo>
                  <a:lnTo>
                    <a:pt x="14" y="44"/>
                  </a:lnTo>
                  <a:lnTo>
                    <a:pt x="8" y="40"/>
                  </a:lnTo>
                  <a:lnTo>
                    <a:pt x="2" y="32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8" y="6"/>
                  </a:lnTo>
                  <a:lnTo>
                    <a:pt x="14" y="2"/>
                  </a:lnTo>
                  <a:lnTo>
                    <a:pt x="24" y="0"/>
                  </a:lnTo>
                  <a:lnTo>
                    <a:pt x="24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32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51" name="Freeform 215"/>
            <p:cNvSpPr/>
            <p:nvPr/>
          </p:nvSpPr>
          <p:spPr bwMode="auto">
            <a:xfrm>
              <a:off x="8594725" y="3863975"/>
              <a:ext cx="73025" cy="73025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24" y="0"/>
                </a:cxn>
                <a:cxn ang="0">
                  <a:pos x="32" y="2"/>
                </a:cxn>
                <a:cxn ang="0">
                  <a:pos x="40" y="6"/>
                </a:cxn>
                <a:cxn ang="0">
                  <a:pos x="46" y="14"/>
                </a:cxn>
                <a:cxn ang="0">
                  <a:pos x="46" y="24"/>
                </a:cxn>
                <a:cxn ang="0">
                  <a:pos x="46" y="24"/>
                </a:cxn>
                <a:cxn ang="0">
                  <a:pos x="46" y="32"/>
                </a:cxn>
                <a:cxn ang="0">
                  <a:pos x="40" y="40"/>
                </a:cxn>
                <a:cxn ang="0">
                  <a:pos x="32" y="44"/>
                </a:cxn>
                <a:cxn ang="0">
                  <a:pos x="24" y="46"/>
                </a:cxn>
                <a:cxn ang="0">
                  <a:pos x="24" y="46"/>
                </a:cxn>
                <a:cxn ang="0">
                  <a:pos x="14" y="44"/>
                </a:cxn>
                <a:cxn ang="0">
                  <a:pos x="8" y="40"/>
                </a:cxn>
                <a:cxn ang="0">
                  <a:pos x="2" y="32"/>
                </a:cxn>
                <a:cxn ang="0">
                  <a:pos x="0" y="24"/>
                </a:cxn>
                <a:cxn ang="0">
                  <a:pos x="0" y="24"/>
                </a:cxn>
                <a:cxn ang="0">
                  <a:pos x="2" y="14"/>
                </a:cxn>
                <a:cxn ang="0">
                  <a:pos x="8" y="6"/>
                </a:cxn>
                <a:cxn ang="0">
                  <a:pos x="14" y="2"/>
                </a:cxn>
                <a:cxn ang="0">
                  <a:pos x="24" y="0"/>
                </a:cxn>
                <a:cxn ang="0">
                  <a:pos x="24" y="0"/>
                </a:cxn>
              </a:cxnLst>
              <a:rect l="0" t="0" r="r" b="b"/>
              <a:pathLst>
                <a:path w="46" h="46">
                  <a:moveTo>
                    <a:pt x="24" y="0"/>
                  </a:moveTo>
                  <a:lnTo>
                    <a:pt x="24" y="0"/>
                  </a:lnTo>
                  <a:lnTo>
                    <a:pt x="32" y="2"/>
                  </a:lnTo>
                  <a:lnTo>
                    <a:pt x="40" y="6"/>
                  </a:lnTo>
                  <a:lnTo>
                    <a:pt x="46" y="14"/>
                  </a:lnTo>
                  <a:lnTo>
                    <a:pt x="46" y="24"/>
                  </a:lnTo>
                  <a:lnTo>
                    <a:pt x="46" y="24"/>
                  </a:lnTo>
                  <a:lnTo>
                    <a:pt x="46" y="32"/>
                  </a:lnTo>
                  <a:lnTo>
                    <a:pt x="40" y="40"/>
                  </a:lnTo>
                  <a:lnTo>
                    <a:pt x="32" y="44"/>
                  </a:lnTo>
                  <a:lnTo>
                    <a:pt x="24" y="46"/>
                  </a:lnTo>
                  <a:lnTo>
                    <a:pt x="24" y="46"/>
                  </a:lnTo>
                  <a:lnTo>
                    <a:pt x="14" y="44"/>
                  </a:lnTo>
                  <a:lnTo>
                    <a:pt x="8" y="40"/>
                  </a:lnTo>
                  <a:lnTo>
                    <a:pt x="2" y="32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8" y="6"/>
                  </a:lnTo>
                  <a:lnTo>
                    <a:pt x="14" y="2"/>
                  </a:lnTo>
                  <a:lnTo>
                    <a:pt x="24" y="0"/>
                  </a:lnTo>
                  <a:lnTo>
                    <a:pt x="24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32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52" name="Freeform 216"/>
            <p:cNvSpPr/>
            <p:nvPr/>
          </p:nvSpPr>
          <p:spPr bwMode="auto">
            <a:xfrm>
              <a:off x="8724900" y="3863975"/>
              <a:ext cx="76200" cy="73025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24" y="0"/>
                </a:cxn>
                <a:cxn ang="0">
                  <a:pos x="32" y="2"/>
                </a:cxn>
                <a:cxn ang="0">
                  <a:pos x="40" y="6"/>
                </a:cxn>
                <a:cxn ang="0">
                  <a:pos x="46" y="14"/>
                </a:cxn>
                <a:cxn ang="0">
                  <a:pos x="48" y="24"/>
                </a:cxn>
                <a:cxn ang="0">
                  <a:pos x="48" y="24"/>
                </a:cxn>
                <a:cxn ang="0">
                  <a:pos x="46" y="32"/>
                </a:cxn>
                <a:cxn ang="0">
                  <a:pos x="40" y="40"/>
                </a:cxn>
                <a:cxn ang="0">
                  <a:pos x="32" y="44"/>
                </a:cxn>
                <a:cxn ang="0">
                  <a:pos x="24" y="46"/>
                </a:cxn>
                <a:cxn ang="0">
                  <a:pos x="24" y="46"/>
                </a:cxn>
                <a:cxn ang="0">
                  <a:pos x="14" y="44"/>
                </a:cxn>
                <a:cxn ang="0">
                  <a:pos x="8" y="40"/>
                </a:cxn>
                <a:cxn ang="0">
                  <a:pos x="2" y="32"/>
                </a:cxn>
                <a:cxn ang="0">
                  <a:pos x="0" y="24"/>
                </a:cxn>
                <a:cxn ang="0">
                  <a:pos x="0" y="24"/>
                </a:cxn>
                <a:cxn ang="0">
                  <a:pos x="2" y="14"/>
                </a:cxn>
                <a:cxn ang="0">
                  <a:pos x="8" y="6"/>
                </a:cxn>
                <a:cxn ang="0">
                  <a:pos x="14" y="2"/>
                </a:cxn>
                <a:cxn ang="0">
                  <a:pos x="24" y="0"/>
                </a:cxn>
                <a:cxn ang="0">
                  <a:pos x="24" y="0"/>
                </a:cxn>
              </a:cxnLst>
              <a:rect l="0" t="0" r="r" b="b"/>
              <a:pathLst>
                <a:path w="48" h="46">
                  <a:moveTo>
                    <a:pt x="24" y="0"/>
                  </a:moveTo>
                  <a:lnTo>
                    <a:pt x="24" y="0"/>
                  </a:lnTo>
                  <a:lnTo>
                    <a:pt x="32" y="2"/>
                  </a:lnTo>
                  <a:lnTo>
                    <a:pt x="40" y="6"/>
                  </a:lnTo>
                  <a:lnTo>
                    <a:pt x="46" y="14"/>
                  </a:lnTo>
                  <a:lnTo>
                    <a:pt x="48" y="24"/>
                  </a:lnTo>
                  <a:lnTo>
                    <a:pt x="48" y="24"/>
                  </a:lnTo>
                  <a:lnTo>
                    <a:pt x="46" y="32"/>
                  </a:lnTo>
                  <a:lnTo>
                    <a:pt x="40" y="40"/>
                  </a:lnTo>
                  <a:lnTo>
                    <a:pt x="32" y="44"/>
                  </a:lnTo>
                  <a:lnTo>
                    <a:pt x="24" y="46"/>
                  </a:lnTo>
                  <a:lnTo>
                    <a:pt x="24" y="46"/>
                  </a:lnTo>
                  <a:lnTo>
                    <a:pt x="14" y="44"/>
                  </a:lnTo>
                  <a:lnTo>
                    <a:pt x="8" y="40"/>
                  </a:lnTo>
                  <a:lnTo>
                    <a:pt x="2" y="32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8" y="6"/>
                  </a:lnTo>
                  <a:lnTo>
                    <a:pt x="14" y="2"/>
                  </a:lnTo>
                  <a:lnTo>
                    <a:pt x="24" y="0"/>
                  </a:lnTo>
                  <a:lnTo>
                    <a:pt x="24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32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3" name="组 78"/>
          <p:cNvGrpSpPr/>
          <p:nvPr/>
        </p:nvGrpSpPr>
        <p:grpSpPr>
          <a:xfrm>
            <a:off x="5832514" y="3218960"/>
            <a:ext cx="384464" cy="543209"/>
            <a:chOff x="7912100" y="117475"/>
            <a:chExt cx="492125" cy="695325"/>
          </a:xfrm>
          <a:solidFill>
            <a:schemeClr val="bg1"/>
          </a:solidFill>
        </p:grpSpPr>
        <p:sp>
          <p:nvSpPr>
            <p:cNvPr id="54" name="Freeform 75"/>
            <p:cNvSpPr/>
            <p:nvPr/>
          </p:nvSpPr>
          <p:spPr bwMode="auto">
            <a:xfrm>
              <a:off x="8248650" y="117475"/>
              <a:ext cx="155575" cy="180975"/>
            </a:xfrm>
            <a:custGeom>
              <a:avLst/>
              <a:gdLst/>
              <a:ahLst/>
              <a:cxnLst>
                <a:cxn ang="0">
                  <a:pos x="16" y="114"/>
                </a:cxn>
                <a:cxn ang="0">
                  <a:pos x="98" y="114"/>
                </a:cxn>
                <a:cxn ang="0">
                  <a:pos x="0" y="0"/>
                </a:cxn>
                <a:cxn ang="0">
                  <a:pos x="0" y="98"/>
                </a:cxn>
                <a:cxn ang="0">
                  <a:pos x="0" y="98"/>
                </a:cxn>
                <a:cxn ang="0">
                  <a:pos x="0" y="104"/>
                </a:cxn>
                <a:cxn ang="0">
                  <a:pos x="4" y="110"/>
                </a:cxn>
                <a:cxn ang="0">
                  <a:pos x="10" y="112"/>
                </a:cxn>
                <a:cxn ang="0">
                  <a:pos x="16" y="114"/>
                </a:cxn>
                <a:cxn ang="0">
                  <a:pos x="16" y="114"/>
                </a:cxn>
              </a:cxnLst>
              <a:rect l="0" t="0" r="r" b="b"/>
              <a:pathLst>
                <a:path w="98" h="114">
                  <a:moveTo>
                    <a:pt x="16" y="114"/>
                  </a:moveTo>
                  <a:lnTo>
                    <a:pt x="98" y="114"/>
                  </a:lnTo>
                  <a:lnTo>
                    <a:pt x="0" y="0"/>
                  </a:lnTo>
                  <a:lnTo>
                    <a:pt x="0" y="98"/>
                  </a:lnTo>
                  <a:lnTo>
                    <a:pt x="0" y="98"/>
                  </a:lnTo>
                  <a:lnTo>
                    <a:pt x="0" y="104"/>
                  </a:lnTo>
                  <a:lnTo>
                    <a:pt x="4" y="110"/>
                  </a:lnTo>
                  <a:lnTo>
                    <a:pt x="10" y="112"/>
                  </a:lnTo>
                  <a:lnTo>
                    <a:pt x="16" y="114"/>
                  </a:lnTo>
                  <a:lnTo>
                    <a:pt x="16" y="11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32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55" name="Freeform 76"/>
            <p:cNvSpPr>
              <a:spLocks noEditPoints="1"/>
            </p:cNvSpPr>
            <p:nvPr/>
          </p:nvSpPr>
          <p:spPr bwMode="auto">
            <a:xfrm>
              <a:off x="7912100" y="117475"/>
              <a:ext cx="492125" cy="695325"/>
            </a:xfrm>
            <a:custGeom>
              <a:avLst/>
              <a:gdLst/>
              <a:ahLst/>
              <a:cxnLst>
                <a:cxn ang="0">
                  <a:pos x="196" y="0"/>
                </a:cxn>
                <a:cxn ang="0">
                  <a:pos x="34" y="0"/>
                </a:cxn>
                <a:cxn ang="0">
                  <a:pos x="20" y="4"/>
                </a:cxn>
                <a:cxn ang="0">
                  <a:pos x="10" y="10"/>
                </a:cxn>
                <a:cxn ang="0">
                  <a:pos x="4" y="20"/>
                </a:cxn>
                <a:cxn ang="0">
                  <a:pos x="0" y="34"/>
                </a:cxn>
                <a:cxn ang="0">
                  <a:pos x="0" y="406"/>
                </a:cxn>
                <a:cxn ang="0">
                  <a:pos x="4" y="418"/>
                </a:cxn>
                <a:cxn ang="0">
                  <a:pos x="10" y="428"/>
                </a:cxn>
                <a:cxn ang="0">
                  <a:pos x="20" y="436"/>
                </a:cxn>
                <a:cxn ang="0">
                  <a:pos x="34" y="438"/>
                </a:cxn>
                <a:cxn ang="0">
                  <a:pos x="276" y="438"/>
                </a:cxn>
                <a:cxn ang="0">
                  <a:pos x="290" y="436"/>
                </a:cxn>
                <a:cxn ang="0">
                  <a:pos x="300" y="430"/>
                </a:cxn>
                <a:cxn ang="0">
                  <a:pos x="306" y="418"/>
                </a:cxn>
                <a:cxn ang="0">
                  <a:pos x="310" y="406"/>
                </a:cxn>
                <a:cxn ang="0">
                  <a:pos x="228" y="130"/>
                </a:cxn>
                <a:cxn ang="0">
                  <a:pos x="222" y="130"/>
                </a:cxn>
                <a:cxn ang="0">
                  <a:pos x="210" y="124"/>
                </a:cxn>
                <a:cxn ang="0">
                  <a:pos x="202" y="116"/>
                </a:cxn>
                <a:cxn ang="0">
                  <a:pos x="196" y="104"/>
                </a:cxn>
                <a:cxn ang="0">
                  <a:pos x="196" y="98"/>
                </a:cxn>
                <a:cxn ang="0">
                  <a:pos x="164" y="66"/>
                </a:cxn>
                <a:cxn ang="0">
                  <a:pos x="50" y="82"/>
                </a:cxn>
                <a:cxn ang="0">
                  <a:pos x="50" y="114"/>
                </a:cxn>
                <a:cxn ang="0">
                  <a:pos x="130" y="130"/>
                </a:cxn>
                <a:cxn ang="0">
                  <a:pos x="50" y="114"/>
                </a:cxn>
                <a:cxn ang="0">
                  <a:pos x="212" y="212"/>
                </a:cxn>
                <a:cxn ang="0">
                  <a:pos x="50" y="228"/>
                </a:cxn>
                <a:cxn ang="0">
                  <a:pos x="50" y="308"/>
                </a:cxn>
                <a:cxn ang="0">
                  <a:pos x="196" y="324"/>
                </a:cxn>
                <a:cxn ang="0">
                  <a:pos x="50" y="308"/>
                </a:cxn>
                <a:cxn ang="0">
                  <a:pos x="50" y="374"/>
                </a:cxn>
                <a:cxn ang="0">
                  <a:pos x="260" y="358"/>
                </a:cxn>
                <a:cxn ang="0">
                  <a:pos x="260" y="276"/>
                </a:cxn>
                <a:cxn ang="0">
                  <a:pos x="50" y="260"/>
                </a:cxn>
                <a:cxn ang="0">
                  <a:pos x="260" y="276"/>
                </a:cxn>
                <a:cxn ang="0">
                  <a:pos x="50" y="178"/>
                </a:cxn>
                <a:cxn ang="0">
                  <a:pos x="260" y="162"/>
                </a:cxn>
              </a:cxnLst>
              <a:rect l="0" t="0" r="r" b="b"/>
              <a:pathLst>
                <a:path w="310" h="438">
                  <a:moveTo>
                    <a:pt x="196" y="98"/>
                  </a:moveTo>
                  <a:lnTo>
                    <a:pt x="196" y="0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26" y="2"/>
                  </a:lnTo>
                  <a:lnTo>
                    <a:pt x="20" y="4"/>
                  </a:lnTo>
                  <a:lnTo>
                    <a:pt x="16" y="6"/>
                  </a:lnTo>
                  <a:lnTo>
                    <a:pt x="10" y="10"/>
                  </a:lnTo>
                  <a:lnTo>
                    <a:pt x="6" y="14"/>
                  </a:lnTo>
                  <a:lnTo>
                    <a:pt x="4" y="20"/>
                  </a:lnTo>
                  <a:lnTo>
                    <a:pt x="2" y="26"/>
                  </a:lnTo>
                  <a:lnTo>
                    <a:pt x="0" y="34"/>
                  </a:lnTo>
                  <a:lnTo>
                    <a:pt x="0" y="406"/>
                  </a:lnTo>
                  <a:lnTo>
                    <a:pt x="0" y="406"/>
                  </a:lnTo>
                  <a:lnTo>
                    <a:pt x="2" y="412"/>
                  </a:lnTo>
                  <a:lnTo>
                    <a:pt x="4" y="418"/>
                  </a:lnTo>
                  <a:lnTo>
                    <a:pt x="6" y="424"/>
                  </a:lnTo>
                  <a:lnTo>
                    <a:pt x="10" y="428"/>
                  </a:lnTo>
                  <a:lnTo>
                    <a:pt x="16" y="432"/>
                  </a:lnTo>
                  <a:lnTo>
                    <a:pt x="20" y="436"/>
                  </a:lnTo>
                  <a:lnTo>
                    <a:pt x="26" y="438"/>
                  </a:lnTo>
                  <a:lnTo>
                    <a:pt x="34" y="438"/>
                  </a:lnTo>
                  <a:lnTo>
                    <a:pt x="276" y="438"/>
                  </a:lnTo>
                  <a:lnTo>
                    <a:pt x="276" y="438"/>
                  </a:lnTo>
                  <a:lnTo>
                    <a:pt x="284" y="438"/>
                  </a:lnTo>
                  <a:lnTo>
                    <a:pt x="290" y="436"/>
                  </a:lnTo>
                  <a:lnTo>
                    <a:pt x="294" y="432"/>
                  </a:lnTo>
                  <a:lnTo>
                    <a:pt x="300" y="430"/>
                  </a:lnTo>
                  <a:lnTo>
                    <a:pt x="304" y="424"/>
                  </a:lnTo>
                  <a:lnTo>
                    <a:pt x="306" y="418"/>
                  </a:lnTo>
                  <a:lnTo>
                    <a:pt x="308" y="412"/>
                  </a:lnTo>
                  <a:lnTo>
                    <a:pt x="310" y="406"/>
                  </a:lnTo>
                  <a:lnTo>
                    <a:pt x="310" y="130"/>
                  </a:lnTo>
                  <a:lnTo>
                    <a:pt x="228" y="130"/>
                  </a:lnTo>
                  <a:lnTo>
                    <a:pt x="228" y="130"/>
                  </a:lnTo>
                  <a:lnTo>
                    <a:pt x="222" y="130"/>
                  </a:lnTo>
                  <a:lnTo>
                    <a:pt x="216" y="128"/>
                  </a:lnTo>
                  <a:lnTo>
                    <a:pt x="210" y="124"/>
                  </a:lnTo>
                  <a:lnTo>
                    <a:pt x="206" y="120"/>
                  </a:lnTo>
                  <a:lnTo>
                    <a:pt x="202" y="116"/>
                  </a:lnTo>
                  <a:lnTo>
                    <a:pt x="198" y="110"/>
                  </a:lnTo>
                  <a:lnTo>
                    <a:pt x="196" y="104"/>
                  </a:lnTo>
                  <a:lnTo>
                    <a:pt x="196" y="98"/>
                  </a:lnTo>
                  <a:lnTo>
                    <a:pt x="196" y="98"/>
                  </a:lnTo>
                  <a:close/>
                  <a:moveTo>
                    <a:pt x="50" y="66"/>
                  </a:moveTo>
                  <a:lnTo>
                    <a:pt x="164" y="66"/>
                  </a:lnTo>
                  <a:lnTo>
                    <a:pt x="164" y="82"/>
                  </a:lnTo>
                  <a:lnTo>
                    <a:pt x="50" y="82"/>
                  </a:lnTo>
                  <a:lnTo>
                    <a:pt x="50" y="66"/>
                  </a:lnTo>
                  <a:close/>
                  <a:moveTo>
                    <a:pt x="50" y="114"/>
                  </a:moveTo>
                  <a:lnTo>
                    <a:pt x="130" y="114"/>
                  </a:lnTo>
                  <a:lnTo>
                    <a:pt x="130" y="130"/>
                  </a:lnTo>
                  <a:lnTo>
                    <a:pt x="50" y="130"/>
                  </a:lnTo>
                  <a:lnTo>
                    <a:pt x="50" y="114"/>
                  </a:lnTo>
                  <a:close/>
                  <a:moveTo>
                    <a:pt x="50" y="212"/>
                  </a:moveTo>
                  <a:lnTo>
                    <a:pt x="212" y="212"/>
                  </a:lnTo>
                  <a:lnTo>
                    <a:pt x="212" y="228"/>
                  </a:lnTo>
                  <a:lnTo>
                    <a:pt x="50" y="228"/>
                  </a:lnTo>
                  <a:lnTo>
                    <a:pt x="50" y="212"/>
                  </a:lnTo>
                  <a:close/>
                  <a:moveTo>
                    <a:pt x="50" y="308"/>
                  </a:moveTo>
                  <a:lnTo>
                    <a:pt x="196" y="308"/>
                  </a:lnTo>
                  <a:lnTo>
                    <a:pt x="196" y="324"/>
                  </a:lnTo>
                  <a:lnTo>
                    <a:pt x="50" y="324"/>
                  </a:lnTo>
                  <a:lnTo>
                    <a:pt x="50" y="308"/>
                  </a:lnTo>
                  <a:close/>
                  <a:moveTo>
                    <a:pt x="260" y="374"/>
                  </a:moveTo>
                  <a:lnTo>
                    <a:pt x="50" y="374"/>
                  </a:lnTo>
                  <a:lnTo>
                    <a:pt x="50" y="358"/>
                  </a:lnTo>
                  <a:lnTo>
                    <a:pt x="260" y="358"/>
                  </a:lnTo>
                  <a:lnTo>
                    <a:pt x="260" y="374"/>
                  </a:lnTo>
                  <a:close/>
                  <a:moveTo>
                    <a:pt x="260" y="276"/>
                  </a:moveTo>
                  <a:lnTo>
                    <a:pt x="50" y="276"/>
                  </a:lnTo>
                  <a:lnTo>
                    <a:pt x="50" y="260"/>
                  </a:lnTo>
                  <a:lnTo>
                    <a:pt x="260" y="260"/>
                  </a:lnTo>
                  <a:lnTo>
                    <a:pt x="260" y="276"/>
                  </a:lnTo>
                  <a:close/>
                  <a:moveTo>
                    <a:pt x="260" y="178"/>
                  </a:moveTo>
                  <a:lnTo>
                    <a:pt x="50" y="178"/>
                  </a:lnTo>
                  <a:lnTo>
                    <a:pt x="50" y="162"/>
                  </a:lnTo>
                  <a:lnTo>
                    <a:pt x="260" y="162"/>
                  </a:lnTo>
                  <a:lnTo>
                    <a:pt x="260" y="178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32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6" name="组 81" descr="D:\51PPT模板网\51pptmoban.com\图片.jpg"/>
          <p:cNvGrpSpPr/>
          <p:nvPr/>
        </p:nvGrpSpPr>
        <p:grpSpPr>
          <a:xfrm>
            <a:off x="7693295" y="3190350"/>
            <a:ext cx="526881" cy="533694"/>
            <a:chOff x="7639243" y="2325084"/>
            <a:chExt cx="726802" cy="736201"/>
          </a:xfrm>
          <a:solidFill>
            <a:schemeClr val="bg1"/>
          </a:solidFill>
        </p:grpSpPr>
        <p:sp>
          <p:nvSpPr>
            <p:cNvPr id="57" name="Freeform 9"/>
            <p:cNvSpPr>
              <a:spLocks noEditPoints="1"/>
            </p:cNvSpPr>
            <p:nvPr/>
          </p:nvSpPr>
          <p:spPr bwMode="auto">
            <a:xfrm>
              <a:off x="7639243" y="2621131"/>
              <a:ext cx="440154" cy="440154"/>
            </a:xfrm>
            <a:custGeom>
              <a:avLst/>
              <a:gdLst>
                <a:gd name="T0" fmla="*/ 508 w 562"/>
                <a:gd name="T1" fmla="*/ 110 h 562"/>
                <a:gd name="T2" fmla="*/ 398 w 562"/>
                <a:gd name="T3" fmla="*/ 108 h 562"/>
                <a:gd name="T4" fmla="*/ 380 w 562"/>
                <a:gd name="T5" fmla="*/ 98 h 562"/>
                <a:gd name="T6" fmla="*/ 340 w 562"/>
                <a:gd name="T7" fmla="*/ 82 h 562"/>
                <a:gd name="T8" fmla="*/ 320 w 562"/>
                <a:gd name="T9" fmla="*/ 0 h 562"/>
                <a:gd name="T10" fmla="*/ 242 w 562"/>
                <a:gd name="T11" fmla="*/ 76 h 562"/>
                <a:gd name="T12" fmla="*/ 220 w 562"/>
                <a:gd name="T13" fmla="*/ 82 h 562"/>
                <a:gd name="T14" fmla="*/ 182 w 562"/>
                <a:gd name="T15" fmla="*/ 98 h 562"/>
                <a:gd name="T16" fmla="*/ 110 w 562"/>
                <a:gd name="T17" fmla="*/ 54 h 562"/>
                <a:gd name="T18" fmla="*/ 108 w 562"/>
                <a:gd name="T19" fmla="*/ 164 h 562"/>
                <a:gd name="T20" fmla="*/ 98 w 562"/>
                <a:gd name="T21" fmla="*/ 182 h 562"/>
                <a:gd name="T22" fmla="*/ 82 w 562"/>
                <a:gd name="T23" fmla="*/ 220 h 562"/>
                <a:gd name="T24" fmla="*/ 0 w 562"/>
                <a:gd name="T25" fmla="*/ 242 h 562"/>
                <a:gd name="T26" fmla="*/ 78 w 562"/>
                <a:gd name="T27" fmla="*/ 320 h 562"/>
                <a:gd name="T28" fmla="*/ 82 w 562"/>
                <a:gd name="T29" fmla="*/ 340 h 562"/>
                <a:gd name="T30" fmla="*/ 98 w 562"/>
                <a:gd name="T31" fmla="*/ 378 h 562"/>
                <a:gd name="T32" fmla="*/ 54 w 562"/>
                <a:gd name="T33" fmla="*/ 452 h 562"/>
                <a:gd name="T34" fmla="*/ 164 w 562"/>
                <a:gd name="T35" fmla="*/ 452 h 562"/>
                <a:gd name="T36" fmla="*/ 182 w 562"/>
                <a:gd name="T37" fmla="*/ 464 h 562"/>
                <a:gd name="T38" fmla="*/ 220 w 562"/>
                <a:gd name="T39" fmla="*/ 480 h 562"/>
                <a:gd name="T40" fmla="*/ 242 w 562"/>
                <a:gd name="T41" fmla="*/ 562 h 562"/>
                <a:gd name="T42" fmla="*/ 320 w 562"/>
                <a:gd name="T43" fmla="*/ 484 h 562"/>
                <a:gd name="T44" fmla="*/ 340 w 562"/>
                <a:gd name="T45" fmla="*/ 478 h 562"/>
                <a:gd name="T46" fmla="*/ 380 w 562"/>
                <a:gd name="T47" fmla="*/ 464 h 562"/>
                <a:gd name="T48" fmla="*/ 452 w 562"/>
                <a:gd name="T49" fmla="*/ 506 h 562"/>
                <a:gd name="T50" fmla="*/ 452 w 562"/>
                <a:gd name="T51" fmla="*/ 396 h 562"/>
                <a:gd name="T52" fmla="*/ 464 w 562"/>
                <a:gd name="T53" fmla="*/ 378 h 562"/>
                <a:gd name="T54" fmla="*/ 480 w 562"/>
                <a:gd name="T55" fmla="*/ 340 h 562"/>
                <a:gd name="T56" fmla="*/ 562 w 562"/>
                <a:gd name="T57" fmla="*/ 320 h 562"/>
                <a:gd name="T58" fmla="*/ 484 w 562"/>
                <a:gd name="T59" fmla="*/ 240 h 562"/>
                <a:gd name="T60" fmla="*/ 480 w 562"/>
                <a:gd name="T61" fmla="*/ 220 h 562"/>
                <a:gd name="T62" fmla="*/ 464 w 562"/>
                <a:gd name="T63" fmla="*/ 182 h 562"/>
                <a:gd name="T64" fmla="*/ 452 w 562"/>
                <a:gd name="T65" fmla="*/ 164 h 562"/>
                <a:gd name="T66" fmla="*/ 280 w 562"/>
                <a:gd name="T67" fmla="*/ 366 h 562"/>
                <a:gd name="T68" fmla="*/ 248 w 562"/>
                <a:gd name="T69" fmla="*/ 360 h 562"/>
                <a:gd name="T70" fmla="*/ 220 w 562"/>
                <a:gd name="T71" fmla="*/ 342 h 562"/>
                <a:gd name="T72" fmla="*/ 202 w 562"/>
                <a:gd name="T73" fmla="*/ 314 h 562"/>
                <a:gd name="T74" fmla="*/ 194 w 562"/>
                <a:gd name="T75" fmla="*/ 280 h 562"/>
                <a:gd name="T76" fmla="*/ 196 w 562"/>
                <a:gd name="T77" fmla="*/ 262 h 562"/>
                <a:gd name="T78" fmla="*/ 210 w 562"/>
                <a:gd name="T79" fmla="*/ 232 h 562"/>
                <a:gd name="T80" fmla="*/ 232 w 562"/>
                <a:gd name="T81" fmla="*/ 210 h 562"/>
                <a:gd name="T82" fmla="*/ 264 w 562"/>
                <a:gd name="T83" fmla="*/ 196 h 562"/>
                <a:gd name="T84" fmla="*/ 280 w 562"/>
                <a:gd name="T85" fmla="*/ 194 h 562"/>
                <a:gd name="T86" fmla="*/ 314 w 562"/>
                <a:gd name="T87" fmla="*/ 202 h 562"/>
                <a:gd name="T88" fmla="*/ 342 w 562"/>
                <a:gd name="T89" fmla="*/ 220 h 562"/>
                <a:gd name="T90" fmla="*/ 360 w 562"/>
                <a:gd name="T91" fmla="*/ 246 h 562"/>
                <a:gd name="T92" fmla="*/ 366 w 562"/>
                <a:gd name="T93" fmla="*/ 280 h 562"/>
                <a:gd name="T94" fmla="*/ 366 w 562"/>
                <a:gd name="T95" fmla="*/ 298 h 562"/>
                <a:gd name="T96" fmla="*/ 352 w 562"/>
                <a:gd name="T97" fmla="*/ 328 h 562"/>
                <a:gd name="T98" fmla="*/ 328 w 562"/>
                <a:gd name="T99" fmla="*/ 352 h 562"/>
                <a:gd name="T100" fmla="*/ 298 w 562"/>
                <a:gd name="T101" fmla="*/ 364 h 562"/>
                <a:gd name="T102" fmla="*/ 280 w 562"/>
                <a:gd name="T103" fmla="*/ 366 h 5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562" h="562">
                  <a:moveTo>
                    <a:pt x="452" y="164"/>
                  </a:moveTo>
                  <a:lnTo>
                    <a:pt x="508" y="110"/>
                  </a:lnTo>
                  <a:lnTo>
                    <a:pt x="452" y="54"/>
                  </a:lnTo>
                  <a:lnTo>
                    <a:pt x="398" y="108"/>
                  </a:lnTo>
                  <a:lnTo>
                    <a:pt x="398" y="108"/>
                  </a:lnTo>
                  <a:lnTo>
                    <a:pt x="380" y="98"/>
                  </a:lnTo>
                  <a:lnTo>
                    <a:pt x="360" y="88"/>
                  </a:lnTo>
                  <a:lnTo>
                    <a:pt x="340" y="82"/>
                  </a:lnTo>
                  <a:lnTo>
                    <a:pt x="320" y="76"/>
                  </a:lnTo>
                  <a:lnTo>
                    <a:pt x="320" y="0"/>
                  </a:lnTo>
                  <a:lnTo>
                    <a:pt x="242" y="0"/>
                  </a:lnTo>
                  <a:lnTo>
                    <a:pt x="242" y="76"/>
                  </a:lnTo>
                  <a:lnTo>
                    <a:pt x="242" y="76"/>
                  </a:lnTo>
                  <a:lnTo>
                    <a:pt x="220" y="82"/>
                  </a:lnTo>
                  <a:lnTo>
                    <a:pt x="202" y="88"/>
                  </a:lnTo>
                  <a:lnTo>
                    <a:pt x="182" y="98"/>
                  </a:lnTo>
                  <a:lnTo>
                    <a:pt x="164" y="108"/>
                  </a:lnTo>
                  <a:lnTo>
                    <a:pt x="110" y="54"/>
                  </a:lnTo>
                  <a:lnTo>
                    <a:pt x="54" y="110"/>
                  </a:lnTo>
                  <a:lnTo>
                    <a:pt x="108" y="164"/>
                  </a:lnTo>
                  <a:lnTo>
                    <a:pt x="108" y="164"/>
                  </a:lnTo>
                  <a:lnTo>
                    <a:pt x="98" y="182"/>
                  </a:lnTo>
                  <a:lnTo>
                    <a:pt x="90" y="200"/>
                  </a:lnTo>
                  <a:lnTo>
                    <a:pt x="82" y="220"/>
                  </a:lnTo>
                  <a:lnTo>
                    <a:pt x="78" y="242"/>
                  </a:lnTo>
                  <a:lnTo>
                    <a:pt x="0" y="242"/>
                  </a:lnTo>
                  <a:lnTo>
                    <a:pt x="0" y="320"/>
                  </a:lnTo>
                  <a:lnTo>
                    <a:pt x="78" y="320"/>
                  </a:lnTo>
                  <a:lnTo>
                    <a:pt x="78" y="320"/>
                  </a:lnTo>
                  <a:lnTo>
                    <a:pt x="82" y="340"/>
                  </a:lnTo>
                  <a:lnTo>
                    <a:pt x="90" y="360"/>
                  </a:lnTo>
                  <a:lnTo>
                    <a:pt x="98" y="378"/>
                  </a:lnTo>
                  <a:lnTo>
                    <a:pt x="108" y="396"/>
                  </a:lnTo>
                  <a:lnTo>
                    <a:pt x="54" y="452"/>
                  </a:lnTo>
                  <a:lnTo>
                    <a:pt x="110" y="506"/>
                  </a:lnTo>
                  <a:lnTo>
                    <a:pt x="164" y="452"/>
                  </a:lnTo>
                  <a:lnTo>
                    <a:pt x="164" y="452"/>
                  </a:lnTo>
                  <a:lnTo>
                    <a:pt x="182" y="464"/>
                  </a:lnTo>
                  <a:lnTo>
                    <a:pt x="202" y="472"/>
                  </a:lnTo>
                  <a:lnTo>
                    <a:pt x="220" y="480"/>
                  </a:lnTo>
                  <a:lnTo>
                    <a:pt x="242" y="484"/>
                  </a:lnTo>
                  <a:lnTo>
                    <a:pt x="242" y="562"/>
                  </a:lnTo>
                  <a:lnTo>
                    <a:pt x="320" y="562"/>
                  </a:lnTo>
                  <a:lnTo>
                    <a:pt x="320" y="484"/>
                  </a:lnTo>
                  <a:lnTo>
                    <a:pt x="320" y="484"/>
                  </a:lnTo>
                  <a:lnTo>
                    <a:pt x="340" y="478"/>
                  </a:lnTo>
                  <a:lnTo>
                    <a:pt x="360" y="472"/>
                  </a:lnTo>
                  <a:lnTo>
                    <a:pt x="380" y="464"/>
                  </a:lnTo>
                  <a:lnTo>
                    <a:pt x="398" y="452"/>
                  </a:lnTo>
                  <a:lnTo>
                    <a:pt x="452" y="506"/>
                  </a:lnTo>
                  <a:lnTo>
                    <a:pt x="508" y="452"/>
                  </a:lnTo>
                  <a:lnTo>
                    <a:pt x="452" y="396"/>
                  </a:lnTo>
                  <a:lnTo>
                    <a:pt x="452" y="396"/>
                  </a:lnTo>
                  <a:lnTo>
                    <a:pt x="464" y="378"/>
                  </a:lnTo>
                  <a:lnTo>
                    <a:pt x="472" y="360"/>
                  </a:lnTo>
                  <a:lnTo>
                    <a:pt x="480" y="340"/>
                  </a:lnTo>
                  <a:lnTo>
                    <a:pt x="484" y="320"/>
                  </a:lnTo>
                  <a:lnTo>
                    <a:pt x="562" y="320"/>
                  </a:lnTo>
                  <a:lnTo>
                    <a:pt x="562" y="240"/>
                  </a:lnTo>
                  <a:lnTo>
                    <a:pt x="484" y="240"/>
                  </a:lnTo>
                  <a:lnTo>
                    <a:pt x="484" y="240"/>
                  </a:lnTo>
                  <a:lnTo>
                    <a:pt x="480" y="220"/>
                  </a:lnTo>
                  <a:lnTo>
                    <a:pt x="472" y="200"/>
                  </a:lnTo>
                  <a:lnTo>
                    <a:pt x="464" y="182"/>
                  </a:lnTo>
                  <a:lnTo>
                    <a:pt x="452" y="164"/>
                  </a:lnTo>
                  <a:lnTo>
                    <a:pt x="452" y="164"/>
                  </a:lnTo>
                  <a:close/>
                  <a:moveTo>
                    <a:pt x="280" y="366"/>
                  </a:moveTo>
                  <a:lnTo>
                    <a:pt x="280" y="366"/>
                  </a:lnTo>
                  <a:lnTo>
                    <a:pt x="264" y="364"/>
                  </a:lnTo>
                  <a:lnTo>
                    <a:pt x="248" y="360"/>
                  </a:lnTo>
                  <a:lnTo>
                    <a:pt x="232" y="352"/>
                  </a:lnTo>
                  <a:lnTo>
                    <a:pt x="220" y="342"/>
                  </a:lnTo>
                  <a:lnTo>
                    <a:pt x="210" y="328"/>
                  </a:lnTo>
                  <a:lnTo>
                    <a:pt x="202" y="314"/>
                  </a:lnTo>
                  <a:lnTo>
                    <a:pt x="196" y="298"/>
                  </a:lnTo>
                  <a:lnTo>
                    <a:pt x="194" y="280"/>
                  </a:lnTo>
                  <a:lnTo>
                    <a:pt x="194" y="280"/>
                  </a:lnTo>
                  <a:lnTo>
                    <a:pt x="196" y="262"/>
                  </a:lnTo>
                  <a:lnTo>
                    <a:pt x="202" y="246"/>
                  </a:lnTo>
                  <a:lnTo>
                    <a:pt x="210" y="232"/>
                  </a:lnTo>
                  <a:lnTo>
                    <a:pt x="220" y="220"/>
                  </a:lnTo>
                  <a:lnTo>
                    <a:pt x="232" y="210"/>
                  </a:lnTo>
                  <a:lnTo>
                    <a:pt x="248" y="202"/>
                  </a:lnTo>
                  <a:lnTo>
                    <a:pt x="264" y="196"/>
                  </a:lnTo>
                  <a:lnTo>
                    <a:pt x="280" y="194"/>
                  </a:lnTo>
                  <a:lnTo>
                    <a:pt x="280" y="194"/>
                  </a:lnTo>
                  <a:lnTo>
                    <a:pt x="298" y="196"/>
                  </a:lnTo>
                  <a:lnTo>
                    <a:pt x="314" y="202"/>
                  </a:lnTo>
                  <a:lnTo>
                    <a:pt x="328" y="210"/>
                  </a:lnTo>
                  <a:lnTo>
                    <a:pt x="342" y="220"/>
                  </a:lnTo>
                  <a:lnTo>
                    <a:pt x="352" y="232"/>
                  </a:lnTo>
                  <a:lnTo>
                    <a:pt x="360" y="246"/>
                  </a:lnTo>
                  <a:lnTo>
                    <a:pt x="366" y="262"/>
                  </a:lnTo>
                  <a:lnTo>
                    <a:pt x="366" y="280"/>
                  </a:lnTo>
                  <a:lnTo>
                    <a:pt x="366" y="280"/>
                  </a:lnTo>
                  <a:lnTo>
                    <a:pt x="366" y="298"/>
                  </a:lnTo>
                  <a:lnTo>
                    <a:pt x="360" y="314"/>
                  </a:lnTo>
                  <a:lnTo>
                    <a:pt x="352" y="328"/>
                  </a:lnTo>
                  <a:lnTo>
                    <a:pt x="342" y="342"/>
                  </a:lnTo>
                  <a:lnTo>
                    <a:pt x="328" y="352"/>
                  </a:lnTo>
                  <a:lnTo>
                    <a:pt x="314" y="360"/>
                  </a:lnTo>
                  <a:lnTo>
                    <a:pt x="298" y="364"/>
                  </a:lnTo>
                  <a:lnTo>
                    <a:pt x="280" y="366"/>
                  </a:lnTo>
                  <a:lnTo>
                    <a:pt x="280" y="36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32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58" name="Freeform 10"/>
            <p:cNvSpPr>
              <a:spLocks noEditPoints="1"/>
            </p:cNvSpPr>
            <p:nvPr/>
          </p:nvSpPr>
          <p:spPr bwMode="auto">
            <a:xfrm>
              <a:off x="7799014" y="2325084"/>
              <a:ext cx="567031" cy="570164"/>
            </a:xfrm>
            <a:custGeom>
              <a:avLst/>
              <a:gdLst>
                <a:gd name="T0" fmla="*/ 704 w 724"/>
                <a:gd name="T1" fmla="*/ 616 h 728"/>
                <a:gd name="T2" fmla="*/ 706 w 724"/>
                <a:gd name="T3" fmla="*/ 616 h 728"/>
                <a:gd name="T4" fmla="*/ 322 w 724"/>
                <a:gd name="T5" fmla="*/ 232 h 728"/>
                <a:gd name="T6" fmla="*/ 322 w 724"/>
                <a:gd name="T7" fmla="*/ 50 h 728"/>
                <a:gd name="T8" fmla="*/ 136 w 724"/>
                <a:gd name="T9" fmla="*/ 0 h 728"/>
                <a:gd name="T10" fmla="*/ 116 w 724"/>
                <a:gd name="T11" fmla="*/ 20 h 728"/>
                <a:gd name="T12" fmla="*/ 214 w 724"/>
                <a:gd name="T13" fmla="*/ 118 h 728"/>
                <a:gd name="T14" fmla="*/ 118 w 724"/>
                <a:gd name="T15" fmla="*/ 214 h 728"/>
                <a:gd name="T16" fmla="*/ 20 w 724"/>
                <a:gd name="T17" fmla="*/ 116 h 728"/>
                <a:gd name="T18" fmla="*/ 0 w 724"/>
                <a:gd name="T19" fmla="*/ 136 h 728"/>
                <a:gd name="T20" fmla="*/ 50 w 724"/>
                <a:gd name="T21" fmla="*/ 322 h 728"/>
                <a:gd name="T22" fmla="*/ 226 w 724"/>
                <a:gd name="T23" fmla="*/ 322 h 728"/>
                <a:gd name="T24" fmla="*/ 226 w 724"/>
                <a:gd name="T25" fmla="*/ 322 h 728"/>
                <a:gd name="T26" fmla="*/ 610 w 724"/>
                <a:gd name="T27" fmla="*/ 710 h 728"/>
                <a:gd name="T28" fmla="*/ 612 w 724"/>
                <a:gd name="T29" fmla="*/ 710 h 728"/>
                <a:gd name="T30" fmla="*/ 612 w 724"/>
                <a:gd name="T31" fmla="*/ 710 h 728"/>
                <a:gd name="T32" fmla="*/ 622 w 724"/>
                <a:gd name="T33" fmla="*/ 718 h 728"/>
                <a:gd name="T34" fmla="*/ 634 w 724"/>
                <a:gd name="T35" fmla="*/ 724 h 728"/>
                <a:gd name="T36" fmla="*/ 646 w 724"/>
                <a:gd name="T37" fmla="*/ 728 h 728"/>
                <a:gd name="T38" fmla="*/ 658 w 724"/>
                <a:gd name="T39" fmla="*/ 728 h 728"/>
                <a:gd name="T40" fmla="*/ 670 w 724"/>
                <a:gd name="T41" fmla="*/ 728 h 728"/>
                <a:gd name="T42" fmla="*/ 682 w 724"/>
                <a:gd name="T43" fmla="*/ 724 h 728"/>
                <a:gd name="T44" fmla="*/ 694 w 724"/>
                <a:gd name="T45" fmla="*/ 718 h 728"/>
                <a:gd name="T46" fmla="*/ 704 w 724"/>
                <a:gd name="T47" fmla="*/ 710 h 728"/>
                <a:gd name="T48" fmla="*/ 704 w 724"/>
                <a:gd name="T49" fmla="*/ 710 h 728"/>
                <a:gd name="T50" fmla="*/ 712 w 724"/>
                <a:gd name="T51" fmla="*/ 700 h 728"/>
                <a:gd name="T52" fmla="*/ 718 w 724"/>
                <a:gd name="T53" fmla="*/ 688 h 728"/>
                <a:gd name="T54" fmla="*/ 722 w 724"/>
                <a:gd name="T55" fmla="*/ 676 h 728"/>
                <a:gd name="T56" fmla="*/ 724 w 724"/>
                <a:gd name="T57" fmla="*/ 664 h 728"/>
                <a:gd name="T58" fmla="*/ 722 w 724"/>
                <a:gd name="T59" fmla="*/ 652 h 728"/>
                <a:gd name="T60" fmla="*/ 718 w 724"/>
                <a:gd name="T61" fmla="*/ 638 h 728"/>
                <a:gd name="T62" fmla="*/ 712 w 724"/>
                <a:gd name="T63" fmla="*/ 628 h 728"/>
                <a:gd name="T64" fmla="*/ 704 w 724"/>
                <a:gd name="T65" fmla="*/ 616 h 728"/>
                <a:gd name="T66" fmla="*/ 704 w 724"/>
                <a:gd name="T67" fmla="*/ 616 h 728"/>
                <a:gd name="T68" fmla="*/ 680 w 724"/>
                <a:gd name="T69" fmla="*/ 686 h 728"/>
                <a:gd name="T70" fmla="*/ 680 w 724"/>
                <a:gd name="T71" fmla="*/ 686 h 728"/>
                <a:gd name="T72" fmla="*/ 670 w 724"/>
                <a:gd name="T73" fmla="*/ 692 h 728"/>
                <a:gd name="T74" fmla="*/ 658 w 724"/>
                <a:gd name="T75" fmla="*/ 694 h 728"/>
                <a:gd name="T76" fmla="*/ 648 w 724"/>
                <a:gd name="T77" fmla="*/ 692 h 728"/>
                <a:gd name="T78" fmla="*/ 642 w 724"/>
                <a:gd name="T79" fmla="*/ 690 h 728"/>
                <a:gd name="T80" fmla="*/ 638 w 724"/>
                <a:gd name="T81" fmla="*/ 686 h 728"/>
                <a:gd name="T82" fmla="*/ 638 w 724"/>
                <a:gd name="T83" fmla="*/ 686 h 728"/>
                <a:gd name="T84" fmla="*/ 632 w 724"/>
                <a:gd name="T85" fmla="*/ 676 h 728"/>
                <a:gd name="T86" fmla="*/ 630 w 724"/>
                <a:gd name="T87" fmla="*/ 664 h 728"/>
                <a:gd name="T88" fmla="*/ 632 w 724"/>
                <a:gd name="T89" fmla="*/ 654 h 728"/>
                <a:gd name="T90" fmla="*/ 638 w 724"/>
                <a:gd name="T91" fmla="*/ 644 h 728"/>
                <a:gd name="T92" fmla="*/ 638 w 724"/>
                <a:gd name="T93" fmla="*/ 644 h 728"/>
                <a:gd name="T94" fmla="*/ 648 w 724"/>
                <a:gd name="T95" fmla="*/ 638 h 728"/>
                <a:gd name="T96" fmla="*/ 658 w 724"/>
                <a:gd name="T97" fmla="*/ 636 h 728"/>
                <a:gd name="T98" fmla="*/ 670 w 724"/>
                <a:gd name="T99" fmla="*/ 638 h 728"/>
                <a:gd name="T100" fmla="*/ 680 w 724"/>
                <a:gd name="T101" fmla="*/ 644 h 728"/>
                <a:gd name="T102" fmla="*/ 680 w 724"/>
                <a:gd name="T103" fmla="*/ 644 h 728"/>
                <a:gd name="T104" fmla="*/ 686 w 724"/>
                <a:gd name="T105" fmla="*/ 654 h 728"/>
                <a:gd name="T106" fmla="*/ 688 w 724"/>
                <a:gd name="T107" fmla="*/ 664 h 728"/>
                <a:gd name="T108" fmla="*/ 686 w 724"/>
                <a:gd name="T109" fmla="*/ 676 h 728"/>
                <a:gd name="T110" fmla="*/ 684 w 724"/>
                <a:gd name="T111" fmla="*/ 680 h 728"/>
                <a:gd name="T112" fmla="*/ 680 w 724"/>
                <a:gd name="T113" fmla="*/ 686 h 728"/>
                <a:gd name="T114" fmla="*/ 680 w 724"/>
                <a:gd name="T115" fmla="*/ 686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724" h="728">
                  <a:moveTo>
                    <a:pt x="704" y="616"/>
                  </a:moveTo>
                  <a:lnTo>
                    <a:pt x="706" y="616"/>
                  </a:lnTo>
                  <a:lnTo>
                    <a:pt x="322" y="232"/>
                  </a:lnTo>
                  <a:lnTo>
                    <a:pt x="322" y="50"/>
                  </a:lnTo>
                  <a:lnTo>
                    <a:pt x="136" y="0"/>
                  </a:lnTo>
                  <a:lnTo>
                    <a:pt x="116" y="20"/>
                  </a:lnTo>
                  <a:lnTo>
                    <a:pt x="214" y="118"/>
                  </a:lnTo>
                  <a:lnTo>
                    <a:pt x="118" y="214"/>
                  </a:lnTo>
                  <a:lnTo>
                    <a:pt x="20" y="116"/>
                  </a:lnTo>
                  <a:lnTo>
                    <a:pt x="0" y="136"/>
                  </a:lnTo>
                  <a:lnTo>
                    <a:pt x="50" y="322"/>
                  </a:lnTo>
                  <a:lnTo>
                    <a:pt x="226" y="322"/>
                  </a:lnTo>
                  <a:lnTo>
                    <a:pt x="226" y="322"/>
                  </a:lnTo>
                  <a:lnTo>
                    <a:pt x="610" y="710"/>
                  </a:lnTo>
                  <a:lnTo>
                    <a:pt x="612" y="710"/>
                  </a:lnTo>
                  <a:lnTo>
                    <a:pt x="612" y="710"/>
                  </a:lnTo>
                  <a:lnTo>
                    <a:pt x="622" y="718"/>
                  </a:lnTo>
                  <a:lnTo>
                    <a:pt x="634" y="724"/>
                  </a:lnTo>
                  <a:lnTo>
                    <a:pt x="646" y="728"/>
                  </a:lnTo>
                  <a:lnTo>
                    <a:pt x="658" y="728"/>
                  </a:lnTo>
                  <a:lnTo>
                    <a:pt x="670" y="728"/>
                  </a:lnTo>
                  <a:lnTo>
                    <a:pt x="682" y="724"/>
                  </a:lnTo>
                  <a:lnTo>
                    <a:pt x="694" y="718"/>
                  </a:lnTo>
                  <a:lnTo>
                    <a:pt x="704" y="710"/>
                  </a:lnTo>
                  <a:lnTo>
                    <a:pt x="704" y="710"/>
                  </a:lnTo>
                  <a:lnTo>
                    <a:pt x="712" y="700"/>
                  </a:lnTo>
                  <a:lnTo>
                    <a:pt x="718" y="688"/>
                  </a:lnTo>
                  <a:lnTo>
                    <a:pt x="722" y="676"/>
                  </a:lnTo>
                  <a:lnTo>
                    <a:pt x="724" y="664"/>
                  </a:lnTo>
                  <a:lnTo>
                    <a:pt x="722" y="652"/>
                  </a:lnTo>
                  <a:lnTo>
                    <a:pt x="718" y="638"/>
                  </a:lnTo>
                  <a:lnTo>
                    <a:pt x="712" y="628"/>
                  </a:lnTo>
                  <a:lnTo>
                    <a:pt x="704" y="616"/>
                  </a:lnTo>
                  <a:lnTo>
                    <a:pt x="704" y="616"/>
                  </a:lnTo>
                  <a:close/>
                  <a:moveTo>
                    <a:pt x="680" y="686"/>
                  </a:moveTo>
                  <a:lnTo>
                    <a:pt x="680" y="686"/>
                  </a:lnTo>
                  <a:lnTo>
                    <a:pt x="670" y="692"/>
                  </a:lnTo>
                  <a:lnTo>
                    <a:pt x="658" y="694"/>
                  </a:lnTo>
                  <a:lnTo>
                    <a:pt x="648" y="692"/>
                  </a:lnTo>
                  <a:lnTo>
                    <a:pt x="642" y="690"/>
                  </a:lnTo>
                  <a:lnTo>
                    <a:pt x="638" y="686"/>
                  </a:lnTo>
                  <a:lnTo>
                    <a:pt x="638" y="686"/>
                  </a:lnTo>
                  <a:lnTo>
                    <a:pt x="632" y="676"/>
                  </a:lnTo>
                  <a:lnTo>
                    <a:pt x="630" y="664"/>
                  </a:lnTo>
                  <a:lnTo>
                    <a:pt x="632" y="654"/>
                  </a:lnTo>
                  <a:lnTo>
                    <a:pt x="638" y="644"/>
                  </a:lnTo>
                  <a:lnTo>
                    <a:pt x="638" y="644"/>
                  </a:lnTo>
                  <a:lnTo>
                    <a:pt x="648" y="638"/>
                  </a:lnTo>
                  <a:lnTo>
                    <a:pt x="658" y="636"/>
                  </a:lnTo>
                  <a:lnTo>
                    <a:pt x="670" y="638"/>
                  </a:lnTo>
                  <a:lnTo>
                    <a:pt x="680" y="644"/>
                  </a:lnTo>
                  <a:lnTo>
                    <a:pt x="680" y="644"/>
                  </a:lnTo>
                  <a:lnTo>
                    <a:pt x="686" y="654"/>
                  </a:lnTo>
                  <a:lnTo>
                    <a:pt x="688" y="664"/>
                  </a:lnTo>
                  <a:lnTo>
                    <a:pt x="686" y="676"/>
                  </a:lnTo>
                  <a:lnTo>
                    <a:pt x="684" y="680"/>
                  </a:lnTo>
                  <a:lnTo>
                    <a:pt x="680" y="686"/>
                  </a:lnTo>
                  <a:lnTo>
                    <a:pt x="680" y="68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32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9" name="组 84" descr="D:\51PPT模板网\51pptmoban.com\图片.jpg"/>
          <p:cNvGrpSpPr/>
          <p:nvPr/>
        </p:nvGrpSpPr>
        <p:grpSpPr>
          <a:xfrm>
            <a:off x="9606065" y="3245447"/>
            <a:ext cx="569962" cy="539153"/>
            <a:chOff x="4321175" y="111125"/>
            <a:chExt cx="704850" cy="666750"/>
          </a:xfrm>
          <a:solidFill>
            <a:schemeClr val="bg1"/>
          </a:solidFill>
        </p:grpSpPr>
        <p:sp>
          <p:nvSpPr>
            <p:cNvPr id="60" name="Freeform 34"/>
            <p:cNvSpPr>
              <a:spLocks noEditPoints="1"/>
            </p:cNvSpPr>
            <p:nvPr/>
          </p:nvSpPr>
          <p:spPr bwMode="auto">
            <a:xfrm>
              <a:off x="4321175" y="111125"/>
              <a:ext cx="704850" cy="666750"/>
            </a:xfrm>
            <a:custGeom>
              <a:avLst/>
              <a:gdLst/>
              <a:ahLst/>
              <a:cxnLst>
                <a:cxn ang="0">
                  <a:pos x="444" y="0"/>
                </a:cxn>
                <a:cxn ang="0">
                  <a:pos x="0" y="0"/>
                </a:cxn>
                <a:cxn ang="0">
                  <a:pos x="0" y="54"/>
                </a:cxn>
                <a:cxn ang="0">
                  <a:pos x="36" y="54"/>
                </a:cxn>
                <a:cxn ang="0">
                  <a:pos x="36" y="330"/>
                </a:cxn>
                <a:cxn ang="0">
                  <a:pos x="194" y="330"/>
                </a:cxn>
                <a:cxn ang="0">
                  <a:pos x="194" y="368"/>
                </a:cxn>
                <a:cxn ang="0">
                  <a:pos x="194" y="368"/>
                </a:cxn>
                <a:cxn ang="0">
                  <a:pos x="172" y="374"/>
                </a:cxn>
                <a:cxn ang="0">
                  <a:pos x="154" y="382"/>
                </a:cxn>
                <a:cxn ang="0">
                  <a:pos x="148" y="386"/>
                </a:cxn>
                <a:cxn ang="0">
                  <a:pos x="144" y="392"/>
                </a:cxn>
                <a:cxn ang="0">
                  <a:pos x="140" y="398"/>
                </a:cxn>
                <a:cxn ang="0">
                  <a:pos x="140" y="404"/>
                </a:cxn>
                <a:cxn ang="0">
                  <a:pos x="140" y="404"/>
                </a:cxn>
                <a:cxn ang="0">
                  <a:pos x="142" y="408"/>
                </a:cxn>
                <a:cxn ang="0">
                  <a:pos x="146" y="410"/>
                </a:cxn>
                <a:cxn ang="0">
                  <a:pos x="166" y="416"/>
                </a:cxn>
                <a:cxn ang="0">
                  <a:pos x="192" y="418"/>
                </a:cxn>
                <a:cxn ang="0">
                  <a:pos x="222" y="420"/>
                </a:cxn>
                <a:cxn ang="0">
                  <a:pos x="252" y="418"/>
                </a:cxn>
                <a:cxn ang="0">
                  <a:pos x="278" y="416"/>
                </a:cxn>
                <a:cxn ang="0">
                  <a:pos x="298" y="410"/>
                </a:cxn>
                <a:cxn ang="0">
                  <a:pos x="302" y="408"/>
                </a:cxn>
                <a:cxn ang="0">
                  <a:pos x="304" y="404"/>
                </a:cxn>
                <a:cxn ang="0">
                  <a:pos x="304" y="404"/>
                </a:cxn>
                <a:cxn ang="0">
                  <a:pos x="304" y="398"/>
                </a:cxn>
                <a:cxn ang="0">
                  <a:pos x="300" y="392"/>
                </a:cxn>
                <a:cxn ang="0">
                  <a:pos x="296" y="386"/>
                </a:cxn>
                <a:cxn ang="0">
                  <a:pos x="290" y="382"/>
                </a:cxn>
                <a:cxn ang="0">
                  <a:pos x="272" y="374"/>
                </a:cxn>
                <a:cxn ang="0">
                  <a:pos x="250" y="368"/>
                </a:cxn>
                <a:cxn ang="0">
                  <a:pos x="250" y="330"/>
                </a:cxn>
                <a:cxn ang="0">
                  <a:pos x="408" y="330"/>
                </a:cxn>
                <a:cxn ang="0">
                  <a:pos x="408" y="54"/>
                </a:cxn>
                <a:cxn ang="0">
                  <a:pos x="444" y="54"/>
                </a:cxn>
                <a:cxn ang="0">
                  <a:pos x="444" y="0"/>
                </a:cxn>
                <a:cxn ang="0">
                  <a:pos x="444" y="0"/>
                </a:cxn>
                <a:cxn ang="0">
                  <a:pos x="378" y="300"/>
                </a:cxn>
                <a:cxn ang="0">
                  <a:pos x="66" y="300"/>
                </a:cxn>
                <a:cxn ang="0">
                  <a:pos x="66" y="56"/>
                </a:cxn>
                <a:cxn ang="0">
                  <a:pos x="378" y="56"/>
                </a:cxn>
                <a:cxn ang="0">
                  <a:pos x="378" y="300"/>
                </a:cxn>
                <a:cxn ang="0">
                  <a:pos x="378" y="300"/>
                </a:cxn>
              </a:cxnLst>
              <a:rect l="0" t="0" r="r" b="b"/>
              <a:pathLst>
                <a:path w="444" h="420">
                  <a:moveTo>
                    <a:pt x="444" y="0"/>
                  </a:moveTo>
                  <a:lnTo>
                    <a:pt x="0" y="0"/>
                  </a:lnTo>
                  <a:lnTo>
                    <a:pt x="0" y="54"/>
                  </a:lnTo>
                  <a:lnTo>
                    <a:pt x="36" y="54"/>
                  </a:lnTo>
                  <a:lnTo>
                    <a:pt x="36" y="330"/>
                  </a:lnTo>
                  <a:lnTo>
                    <a:pt x="194" y="330"/>
                  </a:lnTo>
                  <a:lnTo>
                    <a:pt x="194" y="368"/>
                  </a:lnTo>
                  <a:lnTo>
                    <a:pt x="194" y="368"/>
                  </a:lnTo>
                  <a:lnTo>
                    <a:pt x="172" y="374"/>
                  </a:lnTo>
                  <a:lnTo>
                    <a:pt x="154" y="382"/>
                  </a:lnTo>
                  <a:lnTo>
                    <a:pt x="148" y="386"/>
                  </a:lnTo>
                  <a:lnTo>
                    <a:pt x="144" y="392"/>
                  </a:lnTo>
                  <a:lnTo>
                    <a:pt x="140" y="398"/>
                  </a:lnTo>
                  <a:lnTo>
                    <a:pt x="140" y="404"/>
                  </a:lnTo>
                  <a:lnTo>
                    <a:pt x="140" y="404"/>
                  </a:lnTo>
                  <a:lnTo>
                    <a:pt x="142" y="408"/>
                  </a:lnTo>
                  <a:lnTo>
                    <a:pt x="146" y="410"/>
                  </a:lnTo>
                  <a:lnTo>
                    <a:pt x="166" y="416"/>
                  </a:lnTo>
                  <a:lnTo>
                    <a:pt x="192" y="418"/>
                  </a:lnTo>
                  <a:lnTo>
                    <a:pt x="222" y="420"/>
                  </a:lnTo>
                  <a:lnTo>
                    <a:pt x="252" y="418"/>
                  </a:lnTo>
                  <a:lnTo>
                    <a:pt x="278" y="416"/>
                  </a:lnTo>
                  <a:lnTo>
                    <a:pt x="298" y="410"/>
                  </a:lnTo>
                  <a:lnTo>
                    <a:pt x="302" y="408"/>
                  </a:lnTo>
                  <a:lnTo>
                    <a:pt x="304" y="404"/>
                  </a:lnTo>
                  <a:lnTo>
                    <a:pt x="304" y="404"/>
                  </a:lnTo>
                  <a:lnTo>
                    <a:pt x="304" y="398"/>
                  </a:lnTo>
                  <a:lnTo>
                    <a:pt x="300" y="392"/>
                  </a:lnTo>
                  <a:lnTo>
                    <a:pt x="296" y="386"/>
                  </a:lnTo>
                  <a:lnTo>
                    <a:pt x="290" y="382"/>
                  </a:lnTo>
                  <a:lnTo>
                    <a:pt x="272" y="374"/>
                  </a:lnTo>
                  <a:lnTo>
                    <a:pt x="250" y="368"/>
                  </a:lnTo>
                  <a:lnTo>
                    <a:pt x="250" y="330"/>
                  </a:lnTo>
                  <a:lnTo>
                    <a:pt x="408" y="330"/>
                  </a:lnTo>
                  <a:lnTo>
                    <a:pt x="408" y="54"/>
                  </a:lnTo>
                  <a:lnTo>
                    <a:pt x="444" y="54"/>
                  </a:lnTo>
                  <a:lnTo>
                    <a:pt x="444" y="0"/>
                  </a:lnTo>
                  <a:lnTo>
                    <a:pt x="444" y="0"/>
                  </a:lnTo>
                  <a:close/>
                  <a:moveTo>
                    <a:pt x="378" y="300"/>
                  </a:moveTo>
                  <a:lnTo>
                    <a:pt x="66" y="300"/>
                  </a:lnTo>
                  <a:lnTo>
                    <a:pt x="66" y="56"/>
                  </a:lnTo>
                  <a:lnTo>
                    <a:pt x="378" y="56"/>
                  </a:lnTo>
                  <a:lnTo>
                    <a:pt x="378" y="300"/>
                  </a:lnTo>
                  <a:lnTo>
                    <a:pt x="378" y="30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32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61" name="Rectangle 35"/>
            <p:cNvSpPr>
              <a:spLocks noChangeArrowheads="1"/>
            </p:cNvSpPr>
            <p:nvPr/>
          </p:nvSpPr>
          <p:spPr bwMode="auto">
            <a:xfrm>
              <a:off x="4476750" y="276225"/>
              <a:ext cx="139700" cy="142875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32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62" name="Rectangle 36"/>
            <p:cNvSpPr>
              <a:spLocks noChangeArrowheads="1"/>
            </p:cNvSpPr>
            <p:nvPr/>
          </p:nvSpPr>
          <p:spPr bwMode="auto">
            <a:xfrm>
              <a:off x="4667250" y="276225"/>
              <a:ext cx="203200" cy="50800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32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63" name="Rectangle 37"/>
            <p:cNvSpPr>
              <a:spLocks noChangeArrowheads="1"/>
            </p:cNvSpPr>
            <p:nvPr/>
          </p:nvSpPr>
          <p:spPr bwMode="auto">
            <a:xfrm>
              <a:off x="4667250" y="368300"/>
              <a:ext cx="203200" cy="50800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32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64" name="Rectangle 38"/>
            <p:cNvSpPr>
              <a:spLocks noChangeArrowheads="1"/>
            </p:cNvSpPr>
            <p:nvPr/>
          </p:nvSpPr>
          <p:spPr bwMode="auto">
            <a:xfrm>
              <a:off x="4476750" y="460375"/>
              <a:ext cx="393700" cy="50800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32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5C2D286D-A6A1-A5BA-960D-193C34E8BFD5}"/>
              </a:ext>
            </a:extLst>
          </p:cNvPr>
          <p:cNvGrpSpPr/>
          <p:nvPr/>
        </p:nvGrpSpPr>
        <p:grpSpPr>
          <a:xfrm>
            <a:off x="2957415" y="1642191"/>
            <a:ext cx="2235567" cy="1047355"/>
            <a:chOff x="649026" y="1906534"/>
            <a:chExt cx="2235567" cy="1047355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7F890672-DDA2-EE94-6179-B0D8A3807373}"/>
                </a:ext>
              </a:extLst>
            </p:cNvPr>
            <p:cNvSpPr txBox="1"/>
            <p:nvPr/>
          </p:nvSpPr>
          <p:spPr>
            <a:xfrm>
              <a:off x="649029" y="2190603"/>
              <a:ext cx="2235564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CD31ECDD-7B9A-8290-403A-CE34C8870E50}"/>
                </a:ext>
              </a:extLst>
            </p:cNvPr>
            <p:cNvSpPr txBox="1"/>
            <p:nvPr/>
          </p:nvSpPr>
          <p:spPr>
            <a:xfrm>
              <a:off x="64902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3E602B1D-F3F8-3D86-3B42-DB074E5A75F7}"/>
              </a:ext>
            </a:extLst>
          </p:cNvPr>
          <p:cNvGrpSpPr/>
          <p:nvPr/>
        </p:nvGrpSpPr>
        <p:grpSpPr>
          <a:xfrm>
            <a:off x="6842676" y="1642191"/>
            <a:ext cx="2235567" cy="1047355"/>
            <a:chOff x="649026" y="1906534"/>
            <a:chExt cx="2235567" cy="1047355"/>
          </a:xfrm>
        </p:grpSpPr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324A938F-B228-FB0E-E93A-140C7C405E5D}"/>
                </a:ext>
              </a:extLst>
            </p:cNvPr>
            <p:cNvSpPr txBox="1"/>
            <p:nvPr/>
          </p:nvSpPr>
          <p:spPr>
            <a:xfrm>
              <a:off x="649029" y="2190603"/>
              <a:ext cx="2235564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E99B3C44-BF4C-73A6-35A7-5F971DDFFB69}"/>
                </a:ext>
              </a:extLst>
            </p:cNvPr>
            <p:cNvSpPr txBox="1"/>
            <p:nvPr/>
          </p:nvSpPr>
          <p:spPr>
            <a:xfrm>
              <a:off x="64902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B947BDE8-B872-9D5B-AC04-08795B0BBE4B}"/>
              </a:ext>
            </a:extLst>
          </p:cNvPr>
          <p:cNvGrpSpPr/>
          <p:nvPr/>
        </p:nvGrpSpPr>
        <p:grpSpPr>
          <a:xfrm>
            <a:off x="189043" y="4260984"/>
            <a:ext cx="2984539" cy="816522"/>
            <a:chOff x="283598" y="1906534"/>
            <a:chExt cx="2984539" cy="816522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4663C399-1B1A-2D88-91C5-A640DE0CE503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28098D90-8309-C772-EC52-1E59ACFC1691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AA03D21A-932B-66C7-905C-2E7260588BC6}"/>
              </a:ext>
            </a:extLst>
          </p:cNvPr>
          <p:cNvGrpSpPr/>
          <p:nvPr/>
        </p:nvGrpSpPr>
        <p:grpSpPr>
          <a:xfrm>
            <a:off x="9018419" y="4260984"/>
            <a:ext cx="2966425" cy="816522"/>
            <a:chOff x="283598" y="1906534"/>
            <a:chExt cx="2966425" cy="816522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9525AECD-9A9A-03D2-22CF-569D6DD5DE56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73BBAD72-4915-0B52-A53E-47F663042417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392BD227-6AC9-D5E8-B209-05F8FA9A1C8F}"/>
              </a:ext>
            </a:extLst>
          </p:cNvPr>
          <p:cNvGrpSpPr/>
          <p:nvPr/>
        </p:nvGrpSpPr>
        <p:grpSpPr>
          <a:xfrm>
            <a:off x="4910686" y="4420851"/>
            <a:ext cx="2235567" cy="1047355"/>
            <a:chOff x="649026" y="1906534"/>
            <a:chExt cx="2235567" cy="1047355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18147101-9C71-A8E0-1C6C-1B0F6F8173B2}"/>
                </a:ext>
              </a:extLst>
            </p:cNvPr>
            <p:cNvSpPr txBox="1"/>
            <p:nvPr/>
          </p:nvSpPr>
          <p:spPr>
            <a:xfrm>
              <a:off x="649029" y="2190603"/>
              <a:ext cx="2235564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36F80016-CB7C-64BF-64B0-AB5BE458758C}"/>
                </a:ext>
              </a:extLst>
            </p:cNvPr>
            <p:cNvSpPr txBox="1"/>
            <p:nvPr/>
          </p:nvSpPr>
          <p:spPr>
            <a:xfrm>
              <a:off x="64902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17461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38275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C557A8B-C242-B99D-51D9-CA3E7301A1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0" name="图形 41" descr="D:\51PPT模板网\51pptmoban.com\图片.jpg">
            <a:extLst>
              <a:ext uri="{FF2B5EF4-FFF2-40B4-BE49-F238E27FC236}">
                <a16:creationId xmlns:a16="http://schemas.microsoft.com/office/drawing/2014/main" id="{47E239C1-E265-9CB2-A036-903F630EAD47}"/>
              </a:ext>
            </a:extLst>
          </p:cNvPr>
          <p:cNvGrpSpPr/>
          <p:nvPr/>
        </p:nvGrpSpPr>
        <p:grpSpPr>
          <a:xfrm flipH="1">
            <a:off x="-1274711" y="793439"/>
            <a:ext cx="6775262" cy="10116046"/>
            <a:chOff x="8161447" y="5668000"/>
            <a:chExt cx="1671005" cy="2621776"/>
          </a:xfrm>
        </p:grpSpPr>
        <p:sp>
          <p:nvSpPr>
            <p:cNvPr id="181" name="任意多边形: 形状 180">
              <a:extLst>
                <a:ext uri="{FF2B5EF4-FFF2-40B4-BE49-F238E27FC236}">
                  <a16:creationId xmlns:a16="http://schemas.microsoft.com/office/drawing/2014/main" id="{22234252-B774-3837-EA02-B170B6906A09}"/>
                </a:ext>
              </a:extLst>
            </p:cNvPr>
            <p:cNvSpPr/>
            <p:nvPr/>
          </p:nvSpPr>
          <p:spPr>
            <a:xfrm>
              <a:off x="8178312" y="6140647"/>
              <a:ext cx="371665" cy="288630"/>
            </a:xfrm>
            <a:custGeom>
              <a:avLst/>
              <a:gdLst>
                <a:gd name="connsiteX0" fmla="*/ 371666 w 371665"/>
                <a:gd name="connsiteY0" fmla="*/ 127349 h 288630"/>
                <a:gd name="connsiteX1" fmla="*/ 219266 w 371665"/>
                <a:gd name="connsiteY1" fmla="*/ 251650 h 288630"/>
                <a:gd name="connsiteX2" fmla="*/ 134588 w 371665"/>
                <a:gd name="connsiteY2" fmla="*/ 288131 h 288630"/>
                <a:gd name="connsiteX3" fmla="*/ 26003 w 371665"/>
                <a:gd name="connsiteY3" fmla="*/ 143256 h 288630"/>
                <a:gd name="connsiteX4" fmla="*/ 0 w 371665"/>
                <a:gd name="connsiteY4" fmla="*/ 14192 h 288630"/>
                <a:gd name="connsiteX5" fmla="*/ 56483 w 371665"/>
                <a:gd name="connsiteY5" fmla="*/ 0 h 288630"/>
                <a:gd name="connsiteX6" fmla="*/ 106680 w 371665"/>
                <a:gd name="connsiteY6" fmla="*/ 112490 h 288630"/>
                <a:gd name="connsiteX7" fmla="*/ 154305 w 371665"/>
                <a:gd name="connsiteY7" fmla="*/ 188214 h 288630"/>
                <a:gd name="connsiteX8" fmla="*/ 152591 w 371665"/>
                <a:gd name="connsiteY8" fmla="*/ 186500 h 288630"/>
                <a:gd name="connsiteX9" fmla="*/ 122777 w 371665"/>
                <a:gd name="connsiteY9" fmla="*/ 188500 h 288630"/>
                <a:gd name="connsiteX10" fmla="*/ 128492 w 371665"/>
                <a:gd name="connsiteY10" fmla="*/ 183737 h 288630"/>
                <a:gd name="connsiteX11" fmla="*/ 289846 w 371665"/>
                <a:gd name="connsiteY11" fmla="*/ 42481 h 288630"/>
                <a:gd name="connsiteX12" fmla="*/ 371284 w 371665"/>
                <a:gd name="connsiteY12" fmla="*/ 127349 h 288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71665" h="288630">
                  <a:moveTo>
                    <a:pt x="371666" y="127349"/>
                  </a:moveTo>
                  <a:cubicBezTo>
                    <a:pt x="324464" y="173009"/>
                    <a:pt x="273482" y="214591"/>
                    <a:pt x="219266" y="251650"/>
                  </a:cubicBezTo>
                  <a:cubicBezTo>
                    <a:pt x="193548" y="268129"/>
                    <a:pt x="168116" y="292417"/>
                    <a:pt x="134588" y="288131"/>
                  </a:cubicBezTo>
                  <a:cubicBezTo>
                    <a:pt x="66484" y="278606"/>
                    <a:pt x="43529" y="197453"/>
                    <a:pt x="26003" y="143256"/>
                  </a:cubicBezTo>
                  <a:cubicBezTo>
                    <a:pt x="13780" y="101028"/>
                    <a:pt x="5082" y="57859"/>
                    <a:pt x="0" y="14192"/>
                  </a:cubicBezTo>
                  <a:lnTo>
                    <a:pt x="56483" y="0"/>
                  </a:lnTo>
                  <a:cubicBezTo>
                    <a:pt x="72771" y="38100"/>
                    <a:pt x="89154" y="76200"/>
                    <a:pt x="106680" y="112490"/>
                  </a:cubicBezTo>
                  <a:cubicBezTo>
                    <a:pt x="120872" y="139351"/>
                    <a:pt x="133159" y="168592"/>
                    <a:pt x="154305" y="188214"/>
                  </a:cubicBezTo>
                  <a:cubicBezTo>
                    <a:pt x="155543" y="189071"/>
                    <a:pt x="156020" y="188214"/>
                    <a:pt x="152591" y="186500"/>
                  </a:cubicBezTo>
                  <a:cubicBezTo>
                    <a:pt x="142921" y="182268"/>
                    <a:pt x="131795" y="183014"/>
                    <a:pt x="122777" y="188500"/>
                  </a:cubicBezTo>
                  <a:lnTo>
                    <a:pt x="128492" y="183737"/>
                  </a:lnTo>
                  <a:cubicBezTo>
                    <a:pt x="172498" y="147161"/>
                    <a:pt x="246317" y="81153"/>
                    <a:pt x="289846" y="42481"/>
                  </a:cubicBezTo>
                  <a:lnTo>
                    <a:pt x="371284" y="127349"/>
                  </a:lnTo>
                  <a:close/>
                </a:path>
              </a:pathLst>
            </a:custGeom>
            <a:solidFill>
              <a:srgbClr val="FFB57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2" name="任意多边形: 形状 181">
              <a:extLst>
                <a:ext uri="{FF2B5EF4-FFF2-40B4-BE49-F238E27FC236}">
                  <a16:creationId xmlns:a16="http://schemas.microsoft.com/office/drawing/2014/main" id="{F30B64F4-FF29-6C1E-41D0-04D8F63FCB8D}"/>
                </a:ext>
              </a:extLst>
            </p:cNvPr>
            <p:cNvSpPr/>
            <p:nvPr/>
          </p:nvSpPr>
          <p:spPr>
            <a:xfrm>
              <a:off x="8327093" y="6137521"/>
              <a:ext cx="304748" cy="269730"/>
            </a:xfrm>
            <a:custGeom>
              <a:avLst/>
              <a:gdLst>
                <a:gd name="connsiteX0" fmla="*/ 303086 w 304748"/>
                <a:gd name="connsiteY0" fmla="*/ 88089 h 269730"/>
                <a:gd name="connsiteX1" fmla="*/ 262414 w 304748"/>
                <a:gd name="connsiteY1" fmla="*/ 130571 h 269730"/>
                <a:gd name="connsiteX2" fmla="*/ 182499 w 304748"/>
                <a:gd name="connsiteY2" fmla="*/ 193531 h 269730"/>
                <a:gd name="connsiteX3" fmla="*/ 76772 w 304748"/>
                <a:gd name="connsiteY3" fmla="*/ 269731 h 269730"/>
                <a:gd name="connsiteX4" fmla="*/ 6572 w 304748"/>
                <a:gd name="connsiteY4" fmla="*/ 155431 h 269730"/>
                <a:gd name="connsiteX5" fmla="*/ 1524 w 304748"/>
                <a:gd name="connsiteY5" fmla="*/ 147144 h 269730"/>
                <a:gd name="connsiteX6" fmla="*/ 0 w 304748"/>
                <a:gd name="connsiteY6" fmla="*/ 144668 h 269730"/>
                <a:gd name="connsiteX7" fmla="*/ 192024 w 304748"/>
                <a:gd name="connsiteY7" fmla="*/ 173 h 269730"/>
                <a:gd name="connsiteX8" fmla="*/ 192024 w 304748"/>
                <a:gd name="connsiteY8" fmla="*/ 173 h 269730"/>
                <a:gd name="connsiteX9" fmla="*/ 198311 w 304748"/>
                <a:gd name="connsiteY9" fmla="*/ 173 h 269730"/>
                <a:gd name="connsiteX10" fmla="*/ 211931 w 304748"/>
                <a:gd name="connsiteY10" fmla="*/ 2364 h 269730"/>
                <a:gd name="connsiteX11" fmla="*/ 303086 w 304748"/>
                <a:gd name="connsiteY11" fmla="*/ 88089 h 269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04748" h="269730">
                  <a:moveTo>
                    <a:pt x="303086" y="88089"/>
                  </a:moveTo>
                  <a:cubicBezTo>
                    <a:pt x="300133" y="96376"/>
                    <a:pt x="284036" y="111902"/>
                    <a:pt x="262414" y="130571"/>
                  </a:cubicBezTo>
                  <a:cubicBezTo>
                    <a:pt x="240792" y="149240"/>
                    <a:pt x="210884" y="172290"/>
                    <a:pt x="182499" y="193531"/>
                  </a:cubicBezTo>
                  <a:cubicBezTo>
                    <a:pt x="128492" y="233917"/>
                    <a:pt x="76772" y="269731"/>
                    <a:pt x="76772" y="269731"/>
                  </a:cubicBezTo>
                  <a:lnTo>
                    <a:pt x="6572" y="155431"/>
                  </a:lnTo>
                  <a:lnTo>
                    <a:pt x="1524" y="147144"/>
                  </a:lnTo>
                  <a:lnTo>
                    <a:pt x="0" y="144668"/>
                  </a:lnTo>
                  <a:cubicBezTo>
                    <a:pt x="0" y="144668"/>
                    <a:pt x="140303" y="8746"/>
                    <a:pt x="192024" y="173"/>
                  </a:cubicBezTo>
                  <a:lnTo>
                    <a:pt x="192024" y="173"/>
                  </a:lnTo>
                  <a:cubicBezTo>
                    <a:pt x="194113" y="-58"/>
                    <a:pt x="196221" y="-58"/>
                    <a:pt x="198311" y="173"/>
                  </a:cubicBezTo>
                  <a:cubicBezTo>
                    <a:pt x="202900" y="553"/>
                    <a:pt x="207454" y="1286"/>
                    <a:pt x="211931" y="2364"/>
                  </a:cubicBezTo>
                  <a:cubicBezTo>
                    <a:pt x="257937" y="12556"/>
                    <a:pt x="315278" y="54180"/>
                    <a:pt x="303086" y="88089"/>
                  </a:cubicBezTo>
                  <a:close/>
                </a:path>
              </a:pathLst>
            </a:custGeom>
            <a:solidFill>
              <a:srgbClr val="407B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3" name="任意多边形: 形状 182">
              <a:extLst>
                <a:ext uri="{FF2B5EF4-FFF2-40B4-BE49-F238E27FC236}">
                  <a16:creationId xmlns:a16="http://schemas.microsoft.com/office/drawing/2014/main" id="{DBC1A727-8974-11FC-C8E1-3B7359D96E0E}"/>
                </a:ext>
              </a:extLst>
            </p:cNvPr>
            <p:cNvSpPr/>
            <p:nvPr/>
          </p:nvSpPr>
          <p:spPr>
            <a:xfrm>
              <a:off x="8328617" y="6137712"/>
              <a:ext cx="210502" cy="155240"/>
            </a:xfrm>
            <a:custGeom>
              <a:avLst/>
              <a:gdLst>
                <a:gd name="connsiteX0" fmla="*/ 210503 w 210502"/>
                <a:gd name="connsiteY0" fmla="*/ 2174 h 155240"/>
                <a:gd name="connsiteX1" fmla="*/ 168497 w 210502"/>
                <a:gd name="connsiteY1" fmla="*/ 21891 h 155240"/>
                <a:gd name="connsiteX2" fmla="*/ 5048 w 210502"/>
                <a:gd name="connsiteY2" fmla="*/ 155240 h 155240"/>
                <a:gd name="connsiteX3" fmla="*/ 0 w 210502"/>
                <a:gd name="connsiteY3" fmla="*/ 146954 h 155240"/>
                <a:gd name="connsiteX4" fmla="*/ 163735 w 210502"/>
                <a:gd name="connsiteY4" fmla="*/ 13604 h 155240"/>
                <a:gd name="connsiteX5" fmla="*/ 190500 w 210502"/>
                <a:gd name="connsiteY5" fmla="*/ 173 h 155240"/>
                <a:gd name="connsiteX6" fmla="*/ 190500 w 210502"/>
                <a:gd name="connsiteY6" fmla="*/ 173 h 155240"/>
                <a:gd name="connsiteX7" fmla="*/ 196787 w 210502"/>
                <a:gd name="connsiteY7" fmla="*/ 173 h 155240"/>
                <a:gd name="connsiteX8" fmla="*/ 210503 w 210502"/>
                <a:gd name="connsiteY8" fmla="*/ 2174 h 155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0502" h="155240">
                  <a:moveTo>
                    <a:pt x="210503" y="2174"/>
                  </a:moveTo>
                  <a:cubicBezTo>
                    <a:pt x="196089" y="7831"/>
                    <a:pt x="182058" y="14417"/>
                    <a:pt x="168497" y="21891"/>
                  </a:cubicBezTo>
                  <a:cubicBezTo>
                    <a:pt x="125635" y="46655"/>
                    <a:pt x="36100" y="127237"/>
                    <a:pt x="5048" y="155240"/>
                  </a:cubicBezTo>
                  <a:lnTo>
                    <a:pt x="0" y="146954"/>
                  </a:lnTo>
                  <a:cubicBezTo>
                    <a:pt x="32385" y="117331"/>
                    <a:pt x="120110" y="38559"/>
                    <a:pt x="163735" y="13604"/>
                  </a:cubicBezTo>
                  <a:cubicBezTo>
                    <a:pt x="171545" y="9127"/>
                    <a:pt x="180689" y="4079"/>
                    <a:pt x="190500" y="173"/>
                  </a:cubicBezTo>
                  <a:lnTo>
                    <a:pt x="190500" y="173"/>
                  </a:lnTo>
                  <a:cubicBezTo>
                    <a:pt x="192589" y="-58"/>
                    <a:pt x="194697" y="-58"/>
                    <a:pt x="196787" y="173"/>
                  </a:cubicBezTo>
                  <a:cubicBezTo>
                    <a:pt x="201403" y="486"/>
                    <a:pt x="205989" y="1155"/>
                    <a:pt x="210503" y="2174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4" name="任意多边形: 形状 183">
              <a:extLst>
                <a:ext uri="{FF2B5EF4-FFF2-40B4-BE49-F238E27FC236}">
                  <a16:creationId xmlns:a16="http://schemas.microsoft.com/office/drawing/2014/main" id="{FE66042B-14CF-99D8-CEF4-3C918CFBBABE}"/>
                </a:ext>
              </a:extLst>
            </p:cNvPr>
            <p:cNvSpPr/>
            <p:nvPr/>
          </p:nvSpPr>
          <p:spPr>
            <a:xfrm>
              <a:off x="8508824" y="6251870"/>
              <a:ext cx="80682" cy="79181"/>
            </a:xfrm>
            <a:custGeom>
              <a:avLst/>
              <a:gdLst>
                <a:gd name="connsiteX0" fmla="*/ 80683 w 80682"/>
                <a:gd name="connsiteY0" fmla="*/ 16221 h 79181"/>
                <a:gd name="connsiteX1" fmla="*/ 768 w 80682"/>
                <a:gd name="connsiteY1" fmla="*/ 79182 h 79181"/>
                <a:gd name="connsiteX2" fmla="*/ 3530 w 80682"/>
                <a:gd name="connsiteY2" fmla="*/ 2029 h 79181"/>
                <a:gd name="connsiteX3" fmla="*/ 80683 w 80682"/>
                <a:gd name="connsiteY3" fmla="*/ 16221 h 791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0682" h="79181">
                  <a:moveTo>
                    <a:pt x="80683" y="16221"/>
                  </a:moveTo>
                  <a:cubicBezTo>
                    <a:pt x="58204" y="35271"/>
                    <a:pt x="29152" y="57941"/>
                    <a:pt x="768" y="79182"/>
                  </a:cubicBezTo>
                  <a:cubicBezTo>
                    <a:pt x="-843" y="53436"/>
                    <a:pt x="82" y="27594"/>
                    <a:pt x="3530" y="2029"/>
                  </a:cubicBezTo>
                  <a:cubicBezTo>
                    <a:pt x="39821" y="-3590"/>
                    <a:pt x="64585" y="2887"/>
                    <a:pt x="80683" y="16221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5" name="任意多边形: 形状 184">
              <a:extLst>
                <a:ext uri="{FF2B5EF4-FFF2-40B4-BE49-F238E27FC236}">
                  <a16:creationId xmlns:a16="http://schemas.microsoft.com/office/drawing/2014/main" id="{6ABD6E5A-4AD4-0324-6AAF-5232DC919E62}"/>
                </a:ext>
              </a:extLst>
            </p:cNvPr>
            <p:cNvSpPr/>
            <p:nvPr/>
          </p:nvSpPr>
          <p:spPr>
            <a:xfrm>
              <a:off x="8482827" y="5669159"/>
              <a:ext cx="312853" cy="324411"/>
            </a:xfrm>
            <a:custGeom>
              <a:avLst/>
              <a:gdLst>
                <a:gd name="connsiteX0" fmla="*/ 0 w 312853"/>
                <a:gd name="connsiteY0" fmla="*/ 100775 h 324411"/>
                <a:gd name="connsiteX1" fmla="*/ 149162 w 312853"/>
                <a:gd name="connsiteY1" fmla="*/ 477 h 324411"/>
                <a:gd name="connsiteX2" fmla="*/ 290893 w 312853"/>
                <a:gd name="connsiteY2" fmla="*/ 259366 h 324411"/>
                <a:gd name="connsiteX3" fmla="*/ 142304 w 312853"/>
                <a:gd name="connsiteY3" fmla="*/ 319945 h 324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2853" h="324411">
                  <a:moveTo>
                    <a:pt x="0" y="100775"/>
                  </a:moveTo>
                  <a:cubicBezTo>
                    <a:pt x="0" y="100775"/>
                    <a:pt x="20193" y="11716"/>
                    <a:pt x="149162" y="477"/>
                  </a:cubicBezTo>
                  <a:cubicBezTo>
                    <a:pt x="278130" y="-10763"/>
                    <a:pt x="352425" y="179737"/>
                    <a:pt x="290893" y="259366"/>
                  </a:cubicBezTo>
                  <a:cubicBezTo>
                    <a:pt x="221075" y="348901"/>
                    <a:pt x="142304" y="319945"/>
                    <a:pt x="142304" y="319945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6" name="任意多边形: 形状 185">
              <a:extLst>
                <a:ext uri="{FF2B5EF4-FFF2-40B4-BE49-F238E27FC236}">
                  <a16:creationId xmlns:a16="http://schemas.microsoft.com/office/drawing/2014/main" id="{315B03FE-070E-94CE-4D48-2031FF646535}"/>
                </a:ext>
              </a:extLst>
            </p:cNvPr>
            <p:cNvSpPr/>
            <p:nvPr/>
          </p:nvSpPr>
          <p:spPr>
            <a:xfrm>
              <a:off x="8161447" y="6028981"/>
              <a:ext cx="92516" cy="149957"/>
            </a:xfrm>
            <a:custGeom>
              <a:avLst/>
              <a:gdLst>
                <a:gd name="connsiteX0" fmla="*/ 73729 w 92516"/>
                <a:gd name="connsiteY0" fmla="*/ 9273 h 149957"/>
                <a:gd name="connsiteX1" fmla="*/ 90684 w 92516"/>
                <a:gd name="connsiteY1" fmla="*/ 42706 h 149957"/>
                <a:gd name="connsiteX2" fmla="*/ 91732 w 92516"/>
                <a:gd name="connsiteY2" fmla="*/ 55469 h 149957"/>
                <a:gd name="connsiteX3" fmla="*/ 75825 w 92516"/>
                <a:gd name="connsiteY3" fmla="*/ 105761 h 149957"/>
                <a:gd name="connsiteX4" fmla="*/ 34772 w 92516"/>
                <a:gd name="connsiteY4" fmla="*/ 149957 h 149957"/>
                <a:gd name="connsiteX5" fmla="*/ 34772 w 92516"/>
                <a:gd name="connsiteY5" fmla="*/ 149957 h 149957"/>
                <a:gd name="connsiteX6" fmla="*/ 1530 w 92516"/>
                <a:gd name="connsiteY6" fmla="*/ 87283 h 149957"/>
                <a:gd name="connsiteX7" fmla="*/ 1530 w 92516"/>
                <a:gd name="connsiteY7" fmla="*/ 84997 h 149957"/>
                <a:gd name="connsiteX8" fmla="*/ 6 w 92516"/>
                <a:gd name="connsiteY8" fmla="*/ 25846 h 149957"/>
                <a:gd name="connsiteX9" fmla="*/ 13626 w 92516"/>
                <a:gd name="connsiteY9" fmla="*/ 8701 h 149957"/>
                <a:gd name="connsiteX10" fmla="*/ 55346 w 92516"/>
                <a:gd name="connsiteY10" fmla="*/ 319 h 149957"/>
                <a:gd name="connsiteX11" fmla="*/ 73729 w 92516"/>
                <a:gd name="connsiteY11" fmla="*/ 9273 h 149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92516" h="149957">
                  <a:moveTo>
                    <a:pt x="73729" y="9273"/>
                  </a:moveTo>
                  <a:lnTo>
                    <a:pt x="90684" y="42706"/>
                  </a:lnTo>
                  <a:cubicBezTo>
                    <a:pt x="92688" y="46660"/>
                    <a:pt x="93064" y="51241"/>
                    <a:pt x="91732" y="55469"/>
                  </a:cubicBezTo>
                  <a:lnTo>
                    <a:pt x="75825" y="105761"/>
                  </a:lnTo>
                  <a:cubicBezTo>
                    <a:pt x="69478" y="125914"/>
                    <a:pt x="54403" y="142144"/>
                    <a:pt x="34772" y="149957"/>
                  </a:cubicBezTo>
                  <a:lnTo>
                    <a:pt x="34772" y="149957"/>
                  </a:lnTo>
                  <a:cubicBezTo>
                    <a:pt x="10198" y="131479"/>
                    <a:pt x="2768" y="94426"/>
                    <a:pt x="1530" y="87283"/>
                  </a:cubicBezTo>
                  <a:cubicBezTo>
                    <a:pt x="1483" y="86521"/>
                    <a:pt x="1483" y="85758"/>
                    <a:pt x="1530" y="84997"/>
                  </a:cubicBezTo>
                  <a:lnTo>
                    <a:pt x="6" y="25846"/>
                  </a:lnTo>
                  <a:cubicBezTo>
                    <a:pt x="-209" y="17586"/>
                    <a:pt x="5531" y="10361"/>
                    <a:pt x="13626" y="8701"/>
                  </a:cubicBezTo>
                  <a:lnTo>
                    <a:pt x="55346" y="319"/>
                  </a:lnTo>
                  <a:cubicBezTo>
                    <a:pt x="62787" y="-1143"/>
                    <a:pt x="70293" y="2513"/>
                    <a:pt x="73729" y="9273"/>
                  </a:cubicBezTo>
                  <a:close/>
                </a:path>
              </a:pathLst>
            </a:custGeom>
            <a:solidFill>
              <a:srgbClr val="FFB57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7" name="任意多边形: 形状 186">
              <a:extLst>
                <a:ext uri="{FF2B5EF4-FFF2-40B4-BE49-F238E27FC236}">
                  <a16:creationId xmlns:a16="http://schemas.microsoft.com/office/drawing/2014/main" id="{75F22C91-98DA-3636-A40C-C677392DFFC9}"/>
                </a:ext>
              </a:extLst>
            </p:cNvPr>
            <p:cNvSpPr/>
            <p:nvPr/>
          </p:nvSpPr>
          <p:spPr>
            <a:xfrm>
              <a:off x="8678280" y="6773202"/>
              <a:ext cx="1078420" cy="1107948"/>
            </a:xfrm>
            <a:custGeom>
              <a:avLst/>
              <a:gdLst>
                <a:gd name="connsiteX0" fmla="*/ 1078420 w 1078420"/>
                <a:gd name="connsiteY0" fmla="*/ 1064419 h 1107948"/>
                <a:gd name="connsiteX1" fmla="*/ 1051560 w 1078420"/>
                <a:gd name="connsiteY1" fmla="*/ 1107948 h 1107948"/>
                <a:gd name="connsiteX2" fmla="*/ 394335 w 1078420"/>
                <a:gd name="connsiteY2" fmla="*/ 745236 h 1107948"/>
                <a:gd name="connsiteX3" fmla="*/ 372904 w 1078420"/>
                <a:gd name="connsiteY3" fmla="*/ 735711 h 1107948"/>
                <a:gd name="connsiteX4" fmla="*/ 372904 w 1078420"/>
                <a:gd name="connsiteY4" fmla="*/ 735711 h 1107948"/>
                <a:gd name="connsiteX5" fmla="*/ 321088 w 1078420"/>
                <a:gd name="connsiteY5" fmla="*/ 694659 h 1107948"/>
                <a:gd name="connsiteX6" fmla="*/ 10668 w 1078420"/>
                <a:gd name="connsiteY6" fmla="*/ 80486 h 1107948"/>
                <a:gd name="connsiteX7" fmla="*/ 0 w 1078420"/>
                <a:gd name="connsiteY7" fmla="*/ 57150 h 1107948"/>
                <a:gd name="connsiteX8" fmla="*/ 166592 w 1078420"/>
                <a:gd name="connsiteY8" fmla="*/ 0 h 1107948"/>
                <a:gd name="connsiteX9" fmla="*/ 190309 w 1078420"/>
                <a:gd name="connsiteY9" fmla="*/ 13049 h 1107948"/>
                <a:gd name="connsiteX10" fmla="*/ 465487 w 1078420"/>
                <a:gd name="connsiteY10" fmla="*/ 597694 h 1107948"/>
                <a:gd name="connsiteX11" fmla="*/ 479203 w 1078420"/>
                <a:gd name="connsiteY11" fmla="*/ 612267 h 1107948"/>
                <a:gd name="connsiteX12" fmla="*/ 486061 w 1078420"/>
                <a:gd name="connsiteY12" fmla="*/ 614744 h 1107948"/>
                <a:gd name="connsiteX13" fmla="*/ 1078420 w 1078420"/>
                <a:gd name="connsiteY13" fmla="*/ 1064419 h 11079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78420" h="1107948">
                  <a:moveTo>
                    <a:pt x="1078420" y="1064419"/>
                  </a:moveTo>
                  <a:lnTo>
                    <a:pt x="1051560" y="1107948"/>
                  </a:lnTo>
                  <a:cubicBezTo>
                    <a:pt x="992505" y="1065181"/>
                    <a:pt x="603885" y="843915"/>
                    <a:pt x="394335" y="745236"/>
                  </a:cubicBezTo>
                  <a:cubicBezTo>
                    <a:pt x="388810" y="742664"/>
                    <a:pt x="381190" y="739426"/>
                    <a:pt x="372904" y="735711"/>
                  </a:cubicBezTo>
                  <a:lnTo>
                    <a:pt x="372904" y="735711"/>
                  </a:lnTo>
                  <a:cubicBezTo>
                    <a:pt x="352245" y="726951"/>
                    <a:pt x="334341" y="712766"/>
                    <a:pt x="321088" y="694659"/>
                  </a:cubicBezTo>
                  <a:cubicBezTo>
                    <a:pt x="219170" y="530352"/>
                    <a:pt x="53911" y="174498"/>
                    <a:pt x="10668" y="80486"/>
                  </a:cubicBezTo>
                  <a:lnTo>
                    <a:pt x="0" y="57150"/>
                  </a:lnTo>
                  <a:lnTo>
                    <a:pt x="166592" y="0"/>
                  </a:lnTo>
                  <a:cubicBezTo>
                    <a:pt x="175227" y="2868"/>
                    <a:pt x="183265" y="7291"/>
                    <a:pt x="190309" y="13049"/>
                  </a:cubicBezTo>
                  <a:cubicBezTo>
                    <a:pt x="237268" y="47720"/>
                    <a:pt x="347663" y="170688"/>
                    <a:pt x="465487" y="597694"/>
                  </a:cubicBezTo>
                  <a:cubicBezTo>
                    <a:pt x="468011" y="604137"/>
                    <a:pt x="472924" y="609357"/>
                    <a:pt x="479203" y="612267"/>
                  </a:cubicBezTo>
                  <a:cubicBezTo>
                    <a:pt x="481398" y="613326"/>
                    <a:pt x="483696" y="614156"/>
                    <a:pt x="486061" y="614744"/>
                  </a:cubicBezTo>
                  <a:cubicBezTo>
                    <a:pt x="768286" y="708851"/>
                    <a:pt x="1078420" y="1064419"/>
                    <a:pt x="1078420" y="1064419"/>
                  </a:cubicBezTo>
                  <a:close/>
                </a:path>
              </a:pathLst>
            </a:custGeom>
            <a:solidFill>
              <a:srgbClr val="FFB57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8" name="任意多边形: 形状 187">
              <a:extLst>
                <a:ext uri="{FF2B5EF4-FFF2-40B4-BE49-F238E27FC236}">
                  <a16:creationId xmlns:a16="http://schemas.microsoft.com/office/drawing/2014/main" id="{A0A1AE4D-A334-74BE-C1A3-F82D8EE84473}"/>
                </a:ext>
              </a:extLst>
            </p:cNvPr>
            <p:cNvSpPr/>
            <p:nvPr/>
          </p:nvSpPr>
          <p:spPr>
            <a:xfrm>
              <a:off x="8650752" y="6724967"/>
              <a:ext cx="502824" cy="700602"/>
            </a:xfrm>
            <a:custGeom>
              <a:avLst/>
              <a:gdLst>
                <a:gd name="connsiteX0" fmla="*/ 502825 w 502824"/>
                <a:gd name="connsiteY0" fmla="*/ 600400 h 700602"/>
                <a:gd name="connsiteX1" fmla="*/ 313849 w 502824"/>
                <a:gd name="connsiteY1" fmla="*/ 700603 h 700602"/>
                <a:gd name="connsiteX2" fmla="*/ 296513 w 502824"/>
                <a:gd name="connsiteY2" fmla="*/ 676886 h 700602"/>
                <a:gd name="connsiteX3" fmla="*/ 102394 w 502824"/>
                <a:gd name="connsiteY3" fmla="*/ 346559 h 700602"/>
                <a:gd name="connsiteX4" fmla="*/ 0 w 502824"/>
                <a:gd name="connsiteY4" fmla="*/ 14327 h 700602"/>
                <a:gd name="connsiteX5" fmla="*/ 304800 w 502824"/>
                <a:gd name="connsiteY5" fmla="*/ 68619 h 700602"/>
                <a:gd name="connsiteX6" fmla="*/ 323850 w 502824"/>
                <a:gd name="connsiteY6" fmla="*/ 116244 h 700602"/>
                <a:gd name="connsiteX7" fmla="*/ 438150 w 502824"/>
                <a:gd name="connsiteY7" fmla="*/ 422759 h 700602"/>
                <a:gd name="connsiteX8" fmla="*/ 502825 w 502824"/>
                <a:gd name="connsiteY8" fmla="*/ 600400 h 700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02824" h="700602">
                  <a:moveTo>
                    <a:pt x="502825" y="600400"/>
                  </a:moveTo>
                  <a:lnTo>
                    <a:pt x="313849" y="700603"/>
                  </a:lnTo>
                  <a:cubicBezTo>
                    <a:pt x="308038" y="692887"/>
                    <a:pt x="302323" y="685077"/>
                    <a:pt x="296513" y="676886"/>
                  </a:cubicBezTo>
                  <a:cubicBezTo>
                    <a:pt x="222117" y="572765"/>
                    <a:pt x="157153" y="462218"/>
                    <a:pt x="102394" y="346559"/>
                  </a:cubicBezTo>
                  <a:cubicBezTo>
                    <a:pt x="47911" y="230258"/>
                    <a:pt x="7144" y="112244"/>
                    <a:pt x="0" y="14327"/>
                  </a:cubicBezTo>
                  <a:cubicBezTo>
                    <a:pt x="0" y="14327"/>
                    <a:pt x="257175" y="-41966"/>
                    <a:pt x="304800" y="68619"/>
                  </a:cubicBezTo>
                  <a:cubicBezTo>
                    <a:pt x="310134" y="81002"/>
                    <a:pt x="316706" y="97194"/>
                    <a:pt x="323850" y="116244"/>
                  </a:cubicBezTo>
                  <a:cubicBezTo>
                    <a:pt x="354425" y="193968"/>
                    <a:pt x="400526" y="319127"/>
                    <a:pt x="438150" y="422759"/>
                  </a:cubicBezTo>
                  <a:cubicBezTo>
                    <a:pt x="474535" y="521437"/>
                    <a:pt x="502825" y="600400"/>
                    <a:pt x="502825" y="600400"/>
                  </a:cubicBezTo>
                  <a:close/>
                </a:path>
              </a:pathLst>
            </a:custGeom>
            <a:solidFill>
              <a:srgbClr val="407B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9" name="任意多边形: 形状 188">
              <a:extLst>
                <a:ext uri="{FF2B5EF4-FFF2-40B4-BE49-F238E27FC236}">
                  <a16:creationId xmlns:a16="http://schemas.microsoft.com/office/drawing/2014/main" id="{712F69C9-F29B-AFB9-7C5C-DC55696C7F00}"/>
                </a:ext>
              </a:extLst>
            </p:cNvPr>
            <p:cNvSpPr/>
            <p:nvPr/>
          </p:nvSpPr>
          <p:spPr>
            <a:xfrm>
              <a:off x="8748479" y="6793586"/>
              <a:ext cx="340804" cy="608075"/>
            </a:xfrm>
            <a:custGeom>
              <a:avLst/>
              <a:gdLst>
                <a:gd name="connsiteX0" fmla="*/ 340805 w 340804"/>
                <a:gd name="connsiteY0" fmla="*/ 354139 h 608075"/>
                <a:gd name="connsiteX1" fmla="*/ 198787 w 340804"/>
                <a:gd name="connsiteY1" fmla="*/ 608076 h 608075"/>
                <a:gd name="connsiteX2" fmla="*/ 4667 w 340804"/>
                <a:gd name="connsiteY2" fmla="*/ 277939 h 608075"/>
                <a:gd name="connsiteX3" fmla="*/ 40767 w 340804"/>
                <a:gd name="connsiteY3" fmla="*/ 127730 h 608075"/>
                <a:gd name="connsiteX4" fmla="*/ 0 w 340804"/>
                <a:gd name="connsiteY4" fmla="*/ 0 h 608075"/>
                <a:gd name="connsiteX5" fmla="*/ 226409 w 340804"/>
                <a:gd name="connsiteY5" fmla="*/ 47625 h 608075"/>
                <a:gd name="connsiteX6" fmla="*/ 340805 w 340804"/>
                <a:gd name="connsiteY6" fmla="*/ 354139 h 608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40804" h="608075">
                  <a:moveTo>
                    <a:pt x="340805" y="354139"/>
                  </a:moveTo>
                  <a:cubicBezTo>
                    <a:pt x="302694" y="443626"/>
                    <a:pt x="255082" y="528760"/>
                    <a:pt x="198787" y="608076"/>
                  </a:cubicBezTo>
                  <a:cubicBezTo>
                    <a:pt x="124400" y="504016"/>
                    <a:pt x="59437" y="393534"/>
                    <a:pt x="4667" y="277939"/>
                  </a:cubicBezTo>
                  <a:lnTo>
                    <a:pt x="40767" y="127730"/>
                  </a:lnTo>
                  <a:lnTo>
                    <a:pt x="0" y="0"/>
                  </a:lnTo>
                  <a:cubicBezTo>
                    <a:pt x="77112" y="6702"/>
                    <a:pt x="153132" y="22693"/>
                    <a:pt x="226409" y="47625"/>
                  </a:cubicBezTo>
                  <a:cubicBezTo>
                    <a:pt x="256984" y="125539"/>
                    <a:pt x="303086" y="250698"/>
                    <a:pt x="340805" y="354139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0" name="任意多边形: 形状 189">
              <a:extLst>
                <a:ext uri="{FF2B5EF4-FFF2-40B4-BE49-F238E27FC236}">
                  <a16:creationId xmlns:a16="http://schemas.microsoft.com/office/drawing/2014/main" id="{DA19C45F-1280-E103-A503-3C40CD181C3D}"/>
                </a:ext>
              </a:extLst>
            </p:cNvPr>
            <p:cNvSpPr/>
            <p:nvPr/>
          </p:nvSpPr>
          <p:spPr>
            <a:xfrm>
              <a:off x="9698217" y="7789838"/>
              <a:ext cx="134236" cy="236651"/>
            </a:xfrm>
            <a:custGeom>
              <a:avLst/>
              <a:gdLst>
                <a:gd name="connsiteX0" fmla="*/ 35909 w 134236"/>
                <a:gd name="connsiteY0" fmla="*/ 63 h 236651"/>
                <a:gd name="connsiteX1" fmla="*/ 0 w 134236"/>
                <a:gd name="connsiteY1" fmla="*/ 79788 h 236651"/>
                <a:gd name="connsiteX2" fmla="*/ 19621 w 134236"/>
                <a:gd name="connsiteY2" fmla="*/ 203613 h 236651"/>
                <a:gd name="connsiteX3" fmla="*/ 73533 w 134236"/>
                <a:gd name="connsiteY3" fmla="*/ 188468 h 236651"/>
                <a:gd name="connsiteX4" fmla="*/ 130683 w 134236"/>
                <a:gd name="connsiteY4" fmla="*/ 55975 h 236651"/>
                <a:gd name="connsiteX5" fmla="*/ 35909 w 134236"/>
                <a:gd name="connsiteY5" fmla="*/ 63 h 236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4236" h="236651">
                  <a:moveTo>
                    <a:pt x="35909" y="63"/>
                  </a:moveTo>
                  <a:cubicBezTo>
                    <a:pt x="29337" y="-2604"/>
                    <a:pt x="0" y="79788"/>
                    <a:pt x="0" y="79788"/>
                  </a:cubicBezTo>
                  <a:cubicBezTo>
                    <a:pt x="0" y="79788"/>
                    <a:pt x="28575" y="150654"/>
                    <a:pt x="19621" y="203613"/>
                  </a:cubicBezTo>
                  <a:cubicBezTo>
                    <a:pt x="10668" y="256572"/>
                    <a:pt x="50482" y="241713"/>
                    <a:pt x="73533" y="188468"/>
                  </a:cubicBezTo>
                  <a:cubicBezTo>
                    <a:pt x="96583" y="135223"/>
                    <a:pt x="114109" y="93980"/>
                    <a:pt x="130683" y="55975"/>
                  </a:cubicBezTo>
                  <a:cubicBezTo>
                    <a:pt x="147256" y="17970"/>
                    <a:pt x="104204" y="27590"/>
                    <a:pt x="35909" y="63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1" name="任意多边形: 形状 190">
              <a:extLst>
                <a:ext uri="{FF2B5EF4-FFF2-40B4-BE49-F238E27FC236}">
                  <a16:creationId xmlns:a16="http://schemas.microsoft.com/office/drawing/2014/main" id="{9B483C2C-2E4F-10F7-EDDD-3857D91ED086}"/>
                </a:ext>
              </a:extLst>
            </p:cNvPr>
            <p:cNvSpPr/>
            <p:nvPr/>
          </p:nvSpPr>
          <p:spPr>
            <a:xfrm>
              <a:off x="9666570" y="7880468"/>
              <a:ext cx="38139" cy="47191"/>
            </a:xfrm>
            <a:custGeom>
              <a:avLst/>
              <a:gdLst>
                <a:gd name="connsiteX0" fmla="*/ 34028 w 38139"/>
                <a:gd name="connsiteY0" fmla="*/ 40116 h 47191"/>
                <a:gd name="connsiteX1" fmla="*/ 29075 w 38139"/>
                <a:gd name="connsiteY1" fmla="*/ 46402 h 47191"/>
                <a:gd name="connsiteX2" fmla="*/ 19550 w 38139"/>
                <a:gd name="connsiteY2" fmla="*/ 44688 h 47191"/>
                <a:gd name="connsiteX3" fmla="*/ 15931 w 38139"/>
                <a:gd name="connsiteY3" fmla="*/ 38020 h 47191"/>
                <a:gd name="connsiteX4" fmla="*/ 21741 w 38139"/>
                <a:gd name="connsiteY4" fmla="*/ 18970 h 47191"/>
                <a:gd name="connsiteX5" fmla="*/ 4501 w 38139"/>
                <a:gd name="connsiteY5" fmla="*/ 26305 h 47191"/>
                <a:gd name="connsiteX6" fmla="*/ 24 w 38139"/>
                <a:gd name="connsiteY6" fmla="*/ 18113 h 47191"/>
                <a:gd name="connsiteX7" fmla="*/ 4119 w 38139"/>
                <a:gd name="connsiteY7" fmla="*/ 7635 h 47191"/>
                <a:gd name="connsiteX8" fmla="*/ 35838 w 38139"/>
                <a:gd name="connsiteY8" fmla="*/ 111 h 47191"/>
                <a:gd name="connsiteX9" fmla="*/ 36790 w 38139"/>
                <a:gd name="connsiteY9" fmla="*/ 111 h 47191"/>
                <a:gd name="connsiteX10" fmla="*/ 36790 w 38139"/>
                <a:gd name="connsiteY10" fmla="*/ 111 h 47191"/>
                <a:gd name="connsiteX11" fmla="*/ 37362 w 38139"/>
                <a:gd name="connsiteY11" fmla="*/ 587 h 47191"/>
                <a:gd name="connsiteX12" fmla="*/ 37362 w 38139"/>
                <a:gd name="connsiteY12" fmla="*/ 587 h 47191"/>
                <a:gd name="connsiteX13" fmla="*/ 37838 w 38139"/>
                <a:gd name="connsiteY13" fmla="*/ 1158 h 47191"/>
                <a:gd name="connsiteX14" fmla="*/ 37838 w 38139"/>
                <a:gd name="connsiteY14" fmla="*/ 1158 h 47191"/>
                <a:gd name="connsiteX15" fmla="*/ 37838 w 38139"/>
                <a:gd name="connsiteY15" fmla="*/ 2111 h 47191"/>
                <a:gd name="connsiteX16" fmla="*/ 34028 w 38139"/>
                <a:gd name="connsiteY16" fmla="*/ 40116 h 47191"/>
                <a:gd name="connsiteX17" fmla="*/ 22979 w 38139"/>
                <a:gd name="connsiteY17" fmla="*/ 27352 h 47191"/>
                <a:gd name="connsiteX18" fmla="*/ 20598 w 38139"/>
                <a:gd name="connsiteY18" fmla="*/ 37544 h 47191"/>
                <a:gd name="connsiteX19" fmla="*/ 22408 w 38139"/>
                <a:gd name="connsiteY19" fmla="*/ 41068 h 47191"/>
                <a:gd name="connsiteX20" fmla="*/ 26884 w 38139"/>
                <a:gd name="connsiteY20" fmla="*/ 42306 h 47191"/>
                <a:gd name="connsiteX21" fmla="*/ 33647 w 38139"/>
                <a:gd name="connsiteY21" fmla="*/ 9350 h 47191"/>
                <a:gd name="connsiteX22" fmla="*/ 22979 w 38139"/>
                <a:gd name="connsiteY22" fmla="*/ 27352 h 47191"/>
                <a:gd name="connsiteX23" fmla="*/ 5358 w 38139"/>
                <a:gd name="connsiteY23" fmla="*/ 14208 h 47191"/>
                <a:gd name="connsiteX24" fmla="*/ 4691 w 38139"/>
                <a:gd name="connsiteY24" fmla="*/ 18209 h 47191"/>
                <a:gd name="connsiteX25" fmla="*/ 6120 w 38139"/>
                <a:gd name="connsiteY25" fmla="*/ 22209 h 47191"/>
                <a:gd name="connsiteX26" fmla="*/ 30599 w 38139"/>
                <a:gd name="connsiteY26" fmla="*/ 4873 h 47191"/>
                <a:gd name="connsiteX27" fmla="*/ 7453 w 38139"/>
                <a:gd name="connsiteY27" fmla="*/ 11255 h 47191"/>
                <a:gd name="connsiteX28" fmla="*/ 5358 w 38139"/>
                <a:gd name="connsiteY28" fmla="*/ 14208 h 471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8139" h="47191">
                  <a:moveTo>
                    <a:pt x="34028" y="40116"/>
                  </a:moveTo>
                  <a:cubicBezTo>
                    <a:pt x="33094" y="42688"/>
                    <a:pt x="31357" y="44892"/>
                    <a:pt x="29075" y="46402"/>
                  </a:cubicBezTo>
                  <a:cubicBezTo>
                    <a:pt x="25858" y="47907"/>
                    <a:pt x="22041" y="47220"/>
                    <a:pt x="19550" y="44688"/>
                  </a:cubicBezTo>
                  <a:cubicBezTo>
                    <a:pt x="17472" y="43063"/>
                    <a:pt x="16162" y="40648"/>
                    <a:pt x="15931" y="38020"/>
                  </a:cubicBezTo>
                  <a:cubicBezTo>
                    <a:pt x="16073" y="31256"/>
                    <a:pt x="18084" y="24663"/>
                    <a:pt x="21741" y="18970"/>
                  </a:cubicBezTo>
                  <a:cubicBezTo>
                    <a:pt x="15454" y="23923"/>
                    <a:pt x="8787" y="27829"/>
                    <a:pt x="4501" y="26305"/>
                  </a:cubicBezTo>
                  <a:cubicBezTo>
                    <a:pt x="214" y="24780"/>
                    <a:pt x="119" y="22495"/>
                    <a:pt x="24" y="18113"/>
                  </a:cubicBezTo>
                  <a:cubicBezTo>
                    <a:pt x="-210" y="14189"/>
                    <a:pt x="1287" y="10360"/>
                    <a:pt x="4119" y="7635"/>
                  </a:cubicBezTo>
                  <a:cubicBezTo>
                    <a:pt x="13644" y="-1223"/>
                    <a:pt x="34790" y="15"/>
                    <a:pt x="35838" y="111"/>
                  </a:cubicBezTo>
                  <a:lnTo>
                    <a:pt x="36790" y="111"/>
                  </a:lnTo>
                  <a:lnTo>
                    <a:pt x="36790" y="111"/>
                  </a:lnTo>
                  <a:lnTo>
                    <a:pt x="37362" y="587"/>
                  </a:lnTo>
                  <a:lnTo>
                    <a:pt x="37362" y="587"/>
                  </a:lnTo>
                  <a:lnTo>
                    <a:pt x="37838" y="1158"/>
                  </a:lnTo>
                  <a:lnTo>
                    <a:pt x="37838" y="1158"/>
                  </a:lnTo>
                  <a:cubicBezTo>
                    <a:pt x="37891" y="1474"/>
                    <a:pt x="37891" y="1796"/>
                    <a:pt x="37838" y="2111"/>
                  </a:cubicBezTo>
                  <a:cubicBezTo>
                    <a:pt x="38786" y="14904"/>
                    <a:pt x="37497" y="27765"/>
                    <a:pt x="34028" y="40116"/>
                  </a:cubicBezTo>
                  <a:close/>
                  <a:moveTo>
                    <a:pt x="22979" y="27352"/>
                  </a:moveTo>
                  <a:cubicBezTo>
                    <a:pt x="21355" y="30500"/>
                    <a:pt x="20537" y="34002"/>
                    <a:pt x="20598" y="37544"/>
                  </a:cubicBezTo>
                  <a:cubicBezTo>
                    <a:pt x="20745" y="38902"/>
                    <a:pt x="21389" y="40157"/>
                    <a:pt x="22408" y="41068"/>
                  </a:cubicBezTo>
                  <a:cubicBezTo>
                    <a:pt x="25265" y="43164"/>
                    <a:pt x="26503" y="42497"/>
                    <a:pt x="26884" y="42306"/>
                  </a:cubicBezTo>
                  <a:cubicBezTo>
                    <a:pt x="31647" y="39830"/>
                    <a:pt x="33552" y="23256"/>
                    <a:pt x="33647" y="9350"/>
                  </a:cubicBezTo>
                  <a:cubicBezTo>
                    <a:pt x="29477" y="14965"/>
                    <a:pt x="25901" y="20998"/>
                    <a:pt x="22979" y="27352"/>
                  </a:cubicBezTo>
                  <a:close/>
                  <a:moveTo>
                    <a:pt x="5358" y="14208"/>
                  </a:moveTo>
                  <a:cubicBezTo>
                    <a:pt x="4851" y="15478"/>
                    <a:pt x="4624" y="16843"/>
                    <a:pt x="4691" y="18209"/>
                  </a:cubicBezTo>
                  <a:cubicBezTo>
                    <a:pt x="4691" y="19542"/>
                    <a:pt x="4691" y="21828"/>
                    <a:pt x="6120" y="22209"/>
                  </a:cubicBezTo>
                  <a:cubicBezTo>
                    <a:pt x="9835" y="23638"/>
                    <a:pt x="20979" y="14779"/>
                    <a:pt x="30599" y="4873"/>
                  </a:cubicBezTo>
                  <a:cubicBezTo>
                    <a:pt x="22397" y="4450"/>
                    <a:pt x="14279" y="6689"/>
                    <a:pt x="7453" y="11255"/>
                  </a:cubicBezTo>
                  <a:cubicBezTo>
                    <a:pt x="6538" y="12066"/>
                    <a:pt x="5821" y="13077"/>
                    <a:pt x="5358" y="14208"/>
                  </a:cubicBezTo>
                  <a:close/>
                </a:path>
              </a:pathLst>
            </a:custGeom>
            <a:solidFill>
              <a:srgbClr val="407B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2" name="任意多边形: 形状 191">
              <a:extLst>
                <a:ext uri="{FF2B5EF4-FFF2-40B4-BE49-F238E27FC236}">
                  <a16:creationId xmlns:a16="http://schemas.microsoft.com/office/drawing/2014/main" id="{835740A4-128F-C2E2-B3B8-D9E2DE2A909F}"/>
                </a:ext>
              </a:extLst>
            </p:cNvPr>
            <p:cNvSpPr/>
            <p:nvPr/>
          </p:nvSpPr>
          <p:spPr>
            <a:xfrm>
              <a:off x="8493859" y="6047683"/>
              <a:ext cx="475218" cy="571309"/>
            </a:xfrm>
            <a:custGeom>
              <a:avLst/>
              <a:gdLst>
                <a:gd name="connsiteX0" fmla="*/ 2684 w 475218"/>
                <a:gd name="connsiteY0" fmla="*/ 98108 h 571309"/>
                <a:gd name="connsiteX1" fmla="*/ 150893 w 475218"/>
                <a:gd name="connsiteY1" fmla="*/ 571310 h 571309"/>
                <a:gd name="connsiteX2" fmla="*/ 475219 w 475218"/>
                <a:gd name="connsiteY2" fmla="*/ 497300 h 571309"/>
                <a:gd name="connsiteX3" fmla="*/ 421022 w 475218"/>
                <a:gd name="connsiteY3" fmla="*/ 0 h 571309"/>
                <a:gd name="connsiteX4" fmla="*/ 280242 w 475218"/>
                <a:gd name="connsiteY4" fmla="*/ 13145 h 571309"/>
                <a:gd name="connsiteX5" fmla="*/ 132985 w 475218"/>
                <a:gd name="connsiteY5" fmla="*/ 46768 h 571309"/>
                <a:gd name="connsiteX6" fmla="*/ 2684 w 475218"/>
                <a:gd name="connsiteY6" fmla="*/ 98108 h 5713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75218" h="571309">
                  <a:moveTo>
                    <a:pt x="2684" y="98108"/>
                  </a:moveTo>
                  <a:cubicBezTo>
                    <a:pt x="2684" y="98108"/>
                    <a:pt x="-32369" y="120206"/>
                    <a:pt x="150893" y="571310"/>
                  </a:cubicBezTo>
                  <a:lnTo>
                    <a:pt x="475219" y="497300"/>
                  </a:lnTo>
                  <a:cubicBezTo>
                    <a:pt x="439595" y="366522"/>
                    <a:pt x="419879" y="285274"/>
                    <a:pt x="421022" y="0"/>
                  </a:cubicBezTo>
                  <a:cubicBezTo>
                    <a:pt x="373835" y="910"/>
                    <a:pt x="326781" y="5303"/>
                    <a:pt x="280242" y="13145"/>
                  </a:cubicBezTo>
                  <a:cubicBezTo>
                    <a:pt x="230416" y="20820"/>
                    <a:pt x="181205" y="32056"/>
                    <a:pt x="132985" y="46768"/>
                  </a:cubicBezTo>
                  <a:cubicBezTo>
                    <a:pt x="70978" y="67056"/>
                    <a:pt x="2684" y="98108"/>
                    <a:pt x="2684" y="98108"/>
                  </a:cubicBezTo>
                  <a:close/>
                </a:path>
              </a:pathLst>
            </a:custGeom>
            <a:solidFill>
              <a:srgbClr val="407B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3" name="任意多边形: 形状 192">
              <a:extLst>
                <a:ext uri="{FF2B5EF4-FFF2-40B4-BE49-F238E27FC236}">
                  <a16:creationId xmlns:a16="http://schemas.microsoft.com/office/drawing/2014/main" id="{DB24DE78-0131-085F-8F2C-B79491DDBF5F}"/>
                </a:ext>
              </a:extLst>
            </p:cNvPr>
            <p:cNvSpPr/>
            <p:nvPr/>
          </p:nvSpPr>
          <p:spPr>
            <a:xfrm>
              <a:off x="8493745" y="6047588"/>
              <a:ext cx="475333" cy="571309"/>
            </a:xfrm>
            <a:custGeom>
              <a:avLst/>
              <a:gdLst>
                <a:gd name="connsiteX0" fmla="*/ 475333 w 475333"/>
                <a:gd name="connsiteY0" fmla="*/ 497300 h 571309"/>
                <a:gd name="connsiteX1" fmla="*/ 151007 w 475333"/>
                <a:gd name="connsiteY1" fmla="*/ 571309 h 571309"/>
                <a:gd name="connsiteX2" fmla="*/ 18705 w 475333"/>
                <a:gd name="connsiteY2" fmla="*/ 206312 h 571309"/>
                <a:gd name="connsiteX3" fmla="*/ 2798 w 475333"/>
                <a:gd name="connsiteY3" fmla="*/ 98108 h 571309"/>
                <a:gd name="connsiteX4" fmla="*/ 133100 w 475333"/>
                <a:gd name="connsiteY4" fmla="*/ 46863 h 571309"/>
                <a:gd name="connsiteX5" fmla="*/ 280452 w 475333"/>
                <a:gd name="connsiteY5" fmla="*/ 13240 h 571309"/>
                <a:gd name="connsiteX6" fmla="*/ 421231 w 475333"/>
                <a:gd name="connsiteY6" fmla="*/ 0 h 571309"/>
                <a:gd name="connsiteX7" fmla="*/ 421803 w 475333"/>
                <a:gd name="connsiteY7" fmla="*/ 93059 h 571309"/>
                <a:gd name="connsiteX8" fmla="*/ 422374 w 475333"/>
                <a:gd name="connsiteY8" fmla="*/ 126016 h 571309"/>
                <a:gd name="connsiteX9" fmla="*/ 423708 w 475333"/>
                <a:gd name="connsiteY9" fmla="*/ 168592 h 571309"/>
                <a:gd name="connsiteX10" fmla="*/ 425899 w 475333"/>
                <a:gd name="connsiteY10" fmla="*/ 212217 h 571309"/>
                <a:gd name="connsiteX11" fmla="*/ 427423 w 475333"/>
                <a:gd name="connsiteY11" fmla="*/ 233743 h 571309"/>
                <a:gd name="connsiteX12" fmla="*/ 475333 w 475333"/>
                <a:gd name="connsiteY12" fmla="*/ 497300 h 5713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75333" h="571309">
                  <a:moveTo>
                    <a:pt x="475333" y="497300"/>
                  </a:moveTo>
                  <a:lnTo>
                    <a:pt x="151007" y="571309"/>
                  </a:lnTo>
                  <a:cubicBezTo>
                    <a:pt x="76426" y="387763"/>
                    <a:pt x="38040" y="275177"/>
                    <a:pt x="18705" y="206312"/>
                  </a:cubicBezTo>
                  <a:cubicBezTo>
                    <a:pt x="-9870" y="105918"/>
                    <a:pt x="2798" y="98108"/>
                    <a:pt x="2798" y="98108"/>
                  </a:cubicBezTo>
                  <a:cubicBezTo>
                    <a:pt x="2798" y="98108"/>
                    <a:pt x="71187" y="67056"/>
                    <a:pt x="133100" y="46863"/>
                  </a:cubicBezTo>
                  <a:cubicBezTo>
                    <a:pt x="181354" y="32162"/>
                    <a:pt x="230597" y="20926"/>
                    <a:pt x="280452" y="13240"/>
                  </a:cubicBezTo>
                  <a:cubicBezTo>
                    <a:pt x="326992" y="5394"/>
                    <a:pt x="374044" y="969"/>
                    <a:pt x="421231" y="0"/>
                  </a:cubicBezTo>
                  <a:cubicBezTo>
                    <a:pt x="421231" y="33814"/>
                    <a:pt x="421231" y="64675"/>
                    <a:pt x="421803" y="93059"/>
                  </a:cubicBezTo>
                  <a:cubicBezTo>
                    <a:pt x="421803" y="104489"/>
                    <a:pt x="421803" y="115443"/>
                    <a:pt x="422374" y="126016"/>
                  </a:cubicBezTo>
                  <a:cubicBezTo>
                    <a:pt x="422374" y="140875"/>
                    <a:pt x="423136" y="155067"/>
                    <a:pt x="423708" y="168592"/>
                  </a:cubicBezTo>
                  <a:cubicBezTo>
                    <a:pt x="424374" y="183928"/>
                    <a:pt x="425041" y="198501"/>
                    <a:pt x="425899" y="212217"/>
                  </a:cubicBezTo>
                  <a:cubicBezTo>
                    <a:pt x="426375" y="219551"/>
                    <a:pt x="426851" y="226790"/>
                    <a:pt x="427423" y="233743"/>
                  </a:cubicBezTo>
                  <a:cubicBezTo>
                    <a:pt x="435614" y="347663"/>
                    <a:pt x="452187" y="411861"/>
                    <a:pt x="475333" y="497300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4" name="任意多边形: 形状 193">
              <a:extLst>
                <a:ext uri="{FF2B5EF4-FFF2-40B4-BE49-F238E27FC236}">
                  <a16:creationId xmlns:a16="http://schemas.microsoft.com/office/drawing/2014/main" id="{CB98E14B-39FA-9540-03D6-515B9A478BE2}"/>
                </a:ext>
              </a:extLst>
            </p:cNvPr>
            <p:cNvSpPr/>
            <p:nvPr/>
          </p:nvSpPr>
          <p:spPr>
            <a:xfrm>
              <a:off x="8493700" y="6047583"/>
              <a:ext cx="423656" cy="206030"/>
            </a:xfrm>
            <a:custGeom>
              <a:avLst/>
              <a:gdLst>
                <a:gd name="connsiteX0" fmla="*/ 423656 w 423656"/>
                <a:gd name="connsiteY0" fmla="*/ 168597 h 206030"/>
                <a:gd name="connsiteX1" fmla="*/ 257540 w 423656"/>
                <a:gd name="connsiteY1" fmla="*/ 60488 h 206030"/>
                <a:gd name="connsiteX2" fmla="*/ 145336 w 423656"/>
                <a:gd name="connsiteY2" fmla="*/ 126592 h 206030"/>
                <a:gd name="connsiteX3" fmla="*/ 107236 w 423656"/>
                <a:gd name="connsiteY3" fmla="*/ 88492 h 206030"/>
                <a:gd name="connsiteX4" fmla="*/ 22749 w 423656"/>
                <a:gd name="connsiteY4" fmla="*/ 195172 h 206030"/>
                <a:gd name="connsiteX5" fmla="*/ 18558 w 423656"/>
                <a:gd name="connsiteY5" fmla="*/ 206030 h 206030"/>
                <a:gd name="connsiteX6" fmla="*/ 80 w 423656"/>
                <a:gd name="connsiteY6" fmla="*/ 113733 h 206030"/>
                <a:gd name="connsiteX7" fmla="*/ 747 w 423656"/>
                <a:gd name="connsiteY7" fmla="*/ 102303 h 206030"/>
                <a:gd name="connsiteX8" fmla="*/ 2652 w 423656"/>
                <a:gd name="connsiteY8" fmla="*/ 97826 h 206030"/>
                <a:gd name="connsiteX9" fmla="*/ 132954 w 423656"/>
                <a:gd name="connsiteY9" fmla="*/ 46582 h 206030"/>
                <a:gd name="connsiteX10" fmla="*/ 280305 w 423656"/>
                <a:gd name="connsiteY10" fmla="*/ 12959 h 206030"/>
                <a:gd name="connsiteX11" fmla="*/ 387081 w 423656"/>
                <a:gd name="connsiteY11" fmla="*/ 1052 h 206030"/>
                <a:gd name="connsiteX12" fmla="*/ 387557 w 423656"/>
                <a:gd name="connsiteY12" fmla="*/ 1052 h 206030"/>
                <a:gd name="connsiteX13" fmla="*/ 409369 w 423656"/>
                <a:gd name="connsiteY13" fmla="*/ 5 h 206030"/>
                <a:gd name="connsiteX14" fmla="*/ 418323 w 423656"/>
                <a:gd name="connsiteY14" fmla="*/ 4100 h 206030"/>
                <a:gd name="connsiteX15" fmla="*/ 420990 w 423656"/>
                <a:gd name="connsiteY15" fmla="*/ 10196 h 206030"/>
                <a:gd name="connsiteX16" fmla="*/ 420990 w 423656"/>
                <a:gd name="connsiteY16" fmla="*/ 11435 h 206030"/>
                <a:gd name="connsiteX17" fmla="*/ 420990 w 423656"/>
                <a:gd name="connsiteY17" fmla="*/ 19817 h 206030"/>
                <a:gd name="connsiteX18" fmla="*/ 422133 w 423656"/>
                <a:gd name="connsiteY18" fmla="*/ 125735 h 206030"/>
                <a:gd name="connsiteX19" fmla="*/ 423656 w 423656"/>
                <a:gd name="connsiteY19" fmla="*/ 168597 h 206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23656" h="206030">
                  <a:moveTo>
                    <a:pt x="423656" y="168597"/>
                  </a:moveTo>
                  <a:cubicBezTo>
                    <a:pt x="418037" y="163835"/>
                    <a:pt x="337931" y="81158"/>
                    <a:pt x="257540" y="60488"/>
                  </a:cubicBezTo>
                  <a:cubicBezTo>
                    <a:pt x="257540" y="60488"/>
                    <a:pt x="209154" y="124973"/>
                    <a:pt x="145336" y="126592"/>
                  </a:cubicBezTo>
                  <a:cubicBezTo>
                    <a:pt x="98473" y="127639"/>
                    <a:pt x="107236" y="88492"/>
                    <a:pt x="107236" y="88492"/>
                  </a:cubicBezTo>
                  <a:cubicBezTo>
                    <a:pt x="65696" y="111032"/>
                    <a:pt x="35173" y="149572"/>
                    <a:pt x="22749" y="195172"/>
                  </a:cubicBezTo>
                  <a:cubicBezTo>
                    <a:pt x="21707" y="198918"/>
                    <a:pt x="20304" y="202555"/>
                    <a:pt x="18558" y="206030"/>
                  </a:cubicBezTo>
                  <a:cubicBezTo>
                    <a:pt x="4271" y="155167"/>
                    <a:pt x="365" y="128021"/>
                    <a:pt x="80" y="113733"/>
                  </a:cubicBezTo>
                  <a:cubicBezTo>
                    <a:pt x="-136" y="109910"/>
                    <a:pt x="87" y="106075"/>
                    <a:pt x="747" y="102303"/>
                  </a:cubicBezTo>
                  <a:cubicBezTo>
                    <a:pt x="1509" y="98588"/>
                    <a:pt x="2652" y="97826"/>
                    <a:pt x="2652" y="97826"/>
                  </a:cubicBezTo>
                  <a:cubicBezTo>
                    <a:pt x="2652" y="97826"/>
                    <a:pt x="71041" y="66775"/>
                    <a:pt x="132954" y="46582"/>
                  </a:cubicBezTo>
                  <a:cubicBezTo>
                    <a:pt x="181208" y="31881"/>
                    <a:pt x="230450" y="20645"/>
                    <a:pt x="280305" y="12959"/>
                  </a:cubicBezTo>
                  <a:cubicBezTo>
                    <a:pt x="315633" y="6898"/>
                    <a:pt x="351286" y="2922"/>
                    <a:pt x="387081" y="1052"/>
                  </a:cubicBezTo>
                  <a:lnTo>
                    <a:pt x="387557" y="1052"/>
                  </a:lnTo>
                  <a:cubicBezTo>
                    <a:pt x="396320" y="481"/>
                    <a:pt x="403749" y="195"/>
                    <a:pt x="409369" y="5"/>
                  </a:cubicBezTo>
                  <a:cubicBezTo>
                    <a:pt x="412828" y="-94"/>
                    <a:pt x="416136" y="1419"/>
                    <a:pt x="418323" y="4100"/>
                  </a:cubicBezTo>
                  <a:cubicBezTo>
                    <a:pt x="419850" y="5788"/>
                    <a:pt x="420786" y="7928"/>
                    <a:pt x="420990" y="10196"/>
                  </a:cubicBezTo>
                  <a:cubicBezTo>
                    <a:pt x="421037" y="10608"/>
                    <a:pt x="421037" y="11023"/>
                    <a:pt x="420990" y="11435"/>
                  </a:cubicBezTo>
                  <a:lnTo>
                    <a:pt x="420990" y="19817"/>
                  </a:lnTo>
                  <a:cubicBezTo>
                    <a:pt x="420990" y="58964"/>
                    <a:pt x="420990" y="93921"/>
                    <a:pt x="422133" y="125735"/>
                  </a:cubicBezTo>
                  <a:cubicBezTo>
                    <a:pt x="422704" y="140879"/>
                    <a:pt x="423085" y="155072"/>
                    <a:pt x="423656" y="168597"/>
                  </a:cubicBezTo>
                  <a:close/>
                </a:path>
              </a:pathLst>
            </a:custGeom>
            <a:solidFill>
              <a:srgbClr val="407B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5" name="任意多边形: 形状 194">
              <a:extLst>
                <a:ext uri="{FF2B5EF4-FFF2-40B4-BE49-F238E27FC236}">
                  <a16:creationId xmlns:a16="http://schemas.microsoft.com/office/drawing/2014/main" id="{C00AEAE1-DE69-1DD4-D72C-E59FA85764AD}"/>
                </a:ext>
              </a:extLst>
            </p:cNvPr>
            <p:cNvSpPr/>
            <p:nvPr/>
          </p:nvSpPr>
          <p:spPr>
            <a:xfrm>
              <a:off x="8764100" y="6055710"/>
              <a:ext cx="409765" cy="139515"/>
            </a:xfrm>
            <a:custGeom>
              <a:avLst/>
              <a:gdLst>
                <a:gd name="connsiteX0" fmla="*/ 409766 w 409765"/>
                <a:gd name="connsiteY0" fmla="*/ 131039 h 139515"/>
                <a:gd name="connsiteX1" fmla="*/ 404527 w 409765"/>
                <a:gd name="connsiteY1" fmla="*/ 139516 h 139515"/>
                <a:gd name="connsiteX2" fmla="*/ 145351 w 409765"/>
                <a:gd name="connsiteY2" fmla="*/ 11500 h 139515"/>
                <a:gd name="connsiteX3" fmla="*/ 0 w 409765"/>
                <a:gd name="connsiteY3" fmla="*/ 18548 h 139515"/>
                <a:gd name="connsiteX4" fmla="*/ 2762 w 409765"/>
                <a:gd name="connsiteY4" fmla="*/ 8452 h 139515"/>
                <a:gd name="connsiteX5" fmla="*/ 146495 w 409765"/>
                <a:gd name="connsiteY5" fmla="*/ 2070 h 139515"/>
                <a:gd name="connsiteX6" fmla="*/ 409766 w 409765"/>
                <a:gd name="connsiteY6" fmla="*/ 131039 h 1395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09765" h="139515">
                  <a:moveTo>
                    <a:pt x="409766" y="131039"/>
                  </a:moveTo>
                  <a:lnTo>
                    <a:pt x="404527" y="139516"/>
                  </a:lnTo>
                  <a:cubicBezTo>
                    <a:pt x="402526" y="138373"/>
                    <a:pt x="209550" y="18834"/>
                    <a:pt x="145351" y="11500"/>
                  </a:cubicBezTo>
                  <a:cubicBezTo>
                    <a:pt x="92678" y="5404"/>
                    <a:pt x="23908" y="14834"/>
                    <a:pt x="0" y="18548"/>
                  </a:cubicBezTo>
                  <a:cubicBezTo>
                    <a:pt x="1048" y="14929"/>
                    <a:pt x="2000" y="11500"/>
                    <a:pt x="2762" y="8452"/>
                  </a:cubicBezTo>
                  <a:cubicBezTo>
                    <a:pt x="30194" y="4356"/>
                    <a:pt x="95536" y="-3835"/>
                    <a:pt x="146495" y="2070"/>
                  </a:cubicBezTo>
                  <a:cubicBezTo>
                    <a:pt x="212884" y="9214"/>
                    <a:pt x="401765" y="126086"/>
                    <a:pt x="409766" y="131039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6" name="任意多边形: 形状 195">
              <a:extLst>
                <a:ext uri="{FF2B5EF4-FFF2-40B4-BE49-F238E27FC236}">
                  <a16:creationId xmlns:a16="http://schemas.microsoft.com/office/drawing/2014/main" id="{25D8CAE8-B482-E853-3BAD-FFCBCDD3A352}"/>
                </a:ext>
              </a:extLst>
            </p:cNvPr>
            <p:cNvSpPr/>
            <p:nvPr/>
          </p:nvSpPr>
          <p:spPr>
            <a:xfrm>
              <a:off x="8881353" y="6048250"/>
              <a:ext cx="30765" cy="4100"/>
            </a:xfrm>
            <a:custGeom>
              <a:avLst/>
              <a:gdLst>
                <a:gd name="connsiteX0" fmla="*/ 30766 w 30765"/>
                <a:gd name="connsiteY0" fmla="*/ 4100 h 4100"/>
                <a:gd name="connsiteX1" fmla="*/ 0 w 30765"/>
                <a:gd name="connsiteY1" fmla="*/ 1052 h 4100"/>
                <a:gd name="connsiteX2" fmla="*/ 21812 w 30765"/>
                <a:gd name="connsiteY2" fmla="*/ 5 h 4100"/>
                <a:gd name="connsiteX3" fmla="*/ 30766 w 30765"/>
                <a:gd name="connsiteY3" fmla="*/ 4100 h 4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765" h="4100">
                  <a:moveTo>
                    <a:pt x="30766" y="4100"/>
                  </a:moveTo>
                  <a:cubicBezTo>
                    <a:pt x="20584" y="2445"/>
                    <a:pt x="10309" y="1427"/>
                    <a:pt x="0" y="1052"/>
                  </a:cubicBezTo>
                  <a:cubicBezTo>
                    <a:pt x="8763" y="481"/>
                    <a:pt x="16192" y="195"/>
                    <a:pt x="21812" y="5"/>
                  </a:cubicBezTo>
                  <a:cubicBezTo>
                    <a:pt x="25271" y="-94"/>
                    <a:pt x="28579" y="1419"/>
                    <a:pt x="30766" y="4100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7" name="任意多边形: 形状 196">
              <a:extLst>
                <a:ext uri="{FF2B5EF4-FFF2-40B4-BE49-F238E27FC236}">
                  <a16:creationId xmlns:a16="http://schemas.microsoft.com/office/drawing/2014/main" id="{5CFAD1A5-94BF-684B-B275-044BE49F4CC1}"/>
                </a:ext>
              </a:extLst>
            </p:cNvPr>
            <p:cNvSpPr/>
            <p:nvPr/>
          </p:nvSpPr>
          <p:spPr>
            <a:xfrm>
              <a:off x="8493796" y="6103690"/>
              <a:ext cx="119142" cy="57912"/>
            </a:xfrm>
            <a:custGeom>
              <a:avLst/>
              <a:gdLst>
                <a:gd name="connsiteX0" fmla="*/ 119142 w 119142"/>
                <a:gd name="connsiteY0" fmla="*/ 0 h 57912"/>
                <a:gd name="connsiteX1" fmla="*/ 112951 w 119142"/>
                <a:gd name="connsiteY1" fmla="*/ 12001 h 57912"/>
                <a:gd name="connsiteX2" fmla="*/ 3318 w 119142"/>
                <a:gd name="connsiteY2" fmla="*/ 55912 h 57912"/>
                <a:gd name="connsiteX3" fmla="*/ 80 w 119142"/>
                <a:gd name="connsiteY3" fmla="*/ 57912 h 57912"/>
                <a:gd name="connsiteX4" fmla="*/ 747 w 119142"/>
                <a:gd name="connsiteY4" fmla="*/ 46482 h 57912"/>
                <a:gd name="connsiteX5" fmla="*/ 119142 w 119142"/>
                <a:gd name="connsiteY5" fmla="*/ 0 h 57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9142" h="57912">
                  <a:moveTo>
                    <a:pt x="119142" y="0"/>
                  </a:moveTo>
                  <a:cubicBezTo>
                    <a:pt x="116793" y="3847"/>
                    <a:pt x="114724" y="7858"/>
                    <a:pt x="112951" y="12001"/>
                  </a:cubicBezTo>
                  <a:cubicBezTo>
                    <a:pt x="75141" y="23254"/>
                    <a:pt x="38443" y="37953"/>
                    <a:pt x="3318" y="55912"/>
                  </a:cubicBezTo>
                  <a:lnTo>
                    <a:pt x="80" y="57912"/>
                  </a:lnTo>
                  <a:cubicBezTo>
                    <a:pt x="-136" y="54089"/>
                    <a:pt x="87" y="50254"/>
                    <a:pt x="747" y="46482"/>
                  </a:cubicBezTo>
                  <a:cubicBezTo>
                    <a:pt x="38761" y="27520"/>
                    <a:pt x="78381" y="11965"/>
                    <a:pt x="119142" y="0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8" name="任意多边形: 形状 197">
              <a:extLst>
                <a:ext uri="{FF2B5EF4-FFF2-40B4-BE49-F238E27FC236}">
                  <a16:creationId xmlns:a16="http://schemas.microsoft.com/office/drawing/2014/main" id="{FFA5CCDA-45FF-5719-D89B-84CB97A2FA67}"/>
                </a:ext>
              </a:extLst>
            </p:cNvPr>
            <p:cNvSpPr/>
            <p:nvPr/>
          </p:nvSpPr>
          <p:spPr>
            <a:xfrm>
              <a:off x="8871827" y="6140266"/>
              <a:ext cx="49149" cy="140684"/>
            </a:xfrm>
            <a:custGeom>
              <a:avLst/>
              <a:gdLst>
                <a:gd name="connsiteX0" fmla="*/ 49149 w 49149"/>
                <a:gd name="connsiteY0" fmla="*/ 140684 h 140684"/>
                <a:gd name="connsiteX1" fmla="*/ 0 w 49149"/>
                <a:gd name="connsiteY1" fmla="*/ 10287 h 140684"/>
                <a:gd name="connsiteX2" fmla="*/ 43529 w 49149"/>
                <a:gd name="connsiteY2" fmla="*/ 0 h 140684"/>
                <a:gd name="connsiteX3" fmla="*/ 44101 w 49149"/>
                <a:gd name="connsiteY3" fmla="*/ 32957 h 140684"/>
                <a:gd name="connsiteX4" fmla="*/ 45434 w 49149"/>
                <a:gd name="connsiteY4" fmla="*/ 75533 h 140684"/>
                <a:gd name="connsiteX5" fmla="*/ 47625 w 49149"/>
                <a:gd name="connsiteY5" fmla="*/ 119158 h 140684"/>
                <a:gd name="connsiteX6" fmla="*/ 49149 w 49149"/>
                <a:gd name="connsiteY6" fmla="*/ 140684 h 1406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9149" h="140684">
                  <a:moveTo>
                    <a:pt x="49149" y="140684"/>
                  </a:moveTo>
                  <a:cubicBezTo>
                    <a:pt x="9620" y="85820"/>
                    <a:pt x="0" y="10287"/>
                    <a:pt x="0" y="10287"/>
                  </a:cubicBezTo>
                  <a:cubicBezTo>
                    <a:pt x="12478" y="2000"/>
                    <a:pt x="33338" y="1810"/>
                    <a:pt x="43529" y="0"/>
                  </a:cubicBezTo>
                  <a:cubicBezTo>
                    <a:pt x="43529" y="11430"/>
                    <a:pt x="43529" y="22384"/>
                    <a:pt x="44101" y="32957"/>
                  </a:cubicBezTo>
                  <a:cubicBezTo>
                    <a:pt x="44101" y="47816"/>
                    <a:pt x="44863" y="62008"/>
                    <a:pt x="45434" y="75533"/>
                  </a:cubicBezTo>
                  <a:cubicBezTo>
                    <a:pt x="46101" y="90869"/>
                    <a:pt x="46768" y="105442"/>
                    <a:pt x="47625" y="119158"/>
                  </a:cubicBezTo>
                  <a:cubicBezTo>
                    <a:pt x="48196" y="126873"/>
                    <a:pt x="49149" y="134112"/>
                    <a:pt x="49149" y="140684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9" name="任意多边形: 形状 198">
              <a:extLst>
                <a:ext uri="{FF2B5EF4-FFF2-40B4-BE49-F238E27FC236}">
                  <a16:creationId xmlns:a16="http://schemas.microsoft.com/office/drawing/2014/main" id="{570949D7-88B9-6CF3-8802-E72603BD6720}"/>
                </a:ext>
              </a:extLst>
            </p:cNvPr>
            <p:cNvSpPr/>
            <p:nvPr/>
          </p:nvSpPr>
          <p:spPr>
            <a:xfrm>
              <a:off x="8457204" y="6728054"/>
              <a:ext cx="626481" cy="1482947"/>
            </a:xfrm>
            <a:custGeom>
              <a:avLst/>
              <a:gdLst>
                <a:gd name="connsiteX0" fmla="*/ 540925 w 626481"/>
                <a:gd name="connsiteY0" fmla="*/ 473583 h 1482947"/>
                <a:gd name="connsiteX1" fmla="*/ 436150 w 626481"/>
                <a:gd name="connsiteY1" fmla="*/ 699897 h 1482947"/>
                <a:gd name="connsiteX2" fmla="*/ 383762 w 626481"/>
                <a:gd name="connsiteY2" fmla="*/ 799052 h 1482947"/>
                <a:gd name="connsiteX3" fmla="*/ 49340 w 626481"/>
                <a:gd name="connsiteY3" fmla="*/ 1482947 h 1482947"/>
                <a:gd name="connsiteX4" fmla="*/ 0 w 626481"/>
                <a:gd name="connsiteY4" fmla="*/ 1464659 h 1482947"/>
                <a:gd name="connsiteX5" fmla="*/ 234410 w 626481"/>
                <a:gd name="connsiteY5" fmla="*/ 732758 h 1482947"/>
                <a:gd name="connsiteX6" fmla="*/ 419481 w 626481"/>
                <a:gd name="connsiteY6" fmla="*/ 0 h 1482947"/>
                <a:gd name="connsiteX7" fmla="*/ 614363 w 626481"/>
                <a:gd name="connsiteY7" fmla="*/ 72009 h 1482947"/>
                <a:gd name="connsiteX8" fmla="*/ 540925 w 626481"/>
                <a:gd name="connsiteY8" fmla="*/ 473583 h 14829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26481" h="1482947">
                  <a:moveTo>
                    <a:pt x="540925" y="473583"/>
                  </a:moveTo>
                  <a:cubicBezTo>
                    <a:pt x="514445" y="538734"/>
                    <a:pt x="480250" y="613696"/>
                    <a:pt x="436150" y="699897"/>
                  </a:cubicBezTo>
                  <a:cubicBezTo>
                    <a:pt x="420021" y="731647"/>
                    <a:pt x="402558" y="764699"/>
                    <a:pt x="383762" y="799052"/>
                  </a:cubicBezTo>
                  <a:cubicBezTo>
                    <a:pt x="345662" y="1101185"/>
                    <a:pt x="49340" y="1482947"/>
                    <a:pt x="49340" y="1482947"/>
                  </a:cubicBezTo>
                  <a:lnTo>
                    <a:pt x="0" y="1464659"/>
                  </a:lnTo>
                  <a:cubicBezTo>
                    <a:pt x="31242" y="1396937"/>
                    <a:pt x="176784" y="962787"/>
                    <a:pt x="234410" y="732758"/>
                  </a:cubicBezTo>
                  <a:cubicBezTo>
                    <a:pt x="289370" y="513683"/>
                    <a:pt x="419481" y="0"/>
                    <a:pt x="419481" y="0"/>
                  </a:cubicBezTo>
                  <a:lnTo>
                    <a:pt x="614363" y="72009"/>
                  </a:lnTo>
                  <a:cubicBezTo>
                    <a:pt x="614363" y="72009"/>
                    <a:pt x="670560" y="154496"/>
                    <a:pt x="540925" y="473583"/>
                  </a:cubicBezTo>
                  <a:close/>
                </a:path>
              </a:pathLst>
            </a:custGeom>
            <a:solidFill>
              <a:srgbClr val="FFB57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0" name="任意多边形: 形状 199">
              <a:extLst>
                <a:ext uri="{FF2B5EF4-FFF2-40B4-BE49-F238E27FC236}">
                  <a16:creationId xmlns:a16="http://schemas.microsoft.com/office/drawing/2014/main" id="{5AC03AE7-CE71-0956-A3CD-6081C74CE51E}"/>
                </a:ext>
              </a:extLst>
            </p:cNvPr>
            <p:cNvSpPr/>
            <p:nvPr/>
          </p:nvSpPr>
          <p:spPr>
            <a:xfrm>
              <a:off x="8611644" y="5915857"/>
              <a:ext cx="143000" cy="249136"/>
            </a:xfrm>
            <a:custGeom>
              <a:avLst/>
              <a:gdLst>
                <a:gd name="connsiteX0" fmla="*/ 61682 w 143000"/>
                <a:gd name="connsiteY0" fmla="*/ 0 h 249136"/>
                <a:gd name="connsiteX1" fmla="*/ 142835 w 143000"/>
                <a:gd name="connsiteY1" fmla="*/ 150304 h 249136"/>
                <a:gd name="connsiteX2" fmla="*/ 67207 w 143000"/>
                <a:gd name="connsiteY2" fmla="*/ 236601 h 249136"/>
                <a:gd name="connsiteX3" fmla="*/ 4056 w 143000"/>
                <a:gd name="connsiteY3" fmla="*/ 210121 h 249136"/>
                <a:gd name="connsiteX4" fmla="*/ 7866 w 143000"/>
                <a:gd name="connsiteY4" fmla="*/ 109442 h 2491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3000" h="249136">
                  <a:moveTo>
                    <a:pt x="61682" y="0"/>
                  </a:moveTo>
                  <a:cubicBezTo>
                    <a:pt x="72160" y="48387"/>
                    <a:pt x="98735" y="133921"/>
                    <a:pt x="142835" y="150304"/>
                  </a:cubicBezTo>
                  <a:cubicBezTo>
                    <a:pt x="142835" y="150304"/>
                    <a:pt x="150170" y="200787"/>
                    <a:pt x="67207" y="236601"/>
                  </a:cubicBezTo>
                  <a:cubicBezTo>
                    <a:pt x="-23947" y="275939"/>
                    <a:pt x="4056" y="210121"/>
                    <a:pt x="4056" y="210121"/>
                  </a:cubicBezTo>
                  <a:cubicBezTo>
                    <a:pt x="48728" y="176784"/>
                    <a:pt x="31488" y="140399"/>
                    <a:pt x="7866" y="109442"/>
                  </a:cubicBezTo>
                  <a:close/>
                </a:path>
              </a:pathLst>
            </a:custGeom>
            <a:solidFill>
              <a:srgbClr val="FFB57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1" name="任意多边形: 形状 200">
              <a:extLst>
                <a:ext uri="{FF2B5EF4-FFF2-40B4-BE49-F238E27FC236}">
                  <a16:creationId xmlns:a16="http://schemas.microsoft.com/office/drawing/2014/main" id="{6FC7A323-D39D-7F36-126D-8E04E5A63581}"/>
                </a:ext>
              </a:extLst>
            </p:cNvPr>
            <p:cNvSpPr/>
            <p:nvPr/>
          </p:nvSpPr>
          <p:spPr>
            <a:xfrm>
              <a:off x="8619796" y="5960530"/>
              <a:ext cx="44891" cy="87534"/>
            </a:xfrm>
            <a:custGeom>
              <a:avLst/>
              <a:gdLst>
                <a:gd name="connsiteX0" fmla="*/ 31909 w 44891"/>
                <a:gd name="connsiteY0" fmla="*/ 0 h 87534"/>
                <a:gd name="connsiteX1" fmla="*/ 0 w 44891"/>
                <a:gd name="connsiteY1" fmla="*/ 64770 h 87534"/>
                <a:gd name="connsiteX2" fmla="*/ 14954 w 44891"/>
                <a:gd name="connsiteY2" fmla="*/ 87535 h 87534"/>
                <a:gd name="connsiteX3" fmla="*/ 43529 w 44891"/>
                <a:gd name="connsiteY3" fmla="*/ 23622 h 87534"/>
                <a:gd name="connsiteX4" fmla="*/ 31909 w 44891"/>
                <a:gd name="connsiteY4" fmla="*/ 0 h 875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891" h="87534">
                  <a:moveTo>
                    <a:pt x="31909" y="0"/>
                  </a:moveTo>
                  <a:lnTo>
                    <a:pt x="0" y="64770"/>
                  </a:lnTo>
                  <a:cubicBezTo>
                    <a:pt x="5660" y="71893"/>
                    <a:pt x="10665" y="79512"/>
                    <a:pt x="14954" y="87535"/>
                  </a:cubicBezTo>
                  <a:cubicBezTo>
                    <a:pt x="32766" y="76581"/>
                    <a:pt x="49911" y="44387"/>
                    <a:pt x="43529" y="23622"/>
                  </a:cubicBezTo>
                  <a:cubicBezTo>
                    <a:pt x="41116" y="15110"/>
                    <a:pt x="37179" y="7106"/>
                    <a:pt x="31909" y="0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2" name="任意多边形: 形状 201">
              <a:extLst>
                <a:ext uri="{FF2B5EF4-FFF2-40B4-BE49-F238E27FC236}">
                  <a16:creationId xmlns:a16="http://schemas.microsoft.com/office/drawing/2014/main" id="{5487A20A-D456-39DA-7CD5-F32E97FEDD5E}"/>
                </a:ext>
              </a:extLst>
            </p:cNvPr>
            <p:cNvSpPr/>
            <p:nvPr/>
          </p:nvSpPr>
          <p:spPr>
            <a:xfrm>
              <a:off x="8474912" y="5725665"/>
              <a:ext cx="230618" cy="313620"/>
            </a:xfrm>
            <a:custGeom>
              <a:avLst/>
              <a:gdLst>
                <a:gd name="connsiteX0" fmla="*/ 226989 w 230618"/>
                <a:gd name="connsiteY0" fmla="*/ 105039 h 313620"/>
                <a:gd name="connsiteX1" fmla="*/ 201367 w 230618"/>
                <a:gd name="connsiteY1" fmla="*/ 266964 h 313620"/>
                <a:gd name="connsiteX2" fmla="*/ 17820 w 230618"/>
                <a:gd name="connsiteY2" fmla="*/ 247914 h 313620"/>
                <a:gd name="connsiteX3" fmla="*/ 61064 w 230618"/>
                <a:gd name="connsiteY3" fmla="*/ 14742 h 313620"/>
                <a:gd name="connsiteX4" fmla="*/ 212420 w 230618"/>
                <a:gd name="connsiteY4" fmla="*/ 55681 h 313620"/>
                <a:gd name="connsiteX5" fmla="*/ 226989 w 230618"/>
                <a:gd name="connsiteY5" fmla="*/ 105039 h 313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0618" h="313620">
                  <a:moveTo>
                    <a:pt x="226989" y="105039"/>
                  </a:moveTo>
                  <a:cubicBezTo>
                    <a:pt x="232514" y="186097"/>
                    <a:pt x="236514" y="220387"/>
                    <a:pt x="201367" y="266964"/>
                  </a:cubicBezTo>
                  <a:cubicBezTo>
                    <a:pt x="148313" y="337068"/>
                    <a:pt x="47443" y="326114"/>
                    <a:pt x="17820" y="247914"/>
                  </a:cubicBezTo>
                  <a:cubicBezTo>
                    <a:pt x="-8945" y="177905"/>
                    <a:pt x="-13517" y="57414"/>
                    <a:pt x="61064" y="14742"/>
                  </a:cubicBezTo>
                  <a:cubicBezTo>
                    <a:pt x="114165" y="-15749"/>
                    <a:pt x="181929" y="2580"/>
                    <a:pt x="212420" y="55681"/>
                  </a:cubicBezTo>
                  <a:cubicBezTo>
                    <a:pt x="221081" y="70763"/>
                    <a:pt x="226072" y="87671"/>
                    <a:pt x="226989" y="105039"/>
                  </a:cubicBezTo>
                  <a:close/>
                </a:path>
              </a:pathLst>
            </a:custGeom>
            <a:solidFill>
              <a:srgbClr val="FFB57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3" name="任意多边形: 形状 202">
              <a:extLst>
                <a:ext uri="{FF2B5EF4-FFF2-40B4-BE49-F238E27FC236}">
                  <a16:creationId xmlns:a16="http://schemas.microsoft.com/office/drawing/2014/main" id="{55AC2459-AD77-F1D9-F13C-0DF70BA6FA8B}"/>
                </a:ext>
              </a:extLst>
            </p:cNvPr>
            <p:cNvSpPr/>
            <p:nvPr/>
          </p:nvSpPr>
          <p:spPr>
            <a:xfrm>
              <a:off x="8642876" y="5745627"/>
              <a:ext cx="111998" cy="165562"/>
            </a:xfrm>
            <a:custGeom>
              <a:avLst/>
              <a:gdLst>
                <a:gd name="connsiteX0" fmla="*/ 6257 w 111998"/>
                <a:gd name="connsiteY0" fmla="*/ 26402 h 165562"/>
                <a:gd name="connsiteX1" fmla="*/ 57311 w 111998"/>
                <a:gd name="connsiteY1" fmla="*/ 165562 h 165562"/>
                <a:gd name="connsiteX2" fmla="*/ 6257 w 111998"/>
                <a:gd name="connsiteY2" fmla="*/ 26402 h 165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1998" h="165562">
                  <a:moveTo>
                    <a:pt x="6257" y="26402"/>
                  </a:moveTo>
                  <a:cubicBezTo>
                    <a:pt x="-13365" y="56787"/>
                    <a:pt x="15782" y="152609"/>
                    <a:pt x="57311" y="165562"/>
                  </a:cubicBezTo>
                  <a:cubicBezTo>
                    <a:pt x="176087" y="165372"/>
                    <a:pt x="74360" y="-79039"/>
                    <a:pt x="6257" y="26402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4" name="任意多边形: 形状 203">
              <a:extLst>
                <a:ext uri="{FF2B5EF4-FFF2-40B4-BE49-F238E27FC236}">
                  <a16:creationId xmlns:a16="http://schemas.microsoft.com/office/drawing/2014/main" id="{286FD793-0D94-C51F-95EC-5DF942D5004A}"/>
                </a:ext>
              </a:extLst>
            </p:cNvPr>
            <p:cNvSpPr/>
            <p:nvPr/>
          </p:nvSpPr>
          <p:spPr>
            <a:xfrm>
              <a:off x="8474140" y="5696775"/>
              <a:ext cx="216323" cy="122784"/>
            </a:xfrm>
            <a:custGeom>
              <a:avLst/>
              <a:gdLst>
                <a:gd name="connsiteX0" fmla="*/ 65836 w 216323"/>
                <a:gd name="connsiteY0" fmla="*/ 8485 h 122784"/>
                <a:gd name="connsiteX1" fmla="*/ 18 w 216323"/>
                <a:gd name="connsiteY1" fmla="*/ 122785 h 122784"/>
                <a:gd name="connsiteX2" fmla="*/ 105270 w 216323"/>
                <a:gd name="connsiteY2" fmla="*/ 113736 h 122784"/>
                <a:gd name="connsiteX3" fmla="*/ 101460 w 216323"/>
                <a:gd name="connsiteY3" fmla="*/ 60110 h 122784"/>
                <a:gd name="connsiteX4" fmla="*/ 182613 w 216323"/>
                <a:gd name="connsiteY4" fmla="*/ 100306 h 122784"/>
                <a:gd name="connsiteX5" fmla="*/ 209092 w 216323"/>
                <a:gd name="connsiteY5" fmla="*/ 50681 h 122784"/>
                <a:gd name="connsiteX6" fmla="*/ 65836 w 216323"/>
                <a:gd name="connsiteY6" fmla="*/ 8485 h 122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6323" h="122784">
                  <a:moveTo>
                    <a:pt x="65836" y="8485"/>
                  </a:moveTo>
                  <a:cubicBezTo>
                    <a:pt x="-2934" y="42584"/>
                    <a:pt x="18" y="122785"/>
                    <a:pt x="18" y="122785"/>
                  </a:cubicBezTo>
                  <a:cubicBezTo>
                    <a:pt x="16973" y="113831"/>
                    <a:pt x="68503" y="105545"/>
                    <a:pt x="105270" y="113736"/>
                  </a:cubicBezTo>
                  <a:cubicBezTo>
                    <a:pt x="100663" y="96255"/>
                    <a:pt x="99371" y="78067"/>
                    <a:pt x="101460" y="60110"/>
                  </a:cubicBezTo>
                  <a:lnTo>
                    <a:pt x="182613" y="100306"/>
                  </a:lnTo>
                  <a:cubicBezTo>
                    <a:pt x="182613" y="100306"/>
                    <a:pt x="235096" y="101068"/>
                    <a:pt x="209092" y="50681"/>
                  </a:cubicBezTo>
                  <a:cubicBezTo>
                    <a:pt x="192138" y="18772"/>
                    <a:pt x="115938" y="-16566"/>
                    <a:pt x="65836" y="8485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5" name="任意多边形: 形状 204">
              <a:extLst>
                <a:ext uri="{FF2B5EF4-FFF2-40B4-BE49-F238E27FC236}">
                  <a16:creationId xmlns:a16="http://schemas.microsoft.com/office/drawing/2014/main" id="{6EADB1A8-A0E6-75CB-9AC7-CA55D03B77D8}"/>
                </a:ext>
              </a:extLst>
            </p:cNvPr>
            <p:cNvSpPr/>
            <p:nvPr/>
          </p:nvSpPr>
          <p:spPr>
            <a:xfrm>
              <a:off x="8552498" y="5860578"/>
              <a:ext cx="16205" cy="23797"/>
            </a:xfrm>
            <a:custGeom>
              <a:avLst/>
              <a:gdLst>
                <a:gd name="connsiteX0" fmla="*/ 16053 w 16205"/>
                <a:gd name="connsiteY0" fmla="*/ 10798 h 23797"/>
                <a:gd name="connsiteX1" fmla="*/ 9767 w 16205"/>
                <a:gd name="connsiteY1" fmla="*/ 23752 h 23797"/>
                <a:gd name="connsiteX2" fmla="*/ 242 w 16205"/>
                <a:gd name="connsiteY2" fmla="*/ 12893 h 23797"/>
                <a:gd name="connsiteX3" fmla="*/ 6433 w 16205"/>
                <a:gd name="connsiteY3" fmla="*/ 35 h 23797"/>
                <a:gd name="connsiteX4" fmla="*/ 16053 w 16205"/>
                <a:gd name="connsiteY4" fmla="*/ 10798 h 23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205" h="23797">
                  <a:moveTo>
                    <a:pt x="16053" y="10798"/>
                  </a:moveTo>
                  <a:cubicBezTo>
                    <a:pt x="16911" y="17370"/>
                    <a:pt x="14053" y="23180"/>
                    <a:pt x="9767" y="23752"/>
                  </a:cubicBezTo>
                  <a:cubicBezTo>
                    <a:pt x="5481" y="24323"/>
                    <a:pt x="1385" y="19466"/>
                    <a:pt x="242" y="12893"/>
                  </a:cubicBezTo>
                  <a:cubicBezTo>
                    <a:pt x="-901" y="6321"/>
                    <a:pt x="2147" y="511"/>
                    <a:pt x="6433" y="35"/>
                  </a:cubicBezTo>
                  <a:cubicBezTo>
                    <a:pt x="10719" y="-442"/>
                    <a:pt x="14910" y="4035"/>
                    <a:pt x="16053" y="10798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6" name="任意多边形: 形状 205">
              <a:extLst>
                <a:ext uri="{FF2B5EF4-FFF2-40B4-BE49-F238E27FC236}">
                  <a16:creationId xmlns:a16="http://schemas.microsoft.com/office/drawing/2014/main" id="{83109C1D-AE2B-DC7B-4A76-3C544D0F06F2}"/>
                </a:ext>
              </a:extLst>
            </p:cNvPr>
            <p:cNvSpPr/>
            <p:nvPr/>
          </p:nvSpPr>
          <p:spPr>
            <a:xfrm>
              <a:off x="8478237" y="5869996"/>
              <a:ext cx="16079" cy="23809"/>
            </a:xfrm>
            <a:custGeom>
              <a:avLst/>
              <a:gdLst>
                <a:gd name="connsiteX0" fmla="*/ 15924 w 16079"/>
                <a:gd name="connsiteY0" fmla="*/ 10905 h 23809"/>
                <a:gd name="connsiteX1" fmla="*/ 9732 w 16079"/>
                <a:gd name="connsiteY1" fmla="*/ 23764 h 23809"/>
                <a:gd name="connsiteX2" fmla="*/ 207 w 16079"/>
                <a:gd name="connsiteY2" fmla="*/ 12905 h 23809"/>
                <a:gd name="connsiteX3" fmla="*/ 6494 w 16079"/>
                <a:gd name="connsiteY3" fmla="*/ 46 h 23809"/>
                <a:gd name="connsiteX4" fmla="*/ 15924 w 16079"/>
                <a:gd name="connsiteY4" fmla="*/ 10905 h 238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079" h="23809">
                  <a:moveTo>
                    <a:pt x="15924" y="10905"/>
                  </a:moveTo>
                  <a:cubicBezTo>
                    <a:pt x="16781" y="17477"/>
                    <a:pt x="14019" y="23192"/>
                    <a:pt x="9732" y="23764"/>
                  </a:cubicBezTo>
                  <a:cubicBezTo>
                    <a:pt x="5446" y="24335"/>
                    <a:pt x="1255" y="19477"/>
                    <a:pt x="207" y="12905"/>
                  </a:cubicBezTo>
                  <a:cubicBezTo>
                    <a:pt x="-840" y="6333"/>
                    <a:pt x="2208" y="618"/>
                    <a:pt x="6494" y="46"/>
                  </a:cubicBezTo>
                  <a:cubicBezTo>
                    <a:pt x="10780" y="-525"/>
                    <a:pt x="15067" y="4237"/>
                    <a:pt x="15924" y="10905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7" name="任意多边形: 形状 206">
              <a:extLst>
                <a:ext uri="{FF2B5EF4-FFF2-40B4-BE49-F238E27FC236}">
                  <a16:creationId xmlns:a16="http://schemas.microsoft.com/office/drawing/2014/main" id="{54666302-24F8-1C87-4564-F6D6A7EF48C0}"/>
                </a:ext>
              </a:extLst>
            </p:cNvPr>
            <p:cNvSpPr/>
            <p:nvPr/>
          </p:nvSpPr>
          <p:spPr>
            <a:xfrm>
              <a:off x="8470444" y="5867566"/>
              <a:ext cx="16383" cy="5818"/>
            </a:xfrm>
            <a:custGeom>
              <a:avLst/>
              <a:gdLst>
                <a:gd name="connsiteX0" fmla="*/ 16383 w 16383"/>
                <a:gd name="connsiteY0" fmla="*/ 2476 h 5818"/>
                <a:gd name="connsiteX1" fmla="*/ 0 w 16383"/>
                <a:gd name="connsiteY1" fmla="*/ 0 h 5818"/>
                <a:gd name="connsiteX2" fmla="*/ 16383 w 16383"/>
                <a:gd name="connsiteY2" fmla="*/ 2476 h 58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383" h="5818">
                  <a:moveTo>
                    <a:pt x="16383" y="2476"/>
                  </a:moveTo>
                  <a:lnTo>
                    <a:pt x="0" y="0"/>
                  </a:lnTo>
                  <a:cubicBezTo>
                    <a:pt x="0" y="0"/>
                    <a:pt x="9716" y="11239"/>
                    <a:pt x="16383" y="2476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8" name="任意多边形: 形状 207">
              <a:extLst>
                <a:ext uri="{FF2B5EF4-FFF2-40B4-BE49-F238E27FC236}">
                  <a16:creationId xmlns:a16="http://schemas.microsoft.com/office/drawing/2014/main" id="{03F67438-D9B9-0D48-07D4-4C68686696F6}"/>
                </a:ext>
              </a:extLst>
            </p:cNvPr>
            <p:cNvSpPr/>
            <p:nvPr/>
          </p:nvSpPr>
          <p:spPr>
            <a:xfrm>
              <a:off x="8508258" y="5887282"/>
              <a:ext cx="23907" cy="48198"/>
            </a:xfrm>
            <a:custGeom>
              <a:avLst/>
              <a:gdLst>
                <a:gd name="connsiteX0" fmla="*/ 17907 w 23907"/>
                <a:gd name="connsiteY0" fmla="*/ 0 h 48198"/>
                <a:gd name="connsiteX1" fmla="*/ 0 w 23907"/>
                <a:gd name="connsiteY1" fmla="*/ 44863 h 48198"/>
                <a:gd name="connsiteX2" fmla="*/ 23908 w 23907"/>
                <a:gd name="connsiteY2" fmla="*/ 46196 h 48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3907" h="48198">
                  <a:moveTo>
                    <a:pt x="17907" y="0"/>
                  </a:moveTo>
                  <a:cubicBezTo>
                    <a:pt x="14022" y="15704"/>
                    <a:pt x="7997" y="30800"/>
                    <a:pt x="0" y="44863"/>
                  </a:cubicBezTo>
                  <a:cubicBezTo>
                    <a:pt x="7390" y="48786"/>
                    <a:pt x="16128" y="49273"/>
                    <a:pt x="23908" y="46196"/>
                  </a:cubicBezTo>
                  <a:close/>
                </a:path>
              </a:pathLst>
            </a:custGeom>
            <a:solidFill>
              <a:srgbClr val="ED893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9" name="任意多边形: 形状 208">
              <a:extLst>
                <a:ext uri="{FF2B5EF4-FFF2-40B4-BE49-F238E27FC236}">
                  <a16:creationId xmlns:a16="http://schemas.microsoft.com/office/drawing/2014/main" id="{A02D3A11-3D5D-A1BC-4076-ECBA61D3D9FE}"/>
                </a:ext>
              </a:extLst>
            </p:cNvPr>
            <p:cNvSpPr/>
            <p:nvPr/>
          </p:nvSpPr>
          <p:spPr>
            <a:xfrm>
              <a:off x="8563428" y="5921439"/>
              <a:ext cx="37070" cy="40169"/>
            </a:xfrm>
            <a:custGeom>
              <a:avLst/>
              <a:gdLst>
                <a:gd name="connsiteX0" fmla="*/ 11410 w 37070"/>
                <a:gd name="connsiteY0" fmla="*/ 35662 h 40169"/>
                <a:gd name="connsiteX1" fmla="*/ 2647 w 37070"/>
                <a:gd name="connsiteY1" fmla="*/ 40043 h 40169"/>
                <a:gd name="connsiteX2" fmla="*/ 187 w 37070"/>
                <a:gd name="connsiteY2" fmla="*/ 38945 h 40169"/>
                <a:gd name="connsiteX3" fmla="*/ 171 w 37070"/>
                <a:gd name="connsiteY3" fmla="*/ 38900 h 40169"/>
                <a:gd name="connsiteX4" fmla="*/ 1044 w 37070"/>
                <a:gd name="connsiteY4" fmla="*/ 36494 h 40169"/>
                <a:gd name="connsiteX5" fmla="*/ 1218 w 37070"/>
                <a:gd name="connsiteY5" fmla="*/ 36424 h 40169"/>
                <a:gd name="connsiteX6" fmla="*/ 33222 w 37070"/>
                <a:gd name="connsiteY6" fmla="*/ 1562 h 40169"/>
                <a:gd name="connsiteX7" fmla="*/ 35508 w 37070"/>
                <a:gd name="connsiteY7" fmla="*/ 38 h 40169"/>
                <a:gd name="connsiteX8" fmla="*/ 37033 w 37070"/>
                <a:gd name="connsiteY8" fmla="*/ 2324 h 40169"/>
                <a:gd name="connsiteX9" fmla="*/ 11410 w 37070"/>
                <a:gd name="connsiteY9" fmla="*/ 35662 h 401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7070" h="40169">
                  <a:moveTo>
                    <a:pt x="11410" y="35662"/>
                  </a:moveTo>
                  <a:cubicBezTo>
                    <a:pt x="8608" y="37349"/>
                    <a:pt x="5678" y="38814"/>
                    <a:pt x="2647" y="40043"/>
                  </a:cubicBezTo>
                  <a:cubicBezTo>
                    <a:pt x="1664" y="40419"/>
                    <a:pt x="563" y="39928"/>
                    <a:pt x="187" y="38945"/>
                  </a:cubicBezTo>
                  <a:cubicBezTo>
                    <a:pt x="181" y="38930"/>
                    <a:pt x="176" y="38915"/>
                    <a:pt x="171" y="38900"/>
                  </a:cubicBezTo>
                  <a:cubicBezTo>
                    <a:pt x="-253" y="37995"/>
                    <a:pt x="138" y="36918"/>
                    <a:pt x="1044" y="36494"/>
                  </a:cubicBezTo>
                  <a:cubicBezTo>
                    <a:pt x="1101" y="36468"/>
                    <a:pt x="1159" y="36444"/>
                    <a:pt x="1218" y="36424"/>
                  </a:cubicBezTo>
                  <a:cubicBezTo>
                    <a:pt x="16809" y="30532"/>
                    <a:pt x="28683" y="17598"/>
                    <a:pt x="33222" y="1562"/>
                  </a:cubicBezTo>
                  <a:cubicBezTo>
                    <a:pt x="33433" y="510"/>
                    <a:pt x="34456" y="-172"/>
                    <a:pt x="35508" y="38"/>
                  </a:cubicBezTo>
                  <a:cubicBezTo>
                    <a:pt x="36561" y="249"/>
                    <a:pt x="37243" y="1272"/>
                    <a:pt x="37033" y="2324"/>
                  </a:cubicBezTo>
                  <a:cubicBezTo>
                    <a:pt x="33346" y="16442"/>
                    <a:pt x="24104" y="28467"/>
                    <a:pt x="11410" y="35662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0" name="任意多边形: 形状 209">
              <a:extLst>
                <a:ext uri="{FF2B5EF4-FFF2-40B4-BE49-F238E27FC236}">
                  <a16:creationId xmlns:a16="http://schemas.microsoft.com/office/drawing/2014/main" id="{F622B99C-E818-B87F-AA2A-6EF082E1F6B6}"/>
                </a:ext>
              </a:extLst>
            </p:cNvPr>
            <p:cNvSpPr/>
            <p:nvPr/>
          </p:nvSpPr>
          <p:spPr>
            <a:xfrm>
              <a:off x="8674277" y="5867352"/>
              <a:ext cx="59636" cy="74893"/>
            </a:xfrm>
            <a:custGeom>
              <a:avLst/>
              <a:gdLst>
                <a:gd name="connsiteX0" fmla="*/ 58485 w 59636"/>
                <a:gd name="connsiteY0" fmla="*/ 34313 h 74893"/>
                <a:gd name="connsiteX1" fmla="*/ 32101 w 59636"/>
                <a:gd name="connsiteY1" fmla="*/ 71175 h 74893"/>
                <a:gd name="connsiteX2" fmla="*/ 2 w 59636"/>
                <a:gd name="connsiteY2" fmla="*/ 47839 h 74893"/>
                <a:gd name="connsiteX3" fmla="*/ 29720 w 59636"/>
                <a:gd name="connsiteY3" fmla="*/ 214 h 74893"/>
                <a:gd name="connsiteX4" fmla="*/ 59425 w 59636"/>
                <a:gd name="connsiteY4" fmla="*/ 23236 h 74893"/>
                <a:gd name="connsiteX5" fmla="*/ 58485 w 59636"/>
                <a:gd name="connsiteY5" fmla="*/ 34313 h 748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636" h="74893">
                  <a:moveTo>
                    <a:pt x="58485" y="34313"/>
                  </a:moveTo>
                  <a:cubicBezTo>
                    <a:pt x="54915" y="49608"/>
                    <a:pt x="45427" y="62863"/>
                    <a:pt x="32101" y="71175"/>
                  </a:cubicBezTo>
                  <a:cubicBezTo>
                    <a:pt x="14385" y="82034"/>
                    <a:pt x="-189" y="67555"/>
                    <a:pt x="2" y="47839"/>
                  </a:cubicBezTo>
                  <a:cubicBezTo>
                    <a:pt x="2" y="30027"/>
                    <a:pt x="9527" y="2976"/>
                    <a:pt x="29720" y="214"/>
                  </a:cubicBezTo>
                  <a:cubicBezTo>
                    <a:pt x="44280" y="-1632"/>
                    <a:pt x="57580" y="8676"/>
                    <a:pt x="59425" y="23236"/>
                  </a:cubicBezTo>
                  <a:cubicBezTo>
                    <a:pt x="59896" y="26953"/>
                    <a:pt x="59576" y="30728"/>
                    <a:pt x="58485" y="34313"/>
                  </a:cubicBezTo>
                  <a:close/>
                </a:path>
              </a:pathLst>
            </a:custGeom>
            <a:solidFill>
              <a:srgbClr val="FFB57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1" name="任意多边形: 形状 210">
              <a:extLst>
                <a:ext uri="{FF2B5EF4-FFF2-40B4-BE49-F238E27FC236}">
                  <a16:creationId xmlns:a16="http://schemas.microsoft.com/office/drawing/2014/main" id="{72D0ECCA-E768-2271-F4C5-485B63364AFE}"/>
                </a:ext>
              </a:extLst>
            </p:cNvPr>
            <p:cNvSpPr/>
            <p:nvPr/>
          </p:nvSpPr>
          <p:spPr>
            <a:xfrm>
              <a:off x="8560370" y="5829253"/>
              <a:ext cx="47947" cy="14286"/>
            </a:xfrm>
            <a:custGeom>
              <a:avLst/>
              <a:gdLst>
                <a:gd name="connsiteX0" fmla="*/ 46281 w 47947"/>
                <a:gd name="connsiteY0" fmla="*/ 13548 h 14286"/>
                <a:gd name="connsiteX1" fmla="*/ 41710 w 47947"/>
                <a:gd name="connsiteY1" fmla="*/ 13548 h 14286"/>
                <a:gd name="connsiteX2" fmla="*/ 5038 w 47947"/>
                <a:gd name="connsiteY2" fmla="*/ 10023 h 14286"/>
                <a:gd name="connsiteX3" fmla="*/ 181 w 47947"/>
                <a:gd name="connsiteY3" fmla="*/ 7547 h 14286"/>
                <a:gd name="connsiteX4" fmla="*/ 2657 w 47947"/>
                <a:gd name="connsiteY4" fmla="*/ 2594 h 14286"/>
                <a:gd name="connsiteX5" fmla="*/ 46377 w 47947"/>
                <a:gd name="connsiteY5" fmla="*/ 7356 h 14286"/>
                <a:gd name="connsiteX6" fmla="*/ 47220 w 47947"/>
                <a:gd name="connsiteY6" fmla="*/ 12678 h 14286"/>
                <a:gd name="connsiteX7" fmla="*/ 47139 w 47947"/>
                <a:gd name="connsiteY7" fmla="*/ 12786 h 142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7947" h="14286">
                  <a:moveTo>
                    <a:pt x="46281" y="13548"/>
                  </a:moveTo>
                  <a:cubicBezTo>
                    <a:pt x="44917" y="14533"/>
                    <a:pt x="43074" y="14533"/>
                    <a:pt x="41710" y="13548"/>
                  </a:cubicBezTo>
                  <a:cubicBezTo>
                    <a:pt x="27327" y="2880"/>
                    <a:pt x="5324" y="9928"/>
                    <a:pt x="5038" y="10023"/>
                  </a:cubicBezTo>
                  <a:cubicBezTo>
                    <a:pt x="3015" y="10652"/>
                    <a:pt x="860" y="9553"/>
                    <a:pt x="181" y="7547"/>
                  </a:cubicBezTo>
                  <a:cubicBezTo>
                    <a:pt x="-455" y="5499"/>
                    <a:pt x="638" y="3315"/>
                    <a:pt x="2657" y="2594"/>
                  </a:cubicBezTo>
                  <a:cubicBezTo>
                    <a:pt x="3705" y="2594"/>
                    <a:pt x="28756" y="-5693"/>
                    <a:pt x="46377" y="7356"/>
                  </a:cubicBezTo>
                  <a:cubicBezTo>
                    <a:pt x="48079" y="8593"/>
                    <a:pt x="48457" y="10976"/>
                    <a:pt x="47220" y="12678"/>
                  </a:cubicBezTo>
                  <a:cubicBezTo>
                    <a:pt x="47193" y="12715"/>
                    <a:pt x="47166" y="12750"/>
                    <a:pt x="47139" y="12786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2" name="任意多边形: 形状 211">
              <a:extLst>
                <a:ext uri="{FF2B5EF4-FFF2-40B4-BE49-F238E27FC236}">
                  <a16:creationId xmlns:a16="http://schemas.microsoft.com/office/drawing/2014/main" id="{B454053D-C3C0-249D-686F-2818EF535D35}"/>
                </a:ext>
              </a:extLst>
            </p:cNvPr>
            <p:cNvSpPr/>
            <p:nvPr/>
          </p:nvSpPr>
          <p:spPr>
            <a:xfrm>
              <a:off x="8468933" y="5836119"/>
              <a:ext cx="38777" cy="15668"/>
            </a:xfrm>
            <a:custGeom>
              <a:avLst/>
              <a:gdLst>
                <a:gd name="connsiteX0" fmla="*/ 4368 w 38777"/>
                <a:gd name="connsiteY0" fmla="*/ 15635 h 15668"/>
                <a:gd name="connsiteX1" fmla="*/ 844 w 38777"/>
                <a:gd name="connsiteY1" fmla="*/ 14111 h 15668"/>
                <a:gd name="connsiteX2" fmla="*/ 1419 w 38777"/>
                <a:gd name="connsiteY2" fmla="*/ 8753 h 15668"/>
                <a:gd name="connsiteX3" fmla="*/ 1511 w 38777"/>
                <a:gd name="connsiteY3" fmla="*/ 8682 h 15668"/>
                <a:gd name="connsiteX4" fmla="*/ 36182 w 38777"/>
                <a:gd name="connsiteY4" fmla="*/ 1347 h 15668"/>
                <a:gd name="connsiteX5" fmla="*/ 38563 w 38777"/>
                <a:gd name="connsiteY5" fmla="*/ 6300 h 15668"/>
                <a:gd name="connsiteX6" fmla="*/ 33735 w 38777"/>
                <a:gd name="connsiteY6" fmla="*/ 8692 h 15668"/>
                <a:gd name="connsiteX7" fmla="*/ 33705 w 38777"/>
                <a:gd name="connsiteY7" fmla="*/ 8682 h 15668"/>
                <a:gd name="connsiteX8" fmla="*/ 33705 w 38777"/>
                <a:gd name="connsiteY8" fmla="*/ 8682 h 15668"/>
                <a:gd name="connsiteX9" fmla="*/ 6273 w 38777"/>
                <a:gd name="connsiteY9" fmla="*/ 14873 h 15668"/>
                <a:gd name="connsiteX10" fmla="*/ 4368 w 38777"/>
                <a:gd name="connsiteY10" fmla="*/ 15635 h 15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8777" h="15668">
                  <a:moveTo>
                    <a:pt x="4368" y="15635"/>
                  </a:moveTo>
                  <a:cubicBezTo>
                    <a:pt x="3002" y="15820"/>
                    <a:pt x="1645" y="15234"/>
                    <a:pt x="844" y="14111"/>
                  </a:cubicBezTo>
                  <a:cubicBezTo>
                    <a:pt x="-477" y="12473"/>
                    <a:pt x="-219" y="10074"/>
                    <a:pt x="1419" y="8753"/>
                  </a:cubicBezTo>
                  <a:cubicBezTo>
                    <a:pt x="1449" y="8729"/>
                    <a:pt x="1480" y="8705"/>
                    <a:pt x="1511" y="8682"/>
                  </a:cubicBezTo>
                  <a:cubicBezTo>
                    <a:pt x="11223" y="818"/>
                    <a:pt x="24117" y="-1910"/>
                    <a:pt x="36182" y="1347"/>
                  </a:cubicBezTo>
                  <a:cubicBezTo>
                    <a:pt x="38200" y="2066"/>
                    <a:pt x="39262" y="4276"/>
                    <a:pt x="38563" y="6300"/>
                  </a:cubicBezTo>
                  <a:cubicBezTo>
                    <a:pt x="37890" y="8294"/>
                    <a:pt x="35728" y="9365"/>
                    <a:pt x="33735" y="8692"/>
                  </a:cubicBezTo>
                  <a:cubicBezTo>
                    <a:pt x="33725" y="8688"/>
                    <a:pt x="33715" y="8685"/>
                    <a:pt x="33705" y="8682"/>
                  </a:cubicBezTo>
                  <a:lnTo>
                    <a:pt x="33705" y="8682"/>
                  </a:lnTo>
                  <a:cubicBezTo>
                    <a:pt x="24098" y="6217"/>
                    <a:pt x="13891" y="8521"/>
                    <a:pt x="6273" y="14873"/>
                  </a:cubicBezTo>
                  <a:cubicBezTo>
                    <a:pt x="5701" y="15262"/>
                    <a:pt x="5051" y="15522"/>
                    <a:pt x="4368" y="15635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3" name="任意多边形: 形状 212">
              <a:extLst>
                <a:ext uri="{FF2B5EF4-FFF2-40B4-BE49-F238E27FC236}">
                  <a16:creationId xmlns:a16="http://schemas.microsoft.com/office/drawing/2014/main" id="{2B84079D-6164-CAB8-1A3F-DBF7E27FD2B3}"/>
                </a:ext>
              </a:extLst>
            </p:cNvPr>
            <p:cNvSpPr/>
            <p:nvPr/>
          </p:nvSpPr>
          <p:spPr>
            <a:xfrm>
              <a:off x="8544548" y="5857945"/>
              <a:ext cx="16287" cy="5818"/>
            </a:xfrm>
            <a:custGeom>
              <a:avLst/>
              <a:gdLst>
                <a:gd name="connsiteX0" fmla="*/ 16288 w 16287"/>
                <a:gd name="connsiteY0" fmla="*/ 2477 h 5818"/>
                <a:gd name="connsiteX1" fmla="*/ 0 w 16287"/>
                <a:gd name="connsiteY1" fmla="*/ 0 h 5818"/>
                <a:gd name="connsiteX2" fmla="*/ 16288 w 16287"/>
                <a:gd name="connsiteY2" fmla="*/ 2477 h 58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287" h="5818">
                  <a:moveTo>
                    <a:pt x="16288" y="2477"/>
                  </a:moveTo>
                  <a:lnTo>
                    <a:pt x="0" y="0"/>
                  </a:lnTo>
                  <a:cubicBezTo>
                    <a:pt x="0" y="0"/>
                    <a:pt x="9620" y="11240"/>
                    <a:pt x="16288" y="2477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4" name="任意多边形: 形状 213">
              <a:extLst>
                <a:ext uri="{FF2B5EF4-FFF2-40B4-BE49-F238E27FC236}">
                  <a16:creationId xmlns:a16="http://schemas.microsoft.com/office/drawing/2014/main" id="{4B475D0F-E370-3ADD-F6F6-21766FE7C9A3}"/>
                </a:ext>
              </a:extLst>
            </p:cNvPr>
            <p:cNvSpPr/>
            <p:nvPr/>
          </p:nvSpPr>
          <p:spPr>
            <a:xfrm>
              <a:off x="8568552" y="5729625"/>
              <a:ext cx="145837" cy="114378"/>
            </a:xfrm>
            <a:custGeom>
              <a:avLst/>
              <a:gdLst>
                <a:gd name="connsiteX0" fmla="*/ 114300 w 145837"/>
                <a:gd name="connsiteY0" fmla="*/ 17925 h 114378"/>
                <a:gd name="connsiteX1" fmla="*/ 0 w 145837"/>
                <a:gd name="connsiteY1" fmla="*/ 24402 h 114378"/>
                <a:gd name="connsiteX2" fmla="*/ 49149 w 145837"/>
                <a:gd name="connsiteY2" fmla="*/ 91934 h 114378"/>
                <a:gd name="connsiteX3" fmla="*/ 53245 w 145837"/>
                <a:gd name="connsiteY3" fmla="*/ 89839 h 114378"/>
                <a:gd name="connsiteX4" fmla="*/ 16192 w 145837"/>
                <a:gd name="connsiteY4" fmla="*/ 34689 h 114378"/>
                <a:gd name="connsiteX5" fmla="*/ 101917 w 145837"/>
                <a:gd name="connsiteY5" fmla="*/ 109841 h 114378"/>
                <a:gd name="connsiteX6" fmla="*/ 114300 w 145837"/>
                <a:gd name="connsiteY6" fmla="*/ 17925 h 1143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5837" h="114378">
                  <a:moveTo>
                    <a:pt x="114300" y="17925"/>
                  </a:moveTo>
                  <a:cubicBezTo>
                    <a:pt x="70961" y="-25890"/>
                    <a:pt x="0" y="24402"/>
                    <a:pt x="0" y="24402"/>
                  </a:cubicBezTo>
                  <a:cubicBezTo>
                    <a:pt x="0" y="24402"/>
                    <a:pt x="3620" y="54406"/>
                    <a:pt x="49149" y="91934"/>
                  </a:cubicBezTo>
                  <a:lnTo>
                    <a:pt x="53245" y="89839"/>
                  </a:lnTo>
                  <a:cubicBezTo>
                    <a:pt x="53245" y="89839"/>
                    <a:pt x="22288" y="62693"/>
                    <a:pt x="16192" y="34689"/>
                  </a:cubicBezTo>
                  <a:cubicBezTo>
                    <a:pt x="35925" y="68321"/>
                    <a:pt x="65992" y="94680"/>
                    <a:pt x="101917" y="109841"/>
                  </a:cubicBezTo>
                  <a:cubicBezTo>
                    <a:pt x="158877" y="133082"/>
                    <a:pt x="157639" y="61645"/>
                    <a:pt x="114300" y="17925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5" name="任意多边形: 形状 214">
              <a:extLst>
                <a:ext uri="{FF2B5EF4-FFF2-40B4-BE49-F238E27FC236}">
                  <a16:creationId xmlns:a16="http://schemas.microsoft.com/office/drawing/2014/main" id="{593F7B9C-EA8C-50D4-DDA7-97D34F81DD65}"/>
                </a:ext>
              </a:extLst>
            </p:cNvPr>
            <p:cNvSpPr/>
            <p:nvPr/>
          </p:nvSpPr>
          <p:spPr>
            <a:xfrm>
              <a:off x="8942408" y="6099976"/>
              <a:ext cx="294104" cy="382524"/>
            </a:xfrm>
            <a:custGeom>
              <a:avLst/>
              <a:gdLst>
                <a:gd name="connsiteX0" fmla="*/ 38481 w 294104"/>
                <a:gd name="connsiteY0" fmla="*/ 0 h 382524"/>
                <a:gd name="connsiteX1" fmla="*/ 246793 w 294104"/>
                <a:gd name="connsiteY1" fmla="*/ 95250 h 382524"/>
                <a:gd name="connsiteX2" fmla="*/ 273844 w 294104"/>
                <a:gd name="connsiteY2" fmla="*/ 114300 h 382524"/>
                <a:gd name="connsiteX3" fmla="*/ 106299 w 294104"/>
                <a:gd name="connsiteY3" fmla="*/ 382524 h 382524"/>
                <a:gd name="connsiteX4" fmla="*/ 68199 w 294104"/>
                <a:gd name="connsiteY4" fmla="*/ 338614 h 382524"/>
                <a:gd name="connsiteX5" fmla="*/ 145637 w 294104"/>
                <a:gd name="connsiteY5" fmla="*/ 243364 h 382524"/>
                <a:gd name="connsiteX6" fmla="*/ 191453 w 294104"/>
                <a:gd name="connsiteY6" fmla="*/ 166497 h 382524"/>
                <a:gd name="connsiteX7" fmla="*/ 190691 w 294104"/>
                <a:gd name="connsiteY7" fmla="*/ 168783 h 382524"/>
                <a:gd name="connsiteX8" fmla="*/ 206026 w 294104"/>
                <a:gd name="connsiteY8" fmla="*/ 194405 h 382524"/>
                <a:gd name="connsiteX9" fmla="*/ 199168 w 294104"/>
                <a:gd name="connsiteY9" fmla="*/ 191548 h 382524"/>
                <a:gd name="connsiteX10" fmla="*/ 0 w 294104"/>
                <a:gd name="connsiteY10" fmla="*/ 111919 h 382524"/>
                <a:gd name="connsiteX11" fmla="*/ 38481 w 294104"/>
                <a:gd name="connsiteY11" fmla="*/ 0 h 382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94104" h="382524">
                  <a:moveTo>
                    <a:pt x="38481" y="0"/>
                  </a:moveTo>
                  <a:cubicBezTo>
                    <a:pt x="110825" y="24963"/>
                    <a:pt x="180587" y="56862"/>
                    <a:pt x="246793" y="95250"/>
                  </a:cubicBezTo>
                  <a:cubicBezTo>
                    <a:pt x="256803" y="100057"/>
                    <a:pt x="265945" y="106495"/>
                    <a:pt x="273844" y="114300"/>
                  </a:cubicBezTo>
                  <a:cubicBezTo>
                    <a:pt x="354616" y="204692"/>
                    <a:pt x="172212" y="336518"/>
                    <a:pt x="106299" y="382524"/>
                  </a:cubicBezTo>
                  <a:lnTo>
                    <a:pt x="68199" y="338614"/>
                  </a:lnTo>
                  <a:cubicBezTo>
                    <a:pt x="94488" y="306991"/>
                    <a:pt x="121444" y="274796"/>
                    <a:pt x="145637" y="243364"/>
                  </a:cubicBezTo>
                  <a:cubicBezTo>
                    <a:pt x="163068" y="218504"/>
                    <a:pt x="183737" y="194215"/>
                    <a:pt x="191453" y="166497"/>
                  </a:cubicBezTo>
                  <a:cubicBezTo>
                    <a:pt x="191453" y="165068"/>
                    <a:pt x="190786" y="164878"/>
                    <a:pt x="190691" y="168783"/>
                  </a:cubicBezTo>
                  <a:cubicBezTo>
                    <a:pt x="191293" y="179321"/>
                    <a:pt x="197023" y="188895"/>
                    <a:pt x="206026" y="194405"/>
                  </a:cubicBezTo>
                  <a:lnTo>
                    <a:pt x="199168" y="191548"/>
                  </a:lnTo>
                  <a:cubicBezTo>
                    <a:pt x="146590" y="168878"/>
                    <a:pt x="54292" y="133159"/>
                    <a:pt x="0" y="111919"/>
                  </a:cubicBezTo>
                  <a:lnTo>
                    <a:pt x="38481" y="0"/>
                  </a:lnTo>
                  <a:close/>
                </a:path>
              </a:pathLst>
            </a:custGeom>
            <a:solidFill>
              <a:srgbClr val="FFB57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6" name="任意多边形: 形状 215">
              <a:extLst>
                <a:ext uri="{FF2B5EF4-FFF2-40B4-BE49-F238E27FC236}">
                  <a16:creationId xmlns:a16="http://schemas.microsoft.com/office/drawing/2014/main" id="{3B9C1A98-6A05-40BF-C0C1-E773AC584D7B}"/>
                </a:ext>
              </a:extLst>
            </p:cNvPr>
            <p:cNvSpPr/>
            <p:nvPr/>
          </p:nvSpPr>
          <p:spPr>
            <a:xfrm>
              <a:off x="8310998" y="8172425"/>
              <a:ext cx="228882" cy="117351"/>
            </a:xfrm>
            <a:custGeom>
              <a:avLst/>
              <a:gdLst>
                <a:gd name="connsiteX0" fmla="*/ 227550 w 228882"/>
                <a:gd name="connsiteY0" fmla="*/ 10001 h 117351"/>
                <a:gd name="connsiteX1" fmla="*/ 140682 w 228882"/>
                <a:gd name="connsiteY1" fmla="*/ 0 h 117351"/>
                <a:gd name="connsiteX2" fmla="*/ 28859 w 228882"/>
                <a:gd name="connsiteY2" fmla="*/ 56293 h 117351"/>
                <a:gd name="connsiteX3" fmla="*/ 59815 w 228882"/>
                <a:gd name="connsiteY3" fmla="*/ 103156 h 117351"/>
                <a:gd name="connsiteX4" fmla="*/ 203261 w 228882"/>
                <a:gd name="connsiteY4" fmla="*/ 117062 h 117351"/>
                <a:gd name="connsiteX5" fmla="*/ 227550 w 228882"/>
                <a:gd name="connsiteY5" fmla="*/ 10001 h 1173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8882" h="117351">
                  <a:moveTo>
                    <a:pt x="227550" y="10001"/>
                  </a:moveTo>
                  <a:cubicBezTo>
                    <a:pt x="228122" y="2953"/>
                    <a:pt x="140682" y="0"/>
                    <a:pt x="140682" y="0"/>
                  </a:cubicBezTo>
                  <a:cubicBezTo>
                    <a:pt x="140682" y="0"/>
                    <a:pt x="82008" y="49149"/>
                    <a:pt x="28859" y="56293"/>
                  </a:cubicBezTo>
                  <a:cubicBezTo>
                    <a:pt x="-24291" y="63437"/>
                    <a:pt x="1807" y="97441"/>
                    <a:pt x="59815" y="103156"/>
                  </a:cubicBezTo>
                  <a:lnTo>
                    <a:pt x="203261" y="117062"/>
                  </a:lnTo>
                  <a:cubicBezTo>
                    <a:pt x="244505" y="121063"/>
                    <a:pt x="222216" y="83439"/>
                    <a:pt x="227550" y="10001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7" name="任意多边形: 形状 216">
              <a:extLst>
                <a:ext uri="{FF2B5EF4-FFF2-40B4-BE49-F238E27FC236}">
                  <a16:creationId xmlns:a16="http://schemas.microsoft.com/office/drawing/2014/main" id="{0FBBD028-62E9-FCE6-BD94-D9CCA2A73B7F}"/>
                </a:ext>
              </a:extLst>
            </p:cNvPr>
            <p:cNvSpPr/>
            <p:nvPr/>
          </p:nvSpPr>
          <p:spPr>
            <a:xfrm>
              <a:off x="8394205" y="8150509"/>
              <a:ext cx="48175" cy="39727"/>
            </a:xfrm>
            <a:custGeom>
              <a:avLst/>
              <a:gdLst>
                <a:gd name="connsiteX0" fmla="*/ 9660 w 48175"/>
                <a:gd name="connsiteY0" fmla="*/ 39728 h 39727"/>
                <a:gd name="connsiteX1" fmla="*/ 2230 w 48175"/>
                <a:gd name="connsiteY1" fmla="*/ 36870 h 39727"/>
                <a:gd name="connsiteX2" fmla="*/ 992 w 48175"/>
                <a:gd name="connsiteY2" fmla="*/ 27345 h 39727"/>
                <a:gd name="connsiteX3" fmla="*/ 6231 w 48175"/>
                <a:gd name="connsiteY3" fmla="*/ 21916 h 39727"/>
                <a:gd name="connsiteX4" fmla="*/ 25852 w 48175"/>
                <a:gd name="connsiteY4" fmla="*/ 21916 h 39727"/>
                <a:gd name="connsiteX5" fmla="*/ 13660 w 48175"/>
                <a:gd name="connsiteY5" fmla="*/ 7628 h 39727"/>
                <a:gd name="connsiteX6" fmla="*/ 20042 w 48175"/>
                <a:gd name="connsiteY6" fmla="*/ 866 h 39727"/>
                <a:gd name="connsiteX7" fmla="*/ 31281 w 48175"/>
                <a:gd name="connsiteY7" fmla="*/ 1723 h 39727"/>
                <a:gd name="connsiteX8" fmla="*/ 48141 w 48175"/>
                <a:gd name="connsiteY8" fmla="*/ 29631 h 39727"/>
                <a:gd name="connsiteX9" fmla="*/ 48141 w 48175"/>
                <a:gd name="connsiteY9" fmla="*/ 30489 h 39727"/>
                <a:gd name="connsiteX10" fmla="*/ 48141 w 48175"/>
                <a:gd name="connsiteY10" fmla="*/ 30489 h 39727"/>
                <a:gd name="connsiteX11" fmla="*/ 48141 w 48175"/>
                <a:gd name="connsiteY11" fmla="*/ 31155 h 39727"/>
                <a:gd name="connsiteX12" fmla="*/ 48141 w 48175"/>
                <a:gd name="connsiteY12" fmla="*/ 31155 h 39727"/>
                <a:gd name="connsiteX13" fmla="*/ 48141 w 48175"/>
                <a:gd name="connsiteY13" fmla="*/ 31727 h 39727"/>
                <a:gd name="connsiteX14" fmla="*/ 48141 w 48175"/>
                <a:gd name="connsiteY14" fmla="*/ 31727 h 39727"/>
                <a:gd name="connsiteX15" fmla="*/ 47379 w 48175"/>
                <a:gd name="connsiteY15" fmla="*/ 32203 h 39727"/>
                <a:gd name="connsiteX16" fmla="*/ 9660 w 48175"/>
                <a:gd name="connsiteY16" fmla="*/ 39728 h 39727"/>
                <a:gd name="connsiteX17" fmla="*/ 18518 w 48175"/>
                <a:gd name="connsiteY17" fmla="*/ 25345 h 39727"/>
                <a:gd name="connsiteX18" fmla="*/ 8136 w 48175"/>
                <a:gd name="connsiteY18" fmla="*/ 26202 h 39727"/>
                <a:gd name="connsiteX19" fmla="*/ 5278 w 48175"/>
                <a:gd name="connsiteY19" fmla="*/ 28964 h 39727"/>
                <a:gd name="connsiteX20" fmla="*/ 5278 w 48175"/>
                <a:gd name="connsiteY20" fmla="*/ 33632 h 39727"/>
                <a:gd name="connsiteX21" fmla="*/ 38711 w 48175"/>
                <a:gd name="connsiteY21" fmla="*/ 30012 h 39727"/>
                <a:gd name="connsiteX22" fmla="*/ 18518 w 48175"/>
                <a:gd name="connsiteY22" fmla="*/ 25345 h 39727"/>
                <a:gd name="connsiteX23" fmla="*/ 25662 w 48175"/>
                <a:gd name="connsiteY23" fmla="*/ 4581 h 39727"/>
                <a:gd name="connsiteX24" fmla="*/ 21566 w 48175"/>
                <a:gd name="connsiteY24" fmla="*/ 5152 h 39727"/>
                <a:gd name="connsiteX25" fmla="*/ 18232 w 48175"/>
                <a:gd name="connsiteY25" fmla="*/ 7724 h 39727"/>
                <a:gd name="connsiteX26" fmla="*/ 42235 w 48175"/>
                <a:gd name="connsiteY26" fmla="*/ 25726 h 39727"/>
                <a:gd name="connsiteX27" fmla="*/ 29186 w 48175"/>
                <a:gd name="connsiteY27" fmla="*/ 5628 h 39727"/>
                <a:gd name="connsiteX28" fmla="*/ 25662 w 48175"/>
                <a:gd name="connsiteY28" fmla="*/ 4581 h 397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48175" h="39727">
                  <a:moveTo>
                    <a:pt x="9660" y="39728"/>
                  </a:moveTo>
                  <a:cubicBezTo>
                    <a:pt x="6922" y="39688"/>
                    <a:pt x="4289" y="38675"/>
                    <a:pt x="2230" y="36870"/>
                  </a:cubicBezTo>
                  <a:cubicBezTo>
                    <a:pt x="-196" y="34296"/>
                    <a:pt x="-695" y="30455"/>
                    <a:pt x="992" y="27345"/>
                  </a:cubicBezTo>
                  <a:cubicBezTo>
                    <a:pt x="1916" y="24892"/>
                    <a:pt x="3811" y="22928"/>
                    <a:pt x="6231" y="21916"/>
                  </a:cubicBezTo>
                  <a:cubicBezTo>
                    <a:pt x="12642" y="20079"/>
                    <a:pt x="19441" y="20079"/>
                    <a:pt x="25852" y="21916"/>
                  </a:cubicBezTo>
                  <a:cubicBezTo>
                    <a:pt x="19185" y="17439"/>
                    <a:pt x="13470" y="12391"/>
                    <a:pt x="13660" y="7628"/>
                  </a:cubicBezTo>
                  <a:cubicBezTo>
                    <a:pt x="13660" y="4676"/>
                    <a:pt x="15946" y="2390"/>
                    <a:pt x="20042" y="866"/>
                  </a:cubicBezTo>
                  <a:cubicBezTo>
                    <a:pt x="23729" y="-537"/>
                    <a:pt x="27850" y="-223"/>
                    <a:pt x="31281" y="1723"/>
                  </a:cubicBezTo>
                  <a:cubicBezTo>
                    <a:pt x="42521" y="7724"/>
                    <a:pt x="47855" y="28488"/>
                    <a:pt x="48141" y="29631"/>
                  </a:cubicBezTo>
                  <a:cubicBezTo>
                    <a:pt x="48187" y="29915"/>
                    <a:pt x="48187" y="30205"/>
                    <a:pt x="48141" y="30489"/>
                  </a:cubicBezTo>
                  <a:lnTo>
                    <a:pt x="48141" y="30489"/>
                  </a:lnTo>
                  <a:lnTo>
                    <a:pt x="48141" y="31155"/>
                  </a:lnTo>
                  <a:lnTo>
                    <a:pt x="48141" y="31155"/>
                  </a:lnTo>
                  <a:lnTo>
                    <a:pt x="48141" y="31727"/>
                  </a:lnTo>
                  <a:lnTo>
                    <a:pt x="48141" y="31727"/>
                  </a:lnTo>
                  <a:lnTo>
                    <a:pt x="47379" y="32203"/>
                  </a:lnTo>
                  <a:cubicBezTo>
                    <a:pt x="35341" y="36891"/>
                    <a:pt x="22575" y="39438"/>
                    <a:pt x="9660" y="39728"/>
                  </a:cubicBezTo>
                  <a:close/>
                  <a:moveTo>
                    <a:pt x="18518" y="25345"/>
                  </a:moveTo>
                  <a:cubicBezTo>
                    <a:pt x="15041" y="24739"/>
                    <a:pt x="11466" y="25035"/>
                    <a:pt x="8136" y="26202"/>
                  </a:cubicBezTo>
                  <a:cubicBezTo>
                    <a:pt x="6845" y="26693"/>
                    <a:pt x="5813" y="27692"/>
                    <a:pt x="5278" y="28964"/>
                  </a:cubicBezTo>
                  <a:cubicBezTo>
                    <a:pt x="4135" y="32298"/>
                    <a:pt x="5278" y="33346"/>
                    <a:pt x="5278" y="33632"/>
                  </a:cubicBezTo>
                  <a:cubicBezTo>
                    <a:pt x="8993" y="37442"/>
                    <a:pt x="25376" y="34203"/>
                    <a:pt x="38711" y="30012"/>
                  </a:cubicBezTo>
                  <a:cubicBezTo>
                    <a:pt x="32164" y="27747"/>
                    <a:pt x="25395" y="26183"/>
                    <a:pt x="18518" y="25345"/>
                  </a:cubicBezTo>
                  <a:close/>
                  <a:moveTo>
                    <a:pt x="25662" y="4581"/>
                  </a:moveTo>
                  <a:cubicBezTo>
                    <a:pt x="24270" y="4404"/>
                    <a:pt x="22856" y="4601"/>
                    <a:pt x="21566" y="5152"/>
                  </a:cubicBezTo>
                  <a:cubicBezTo>
                    <a:pt x="20328" y="5152"/>
                    <a:pt x="18232" y="6485"/>
                    <a:pt x="18232" y="7724"/>
                  </a:cubicBezTo>
                  <a:cubicBezTo>
                    <a:pt x="18232" y="11629"/>
                    <a:pt x="29853" y="19630"/>
                    <a:pt x="42235" y="25726"/>
                  </a:cubicBezTo>
                  <a:cubicBezTo>
                    <a:pt x="40111" y="17820"/>
                    <a:pt x="35544" y="10786"/>
                    <a:pt x="29186" y="5628"/>
                  </a:cubicBezTo>
                  <a:cubicBezTo>
                    <a:pt x="28090" y="5054"/>
                    <a:pt x="26893" y="4698"/>
                    <a:pt x="25662" y="4581"/>
                  </a:cubicBezTo>
                  <a:close/>
                </a:path>
              </a:pathLst>
            </a:custGeom>
            <a:solidFill>
              <a:srgbClr val="407B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8" name="任意多边形: 形状 217">
              <a:extLst>
                <a:ext uri="{FF2B5EF4-FFF2-40B4-BE49-F238E27FC236}">
                  <a16:creationId xmlns:a16="http://schemas.microsoft.com/office/drawing/2014/main" id="{2D7A09CB-A98A-BA0E-1591-34A5E1F48B69}"/>
                </a:ext>
              </a:extLst>
            </p:cNvPr>
            <p:cNvSpPr/>
            <p:nvPr/>
          </p:nvSpPr>
          <p:spPr>
            <a:xfrm>
              <a:off x="8632178" y="6524695"/>
              <a:ext cx="478288" cy="962596"/>
            </a:xfrm>
            <a:custGeom>
              <a:avLst/>
              <a:gdLst>
                <a:gd name="connsiteX0" fmla="*/ 242316 w 478288"/>
                <a:gd name="connsiteY0" fmla="*/ 962597 h 962596"/>
                <a:gd name="connsiteX1" fmla="*/ 209741 w 478288"/>
                <a:gd name="connsiteY1" fmla="*/ 953072 h 962596"/>
                <a:gd name="connsiteX2" fmla="*/ 200216 w 478288"/>
                <a:gd name="connsiteY2" fmla="*/ 950405 h 962596"/>
                <a:gd name="connsiteX3" fmla="*/ 188309 w 478288"/>
                <a:gd name="connsiteY3" fmla="*/ 946976 h 962596"/>
                <a:gd name="connsiteX4" fmla="*/ 178784 w 478288"/>
                <a:gd name="connsiteY4" fmla="*/ 944309 h 962596"/>
                <a:gd name="connsiteX5" fmla="*/ 52769 w 478288"/>
                <a:gd name="connsiteY5" fmla="*/ 907923 h 962596"/>
                <a:gd name="connsiteX6" fmla="*/ 186119 w 478288"/>
                <a:gd name="connsiteY6" fmla="*/ 372999 h 962596"/>
                <a:gd name="connsiteX7" fmla="*/ 29147 w 478288"/>
                <a:gd name="connsiteY7" fmla="*/ 263080 h 962596"/>
                <a:gd name="connsiteX8" fmla="*/ 9525 w 478288"/>
                <a:gd name="connsiteY8" fmla="*/ 101156 h 962596"/>
                <a:gd name="connsiteX9" fmla="*/ 0 w 478288"/>
                <a:gd name="connsiteY9" fmla="*/ 77724 h 962596"/>
                <a:gd name="connsiteX10" fmla="*/ 302895 w 478288"/>
                <a:gd name="connsiteY10" fmla="*/ 8192 h 962596"/>
                <a:gd name="connsiteX11" fmla="*/ 312420 w 478288"/>
                <a:gd name="connsiteY11" fmla="*/ 6001 h 962596"/>
                <a:gd name="connsiteX12" fmla="*/ 319088 w 478288"/>
                <a:gd name="connsiteY12" fmla="*/ 4477 h 962596"/>
                <a:gd name="connsiteX13" fmla="*/ 328613 w 478288"/>
                <a:gd name="connsiteY13" fmla="*/ 2286 h 962596"/>
                <a:gd name="connsiteX14" fmla="*/ 338709 w 478288"/>
                <a:gd name="connsiteY14" fmla="*/ 0 h 962596"/>
                <a:gd name="connsiteX15" fmla="*/ 352235 w 478288"/>
                <a:gd name="connsiteY15" fmla="*/ 33719 h 962596"/>
                <a:gd name="connsiteX16" fmla="*/ 476060 w 478288"/>
                <a:gd name="connsiteY16" fmla="*/ 301085 h 962596"/>
                <a:gd name="connsiteX17" fmla="*/ 242316 w 478288"/>
                <a:gd name="connsiteY17" fmla="*/ 962597 h 9625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78288" h="962596">
                  <a:moveTo>
                    <a:pt x="242316" y="962597"/>
                  </a:moveTo>
                  <a:lnTo>
                    <a:pt x="209741" y="953072"/>
                  </a:lnTo>
                  <a:lnTo>
                    <a:pt x="200216" y="950405"/>
                  </a:lnTo>
                  <a:lnTo>
                    <a:pt x="188309" y="946976"/>
                  </a:lnTo>
                  <a:lnTo>
                    <a:pt x="178784" y="944309"/>
                  </a:lnTo>
                  <a:lnTo>
                    <a:pt x="52769" y="907923"/>
                  </a:lnTo>
                  <a:lnTo>
                    <a:pt x="186119" y="372999"/>
                  </a:lnTo>
                  <a:cubicBezTo>
                    <a:pt x="186119" y="372999"/>
                    <a:pt x="50483" y="302990"/>
                    <a:pt x="29147" y="263080"/>
                  </a:cubicBezTo>
                  <a:cubicBezTo>
                    <a:pt x="13430" y="233934"/>
                    <a:pt x="9525" y="101156"/>
                    <a:pt x="9525" y="101156"/>
                  </a:cubicBezTo>
                  <a:lnTo>
                    <a:pt x="0" y="77724"/>
                  </a:lnTo>
                  <a:lnTo>
                    <a:pt x="302895" y="8192"/>
                  </a:lnTo>
                  <a:lnTo>
                    <a:pt x="312420" y="6001"/>
                  </a:lnTo>
                  <a:lnTo>
                    <a:pt x="319088" y="4477"/>
                  </a:lnTo>
                  <a:lnTo>
                    <a:pt x="328613" y="2286"/>
                  </a:lnTo>
                  <a:lnTo>
                    <a:pt x="338709" y="0"/>
                  </a:lnTo>
                  <a:lnTo>
                    <a:pt x="352235" y="33719"/>
                  </a:lnTo>
                  <a:cubicBezTo>
                    <a:pt x="352235" y="33719"/>
                    <a:pt x="456343" y="149638"/>
                    <a:pt x="476060" y="301085"/>
                  </a:cubicBezTo>
                  <a:cubicBezTo>
                    <a:pt x="505016" y="526733"/>
                    <a:pt x="242316" y="962597"/>
                    <a:pt x="242316" y="962597"/>
                  </a:cubicBezTo>
                  <a:close/>
                </a:path>
              </a:pathLst>
            </a:custGeom>
            <a:solidFill>
              <a:srgbClr val="407B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9" name="任意多边形: 形状 218">
              <a:extLst>
                <a:ext uri="{FF2B5EF4-FFF2-40B4-BE49-F238E27FC236}">
                  <a16:creationId xmlns:a16="http://schemas.microsoft.com/office/drawing/2014/main" id="{C77E7B07-1ABE-4E65-36F5-9536A0E9F0BD}"/>
                </a:ext>
              </a:extLst>
            </p:cNvPr>
            <p:cNvSpPr/>
            <p:nvPr/>
          </p:nvSpPr>
          <p:spPr>
            <a:xfrm>
              <a:off x="8811344" y="6530410"/>
              <a:ext cx="229901" cy="941165"/>
            </a:xfrm>
            <a:custGeom>
              <a:avLst/>
              <a:gdLst>
                <a:gd name="connsiteX0" fmla="*/ 9525 w 229901"/>
                <a:gd name="connsiteY0" fmla="*/ 941165 h 941165"/>
                <a:gd name="connsiteX1" fmla="*/ 0 w 229901"/>
                <a:gd name="connsiteY1" fmla="*/ 938498 h 941165"/>
                <a:gd name="connsiteX2" fmla="*/ 219646 w 229901"/>
                <a:gd name="connsiteY2" fmla="*/ 290798 h 941165"/>
                <a:gd name="connsiteX3" fmla="*/ 133064 w 229901"/>
                <a:gd name="connsiteY3" fmla="*/ 27337 h 941165"/>
                <a:gd name="connsiteX4" fmla="*/ 132588 w 229901"/>
                <a:gd name="connsiteY4" fmla="*/ 26384 h 941165"/>
                <a:gd name="connsiteX5" fmla="*/ 124015 w 229901"/>
                <a:gd name="connsiteY5" fmla="*/ 2191 h 941165"/>
                <a:gd name="connsiteX6" fmla="*/ 133540 w 229901"/>
                <a:gd name="connsiteY6" fmla="*/ 0 h 941165"/>
                <a:gd name="connsiteX7" fmla="*/ 141637 w 229901"/>
                <a:gd name="connsiteY7" fmla="*/ 22574 h 941165"/>
                <a:gd name="connsiteX8" fmla="*/ 229457 w 229901"/>
                <a:gd name="connsiteY8" fmla="*/ 291370 h 941165"/>
                <a:gd name="connsiteX9" fmla="*/ 9525 w 229901"/>
                <a:gd name="connsiteY9" fmla="*/ 941165 h 941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9901" h="941165">
                  <a:moveTo>
                    <a:pt x="9525" y="941165"/>
                  </a:moveTo>
                  <a:lnTo>
                    <a:pt x="0" y="938498"/>
                  </a:lnTo>
                  <a:cubicBezTo>
                    <a:pt x="55626" y="813054"/>
                    <a:pt x="209550" y="452723"/>
                    <a:pt x="219646" y="290798"/>
                  </a:cubicBezTo>
                  <a:cubicBezTo>
                    <a:pt x="226981" y="170783"/>
                    <a:pt x="133921" y="28766"/>
                    <a:pt x="133064" y="27337"/>
                  </a:cubicBezTo>
                  <a:lnTo>
                    <a:pt x="132588" y="26384"/>
                  </a:lnTo>
                  <a:lnTo>
                    <a:pt x="124015" y="2191"/>
                  </a:lnTo>
                  <a:lnTo>
                    <a:pt x="133540" y="0"/>
                  </a:lnTo>
                  <a:lnTo>
                    <a:pt x="141637" y="22574"/>
                  </a:lnTo>
                  <a:cubicBezTo>
                    <a:pt x="148685" y="33433"/>
                    <a:pt x="236887" y="170593"/>
                    <a:pt x="229457" y="291370"/>
                  </a:cubicBezTo>
                  <a:cubicBezTo>
                    <a:pt x="219361" y="454819"/>
                    <a:pt x="65722" y="814483"/>
                    <a:pt x="9525" y="941165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0" name="任意多边形: 形状 219">
              <a:extLst>
                <a:ext uri="{FF2B5EF4-FFF2-40B4-BE49-F238E27FC236}">
                  <a16:creationId xmlns:a16="http://schemas.microsoft.com/office/drawing/2014/main" id="{592E18D1-3762-B44C-D4D6-86CFAE5D1608}"/>
                </a:ext>
              </a:extLst>
            </p:cNvPr>
            <p:cNvSpPr/>
            <p:nvPr/>
          </p:nvSpPr>
          <p:spPr>
            <a:xfrm>
              <a:off x="8832394" y="6526410"/>
              <a:ext cx="229321" cy="951452"/>
            </a:xfrm>
            <a:custGeom>
              <a:avLst/>
              <a:gdLst>
                <a:gd name="connsiteX0" fmla="*/ 9525 w 229321"/>
                <a:gd name="connsiteY0" fmla="*/ 951452 h 951452"/>
                <a:gd name="connsiteX1" fmla="*/ 0 w 229321"/>
                <a:gd name="connsiteY1" fmla="*/ 948785 h 951452"/>
                <a:gd name="connsiteX2" fmla="*/ 219075 w 229321"/>
                <a:gd name="connsiteY2" fmla="*/ 282988 h 951452"/>
                <a:gd name="connsiteX3" fmla="*/ 131159 w 229321"/>
                <a:gd name="connsiteY3" fmla="*/ 33718 h 951452"/>
                <a:gd name="connsiteX4" fmla="*/ 130492 w 229321"/>
                <a:gd name="connsiteY4" fmla="*/ 32480 h 951452"/>
                <a:gd name="connsiteX5" fmla="*/ 119158 w 229321"/>
                <a:gd name="connsiteY5" fmla="*/ 2191 h 951452"/>
                <a:gd name="connsiteX6" fmla="*/ 128683 w 229321"/>
                <a:gd name="connsiteY6" fmla="*/ 0 h 951452"/>
                <a:gd name="connsiteX7" fmla="*/ 139827 w 229321"/>
                <a:gd name="connsiteY7" fmla="*/ 28004 h 951452"/>
                <a:gd name="connsiteX8" fmla="*/ 229267 w 229321"/>
                <a:gd name="connsiteY8" fmla="*/ 282321 h 951452"/>
                <a:gd name="connsiteX9" fmla="*/ 9525 w 229321"/>
                <a:gd name="connsiteY9" fmla="*/ 951452 h 9514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9321" h="951452">
                  <a:moveTo>
                    <a:pt x="9525" y="951452"/>
                  </a:moveTo>
                  <a:lnTo>
                    <a:pt x="0" y="948785"/>
                  </a:lnTo>
                  <a:cubicBezTo>
                    <a:pt x="55531" y="820388"/>
                    <a:pt x="222885" y="421958"/>
                    <a:pt x="219075" y="282988"/>
                  </a:cubicBezTo>
                  <a:cubicBezTo>
                    <a:pt x="215360" y="141922"/>
                    <a:pt x="132017" y="34766"/>
                    <a:pt x="131159" y="33718"/>
                  </a:cubicBezTo>
                  <a:lnTo>
                    <a:pt x="130492" y="32480"/>
                  </a:lnTo>
                  <a:lnTo>
                    <a:pt x="119158" y="2191"/>
                  </a:lnTo>
                  <a:lnTo>
                    <a:pt x="128683" y="0"/>
                  </a:lnTo>
                  <a:lnTo>
                    <a:pt x="139827" y="28004"/>
                  </a:lnTo>
                  <a:cubicBezTo>
                    <a:pt x="146495" y="36767"/>
                    <a:pt x="225552" y="143446"/>
                    <a:pt x="229267" y="282321"/>
                  </a:cubicBezTo>
                  <a:cubicBezTo>
                    <a:pt x="232791" y="425196"/>
                    <a:pt x="66294" y="821341"/>
                    <a:pt x="9525" y="951452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1" name="任意多边形: 形状 220">
              <a:extLst>
                <a:ext uri="{FF2B5EF4-FFF2-40B4-BE49-F238E27FC236}">
                  <a16:creationId xmlns:a16="http://schemas.microsoft.com/office/drawing/2014/main" id="{1D429C38-2882-3897-258D-9C37F80E027C}"/>
                </a:ext>
              </a:extLst>
            </p:cNvPr>
            <p:cNvSpPr/>
            <p:nvPr/>
          </p:nvSpPr>
          <p:spPr>
            <a:xfrm>
              <a:off x="8671507" y="6583754"/>
              <a:ext cx="144706" cy="85400"/>
            </a:xfrm>
            <a:custGeom>
              <a:avLst/>
              <a:gdLst>
                <a:gd name="connsiteX0" fmla="*/ 102023 w 144706"/>
                <a:gd name="connsiteY0" fmla="*/ 85340 h 85400"/>
                <a:gd name="connsiteX1" fmla="*/ 102023 w 144706"/>
                <a:gd name="connsiteY1" fmla="*/ 85340 h 85400"/>
                <a:gd name="connsiteX2" fmla="*/ 45920 w 144706"/>
                <a:gd name="connsiteY2" fmla="*/ 41334 h 85400"/>
                <a:gd name="connsiteX3" fmla="*/ 29823 w 144706"/>
                <a:gd name="connsiteY3" fmla="*/ 76196 h 85400"/>
                <a:gd name="connsiteX4" fmla="*/ 9249 w 144706"/>
                <a:gd name="connsiteY4" fmla="*/ 70005 h 85400"/>
                <a:gd name="connsiteX5" fmla="*/ 295 w 144706"/>
                <a:gd name="connsiteY5" fmla="*/ 49240 h 85400"/>
                <a:gd name="connsiteX6" fmla="*/ 42015 w 144706"/>
                <a:gd name="connsiteY6" fmla="*/ 23999 h 85400"/>
                <a:gd name="connsiteX7" fmla="*/ 106023 w 144706"/>
                <a:gd name="connsiteY7" fmla="*/ 1234 h 85400"/>
                <a:gd name="connsiteX8" fmla="*/ 115548 w 144706"/>
                <a:gd name="connsiteY8" fmla="*/ 11807 h 85400"/>
                <a:gd name="connsiteX9" fmla="*/ 112500 w 144706"/>
                <a:gd name="connsiteY9" fmla="*/ 25047 h 85400"/>
                <a:gd name="connsiteX10" fmla="*/ 61160 w 144706"/>
                <a:gd name="connsiteY10" fmla="*/ 33048 h 85400"/>
                <a:gd name="connsiteX11" fmla="*/ 140884 w 144706"/>
                <a:gd name="connsiteY11" fmla="*/ 47907 h 85400"/>
                <a:gd name="connsiteX12" fmla="*/ 144694 w 144706"/>
                <a:gd name="connsiteY12" fmla="*/ 51240 h 85400"/>
                <a:gd name="connsiteX13" fmla="*/ 141472 w 144706"/>
                <a:gd name="connsiteY13" fmla="*/ 55043 h 85400"/>
                <a:gd name="connsiteX14" fmla="*/ 141361 w 144706"/>
                <a:gd name="connsiteY14" fmla="*/ 55050 h 85400"/>
                <a:gd name="connsiteX15" fmla="*/ 51921 w 144706"/>
                <a:gd name="connsiteY15" fmla="*/ 36000 h 85400"/>
                <a:gd name="connsiteX16" fmla="*/ 103165 w 144706"/>
                <a:gd name="connsiteY16" fmla="*/ 77815 h 85400"/>
                <a:gd name="connsiteX17" fmla="*/ 106416 w 144706"/>
                <a:gd name="connsiteY17" fmla="*/ 81594 h 85400"/>
                <a:gd name="connsiteX18" fmla="*/ 106404 w 144706"/>
                <a:gd name="connsiteY18" fmla="*/ 81721 h 85400"/>
                <a:gd name="connsiteX19" fmla="*/ 102655 w 144706"/>
                <a:gd name="connsiteY19" fmla="*/ 85400 h 85400"/>
                <a:gd name="connsiteX20" fmla="*/ 102023 w 144706"/>
                <a:gd name="connsiteY20" fmla="*/ 85340 h 85400"/>
                <a:gd name="connsiteX21" fmla="*/ 39348 w 144706"/>
                <a:gd name="connsiteY21" fmla="*/ 31905 h 85400"/>
                <a:gd name="connsiteX22" fmla="*/ 6868 w 144706"/>
                <a:gd name="connsiteY22" fmla="*/ 50955 h 85400"/>
                <a:gd name="connsiteX23" fmla="*/ 13726 w 144706"/>
                <a:gd name="connsiteY23" fmla="*/ 64480 h 85400"/>
                <a:gd name="connsiteX24" fmla="*/ 26680 w 144706"/>
                <a:gd name="connsiteY24" fmla="*/ 69433 h 85400"/>
                <a:gd name="connsiteX25" fmla="*/ 39348 w 144706"/>
                <a:gd name="connsiteY25" fmla="*/ 31905 h 85400"/>
                <a:gd name="connsiteX26" fmla="*/ 53254 w 144706"/>
                <a:gd name="connsiteY26" fmla="*/ 25142 h 85400"/>
                <a:gd name="connsiteX27" fmla="*/ 106499 w 144706"/>
                <a:gd name="connsiteY27" fmla="*/ 20189 h 85400"/>
                <a:gd name="connsiteX28" fmla="*/ 107833 w 144706"/>
                <a:gd name="connsiteY28" fmla="*/ 13522 h 85400"/>
                <a:gd name="connsiteX29" fmla="*/ 103261 w 144706"/>
                <a:gd name="connsiteY29" fmla="*/ 7902 h 85400"/>
                <a:gd name="connsiteX30" fmla="*/ 53254 w 144706"/>
                <a:gd name="connsiteY30" fmla="*/ 25142 h 85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144706" h="85400">
                  <a:moveTo>
                    <a:pt x="102023" y="85340"/>
                  </a:moveTo>
                  <a:lnTo>
                    <a:pt x="102023" y="85340"/>
                  </a:lnTo>
                  <a:cubicBezTo>
                    <a:pt x="72114" y="82387"/>
                    <a:pt x="54398" y="57241"/>
                    <a:pt x="45920" y="41334"/>
                  </a:cubicBezTo>
                  <a:cubicBezTo>
                    <a:pt x="44206" y="54193"/>
                    <a:pt x="40015" y="71719"/>
                    <a:pt x="29823" y="76196"/>
                  </a:cubicBezTo>
                  <a:cubicBezTo>
                    <a:pt x="22344" y="78565"/>
                    <a:pt x="14178" y="76108"/>
                    <a:pt x="9249" y="70005"/>
                  </a:cubicBezTo>
                  <a:cubicBezTo>
                    <a:pt x="2427" y="65458"/>
                    <a:pt x="-1081" y="57322"/>
                    <a:pt x="295" y="49240"/>
                  </a:cubicBezTo>
                  <a:cubicBezTo>
                    <a:pt x="4582" y="33048"/>
                    <a:pt x="35824" y="25332"/>
                    <a:pt x="42015" y="23999"/>
                  </a:cubicBezTo>
                  <a:cubicBezTo>
                    <a:pt x="48778" y="19427"/>
                    <a:pt x="87735" y="-5814"/>
                    <a:pt x="106023" y="1234"/>
                  </a:cubicBezTo>
                  <a:cubicBezTo>
                    <a:pt x="110852" y="2814"/>
                    <a:pt x="114479" y="6840"/>
                    <a:pt x="115548" y="11807"/>
                  </a:cubicBezTo>
                  <a:cubicBezTo>
                    <a:pt x="116904" y="16450"/>
                    <a:pt x="115749" y="21464"/>
                    <a:pt x="112500" y="25047"/>
                  </a:cubicBezTo>
                  <a:cubicBezTo>
                    <a:pt x="103546" y="34572"/>
                    <a:pt x="78591" y="34572"/>
                    <a:pt x="61160" y="33048"/>
                  </a:cubicBezTo>
                  <a:cubicBezTo>
                    <a:pt x="86269" y="43968"/>
                    <a:pt x="113528" y="49048"/>
                    <a:pt x="140884" y="47907"/>
                  </a:cubicBezTo>
                  <a:cubicBezTo>
                    <a:pt x="142850" y="47797"/>
                    <a:pt x="144542" y="49278"/>
                    <a:pt x="144694" y="51240"/>
                  </a:cubicBezTo>
                  <a:cubicBezTo>
                    <a:pt x="144855" y="53180"/>
                    <a:pt x="143412" y="54883"/>
                    <a:pt x="141472" y="55043"/>
                  </a:cubicBezTo>
                  <a:cubicBezTo>
                    <a:pt x="141435" y="55046"/>
                    <a:pt x="141398" y="55048"/>
                    <a:pt x="141361" y="55050"/>
                  </a:cubicBezTo>
                  <a:cubicBezTo>
                    <a:pt x="110406" y="56492"/>
                    <a:pt x="79602" y="49931"/>
                    <a:pt x="51921" y="36000"/>
                  </a:cubicBezTo>
                  <a:cubicBezTo>
                    <a:pt x="59350" y="50383"/>
                    <a:pt x="75924" y="75148"/>
                    <a:pt x="103165" y="77815"/>
                  </a:cubicBezTo>
                  <a:cubicBezTo>
                    <a:pt x="105106" y="77961"/>
                    <a:pt x="106562" y="79653"/>
                    <a:pt x="106416" y="81594"/>
                  </a:cubicBezTo>
                  <a:cubicBezTo>
                    <a:pt x="106413" y="81636"/>
                    <a:pt x="106409" y="81678"/>
                    <a:pt x="106404" y="81721"/>
                  </a:cubicBezTo>
                  <a:cubicBezTo>
                    <a:pt x="106385" y="83772"/>
                    <a:pt x="104706" y="85419"/>
                    <a:pt x="102655" y="85400"/>
                  </a:cubicBezTo>
                  <a:cubicBezTo>
                    <a:pt x="102443" y="85398"/>
                    <a:pt x="102231" y="85378"/>
                    <a:pt x="102023" y="85340"/>
                  </a:cubicBezTo>
                  <a:close/>
                  <a:moveTo>
                    <a:pt x="39348" y="31905"/>
                  </a:moveTo>
                  <a:cubicBezTo>
                    <a:pt x="26489" y="35334"/>
                    <a:pt x="9154" y="42573"/>
                    <a:pt x="6868" y="50955"/>
                  </a:cubicBezTo>
                  <a:cubicBezTo>
                    <a:pt x="5820" y="54860"/>
                    <a:pt x="8106" y="59432"/>
                    <a:pt x="13726" y="64480"/>
                  </a:cubicBezTo>
                  <a:cubicBezTo>
                    <a:pt x="19345" y="69528"/>
                    <a:pt x="23251" y="70862"/>
                    <a:pt x="26680" y="69433"/>
                  </a:cubicBezTo>
                  <a:cubicBezTo>
                    <a:pt x="34490" y="66195"/>
                    <a:pt x="38395" y="46287"/>
                    <a:pt x="39348" y="31905"/>
                  </a:cubicBezTo>
                  <a:close/>
                  <a:moveTo>
                    <a:pt x="53254" y="25142"/>
                  </a:moveTo>
                  <a:cubicBezTo>
                    <a:pt x="73162" y="27428"/>
                    <a:pt x="99451" y="27809"/>
                    <a:pt x="106499" y="20189"/>
                  </a:cubicBezTo>
                  <a:cubicBezTo>
                    <a:pt x="108148" y="18387"/>
                    <a:pt x="108662" y="15819"/>
                    <a:pt x="107833" y="13522"/>
                  </a:cubicBezTo>
                  <a:cubicBezTo>
                    <a:pt x="107462" y="10948"/>
                    <a:pt x="105705" y="8789"/>
                    <a:pt x="103261" y="7902"/>
                  </a:cubicBezTo>
                  <a:cubicBezTo>
                    <a:pt x="92402" y="3806"/>
                    <a:pt x="68494" y="16188"/>
                    <a:pt x="53254" y="25142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2" name="任意多边形: 形状 221">
              <a:extLst>
                <a:ext uri="{FF2B5EF4-FFF2-40B4-BE49-F238E27FC236}">
                  <a16:creationId xmlns:a16="http://schemas.microsoft.com/office/drawing/2014/main" id="{9D91EF89-3AAA-A514-2E0B-A82398270870}"/>
                </a:ext>
              </a:extLst>
            </p:cNvPr>
            <p:cNvSpPr/>
            <p:nvPr/>
          </p:nvSpPr>
          <p:spPr>
            <a:xfrm>
              <a:off x="8915895" y="6438278"/>
              <a:ext cx="146336" cy="107444"/>
            </a:xfrm>
            <a:custGeom>
              <a:avLst/>
              <a:gdLst>
                <a:gd name="connsiteX0" fmla="*/ 3367 w 146336"/>
                <a:gd name="connsiteY0" fmla="*/ 46698 h 107444"/>
                <a:gd name="connsiteX1" fmla="*/ 25465 w 146336"/>
                <a:gd name="connsiteY1" fmla="*/ 16409 h 107444"/>
                <a:gd name="connsiteX2" fmla="*/ 36418 w 146336"/>
                <a:gd name="connsiteY2" fmla="*/ 9646 h 107444"/>
                <a:gd name="connsiteX3" fmla="*/ 88425 w 146336"/>
                <a:gd name="connsiteY3" fmla="*/ 978 h 107444"/>
                <a:gd name="connsiteX4" fmla="*/ 146337 w 146336"/>
                <a:gd name="connsiteY4" fmla="*/ 17456 h 107444"/>
                <a:gd name="connsiteX5" fmla="*/ 146337 w 146336"/>
                <a:gd name="connsiteY5" fmla="*/ 17456 h 107444"/>
                <a:gd name="connsiteX6" fmla="*/ 105665 w 146336"/>
                <a:gd name="connsiteY6" fmla="*/ 75559 h 107444"/>
                <a:gd name="connsiteX7" fmla="*/ 103760 w 146336"/>
                <a:gd name="connsiteY7" fmla="*/ 76797 h 107444"/>
                <a:gd name="connsiteX8" fmla="*/ 51754 w 146336"/>
                <a:gd name="connsiteY8" fmla="*/ 105372 h 107444"/>
                <a:gd name="connsiteX9" fmla="*/ 30322 w 146336"/>
                <a:gd name="connsiteY9" fmla="*/ 100991 h 107444"/>
                <a:gd name="connsiteX10" fmla="*/ 3843 w 146336"/>
                <a:gd name="connsiteY10" fmla="*/ 67653 h 107444"/>
                <a:gd name="connsiteX11" fmla="*/ 3367 w 146336"/>
                <a:gd name="connsiteY11" fmla="*/ 46698 h 1074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6336" h="107444">
                  <a:moveTo>
                    <a:pt x="3367" y="46698"/>
                  </a:moveTo>
                  <a:lnTo>
                    <a:pt x="25465" y="16409"/>
                  </a:lnTo>
                  <a:cubicBezTo>
                    <a:pt x="28106" y="12825"/>
                    <a:pt x="32031" y="10401"/>
                    <a:pt x="36418" y="9646"/>
                  </a:cubicBezTo>
                  <a:lnTo>
                    <a:pt x="88425" y="978"/>
                  </a:lnTo>
                  <a:cubicBezTo>
                    <a:pt x="109226" y="-2535"/>
                    <a:pt x="130501" y="3519"/>
                    <a:pt x="146337" y="17456"/>
                  </a:cubicBezTo>
                  <a:lnTo>
                    <a:pt x="146337" y="17456"/>
                  </a:lnTo>
                  <a:cubicBezTo>
                    <a:pt x="141098" y="47746"/>
                    <a:pt x="111475" y="71177"/>
                    <a:pt x="105665" y="75559"/>
                  </a:cubicBezTo>
                  <a:cubicBezTo>
                    <a:pt x="105067" y="76026"/>
                    <a:pt x="104430" y="76441"/>
                    <a:pt x="103760" y="76797"/>
                  </a:cubicBezTo>
                  <a:lnTo>
                    <a:pt x="51754" y="105372"/>
                  </a:lnTo>
                  <a:cubicBezTo>
                    <a:pt x="44497" y="109332"/>
                    <a:pt x="35443" y="107480"/>
                    <a:pt x="30322" y="100991"/>
                  </a:cubicBezTo>
                  <a:lnTo>
                    <a:pt x="3843" y="67653"/>
                  </a:lnTo>
                  <a:cubicBezTo>
                    <a:pt x="-1098" y="61602"/>
                    <a:pt x="-1294" y="52967"/>
                    <a:pt x="3367" y="46698"/>
                  </a:cubicBezTo>
                  <a:close/>
                </a:path>
              </a:pathLst>
            </a:custGeom>
            <a:solidFill>
              <a:srgbClr val="FFB57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3" name="任意多边形: 形状 222">
              <a:extLst>
                <a:ext uri="{FF2B5EF4-FFF2-40B4-BE49-F238E27FC236}">
                  <a16:creationId xmlns:a16="http://schemas.microsoft.com/office/drawing/2014/main" id="{256E89F0-A47C-87A9-23D5-A14142BBEE86}"/>
                </a:ext>
              </a:extLst>
            </p:cNvPr>
            <p:cNvSpPr/>
            <p:nvPr/>
          </p:nvSpPr>
          <p:spPr>
            <a:xfrm>
              <a:off x="8731429" y="5668000"/>
              <a:ext cx="490251" cy="282909"/>
            </a:xfrm>
            <a:custGeom>
              <a:avLst/>
              <a:gdLst>
                <a:gd name="connsiteX0" fmla="*/ 427672 w 490251"/>
                <a:gd name="connsiteY0" fmla="*/ 226617 h 282909"/>
                <a:gd name="connsiteX1" fmla="*/ 331089 w 490251"/>
                <a:gd name="connsiteY1" fmla="*/ 175467 h 282909"/>
                <a:gd name="connsiteX2" fmla="*/ 423577 w 490251"/>
                <a:gd name="connsiteY2" fmla="*/ 237570 h 282909"/>
                <a:gd name="connsiteX3" fmla="*/ 373761 w 490251"/>
                <a:gd name="connsiteY3" fmla="*/ 282909 h 282909"/>
                <a:gd name="connsiteX4" fmla="*/ 300895 w 490251"/>
                <a:gd name="connsiteY4" fmla="*/ 219282 h 282909"/>
                <a:gd name="connsiteX5" fmla="*/ 150209 w 490251"/>
                <a:gd name="connsiteY5" fmla="*/ 175944 h 282909"/>
                <a:gd name="connsiteX6" fmla="*/ 9525 w 490251"/>
                <a:gd name="connsiteY6" fmla="*/ 90219 h 282909"/>
                <a:gd name="connsiteX7" fmla="*/ 0 w 490251"/>
                <a:gd name="connsiteY7" fmla="*/ 57929 h 282909"/>
                <a:gd name="connsiteX8" fmla="*/ 108490 w 490251"/>
                <a:gd name="connsiteY8" fmla="*/ 779 h 282909"/>
                <a:gd name="connsiteX9" fmla="*/ 257651 w 490251"/>
                <a:gd name="connsiteY9" fmla="*/ 102982 h 282909"/>
                <a:gd name="connsiteX10" fmla="*/ 490252 w 490251"/>
                <a:gd name="connsiteY10" fmla="*/ 160704 h 282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90251" h="282909">
                  <a:moveTo>
                    <a:pt x="427672" y="226617"/>
                  </a:moveTo>
                  <a:cubicBezTo>
                    <a:pt x="375761" y="180039"/>
                    <a:pt x="331089" y="175467"/>
                    <a:pt x="331089" y="175467"/>
                  </a:cubicBezTo>
                  <a:cubicBezTo>
                    <a:pt x="367597" y="186110"/>
                    <a:pt x="399909" y="207806"/>
                    <a:pt x="423577" y="237570"/>
                  </a:cubicBezTo>
                  <a:lnTo>
                    <a:pt x="373761" y="282909"/>
                  </a:lnTo>
                  <a:cubicBezTo>
                    <a:pt x="373761" y="282909"/>
                    <a:pt x="346138" y="228426"/>
                    <a:pt x="300895" y="219282"/>
                  </a:cubicBezTo>
                  <a:cubicBezTo>
                    <a:pt x="255651" y="210138"/>
                    <a:pt x="202978" y="220902"/>
                    <a:pt x="150209" y="175944"/>
                  </a:cubicBezTo>
                  <a:cubicBezTo>
                    <a:pt x="97441" y="130986"/>
                    <a:pt x="98679" y="61644"/>
                    <a:pt x="9525" y="90219"/>
                  </a:cubicBezTo>
                  <a:lnTo>
                    <a:pt x="0" y="57929"/>
                  </a:lnTo>
                  <a:cubicBezTo>
                    <a:pt x="27458" y="25624"/>
                    <a:pt x="66318" y="5154"/>
                    <a:pt x="108490" y="779"/>
                  </a:cubicBezTo>
                  <a:cubicBezTo>
                    <a:pt x="182594" y="-8746"/>
                    <a:pt x="210979" y="71645"/>
                    <a:pt x="257651" y="102982"/>
                  </a:cubicBezTo>
                  <a:cubicBezTo>
                    <a:pt x="304324" y="134319"/>
                    <a:pt x="391001" y="41355"/>
                    <a:pt x="490252" y="160704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4" name="任意多边形: 形状 223">
              <a:extLst>
                <a:ext uri="{FF2B5EF4-FFF2-40B4-BE49-F238E27FC236}">
                  <a16:creationId xmlns:a16="http://schemas.microsoft.com/office/drawing/2014/main" id="{40B859A0-7FBA-262D-1CB4-6EBBD111DAAB}"/>
                </a:ext>
              </a:extLst>
            </p:cNvPr>
            <p:cNvSpPr/>
            <p:nvPr/>
          </p:nvSpPr>
          <p:spPr>
            <a:xfrm>
              <a:off x="8926596" y="5722690"/>
              <a:ext cx="304704" cy="74485"/>
            </a:xfrm>
            <a:custGeom>
              <a:avLst/>
              <a:gdLst>
                <a:gd name="connsiteX0" fmla="*/ 297942 w 304704"/>
                <a:gd name="connsiteY0" fmla="*/ 74486 h 74485"/>
                <a:gd name="connsiteX1" fmla="*/ 121729 w 304704"/>
                <a:gd name="connsiteY1" fmla="*/ 42005 h 74485"/>
                <a:gd name="connsiteX2" fmla="*/ 102679 w 304704"/>
                <a:gd name="connsiteY2" fmla="*/ 47054 h 74485"/>
                <a:gd name="connsiteX3" fmla="*/ 0 w 304704"/>
                <a:gd name="connsiteY3" fmla="*/ 6287 h 74485"/>
                <a:gd name="connsiteX4" fmla="*/ 7144 w 304704"/>
                <a:gd name="connsiteY4" fmla="*/ 0 h 74485"/>
                <a:gd name="connsiteX5" fmla="*/ 100394 w 304704"/>
                <a:gd name="connsiteY5" fmla="*/ 38100 h 74485"/>
                <a:gd name="connsiteX6" fmla="*/ 118967 w 304704"/>
                <a:gd name="connsiteY6" fmla="*/ 33242 h 74485"/>
                <a:gd name="connsiteX7" fmla="*/ 304705 w 304704"/>
                <a:gd name="connsiteY7" fmla="*/ 68390 h 74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04704" h="74485">
                  <a:moveTo>
                    <a:pt x="297942" y="74486"/>
                  </a:moveTo>
                  <a:cubicBezTo>
                    <a:pt x="238696" y="9906"/>
                    <a:pt x="171069" y="28480"/>
                    <a:pt x="121729" y="42005"/>
                  </a:cubicBezTo>
                  <a:lnTo>
                    <a:pt x="102679" y="47054"/>
                  </a:lnTo>
                  <a:cubicBezTo>
                    <a:pt x="48958" y="60103"/>
                    <a:pt x="2000" y="8477"/>
                    <a:pt x="0" y="6287"/>
                  </a:cubicBezTo>
                  <a:lnTo>
                    <a:pt x="7144" y="0"/>
                  </a:lnTo>
                  <a:cubicBezTo>
                    <a:pt x="7144" y="476"/>
                    <a:pt x="52388" y="49435"/>
                    <a:pt x="100394" y="38100"/>
                  </a:cubicBezTo>
                  <a:cubicBezTo>
                    <a:pt x="106299" y="36671"/>
                    <a:pt x="112490" y="34957"/>
                    <a:pt x="118967" y="33242"/>
                  </a:cubicBezTo>
                  <a:cubicBezTo>
                    <a:pt x="170688" y="19050"/>
                    <a:pt x="241649" y="-476"/>
                    <a:pt x="304705" y="68390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5" name="任意多边形: 形状 224">
              <a:extLst>
                <a:ext uri="{FF2B5EF4-FFF2-40B4-BE49-F238E27FC236}">
                  <a16:creationId xmlns:a16="http://schemas.microsoft.com/office/drawing/2014/main" id="{5C590B09-EAF7-3809-73C5-D111E471C94C}"/>
                </a:ext>
              </a:extLst>
            </p:cNvPr>
            <p:cNvSpPr/>
            <p:nvPr/>
          </p:nvSpPr>
          <p:spPr>
            <a:xfrm>
              <a:off x="8867080" y="6047256"/>
              <a:ext cx="304213" cy="244457"/>
            </a:xfrm>
            <a:custGeom>
              <a:avLst/>
              <a:gdLst>
                <a:gd name="connsiteX0" fmla="*/ 304214 w 304213"/>
                <a:gd name="connsiteY0" fmla="*/ 119394 h 244457"/>
                <a:gd name="connsiteX1" fmla="*/ 299356 w 304213"/>
                <a:gd name="connsiteY1" fmla="*/ 127395 h 244457"/>
                <a:gd name="connsiteX2" fmla="*/ 296022 w 304213"/>
                <a:gd name="connsiteY2" fmla="*/ 132825 h 244457"/>
                <a:gd name="connsiteX3" fmla="*/ 291069 w 304213"/>
                <a:gd name="connsiteY3" fmla="*/ 141016 h 244457"/>
                <a:gd name="connsiteX4" fmla="*/ 227919 w 304213"/>
                <a:gd name="connsiteY4" fmla="*/ 244458 h 244457"/>
                <a:gd name="connsiteX5" fmla="*/ 8844 w 304213"/>
                <a:gd name="connsiteY5" fmla="*/ 133587 h 244457"/>
                <a:gd name="connsiteX6" fmla="*/ 14463 w 304213"/>
                <a:gd name="connsiteY6" fmla="*/ 17572 h 244457"/>
                <a:gd name="connsiteX7" fmla="*/ 21893 w 304213"/>
                <a:gd name="connsiteY7" fmla="*/ 8047 h 244457"/>
                <a:gd name="connsiteX8" fmla="*/ 30180 w 304213"/>
                <a:gd name="connsiteY8" fmla="*/ 2427 h 244457"/>
                <a:gd name="connsiteX9" fmla="*/ 30180 w 304213"/>
                <a:gd name="connsiteY9" fmla="*/ 2427 h 244457"/>
                <a:gd name="connsiteX10" fmla="*/ 39705 w 304213"/>
                <a:gd name="connsiteY10" fmla="*/ 46 h 244457"/>
                <a:gd name="connsiteX11" fmla="*/ 304214 w 304213"/>
                <a:gd name="connsiteY11" fmla="*/ 119394 h 2444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04213" h="244457">
                  <a:moveTo>
                    <a:pt x="304214" y="119394"/>
                  </a:moveTo>
                  <a:lnTo>
                    <a:pt x="299356" y="127395"/>
                  </a:lnTo>
                  <a:lnTo>
                    <a:pt x="296022" y="132825"/>
                  </a:lnTo>
                  <a:lnTo>
                    <a:pt x="291069" y="141016"/>
                  </a:lnTo>
                  <a:lnTo>
                    <a:pt x="227919" y="244458"/>
                  </a:lnTo>
                  <a:cubicBezTo>
                    <a:pt x="227919" y="244458"/>
                    <a:pt x="26084" y="175401"/>
                    <a:pt x="8844" y="133587"/>
                  </a:cubicBezTo>
                  <a:cubicBezTo>
                    <a:pt x="-4396" y="101487"/>
                    <a:pt x="-2967" y="45671"/>
                    <a:pt x="14463" y="17572"/>
                  </a:cubicBezTo>
                  <a:cubicBezTo>
                    <a:pt x="16566" y="14122"/>
                    <a:pt x="19059" y="10926"/>
                    <a:pt x="21893" y="8047"/>
                  </a:cubicBezTo>
                  <a:cubicBezTo>
                    <a:pt x="24334" y="5739"/>
                    <a:pt x="27132" y="3841"/>
                    <a:pt x="30180" y="2427"/>
                  </a:cubicBezTo>
                  <a:lnTo>
                    <a:pt x="30180" y="2427"/>
                  </a:lnTo>
                  <a:cubicBezTo>
                    <a:pt x="33158" y="991"/>
                    <a:pt x="36400" y="181"/>
                    <a:pt x="39705" y="46"/>
                  </a:cubicBezTo>
                  <a:cubicBezTo>
                    <a:pt x="94473" y="-2716"/>
                    <a:pt x="304214" y="119394"/>
                    <a:pt x="304214" y="119394"/>
                  </a:cubicBezTo>
                  <a:close/>
                </a:path>
              </a:pathLst>
            </a:custGeom>
            <a:solidFill>
              <a:srgbClr val="407B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6" name="任意多边形: 形状 225">
              <a:extLst>
                <a:ext uri="{FF2B5EF4-FFF2-40B4-BE49-F238E27FC236}">
                  <a16:creationId xmlns:a16="http://schemas.microsoft.com/office/drawing/2014/main" id="{0A831223-85A3-3213-FB5F-6FDFF1EFB464}"/>
                </a:ext>
              </a:extLst>
            </p:cNvPr>
            <p:cNvSpPr/>
            <p:nvPr/>
          </p:nvSpPr>
          <p:spPr>
            <a:xfrm>
              <a:off x="8881543" y="6055399"/>
              <a:ext cx="281558" cy="132968"/>
            </a:xfrm>
            <a:custGeom>
              <a:avLst/>
              <a:gdLst>
                <a:gd name="connsiteX0" fmla="*/ 281559 w 281558"/>
                <a:gd name="connsiteY0" fmla="*/ 124777 h 132968"/>
                <a:gd name="connsiteX1" fmla="*/ 276606 w 281558"/>
                <a:gd name="connsiteY1" fmla="*/ 132969 h 132968"/>
                <a:gd name="connsiteX2" fmla="*/ 28099 w 281558"/>
                <a:gd name="connsiteY2" fmla="*/ 11430 h 132968"/>
                <a:gd name="connsiteX3" fmla="*/ 0 w 281558"/>
                <a:gd name="connsiteY3" fmla="*/ 9525 h 132968"/>
                <a:gd name="connsiteX4" fmla="*/ 7429 w 281558"/>
                <a:gd name="connsiteY4" fmla="*/ 0 h 132968"/>
                <a:gd name="connsiteX5" fmla="*/ 29242 w 281558"/>
                <a:gd name="connsiteY5" fmla="*/ 1714 h 132968"/>
                <a:gd name="connsiteX6" fmla="*/ 281559 w 281558"/>
                <a:gd name="connsiteY6" fmla="*/ 124777 h 1329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1558" h="132968">
                  <a:moveTo>
                    <a:pt x="281559" y="124777"/>
                  </a:moveTo>
                  <a:lnTo>
                    <a:pt x="276606" y="132969"/>
                  </a:lnTo>
                  <a:cubicBezTo>
                    <a:pt x="234982" y="107728"/>
                    <a:pt x="83534" y="17716"/>
                    <a:pt x="28099" y="11430"/>
                  </a:cubicBezTo>
                  <a:cubicBezTo>
                    <a:pt x="19145" y="10382"/>
                    <a:pt x="9620" y="9811"/>
                    <a:pt x="0" y="9525"/>
                  </a:cubicBezTo>
                  <a:cubicBezTo>
                    <a:pt x="2102" y="6075"/>
                    <a:pt x="4595" y="2879"/>
                    <a:pt x="7429" y="0"/>
                  </a:cubicBezTo>
                  <a:cubicBezTo>
                    <a:pt x="14859" y="0"/>
                    <a:pt x="22193" y="952"/>
                    <a:pt x="29242" y="1714"/>
                  </a:cubicBezTo>
                  <a:cubicBezTo>
                    <a:pt x="87058" y="8572"/>
                    <a:pt x="239459" y="99060"/>
                    <a:pt x="281559" y="124777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7" name="任意多边形: 形状 226">
              <a:extLst>
                <a:ext uri="{FF2B5EF4-FFF2-40B4-BE49-F238E27FC236}">
                  <a16:creationId xmlns:a16="http://schemas.microsoft.com/office/drawing/2014/main" id="{C35898AB-56B5-75B0-2E38-958154083DFC}"/>
                </a:ext>
              </a:extLst>
            </p:cNvPr>
            <p:cNvSpPr/>
            <p:nvPr/>
          </p:nvSpPr>
          <p:spPr>
            <a:xfrm>
              <a:off x="8897164" y="6047532"/>
              <a:ext cx="274129" cy="127119"/>
            </a:xfrm>
            <a:custGeom>
              <a:avLst/>
              <a:gdLst>
                <a:gd name="connsiteX0" fmla="*/ 274130 w 274129"/>
                <a:gd name="connsiteY0" fmla="*/ 119119 h 127119"/>
                <a:gd name="connsiteX1" fmla="*/ 269272 w 274129"/>
                <a:gd name="connsiteY1" fmla="*/ 127120 h 127119"/>
                <a:gd name="connsiteX2" fmla="*/ 28575 w 274129"/>
                <a:gd name="connsiteY2" fmla="*/ 7105 h 127119"/>
                <a:gd name="connsiteX3" fmla="*/ 0 w 274129"/>
                <a:gd name="connsiteY3" fmla="*/ 2437 h 127119"/>
                <a:gd name="connsiteX4" fmla="*/ 9525 w 274129"/>
                <a:gd name="connsiteY4" fmla="*/ 56 h 127119"/>
                <a:gd name="connsiteX5" fmla="*/ 274130 w 274129"/>
                <a:gd name="connsiteY5" fmla="*/ 119119 h 1271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4129" h="127119">
                  <a:moveTo>
                    <a:pt x="274130" y="119119"/>
                  </a:moveTo>
                  <a:lnTo>
                    <a:pt x="269272" y="127120"/>
                  </a:lnTo>
                  <a:cubicBezTo>
                    <a:pt x="234220" y="106546"/>
                    <a:pt x="87821" y="21678"/>
                    <a:pt x="28575" y="7105"/>
                  </a:cubicBezTo>
                  <a:cubicBezTo>
                    <a:pt x="19173" y="4870"/>
                    <a:pt x="9624" y="3311"/>
                    <a:pt x="0" y="2437"/>
                  </a:cubicBezTo>
                  <a:cubicBezTo>
                    <a:pt x="2979" y="1001"/>
                    <a:pt x="6221" y="191"/>
                    <a:pt x="9525" y="56"/>
                  </a:cubicBezTo>
                  <a:cubicBezTo>
                    <a:pt x="64389" y="-2992"/>
                    <a:pt x="274130" y="119119"/>
                    <a:pt x="274130" y="119119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3D2814E2-B144-18CC-9689-7829231B44FC}"/>
              </a:ext>
            </a:extLst>
          </p:cNvPr>
          <p:cNvSpPr/>
          <p:nvPr/>
        </p:nvSpPr>
        <p:spPr>
          <a:xfrm>
            <a:off x="0" y="1492734"/>
            <a:ext cx="12192000" cy="5365266"/>
          </a:xfrm>
          <a:custGeom>
            <a:avLst/>
            <a:gdLst>
              <a:gd name="connsiteX0" fmla="*/ 12192000 w 12192000"/>
              <a:gd name="connsiteY0" fmla="*/ 0 h 5365266"/>
              <a:gd name="connsiteX1" fmla="*/ 12192000 w 12192000"/>
              <a:gd name="connsiteY1" fmla="*/ 5365266 h 5365266"/>
              <a:gd name="connsiteX2" fmla="*/ 0 w 12192000"/>
              <a:gd name="connsiteY2" fmla="*/ 5365266 h 5365266"/>
              <a:gd name="connsiteX3" fmla="*/ 0 w 12192000"/>
              <a:gd name="connsiteY3" fmla="*/ 4165757 h 5365266"/>
              <a:gd name="connsiteX4" fmla="*/ 36293 w 12192000"/>
              <a:gd name="connsiteY4" fmla="*/ 4132772 h 5365266"/>
              <a:gd name="connsiteX5" fmla="*/ 706798 w 12192000"/>
              <a:gd name="connsiteY5" fmla="*/ 3892066 h 5365266"/>
              <a:gd name="connsiteX6" fmla="*/ 919236 w 12192000"/>
              <a:gd name="connsiteY6" fmla="*/ 3913482 h 5365266"/>
              <a:gd name="connsiteX7" fmla="*/ 1018882 w 12192000"/>
              <a:gd name="connsiteY7" fmla="*/ 3939104 h 5365266"/>
              <a:gd name="connsiteX8" fmla="*/ 1019208 w 12192000"/>
              <a:gd name="connsiteY8" fmla="*/ 3937837 h 5365266"/>
              <a:gd name="connsiteX9" fmla="*/ 2537439 w 12192000"/>
              <a:gd name="connsiteY9" fmla="*/ 2820864 h 5365266"/>
              <a:gd name="connsiteX10" fmla="*/ 3426256 w 12192000"/>
              <a:gd name="connsiteY10" fmla="*/ 3092360 h 5365266"/>
              <a:gd name="connsiteX11" fmla="*/ 3482145 w 12192000"/>
              <a:gd name="connsiteY11" fmla="*/ 3134153 h 5365266"/>
              <a:gd name="connsiteX12" fmla="*/ 3587817 w 12192000"/>
              <a:gd name="connsiteY12" fmla="*/ 2994560 h 5365266"/>
              <a:gd name="connsiteX13" fmla="*/ 4260306 w 12192000"/>
              <a:gd name="connsiteY13" fmla="*/ 2654655 h 5365266"/>
              <a:gd name="connsiteX14" fmla="*/ 4332128 w 12192000"/>
              <a:gd name="connsiteY14" fmla="*/ 2651028 h 5365266"/>
              <a:gd name="connsiteX15" fmla="*/ 4365521 w 12192000"/>
              <a:gd name="connsiteY15" fmla="*/ 2521154 h 5365266"/>
              <a:gd name="connsiteX16" fmla="*/ 6459178 w 12192000"/>
              <a:gd name="connsiteY16" fmla="*/ 980837 h 5365266"/>
              <a:gd name="connsiteX17" fmla="*/ 7853631 w 12192000"/>
              <a:gd name="connsiteY17" fmla="*/ 1481432 h 5365266"/>
              <a:gd name="connsiteX18" fmla="*/ 7898024 w 12192000"/>
              <a:gd name="connsiteY18" fmla="*/ 1521779 h 5365266"/>
              <a:gd name="connsiteX19" fmla="*/ 8056969 w 12192000"/>
              <a:gd name="connsiteY19" fmla="*/ 1445212 h 5365266"/>
              <a:gd name="connsiteX20" fmla="*/ 8910278 w 12192000"/>
              <a:gd name="connsiteY20" fmla="*/ 1272937 h 5365266"/>
              <a:gd name="connsiteX21" fmla="*/ 9352086 w 12192000"/>
              <a:gd name="connsiteY21" fmla="*/ 1317475 h 5365266"/>
              <a:gd name="connsiteX22" fmla="*/ 9507699 w 12192000"/>
              <a:gd name="connsiteY22" fmla="*/ 1357487 h 5365266"/>
              <a:gd name="connsiteX23" fmla="*/ 9613486 w 12192000"/>
              <a:gd name="connsiteY23" fmla="*/ 1216020 h 5365266"/>
              <a:gd name="connsiteX24" fmla="*/ 12192000 w 12192000"/>
              <a:gd name="connsiteY24" fmla="*/ 0 h 53652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2192000" h="5365266">
                <a:moveTo>
                  <a:pt x="12192000" y="0"/>
                </a:moveTo>
                <a:lnTo>
                  <a:pt x="12192000" y="5365266"/>
                </a:lnTo>
                <a:lnTo>
                  <a:pt x="0" y="5365266"/>
                </a:lnTo>
                <a:lnTo>
                  <a:pt x="0" y="4165757"/>
                </a:lnTo>
                <a:lnTo>
                  <a:pt x="36293" y="4132772"/>
                </a:lnTo>
                <a:cubicBezTo>
                  <a:pt x="218504" y="3982398"/>
                  <a:pt x="452102" y="3892066"/>
                  <a:pt x="706798" y="3892066"/>
                </a:cubicBezTo>
                <a:cubicBezTo>
                  <a:pt x="779569" y="3892066"/>
                  <a:pt x="850617" y="3899440"/>
                  <a:pt x="919236" y="3913482"/>
                </a:cubicBezTo>
                <a:lnTo>
                  <a:pt x="1018882" y="3939104"/>
                </a:lnTo>
                <a:lnTo>
                  <a:pt x="1019208" y="3937837"/>
                </a:lnTo>
                <a:cubicBezTo>
                  <a:pt x="1220482" y="3290719"/>
                  <a:pt x="1824090" y="2820864"/>
                  <a:pt x="2537439" y="2820864"/>
                </a:cubicBezTo>
                <a:cubicBezTo>
                  <a:pt x="2866677" y="2820864"/>
                  <a:pt x="3172538" y="2920952"/>
                  <a:pt x="3426256" y="3092360"/>
                </a:cubicBezTo>
                <a:lnTo>
                  <a:pt x="3482145" y="3134153"/>
                </a:lnTo>
                <a:lnTo>
                  <a:pt x="3587817" y="2994560"/>
                </a:lnTo>
                <a:cubicBezTo>
                  <a:pt x="3757956" y="2807365"/>
                  <a:pt x="3994537" y="2681645"/>
                  <a:pt x="4260306" y="2654655"/>
                </a:cubicBezTo>
                <a:lnTo>
                  <a:pt x="4332128" y="2651028"/>
                </a:lnTo>
                <a:lnTo>
                  <a:pt x="4365521" y="2521154"/>
                </a:lnTo>
                <a:cubicBezTo>
                  <a:pt x="4643080" y="1628772"/>
                  <a:pt x="5475464" y="980837"/>
                  <a:pt x="6459178" y="980837"/>
                </a:cubicBezTo>
                <a:cubicBezTo>
                  <a:pt x="6988873" y="980837"/>
                  <a:pt x="7474687" y="1168700"/>
                  <a:pt x="7853631" y="1481432"/>
                </a:cubicBezTo>
                <a:lnTo>
                  <a:pt x="7898024" y="1521779"/>
                </a:lnTo>
                <a:lnTo>
                  <a:pt x="8056969" y="1445212"/>
                </a:lnTo>
                <a:cubicBezTo>
                  <a:pt x="8319242" y="1334280"/>
                  <a:pt x="8607596" y="1272937"/>
                  <a:pt x="8910278" y="1272937"/>
                </a:cubicBezTo>
                <a:cubicBezTo>
                  <a:pt x="9061619" y="1272937"/>
                  <a:pt x="9209378" y="1288272"/>
                  <a:pt x="9352086" y="1317475"/>
                </a:cubicBezTo>
                <a:lnTo>
                  <a:pt x="9507699" y="1357487"/>
                </a:lnTo>
                <a:lnTo>
                  <a:pt x="9613486" y="1216020"/>
                </a:lnTo>
                <a:cubicBezTo>
                  <a:pt x="10226379" y="473366"/>
                  <a:pt x="11153909" y="0"/>
                  <a:pt x="12192000" y="0"/>
                </a:cubicBezTo>
                <a:close/>
              </a:path>
            </a:pathLst>
          </a:custGeom>
          <a:solidFill>
            <a:srgbClr val="27534B"/>
          </a:solidFill>
          <a:ln w="508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" name="文本框-2" hidden="1">
            <a:extLst>
              <a:ext uri="{FF2B5EF4-FFF2-40B4-BE49-F238E27FC236}">
                <a16:creationId xmlns:a16="http://schemas.microsoft.com/office/drawing/2014/main" id="{CEC71046-9B6E-52F4-5361-4038CA48EFAE}"/>
              </a:ext>
            </a:extLst>
          </p:cNvPr>
          <p:cNvSpPr txBox="1"/>
          <p:nvPr/>
        </p:nvSpPr>
        <p:spPr>
          <a:xfrm>
            <a:off x="4795339" y="1808162"/>
            <a:ext cx="5314275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0" dirty="0">
                <a:blipFill dpi="0" rotWithShape="1">
                  <a:blip r:embed="rId4"/>
                  <a:srcRect/>
                  <a:tile tx="0" ty="0" sx="100000" sy="100000" flip="none" algn="tl"/>
                </a:blipFill>
                <a:latin typeface="阿里汉仪智能黑体" panose="00020600040101010101" pitchFamily="18" charset="-122"/>
                <a:ea typeface="阿里汉仪智能黑体" panose="00020600040101010101" pitchFamily="18" charset="-122"/>
                <a:cs typeface="+mn-ea"/>
                <a:sym typeface="+mn-lt"/>
              </a:rPr>
              <a:t>开学第一课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44D471A-A7AA-BD5E-EE62-0B523E17A35C}"/>
              </a:ext>
            </a:extLst>
          </p:cNvPr>
          <p:cNvSpPr txBox="1"/>
          <p:nvPr/>
        </p:nvSpPr>
        <p:spPr>
          <a:xfrm>
            <a:off x="4962770" y="297231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800">
                <a:blipFill>
                  <a:blip r:embed="rId4"/>
                  <a:tile tx="0" ty="0" sx="100000" sy="100000" flip="none" algn="tl"/>
                </a:blipFill>
                <a:latin typeface="阿里汉仪智能黑体" panose="00020600040101010101" pitchFamily="18" charset="-122"/>
                <a:ea typeface="阿里汉仪智能黑体" panose="00020600040101010101" pitchFamily="18" charset="-122"/>
              </a:defRPr>
            </a:lvl1pPr>
          </a:lstStyle>
          <a:p>
            <a:r>
              <a:rPr lang="zh-CN" altLang="en-US" sz="2800" dirty="0"/>
              <a:t>添加标题文本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C1EFF0E9-5B11-05F0-26AF-9A30FDB270C8}"/>
              </a:ext>
            </a:extLst>
          </p:cNvPr>
          <p:cNvSpPr txBox="1"/>
          <p:nvPr/>
        </p:nvSpPr>
        <p:spPr>
          <a:xfrm rot="20650307">
            <a:off x="791973" y="95107"/>
            <a:ext cx="104227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800">
                <a:blipFill>
                  <a:blip r:embed="rId4"/>
                  <a:tile tx="0" ty="0" sx="100000" sy="100000" flip="none" algn="tl"/>
                </a:blipFill>
                <a:latin typeface="阿里汉仪智能黑体" panose="00020600040101010101" pitchFamily="18" charset="-122"/>
                <a:ea typeface="阿里汉仪智能黑体" panose="00020600040101010101" pitchFamily="18" charset="-122"/>
              </a:defRPr>
            </a:lvl1pPr>
          </a:lstStyle>
          <a:p>
            <a:r>
              <a:rPr lang="en-US" altLang="zh-CN" sz="4400" dirty="0"/>
              <a:t>04</a:t>
            </a:r>
            <a:endParaRPr lang="zh-CN" altLang="en-US" sz="4400" dirty="0"/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B35E0E1C-6AF2-50B3-E60C-148F6A010853}"/>
              </a:ext>
            </a:extLst>
          </p:cNvPr>
          <p:cNvGrpSpPr/>
          <p:nvPr/>
        </p:nvGrpSpPr>
        <p:grpSpPr>
          <a:xfrm>
            <a:off x="1790700" y="3788285"/>
            <a:ext cx="640889" cy="653583"/>
            <a:chOff x="1790700" y="3788285"/>
            <a:chExt cx="640889" cy="653583"/>
          </a:xfrm>
        </p:grpSpPr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FFC5D643-FA87-020E-886E-C3BA31518F2E}"/>
                </a:ext>
              </a:extLst>
            </p:cNvPr>
            <p:cNvSpPr/>
            <p:nvPr/>
          </p:nvSpPr>
          <p:spPr>
            <a:xfrm>
              <a:off x="1790700" y="4343443"/>
              <a:ext cx="355600" cy="98425"/>
            </a:xfrm>
            <a:prstGeom prst="ellipse">
              <a:avLst/>
            </a:prstGeom>
            <a:solidFill>
              <a:srgbClr val="438275"/>
            </a:solidFill>
            <a:ln w="2540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algn="l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6" name="flag-pole-with-black-flag_38306">
              <a:extLst>
                <a:ext uri="{FF2B5EF4-FFF2-40B4-BE49-F238E27FC236}">
                  <a16:creationId xmlns:a16="http://schemas.microsoft.com/office/drawing/2014/main" id="{258B419F-4E0A-86CD-CA07-A66CAE813304}"/>
                </a:ext>
              </a:extLst>
            </p:cNvPr>
            <p:cNvSpPr/>
            <p:nvPr/>
          </p:nvSpPr>
          <p:spPr>
            <a:xfrm>
              <a:off x="1919421" y="3788285"/>
              <a:ext cx="512168" cy="609685"/>
            </a:xfrm>
            <a:custGeom>
              <a:avLst/>
              <a:gdLst>
                <a:gd name="T0" fmla="*/ 401 w 401"/>
                <a:gd name="T1" fmla="*/ 89 h 478"/>
                <a:gd name="T2" fmla="*/ 401 w 401"/>
                <a:gd name="T3" fmla="*/ 293 h 478"/>
                <a:gd name="T4" fmla="*/ 73 w 401"/>
                <a:gd name="T5" fmla="*/ 293 h 478"/>
                <a:gd name="T6" fmla="*/ 73 w 401"/>
                <a:gd name="T7" fmla="*/ 89 h 478"/>
                <a:gd name="T8" fmla="*/ 401 w 401"/>
                <a:gd name="T9" fmla="*/ 89 h 478"/>
                <a:gd name="T10" fmla="*/ 39 w 401"/>
                <a:gd name="T11" fmla="*/ 0 h 478"/>
                <a:gd name="T12" fmla="*/ 0 w 401"/>
                <a:gd name="T13" fmla="*/ 39 h 478"/>
                <a:gd name="T14" fmla="*/ 23 w 401"/>
                <a:gd name="T15" fmla="*/ 74 h 478"/>
                <a:gd name="T16" fmla="*/ 23 w 401"/>
                <a:gd name="T17" fmla="*/ 478 h 478"/>
                <a:gd name="T18" fmla="*/ 56 w 401"/>
                <a:gd name="T19" fmla="*/ 478 h 478"/>
                <a:gd name="T20" fmla="*/ 56 w 401"/>
                <a:gd name="T21" fmla="*/ 74 h 478"/>
                <a:gd name="T22" fmla="*/ 78 w 401"/>
                <a:gd name="T23" fmla="*/ 39 h 478"/>
                <a:gd name="T24" fmla="*/ 39 w 401"/>
                <a:gd name="T25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01" h="478">
                  <a:moveTo>
                    <a:pt x="401" y="89"/>
                  </a:moveTo>
                  <a:lnTo>
                    <a:pt x="401" y="293"/>
                  </a:lnTo>
                  <a:cubicBezTo>
                    <a:pt x="292" y="212"/>
                    <a:pt x="182" y="375"/>
                    <a:pt x="73" y="293"/>
                  </a:cubicBezTo>
                  <a:lnTo>
                    <a:pt x="73" y="89"/>
                  </a:lnTo>
                  <a:cubicBezTo>
                    <a:pt x="182" y="171"/>
                    <a:pt x="292" y="7"/>
                    <a:pt x="401" y="89"/>
                  </a:cubicBezTo>
                  <a:close/>
                  <a:moveTo>
                    <a:pt x="39" y="0"/>
                  </a:moveTo>
                  <a:cubicBezTo>
                    <a:pt x="18" y="0"/>
                    <a:pt x="0" y="17"/>
                    <a:pt x="0" y="39"/>
                  </a:cubicBezTo>
                  <a:cubicBezTo>
                    <a:pt x="0" y="54"/>
                    <a:pt x="9" y="68"/>
                    <a:pt x="23" y="74"/>
                  </a:cubicBezTo>
                  <a:lnTo>
                    <a:pt x="23" y="478"/>
                  </a:lnTo>
                  <a:lnTo>
                    <a:pt x="56" y="478"/>
                  </a:lnTo>
                  <a:lnTo>
                    <a:pt x="56" y="74"/>
                  </a:lnTo>
                  <a:cubicBezTo>
                    <a:pt x="69" y="68"/>
                    <a:pt x="78" y="54"/>
                    <a:pt x="78" y="39"/>
                  </a:cubicBezTo>
                  <a:cubicBezTo>
                    <a:pt x="78" y="17"/>
                    <a:pt x="61" y="0"/>
                    <a:pt x="39" y="0"/>
                  </a:cubicBezTo>
                  <a:close/>
                </a:path>
              </a:pathLst>
            </a:custGeom>
            <a:solidFill>
              <a:srgbClr val="438275"/>
            </a:solidFill>
            <a:ln w="508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4E747F08-F647-1AD8-69EA-AD2665FE08D7}"/>
              </a:ext>
            </a:extLst>
          </p:cNvPr>
          <p:cNvGrpSpPr/>
          <p:nvPr/>
        </p:nvGrpSpPr>
        <p:grpSpPr>
          <a:xfrm>
            <a:off x="4438650" y="2902460"/>
            <a:ext cx="640889" cy="653583"/>
            <a:chOff x="1790700" y="3788285"/>
            <a:chExt cx="640889" cy="653583"/>
          </a:xfrm>
        </p:grpSpPr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A388E882-AF15-C2D9-E041-DD2B3AD1EF6D}"/>
                </a:ext>
              </a:extLst>
            </p:cNvPr>
            <p:cNvSpPr/>
            <p:nvPr/>
          </p:nvSpPr>
          <p:spPr>
            <a:xfrm>
              <a:off x="1790700" y="4343443"/>
              <a:ext cx="355600" cy="98425"/>
            </a:xfrm>
            <a:prstGeom prst="ellipse">
              <a:avLst/>
            </a:prstGeom>
            <a:solidFill>
              <a:srgbClr val="438275"/>
            </a:solidFill>
            <a:ln w="2540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algn="l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1" name="flag-pole-with-black-flag_38306">
              <a:extLst>
                <a:ext uri="{FF2B5EF4-FFF2-40B4-BE49-F238E27FC236}">
                  <a16:creationId xmlns:a16="http://schemas.microsoft.com/office/drawing/2014/main" id="{5C91FF80-A9B3-AF34-DE5C-3D0B52459BB0}"/>
                </a:ext>
              </a:extLst>
            </p:cNvPr>
            <p:cNvSpPr/>
            <p:nvPr/>
          </p:nvSpPr>
          <p:spPr>
            <a:xfrm>
              <a:off x="1919421" y="3788285"/>
              <a:ext cx="512168" cy="609685"/>
            </a:xfrm>
            <a:custGeom>
              <a:avLst/>
              <a:gdLst>
                <a:gd name="T0" fmla="*/ 401 w 401"/>
                <a:gd name="T1" fmla="*/ 89 h 478"/>
                <a:gd name="T2" fmla="*/ 401 w 401"/>
                <a:gd name="T3" fmla="*/ 293 h 478"/>
                <a:gd name="T4" fmla="*/ 73 w 401"/>
                <a:gd name="T5" fmla="*/ 293 h 478"/>
                <a:gd name="T6" fmla="*/ 73 w 401"/>
                <a:gd name="T7" fmla="*/ 89 h 478"/>
                <a:gd name="T8" fmla="*/ 401 w 401"/>
                <a:gd name="T9" fmla="*/ 89 h 478"/>
                <a:gd name="T10" fmla="*/ 39 w 401"/>
                <a:gd name="T11" fmla="*/ 0 h 478"/>
                <a:gd name="T12" fmla="*/ 0 w 401"/>
                <a:gd name="T13" fmla="*/ 39 h 478"/>
                <a:gd name="T14" fmla="*/ 23 w 401"/>
                <a:gd name="T15" fmla="*/ 74 h 478"/>
                <a:gd name="T16" fmla="*/ 23 w 401"/>
                <a:gd name="T17" fmla="*/ 478 h 478"/>
                <a:gd name="T18" fmla="*/ 56 w 401"/>
                <a:gd name="T19" fmla="*/ 478 h 478"/>
                <a:gd name="T20" fmla="*/ 56 w 401"/>
                <a:gd name="T21" fmla="*/ 74 h 478"/>
                <a:gd name="T22" fmla="*/ 78 w 401"/>
                <a:gd name="T23" fmla="*/ 39 h 478"/>
                <a:gd name="T24" fmla="*/ 39 w 401"/>
                <a:gd name="T25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01" h="478">
                  <a:moveTo>
                    <a:pt x="401" y="89"/>
                  </a:moveTo>
                  <a:lnTo>
                    <a:pt x="401" y="293"/>
                  </a:lnTo>
                  <a:cubicBezTo>
                    <a:pt x="292" y="212"/>
                    <a:pt x="182" y="375"/>
                    <a:pt x="73" y="293"/>
                  </a:cubicBezTo>
                  <a:lnTo>
                    <a:pt x="73" y="89"/>
                  </a:lnTo>
                  <a:cubicBezTo>
                    <a:pt x="182" y="171"/>
                    <a:pt x="292" y="7"/>
                    <a:pt x="401" y="89"/>
                  </a:cubicBezTo>
                  <a:close/>
                  <a:moveTo>
                    <a:pt x="39" y="0"/>
                  </a:moveTo>
                  <a:cubicBezTo>
                    <a:pt x="18" y="0"/>
                    <a:pt x="0" y="17"/>
                    <a:pt x="0" y="39"/>
                  </a:cubicBezTo>
                  <a:cubicBezTo>
                    <a:pt x="0" y="54"/>
                    <a:pt x="9" y="68"/>
                    <a:pt x="23" y="74"/>
                  </a:cubicBezTo>
                  <a:lnTo>
                    <a:pt x="23" y="478"/>
                  </a:lnTo>
                  <a:lnTo>
                    <a:pt x="56" y="478"/>
                  </a:lnTo>
                  <a:lnTo>
                    <a:pt x="56" y="74"/>
                  </a:lnTo>
                  <a:cubicBezTo>
                    <a:pt x="69" y="68"/>
                    <a:pt x="78" y="54"/>
                    <a:pt x="78" y="39"/>
                  </a:cubicBezTo>
                  <a:cubicBezTo>
                    <a:pt x="78" y="17"/>
                    <a:pt x="61" y="0"/>
                    <a:pt x="39" y="0"/>
                  </a:cubicBezTo>
                  <a:close/>
                </a:path>
              </a:pathLst>
            </a:custGeom>
            <a:solidFill>
              <a:srgbClr val="438275"/>
            </a:solidFill>
            <a:ln w="508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39AEBD28-D8F5-ED0F-6E3B-F74074F740FE}"/>
              </a:ext>
            </a:extLst>
          </p:cNvPr>
          <p:cNvGrpSpPr/>
          <p:nvPr/>
        </p:nvGrpSpPr>
        <p:grpSpPr>
          <a:xfrm>
            <a:off x="7667625" y="2407160"/>
            <a:ext cx="640889" cy="653583"/>
            <a:chOff x="1790700" y="3788285"/>
            <a:chExt cx="640889" cy="653583"/>
          </a:xfrm>
        </p:grpSpPr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164CD71B-CB6A-BB3D-DBC0-693E0201FFAB}"/>
                </a:ext>
              </a:extLst>
            </p:cNvPr>
            <p:cNvSpPr/>
            <p:nvPr/>
          </p:nvSpPr>
          <p:spPr>
            <a:xfrm>
              <a:off x="1790700" y="4343443"/>
              <a:ext cx="355600" cy="98425"/>
            </a:xfrm>
            <a:prstGeom prst="ellipse">
              <a:avLst/>
            </a:prstGeom>
            <a:solidFill>
              <a:srgbClr val="438275"/>
            </a:solidFill>
            <a:ln w="2540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algn="l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4" name="flag-pole-with-black-flag_38306">
              <a:extLst>
                <a:ext uri="{FF2B5EF4-FFF2-40B4-BE49-F238E27FC236}">
                  <a16:creationId xmlns:a16="http://schemas.microsoft.com/office/drawing/2014/main" id="{97C08322-9FDA-6AC6-8810-B899D4EFE473}"/>
                </a:ext>
              </a:extLst>
            </p:cNvPr>
            <p:cNvSpPr/>
            <p:nvPr/>
          </p:nvSpPr>
          <p:spPr>
            <a:xfrm>
              <a:off x="1919421" y="3788285"/>
              <a:ext cx="512168" cy="609685"/>
            </a:xfrm>
            <a:custGeom>
              <a:avLst/>
              <a:gdLst>
                <a:gd name="T0" fmla="*/ 401 w 401"/>
                <a:gd name="T1" fmla="*/ 89 h 478"/>
                <a:gd name="T2" fmla="*/ 401 w 401"/>
                <a:gd name="T3" fmla="*/ 293 h 478"/>
                <a:gd name="T4" fmla="*/ 73 w 401"/>
                <a:gd name="T5" fmla="*/ 293 h 478"/>
                <a:gd name="T6" fmla="*/ 73 w 401"/>
                <a:gd name="T7" fmla="*/ 89 h 478"/>
                <a:gd name="T8" fmla="*/ 401 w 401"/>
                <a:gd name="T9" fmla="*/ 89 h 478"/>
                <a:gd name="T10" fmla="*/ 39 w 401"/>
                <a:gd name="T11" fmla="*/ 0 h 478"/>
                <a:gd name="T12" fmla="*/ 0 w 401"/>
                <a:gd name="T13" fmla="*/ 39 h 478"/>
                <a:gd name="T14" fmla="*/ 23 w 401"/>
                <a:gd name="T15" fmla="*/ 74 h 478"/>
                <a:gd name="T16" fmla="*/ 23 w 401"/>
                <a:gd name="T17" fmla="*/ 478 h 478"/>
                <a:gd name="T18" fmla="*/ 56 w 401"/>
                <a:gd name="T19" fmla="*/ 478 h 478"/>
                <a:gd name="T20" fmla="*/ 56 w 401"/>
                <a:gd name="T21" fmla="*/ 74 h 478"/>
                <a:gd name="T22" fmla="*/ 78 w 401"/>
                <a:gd name="T23" fmla="*/ 39 h 478"/>
                <a:gd name="T24" fmla="*/ 39 w 401"/>
                <a:gd name="T25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01" h="478">
                  <a:moveTo>
                    <a:pt x="401" y="89"/>
                  </a:moveTo>
                  <a:lnTo>
                    <a:pt x="401" y="293"/>
                  </a:lnTo>
                  <a:cubicBezTo>
                    <a:pt x="292" y="212"/>
                    <a:pt x="182" y="375"/>
                    <a:pt x="73" y="293"/>
                  </a:cubicBezTo>
                  <a:lnTo>
                    <a:pt x="73" y="89"/>
                  </a:lnTo>
                  <a:cubicBezTo>
                    <a:pt x="182" y="171"/>
                    <a:pt x="292" y="7"/>
                    <a:pt x="401" y="89"/>
                  </a:cubicBezTo>
                  <a:close/>
                  <a:moveTo>
                    <a:pt x="39" y="0"/>
                  </a:moveTo>
                  <a:cubicBezTo>
                    <a:pt x="18" y="0"/>
                    <a:pt x="0" y="17"/>
                    <a:pt x="0" y="39"/>
                  </a:cubicBezTo>
                  <a:cubicBezTo>
                    <a:pt x="0" y="54"/>
                    <a:pt x="9" y="68"/>
                    <a:pt x="23" y="74"/>
                  </a:cubicBezTo>
                  <a:lnTo>
                    <a:pt x="23" y="478"/>
                  </a:lnTo>
                  <a:lnTo>
                    <a:pt x="56" y="478"/>
                  </a:lnTo>
                  <a:lnTo>
                    <a:pt x="56" y="74"/>
                  </a:lnTo>
                  <a:cubicBezTo>
                    <a:pt x="69" y="68"/>
                    <a:pt x="78" y="54"/>
                    <a:pt x="78" y="39"/>
                  </a:cubicBezTo>
                  <a:cubicBezTo>
                    <a:pt x="78" y="17"/>
                    <a:pt x="61" y="0"/>
                    <a:pt x="39" y="0"/>
                  </a:cubicBezTo>
                  <a:close/>
                </a:path>
              </a:pathLst>
            </a:custGeom>
            <a:solidFill>
              <a:srgbClr val="438275"/>
            </a:solidFill>
            <a:ln w="508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25DA9CDA-0FAE-4AC8-4A30-67EAFF6D8B1C}"/>
              </a:ext>
            </a:extLst>
          </p:cNvPr>
          <p:cNvGrpSpPr/>
          <p:nvPr/>
        </p:nvGrpSpPr>
        <p:grpSpPr>
          <a:xfrm>
            <a:off x="10391775" y="1254635"/>
            <a:ext cx="640889" cy="653583"/>
            <a:chOff x="1790700" y="3788285"/>
            <a:chExt cx="640889" cy="653583"/>
          </a:xfrm>
        </p:grpSpPr>
        <p:sp>
          <p:nvSpPr>
            <p:cNvPr id="26" name="椭圆 25">
              <a:extLst>
                <a:ext uri="{FF2B5EF4-FFF2-40B4-BE49-F238E27FC236}">
                  <a16:creationId xmlns:a16="http://schemas.microsoft.com/office/drawing/2014/main" id="{F80D489A-9B48-2E5F-03DA-ED89B1DA6746}"/>
                </a:ext>
              </a:extLst>
            </p:cNvPr>
            <p:cNvSpPr/>
            <p:nvPr/>
          </p:nvSpPr>
          <p:spPr>
            <a:xfrm>
              <a:off x="1790700" y="4343443"/>
              <a:ext cx="355600" cy="98425"/>
            </a:xfrm>
            <a:prstGeom prst="ellipse">
              <a:avLst/>
            </a:prstGeom>
            <a:solidFill>
              <a:srgbClr val="438275"/>
            </a:solidFill>
            <a:ln w="2540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algn="l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7" name="flag-pole-with-black-flag_38306">
              <a:extLst>
                <a:ext uri="{FF2B5EF4-FFF2-40B4-BE49-F238E27FC236}">
                  <a16:creationId xmlns:a16="http://schemas.microsoft.com/office/drawing/2014/main" id="{4B654763-355D-654D-3B02-AAD47293865B}"/>
                </a:ext>
              </a:extLst>
            </p:cNvPr>
            <p:cNvSpPr/>
            <p:nvPr/>
          </p:nvSpPr>
          <p:spPr>
            <a:xfrm>
              <a:off x="1919421" y="3788285"/>
              <a:ext cx="512168" cy="609685"/>
            </a:xfrm>
            <a:custGeom>
              <a:avLst/>
              <a:gdLst>
                <a:gd name="T0" fmla="*/ 401 w 401"/>
                <a:gd name="T1" fmla="*/ 89 h 478"/>
                <a:gd name="T2" fmla="*/ 401 w 401"/>
                <a:gd name="T3" fmla="*/ 293 h 478"/>
                <a:gd name="T4" fmla="*/ 73 w 401"/>
                <a:gd name="T5" fmla="*/ 293 h 478"/>
                <a:gd name="T6" fmla="*/ 73 w 401"/>
                <a:gd name="T7" fmla="*/ 89 h 478"/>
                <a:gd name="T8" fmla="*/ 401 w 401"/>
                <a:gd name="T9" fmla="*/ 89 h 478"/>
                <a:gd name="T10" fmla="*/ 39 w 401"/>
                <a:gd name="T11" fmla="*/ 0 h 478"/>
                <a:gd name="T12" fmla="*/ 0 w 401"/>
                <a:gd name="T13" fmla="*/ 39 h 478"/>
                <a:gd name="T14" fmla="*/ 23 w 401"/>
                <a:gd name="T15" fmla="*/ 74 h 478"/>
                <a:gd name="T16" fmla="*/ 23 w 401"/>
                <a:gd name="T17" fmla="*/ 478 h 478"/>
                <a:gd name="T18" fmla="*/ 56 w 401"/>
                <a:gd name="T19" fmla="*/ 478 h 478"/>
                <a:gd name="T20" fmla="*/ 56 w 401"/>
                <a:gd name="T21" fmla="*/ 74 h 478"/>
                <a:gd name="T22" fmla="*/ 78 w 401"/>
                <a:gd name="T23" fmla="*/ 39 h 478"/>
                <a:gd name="T24" fmla="*/ 39 w 401"/>
                <a:gd name="T25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01" h="478">
                  <a:moveTo>
                    <a:pt x="401" y="89"/>
                  </a:moveTo>
                  <a:lnTo>
                    <a:pt x="401" y="293"/>
                  </a:lnTo>
                  <a:cubicBezTo>
                    <a:pt x="292" y="212"/>
                    <a:pt x="182" y="375"/>
                    <a:pt x="73" y="293"/>
                  </a:cubicBezTo>
                  <a:lnTo>
                    <a:pt x="73" y="89"/>
                  </a:lnTo>
                  <a:cubicBezTo>
                    <a:pt x="182" y="171"/>
                    <a:pt x="292" y="7"/>
                    <a:pt x="401" y="89"/>
                  </a:cubicBezTo>
                  <a:close/>
                  <a:moveTo>
                    <a:pt x="39" y="0"/>
                  </a:moveTo>
                  <a:cubicBezTo>
                    <a:pt x="18" y="0"/>
                    <a:pt x="0" y="17"/>
                    <a:pt x="0" y="39"/>
                  </a:cubicBezTo>
                  <a:cubicBezTo>
                    <a:pt x="0" y="54"/>
                    <a:pt x="9" y="68"/>
                    <a:pt x="23" y="74"/>
                  </a:cubicBezTo>
                  <a:lnTo>
                    <a:pt x="23" y="478"/>
                  </a:lnTo>
                  <a:lnTo>
                    <a:pt x="56" y="478"/>
                  </a:lnTo>
                  <a:lnTo>
                    <a:pt x="56" y="74"/>
                  </a:lnTo>
                  <a:cubicBezTo>
                    <a:pt x="69" y="68"/>
                    <a:pt x="78" y="54"/>
                    <a:pt x="78" y="39"/>
                  </a:cubicBezTo>
                  <a:cubicBezTo>
                    <a:pt x="78" y="17"/>
                    <a:pt x="61" y="0"/>
                    <a:pt x="39" y="0"/>
                  </a:cubicBezTo>
                  <a:close/>
                </a:path>
              </a:pathLst>
            </a:custGeom>
            <a:solidFill>
              <a:srgbClr val="438275"/>
            </a:solidFill>
            <a:ln w="508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8D7F337C-75A2-0C29-F1A9-C492D41E135F}"/>
              </a:ext>
            </a:extLst>
          </p:cNvPr>
          <p:cNvGrpSpPr/>
          <p:nvPr/>
        </p:nvGrpSpPr>
        <p:grpSpPr>
          <a:xfrm>
            <a:off x="1790700" y="4921871"/>
            <a:ext cx="2966425" cy="816522"/>
            <a:chOff x="283598" y="1906534"/>
            <a:chExt cx="2966425" cy="816522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D1714377-2830-C1F0-38BC-17156EFDC43B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F5F7C67A-1E4D-F690-5470-A50187760A28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7C1D0B26-A475-48D8-A3D4-2D48EF8990D2}"/>
              </a:ext>
            </a:extLst>
          </p:cNvPr>
          <p:cNvGrpSpPr/>
          <p:nvPr/>
        </p:nvGrpSpPr>
        <p:grpSpPr>
          <a:xfrm>
            <a:off x="4612787" y="3723004"/>
            <a:ext cx="2966425" cy="816522"/>
            <a:chOff x="283598" y="1906534"/>
            <a:chExt cx="2966425" cy="816522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D328C37F-005F-13C8-A77C-975BCE40DA26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F6A2E74C-36E1-CEEE-EAB8-981744DD689F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15A46C05-B46F-7285-383C-EA57B0495E4D}"/>
              </a:ext>
            </a:extLst>
          </p:cNvPr>
          <p:cNvGrpSpPr/>
          <p:nvPr/>
        </p:nvGrpSpPr>
        <p:grpSpPr>
          <a:xfrm>
            <a:off x="7667625" y="3276605"/>
            <a:ext cx="2966425" cy="816522"/>
            <a:chOff x="283598" y="1906534"/>
            <a:chExt cx="2966425" cy="816522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6B75C4F4-03A4-CA0C-6659-00A4B11DB94C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B1B95C74-C534-F1AC-4450-D77C7E8C6EEA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0796E104-ED0C-DA41-368F-03E90A5FFEF8}"/>
              </a:ext>
            </a:extLst>
          </p:cNvPr>
          <p:cNvGrpSpPr/>
          <p:nvPr/>
        </p:nvGrpSpPr>
        <p:grpSpPr>
          <a:xfrm>
            <a:off x="7301872" y="1340323"/>
            <a:ext cx="2984539" cy="816522"/>
            <a:chOff x="283598" y="1906534"/>
            <a:chExt cx="2984539" cy="816522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DC173A34-60B6-92D5-F224-411437969B13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94293CAA-CCA7-6A43-4735-99FF7B50D79A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869812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C3DFD9C-F555-1055-5AE0-CC380BF351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>
            <a:extLst>
              <a:ext uri="{FF2B5EF4-FFF2-40B4-BE49-F238E27FC236}">
                <a16:creationId xmlns:a16="http://schemas.microsoft.com/office/drawing/2014/main" id="{7982AB69-8944-18B7-5046-DB6AF0B4765B}"/>
              </a:ext>
            </a:extLst>
          </p:cNvPr>
          <p:cNvGrpSpPr/>
          <p:nvPr/>
        </p:nvGrpSpPr>
        <p:grpSpPr>
          <a:xfrm>
            <a:off x="5007454" y="1599728"/>
            <a:ext cx="5047364" cy="1323055"/>
            <a:chOff x="4992582" y="1571309"/>
            <a:chExt cx="5047364" cy="1323055"/>
          </a:xfrm>
          <a:noFill/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A9BD60AC-AB73-E771-3012-B3FAE81F2EF7}"/>
                </a:ext>
              </a:extLst>
            </p:cNvPr>
            <p:cNvSpPr txBox="1"/>
            <p:nvPr/>
          </p:nvSpPr>
          <p:spPr>
            <a:xfrm rot="20228875">
              <a:off x="4992582" y="1785129"/>
              <a:ext cx="1090193" cy="1109235"/>
            </a:xfrm>
            <a:custGeom>
              <a:avLst/>
              <a:gdLst>
                <a:gd name="connsiteX0" fmla="*/ 477256 w 1090193"/>
                <a:gd name="connsiteY0" fmla="*/ 529624 h 1109235"/>
                <a:gd name="connsiteX1" fmla="*/ 477256 w 1090193"/>
                <a:gd name="connsiteY1" fmla="*/ 631978 h 1109235"/>
                <a:gd name="connsiteX2" fmla="*/ 574851 w 1090193"/>
                <a:gd name="connsiteY2" fmla="*/ 631978 h 1109235"/>
                <a:gd name="connsiteX3" fmla="*/ 574851 w 1090193"/>
                <a:gd name="connsiteY3" fmla="*/ 529624 h 1109235"/>
                <a:gd name="connsiteX4" fmla="*/ 477256 w 1090193"/>
                <a:gd name="connsiteY4" fmla="*/ 529624 h 1109235"/>
                <a:gd name="connsiteX5" fmla="*/ 745045 w 1090193"/>
                <a:gd name="connsiteY5" fmla="*/ 345148 h 1109235"/>
                <a:gd name="connsiteX6" fmla="*/ 839067 w 1090193"/>
                <a:gd name="connsiteY6" fmla="*/ 345148 h 1109235"/>
                <a:gd name="connsiteX7" fmla="*/ 847994 w 1090193"/>
                <a:gd name="connsiteY7" fmla="*/ 503440 h 1109235"/>
                <a:gd name="connsiteX8" fmla="*/ 855135 w 1090193"/>
                <a:gd name="connsiteY8" fmla="*/ 734332 h 1109235"/>
                <a:gd name="connsiteX9" fmla="*/ 855730 w 1090193"/>
                <a:gd name="connsiteY9" fmla="*/ 911667 h 1109235"/>
                <a:gd name="connsiteX10" fmla="*/ 762897 w 1090193"/>
                <a:gd name="connsiteY10" fmla="*/ 911667 h 1109235"/>
                <a:gd name="connsiteX11" fmla="*/ 745045 w 1090193"/>
                <a:gd name="connsiteY11" fmla="*/ 345148 h 1109235"/>
                <a:gd name="connsiteX12" fmla="*/ 477256 w 1090193"/>
                <a:gd name="connsiteY12" fmla="*/ 339197 h 1109235"/>
                <a:gd name="connsiteX13" fmla="*/ 477256 w 1090193"/>
                <a:gd name="connsiteY13" fmla="*/ 454643 h 1109235"/>
                <a:gd name="connsiteX14" fmla="*/ 574851 w 1090193"/>
                <a:gd name="connsiteY14" fmla="*/ 454643 h 1109235"/>
                <a:gd name="connsiteX15" fmla="*/ 574851 w 1090193"/>
                <a:gd name="connsiteY15" fmla="*/ 339197 h 1109235"/>
                <a:gd name="connsiteX16" fmla="*/ 477256 w 1090193"/>
                <a:gd name="connsiteY16" fmla="*/ 339197 h 1109235"/>
                <a:gd name="connsiteX17" fmla="*/ 227173 w 1090193"/>
                <a:gd name="connsiteY17" fmla="*/ 174806 h 1109235"/>
                <a:gd name="connsiteX18" fmla="*/ 240413 w 1090193"/>
                <a:gd name="connsiteY18" fmla="*/ 178525 h 1109235"/>
                <a:gd name="connsiteX19" fmla="*/ 240413 w 1090193"/>
                <a:gd name="connsiteY19" fmla="*/ 188046 h 1109235"/>
                <a:gd name="connsiteX20" fmla="*/ 239223 w 1090193"/>
                <a:gd name="connsiteY20" fmla="*/ 300517 h 1109235"/>
                <a:gd name="connsiteX21" fmla="*/ 239223 w 1090193"/>
                <a:gd name="connsiteY21" fmla="*/ 949753 h 1109235"/>
                <a:gd name="connsiteX22" fmla="*/ 320154 w 1090193"/>
                <a:gd name="connsiteY22" fmla="*/ 885484 h 1109235"/>
                <a:gd name="connsiteX23" fmla="*/ 318964 w 1090193"/>
                <a:gd name="connsiteY23" fmla="*/ 1003310 h 1109235"/>
                <a:gd name="connsiteX24" fmla="*/ 242794 w 1090193"/>
                <a:gd name="connsiteY24" fmla="*/ 1089002 h 1109235"/>
                <a:gd name="connsiteX25" fmla="*/ 60698 w 1090193"/>
                <a:gd name="connsiteY25" fmla="*/ 1081861 h 1109235"/>
                <a:gd name="connsiteX26" fmla="*/ 60698 w 1090193"/>
                <a:gd name="connsiteY26" fmla="*/ 660399 h 1109235"/>
                <a:gd name="connsiteX27" fmla="*/ 60698 w 1090193"/>
                <a:gd name="connsiteY27" fmla="*/ 271358 h 1109235"/>
                <a:gd name="connsiteX28" fmla="*/ 0 w 1090193"/>
                <a:gd name="connsiteY28" fmla="*/ 271358 h 1109235"/>
                <a:gd name="connsiteX29" fmla="*/ 0 w 1090193"/>
                <a:gd name="connsiteY29" fmla="*/ 174954 h 1109235"/>
                <a:gd name="connsiteX30" fmla="*/ 187451 w 1090193"/>
                <a:gd name="connsiteY30" fmla="*/ 175550 h 1109235"/>
                <a:gd name="connsiteX31" fmla="*/ 227173 w 1090193"/>
                <a:gd name="connsiteY31" fmla="*/ 174806 h 1109235"/>
                <a:gd name="connsiteX32" fmla="*/ 477256 w 1090193"/>
                <a:gd name="connsiteY32" fmla="*/ 151152 h 1109235"/>
                <a:gd name="connsiteX33" fmla="*/ 477256 w 1090193"/>
                <a:gd name="connsiteY33" fmla="*/ 282070 h 1109235"/>
                <a:gd name="connsiteX34" fmla="*/ 574851 w 1090193"/>
                <a:gd name="connsiteY34" fmla="*/ 282070 h 1109235"/>
                <a:gd name="connsiteX35" fmla="*/ 574851 w 1090193"/>
                <a:gd name="connsiteY35" fmla="*/ 151152 h 1109235"/>
                <a:gd name="connsiteX36" fmla="*/ 477256 w 1090193"/>
                <a:gd name="connsiteY36" fmla="*/ 151152 h 1109235"/>
                <a:gd name="connsiteX37" fmla="*/ 880723 w 1090193"/>
                <a:gd name="connsiteY37" fmla="*/ 14281 h 1109235"/>
                <a:gd name="connsiteX38" fmla="*/ 1043777 w 1090193"/>
                <a:gd name="connsiteY38" fmla="*/ 15473 h 1109235"/>
                <a:gd name="connsiteX39" fmla="*/ 1043777 w 1090193"/>
                <a:gd name="connsiteY39" fmla="*/ 172574 h 1109235"/>
                <a:gd name="connsiteX40" fmla="*/ 1089003 w 1090193"/>
                <a:gd name="connsiteY40" fmla="*/ 172574 h 1109235"/>
                <a:gd name="connsiteX41" fmla="*/ 1090193 w 1090193"/>
                <a:gd name="connsiteY41" fmla="*/ 267788 h 1109235"/>
                <a:gd name="connsiteX42" fmla="*/ 1040206 w 1090193"/>
                <a:gd name="connsiteY42" fmla="*/ 267788 h 1109235"/>
                <a:gd name="connsiteX43" fmla="*/ 1039610 w 1090193"/>
                <a:gd name="connsiteY43" fmla="*/ 617102 h 1109235"/>
                <a:gd name="connsiteX44" fmla="*/ 1039610 w 1090193"/>
                <a:gd name="connsiteY44" fmla="*/ 992004 h 1109235"/>
                <a:gd name="connsiteX45" fmla="*/ 1037826 w 1090193"/>
                <a:gd name="connsiteY45" fmla="*/ 1109235 h 1109235"/>
                <a:gd name="connsiteX46" fmla="*/ 925950 w 1090193"/>
                <a:gd name="connsiteY46" fmla="*/ 1109235 h 1109235"/>
                <a:gd name="connsiteX47" fmla="*/ 831926 w 1090193"/>
                <a:gd name="connsiteY47" fmla="*/ 1078885 h 1109235"/>
                <a:gd name="connsiteX48" fmla="*/ 728382 w 1090193"/>
                <a:gd name="connsiteY48" fmla="*/ 1023543 h 1109235"/>
                <a:gd name="connsiteX49" fmla="*/ 742664 w 1090193"/>
                <a:gd name="connsiteY49" fmla="*/ 962845 h 1109235"/>
                <a:gd name="connsiteX50" fmla="*/ 804552 w 1090193"/>
                <a:gd name="connsiteY50" fmla="*/ 980698 h 1109235"/>
                <a:gd name="connsiteX51" fmla="*/ 880723 w 1090193"/>
                <a:gd name="connsiteY51" fmla="*/ 1004500 h 1109235"/>
                <a:gd name="connsiteX52" fmla="*/ 880723 w 1090193"/>
                <a:gd name="connsiteY52" fmla="*/ 650878 h 1109235"/>
                <a:gd name="connsiteX53" fmla="*/ 880723 w 1090193"/>
                <a:gd name="connsiteY53" fmla="*/ 267788 h 1109235"/>
                <a:gd name="connsiteX54" fmla="*/ 753376 w 1090193"/>
                <a:gd name="connsiteY54" fmla="*/ 267788 h 1109235"/>
                <a:gd name="connsiteX55" fmla="*/ 753376 w 1090193"/>
                <a:gd name="connsiteY55" fmla="*/ 172574 h 1109235"/>
                <a:gd name="connsiteX56" fmla="*/ 880723 w 1090193"/>
                <a:gd name="connsiteY56" fmla="*/ 172574 h 1109235"/>
                <a:gd name="connsiteX57" fmla="*/ 880723 w 1090193"/>
                <a:gd name="connsiteY57" fmla="*/ 14281 h 1109235"/>
                <a:gd name="connsiteX58" fmla="*/ 453454 w 1090193"/>
                <a:gd name="connsiteY58" fmla="*/ 10711 h 1109235"/>
                <a:gd name="connsiteX59" fmla="*/ 622458 w 1090193"/>
                <a:gd name="connsiteY59" fmla="*/ 10711 h 1109235"/>
                <a:gd name="connsiteX60" fmla="*/ 598654 w 1090193"/>
                <a:gd name="connsiteY60" fmla="*/ 77361 h 1109235"/>
                <a:gd name="connsiteX61" fmla="*/ 720051 w 1090193"/>
                <a:gd name="connsiteY61" fmla="*/ 77361 h 1109235"/>
                <a:gd name="connsiteX62" fmla="*/ 723621 w 1090193"/>
                <a:gd name="connsiteY62" fmla="*/ 1098524 h 1109235"/>
                <a:gd name="connsiteX63" fmla="*/ 554618 w 1090193"/>
                <a:gd name="connsiteY63" fmla="*/ 1094953 h 1109235"/>
                <a:gd name="connsiteX64" fmla="*/ 480827 w 1090193"/>
                <a:gd name="connsiteY64" fmla="*/ 1052107 h 1109235"/>
                <a:gd name="connsiteX65" fmla="*/ 491538 w 1090193"/>
                <a:gd name="connsiteY65" fmla="*/ 961655 h 1109235"/>
                <a:gd name="connsiteX66" fmla="*/ 541526 w 1090193"/>
                <a:gd name="connsiteY66" fmla="*/ 991408 h 1109235"/>
                <a:gd name="connsiteX67" fmla="*/ 535575 w 1090193"/>
                <a:gd name="connsiteY67" fmla="*/ 693867 h 1109235"/>
                <a:gd name="connsiteX68" fmla="*/ 508201 w 1090193"/>
                <a:gd name="connsiteY68" fmla="*/ 693867 h 1109235"/>
                <a:gd name="connsiteX69" fmla="*/ 433221 w 1090193"/>
                <a:gd name="connsiteY69" fmla="*/ 1103285 h 1109235"/>
                <a:gd name="connsiteX70" fmla="*/ 301112 w 1090193"/>
                <a:gd name="connsiteY70" fmla="*/ 1104475 h 1109235"/>
                <a:gd name="connsiteX71" fmla="*/ 387994 w 1090193"/>
                <a:gd name="connsiteY71" fmla="*/ 693867 h 1109235"/>
                <a:gd name="connsiteX72" fmla="*/ 261837 w 1090193"/>
                <a:gd name="connsiteY72" fmla="*/ 693867 h 1109235"/>
                <a:gd name="connsiteX73" fmla="*/ 264217 w 1090193"/>
                <a:gd name="connsiteY73" fmla="*/ 609365 h 1109235"/>
                <a:gd name="connsiteX74" fmla="*/ 313014 w 1090193"/>
                <a:gd name="connsiteY74" fmla="*/ 610555 h 1109235"/>
                <a:gd name="connsiteX75" fmla="*/ 313014 w 1090193"/>
                <a:gd name="connsiteY75" fmla="*/ 74980 h 1109235"/>
                <a:gd name="connsiteX76" fmla="*/ 429650 w 1090193"/>
                <a:gd name="connsiteY76" fmla="*/ 74980 h 1109235"/>
                <a:gd name="connsiteX77" fmla="*/ 453454 w 1090193"/>
                <a:gd name="connsiteY77" fmla="*/ 10711 h 1109235"/>
                <a:gd name="connsiteX78" fmla="*/ 26183 w 1090193"/>
                <a:gd name="connsiteY78" fmla="*/ 0 h 1109235"/>
                <a:gd name="connsiteX79" fmla="*/ 224941 w 1090193"/>
                <a:gd name="connsiteY79" fmla="*/ 2381 h 1109235"/>
                <a:gd name="connsiteX80" fmla="*/ 247554 w 1090193"/>
                <a:gd name="connsiteY80" fmla="*/ 153531 h 1109235"/>
                <a:gd name="connsiteX81" fmla="*/ 53557 w 1090193"/>
                <a:gd name="connsiteY81" fmla="*/ 151152 h 1109235"/>
                <a:gd name="connsiteX82" fmla="*/ 26183 w 1090193"/>
                <a:gd name="connsiteY82" fmla="*/ 0 h 11092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</a:cxnLst>
              <a:rect l="l" t="t" r="r" b="b"/>
              <a:pathLst>
                <a:path w="1090193" h="1109235" fill="none" extrusionOk="0">
                  <a:moveTo>
                    <a:pt x="477256" y="529624"/>
                  </a:moveTo>
                  <a:cubicBezTo>
                    <a:pt x="483339" y="573375"/>
                    <a:pt x="470670" y="595261"/>
                    <a:pt x="477256" y="631978"/>
                  </a:cubicBezTo>
                  <a:cubicBezTo>
                    <a:pt x="511851" y="630581"/>
                    <a:pt x="536566" y="634124"/>
                    <a:pt x="574851" y="631978"/>
                  </a:cubicBezTo>
                  <a:cubicBezTo>
                    <a:pt x="574220" y="596473"/>
                    <a:pt x="585156" y="559797"/>
                    <a:pt x="574851" y="529624"/>
                  </a:cubicBezTo>
                  <a:cubicBezTo>
                    <a:pt x="553744" y="537086"/>
                    <a:pt x="517928" y="525036"/>
                    <a:pt x="477256" y="529624"/>
                  </a:cubicBezTo>
                  <a:close/>
                  <a:moveTo>
                    <a:pt x="745045" y="345148"/>
                  </a:moveTo>
                  <a:cubicBezTo>
                    <a:pt x="783874" y="339305"/>
                    <a:pt x="815935" y="349581"/>
                    <a:pt x="839067" y="345148"/>
                  </a:cubicBezTo>
                  <a:cubicBezTo>
                    <a:pt x="840263" y="385760"/>
                    <a:pt x="848855" y="434182"/>
                    <a:pt x="847994" y="503440"/>
                  </a:cubicBezTo>
                  <a:cubicBezTo>
                    <a:pt x="847142" y="574356"/>
                    <a:pt x="855127" y="652524"/>
                    <a:pt x="855135" y="734332"/>
                  </a:cubicBezTo>
                  <a:cubicBezTo>
                    <a:pt x="859180" y="824014"/>
                    <a:pt x="860095" y="886985"/>
                    <a:pt x="855730" y="911667"/>
                  </a:cubicBezTo>
                  <a:cubicBezTo>
                    <a:pt x="827771" y="915060"/>
                    <a:pt x="805122" y="903007"/>
                    <a:pt x="762897" y="911667"/>
                  </a:cubicBezTo>
                  <a:cubicBezTo>
                    <a:pt x="721390" y="718662"/>
                    <a:pt x="711131" y="505118"/>
                    <a:pt x="745045" y="345148"/>
                  </a:cubicBezTo>
                  <a:close/>
                  <a:moveTo>
                    <a:pt x="477256" y="339197"/>
                  </a:moveTo>
                  <a:cubicBezTo>
                    <a:pt x="480346" y="387549"/>
                    <a:pt x="473985" y="426977"/>
                    <a:pt x="477256" y="454643"/>
                  </a:cubicBezTo>
                  <a:cubicBezTo>
                    <a:pt x="505812" y="443047"/>
                    <a:pt x="549826" y="463036"/>
                    <a:pt x="574851" y="454643"/>
                  </a:cubicBezTo>
                  <a:cubicBezTo>
                    <a:pt x="566224" y="418299"/>
                    <a:pt x="581943" y="373936"/>
                    <a:pt x="574851" y="339197"/>
                  </a:cubicBezTo>
                  <a:cubicBezTo>
                    <a:pt x="537544" y="344159"/>
                    <a:pt x="523181" y="330627"/>
                    <a:pt x="477256" y="339197"/>
                  </a:cubicBezTo>
                  <a:close/>
                  <a:moveTo>
                    <a:pt x="227173" y="174806"/>
                  </a:moveTo>
                  <a:cubicBezTo>
                    <a:pt x="236107" y="175186"/>
                    <a:pt x="240550" y="176522"/>
                    <a:pt x="240413" y="178525"/>
                  </a:cubicBezTo>
                  <a:cubicBezTo>
                    <a:pt x="240416" y="182376"/>
                    <a:pt x="239587" y="183703"/>
                    <a:pt x="240413" y="188046"/>
                  </a:cubicBezTo>
                  <a:cubicBezTo>
                    <a:pt x="236144" y="203527"/>
                    <a:pt x="240287" y="240983"/>
                    <a:pt x="239223" y="300517"/>
                  </a:cubicBezTo>
                  <a:cubicBezTo>
                    <a:pt x="286941" y="377355"/>
                    <a:pt x="213553" y="592332"/>
                    <a:pt x="239223" y="949753"/>
                  </a:cubicBezTo>
                  <a:cubicBezTo>
                    <a:pt x="268216" y="915540"/>
                    <a:pt x="307205" y="904283"/>
                    <a:pt x="320154" y="885484"/>
                  </a:cubicBezTo>
                  <a:cubicBezTo>
                    <a:pt x="313440" y="928062"/>
                    <a:pt x="316106" y="956163"/>
                    <a:pt x="318964" y="1003310"/>
                  </a:cubicBezTo>
                  <a:cubicBezTo>
                    <a:pt x="300718" y="1027134"/>
                    <a:pt x="268683" y="1058202"/>
                    <a:pt x="242794" y="1089002"/>
                  </a:cubicBezTo>
                  <a:cubicBezTo>
                    <a:pt x="192056" y="1090186"/>
                    <a:pt x="136036" y="1065602"/>
                    <a:pt x="60698" y="1081861"/>
                  </a:cubicBezTo>
                  <a:cubicBezTo>
                    <a:pt x="29640" y="997136"/>
                    <a:pt x="65842" y="843255"/>
                    <a:pt x="60698" y="660399"/>
                  </a:cubicBezTo>
                  <a:cubicBezTo>
                    <a:pt x="55554" y="477543"/>
                    <a:pt x="70960" y="452624"/>
                    <a:pt x="60698" y="271358"/>
                  </a:cubicBezTo>
                  <a:cubicBezTo>
                    <a:pt x="34215" y="274312"/>
                    <a:pt x="21882" y="265999"/>
                    <a:pt x="0" y="271358"/>
                  </a:cubicBezTo>
                  <a:cubicBezTo>
                    <a:pt x="-6965" y="249297"/>
                    <a:pt x="1070" y="217023"/>
                    <a:pt x="0" y="174954"/>
                  </a:cubicBezTo>
                  <a:cubicBezTo>
                    <a:pt x="81691" y="176583"/>
                    <a:pt x="152992" y="178454"/>
                    <a:pt x="187451" y="175550"/>
                  </a:cubicBezTo>
                  <a:cubicBezTo>
                    <a:pt x="207290" y="174365"/>
                    <a:pt x="218253" y="171751"/>
                    <a:pt x="227173" y="174806"/>
                  </a:cubicBezTo>
                  <a:close/>
                  <a:moveTo>
                    <a:pt x="477256" y="151152"/>
                  </a:moveTo>
                  <a:cubicBezTo>
                    <a:pt x="492104" y="189898"/>
                    <a:pt x="472264" y="251960"/>
                    <a:pt x="477256" y="282070"/>
                  </a:cubicBezTo>
                  <a:cubicBezTo>
                    <a:pt x="509422" y="272484"/>
                    <a:pt x="543407" y="282338"/>
                    <a:pt x="574851" y="282070"/>
                  </a:cubicBezTo>
                  <a:cubicBezTo>
                    <a:pt x="572729" y="251161"/>
                    <a:pt x="584374" y="194101"/>
                    <a:pt x="574851" y="151152"/>
                  </a:cubicBezTo>
                  <a:cubicBezTo>
                    <a:pt x="550659" y="162647"/>
                    <a:pt x="506673" y="141788"/>
                    <a:pt x="477256" y="151152"/>
                  </a:cubicBezTo>
                  <a:close/>
                  <a:moveTo>
                    <a:pt x="880723" y="14281"/>
                  </a:moveTo>
                  <a:cubicBezTo>
                    <a:pt x="930161" y="81"/>
                    <a:pt x="1002547" y="33356"/>
                    <a:pt x="1043777" y="15473"/>
                  </a:cubicBezTo>
                  <a:cubicBezTo>
                    <a:pt x="1047248" y="85890"/>
                    <a:pt x="1043343" y="135518"/>
                    <a:pt x="1043777" y="172574"/>
                  </a:cubicBezTo>
                  <a:cubicBezTo>
                    <a:pt x="1058942" y="172267"/>
                    <a:pt x="1078726" y="173928"/>
                    <a:pt x="1089003" y="172574"/>
                  </a:cubicBezTo>
                  <a:cubicBezTo>
                    <a:pt x="1098722" y="205285"/>
                    <a:pt x="1093372" y="233151"/>
                    <a:pt x="1090193" y="267788"/>
                  </a:cubicBezTo>
                  <a:cubicBezTo>
                    <a:pt x="1071564" y="270948"/>
                    <a:pt x="1058610" y="266532"/>
                    <a:pt x="1040206" y="267788"/>
                  </a:cubicBezTo>
                  <a:cubicBezTo>
                    <a:pt x="1045791" y="285798"/>
                    <a:pt x="1026690" y="418465"/>
                    <a:pt x="1039610" y="617102"/>
                  </a:cubicBezTo>
                  <a:cubicBezTo>
                    <a:pt x="1033671" y="833395"/>
                    <a:pt x="1040172" y="950518"/>
                    <a:pt x="1039610" y="992004"/>
                  </a:cubicBezTo>
                  <a:cubicBezTo>
                    <a:pt x="1043795" y="1023963"/>
                    <a:pt x="1040547" y="1061651"/>
                    <a:pt x="1037826" y="1109235"/>
                  </a:cubicBezTo>
                  <a:cubicBezTo>
                    <a:pt x="1012947" y="1118221"/>
                    <a:pt x="953913" y="1104299"/>
                    <a:pt x="925950" y="1109235"/>
                  </a:cubicBezTo>
                  <a:cubicBezTo>
                    <a:pt x="899398" y="1109023"/>
                    <a:pt x="868170" y="1099541"/>
                    <a:pt x="831926" y="1078885"/>
                  </a:cubicBezTo>
                  <a:cubicBezTo>
                    <a:pt x="806058" y="1065338"/>
                    <a:pt x="762915" y="1042350"/>
                    <a:pt x="728382" y="1023543"/>
                  </a:cubicBezTo>
                  <a:cubicBezTo>
                    <a:pt x="725924" y="1002956"/>
                    <a:pt x="742317" y="986678"/>
                    <a:pt x="742664" y="962845"/>
                  </a:cubicBezTo>
                  <a:cubicBezTo>
                    <a:pt x="751995" y="967362"/>
                    <a:pt x="772593" y="969693"/>
                    <a:pt x="804552" y="980698"/>
                  </a:cubicBezTo>
                  <a:cubicBezTo>
                    <a:pt x="836758" y="991736"/>
                    <a:pt x="858556" y="996635"/>
                    <a:pt x="880723" y="1004500"/>
                  </a:cubicBezTo>
                  <a:cubicBezTo>
                    <a:pt x="856210" y="897730"/>
                    <a:pt x="907617" y="804843"/>
                    <a:pt x="880723" y="650878"/>
                  </a:cubicBezTo>
                  <a:cubicBezTo>
                    <a:pt x="853829" y="496913"/>
                    <a:pt x="917712" y="375636"/>
                    <a:pt x="880723" y="267788"/>
                  </a:cubicBezTo>
                  <a:cubicBezTo>
                    <a:pt x="828536" y="272858"/>
                    <a:pt x="790995" y="266052"/>
                    <a:pt x="753376" y="267788"/>
                  </a:cubicBezTo>
                  <a:cubicBezTo>
                    <a:pt x="752312" y="239052"/>
                    <a:pt x="764550" y="199956"/>
                    <a:pt x="753376" y="172574"/>
                  </a:cubicBezTo>
                  <a:cubicBezTo>
                    <a:pt x="805499" y="169243"/>
                    <a:pt x="833085" y="178197"/>
                    <a:pt x="880723" y="172574"/>
                  </a:cubicBezTo>
                  <a:cubicBezTo>
                    <a:pt x="880420" y="139470"/>
                    <a:pt x="894662" y="63996"/>
                    <a:pt x="880723" y="14281"/>
                  </a:cubicBezTo>
                  <a:close/>
                  <a:moveTo>
                    <a:pt x="453454" y="10711"/>
                  </a:moveTo>
                  <a:cubicBezTo>
                    <a:pt x="516117" y="-4975"/>
                    <a:pt x="564183" y="22029"/>
                    <a:pt x="622458" y="10711"/>
                  </a:cubicBezTo>
                  <a:cubicBezTo>
                    <a:pt x="612560" y="43218"/>
                    <a:pt x="605340" y="56017"/>
                    <a:pt x="598654" y="77361"/>
                  </a:cubicBezTo>
                  <a:cubicBezTo>
                    <a:pt x="652449" y="63348"/>
                    <a:pt x="668174" y="91069"/>
                    <a:pt x="720051" y="77361"/>
                  </a:cubicBezTo>
                  <a:cubicBezTo>
                    <a:pt x="768287" y="340967"/>
                    <a:pt x="701642" y="794588"/>
                    <a:pt x="723621" y="1098524"/>
                  </a:cubicBezTo>
                  <a:cubicBezTo>
                    <a:pt x="646804" y="1107935"/>
                    <a:pt x="595631" y="1089585"/>
                    <a:pt x="554618" y="1094953"/>
                  </a:cubicBezTo>
                  <a:cubicBezTo>
                    <a:pt x="530330" y="1088567"/>
                    <a:pt x="512993" y="1063422"/>
                    <a:pt x="480827" y="1052107"/>
                  </a:cubicBezTo>
                  <a:cubicBezTo>
                    <a:pt x="481461" y="1018843"/>
                    <a:pt x="489071" y="988921"/>
                    <a:pt x="491538" y="961655"/>
                  </a:cubicBezTo>
                  <a:cubicBezTo>
                    <a:pt x="506959" y="962838"/>
                    <a:pt x="525008" y="983275"/>
                    <a:pt x="541526" y="991408"/>
                  </a:cubicBezTo>
                  <a:cubicBezTo>
                    <a:pt x="539684" y="792985"/>
                    <a:pt x="538185" y="693852"/>
                    <a:pt x="535575" y="693867"/>
                  </a:cubicBezTo>
                  <a:cubicBezTo>
                    <a:pt x="527576" y="695170"/>
                    <a:pt x="520798" y="693300"/>
                    <a:pt x="508201" y="693867"/>
                  </a:cubicBezTo>
                  <a:cubicBezTo>
                    <a:pt x="494100" y="802984"/>
                    <a:pt x="447743" y="935593"/>
                    <a:pt x="433221" y="1103285"/>
                  </a:cubicBezTo>
                  <a:cubicBezTo>
                    <a:pt x="397236" y="1109647"/>
                    <a:pt x="343690" y="1104008"/>
                    <a:pt x="301112" y="1104475"/>
                  </a:cubicBezTo>
                  <a:cubicBezTo>
                    <a:pt x="336097" y="964439"/>
                    <a:pt x="397516" y="843640"/>
                    <a:pt x="387994" y="693867"/>
                  </a:cubicBezTo>
                  <a:cubicBezTo>
                    <a:pt x="346374" y="695570"/>
                    <a:pt x="310654" y="681214"/>
                    <a:pt x="261837" y="693867"/>
                  </a:cubicBezTo>
                  <a:cubicBezTo>
                    <a:pt x="271225" y="667752"/>
                    <a:pt x="263680" y="638610"/>
                    <a:pt x="264217" y="609365"/>
                  </a:cubicBezTo>
                  <a:cubicBezTo>
                    <a:pt x="285147" y="604413"/>
                    <a:pt x="295968" y="612185"/>
                    <a:pt x="313014" y="610555"/>
                  </a:cubicBezTo>
                  <a:cubicBezTo>
                    <a:pt x="304536" y="483344"/>
                    <a:pt x="344196" y="218686"/>
                    <a:pt x="313014" y="74980"/>
                  </a:cubicBezTo>
                  <a:cubicBezTo>
                    <a:pt x="342294" y="64547"/>
                    <a:pt x="392774" y="84091"/>
                    <a:pt x="429650" y="74980"/>
                  </a:cubicBezTo>
                  <a:cubicBezTo>
                    <a:pt x="438212" y="43114"/>
                    <a:pt x="447180" y="28793"/>
                    <a:pt x="453454" y="10711"/>
                  </a:cubicBezTo>
                  <a:close/>
                  <a:moveTo>
                    <a:pt x="26183" y="0"/>
                  </a:moveTo>
                  <a:cubicBezTo>
                    <a:pt x="67439" y="-17571"/>
                    <a:pt x="147535" y="21168"/>
                    <a:pt x="224941" y="2381"/>
                  </a:cubicBezTo>
                  <a:cubicBezTo>
                    <a:pt x="236280" y="39097"/>
                    <a:pt x="238028" y="87375"/>
                    <a:pt x="247554" y="153531"/>
                  </a:cubicBezTo>
                  <a:cubicBezTo>
                    <a:pt x="190757" y="167179"/>
                    <a:pt x="106733" y="140315"/>
                    <a:pt x="53557" y="151152"/>
                  </a:cubicBezTo>
                  <a:cubicBezTo>
                    <a:pt x="35304" y="98227"/>
                    <a:pt x="42848" y="55140"/>
                    <a:pt x="26183" y="0"/>
                  </a:cubicBezTo>
                  <a:close/>
                </a:path>
                <a:path w="1090193" h="1109235" stroke="0" extrusionOk="0">
                  <a:moveTo>
                    <a:pt x="477256" y="529624"/>
                  </a:moveTo>
                  <a:cubicBezTo>
                    <a:pt x="480073" y="573082"/>
                    <a:pt x="474066" y="595959"/>
                    <a:pt x="477256" y="631978"/>
                  </a:cubicBezTo>
                  <a:cubicBezTo>
                    <a:pt x="525378" y="630231"/>
                    <a:pt x="543748" y="632264"/>
                    <a:pt x="574851" y="631978"/>
                  </a:cubicBezTo>
                  <a:cubicBezTo>
                    <a:pt x="571047" y="599191"/>
                    <a:pt x="585313" y="577094"/>
                    <a:pt x="574851" y="529624"/>
                  </a:cubicBezTo>
                  <a:cubicBezTo>
                    <a:pt x="543002" y="541230"/>
                    <a:pt x="523987" y="519937"/>
                    <a:pt x="477256" y="529624"/>
                  </a:cubicBezTo>
                  <a:close/>
                  <a:moveTo>
                    <a:pt x="745045" y="345148"/>
                  </a:moveTo>
                  <a:cubicBezTo>
                    <a:pt x="790026" y="339240"/>
                    <a:pt x="799486" y="352309"/>
                    <a:pt x="839067" y="345148"/>
                  </a:cubicBezTo>
                  <a:cubicBezTo>
                    <a:pt x="845752" y="382924"/>
                    <a:pt x="838946" y="446892"/>
                    <a:pt x="847994" y="503440"/>
                  </a:cubicBezTo>
                  <a:cubicBezTo>
                    <a:pt x="844670" y="565519"/>
                    <a:pt x="853437" y="656104"/>
                    <a:pt x="855135" y="734332"/>
                  </a:cubicBezTo>
                  <a:cubicBezTo>
                    <a:pt x="850264" y="819588"/>
                    <a:pt x="858419" y="878289"/>
                    <a:pt x="855730" y="911667"/>
                  </a:cubicBezTo>
                  <a:cubicBezTo>
                    <a:pt x="834249" y="918370"/>
                    <a:pt x="792354" y="900816"/>
                    <a:pt x="762897" y="911667"/>
                  </a:cubicBezTo>
                  <a:cubicBezTo>
                    <a:pt x="786827" y="743512"/>
                    <a:pt x="769956" y="505636"/>
                    <a:pt x="745045" y="345148"/>
                  </a:cubicBezTo>
                  <a:close/>
                  <a:moveTo>
                    <a:pt x="477256" y="339197"/>
                  </a:moveTo>
                  <a:cubicBezTo>
                    <a:pt x="482917" y="394490"/>
                    <a:pt x="466272" y="418007"/>
                    <a:pt x="477256" y="454643"/>
                  </a:cubicBezTo>
                  <a:cubicBezTo>
                    <a:pt x="498285" y="450054"/>
                    <a:pt x="533148" y="464682"/>
                    <a:pt x="574851" y="454643"/>
                  </a:cubicBezTo>
                  <a:cubicBezTo>
                    <a:pt x="568677" y="412932"/>
                    <a:pt x="578708" y="370246"/>
                    <a:pt x="574851" y="339197"/>
                  </a:cubicBezTo>
                  <a:cubicBezTo>
                    <a:pt x="537974" y="340061"/>
                    <a:pt x="524641" y="333131"/>
                    <a:pt x="477256" y="339197"/>
                  </a:cubicBezTo>
                  <a:close/>
                  <a:moveTo>
                    <a:pt x="227173" y="174806"/>
                  </a:moveTo>
                  <a:cubicBezTo>
                    <a:pt x="236384" y="175073"/>
                    <a:pt x="240174" y="176920"/>
                    <a:pt x="240413" y="178525"/>
                  </a:cubicBezTo>
                  <a:cubicBezTo>
                    <a:pt x="240507" y="181610"/>
                    <a:pt x="239364" y="184654"/>
                    <a:pt x="240413" y="188046"/>
                  </a:cubicBezTo>
                  <a:cubicBezTo>
                    <a:pt x="240331" y="202496"/>
                    <a:pt x="244627" y="243159"/>
                    <a:pt x="239223" y="300517"/>
                  </a:cubicBezTo>
                  <a:cubicBezTo>
                    <a:pt x="201566" y="404782"/>
                    <a:pt x="254457" y="525955"/>
                    <a:pt x="239223" y="949753"/>
                  </a:cubicBezTo>
                  <a:cubicBezTo>
                    <a:pt x="255015" y="928491"/>
                    <a:pt x="303243" y="900862"/>
                    <a:pt x="320154" y="885484"/>
                  </a:cubicBezTo>
                  <a:cubicBezTo>
                    <a:pt x="325863" y="926673"/>
                    <a:pt x="319120" y="959016"/>
                    <a:pt x="318964" y="1003310"/>
                  </a:cubicBezTo>
                  <a:cubicBezTo>
                    <a:pt x="299031" y="1035216"/>
                    <a:pt x="276800" y="1042603"/>
                    <a:pt x="242794" y="1089002"/>
                  </a:cubicBezTo>
                  <a:cubicBezTo>
                    <a:pt x="161178" y="1103876"/>
                    <a:pt x="128288" y="1078766"/>
                    <a:pt x="60698" y="1081861"/>
                  </a:cubicBezTo>
                  <a:cubicBezTo>
                    <a:pt x="45477" y="888882"/>
                    <a:pt x="107296" y="761690"/>
                    <a:pt x="60698" y="668504"/>
                  </a:cubicBezTo>
                  <a:cubicBezTo>
                    <a:pt x="14100" y="575318"/>
                    <a:pt x="63854" y="396019"/>
                    <a:pt x="60698" y="271358"/>
                  </a:cubicBezTo>
                  <a:cubicBezTo>
                    <a:pt x="31023" y="273996"/>
                    <a:pt x="23013" y="266504"/>
                    <a:pt x="0" y="271358"/>
                  </a:cubicBezTo>
                  <a:cubicBezTo>
                    <a:pt x="-6248" y="233887"/>
                    <a:pt x="5697" y="220527"/>
                    <a:pt x="0" y="174954"/>
                  </a:cubicBezTo>
                  <a:cubicBezTo>
                    <a:pt x="99500" y="177647"/>
                    <a:pt x="155671" y="181189"/>
                    <a:pt x="187451" y="175550"/>
                  </a:cubicBezTo>
                  <a:cubicBezTo>
                    <a:pt x="206101" y="175511"/>
                    <a:pt x="218719" y="175224"/>
                    <a:pt x="227173" y="174806"/>
                  </a:cubicBezTo>
                  <a:close/>
                  <a:moveTo>
                    <a:pt x="477256" y="151152"/>
                  </a:moveTo>
                  <a:cubicBezTo>
                    <a:pt x="480700" y="205267"/>
                    <a:pt x="466854" y="255829"/>
                    <a:pt x="477256" y="282070"/>
                  </a:cubicBezTo>
                  <a:cubicBezTo>
                    <a:pt x="511212" y="275840"/>
                    <a:pt x="526466" y="283697"/>
                    <a:pt x="574851" y="282070"/>
                  </a:cubicBezTo>
                  <a:cubicBezTo>
                    <a:pt x="564213" y="249685"/>
                    <a:pt x="581713" y="190925"/>
                    <a:pt x="574851" y="151152"/>
                  </a:cubicBezTo>
                  <a:cubicBezTo>
                    <a:pt x="539285" y="157114"/>
                    <a:pt x="508235" y="148132"/>
                    <a:pt x="477256" y="151152"/>
                  </a:cubicBezTo>
                  <a:close/>
                  <a:moveTo>
                    <a:pt x="880723" y="14281"/>
                  </a:moveTo>
                  <a:cubicBezTo>
                    <a:pt x="921429" y="12454"/>
                    <a:pt x="1003230" y="27003"/>
                    <a:pt x="1043777" y="15473"/>
                  </a:cubicBezTo>
                  <a:cubicBezTo>
                    <a:pt x="1049857" y="73320"/>
                    <a:pt x="1032760" y="97804"/>
                    <a:pt x="1043777" y="172574"/>
                  </a:cubicBezTo>
                  <a:cubicBezTo>
                    <a:pt x="1056348" y="167641"/>
                    <a:pt x="1068417" y="174347"/>
                    <a:pt x="1089003" y="172574"/>
                  </a:cubicBezTo>
                  <a:cubicBezTo>
                    <a:pt x="1097680" y="202735"/>
                    <a:pt x="1090903" y="232159"/>
                    <a:pt x="1090193" y="267788"/>
                  </a:cubicBezTo>
                  <a:cubicBezTo>
                    <a:pt x="1065930" y="267840"/>
                    <a:pt x="1055873" y="265717"/>
                    <a:pt x="1040206" y="267788"/>
                  </a:cubicBezTo>
                  <a:cubicBezTo>
                    <a:pt x="1036600" y="302360"/>
                    <a:pt x="1026978" y="386926"/>
                    <a:pt x="1039610" y="617102"/>
                  </a:cubicBezTo>
                  <a:cubicBezTo>
                    <a:pt x="1045817" y="838631"/>
                    <a:pt x="1037921" y="958643"/>
                    <a:pt x="1039610" y="992004"/>
                  </a:cubicBezTo>
                  <a:cubicBezTo>
                    <a:pt x="1031165" y="1028827"/>
                    <a:pt x="1039290" y="1058735"/>
                    <a:pt x="1037826" y="1109235"/>
                  </a:cubicBezTo>
                  <a:cubicBezTo>
                    <a:pt x="999971" y="1112702"/>
                    <a:pt x="961426" y="1101271"/>
                    <a:pt x="925950" y="1109235"/>
                  </a:cubicBezTo>
                  <a:cubicBezTo>
                    <a:pt x="899925" y="1114172"/>
                    <a:pt x="867532" y="1098699"/>
                    <a:pt x="831926" y="1078885"/>
                  </a:cubicBezTo>
                  <a:cubicBezTo>
                    <a:pt x="799958" y="1050224"/>
                    <a:pt x="765807" y="1037603"/>
                    <a:pt x="728382" y="1023543"/>
                  </a:cubicBezTo>
                  <a:cubicBezTo>
                    <a:pt x="730497" y="997499"/>
                    <a:pt x="742581" y="981886"/>
                    <a:pt x="742664" y="962845"/>
                  </a:cubicBezTo>
                  <a:cubicBezTo>
                    <a:pt x="750370" y="967377"/>
                    <a:pt x="770410" y="969374"/>
                    <a:pt x="804552" y="980698"/>
                  </a:cubicBezTo>
                  <a:cubicBezTo>
                    <a:pt x="838181" y="997786"/>
                    <a:pt x="858864" y="1000044"/>
                    <a:pt x="880723" y="1004500"/>
                  </a:cubicBezTo>
                  <a:cubicBezTo>
                    <a:pt x="855849" y="852579"/>
                    <a:pt x="910651" y="826697"/>
                    <a:pt x="880723" y="650878"/>
                  </a:cubicBezTo>
                  <a:cubicBezTo>
                    <a:pt x="850795" y="475059"/>
                    <a:pt x="886209" y="446864"/>
                    <a:pt x="880723" y="267788"/>
                  </a:cubicBezTo>
                  <a:cubicBezTo>
                    <a:pt x="820408" y="280662"/>
                    <a:pt x="810293" y="267129"/>
                    <a:pt x="753376" y="267788"/>
                  </a:cubicBezTo>
                  <a:cubicBezTo>
                    <a:pt x="753310" y="231946"/>
                    <a:pt x="762621" y="211827"/>
                    <a:pt x="753376" y="172574"/>
                  </a:cubicBezTo>
                  <a:cubicBezTo>
                    <a:pt x="796494" y="165232"/>
                    <a:pt x="819076" y="186083"/>
                    <a:pt x="880723" y="172574"/>
                  </a:cubicBezTo>
                  <a:cubicBezTo>
                    <a:pt x="864797" y="136693"/>
                    <a:pt x="897570" y="82816"/>
                    <a:pt x="880723" y="14281"/>
                  </a:cubicBezTo>
                  <a:close/>
                  <a:moveTo>
                    <a:pt x="453454" y="10711"/>
                  </a:moveTo>
                  <a:cubicBezTo>
                    <a:pt x="509794" y="9230"/>
                    <a:pt x="574396" y="21047"/>
                    <a:pt x="622458" y="10711"/>
                  </a:cubicBezTo>
                  <a:cubicBezTo>
                    <a:pt x="620480" y="34894"/>
                    <a:pt x="603530" y="56571"/>
                    <a:pt x="598654" y="77361"/>
                  </a:cubicBezTo>
                  <a:cubicBezTo>
                    <a:pt x="655340" y="68451"/>
                    <a:pt x="671799" y="81649"/>
                    <a:pt x="720051" y="77361"/>
                  </a:cubicBezTo>
                  <a:cubicBezTo>
                    <a:pt x="644672" y="438324"/>
                    <a:pt x="667902" y="760594"/>
                    <a:pt x="723621" y="1098524"/>
                  </a:cubicBezTo>
                  <a:cubicBezTo>
                    <a:pt x="645168" y="1108365"/>
                    <a:pt x="624078" y="1087861"/>
                    <a:pt x="554618" y="1094953"/>
                  </a:cubicBezTo>
                  <a:cubicBezTo>
                    <a:pt x="528433" y="1087904"/>
                    <a:pt x="500684" y="1058086"/>
                    <a:pt x="480827" y="1052107"/>
                  </a:cubicBezTo>
                  <a:cubicBezTo>
                    <a:pt x="479235" y="1029963"/>
                    <a:pt x="494893" y="999707"/>
                    <a:pt x="491538" y="961655"/>
                  </a:cubicBezTo>
                  <a:cubicBezTo>
                    <a:pt x="509798" y="970453"/>
                    <a:pt x="520838" y="985077"/>
                    <a:pt x="541526" y="991408"/>
                  </a:cubicBezTo>
                  <a:cubicBezTo>
                    <a:pt x="540572" y="793281"/>
                    <a:pt x="538532" y="694077"/>
                    <a:pt x="535575" y="693867"/>
                  </a:cubicBezTo>
                  <a:cubicBezTo>
                    <a:pt x="526770" y="696884"/>
                    <a:pt x="519800" y="690839"/>
                    <a:pt x="508201" y="693867"/>
                  </a:cubicBezTo>
                  <a:cubicBezTo>
                    <a:pt x="529051" y="827659"/>
                    <a:pt x="480509" y="974214"/>
                    <a:pt x="433221" y="1103285"/>
                  </a:cubicBezTo>
                  <a:cubicBezTo>
                    <a:pt x="369623" y="1107496"/>
                    <a:pt x="352950" y="1101892"/>
                    <a:pt x="301112" y="1104475"/>
                  </a:cubicBezTo>
                  <a:cubicBezTo>
                    <a:pt x="343780" y="966795"/>
                    <a:pt x="378578" y="835584"/>
                    <a:pt x="387994" y="693867"/>
                  </a:cubicBezTo>
                  <a:cubicBezTo>
                    <a:pt x="359750" y="700347"/>
                    <a:pt x="295891" y="693585"/>
                    <a:pt x="261837" y="693867"/>
                  </a:cubicBezTo>
                  <a:cubicBezTo>
                    <a:pt x="264717" y="660457"/>
                    <a:pt x="264540" y="637347"/>
                    <a:pt x="264217" y="609365"/>
                  </a:cubicBezTo>
                  <a:cubicBezTo>
                    <a:pt x="287909" y="605332"/>
                    <a:pt x="290438" y="612342"/>
                    <a:pt x="313014" y="610555"/>
                  </a:cubicBezTo>
                  <a:cubicBezTo>
                    <a:pt x="291561" y="393416"/>
                    <a:pt x="322836" y="230703"/>
                    <a:pt x="313014" y="74980"/>
                  </a:cubicBezTo>
                  <a:cubicBezTo>
                    <a:pt x="362045" y="68197"/>
                    <a:pt x="379566" y="83886"/>
                    <a:pt x="429650" y="74980"/>
                  </a:cubicBezTo>
                  <a:cubicBezTo>
                    <a:pt x="432773" y="46084"/>
                    <a:pt x="453516" y="33754"/>
                    <a:pt x="453454" y="10711"/>
                  </a:cubicBezTo>
                  <a:close/>
                  <a:moveTo>
                    <a:pt x="26183" y="0"/>
                  </a:moveTo>
                  <a:cubicBezTo>
                    <a:pt x="69568" y="-22462"/>
                    <a:pt x="137167" y="24070"/>
                    <a:pt x="224941" y="2381"/>
                  </a:cubicBezTo>
                  <a:cubicBezTo>
                    <a:pt x="245277" y="49993"/>
                    <a:pt x="244162" y="99468"/>
                    <a:pt x="247554" y="153531"/>
                  </a:cubicBezTo>
                  <a:cubicBezTo>
                    <a:pt x="175562" y="157436"/>
                    <a:pt x="118250" y="143452"/>
                    <a:pt x="53557" y="151152"/>
                  </a:cubicBezTo>
                  <a:cubicBezTo>
                    <a:pt x="44890" y="105700"/>
                    <a:pt x="44837" y="45496"/>
                    <a:pt x="26183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933564" h="949871">
                          <a:moveTo>
                            <a:pt x="408689" y="453533"/>
                          </a:moveTo>
                          <a:lnTo>
                            <a:pt x="408689" y="541182"/>
                          </a:lnTo>
                          <a:lnTo>
                            <a:pt x="492262" y="541182"/>
                          </a:lnTo>
                          <a:lnTo>
                            <a:pt x="492262" y="453533"/>
                          </a:lnTo>
                          <a:close/>
                          <a:moveTo>
                            <a:pt x="638004" y="295561"/>
                          </a:moveTo>
                          <a:lnTo>
                            <a:pt x="718518" y="295561"/>
                          </a:lnTo>
                          <a:cubicBezTo>
                            <a:pt x="721916" y="327495"/>
                            <a:pt x="724464" y="372679"/>
                            <a:pt x="726162" y="431111"/>
                          </a:cubicBezTo>
                          <a:cubicBezTo>
                            <a:pt x="727861" y="489544"/>
                            <a:pt x="729899" y="555451"/>
                            <a:pt x="732277" y="628831"/>
                          </a:cubicBezTo>
                          <a:cubicBezTo>
                            <a:pt x="734655" y="702212"/>
                            <a:pt x="734825" y="752831"/>
                            <a:pt x="732787" y="780688"/>
                          </a:cubicBezTo>
                          <a:lnTo>
                            <a:pt x="653291" y="780688"/>
                          </a:lnTo>
                          <a:cubicBezTo>
                            <a:pt x="649894" y="607429"/>
                            <a:pt x="644798" y="445720"/>
                            <a:pt x="638004" y="295561"/>
                          </a:cubicBezTo>
                          <a:close/>
                          <a:moveTo>
                            <a:pt x="408689" y="290465"/>
                          </a:moveTo>
                          <a:lnTo>
                            <a:pt x="408689" y="389325"/>
                          </a:lnTo>
                          <a:lnTo>
                            <a:pt x="492262" y="389325"/>
                          </a:lnTo>
                          <a:lnTo>
                            <a:pt x="492262" y="290465"/>
                          </a:lnTo>
                          <a:close/>
                          <a:moveTo>
                            <a:pt x="194535" y="149692"/>
                          </a:moveTo>
                          <a:cubicBezTo>
                            <a:pt x="202094" y="150116"/>
                            <a:pt x="205873" y="151178"/>
                            <a:pt x="205873" y="152877"/>
                          </a:cubicBezTo>
                          <a:lnTo>
                            <a:pt x="205873" y="161030"/>
                          </a:lnTo>
                          <a:cubicBezTo>
                            <a:pt x="205873" y="175298"/>
                            <a:pt x="205534" y="207402"/>
                            <a:pt x="204854" y="257342"/>
                          </a:cubicBezTo>
                          <a:cubicBezTo>
                            <a:pt x="204175" y="307282"/>
                            <a:pt x="204175" y="492602"/>
                            <a:pt x="204854" y="813302"/>
                          </a:cubicBezTo>
                          <a:lnTo>
                            <a:pt x="274158" y="758267"/>
                          </a:lnTo>
                          <a:lnTo>
                            <a:pt x="273139" y="859165"/>
                          </a:lnTo>
                          <a:lnTo>
                            <a:pt x="207912" y="932545"/>
                          </a:lnTo>
                          <a:lnTo>
                            <a:pt x="51978" y="926430"/>
                          </a:lnTo>
                          <a:lnTo>
                            <a:pt x="51978" y="232372"/>
                          </a:lnTo>
                          <a:lnTo>
                            <a:pt x="0" y="232372"/>
                          </a:lnTo>
                          <a:lnTo>
                            <a:pt x="0" y="149819"/>
                          </a:lnTo>
                          <a:cubicBezTo>
                            <a:pt x="76778" y="151857"/>
                            <a:pt x="130285" y="152027"/>
                            <a:pt x="160520" y="150329"/>
                          </a:cubicBezTo>
                          <a:cubicBezTo>
                            <a:pt x="175638" y="149479"/>
                            <a:pt x="186976" y="149267"/>
                            <a:pt x="194535" y="149692"/>
                          </a:cubicBezTo>
                          <a:close/>
                          <a:moveTo>
                            <a:pt x="408689" y="129436"/>
                          </a:moveTo>
                          <a:lnTo>
                            <a:pt x="408689" y="241545"/>
                          </a:lnTo>
                          <a:lnTo>
                            <a:pt x="492262" y="241545"/>
                          </a:lnTo>
                          <a:lnTo>
                            <a:pt x="492262" y="129436"/>
                          </a:lnTo>
                          <a:close/>
                          <a:moveTo>
                            <a:pt x="754189" y="12230"/>
                          </a:moveTo>
                          <a:lnTo>
                            <a:pt x="893817" y="13250"/>
                          </a:lnTo>
                          <a:lnTo>
                            <a:pt x="893817" y="147781"/>
                          </a:lnTo>
                          <a:lnTo>
                            <a:pt x="932545" y="147781"/>
                          </a:lnTo>
                          <a:lnTo>
                            <a:pt x="933564" y="229315"/>
                          </a:lnTo>
                          <a:lnTo>
                            <a:pt x="890759" y="229315"/>
                          </a:lnTo>
                          <a:cubicBezTo>
                            <a:pt x="890759" y="243583"/>
                            <a:pt x="890589" y="343292"/>
                            <a:pt x="890249" y="528443"/>
                          </a:cubicBezTo>
                          <a:cubicBezTo>
                            <a:pt x="889910" y="713593"/>
                            <a:pt x="889910" y="820606"/>
                            <a:pt x="890249" y="849483"/>
                          </a:cubicBezTo>
                          <a:cubicBezTo>
                            <a:pt x="890589" y="878359"/>
                            <a:pt x="890079" y="911822"/>
                            <a:pt x="888721" y="949871"/>
                          </a:cubicBezTo>
                          <a:lnTo>
                            <a:pt x="792918" y="949871"/>
                          </a:lnTo>
                          <a:cubicBezTo>
                            <a:pt x="768458" y="949871"/>
                            <a:pt x="741620" y="941208"/>
                            <a:pt x="712403" y="923882"/>
                          </a:cubicBezTo>
                          <a:cubicBezTo>
                            <a:pt x="683187" y="906557"/>
                            <a:pt x="653631" y="890759"/>
                            <a:pt x="623735" y="876491"/>
                          </a:cubicBezTo>
                          <a:lnTo>
                            <a:pt x="635965" y="824513"/>
                          </a:lnTo>
                          <a:cubicBezTo>
                            <a:pt x="644119" y="824513"/>
                            <a:pt x="661784" y="829609"/>
                            <a:pt x="688962" y="839801"/>
                          </a:cubicBezTo>
                          <a:cubicBezTo>
                            <a:pt x="716140" y="849992"/>
                            <a:pt x="737883" y="856787"/>
                            <a:pt x="754189" y="860184"/>
                          </a:cubicBezTo>
                          <a:lnTo>
                            <a:pt x="754189" y="229315"/>
                          </a:lnTo>
                          <a:lnTo>
                            <a:pt x="645138" y="229315"/>
                          </a:lnTo>
                          <a:lnTo>
                            <a:pt x="645138" y="147781"/>
                          </a:lnTo>
                          <a:lnTo>
                            <a:pt x="754189" y="147781"/>
                          </a:lnTo>
                          <a:close/>
                          <a:moveTo>
                            <a:pt x="388306" y="9173"/>
                          </a:moveTo>
                          <a:lnTo>
                            <a:pt x="533029" y="9173"/>
                          </a:lnTo>
                          <a:lnTo>
                            <a:pt x="512645" y="66247"/>
                          </a:lnTo>
                          <a:lnTo>
                            <a:pt x="616601" y="66247"/>
                          </a:lnTo>
                          <a:cubicBezTo>
                            <a:pt x="617280" y="361128"/>
                            <a:pt x="618300" y="652612"/>
                            <a:pt x="619658" y="940699"/>
                          </a:cubicBezTo>
                          <a:lnTo>
                            <a:pt x="474936" y="937641"/>
                          </a:lnTo>
                          <a:lnTo>
                            <a:pt x="411747" y="900951"/>
                          </a:lnTo>
                          <a:lnTo>
                            <a:pt x="420919" y="823494"/>
                          </a:lnTo>
                          <a:lnTo>
                            <a:pt x="463725" y="848973"/>
                          </a:lnTo>
                          <a:cubicBezTo>
                            <a:pt x="462366" y="679111"/>
                            <a:pt x="460667" y="594179"/>
                            <a:pt x="458629" y="594179"/>
                          </a:cubicBezTo>
                          <a:lnTo>
                            <a:pt x="435188" y="594179"/>
                          </a:lnTo>
                          <a:cubicBezTo>
                            <a:pt x="422958" y="713083"/>
                            <a:pt x="401555" y="829948"/>
                            <a:pt x="370980" y="944776"/>
                          </a:cubicBezTo>
                          <a:cubicBezTo>
                            <a:pt x="333610" y="945455"/>
                            <a:pt x="295901" y="945795"/>
                            <a:pt x="257851" y="945795"/>
                          </a:cubicBezTo>
                          <a:cubicBezTo>
                            <a:pt x="297259" y="825532"/>
                            <a:pt x="322059" y="708327"/>
                            <a:pt x="332251" y="594179"/>
                          </a:cubicBezTo>
                          <a:lnTo>
                            <a:pt x="224219" y="594179"/>
                          </a:lnTo>
                          <a:cubicBezTo>
                            <a:pt x="225577" y="570399"/>
                            <a:pt x="226257" y="546278"/>
                            <a:pt x="226257" y="521818"/>
                          </a:cubicBezTo>
                          <a:lnTo>
                            <a:pt x="268043" y="522837"/>
                          </a:lnTo>
                          <a:lnTo>
                            <a:pt x="268043" y="64208"/>
                          </a:lnTo>
                          <a:lnTo>
                            <a:pt x="367922" y="64208"/>
                          </a:lnTo>
                          <a:close/>
                          <a:moveTo>
                            <a:pt x="22422" y="0"/>
                          </a:moveTo>
                          <a:lnTo>
                            <a:pt x="192624" y="2039"/>
                          </a:lnTo>
                          <a:cubicBezTo>
                            <a:pt x="201457" y="42806"/>
                            <a:pt x="207912" y="85951"/>
                            <a:pt x="211988" y="131474"/>
                          </a:cubicBezTo>
                          <a:lnTo>
                            <a:pt x="45863" y="129436"/>
                          </a:lnTo>
                          <a:cubicBezTo>
                            <a:pt x="37030" y="86630"/>
                            <a:pt x="29216" y="43485"/>
                            <a:pt x="22422" y="0"/>
                          </a:cubicBezTo>
                          <a:close/>
                        </a:path>
                      </a:pathLst>
                    </a:custGeom>
                    <ask:type>
                      <ask:lineSketchScribble/>
                    </ask:type>
                  </ask:lineSketchStyleProps>
                </a:ext>
              </a:extLst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defRPr sz="8000">
                  <a:blipFill dpi="0" rotWithShape="1">
                    <a:blip r:embed="rId3"/>
                    <a:srcRect/>
                    <a:tile tx="0" ty="0" sx="100000" sy="100000" flip="none" algn="tl"/>
                  </a:blipFill>
                  <a:latin typeface="阿里汉仪智能黑体" panose="00020600040101010101" pitchFamily="18" charset="-122"/>
                  <a:ea typeface="阿里汉仪智能黑体" panose="00020600040101010101" pitchFamily="18" charset="-122"/>
                  <a:cs typeface="+mn-ea"/>
                </a:defRPr>
              </a:lvl1pPr>
            </a:lstStyle>
            <a:p>
              <a:endParaRPr lang="zh-CN" altLang="en-US" dirty="0"/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B8223C8C-78AE-C443-07CB-4A1C18C4486F}"/>
                </a:ext>
              </a:extLst>
            </p:cNvPr>
            <p:cNvSpPr txBox="1"/>
            <p:nvPr/>
          </p:nvSpPr>
          <p:spPr>
            <a:xfrm>
              <a:off x="7497768" y="1571309"/>
              <a:ext cx="1229833" cy="1202033"/>
            </a:xfrm>
            <a:custGeom>
              <a:avLst/>
              <a:gdLst>
                <a:gd name="connsiteX0" fmla="*/ 14562 w 1229833"/>
                <a:gd name="connsiteY0" fmla="*/ 5295 h 1202033"/>
                <a:gd name="connsiteX1" fmla="*/ 493786 w 1229833"/>
                <a:gd name="connsiteY1" fmla="*/ 5295 h 1202033"/>
                <a:gd name="connsiteX2" fmla="*/ 493786 w 1229833"/>
                <a:gd name="connsiteY2" fmla="*/ 76781 h 1202033"/>
                <a:gd name="connsiteX3" fmla="*/ 389204 w 1229833"/>
                <a:gd name="connsiteY3" fmla="*/ 680445 h 1202033"/>
                <a:gd name="connsiteX4" fmla="*/ 520263 w 1229833"/>
                <a:gd name="connsiteY4" fmla="*/ 1192766 h 1202033"/>
                <a:gd name="connsiteX5" fmla="*/ 683093 w 1229833"/>
                <a:gd name="connsiteY5" fmla="*/ 938591 h 1202033"/>
                <a:gd name="connsiteX6" fmla="*/ 766494 w 1229833"/>
                <a:gd name="connsiteY6" fmla="*/ 558654 h 1202033"/>
                <a:gd name="connsiteX7" fmla="*/ 766494 w 1229833"/>
                <a:gd name="connsiteY7" fmla="*/ 117820 h 1202033"/>
                <a:gd name="connsiteX8" fmla="*/ 961097 w 1229833"/>
                <a:gd name="connsiteY8" fmla="*/ 119144 h 1202033"/>
                <a:gd name="connsiteX9" fmla="*/ 957787 w 1229833"/>
                <a:gd name="connsiteY9" fmla="*/ 667869 h 1202033"/>
                <a:gd name="connsiteX10" fmla="*/ 939915 w 1229833"/>
                <a:gd name="connsiteY10" fmla="*/ 811504 h 1202033"/>
                <a:gd name="connsiteX11" fmla="*/ 1073622 w 1229833"/>
                <a:gd name="connsiteY11" fmla="*/ 811504 h 1202033"/>
                <a:gd name="connsiteX12" fmla="*/ 1073622 w 1229833"/>
                <a:gd name="connsiteY12" fmla="*/ 1101422 h 1202033"/>
                <a:gd name="connsiteX13" fmla="*/ 1143784 w 1229833"/>
                <a:gd name="connsiteY13" fmla="*/ 1101422 h 1202033"/>
                <a:gd name="connsiteX14" fmla="*/ 1159670 w 1229833"/>
                <a:gd name="connsiteY14" fmla="*/ 882991 h 1202033"/>
                <a:gd name="connsiteX15" fmla="*/ 1229833 w 1229833"/>
                <a:gd name="connsiteY15" fmla="*/ 885638 h 1202033"/>
                <a:gd name="connsiteX16" fmla="*/ 1227185 w 1229833"/>
                <a:gd name="connsiteY16" fmla="*/ 1089507 h 1202033"/>
                <a:gd name="connsiteX17" fmla="*/ 1225862 w 1229833"/>
                <a:gd name="connsiteY17" fmla="*/ 1200709 h 1202033"/>
                <a:gd name="connsiteX18" fmla="*/ 885639 w 1229833"/>
                <a:gd name="connsiteY18" fmla="*/ 1198062 h 1202033"/>
                <a:gd name="connsiteX19" fmla="*/ 885639 w 1229833"/>
                <a:gd name="connsiteY19" fmla="*/ 959773 h 1202033"/>
                <a:gd name="connsiteX20" fmla="*/ 769141 w 1229833"/>
                <a:gd name="connsiteY20" fmla="*/ 1198062 h 1202033"/>
                <a:gd name="connsiteX21" fmla="*/ 521587 w 1229833"/>
                <a:gd name="connsiteY21" fmla="*/ 1198062 h 1202033"/>
                <a:gd name="connsiteX22" fmla="*/ 522910 w 1229833"/>
                <a:gd name="connsiteY22" fmla="*/ 1202033 h 1202033"/>
                <a:gd name="connsiteX23" fmla="*/ 321688 w 1229833"/>
                <a:gd name="connsiteY23" fmla="*/ 1202033 h 1202033"/>
                <a:gd name="connsiteX24" fmla="*/ 266088 w 1229833"/>
                <a:gd name="connsiteY24" fmla="*/ 945210 h 1202033"/>
                <a:gd name="connsiteX25" fmla="*/ 180040 w 1229833"/>
                <a:gd name="connsiteY25" fmla="*/ 1202033 h 1202033"/>
                <a:gd name="connsiteX26" fmla="*/ 11913 w 1229833"/>
                <a:gd name="connsiteY26" fmla="*/ 1202033 h 1202033"/>
                <a:gd name="connsiteX27" fmla="*/ 176068 w 1229833"/>
                <a:gd name="connsiteY27" fmla="*/ 680445 h 1202033"/>
                <a:gd name="connsiteX28" fmla="*/ 0 w 1229833"/>
                <a:gd name="connsiteY28" fmla="*/ 125763 h 1202033"/>
                <a:gd name="connsiteX29" fmla="*/ 185334 w 1229833"/>
                <a:gd name="connsiteY29" fmla="*/ 125763 h 1202033"/>
                <a:gd name="connsiteX30" fmla="*/ 225711 w 1229833"/>
                <a:gd name="connsiteY30" fmla="*/ 306465 h 1202033"/>
                <a:gd name="connsiteX31" fmla="*/ 266088 w 1229833"/>
                <a:gd name="connsiteY31" fmla="*/ 431566 h 1202033"/>
                <a:gd name="connsiteX32" fmla="*/ 319041 w 1229833"/>
                <a:gd name="connsiteY32" fmla="*/ 84724 h 1202033"/>
                <a:gd name="connsiteX33" fmla="*/ 11913 w 1229833"/>
                <a:gd name="connsiteY33" fmla="*/ 84724 h 1202033"/>
                <a:gd name="connsiteX34" fmla="*/ 14562 w 1229833"/>
                <a:gd name="connsiteY34" fmla="*/ 5295 h 1202033"/>
                <a:gd name="connsiteX35" fmla="*/ 526882 w 1229833"/>
                <a:gd name="connsiteY35" fmla="*/ 0 h 1202033"/>
                <a:gd name="connsiteX36" fmla="*/ 857706 w 1229833"/>
                <a:gd name="connsiteY36" fmla="*/ 648 h 1202033"/>
                <a:gd name="connsiteX37" fmla="*/ 1202033 w 1229833"/>
                <a:gd name="connsiteY37" fmla="*/ 1323 h 1202033"/>
                <a:gd name="connsiteX38" fmla="*/ 1202033 w 1229833"/>
                <a:gd name="connsiteY38" fmla="*/ 368605 h 1202033"/>
                <a:gd name="connsiteX39" fmla="*/ 1202033 w 1229833"/>
                <a:gd name="connsiteY39" fmla="*/ 766494 h 1202033"/>
                <a:gd name="connsiteX40" fmla="*/ 998164 w 1229833"/>
                <a:gd name="connsiteY40" fmla="*/ 766494 h 1202033"/>
                <a:gd name="connsiteX41" fmla="*/ 998164 w 1229833"/>
                <a:gd name="connsiteY41" fmla="*/ 411974 h 1202033"/>
                <a:gd name="connsiteX42" fmla="*/ 998164 w 1229833"/>
                <a:gd name="connsiteY42" fmla="*/ 84724 h 1202033"/>
                <a:gd name="connsiteX43" fmla="*/ 712217 w 1229833"/>
                <a:gd name="connsiteY43" fmla="*/ 84724 h 1202033"/>
                <a:gd name="connsiteX44" fmla="*/ 712217 w 1229833"/>
                <a:gd name="connsiteY44" fmla="*/ 408889 h 1202033"/>
                <a:gd name="connsiteX45" fmla="*/ 712217 w 1229833"/>
                <a:gd name="connsiteY45" fmla="*/ 774436 h 1202033"/>
                <a:gd name="connsiteX46" fmla="*/ 526882 w 1229833"/>
                <a:gd name="connsiteY46" fmla="*/ 777085 h 1202033"/>
                <a:gd name="connsiteX47" fmla="*/ 526882 w 1229833"/>
                <a:gd name="connsiteY47" fmla="*/ 380772 h 1202033"/>
                <a:gd name="connsiteX48" fmla="*/ 526882 w 1229833"/>
                <a:gd name="connsiteY48" fmla="*/ 0 h 1202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1229833" h="1202033" fill="none" extrusionOk="0">
                  <a:moveTo>
                    <a:pt x="14562" y="5295"/>
                  </a:moveTo>
                  <a:cubicBezTo>
                    <a:pt x="180492" y="-3888"/>
                    <a:pt x="340442" y="52190"/>
                    <a:pt x="493786" y="5295"/>
                  </a:cubicBezTo>
                  <a:cubicBezTo>
                    <a:pt x="497388" y="28741"/>
                    <a:pt x="485858" y="62362"/>
                    <a:pt x="493786" y="76781"/>
                  </a:cubicBezTo>
                  <a:cubicBezTo>
                    <a:pt x="477289" y="185136"/>
                    <a:pt x="460152" y="377539"/>
                    <a:pt x="389204" y="680445"/>
                  </a:cubicBezTo>
                  <a:cubicBezTo>
                    <a:pt x="453751" y="862143"/>
                    <a:pt x="472276" y="1038858"/>
                    <a:pt x="520263" y="1192766"/>
                  </a:cubicBezTo>
                  <a:cubicBezTo>
                    <a:pt x="573789" y="1122870"/>
                    <a:pt x="639522" y="1048666"/>
                    <a:pt x="683093" y="938591"/>
                  </a:cubicBezTo>
                  <a:cubicBezTo>
                    <a:pt x="706808" y="810651"/>
                    <a:pt x="753073" y="706613"/>
                    <a:pt x="766494" y="558654"/>
                  </a:cubicBezTo>
                  <a:cubicBezTo>
                    <a:pt x="741993" y="406613"/>
                    <a:pt x="787891" y="277255"/>
                    <a:pt x="766494" y="117820"/>
                  </a:cubicBezTo>
                  <a:cubicBezTo>
                    <a:pt x="831651" y="117466"/>
                    <a:pt x="875586" y="126079"/>
                    <a:pt x="961097" y="119144"/>
                  </a:cubicBezTo>
                  <a:cubicBezTo>
                    <a:pt x="960697" y="425880"/>
                    <a:pt x="964163" y="612380"/>
                    <a:pt x="957787" y="667869"/>
                  </a:cubicBezTo>
                  <a:cubicBezTo>
                    <a:pt x="950979" y="731200"/>
                    <a:pt x="953301" y="776845"/>
                    <a:pt x="939915" y="811504"/>
                  </a:cubicBezTo>
                  <a:cubicBezTo>
                    <a:pt x="973036" y="800719"/>
                    <a:pt x="1015548" y="813122"/>
                    <a:pt x="1073622" y="811504"/>
                  </a:cubicBezTo>
                  <a:cubicBezTo>
                    <a:pt x="1096928" y="902713"/>
                    <a:pt x="1067519" y="967155"/>
                    <a:pt x="1073622" y="1101422"/>
                  </a:cubicBezTo>
                  <a:cubicBezTo>
                    <a:pt x="1094756" y="1100649"/>
                    <a:pt x="1119850" y="1109207"/>
                    <a:pt x="1143784" y="1101422"/>
                  </a:cubicBezTo>
                  <a:cubicBezTo>
                    <a:pt x="1128589" y="999002"/>
                    <a:pt x="1175133" y="947559"/>
                    <a:pt x="1159670" y="882991"/>
                  </a:cubicBezTo>
                  <a:cubicBezTo>
                    <a:pt x="1185689" y="878302"/>
                    <a:pt x="1195739" y="892694"/>
                    <a:pt x="1229833" y="885638"/>
                  </a:cubicBezTo>
                  <a:cubicBezTo>
                    <a:pt x="1237569" y="984473"/>
                    <a:pt x="1221394" y="1047345"/>
                    <a:pt x="1227185" y="1089507"/>
                  </a:cubicBezTo>
                  <a:cubicBezTo>
                    <a:pt x="1225337" y="1133356"/>
                    <a:pt x="1223723" y="1169407"/>
                    <a:pt x="1225862" y="1200709"/>
                  </a:cubicBezTo>
                  <a:cubicBezTo>
                    <a:pt x="1091009" y="1240149"/>
                    <a:pt x="1024777" y="1169461"/>
                    <a:pt x="885639" y="1198062"/>
                  </a:cubicBezTo>
                  <a:cubicBezTo>
                    <a:pt x="875218" y="1125063"/>
                    <a:pt x="900844" y="1011603"/>
                    <a:pt x="885639" y="959773"/>
                  </a:cubicBezTo>
                  <a:cubicBezTo>
                    <a:pt x="859436" y="1044858"/>
                    <a:pt x="801766" y="1128131"/>
                    <a:pt x="769141" y="1198062"/>
                  </a:cubicBezTo>
                  <a:cubicBezTo>
                    <a:pt x="653503" y="1217022"/>
                    <a:pt x="579361" y="1182395"/>
                    <a:pt x="521587" y="1198062"/>
                  </a:cubicBezTo>
                  <a:cubicBezTo>
                    <a:pt x="522176" y="1199758"/>
                    <a:pt x="522148" y="1200274"/>
                    <a:pt x="522910" y="1202033"/>
                  </a:cubicBezTo>
                  <a:cubicBezTo>
                    <a:pt x="472062" y="1211356"/>
                    <a:pt x="387042" y="1181937"/>
                    <a:pt x="321688" y="1202033"/>
                  </a:cubicBezTo>
                  <a:cubicBezTo>
                    <a:pt x="296124" y="1130686"/>
                    <a:pt x="303839" y="994902"/>
                    <a:pt x="266088" y="945210"/>
                  </a:cubicBezTo>
                  <a:cubicBezTo>
                    <a:pt x="252747" y="1055662"/>
                    <a:pt x="193374" y="1118835"/>
                    <a:pt x="180040" y="1202033"/>
                  </a:cubicBezTo>
                  <a:cubicBezTo>
                    <a:pt x="112048" y="1211250"/>
                    <a:pt x="82620" y="1188457"/>
                    <a:pt x="11913" y="1202033"/>
                  </a:cubicBezTo>
                  <a:cubicBezTo>
                    <a:pt x="49681" y="976527"/>
                    <a:pt x="125301" y="869704"/>
                    <a:pt x="176068" y="680445"/>
                  </a:cubicBezTo>
                  <a:cubicBezTo>
                    <a:pt x="137502" y="562247"/>
                    <a:pt x="136791" y="369892"/>
                    <a:pt x="0" y="125763"/>
                  </a:cubicBezTo>
                  <a:cubicBezTo>
                    <a:pt x="53073" y="123803"/>
                    <a:pt x="94212" y="141091"/>
                    <a:pt x="185334" y="125763"/>
                  </a:cubicBezTo>
                  <a:cubicBezTo>
                    <a:pt x="199670" y="203057"/>
                    <a:pt x="222265" y="245778"/>
                    <a:pt x="225711" y="306465"/>
                  </a:cubicBezTo>
                  <a:cubicBezTo>
                    <a:pt x="242062" y="363511"/>
                    <a:pt x="248108" y="404495"/>
                    <a:pt x="266088" y="431566"/>
                  </a:cubicBezTo>
                  <a:cubicBezTo>
                    <a:pt x="320643" y="319797"/>
                    <a:pt x="324610" y="229946"/>
                    <a:pt x="319041" y="84724"/>
                  </a:cubicBezTo>
                  <a:cubicBezTo>
                    <a:pt x="192977" y="86853"/>
                    <a:pt x="150596" y="75638"/>
                    <a:pt x="11913" y="84724"/>
                  </a:cubicBezTo>
                  <a:cubicBezTo>
                    <a:pt x="9627" y="63837"/>
                    <a:pt x="16320" y="28308"/>
                    <a:pt x="14562" y="5295"/>
                  </a:cubicBezTo>
                  <a:close/>
                  <a:moveTo>
                    <a:pt x="526882" y="0"/>
                  </a:moveTo>
                  <a:cubicBezTo>
                    <a:pt x="683441" y="-29750"/>
                    <a:pt x="739957" y="2149"/>
                    <a:pt x="857706" y="648"/>
                  </a:cubicBezTo>
                  <a:cubicBezTo>
                    <a:pt x="975455" y="-853"/>
                    <a:pt x="1105280" y="39864"/>
                    <a:pt x="1202033" y="1323"/>
                  </a:cubicBezTo>
                  <a:cubicBezTo>
                    <a:pt x="1213729" y="173347"/>
                    <a:pt x="1181239" y="222231"/>
                    <a:pt x="1202033" y="368605"/>
                  </a:cubicBezTo>
                  <a:cubicBezTo>
                    <a:pt x="1222827" y="514979"/>
                    <a:pt x="1170062" y="642765"/>
                    <a:pt x="1202033" y="766494"/>
                  </a:cubicBezTo>
                  <a:cubicBezTo>
                    <a:pt x="1149365" y="790041"/>
                    <a:pt x="1094562" y="756617"/>
                    <a:pt x="998164" y="766494"/>
                  </a:cubicBezTo>
                  <a:cubicBezTo>
                    <a:pt x="969996" y="633446"/>
                    <a:pt x="1037743" y="584616"/>
                    <a:pt x="998164" y="411974"/>
                  </a:cubicBezTo>
                  <a:cubicBezTo>
                    <a:pt x="958585" y="239332"/>
                    <a:pt x="1026844" y="172798"/>
                    <a:pt x="998164" y="84724"/>
                  </a:cubicBezTo>
                  <a:cubicBezTo>
                    <a:pt x="868313" y="91208"/>
                    <a:pt x="814961" y="82357"/>
                    <a:pt x="712217" y="84724"/>
                  </a:cubicBezTo>
                  <a:cubicBezTo>
                    <a:pt x="736388" y="193535"/>
                    <a:pt x="694129" y="280394"/>
                    <a:pt x="712217" y="408889"/>
                  </a:cubicBezTo>
                  <a:cubicBezTo>
                    <a:pt x="730305" y="537385"/>
                    <a:pt x="694398" y="675669"/>
                    <a:pt x="712217" y="774436"/>
                  </a:cubicBezTo>
                  <a:cubicBezTo>
                    <a:pt x="653548" y="784736"/>
                    <a:pt x="579377" y="772056"/>
                    <a:pt x="526882" y="777085"/>
                  </a:cubicBezTo>
                  <a:cubicBezTo>
                    <a:pt x="494264" y="600794"/>
                    <a:pt x="571427" y="476191"/>
                    <a:pt x="526882" y="380772"/>
                  </a:cubicBezTo>
                  <a:cubicBezTo>
                    <a:pt x="482337" y="285353"/>
                    <a:pt x="568411" y="98879"/>
                    <a:pt x="526882" y="0"/>
                  </a:cubicBezTo>
                  <a:close/>
                </a:path>
                <a:path w="1229833" h="1202033" stroke="0" extrusionOk="0">
                  <a:moveTo>
                    <a:pt x="14562" y="5295"/>
                  </a:moveTo>
                  <a:cubicBezTo>
                    <a:pt x="112330" y="-12723"/>
                    <a:pt x="260293" y="6033"/>
                    <a:pt x="493786" y="5295"/>
                  </a:cubicBezTo>
                  <a:cubicBezTo>
                    <a:pt x="494417" y="22122"/>
                    <a:pt x="490474" y="44913"/>
                    <a:pt x="493786" y="76781"/>
                  </a:cubicBezTo>
                  <a:cubicBezTo>
                    <a:pt x="491673" y="190140"/>
                    <a:pt x="444270" y="383408"/>
                    <a:pt x="389204" y="680445"/>
                  </a:cubicBezTo>
                  <a:cubicBezTo>
                    <a:pt x="418726" y="905801"/>
                    <a:pt x="499423" y="1047214"/>
                    <a:pt x="520263" y="1192766"/>
                  </a:cubicBezTo>
                  <a:cubicBezTo>
                    <a:pt x="599940" y="1108901"/>
                    <a:pt x="613957" y="1042196"/>
                    <a:pt x="683093" y="938591"/>
                  </a:cubicBezTo>
                  <a:cubicBezTo>
                    <a:pt x="744392" y="822885"/>
                    <a:pt x="755166" y="684008"/>
                    <a:pt x="766494" y="558654"/>
                  </a:cubicBezTo>
                  <a:cubicBezTo>
                    <a:pt x="722716" y="468219"/>
                    <a:pt x="812578" y="207784"/>
                    <a:pt x="766494" y="117820"/>
                  </a:cubicBezTo>
                  <a:cubicBezTo>
                    <a:pt x="809111" y="94922"/>
                    <a:pt x="896273" y="126263"/>
                    <a:pt x="961097" y="119144"/>
                  </a:cubicBezTo>
                  <a:cubicBezTo>
                    <a:pt x="962589" y="420247"/>
                    <a:pt x="961041" y="604686"/>
                    <a:pt x="957787" y="667869"/>
                  </a:cubicBezTo>
                  <a:cubicBezTo>
                    <a:pt x="959060" y="732283"/>
                    <a:pt x="949418" y="777851"/>
                    <a:pt x="939915" y="811504"/>
                  </a:cubicBezTo>
                  <a:cubicBezTo>
                    <a:pt x="977603" y="810774"/>
                    <a:pt x="1040046" y="813500"/>
                    <a:pt x="1073622" y="811504"/>
                  </a:cubicBezTo>
                  <a:cubicBezTo>
                    <a:pt x="1096992" y="907039"/>
                    <a:pt x="1065387" y="970381"/>
                    <a:pt x="1073622" y="1101422"/>
                  </a:cubicBezTo>
                  <a:cubicBezTo>
                    <a:pt x="1105619" y="1099484"/>
                    <a:pt x="1126839" y="1101842"/>
                    <a:pt x="1143784" y="1101422"/>
                  </a:cubicBezTo>
                  <a:cubicBezTo>
                    <a:pt x="1141544" y="1044886"/>
                    <a:pt x="1156395" y="951889"/>
                    <a:pt x="1159670" y="882991"/>
                  </a:cubicBezTo>
                  <a:cubicBezTo>
                    <a:pt x="1176980" y="878551"/>
                    <a:pt x="1203481" y="888428"/>
                    <a:pt x="1229833" y="885638"/>
                  </a:cubicBezTo>
                  <a:cubicBezTo>
                    <a:pt x="1239996" y="982407"/>
                    <a:pt x="1226308" y="1042729"/>
                    <a:pt x="1227185" y="1089507"/>
                  </a:cubicBezTo>
                  <a:cubicBezTo>
                    <a:pt x="1221830" y="1135528"/>
                    <a:pt x="1225256" y="1170450"/>
                    <a:pt x="1225862" y="1200709"/>
                  </a:cubicBezTo>
                  <a:cubicBezTo>
                    <a:pt x="1065048" y="1202905"/>
                    <a:pt x="994784" y="1184657"/>
                    <a:pt x="885639" y="1198062"/>
                  </a:cubicBezTo>
                  <a:cubicBezTo>
                    <a:pt x="885288" y="1090232"/>
                    <a:pt x="910245" y="1070009"/>
                    <a:pt x="885639" y="959773"/>
                  </a:cubicBezTo>
                  <a:cubicBezTo>
                    <a:pt x="853683" y="1054816"/>
                    <a:pt x="825313" y="1120125"/>
                    <a:pt x="769141" y="1198062"/>
                  </a:cubicBezTo>
                  <a:cubicBezTo>
                    <a:pt x="705643" y="1222152"/>
                    <a:pt x="571775" y="1196474"/>
                    <a:pt x="521587" y="1198062"/>
                  </a:cubicBezTo>
                  <a:cubicBezTo>
                    <a:pt x="521923" y="1199054"/>
                    <a:pt x="521904" y="1200452"/>
                    <a:pt x="522910" y="1202033"/>
                  </a:cubicBezTo>
                  <a:cubicBezTo>
                    <a:pt x="425223" y="1203161"/>
                    <a:pt x="366066" y="1200325"/>
                    <a:pt x="321688" y="1202033"/>
                  </a:cubicBezTo>
                  <a:cubicBezTo>
                    <a:pt x="307442" y="1143227"/>
                    <a:pt x="296725" y="1042031"/>
                    <a:pt x="266088" y="945210"/>
                  </a:cubicBezTo>
                  <a:cubicBezTo>
                    <a:pt x="243445" y="1072905"/>
                    <a:pt x="203626" y="1128517"/>
                    <a:pt x="180040" y="1202033"/>
                  </a:cubicBezTo>
                  <a:cubicBezTo>
                    <a:pt x="143120" y="1216529"/>
                    <a:pt x="77286" y="1187956"/>
                    <a:pt x="11913" y="1202033"/>
                  </a:cubicBezTo>
                  <a:cubicBezTo>
                    <a:pt x="51559" y="953766"/>
                    <a:pt x="181482" y="850007"/>
                    <a:pt x="176068" y="680445"/>
                  </a:cubicBezTo>
                  <a:cubicBezTo>
                    <a:pt x="184931" y="569723"/>
                    <a:pt x="77408" y="344103"/>
                    <a:pt x="0" y="125763"/>
                  </a:cubicBezTo>
                  <a:cubicBezTo>
                    <a:pt x="38108" y="109825"/>
                    <a:pt x="109161" y="127384"/>
                    <a:pt x="185334" y="125763"/>
                  </a:cubicBezTo>
                  <a:cubicBezTo>
                    <a:pt x="195417" y="170126"/>
                    <a:pt x="202112" y="262502"/>
                    <a:pt x="225711" y="306465"/>
                  </a:cubicBezTo>
                  <a:cubicBezTo>
                    <a:pt x="242084" y="363344"/>
                    <a:pt x="253368" y="408327"/>
                    <a:pt x="266088" y="431566"/>
                  </a:cubicBezTo>
                  <a:cubicBezTo>
                    <a:pt x="293197" y="308399"/>
                    <a:pt x="311727" y="216640"/>
                    <a:pt x="319041" y="84724"/>
                  </a:cubicBezTo>
                  <a:cubicBezTo>
                    <a:pt x="249812" y="94023"/>
                    <a:pt x="153617" y="58748"/>
                    <a:pt x="11913" y="84724"/>
                  </a:cubicBezTo>
                  <a:cubicBezTo>
                    <a:pt x="15200" y="58732"/>
                    <a:pt x="15579" y="34830"/>
                    <a:pt x="14562" y="5295"/>
                  </a:cubicBezTo>
                  <a:close/>
                  <a:moveTo>
                    <a:pt x="526882" y="0"/>
                  </a:moveTo>
                  <a:cubicBezTo>
                    <a:pt x="595835" y="-36041"/>
                    <a:pt x="737659" y="5350"/>
                    <a:pt x="871209" y="675"/>
                  </a:cubicBezTo>
                  <a:cubicBezTo>
                    <a:pt x="1004759" y="-4000"/>
                    <a:pt x="1126317" y="14050"/>
                    <a:pt x="1202033" y="1323"/>
                  </a:cubicBezTo>
                  <a:cubicBezTo>
                    <a:pt x="1227293" y="171006"/>
                    <a:pt x="1194789" y="253974"/>
                    <a:pt x="1202033" y="360953"/>
                  </a:cubicBezTo>
                  <a:cubicBezTo>
                    <a:pt x="1209277" y="467932"/>
                    <a:pt x="1165855" y="571838"/>
                    <a:pt x="1202033" y="766494"/>
                  </a:cubicBezTo>
                  <a:cubicBezTo>
                    <a:pt x="1143070" y="775218"/>
                    <a:pt x="1091898" y="745313"/>
                    <a:pt x="998164" y="766494"/>
                  </a:cubicBezTo>
                  <a:cubicBezTo>
                    <a:pt x="964053" y="643101"/>
                    <a:pt x="1039220" y="531786"/>
                    <a:pt x="998164" y="411974"/>
                  </a:cubicBezTo>
                  <a:cubicBezTo>
                    <a:pt x="957108" y="292162"/>
                    <a:pt x="999419" y="227818"/>
                    <a:pt x="998164" y="84724"/>
                  </a:cubicBezTo>
                  <a:cubicBezTo>
                    <a:pt x="889077" y="85120"/>
                    <a:pt x="798915" y="53689"/>
                    <a:pt x="712217" y="84724"/>
                  </a:cubicBezTo>
                  <a:cubicBezTo>
                    <a:pt x="718871" y="212680"/>
                    <a:pt x="711250" y="296295"/>
                    <a:pt x="712217" y="422683"/>
                  </a:cubicBezTo>
                  <a:cubicBezTo>
                    <a:pt x="713184" y="549071"/>
                    <a:pt x="693065" y="650480"/>
                    <a:pt x="712217" y="774436"/>
                  </a:cubicBezTo>
                  <a:cubicBezTo>
                    <a:pt x="622866" y="775821"/>
                    <a:pt x="595166" y="757914"/>
                    <a:pt x="526882" y="777085"/>
                  </a:cubicBezTo>
                  <a:cubicBezTo>
                    <a:pt x="526826" y="619463"/>
                    <a:pt x="562175" y="489246"/>
                    <a:pt x="526882" y="388543"/>
                  </a:cubicBezTo>
                  <a:cubicBezTo>
                    <a:pt x="491589" y="287840"/>
                    <a:pt x="535223" y="104052"/>
                    <a:pt x="526882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  <a:extLst>
                <a:ext uri="{C807C97D-BFC1-408E-A445-0C87EB9F89A2}">
                  <ask:lineSketchStyleProps xmlns:ask="http://schemas.microsoft.com/office/drawing/2018/sketchyshapes" sd="2998126232"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946813" h="925411">
                          <a:moveTo>
                            <a:pt x="11211" y="4077"/>
                          </a:moveTo>
                          <a:lnTo>
                            <a:pt x="380152" y="4077"/>
                          </a:lnTo>
                          <a:lnTo>
                            <a:pt x="380152" y="59112"/>
                          </a:lnTo>
                          <a:cubicBezTo>
                            <a:pt x="374037" y="137928"/>
                            <a:pt x="347199" y="292843"/>
                            <a:pt x="299637" y="523856"/>
                          </a:cubicBezTo>
                          <a:cubicBezTo>
                            <a:pt x="335648" y="686245"/>
                            <a:pt x="369281" y="817718"/>
                            <a:pt x="400536" y="918277"/>
                          </a:cubicBezTo>
                          <a:cubicBezTo>
                            <a:pt x="445379" y="865959"/>
                            <a:pt x="487166" y="800732"/>
                            <a:pt x="525894" y="722595"/>
                          </a:cubicBezTo>
                          <a:cubicBezTo>
                            <a:pt x="565982" y="641741"/>
                            <a:pt x="587384" y="544240"/>
                            <a:pt x="590102" y="430092"/>
                          </a:cubicBezTo>
                          <a:lnTo>
                            <a:pt x="590102" y="90707"/>
                          </a:lnTo>
                          <a:lnTo>
                            <a:pt x="739921" y="91726"/>
                          </a:lnTo>
                          <a:cubicBezTo>
                            <a:pt x="741280" y="327495"/>
                            <a:pt x="740430" y="468311"/>
                            <a:pt x="737373" y="514174"/>
                          </a:cubicBezTo>
                          <a:cubicBezTo>
                            <a:pt x="734315" y="560037"/>
                            <a:pt x="729729" y="596897"/>
                            <a:pt x="723614" y="624754"/>
                          </a:cubicBezTo>
                          <a:lnTo>
                            <a:pt x="826551" y="624754"/>
                          </a:lnTo>
                          <a:lnTo>
                            <a:pt x="826551" y="847954"/>
                          </a:lnTo>
                          <a:lnTo>
                            <a:pt x="880567" y="847954"/>
                          </a:lnTo>
                          <a:lnTo>
                            <a:pt x="892797" y="679790"/>
                          </a:lnTo>
                          <a:lnTo>
                            <a:pt x="946813" y="681828"/>
                          </a:lnTo>
                          <a:cubicBezTo>
                            <a:pt x="946134" y="752491"/>
                            <a:pt x="945455" y="804809"/>
                            <a:pt x="944775" y="838781"/>
                          </a:cubicBezTo>
                          <a:cubicBezTo>
                            <a:pt x="944095" y="872754"/>
                            <a:pt x="943756" y="901291"/>
                            <a:pt x="943756" y="924392"/>
                          </a:cubicBezTo>
                          <a:lnTo>
                            <a:pt x="681828" y="922354"/>
                          </a:lnTo>
                          <a:lnTo>
                            <a:pt x="681828" y="738902"/>
                          </a:lnTo>
                          <a:cubicBezTo>
                            <a:pt x="656688" y="808206"/>
                            <a:pt x="626792" y="869356"/>
                            <a:pt x="592140" y="922354"/>
                          </a:cubicBezTo>
                          <a:lnTo>
                            <a:pt x="401555" y="922354"/>
                          </a:lnTo>
                          <a:lnTo>
                            <a:pt x="402574" y="925411"/>
                          </a:lnTo>
                          <a:lnTo>
                            <a:pt x="247659" y="925411"/>
                          </a:lnTo>
                          <a:lnTo>
                            <a:pt x="204854" y="727691"/>
                          </a:lnTo>
                          <a:lnTo>
                            <a:pt x="138608" y="925411"/>
                          </a:lnTo>
                          <a:lnTo>
                            <a:pt x="9172" y="925411"/>
                          </a:lnTo>
                          <a:lnTo>
                            <a:pt x="135550" y="523856"/>
                          </a:lnTo>
                          <a:cubicBezTo>
                            <a:pt x="107013" y="426695"/>
                            <a:pt x="61830" y="284350"/>
                            <a:pt x="0" y="96822"/>
                          </a:cubicBezTo>
                          <a:lnTo>
                            <a:pt x="142684" y="96822"/>
                          </a:lnTo>
                          <a:cubicBezTo>
                            <a:pt x="152197" y="143704"/>
                            <a:pt x="162558" y="190076"/>
                            <a:pt x="173769" y="235939"/>
                          </a:cubicBezTo>
                          <a:cubicBezTo>
                            <a:pt x="184980" y="281802"/>
                            <a:pt x="195342" y="313906"/>
                            <a:pt x="204854" y="332251"/>
                          </a:cubicBezTo>
                          <a:cubicBezTo>
                            <a:pt x="223199" y="253435"/>
                            <a:pt x="236788" y="164427"/>
                            <a:pt x="245621" y="65227"/>
                          </a:cubicBezTo>
                          <a:lnTo>
                            <a:pt x="9172" y="65227"/>
                          </a:lnTo>
                          <a:close/>
                          <a:moveTo>
                            <a:pt x="405632" y="0"/>
                          </a:moveTo>
                          <a:lnTo>
                            <a:pt x="925411" y="1019"/>
                          </a:lnTo>
                          <a:lnTo>
                            <a:pt x="925411" y="590102"/>
                          </a:lnTo>
                          <a:lnTo>
                            <a:pt x="768458" y="590102"/>
                          </a:lnTo>
                          <a:lnTo>
                            <a:pt x="768458" y="65227"/>
                          </a:lnTo>
                          <a:lnTo>
                            <a:pt x="548316" y="65227"/>
                          </a:lnTo>
                          <a:lnTo>
                            <a:pt x="548316" y="596217"/>
                          </a:lnTo>
                          <a:lnTo>
                            <a:pt x="405632" y="598256"/>
                          </a:lnTo>
                          <a:close/>
                        </a:path>
                      </a:pathLst>
                    </a:custGeom>
                    <ask:type>
                      <ask:lineSketchScribble/>
                    </ask:type>
                  </ask:lineSketchStyleProps>
                </a:ext>
              </a:extLst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defRPr sz="8000">
                  <a:blipFill dpi="0" rotWithShape="1">
                    <a:blip r:embed="rId3"/>
                    <a:srcRect/>
                    <a:tile tx="0" ty="0" sx="100000" sy="100000" flip="none" algn="tl"/>
                  </a:blipFill>
                  <a:latin typeface="阿里汉仪智能黑体" panose="00020600040101010101" pitchFamily="18" charset="-122"/>
                  <a:ea typeface="阿里汉仪智能黑体" panose="00020600040101010101" pitchFamily="18" charset="-122"/>
                  <a:cs typeface="+mn-ea"/>
                </a:defRPr>
              </a:lvl1pPr>
            </a:lstStyle>
            <a:p>
              <a:endParaRPr lang="zh-CN" altLang="en-US" dirty="0"/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B327F9C2-5480-0F38-27DF-3DFF6F75F848}"/>
                </a:ext>
              </a:extLst>
            </p:cNvPr>
            <p:cNvSpPr txBox="1"/>
            <p:nvPr/>
          </p:nvSpPr>
          <p:spPr>
            <a:xfrm rot="817707">
              <a:off x="8861741" y="1622274"/>
              <a:ext cx="1178205" cy="1191443"/>
            </a:xfrm>
            <a:custGeom>
              <a:avLst/>
              <a:gdLst>
                <a:gd name="connsiteX0" fmla="*/ 426272 w 1178205"/>
                <a:gd name="connsiteY0" fmla="*/ 1000812 h 1191443"/>
                <a:gd name="connsiteX1" fmla="*/ 426272 w 1178205"/>
                <a:gd name="connsiteY1" fmla="*/ 1114661 h 1191443"/>
                <a:gd name="connsiteX2" fmla="*/ 845924 w 1178205"/>
                <a:gd name="connsiteY2" fmla="*/ 1114661 h 1191443"/>
                <a:gd name="connsiteX3" fmla="*/ 845924 w 1178205"/>
                <a:gd name="connsiteY3" fmla="*/ 1000812 h 1191443"/>
                <a:gd name="connsiteX4" fmla="*/ 426272 w 1178205"/>
                <a:gd name="connsiteY4" fmla="*/ 1000812 h 1191443"/>
                <a:gd name="connsiteX5" fmla="*/ 839305 w 1178205"/>
                <a:gd name="connsiteY5" fmla="*/ 815476 h 1191443"/>
                <a:gd name="connsiteX6" fmla="*/ 422300 w 1178205"/>
                <a:gd name="connsiteY6" fmla="*/ 816799 h 1191443"/>
                <a:gd name="connsiteX7" fmla="*/ 426272 w 1178205"/>
                <a:gd name="connsiteY7" fmla="*/ 918735 h 1191443"/>
                <a:gd name="connsiteX8" fmla="*/ 841953 w 1178205"/>
                <a:gd name="connsiteY8" fmla="*/ 913439 h 1191443"/>
                <a:gd name="connsiteX9" fmla="*/ 839305 w 1178205"/>
                <a:gd name="connsiteY9" fmla="*/ 815476 h 1191443"/>
                <a:gd name="connsiteX10" fmla="*/ 422300 w 1178205"/>
                <a:gd name="connsiteY10" fmla="*/ 640731 h 1191443"/>
                <a:gd name="connsiteX11" fmla="*/ 422300 w 1178205"/>
                <a:gd name="connsiteY11" fmla="*/ 743990 h 1191443"/>
                <a:gd name="connsiteX12" fmla="*/ 841953 w 1178205"/>
                <a:gd name="connsiteY12" fmla="*/ 743990 h 1191443"/>
                <a:gd name="connsiteX13" fmla="*/ 841953 w 1178205"/>
                <a:gd name="connsiteY13" fmla="*/ 640731 h 1191443"/>
                <a:gd name="connsiteX14" fmla="*/ 422300 w 1178205"/>
                <a:gd name="connsiteY14" fmla="*/ 640731 h 1191443"/>
                <a:gd name="connsiteX15" fmla="*/ 1151729 w 1178205"/>
                <a:gd name="connsiteY15" fmla="*/ 0 h 1191443"/>
                <a:gd name="connsiteX16" fmla="*/ 1171585 w 1178205"/>
                <a:gd name="connsiteY16" fmla="*/ 90020 h 1191443"/>
                <a:gd name="connsiteX17" fmla="*/ 963745 w 1178205"/>
                <a:gd name="connsiteY17" fmla="*/ 104582 h 1191443"/>
                <a:gd name="connsiteX18" fmla="*/ 660589 w 1178205"/>
                <a:gd name="connsiteY18" fmla="*/ 115173 h 1191443"/>
                <a:gd name="connsiteX19" fmla="*/ 612932 w 1178205"/>
                <a:gd name="connsiteY19" fmla="*/ 221079 h 1191443"/>
                <a:gd name="connsiteX20" fmla="*/ 1154376 w 1178205"/>
                <a:gd name="connsiteY20" fmla="*/ 221079 h 1191443"/>
                <a:gd name="connsiteX21" fmla="*/ 1154376 w 1178205"/>
                <a:gd name="connsiteY21" fmla="*/ 293889 h 1191443"/>
                <a:gd name="connsiteX22" fmla="*/ 569245 w 1178205"/>
                <a:gd name="connsiteY22" fmla="*/ 297861 h 1191443"/>
                <a:gd name="connsiteX23" fmla="*/ 514969 w 1178205"/>
                <a:gd name="connsiteY23" fmla="*/ 397148 h 1191443"/>
                <a:gd name="connsiteX24" fmla="*/ 839955 w 1178205"/>
                <a:gd name="connsiteY24" fmla="*/ 397148 h 1191443"/>
                <a:gd name="connsiteX25" fmla="*/ 1178205 w 1178205"/>
                <a:gd name="connsiteY25" fmla="*/ 397148 h 1191443"/>
                <a:gd name="connsiteX26" fmla="*/ 1178205 w 1178205"/>
                <a:gd name="connsiteY26" fmla="*/ 473929 h 1191443"/>
                <a:gd name="connsiteX27" fmla="*/ 847818 w 1178205"/>
                <a:gd name="connsiteY27" fmla="*/ 475796 h 1191443"/>
                <a:gd name="connsiteX28" fmla="*/ 475253 w 1178205"/>
                <a:gd name="connsiteY28" fmla="*/ 477901 h 1191443"/>
                <a:gd name="connsiteX29" fmla="*/ 446130 w 1178205"/>
                <a:gd name="connsiteY29" fmla="*/ 557330 h 1191443"/>
                <a:gd name="connsiteX30" fmla="*/ 760671 w 1178205"/>
                <a:gd name="connsiteY30" fmla="*/ 557966 h 1191443"/>
                <a:gd name="connsiteX31" fmla="*/ 1101423 w 1178205"/>
                <a:gd name="connsiteY31" fmla="*/ 558654 h 1191443"/>
                <a:gd name="connsiteX32" fmla="*/ 1101423 w 1178205"/>
                <a:gd name="connsiteY32" fmla="*/ 856065 h 1191443"/>
                <a:gd name="connsiteX33" fmla="*/ 1101423 w 1178205"/>
                <a:gd name="connsiteY33" fmla="*/ 1191443 h 1191443"/>
                <a:gd name="connsiteX34" fmla="*/ 648000 w 1178205"/>
                <a:gd name="connsiteY34" fmla="*/ 1191443 h 1191443"/>
                <a:gd name="connsiteX35" fmla="*/ 176069 w 1178205"/>
                <a:gd name="connsiteY35" fmla="*/ 1191443 h 1191443"/>
                <a:gd name="connsiteX36" fmla="*/ 173421 w 1178205"/>
                <a:gd name="connsiteY36" fmla="*/ 807533 h 1191443"/>
                <a:gd name="connsiteX37" fmla="*/ 0 w 1178205"/>
                <a:gd name="connsiteY37" fmla="*/ 803562 h 1191443"/>
                <a:gd name="connsiteX38" fmla="*/ 113850 w 1178205"/>
                <a:gd name="connsiteY38" fmla="*/ 636098 h 1191443"/>
                <a:gd name="connsiteX39" fmla="*/ 210488 w 1178205"/>
                <a:gd name="connsiteY39" fmla="*/ 475253 h 1191443"/>
                <a:gd name="connsiteX40" fmla="*/ 26477 w 1178205"/>
                <a:gd name="connsiteY40" fmla="*/ 477901 h 1191443"/>
                <a:gd name="connsiteX41" fmla="*/ 26477 w 1178205"/>
                <a:gd name="connsiteY41" fmla="*/ 401118 h 1191443"/>
                <a:gd name="connsiteX42" fmla="*/ 258147 w 1178205"/>
                <a:gd name="connsiteY42" fmla="*/ 397148 h 1191443"/>
                <a:gd name="connsiteX43" fmla="*/ 317719 w 1178205"/>
                <a:gd name="connsiteY43" fmla="*/ 297861 h 1191443"/>
                <a:gd name="connsiteX44" fmla="*/ 50305 w 1178205"/>
                <a:gd name="connsiteY44" fmla="*/ 297861 h 1191443"/>
                <a:gd name="connsiteX45" fmla="*/ 52953 w 1178205"/>
                <a:gd name="connsiteY45" fmla="*/ 214460 h 1191443"/>
                <a:gd name="connsiteX46" fmla="*/ 370672 w 1178205"/>
                <a:gd name="connsiteY46" fmla="*/ 210488 h 1191443"/>
                <a:gd name="connsiteX47" fmla="*/ 405091 w 1178205"/>
                <a:gd name="connsiteY47" fmla="*/ 121791 h 1191443"/>
                <a:gd name="connsiteX48" fmla="*/ 48982 w 1178205"/>
                <a:gd name="connsiteY48" fmla="*/ 127087 h 1191443"/>
                <a:gd name="connsiteX49" fmla="*/ 48982 w 1178205"/>
                <a:gd name="connsiteY49" fmla="*/ 41039 h 1191443"/>
                <a:gd name="connsiteX50" fmla="*/ 493787 w 1178205"/>
                <a:gd name="connsiteY50" fmla="*/ 37729 h 1191443"/>
                <a:gd name="connsiteX51" fmla="*/ 1151729 w 1178205"/>
                <a:gd name="connsiteY51" fmla="*/ 0 h 11914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1178205" h="1191443" fill="none" extrusionOk="0">
                  <a:moveTo>
                    <a:pt x="426272" y="1000812"/>
                  </a:moveTo>
                  <a:cubicBezTo>
                    <a:pt x="432103" y="1028752"/>
                    <a:pt x="425670" y="1083731"/>
                    <a:pt x="426272" y="1114661"/>
                  </a:cubicBezTo>
                  <a:cubicBezTo>
                    <a:pt x="552782" y="1094564"/>
                    <a:pt x="668626" y="1136008"/>
                    <a:pt x="845924" y="1114661"/>
                  </a:cubicBezTo>
                  <a:cubicBezTo>
                    <a:pt x="835094" y="1076203"/>
                    <a:pt x="853491" y="1048413"/>
                    <a:pt x="845924" y="1000812"/>
                  </a:cubicBezTo>
                  <a:cubicBezTo>
                    <a:pt x="752218" y="1027983"/>
                    <a:pt x="564900" y="950701"/>
                    <a:pt x="426272" y="1000812"/>
                  </a:cubicBezTo>
                  <a:close/>
                  <a:moveTo>
                    <a:pt x="839305" y="815476"/>
                  </a:moveTo>
                  <a:cubicBezTo>
                    <a:pt x="666947" y="820672"/>
                    <a:pt x="561305" y="810706"/>
                    <a:pt x="422300" y="816799"/>
                  </a:cubicBezTo>
                  <a:cubicBezTo>
                    <a:pt x="426337" y="843323"/>
                    <a:pt x="419418" y="888151"/>
                    <a:pt x="426272" y="918735"/>
                  </a:cubicBezTo>
                  <a:cubicBezTo>
                    <a:pt x="560676" y="895886"/>
                    <a:pt x="721488" y="932292"/>
                    <a:pt x="841953" y="913439"/>
                  </a:cubicBezTo>
                  <a:cubicBezTo>
                    <a:pt x="843318" y="880745"/>
                    <a:pt x="837784" y="849041"/>
                    <a:pt x="839305" y="815476"/>
                  </a:cubicBezTo>
                  <a:close/>
                  <a:moveTo>
                    <a:pt x="422300" y="640731"/>
                  </a:moveTo>
                  <a:cubicBezTo>
                    <a:pt x="422161" y="675713"/>
                    <a:pt x="424859" y="711043"/>
                    <a:pt x="422300" y="743990"/>
                  </a:cubicBezTo>
                  <a:cubicBezTo>
                    <a:pt x="558953" y="741046"/>
                    <a:pt x="680147" y="747415"/>
                    <a:pt x="841953" y="743990"/>
                  </a:cubicBezTo>
                  <a:cubicBezTo>
                    <a:pt x="835682" y="722773"/>
                    <a:pt x="850235" y="689401"/>
                    <a:pt x="841953" y="640731"/>
                  </a:cubicBezTo>
                  <a:cubicBezTo>
                    <a:pt x="668864" y="656960"/>
                    <a:pt x="513975" y="592008"/>
                    <a:pt x="422300" y="640731"/>
                  </a:cubicBezTo>
                  <a:close/>
                  <a:moveTo>
                    <a:pt x="1151729" y="0"/>
                  </a:moveTo>
                  <a:cubicBezTo>
                    <a:pt x="1168264" y="39811"/>
                    <a:pt x="1153941" y="50538"/>
                    <a:pt x="1171585" y="90020"/>
                  </a:cubicBezTo>
                  <a:cubicBezTo>
                    <a:pt x="1144575" y="104620"/>
                    <a:pt x="1087978" y="84618"/>
                    <a:pt x="963745" y="104582"/>
                  </a:cubicBezTo>
                  <a:cubicBezTo>
                    <a:pt x="900600" y="93712"/>
                    <a:pt x="806901" y="113358"/>
                    <a:pt x="660589" y="115173"/>
                  </a:cubicBezTo>
                  <a:cubicBezTo>
                    <a:pt x="644624" y="155714"/>
                    <a:pt x="616492" y="182149"/>
                    <a:pt x="612932" y="221079"/>
                  </a:cubicBezTo>
                  <a:cubicBezTo>
                    <a:pt x="724217" y="206793"/>
                    <a:pt x="977876" y="249208"/>
                    <a:pt x="1154376" y="221079"/>
                  </a:cubicBezTo>
                  <a:cubicBezTo>
                    <a:pt x="1155739" y="246690"/>
                    <a:pt x="1152422" y="261636"/>
                    <a:pt x="1154376" y="293889"/>
                  </a:cubicBezTo>
                  <a:cubicBezTo>
                    <a:pt x="1037061" y="311135"/>
                    <a:pt x="827271" y="234033"/>
                    <a:pt x="569245" y="297861"/>
                  </a:cubicBezTo>
                  <a:cubicBezTo>
                    <a:pt x="552063" y="338876"/>
                    <a:pt x="528609" y="351496"/>
                    <a:pt x="514969" y="397148"/>
                  </a:cubicBezTo>
                  <a:cubicBezTo>
                    <a:pt x="631653" y="385580"/>
                    <a:pt x="719757" y="412840"/>
                    <a:pt x="839955" y="397148"/>
                  </a:cubicBezTo>
                  <a:cubicBezTo>
                    <a:pt x="960153" y="381456"/>
                    <a:pt x="1017918" y="410146"/>
                    <a:pt x="1178205" y="397148"/>
                  </a:cubicBezTo>
                  <a:cubicBezTo>
                    <a:pt x="1186389" y="423039"/>
                    <a:pt x="1175648" y="436313"/>
                    <a:pt x="1178205" y="473929"/>
                  </a:cubicBezTo>
                  <a:cubicBezTo>
                    <a:pt x="1033286" y="476767"/>
                    <a:pt x="995248" y="452728"/>
                    <a:pt x="847818" y="475796"/>
                  </a:cubicBezTo>
                  <a:cubicBezTo>
                    <a:pt x="700387" y="498864"/>
                    <a:pt x="655405" y="445845"/>
                    <a:pt x="475253" y="477901"/>
                  </a:cubicBezTo>
                  <a:cubicBezTo>
                    <a:pt x="456019" y="508257"/>
                    <a:pt x="454112" y="532607"/>
                    <a:pt x="446130" y="557330"/>
                  </a:cubicBezTo>
                  <a:cubicBezTo>
                    <a:pt x="522083" y="534995"/>
                    <a:pt x="678352" y="583816"/>
                    <a:pt x="760671" y="557966"/>
                  </a:cubicBezTo>
                  <a:cubicBezTo>
                    <a:pt x="842990" y="532115"/>
                    <a:pt x="1020730" y="586794"/>
                    <a:pt x="1101423" y="558654"/>
                  </a:cubicBezTo>
                  <a:cubicBezTo>
                    <a:pt x="1123580" y="703177"/>
                    <a:pt x="1100667" y="765860"/>
                    <a:pt x="1101423" y="856065"/>
                  </a:cubicBezTo>
                  <a:cubicBezTo>
                    <a:pt x="1102179" y="946270"/>
                    <a:pt x="1073857" y="1099410"/>
                    <a:pt x="1101423" y="1191443"/>
                  </a:cubicBezTo>
                  <a:cubicBezTo>
                    <a:pt x="944827" y="1216080"/>
                    <a:pt x="765608" y="1189736"/>
                    <a:pt x="648000" y="1191443"/>
                  </a:cubicBezTo>
                  <a:cubicBezTo>
                    <a:pt x="530392" y="1193150"/>
                    <a:pt x="334880" y="1187563"/>
                    <a:pt x="176069" y="1191443"/>
                  </a:cubicBezTo>
                  <a:cubicBezTo>
                    <a:pt x="158715" y="1069659"/>
                    <a:pt x="161542" y="910598"/>
                    <a:pt x="173421" y="807533"/>
                  </a:cubicBezTo>
                  <a:cubicBezTo>
                    <a:pt x="117617" y="817707"/>
                    <a:pt x="36499" y="789083"/>
                    <a:pt x="0" y="803562"/>
                  </a:cubicBezTo>
                  <a:cubicBezTo>
                    <a:pt x="51320" y="743688"/>
                    <a:pt x="86971" y="673080"/>
                    <a:pt x="113850" y="636098"/>
                  </a:cubicBezTo>
                  <a:cubicBezTo>
                    <a:pt x="139059" y="598638"/>
                    <a:pt x="163094" y="537236"/>
                    <a:pt x="210488" y="475253"/>
                  </a:cubicBezTo>
                  <a:cubicBezTo>
                    <a:pt x="149363" y="477585"/>
                    <a:pt x="97054" y="469973"/>
                    <a:pt x="26477" y="477901"/>
                  </a:cubicBezTo>
                  <a:cubicBezTo>
                    <a:pt x="20718" y="458602"/>
                    <a:pt x="28638" y="422336"/>
                    <a:pt x="26477" y="401118"/>
                  </a:cubicBezTo>
                  <a:cubicBezTo>
                    <a:pt x="94532" y="387042"/>
                    <a:pt x="209600" y="401595"/>
                    <a:pt x="258147" y="397148"/>
                  </a:cubicBezTo>
                  <a:cubicBezTo>
                    <a:pt x="274908" y="365644"/>
                    <a:pt x="299365" y="325808"/>
                    <a:pt x="317719" y="297861"/>
                  </a:cubicBezTo>
                  <a:cubicBezTo>
                    <a:pt x="223867" y="312833"/>
                    <a:pt x="118403" y="287921"/>
                    <a:pt x="50305" y="297861"/>
                  </a:cubicBezTo>
                  <a:cubicBezTo>
                    <a:pt x="52428" y="268563"/>
                    <a:pt x="51933" y="240132"/>
                    <a:pt x="52953" y="214460"/>
                  </a:cubicBezTo>
                  <a:cubicBezTo>
                    <a:pt x="206537" y="192722"/>
                    <a:pt x="241108" y="219274"/>
                    <a:pt x="370672" y="210488"/>
                  </a:cubicBezTo>
                  <a:cubicBezTo>
                    <a:pt x="372459" y="183805"/>
                    <a:pt x="399870" y="142598"/>
                    <a:pt x="405091" y="121791"/>
                  </a:cubicBezTo>
                  <a:cubicBezTo>
                    <a:pt x="286861" y="148288"/>
                    <a:pt x="197658" y="92042"/>
                    <a:pt x="48982" y="127087"/>
                  </a:cubicBezTo>
                  <a:cubicBezTo>
                    <a:pt x="47072" y="102753"/>
                    <a:pt x="53318" y="77809"/>
                    <a:pt x="48982" y="41039"/>
                  </a:cubicBezTo>
                  <a:cubicBezTo>
                    <a:pt x="178440" y="30359"/>
                    <a:pt x="340157" y="71952"/>
                    <a:pt x="493787" y="37729"/>
                  </a:cubicBezTo>
                  <a:cubicBezTo>
                    <a:pt x="603006" y="25826"/>
                    <a:pt x="886791" y="11242"/>
                    <a:pt x="1151729" y="0"/>
                  </a:cubicBezTo>
                  <a:close/>
                </a:path>
                <a:path w="1178205" h="1191443" stroke="0" extrusionOk="0">
                  <a:moveTo>
                    <a:pt x="426272" y="1000812"/>
                  </a:moveTo>
                  <a:cubicBezTo>
                    <a:pt x="433752" y="1056482"/>
                    <a:pt x="424817" y="1078707"/>
                    <a:pt x="426272" y="1114661"/>
                  </a:cubicBezTo>
                  <a:cubicBezTo>
                    <a:pt x="631996" y="1074679"/>
                    <a:pt x="699867" y="1138457"/>
                    <a:pt x="845924" y="1114661"/>
                  </a:cubicBezTo>
                  <a:cubicBezTo>
                    <a:pt x="834922" y="1084093"/>
                    <a:pt x="858891" y="1028776"/>
                    <a:pt x="845924" y="1000812"/>
                  </a:cubicBezTo>
                  <a:cubicBezTo>
                    <a:pt x="667159" y="1008185"/>
                    <a:pt x="515460" y="980540"/>
                    <a:pt x="426272" y="1000812"/>
                  </a:cubicBezTo>
                  <a:close/>
                  <a:moveTo>
                    <a:pt x="839305" y="815476"/>
                  </a:moveTo>
                  <a:cubicBezTo>
                    <a:pt x="719735" y="821704"/>
                    <a:pt x="565969" y="775957"/>
                    <a:pt x="422300" y="816799"/>
                  </a:cubicBezTo>
                  <a:cubicBezTo>
                    <a:pt x="426377" y="863081"/>
                    <a:pt x="413771" y="884617"/>
                    <a:pt x="426272" y="918735"/>
                  </a:cubicBezTo>
                  <a:cubicBezTo>
                    <a:pt x="524917" y="880675"/>
                    <a:pt x="744897" y="960709"/>
                    <a:pt x="841953" y="913439"/>
                  </a:cubicBezTo>
                  <a:cubicBezTo>
                    <a:pt x="846181" y="880877"/>
                    <a:pt x="835445" y="844478"/>
                    <a:pt x="839305" y="815476"/>
                  </a:cubicBezTo>
                  <a:close/>
                  <a:moveTo>
                    <a:pt x="422300" y="640731"/>
                  </a:moveTo>
                  <a:cubicBezTo>
                    <a:pt x="424220" y="677453"/>
                    <a:pt x="419643" y="708624"/>
                    <a:pt x="422300" y="743990"/>
                  </a:cubicBezTo>
                  <a:cubicBezTo>
                    <a:pt x="572338" y="723591"/>
                    <a:pt x="733569" y="771598"/>
                    <a:pt x="841953" y="743990"/>
                  </a:cubicBezTo>
                  <a:cubicBezTo>
                    <a:pt x="840323" y="708830"/>
                    <a:pt x="845778" y="671246"/>
                    <a:pt x="841953" y="640731"/>
                  </a:cubicBezTo>
                  <a:cubicBezTo>
                    <a:pt x="727139" y="667114"/>
                    <a:pt x="511055" y="626636"/>
                    <a:pt x="422300" y="640731"/>
                  </a:cubicBezTo>
                  <a:close/>
                  <a:moveTo>
                    <a:pt x="1151729" y="0"/>
                  </a:moveTo>
                  <a:cubicBezTo>
                    <a:pt x="1171819" y="41883"/>
                    <a:pt x="1164295" y="63998"/>
                    <a:pt x="1171585" y="90020"/>
                  </a:cubicBezTo>
                  <a:cubicBezTo>
                    <a:pt x="1172925" y="104024"/>
                    <a:pt x="1104694" y="92323"/>
                    <a:pt x="963745" y="104582"/>
                  </a:cubicBezTo>
                  <a:cubicBezTo>
                    <a:pt x="918222" y="99405"/>
                    <a:pt x="802862" y="84743"/>
                    <a:pt x="660589" y="115173"/>
                  </a:cubicBezTo>
                  <a:cubicBezTo>
                    <a:pt x="650302" y="148228"/>
                    <a:pt x="629463" y="182092"/>
                    <a:pt x="612932" y="221079"/>
                  </a:cubicBezTo>
                  <a:cubicBezTo>
                    <a:pt x="797658" y="173866"/>
                    <a:pt x="913206" y="221372"/>
                    <a:pt x="1154376" y="221079"/>
                  </a:cubicBezTo>
                  <a:cubicBezTo>
                    <a:pt x="1155589" y="244822"/>
                    <a:pt x="1154076" y="258974"/>
                    <a:pt x="1154376" y="293889"/>
                  </a:cubicBezTo>
                  <a:cubicBezTo>
                    <a:pt x="917539" y="352055"/>
                    <a:pt x="712610" y="269088"/>
                    <a:pt x="569245" y="297861"/>
                  </a:cubicBezTo>
                  <a:cubicBezTo>
                    <a:pt x="557692" y="342874"/>
                    <a:pt x="532969" y="357426"/>
                    <a:pt x="514969" y="397148"/>
                  </a:cubicBezTo>
                  <a:cubicBezTo>
                    <a:pt x="676909" y="372883"/>
                    <a:pt x="762601" y="411902"/>
                    <a:pt x="839955" y="397148"/>
                  </a:cubicBezTo>
                  <a:cubicBezTo>
                    <a:pt x="917309" y="382394"/>
                    <a:pt x="1010488" y="417943"/>
                    <a:pt x="1178205" y="397148"/>
                  </a:cubicBezTo>
                  <a:cubicBezTo>
                    <a:pt x="1182157" y="420808"/>
                    <a:pt x="1176255" y="438603"/>
                    <a:pt x="1178205" y="473929"/>
                  </a:cubicBezTo>
                  <a:cubicBezTo>
                    <a:pt x="999708" y="501611"/>
                    <a:pt x="973632" y="467198"/>
                    <a:pt x="812670" y="475994"/>
                  </a:cubicBezTo>
                  <a:cubicBezTo>
                    <a:pt x="651708" y="484791"/>
                    <a:pt x="553669" y="442492"/>
                    <a:pt x="475253" y="477901"/>
                  </a:cubicBezTo>
                  <a:cubicBezTo>
                    <a:pt x="461804" y="503225"/>
                    <a:pt x="451011" y="534975"/>
                    <a:pt x="446130" y="557330"/>
                  </a:cubicBezTo>
                  <a:cubicBezTo>
                    <a:pt x="544253" y="542172"/>
                    <a:pt x="690558" y="584282"/>
                    <a:pt x="773777" y="557992"/>
                  </a:cubicBezTo>
                  <a:cubicBezTo>
                    <a:pt x="856996" y="531702"/>
                    <a:pt x="1029452" y="559719"/>
                    <a:pt x="1101423" y="558654"/>
                  </a:cubicBezTo>
                  <a:cubicBezTo>
                    <a:pt x="1116581" y="671967"/>
                    <a:pt x="1083196" y="786864"/>
                    <a:pt x="1101423" y="862393"/>
                  </a:cubicBezTo>
                  <a:cubicBezTo>
                    <a:pt x="1119650" y="937922"/>
                    <a:pt x="1088721" y="1051436"/>
                    <a:pt x="1101423" y="1191443"/>
                  </a:cubicBezTo>
                  <a:cubicBezTo>
                    <a:pt x="968415" y="1193858"/>
                    <a:pt x="838742" y="1182911"/>
                    <a:pt x="666507" y="1191443"/>
                  </a:cubicBezTo>
                  <a:cubicBezTo>
                    <a:pt x="494272" y="1199975"/>
                    <a:pt x="301206" y="1182476"/>
                    <a:pt x="176069" y="1191443"/>
                  </a:cubicBezTo>
                  <a:cubicBezTo>
                    <a:pt x="179679" y="1064997"/>
                    <a:pt x="151061" y="952196"/>
                    <a:pt x="173421" y="807533"/>
                  </a:cubicBezTo>
                  <a:cubicBezTo>
                    <a:pt x="137904" y="825957"/>
                    <a:pt x="65349" y="786086"/>
                    <a:pt x="0" y="803562"/>
                  </a:cubicBezTo>
                  <a:cubicBezTo>
                    <a:pt x="57799" y="741391"/>
                    <a:pt x="91794" y="679047"/>
                    <a:pt x="113850" y="636098"/>
                  </a:cubicBezTo>
                  <a:cubicBezTo>
                    <a:pt x="138583" y="600035"/>
                    <a:pt x="180153" y="534267"/>
                    <a:pt x="210488" y="475253"/>
                  </a:cubicBezTo>
                  <a:cubicBezTo>
                    <a:pt x="134660" y="481360"/>
                    <a:pt x="97659" y="470554"/>
                    <a:pt x="26477" y="477901"/>
                  </a:cubicBezTo>
                  <a:cubicBezTo>
                    <a:pt x="21271" y="449990"/>
                    <a:pt x="31887" y="421320"/>
                    <a:pt x="26477" y="401118"/>
                  </a:cubicBezTo>
                  <a:cubicBezTo>
                    <a:pt x="93275" y="397998"/>
                    <a:pt x="167919" y="405542"/>
                    <a:pt x="258147" y="397148"/>
                  </a:cubicBezTo>
                  <a:cubicBezTo>
                    <a:pt x="278108" y="361711"/>
                    <a:pt x="305840" y="329385"/>
                    <a:pt x="317719" y="297861"/>
                  </a:cubicBezTo>
                  <a:cubicBezTo>
                    <a:pt x="230943" y="309428"/>
                    <a:pt x="126572" y="297152"/>
                    <a:pt x="50305" y="297861"/>
                  </a:cubicBezTo>
                  <a:cubicBezTo>
                    <a:pt x="51016" y="270706"/>
                    <a:pt x="51505" y="250165"/>
                    <a:pt x="52953" y="214460"/>
                  </a:cubicBezTo>
                  <a:cubicBezTo>
                    <a:pt x="167708" y="186361"/>
                    <a:pt x="288270" y="212750"/>
                    <a:pt x="370672" y="210488"/>
                  </a:cubicBezTo>
                  <a:cubicBezTo>
                    <a:pt x="376056" y="186162"/>
                    <a:pt x="397749" y="160729"/>
                    <a:pt x="405091" y="121791"/>
                  </a:cubicBezTo>
                  <a:cubicBezTo>
                    <a:pt x="331936" y="156321"/>
                    <a:pt x="127317" y="107771"/>
                    <a:pt x="48982" y="127087"/>
                  </a:cubicBezTo>
                  <a:cubicBezTo>
                    <a:pt x="43543" y="103543"/>
                    <a:pt x="55447" y="68553"/>
                    <a:pt x="48982" y="41039"/>
                  </a:cubicBezTo>
                  <a:cubicBezTo>
                    <a:pt x="225852" y="-12313"/>
                    <a:pt x="380329" y="54001"/>
                    <a:pt x="493787" y="37729"/>
                  </a:cubicBezTo>
                  <a:cubicBezTo>
                    <a:pt x="614241" y="34276"/>
                    <a:pt x="901377" y="45684"/>
                    <a:pt x="1151729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  <a:extLst>
                <a:ext uri="{C807C97D-BFC1-408E-A445-0C87EB9F89A2}">
                  <ask:lineSketchStyleProps xmlns:ask="http://schemas.microsoft.com/office/drawing/2018/sketchyshapes" sd="1303983774"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907066" h="917258">
                          <a:moveTo>
                            <a:pt x="328175" y="770497"/>
                          </a:moveTo>
                          <a:lnTo>
                            <a:pt x="328175" y="858146"/>
                          </a:lnTo>
                          <a:lnTo>
                            <a:pt x="651253" y="858146"/>
                          </a:lnTo>
                          <a:lnTo>
                            <a:pt x="651253" y="770497"/>
                          </a:lnTo>
                          <a:close/>
                          <a:moveTo>
                            <a:pt x="646157" y="627812"/>
                          </a:moveTo>
                          <a:lnTo>
                            <a:pt x="325117" y="628831"/>
                          </a:lnTo>
                          <a:lnTo>
                            <a:pt x="328175" y="707308"/>
                          </a:lnTo>
                          <a:cubicBezTo>
                            <a:pt x="435528" y="706628"/>
                            <a:pt x="542202" y="705269"/>
                            <a:pt x="648196" y="703231"/>
                          </a:cubicBezTo>
                          <a:cubicBezTo>
                            <a:pt x="648196" y="678771"/>
                            <a:pt x="647516" y="653631"/>
                            <a:pt x="646157" y="627812"/>
                          </a:cubicBezTo>
                          <a:close/>
                          <a:moveTo>
                            <a:pt x="325117" y="493281"/>
                          </a:moveTo>
                          <a:cubicBezTo>
                            <a:pt x="324438" y="520459"/>
                            <a:pt x="324438" y="546958"/>
                            <a:pt x="325117" y="572777"/>
                          </a:cubicBezTo>
                          <a:cubicBezTo>
                            <a:pt x="431791" y="573456"/>
                            <a:pt x="539484" y="573456"/>
                            <a:pt x="648196" y="572777"/>
                          </a:cubicBezTo>
                          <a:lnTo>
                            <a:pt x="648196" y="493281"/>
                          </a:lnTo>
                          <a:close/>
                          <a:moveTo>
                            <a:pt x="886683" y="0"/>
                          </a:moveTo>
                          <a:lnTo>
                            <a:pt x="901970" y="69304"/>
                          </a:lnTo>
                          <a:cubicBezTo>
                            <a:pt x="891779" y="71343"/>
                            <a:pt x="838442" y="75080"/>
                            <a:pt x="741960" y="80515"/>
                          </a:cubicBezTo>
                          <a:cubicBezTo>
                            <a:pt x="695757" y="83233"/>
                            <a:pt x="617960" y="85951"/>
                            <a:pt x="508569" y="88669"/>
                          </a:cubicBezTo>
                          <a:lnTo>
                            <a:pt x="471879" y="170203"/>
                          </a:lnTo>
                          <a:lnTo>
                            <a:pt x="888721" y="170203"/>
                          </a:lnTo>
                          <a:lnTo>
                            <a:pt x="888721" y="226257"/>
                          </a:lnTo>
                          <a:lnTo>
                            <a:pt x="438246" y="229315"/>
                          </a:lnTo>
                          <a:lnTo>
                            <a:pt x="396460" y="305753"/>
                          </a:lnTo>
                          <a:lnTo>
                            <a:pt x="907066" y="305753"/>
                          </a:lnTo>
                          <a:lnTo>
                            <a:pt x="907066" y="364865"/>
                          </a:lnTo>
                          <a:lnTo>
                            <a:pt x="365884" y="367923"/>
                          </a:lnTo>
                          <a:cubicBezTo>
                            <a:pt x="352975" y="387627"/>
                            <a:pt x="345501" y="408010"/>
                            <a:pt x="343463" y="429073"/>
                          </a:cubicBezTo>
                          <a:lnTo>
                            <a:pt x="847954" y="430092"/>
                          </a:lnTo>
                          <a:lnTo>
                            <a:pt x="847954" y="917258"/>
                          </a:lnTo>
                          <a:lnTo>
                            <a:pt x="135551" y="917258"/>
                          </a:lnTo>
                          <a:cubicBezTo>
                            <a:pt x="135551" y="819417"/>
                            <a:pt x="134871" y="720897"/>
                            <a:pt x="133512" y="621697"/>
                          </a:cubicBezTo>
                          <a:lnTo>
                            <a:pt x="0" y="618640"/>
                          </a:lnTo>
                          <a:cubicBezTo>
                            <a:pt x="40088" y="562925"/>
                            <a:pt x="69304" y="519949"/>
                            <a:pt x="87650" y="489714"/>
                          </a:cubicBezTo>
                          <a:cubicBezTo>
                            <a:pt x="105995" y="459478"/>
                            <a:pt x="130794" y="418202"/>
                            <a:pt x="162049" y="365884"/>
                          </a:cubicBezTo>
                          <a:lnTo>
                            <a:pt x="20384" y="367923"/>
                          </a:lnTo>
                          <a:lnTo>
                            <a:pt x="20384" y="308810"/>
                          </a:lnTo>
                          <a:lnTo>
                            <a:pt x="198740" y="305753"/>
                          </a:lnTo>
                          <a:cubicBezTo>
                            <a:pt x="214367" y="281293"/>
                            <a:pt x="229654" y="255813"/>
                            <a:pt x="244603" y="229315"/>
                          </a:cubicBezTo>
                          <a:lnTo>
                            <a:pt x="38729" y="229315"/>
                          </a:lnTo>
                          <a:lnTo>
                            <a:pt x="40767" y="165107"/>
                          </a:lnTo>
                          <a:lnTo>
                            <a:pt x="285370" y="162049"/>
                          </a:lnTo>
                          <a:lnTo>
                            <a:pt x="311868" y="93764"/>
                          </a:lnTo>
                          <a:cubicBezTo>
                            <a:pt x="231693" y="95123"/>
                            <a:pt x="140307" y="96482"/>
                            <a:pt x="37710" y="97841"/>
                          </a:cubicBezTo>
                          <a:lnTo>
                            <a:pt x="37710" y="31595"/>
                          </a:lnTo>
                          <a:cubicBezTo>
                            <a:pt x="152537" y="31595"/>
                            <a:pt x="266685" y="30745"/>
                            <a:pt x="380153" y="29047"/>
                          </a:cubicBezTo>
                          <a:cubicBezTo>
                            <a:pt x="493621" y="27348"/>
                            <a:pt x="662464" y="17666"/>
                            <a:pt x="886683" y="0"/>
                          </a:cubicBezTo>
                          <a:close/>
                        </a:path>
                      </a:pathLst>
                    </a:custGeom>
                    <ask:type>
                      <ask:lineSketchScribble/>
                    </ask:type>
                  </ask:lineSketchStyleProps>
                </a:ext>
              </a:extLst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defRPr sz="8000">
                  <a:blipFill dpi="0" rotWithShape="1">
                    <a:blip r:embed="rId3"/>
                    <a:srcRect/>
                    <a:tile tx="0" ty="0" sx="100000" sy="100000" flip="none" algn="tl"/>
                  </a:blipFill>
                  <a:latin typeface="阿里汉仪智能黑体" panose="00020600040101010101" pitchFamily="18" charset="-122"/>
                  <a:ea typeface="阿里汉仪智能黑体" panose="00020600040101010101" pitchFamily="18" charset="-122"/>
                  <a:cs typeface="+mn-ea"/>
                </a:defRPr>
              </a:lvl1pPr>
            </a:lstStyle>
            <a:p>
              <a:endParaRPr lang="zh-CN" altLang="en-US" dirty="0"/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ABCC485B-0797-ED27-A36B-7990C398EF98}"/>
                </a:ext>
              </a:extLst>
            </p:cNvPr>
            <p:cNvSpPr txBox="1"/>
            <p:nvPr/>
          </p:nvSpPr>
          <p:spPr>
            <a:xfrm rot="21052471">
              <a:off x="6268603" y="1637797"/>
              <a:ext cx="1090193" cy="1109235"/>
            </a:xfrm>
            <a:custGeom>
              <a:avLst/>
              <a:gdLst>
                <a:gd name="connsiteX0" fmla="*/ 477256 w 1090193"/>
                <a:gd name="connsiteY0" fmla="*/ 529624 h 1109235"/>
                <a:gd name="connsiteX1" fmla="*/ 477256 w 1090193"/>
                <a:gd name="connsiteY1" fmla="*/ 631978 h 1109235"/>
                <a:gd name="connsiteX2" fmla="*/ 574851 w 1090193"/>
                <a:gd name="connsiteY2" fmla="*/ 631978 h 1109235"/>
                <a:gd name="connsiteX3" fmla="*/ 574851 w 1090193"/>
                <a:gd name="connsiteY3" fmla="*/ 529624 h 1109235"/>
                <a:gd name="connsiteX4" fmla="*/ 477256 w 1090193"/>
                <a:gd name="connsiteY4" fmla="*/ 529624 h 1109235"/>
                <a:gd name="connsiteX5" fmla="*/ 745045 w 1090193"/>
                <a:gd name="connsiteY5" fmla="*/ 345148 h 1109235"/>
                <a:gd name="connsiteX6" fmla="*/ 839067 w 1090193"/>
                <a:gd name="connsiteY6" fmla="*/ 345148 h 1109235"/>
                <a:gd name="connsiteX7" fmla="*/ 847994 w 1090193"/>
                <a:gd name="connsiteY7" fmla="*/ 503440 h 1109235"/>
                <a:gd name="connsiteX8" fmla="*/ 855135 w 1090193"/>
                <a:gd name="connsiteY8" fmla="*/ 734332 h 1109235"/>
                <a:gd name="connsiteX9" fmla="*/ 855730 w 1090193"/>
                <a:gd name="connsiteY9" fmla="*/ 911667 h 1109235"/>
                <a:gd name="connsiteX10" fmla="*/ 762897 w 1090193"/>
                <a:gd name="connsiteY10" fmla="*/ 911667 h 1109235"/>
                <a:gd name="connsiteX11" fmla="*/ 745045 w 1090193"/>
                <a:gd name="connsiteY11" fmla="*/ 345148 h 1109235"/>
                <a:gd name="connsiteX12" fmla="*/ 477256 w 1090193"/>
                <a:gd name="connsiteY12" fmla="*/ 339197 h 1109235"/>
                <a:gd name="connsiteX13" fmla="*/ 477256 w 1090193"/>
                <a:gd name="connsiteY13" fmla="*/ 454643 h 1109235"/>
                <a:gd name="connsiteX14" fmla="*/ 574851 w 1090193"/>
                <a:gd name="connsiteY14" fmla="*/ 454643 h 1109235"/>
                <a:gd name="connsiteX15" fmla="*/ 574851 w 1090193"/>
                <a:gd name="connsiteY15" fmla="*/ 339197 h 1109235"/>
                <a:gd name="connsiteX16" fmla="*/ 477256 w 1090193"/>
                <a:gd name="connsiteY16" fmla="*/ 339197 h 1109235"/>
                <a:gd name="connsiteX17" fmla="*/ 227173 w 1090193"/>
                <a:gd name="connsiteY17" fmla="*/ 174806 h 1109235"/>
                <a:gd name="connsiteX18" fmla="*/ 240413 w 1090193"/>
                <a:gd name="connsiteY18" fmla="*/ 178525 h 1109235"/>
                <a:gd name="connsiteX19" fmla="*/ 240413 w 1090193"/>
                <a:gd name="connsiteY19" fmla="*/ 188046 h 1109235"/>
                <a:gd name="connsiteX20" fmla="*/ 239223 w 1090193"/>
                <a:gd name="connsiteY20" fmla="*/ 300517 h 1109235"/>
                <a:gd name="connsiteX21" fmla="*/ 239223 w 1090193"/>
                <a:gd name="connsiteY21" fmla="*/ 949753 h 1109235"/>
                <a:gd name="connsiteX22" fmla="*/ 320154 w 1090193"/>
                <a:gd name="connsiteY22" fmla="*/ 885484 h 1109235"/>
                <a:gd name="connsiteX23" fmla="*/ 318964 w 1090193"/>
                <a:gd name="connsiteY23" fmla="*/ 1003310 h 1109235"/>
                <a:gd name="connsiteX24" fmla="*/ 242794 w 1090193"/>
                <a:gd name="connsiteY24" fmla="*/ 1089002 h 1109235"/>
                <a:gd name="connsiteX25" fmla="*/ 60698 w 1090193"/>
                <a:gd name="connsiteY25" fmla="*/ 1081861 h 1109235"/>
                <a:gd name="connsiteX26" fmla="*/ 60698 w 1090193"/>
                <a:gd name="connsiteY26" fmla="*/ 700925 h 1109235"/>
                <a:gd name="connsiteX27" fmla="*/ 60698 w 1090193"/>
                <a:gd name="connsiteY27" fmla="*/ 271358 h 1109235"/>
                <a:gd name="connsiteX28" fmla="*/ 0 w 1090193"/>
                <a:gd name="connsiteY28" fmla="*/ 271358 h 1109235"/>
                <a:gd name="connsiteX29" fmla="*/ 0 w 1090193"/>
                <a:gd name="connsiteY29" fmla="*/ 174954 h 1109235"/>
                <a:gd name="connsiteX30" fmla="*/ 187451 w 1090193"/>
                <a:gd name="connsiteY30" fmla="*/ 175550 h 1109235"/>
                <a:gd name="connsiteX31" fmla="*/ 227173 w 1090193"/>
                <a:gd name="connsiteY31" fmla="*/ 174806 h 1109235"/>
                <a:gd name="connsiteX32" fmla="*/ 477256 w 1090193"/>
                <a:gd name="connsiteY32" fmla="*/ 151152 h 1109235"/>
                <a:gd name="connsiteX33" fmla="*/ 477256 w 1090193"/>
                <a:gd name="connsiteY33" fmla="*/ 282070 h 1109235"/>
                <a:gd name="connsiteX34" fmla="*/ 574851 w 1090193"/>
                <a:gd name="connsiteY34" fmla="*/ 282070 h 1109235"/>
                <a:gd name="connsiteX35" fmla="*/ 574851 w 1090193"/>
                <a:gd name="connsiteY35" fmla="*/ 151152 h 1109235"/>
                <a:gd name="connsiteX36" fmla="*/ 477256 w 1090193"/>
                <a:gd name="connsiteY36" fmla="*/ 151152 h 1109235"/>
                <a:gd name="connsiteX37" fmla="*/ 880723 w 1090193"/>
                <a:gd name="connsiteY37" fmla="*/ 14281 h 1109235"/>
                <a:gd name="connsiteX38" fmla="*/ 1043777 w 1090193"/>
                <a:gd name="connsiteY38" fmla="*/ 15473 h 1109235"/>
                <a:gd name="connsiteX39" fmla="*/ 1043777 w 1090193"/>
                <a:gd name="connsiteY39" fmla="*/ 172574 h 1109235"/>
                <a:gd name="connsiteX40" fmla="*/ 1089003 w 1090193"/>
                <a:gd name="connsiteY40" fmla="*/ 172574 h 1109235"/>
                <a:gd name="connsiteX41" fmla="*/ 1090193 w 1090193"/>
                <a:gd name="connsiteY41" fmla="*/ 267788 h 1109235"/>
                <a:gd name="connsiteX42" fmla="*/ 1040206 w 1090193"/>
                <a:gd name="connsiteY42" fmla="*/ 267788 h 1109235"/>
                <a:gd name="connsiteX43" fmla="*/ 1039610 w 1090193"/>
                <a:gd name="connsiteY43" fmla="*/ 617102 h 1109235"/>
                <a:gd name="connsiteX44" fmla="*/ 1039610 w 1090193"/>
                <a:gd name="connsiteY44" fmla="*/ 992004 h 1109235"/>
                <a:gd name="connsiteX45" fmla="*/ 1037826 w 1090193"/>
                <a:gd name="connsiteY45" fmla="*/ 1109235 h 1109235"/>
                <a:gd name="connsiteX46" fmla="*/ 925950 w 1090193"/>
                <a:gd name="connsiteY46" fmla="*/ 1109235 h 1109235"/>
                <a:gd name="connsiteX47" fmla="*/ 831926 w 1090193"/>
                <a:gd name="connsiteY47" fmla="*/ 1078885 h 1109235"/>
                <a:gd name="connsiteX48" fmla="*/ 728382 w 1090193"/>
                <a:gd name="connsiteY48" fmla="*/ 1023543 h 1109235"/>
                <a:gd name="connsiteX49" fmla="*/ 742664 w 1090193"/>
                <a:gd name="connsiteY49" fmla="*/ 962845 h 1109235"/>
                <a:gd name="connsiteX50" fmla="*/ 804552 w 1090193"/>
                <a:gd name="connsiteY50" fmla="*/ 980698 h 1109235"/>
                <a:gd name="connsiteX51" fmla="*/ 880723 w 1090193"/>
                <a:gd name="connsiteY51" fmla="*/ 1004500 h 1109235"/>
                <a:gd name="connsiteX52" fmla="*/ 880723 w 1090193"/>
                <a:gd name="connsiteY52" fmla="*/ 658245 h 1109235"/>
                <a:gd name="connsiteX53" fmla="*/ 880723 w 1090193"/>
                <a:gd name="connsiteY53" fmla="*/ 267788 h 1109235"/>
                <a:gd name="connsiteX54" fmla="*/ 753376 w 1090193"/>
                <a:gd name="connsiteY54" fmla="*/ 267788 h 1109235"/>
                <a:gd name="connsiteX55" fmla="*/ 753376 w 1090193"/>
                <a:gd name="connsiteY55" fmla="*/ 172574 h 1109235"/>
                <a:gd name="connsiteX56" fmla="*/ 880723 w 1090193"/>
                <a:gd name="connsiteY56" fmla="*/ 172574 h 1109235"/>
                <a:gd name="connsiteX57" fmla="*/ 880723 w 1090193"/>
                <a:gd name="connsiteY57" fmla="*/ 14281 h 1109235"/>
                <a:gd name="connsiteX58" fmla="*/ 453454 w 1090193"/>
                <a:gd name="connsiteY58" fmla="*/ 10711 h 1109235"/>
                <a:gd name="connsiteX59" fmla="*/ 622458 w 1090193"/>
                <a:gd name="connsiteY59" fmla="*/ 10711 h 1109235"/>
                <a:gd name="connsiteX60" fmla="*/ 598654 w 1090193"/>
                <a:gd name="connsiteY60" fmla="*/ 77361 h 1109235"/>
                <a:gd name="connsiteX61" fmla="*/ 720051 w 1090193"/>
                <a:gd name="connsiteY61" fmla="*/ 77361 h 1109235"/>
                <a:gd name="connsiteX62" fmla="*/ 723621 w 1090193"/>
                <a:gd name="connsiteY62" fmla="*/ 1098524 h 1109235"/>
                <a:gd name="connsiteX63" fmla="*/ 554618 w 1090193"/>
                <a:gd name="connsiteY63" fmla="*/ 1094953 h 1109235"/>
                <a:gd name="connsiteX64" fmla="*/ 480827 w 1090193"/>
                <a:gd name="connsiteY64" fmla="*/ 1052107 h 1109235"/>
                <a:gd name="connsiteX65" fmla="*/ 491538 w 1090193"/>
                <a:gd name="connsiteY65" fmla="*/ 961655 h 1109235"/>
                <a:gd name="connsiteX66" fmla="*/ 541526 w 1090193"/>
                <a:gd name="connsiteY66" fmla="*/ 991408 h 1109235"/>
                <a:gd name="connsiteX67" fmla="*/ 535575 w 1090193"/>
                <a:gd name="connsiteY67" fmla="*/ 693867 h 1109235"/>
                <a:gd name="connsiteX68" fmla="*/ 508201 w 1090193"/>
                <a:gd name="connsiteY68" fmla="*/ 693867 h 1109235"/>
                <a:gd name="connsiteX69" fmla="*/ 433221 w 1090193"/>
                <a:gd name="connsiteY69" fmla="*/ 1103285 h 1109235"/>
                <a:gd name="connsiteX70" fmla="*/ 301112 w 1090193"/>
                <a:gd name="connsiteY70" fmla="*/ 1104475 h 1109235"/>
                <a:gd name="connsiteX71" fmla="*/ 387994 w 1090193"/>
                <a:gd name="connsiteY71" fmla="*/ 693867 h 1109235"/>
                <a:gd name="connsiteX72" fmla="*/ 261837 w 1090193"/>
                <a:gd name="connsiteY72" fmla="*/ 693867 h 1109235"/>
                <a:gd name="connsiteX73" fmla="*/ 264217 w 1090193"/>
                <a:gd name="connsiteY73" fmla="*/ 609365 h 1109235"/>
                <a:gd name="connsiteX74" fmla="*/ 313014 w 1090193"/>
                <a:gd name="connsiteY74" fmla="*/ 610555 h 1109235"/>
                <a:gd name="connsiteX75" fmla="*/ 313014 w 1090193"/>
                <a:gd name="connsiteY75" fmla="*/ 74980 h 1109235"/>
                <a:gd name="connsiteX76" fmla="*/ 429650 w 1090193"/>
                <a:gd name="connsiteY76" fmla="*/ 74980 h 1109235"/>
                <a:gd name="connsiteX77" fmla="*/ 453454 w 1090193"/>
                <a:gd name="connsiteY77" fmla="*/ 10711 h 1109235"/>
                <a:gd name="connsiteX78" fmla="*/ 26183 w 1090193"/>
                <a:gd name="connsiteY78" fmla="*/ 0 h 1109235"/>
                <a:gd name="connsiteX79" fmla="*/ 224941 w 1090193"/>
                <a:gd name="connsiteY79" fmla="*/ 2381 h 1109235"/>
                <a:gd name="connsiteX80" fmla="*/ 247554 w 1090193"/>
                <a:gd name="connsiteY80" fmla="*/ 153531 h 1109235"/>
                <a:gd name="connsiteX81" fmla="*/ 53557 w 1090193"/>
                <a:gd name="connsiteY81" fmla="*/ 151152 h 1109235"/>
                <a:gd name="connsiteX82" fmla="*/ 26183 w 1090193"/>
                <a:gd name="connsiteY82" fmla="*/ 0 h 11092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</a:cxnLst>
              <a:rect l="l" t="t" r="r" b="b"/>
              <a:pathLst>
                <a:path w="1090193" h="1109235" fill="none" extrusionOk="0">
                  <a:moveTo>
                    <a:pt x="477256" y="529624"/>
                  </a:moveTo>
                  <a:cubicBezTo>
                    <a:pt x="487817" y="558043"/>
                    <a:pt x="472570" y="595267"/>
                    <a:pt x="477256" y="631978"/>
                  </a:cubicBezTo>
                  <a:cubicBezTo>
                    <a:pt x="509889" y="627029"/>
                    <a:pt x="552134" y="635804"/>
                    <a:pt x="574851" y="631978"/>
                  </a:cubicBezTo>
                  <a:cubicBezTo>
                    <a:pt x="569448" y="607632"/>
                    <a:pt x="582726" y="567062"/>
                    <a:pt x="574851" y="529624"/>
                  </a:cubicBezTo>
                  <a:cubicBezTo>
                    <a:pt x="529859" y="531929"/>
                    <a:pt x="517712" y="519726"/>
                    <a:pt x="477256" y="529624"/>
                  </a:cubicBezTo>
                  <a:close/>
                  <a:moveTo>
                    <a:pt x="745045" y="345148"/>
                  </a:moveTo>
                  <a:cubicBezTo>
                    <a:pt x="778127" y="340996"/>
                    <a:pt x="805279" y="351383"/>
                    <a:pt x="839067" y="345148"/>
                  </a:cubicBezTo>
                  <a:cubicBezTo>
                    <a:pt x="851567" y="395106"/>
                    <a:pt x="846449" y="433903"/>
                    <a:pt x="847994" y="503440"/>
                  </a:cubicBezTo>
                  <a:cubicBezTo>
                    <a:pt x="832569" y="563260"/>
                    <a:pt x="850056" y="661110"/>
                    <a:pt x="855135" y="734332"/>
                  </a:cubicBezTo>
                  <a:cubicBezTo>
                    <a:pt x="865587" y="820730"/>
                    <a:pt x="863347" y="874232"/>
                    <a:pt x="855730" y="911667"/>
                  </a:cubicBezTo>
                  <a:cubicBezTo>
                    <a:pt x="829590" y="915177"/>
                    <a:pt x="789475" y="903866"/>
                    <a:pt x="762897" y="911667"/>
                  </a:cubicBezTo>
                  <a:cubicBezTo>
                    <a:pt x="767230" y="722382"/>
                    <a:pt x="789522" y="557049"/>
                    <a:pt x="745045" y="345148"/>
                  </a:cubicBezTo>
                  <a:close/>
                  <a:moveTo>
                    <a:pt x="477256" y="339197"/>
                  </a:moveTo>
                  <a:cubicBezTo>
                    <a:pt x="486266" y="371236"/>
                    <a:pt x="474547" y="406678"/>
                    <a:pt x="477256" y="454643"/>
                  </a:cubicBezTo>
                  <a:cubicBezTo>
                    <a:pt x="497313" y="447963"/>
                    <a:pt x="533885" y="460242"/>
                    <a:pt x="574851" y="454643"/>
                  </a:cubicBezTo>
                  <a:cubicBezTo>
                    <a:pt x="567523" y="413233"/>
                    <a:pt x="585921" y="373783"/>
                    <a:pt x="574851" y="339197"/>
                  </a:cubicBezTo>
                  <a:cubicBezTo>
                    <a:pt x="542465" y="347247"/>
                    <a:pt x="499790" y="335441"/>
                    <a:pt x="477256" y="339197"/>
                  </a:cubicBezTo>
                  <a:close/>
                  <a:moveTo>
                    <a:pt x="227173" y="174806"/>
                  </a:moveTo>
                  <a:cubicBezTo>
                    <a:pt x="235897" y="175057"/>
                    <a:pt x="240459" y="176267"/>
                    <a:pt x="240413" y="178525"/>
                  </a:cubicBezTo>
                  <a:cubicBezTo>
                    <a:pt x="241326" y="182929"/>
                    <a:pt x="240255" y="183648"/>
                    <a:pt x="240413" y="188046"/>
                  </a:cubicBezTo>
                  <a:cubicBezTo>
                    <a:pt x="240828" y="205968"/>
                    <a:pt x="242206" y="243003"/>
                    <a:pt x="239223" y="300517"/>
                  </a:cubicBezTo>
                  <a:cubicBezTo>
                    <a:pt x="215601" y="393181"/>
                    <a:pt x="272954" y="565078"/>
                    <a:pt x="239223" y="949753"/>
                  </a:cubicBezTo>
                  <a:cubicBezTo>
                    <a:pt x="263078" y="925380"/>
                    <a:pt x="309946" y="908479"/>
                    <a:pt x="320154" y="885484"/>
                  </a:cubicBezTo>
                  <a:cubicBezTo>
                    <a:pt x="310054" y="925265"/>
                    <a:pt x="324315" y="960461"/>
                    <a:pt x="318964" y="1003310"/>
                  </a:cubicBezTo>
                  <a:cubicBezTo>
                    <a:pt x="297509" y="1033517"/>
                    <a:pt x="257977" y="1063022"/>
                    <a:pt x="242794" y="1089002"/>
                  </a:cubicBezTo>
                  <a:cubicBezTo>
                    <a:pt x="176144" y="1097405"/>
                    <a:pt x="104980" y="1067307"/>
                    <a:pt x="60698" y="1081861"/>
                  </a:cubicBezTo>
                  <a:cubicBezTo>
                    <a:pt x="49864" y="892087"/>
                    <a:pt x="96611" y="860079"/>
                    <a:pt x="60698" y="700925"/>
                  </a:cubicBezTo>
                  <a:cubicBezTo>
                    <a:pt x="24785" y="541771"/>
                    <a:pt x="62134" y="373906"/>
                    <a:pt x="60698" y="271358"/>
                  </a:cubicBezTo>
                  <a:cubicBezTo>
                    <a:pt x="46624" y="277437"/>
                    <a:pt x="12920" y="269241"/>
                    <a:pt x="0" y="271358"/>
                  </a:cubicBezTo>
                  <a:cubicBezTo>
                    <a:pt x="-2463" y="225675"/>
                    <a:pt x="9578" y="203788"/>
                    <a:pt x="0" y="174954"/>
                  </a:cubicBezTo>
                  <a:cubicBezTo>
                    <a:pt x="88029" y="173531"/>
                    <a:pt x="156382" y="170652"/>
                    <a:pt x="187451" y="175550"/>
                  </a:cubicBezTo>
                  <a:cubicBezTo>
                    <a:pt x="206305" y="172425"/>
                    <a:pt x="217265" y="174577"/>
                    <a:pt x="227173" y="174806"/>
                  </a:cubicBezTo>
                  <a:close/>
                  <a:moveTo>
                    <a:pt x="477256" y="151152"/>
                  </a:moveTo>
                  <a:cubicBezTo>
                    <a:pt x="483003" y="192700"/>
                    <a:pt x="474602" y="248613"/>
                    <a:pt x="477256" y="282070"/>
                  </a:cubicBezTo>
                  <a:cubicBezTo>
                    <a:pt x="524142" y="273125"/>
                    <a:pt x="527517" y="289235"/>
                    <a:pt x="574851" y="282070"/>
                  </a:cubicBezTo>
                  <a:cubicBezTo>
                    <a:pt x="569941" y="226409"/>
                    <a:pt x="580162" y="183738"/>
                    <a:pt x="574851" y="151152"/>
                  </a:cubicBezTo>
                  <a:cubicBezTo>
                    <a:pt x="528127" y="152776"/>
                    <a:pt x="509119" y="150519"/>
                    <a:pt x="477256" y="151152"/>
                  </a:cubicBezTo>
                  <a:close/>
                  <a:moveTo>
                    <a:pt x="880723" y="14281"/>
                  </a:moveTo>
                  <a:cubicBezTo>
                    <a:pt x="942085" y="-2265"/>
                    <a:pt x="979475" y="31175"/>
                    <a:pt x="1043777" y="15473"/>
                  </a:cubicBezTo>
                  <a:cubicBezTo>
                    <a:pt x="1052352" y="90546"/>
                    <a:pt x="1035285" y="104399"/>
                    <a:pt x="1043777" y="172574"/>
                  </a:cubicBezTo>
                  <a:cubicBezTo>
                    <a:pt x="1056394" y="168054"/>
                    <a:pt x="1074869" y="173575"/>
                    <a:pt x="1089003" y="172574"/>
                  </a:cubicBezTo>
                  <a:cubicBezTo>
                    <a:pt x="1093887" y="205851"/>
                    <a:pt x="1085070" y="233851"/>
                    <a:pt x="1090193" y="267788"/>
                  </a:cubicBezTo>
                  <a:cubicBezTo>
                    <a:pt x="1078781" y="270529"/>
                    <a:pt x="1060330" y="267250"/>
                    <a:pt x="1040206" y="267788"/>
                  </a:cubicBezTo>
                  <a:cubicBezTo>
                    <a:pt x="1018782" y="260795"/>
                    <a:pt x="1060258" y="422418"/>
                    <a:pt x="1039610" y="617102"/>
                  </a:cubicBezTo>
                  <a:cubicBezTo>
                    <a:pt x="1043222" y="833987"/>
                    <a:pt x="1042216" y="959308"/>
                    <a:pt x="1039610" y="992004"/>
                  </a:cubicBezTo>
                  <a:cubicBezTo>
                    <a:pt x="1038228" y="1022442"/>
                    <a:pt x="1042241" y="1066857"/>
                    <a:pt x="1037826" y="1109235"/>
                  </a:cubicBezTo>
                  <a:cubicBezTo>
                    <a:pt x="999923" y="1115753"/>
                    <a:pt x="953190" y="1104637"/>
                    <a:pt x="925950" y="1109235"/>
                  </a:cubicBezTo>
                  <a:cubicBezTo>
                    <a:pt x="895126" y="1112593"/>
                    <a:pt x="867278" y="1105698"/>
                    <a:pt x="831926" y="1078885"/>
                  </a:cubicBezTo>
                  <a:cubicBezTo>
                    <a:pt x="801685" y="1051186"/>
                    <a:pt x="760598" y="1039225"/>
                    <a:pt x="728382" y="1023543"/>
                  </a:cubicBezTo>
                  <a:cubicBezTo>
                    <a:pt x="725243" y="1008321"/>
                    <a:pt x="743387" y="976241"/>
                    <a:pt x="742664" y="962845"/>
                  </a:cubicBezTo>
                  <a:cubicBezTo>
                    <a:pt x="752072" y="960863"/>
                    <a:pt x="773815" y="968599"/>
                    <a:pt x="804552" y="980698"/>
                  </a:cubicBezTo>
                  <a:cubicBezTo>
                    <a:pt x="837342" y="991008"/>
                    <a:pt x="860080" y="1002522"/>
                    <a:pt x="880723" y="1004500"/>
                  </a:cubicBezTo>
                  <a:cubicBezTo>
                    <a:pt x="853543" y="879390"/>
                    <a:pt x="898824" y="818970"/>
                    <a:pt x="880723" y="658245"/>
                  </a:cubicBezTo>
                  <a:cubicBezTo>
                    <a:pt x="862622" y="497520"/>
                    <a:pt x="900391" y="446555"/>
                    <a:pt x="880723" y="267788"/>
                  </a:cubicBezTo>
                  <a:cubicBezTo>
                    <a:pt x="844069" y="269011"/>
                    <a:pt x="803296" y="259140"/>
                    <a:pt x="753376" y="267788"/>
                  </a:cubicBezTo>
                  <a:cubicBezTo>
                    <a:pt x="746372" y="235745"/>
                    <a:pt x="763092" y="215230"/>
                    <a:pt x="753376" y="172574"/>
                  </a:cubicBezTo>
                  <a:cubicBezTo>
                    <a:pt x="800244" y="161330"/>
                    <a:pt x="840179" y="182937"/>
                    <a:pt x="880723" y="172574"/>
                  </a:cubicBezTo>
                  <a:cubicBezTo>
                    <a:pt x="880003" y="98727"/>
                    <a:pt x="886691" y="49194"/>
                    <a:pt x="880723" y="14281"/>
                  </a:cubicBezTo>
                  <a:close/>
                  <a:moveTo>
                    <a:pt x="453454" y="10711"/>
                  </a:moveTo>
                  <a:cubicBezTo>
                    <a:pt x="502539" y="-758"/>
                    <a:pt x="581596" y="17323"/>
                    <a:pt x="622458" y="10711"/>
                  </a:cubicBezTo>
                  <a:cubicBezTo>
                    <a:pt x="616644" y="41185"/>
                    <a:pt x="602527" y="54536"/>
                    <a:pt x="598654" y="77361"/>
                  </a:cubicBezTo>
                  <a:cubicBezTo>
                    <a:pt x="643072" y="72186"/>
                    <a:pt x="683073" y="86020"/>
                    <a:pt x="720051" y="77361"/>
                  </a:cubicBezTo>
                  <a:cubicBezTo>
                    <a:pt x="711948" y="472489"/>
                    <a:pt x="701949" y="729081"/>
                    <a:pt x="723621" y="1098524"/>
                  </a:cubicBezTo>
                  <a:cubicBezTo>
                    <a:pt x="645481" y="1104588"/>
                    <a:pt x="627854" y="1085919"/>
                    <a:pt x="554618" y="1094953"/>
                  </a:cubicBezTo>
                  <a:cubicBezTo>
                    <a:pt x="519085" y="1074573"/>
                    <a:pt x="502057" y="1060046"/>
                    <a:pt x="480827" y="1052107"/>
                  </a:cubicBezTo>
                  <a:cubicBezTo>
                    <a:pt x="474986" y="1020233"/>
                    <a:pt x="497195" y="995840"/>
                    <a:pt x="491538" y="961655"/>
                  </a:cubicBezTo>
                  <a:cubicBezTo>
                    <a:pt x="516674" y="969397"/>
                    <a:pt x="515148" y="979899"/>
                    <a:pt x="541526" y="991408"/>
                  </a:cubicBezTo>
                  <a:cubicBezTo>
                    <a:pt x="540002" y="792480"/>
                    <a:pt x="537913" y="694533"/>
                    <a:pt x="535575" y="693867"/>
                  </a:cubicBezTo>
                  <a:cubicBezTo>
                    <a:pt x="529096" y="696060"/>
                    <a:pt x="519467" y="691395"/>
                    <a:pt x="508201" y="693867"/>
                  </a:cubicBezTo>
                  <a:cubicBezTo>
                    <a:pt x="498165" y="840149"/>
                    <a:pt x="481322" y="954443"/>
                    <a:pt x="433221" y="1103285"/>
                  </a:cubicBezTo>
                  <a:cubicBezTo>
                    <a:pt x="376175" y="1119304"/>
                    <a:pt x="363901" y="1094491"/>
                    <a:pt x="301112" y="1104475"/>
                  </a:cubicBezTo>
                  <a:cubicBezTo>
                    <a:pt x="373426" y="947992"/>
                    <a:pt x="336632" y="827352"/>
                    <a:pt x="387994" y="693867"/>
                  </a:cubicBezTo>
                  <a:cubicBezTo>
                    <a:pt x="342492" y="702943"/>
                    <a:pt x="299800" y="681594"/>
                    <a:pt x="261837" y="693867"/>
                  </a:cubicBezTo>
                  <a:cubicBezTo>
                    <a:pt x="259855" y="661132"/>
                    <a:pt x="260553" y="636710"/>
                    <a:pt x="264217" y="609365"/>
                  </a:cubicBezTo>
                  <a:cubicBezTo>
                    <a:pt x="283925" y="604765"/>
                    <a:pt x="300845" y="610335"/>
                    <a:pt x="313014" y="610555"/>
                  </a:cubicBezTo>
                  <a:cubicBezTo>
                    <a:pt x="306912" y="430231"/>
                    <a:pt x="341570" y="197457"/>
                    <a:pt x="313014" y="74980"/>
                  </a:cubicBezTo>
                  <a:cubicBezTo>
                    <a:pt x="345838" y="63894"/>
                    <a:pt x="399987" y="76021"/>
                    <a:pt x="429650" y="74980"/>
                  </a:cubicBezTo>
                  <a:cubicBezTo>
                    <a:pt x="436521" y="53662"/>
                    <a:pt x="444218" y="35746"/>
                    <a:pt x="453454" y="10711"/>
                  </a:cubicBezTo>
                  <a:close/>
                  <a:moveTo>
                    <a:pt x="26183" y="0"/>
                  </a:moveTo>
                  <a:cubicBezTo>
                    <a:pt x="104757" y="-3178"/>
                    <a:pt x="183021" y="9549"/>
                    <a:pt x="224941" y="2381"/>
                  </a:cubicBezTo>
                  <a:cubicBezTo>
                    <a:pt x="233066" y="51951"/>
                    <a:pt x="231353" y="104835"/>
                    <a:pt x="247554" y="153531"/>
                  </a:cubicBezTo>
                  <a:cubicBezTo>
                    <a:pt x="185211" y="165513"/>
                    <a:pt x="101865" y="132355"/>
                    <a:pt x="53557" y="151152"/>
                  </a:cubicBezTo>
                  <a:cubicBezTo>
                    <a:pt x="38469" y="105672"/>
                    <a:pt x="38801" y="62469"/>
                    <a:pt x="26183" y="0"/>
                  </a:cubicBezTo>
                  <a:close/>
                </a:path>
                <a:path w="1090193" h="1109235" stroke="0" extrusionOk="0">
                  <a:moveTo>
                    <a:pt x="477256" y="529624"/>
                  </a:moveTo>
                  <a:cubicBezTo>
                    <a:pt x="483383" y="554007"/>
                    <a:pt x="465459" y="610530"/>
                    <a:pt x="477256" y="631978"/>
                  </a:cubicBezTo>
                  <a:cubicBezTo>
                    <a:pt x="498731" y="628484"/>
                    <a:pt x="535324" y="634572"/>
                    <a:pt x="574851" y="631978"/>
                  </a:cubicBezTo>
                  <a:cubicBezTo>
                    <a:pt x="571812" y="585424"/>
                    <a:pt x="576119" y="578384"/>
                    <a:pt x="574851" y="529624"/>
                  </a:cubicBezTo>
                  <a:cubicBezTo>
                    <a:pt x="551774" y="538624"/>
                    <a:pt x="519556" y="527974"/>
                    <a:pt x="477256" y="529624"/>
                  </a:cubicBezTo>
                  <a:close/>
                  <a:moveTo>
                    <a:pt x="745045" y="345148"/>
                  </a:moveTo>
                  <a:cubicBezTo>
                    <a:pt x="769866" y="338071"/>
                    <a:pt x="804190" y="351682"/>
                    <a:pt x="839067" y="345148"/>
                  </a:cubicBezTo>
                  <a:cubicBezTo>
                    <a:pt x="829183" y="380384"/>
                    <a:pt x="851329" y="425685"/>
                    <a:pt x="847994" y="503440"/>
                  </a:cubicBezTo>
                  <a:cubicBezTo>
                    <a:pt x="831884" y="574919"/>
                    <a:pt x="840108" y="654987"/>
                    <a:pt x="855135" y="734332"/>
                  </a:cubicBezTo>
                  <a:cubicBezTo>
                    <a:pt x="858385" y="820600"/>
                    <a:pt x="867267" y="877429"/>
                    <a:pt x="855730" y="911667"/>
                  </a:cubicBezTo>
                  <a:cubicBezTo>
                    <a:pt x="831270" y="914934"/>
                    <a:pt x="806711" y="910505"/>
                    <a:pt x="762897" y="911667"/>
                  </a:cubicBezTo>
                  <a:cubicBezTo>
                    <a:pt x="780123" y="698842"/>
                    <a:pt x="773536" y="506068"/>
                    <a:pt x="745045" y="345148"/>
                  </a:cubicBezTo>
                  <a:close/>
                  <a:moveTo>
                    <a:pt x="477256" y="339197"/>
                  </a:moveTo>
                  <a:cubicBezTo>
                    <a:pt x="483019" y="391247"/>
                    <a:pt x="466775" y="400616"/>
                    <a:pt x="477256" y="454643"/>
                  </a:cubicBezTo>
                  <a:cubicBezTo>
                    <a:pt x="514753" y="448503"/>
                    <a:pt x="547421" y="460080"/>
                    <a:pt x="574851" y="454643"/>
                  </a:cubicBezTo>
                  <a:cubicBezTo>
                    <a:pt x="565924" y="402120"/>
                    <a:pt x="582087" y="379022"/>
                    <a:pt x="574851" y="339197"/>
                  </a:cubicBezTo>
                  <a:cubicBezTo>
                    <a:pt x="532960" y="350454"/>
                    <a:pt x="499251" y="338929"/>
                    <a:pt x="477256" y="339197"/>
                  </a:cubicBezTo>
                  <a:close/>
                  <a:moveTo>
                    <a:pt x="227173" y="174806"/>
                  </a:moveTo>
                  <a:cubicBezTo>
                    <a:pt x="235869" y="175266"/>
                    <a:pt x="239863" y="176667"/>
                    <a:pt x="240413" y="178525"/>
                  </a:cubicBezTo>
                  <a:cubicBezTo>
                    <a:pt x="241533" y="181396"/>
                    <a:pt x="239543" y="184388"/>
                    <a:pt x="240413" y="188046"/>
                  </a:cubicBezTo>
                  <a:cubicBezTo>
                    <a:pt x="237806" y="207138"/>
                    <a:pt x="246773" y="235327"/>
                    <a:pt x="239223" y="300517"/>
                  </a:cubicBezTo>
                  <a:cubicBezTo>
                    <a:pt x="212349" y="300780"/>
                    <a:pt x="261794" y="601417"/>
                    <a:pt x="239223" y="949753"/>
                  </a:cubicBezTo>
                  <a:cubicBezTo>
                    <a:pt x="270817" y="916986"/>
                    <a:pt x="281044" y="916803"/>
                    <a:pt x="320154" y="885484"/>
                  </a:cubicBezTo>
                  <a:cubicBezTo>
                    <a:pt x="317954" y="932828"/>
                    <a:pt x="318636" y="965177"/>
                    <a:pt x="318964" y="1003310"/>
                  </a:cubicBezTo>
                  <a:cubicBezTo>
                    <a:pt x="306639" y="1024906"/>
                    <a:pt x="267634" y="1057531"/>
                    <a:pt x="242794" y="1089002"/>
                  </a:cubicBezTo>
                  <a:cubicBezTo>
                    <a:pt x="187249" y="1100851"/>
                    <a:pt x="121635" y="1072731"/>
                    <a:pt x="60698" y="1081861"/>
                  </a:cubicBezTo>
                  <a:cubicBezTo>
                    <a:pt x="21684" y="892980"/>
                    <a:pt x="69966" y="778015"/>
                    <a:pt x="60698" y="700925"/>
                  </a:cubicBezTo>
                  <a:cubicBezTo>
                    <a:pt x="51430" y="623835"/>
                    <a:pt x="110497" y="391786"/>
                    <a:pt x="60698" y="271358"/>
                  </a:cubicBezTo>
                  <a:cubicBezTo>
                    <a:pt x="33925" y="272493"/>
                    <a:pt x="19259" y="266313"/>
                    <a:pt x="0" y="271358"/>
                  </a:cubicBezTo>
                  <a:cubicBezTo>
                    <a:pt x="-5246" y="228421"/>
                    <a:pt x="9819" y="195791"/>
                    <a:pt x="0" y="174954"/>
                  </a:cubicBezTo>
                  <a:cubicBezTo>
                    <a:pt x="95653" y="174267"/>
                    <a:pt x="156047" y="171603"/>
                    <a:pt x="187451" y="175550"/>
                  </a:cubicBezTo>
                  <a:cubicBezTo>
                    <a:pt x="207421" y="174316"/>
                    <a:pt x="220499" y="174032"/>
                    <a:pt x="227173" y="174806"/>
                  </a:cubicBezTo>
                  <a:close/>
                  <a:moveTo>
                    <a:pt x="477256" y="151152"/>
                  </a:moveTo>
                  <a:cubicBezTo>
                    <a:pt x="487019" y="190622"/>
                    <a:pt x="465889" y="227454"/>
                    <a:pt x="477256" y="282070"/>
                  </a:cubicBezTo>
                  <a:cubicBezTo>
                    <a:pt x="519319" y="273053"/>
                    <a:pt x="546391" y="293459"/>
                    <a:pt x="574851" y="282070"/>
                  </a:cubicBezTo>
                  <a:cubicBezTo>
                    <a:pt x="561312" y="251697"/>
                    <a:pt x="581328" y="205086"/>
                    <a:pt x="574851" y="151152"/>
                  </a:cubicBezTo>
                  <a:cubicBezTo>
                    <a:pt x="551366" y="155519"/>
                    <a:pt x="515173" y="148100"/>
                    <a:pt x="477256" y="151152"/>
                  </a:cubicBezTo>
                  <a:close/>
                  <a:moveTo>
                    <a:pt x="880723" y="14281"/>
                  </a:moveTo>
                  <a:cubicBezTo>
                    <a:pt x="920994" y="-1473"/>
                    <a:pt x="1008572" y="32374"/>
                    <a:pt x="1043777" y="15473"/>
                  </a:cubicBezTo>
                  <a:cubicBezTo>
                    <a:pt x="1052657" y="61611"/>
                    <a:pt x="1030256" y="108925"/>
                    <a:pt x="1043777" y="172574"/>
                  </a:cubicBezTo>
                  <a:cubicBezTo>
                    <a:pt x="1055025" y="168954"/>
                    <a:pt x="1067062" y="176178"/>
                    <a:pt x="1089003" y="172574"/>
                  </a:cubicBezTo>
                  <a:cubicBezTo>
                    <a:pt x="1088265" y="204415"/>
                    <a:pt x="1081154" y="232251"/>
                    <a:pt x="1090193" y="267788"/>
                  </a:cubicBezTo>
                  <a:cubicBezTo>
                    <a:pt x="1074032" y="270088"/>
                    <a:pt x="1064276" y="266008"/>
                    <a:pt x="1040206" y="267788"/>
                  </a:cubicBezTo>
                  <a:cubicBezTo>
                    <a:pt x="1055699" y="277376"/>
                    <a:pt x="1059177" y="399920"/>
                    <a:pt x="1039610" y="617102"/>
                  </a:cubicBezTo>
                  <a:cubicBezTo>
                    <a:pt x="1034423" y="833499"/>
                    <a:pt x="1040302" y="967453"/>
                    <a:pt x="1039610" y="992004"/>
                  </a:cubicBezTo>
                  <a:cubicBezTo>
                    <a:pt x="1039621" y="1031767"/>
                    <a:pt x="1037985" y="1074303"/>
                    <a:pt x="1037826" y="1109235"/>
                  </a:cubicBezTo>
                  <a:cubicBezTo>
                    <a:pt x="989289" y="1113782"/>
                    <a:pt x="966828" y="1108917"/>
                    <a:pt x="925950" y="1109235"/>
                  </a:cubicBezTo>
                  <a:cubicBezTo>
                    <a:pt x="889411" y="1107287"/>
                    <a:pt x="858565" y="1098849"/>
                    <a:pt x="831926" y="1078885"/>
                  </a:cubicBezTo>
                  <a:cubicBezTo>
                    <a:pt x="789513" y="1066436"/>
                    <a:pt x="760520" y="1039045"/>
                    <a:pt x="728382" y="1023543"/>
                  </a:cubicBezTo>
                  <a:cubicBezTo>
                    <a:pt x="725787" y="1007727"/>
                    <a:pt x="745461" y="981548"/>
                    <a:pt x="742664" y="962845"/>
                  </a:cubicBezTo>
                  <a:cubicBezTo>
                    <a:pt x="751667" y="960344"/>
                    <a:pt x="772219" y="969198"/>
                    <a:pt x="804552" y="980698"/>
                  </a:cubicBezTo>
                  <a:cubicBezTo>
                    <a:pt x="841077" y="992080"/>
                    <a:pt x="863445" y="1003553"/>
                    <a:pt x="880723" y="1004500"/>
                  </a:cubicBezTo>
                  <a:cubicBezTo>
                    <a:pt x="852918" y="859233"/>
                    <a:pt x="915984" y="766392"/>
                    <a:pt x="880723" y="658245"/>
                  </a:cubicBezTo>
                  <a:cubicBezTo>
                    <a:pt x="845462" y="550099"/>
                    <a:pt x="902718" y="400870"/>
                    <a:pt x="880723" y="267788"/>
                  </a:cubicBezTo>
                  <a:cubicBezTo>
                    <a:pt x="825899" y="271861"/>
                    <a:pt x="788518" y="255130"/>
                    <a:pt x="753376" y="267788"/>
                  </a:cubicBezTo>
                  <a:cubicBezTo>
                    <a:pt x="742293" y="226078"/>
                    <a:pt x="763566" y="215570"/>
                    <a:pt x="753376" y="172574"/>
                  </a:cubicBezTo>
                  <a:cubicBezTo>
                    <a:pt x="797032" y="170764"/>
                    <a:pt x="850845" y="187067"/>
                    <a:pt x="880723" y="172574"/>
                  </a:cubicBezTo>
                  <a:cubicBezTo>
                    <a:pt x="868643" y="137164"/>
                    <a:pt x="893640" y="58104"/>
                    <a:pt x="880723" y="14281"/>
                  </a:cubicBezTo>
                  <a:close/>
                  <a:moveTo>
                    <a:pt x="453454" y="10711"/>
                  </a:moveTo>
                  <a:cubicBezTo>
                    <a:pt x="534254" y="9287"/>
                    <a:pt x="559113" y="30034"/>
                    <a:pt x="622458" y="10711"/>
                  </a:cubicBezTo>
                  <a:cubicBezTo>
                    <a:pt x="617426" y="25193"/>
                    <a:pt x="603558" y="45705"/>
                    <a:pt x="598654" y="77361"/>
                  </a:cubicBezTo>
                  <a:cubicBezTo>
                    <a:pt x="638031" y="63896"/>
                    <a:pt x="660963" y="79040"/>
                    <a:pt x="720051" y="77361"/>
                  </a:cubicBezTo>
                  <a:cubicBezTo>
                    <a:pt x="685324" y="423803"/>
                    <a:pt x="695406" y="832661"/>
                    <a:pt x="723621" y="1098524"/>
                  </a:cubicBezTo>
                  <a:cubicBezTo>
                    <a:pt x="681785" y="1112866"/>
                    <a:pt x="631893" y="1085826"/>
                    <a:pt x="554618" y="1094953"/>
                  </a:cubicBezTo>
                  <a:cubicBezTo>
                    <a:pt x="522056" y="1079891"/>
                    <a:pt x="509481" y="1066107"/>
                    <a:pt x="480827" y="1052107"/>
                  </a:cubicBezTo>
                  <a:cubicBezTo>
                    <a:pt x="473291" y="1029698"/>
                    <a:pt x="498548" y="991551"/>
                    <a:pt x="491538" y="961655"/>
                  </a:cubicBezTo>
                  <a:cubicBezTo>
                    <a:pt x="515044" y="967658"/>
                    <a:pt x="521357" y="985451"/>
                    <a:pt x="541526" y="991408"/>
                  </a:cubicBezTo>
                  <a:cubicBezTo>
                    <a:pt x="540275" y="793184"/>
                    <a:pt x="537964" y="694023"/>
                    <a:pt x="535575" y="693867"/>
                  </a:cubicBezTo>
                  <a:cubicBezTo>
                    <a:pt x="526914" y="694326"/>
                    <a:pt x="521455" y="690815"/>
                    <a:pt x="508201" y="693867"/>
                  </a:cubicBezTo>
                  <a:cubicBezTo>
                    <a:pt x="485813" y="836597"/>
                    <a:pt x="479869" y="972022"/>
                    <a:pt x="433221" y="1103285"/>
                  </a:cubicBezTo>
                  <a:cubicBezTo>
                    <a:pt x="406221" y="1103883"/>
                    <a:pt x="354020" y="1088386"/>
                    <a:pt x="301112" y="1104475"/>
                  </a:cubicBezTo>
                  <a:cubicBezTo>
                    <a:pt x="328360" y="937103"/>
                    <a:pt x="346519" y="811902"/>
                    <a:pt x="387994" y="693867"/>
                  </a:cubicBezTo>
                  <a:cubicBezTo>
                    <a:pt x="360675" y="702641"/>
                    <a:pt x="307343" y="681689"/>
                    <a:pt x="261837" y="693867"/>
                  </a:cubicBezTo>
                  <a:cubicBezTo>
                    <a:pt x="264317" y="665136"/>
                    <a:pt x="262652" y="634344"/>
                    <a:pt x="264217" y="609365"/>
                  </a:cubicBezTo>
                  <a:cubicBezTo>
                    <a:pt x="285995" y="604610"/>
                    <a:pt x="294431" y="615839"/>
                    <a:pt x="313014" y="610555"/>
                  </a:cubicBezTo>
                  <a:cubicBezTo>
                    <a:pt x="295056" y="445335"/>
                    <a:pt x="316686" y="220642"/>
                    <a:pt x="313014" y="74980"/>
                  </a:cubicBezTo>
                  <a:cubicBezTo>
                    <a:pt x="353595" y="61517"/>
                    <a:pt x="401096" y="79786"/>
                    <a:pt x="429650" y="74980"/>
                  </a:cubicBezTo>
                  <a:cubicBezTo>
                    <a:pt x="430557" y="60072"/>
                    <a:pt x="448937" y="27542"/>
                    <a:pt x="453454" y="10711"/>
                  </a:cubicBezTo>
                  <a:close/>
                  <a:moveTo>
                    <a:pt x="26183" y="0"/>
                  </a:moveTo>
                  <a:cubicBezTo>
                    <a:pt x="69443" y="-20731"/>
                    <a:pt x="127024" y="9490"/>
                    <a:pt x="224941" y="2381"/>
                  </a:cubicBezTo>
                  <a:cubicBezTo>
                    <a:pt x="229927" y="57178"/>
                    <a:pt x="245887" y="105360"/>
                    <a:pt x="247554" y="153531"/>
                  </a:cubicBezTo>
                  <a:cubicBezTo>
                    <a:pt x="159810" y="172767"/>
                    <a:pt x="142599" y="146843"/>
                    <a:pt x="53557" y="151152"/>
                  </a:cubicBezTo>
                  <a:cubicBezTo>
                    <a:pt x="43385" y="97271"/>
                    <a:pt x="36475" y="43023"/>
                    <a:pt x="26183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  <a:extLst>
                <a:ext uri="{C807C97D-BFC1-408E-A445-0C87EB9F89A2}">
                  <ask:lineSketchStyleProps xmlns:ask="http://schemas.microsoft.com/office/drawing/2018/sketchyshapes" sd="1643150003"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933564" h="949871">
                          <a:moveTo>
                            <a:pt x="408689" y="453533"/>
                          </a:moveTo>
                          <a:lnTo>
                            <a:pt x="408689" y="541182"/>
                          </a:lnTo>
                          <a:lnTo>
                            <a:pt x="492262" y="541182"/>
                          </a:lnTo>
                          <a:lnTo>
                            <a:pt x="492262" y="453533"/>
                          </a:lnTo>
                          <a:close/>
                          <a:moveTo>
                            <a:pt x="638004" y="295561"/>
                          </a:moveTo>
                          <a:lnTo>
                            <a:pt x="718518" y="295561"/>
                          </a:lnTo>
                          <a:cubicBezTo>
                            <a:pt x="721916" y="327495"/>
                            <a:pt x="724464" y="372679"/>
                            <a:pt x="726162" y="431111"/>
                          </a:cubicBezTo>
                          <a:cubicBezTo>
                            <a:pt x="727861" y="489544"/>
                            <a:pt x="729899" y="555451"/>
                            <a:pt x="732277" y="628831"/>
                          </a:cubicBezTo>
                          <a:cubicBezTo>
                            <a:pt x="734655" y="702212"/>
                            <a:pt x="734825" y="752831"/>
                            <a:pt x="732787" y="780688"/>
                          </a:cubicBezTo>
                          <a:lnTo>
                            <a:pt x="653291" y="780688"/>
                          </a:lnTo>
                          <a:cubicBezTo>
                            <a:pt x="649894" y="607429"/>
                            <a:pt x="644798" y="445720"/>
                            <a:pt x="638004" y="295561"/>
                          </a:cubicBezTo>
                          <a:close/>
                          <a:moveTo>
                            <a:pt x="408689" y="290465"/>
                          </a:moveTo>
                          <a:lnTo>
                            <a:pt x="408689" y="389325"/>
                          </a:lnTo>
                          <a:lnTo>
                            <a:pt x="492262" y="389325"/>
                          </a:lnTo>
                          <a:lnTo>
                            <a:pt x="492262" y="290465"/>
                          </a:lnTo>
                          <a:close/>
                          <a:moveTo>
                            <a:pt x="194535" y="149692"/>
                          </a:moveTo>
                          <a:cubicBezTo>
                            <a:pt x="202094" y="150116"/>
                            <a:pt x="205873" y="151178"/>
                            <a:pt x="205873" y="152877"/>
                          </a:cubicBezTo>
                          <a:lnTo>
                            <a:pt x="205873" y="161030"/>
                          </a:lnTo>
                          <a:cubicBezTo>
                            <a:pt x="205873" y="175298"/>
                            <a:pt x="205534" y="207402"/>
                            <a:pt x="204854" y="257342"/>
                          </a:cubicBezTo>
                          <a:cubicBezTo>
                            <a:pt x="204175" y="307282"/>
                            <a:pt x="204175" y="492602"/>
                            <a:pt x="204854" y="813302"/>
                          </a:cubicBezTo>
                          <a:lnTo>
                            <a:pt x="274158" y="758267"/>
                          </a:lnTo>
                          <a:lnTo>
                            <a:pt x="273139" y="859165"/>
                          </a:lnTo>
                          <a:lnTo>
                            <a:pt x="207912" y="932545"/>
                          </a:lnTo>
                          <a:lnTo>
                            <a:pt x="51978" y="926430"/>
                          </a:lnTo>
                          <a:lnTo>
                            <a:pt x="51978" y="232372"/>
                          </a:lnTo>
                          <a:lnTo>
                            <a:pt x="0" y="232372"/>
                          </a:lnTo>
                          <a:lnTo>
                            <a:pt x="0" y="149819"/>
                          </a:lnTo>
                          <a:cubicBezTo>
                            <a:pt x="76778" y="151857"/>
                            <a:pt x="130285" y="152027"/>
                            <a:pt x="160520" y="150329"/>
                          </a:cubicBezTo>
                          <a:cubicBezTo>
                            <a:pt x="175638" y="149479"/>
                            <a:pt x="186976" y="149267"/>
                            <a:pt x="194535" y="149692"/>
                          </a:cubicBezTo>
                          <a:close/>
                          <a:moveTo>
                            <a:pt x="408689" y="129436"/>
                          </a:moveTo>
                          <a:lnTo>
                            <a:pt x="408689" y="241545"/>
                          </a:lnTo>
                          <a:lnTo>
                            <a:pt x="492262" y="241545"/>
                          </a:lnTo>
                          <a:lnTo>
                            <a:pt x="492262" y="129436"/>
                          </a:lnTo>
                          <a:close/>
                          <a:moveTo>
                            <a:pt x="754189" y="12230"/>
                          </a:moveTo>
                          <a:lnTo>
                            <a:pt x="893817" y="13250"/>
                          </a:lnTo>
                          <a:lnTo>
                            <a:pt x="893817" y="147781"/>
                          </a:lnTo>
                          <a:lnTo>
                            <a:pt x="932545" y="147781"/>
                          </a:lnTo>
                          <a:lnTo>
                            <a:pt x="933564" y="229315"/>
                          </a:lnTo>
                          <a:lnTo>
                            <a:pt x="890759" y="229315"/>
                          </a:lnTo>
                          <a:cubicBezTo>
                            <a:pt x="890759" y="243583"/>
                            <a:pt x="890589" y="343292"/>
                            <a:pt x="890249" y="528443"/>
                          </a:cubicBezTo>
                          <a:cubicBezTo>
                            <a:pt x="889910" y="713593"/>
                            <a:pt x="889910" y="820606"/>
                            <a:pt x="890249" y="849483"/>
                          </a:cubicBezTo>
                          <a:cubicBezTo>
                            <a:pt x="890589" y="878359"/>
                            <a:pt x="890079" y="911822"/>
                            <a:pt x="888721" y="949871"/>
                          </a:cubicBezTo>
                          <a:lnTo>
                            <a:pt x="792918" y="949871"/>
                          </a:lnTo>
                          <a:cubicBezTo>
                            <a:pt x="768458" y="949871"/>
                            <a:pt x="741620" y="941208"/>
                            <a:pt x="712403" y="923882"/>
                          </a:cubicBezTo>
                          <a:cubicBezTo>
                            <a:pt x="683187" y="906557"/>
                            <a:pt x="653631" y="890759"/>
                            <a:pt x="623735" y="876491"/>
                          </a:cubicBezTo>
                          <a:lnTo>
                            <a:pt x="635965" y="824513"/>
                          </a:lnTo>
                          <a:cubicBezTo>
                            <a:pt x="644119" y="824513"/>
                            <a:pt x="661784" y="829609"/>
                            <a:pt x="688962" y="839801"/>
                          </a:cubicBezTo>
                          <a:cubicBezTo>
                            <a:pt x="716140" y="849992"/>
                            <a:pt x="737883" y="856787"/>
                            <a:pt x="754189" y="860184"/>
                          </a:cubicBezTo>
                          <a:lnTo>
                            <a:pt x="754189" y="229315"/>
                          </a:lnTo>
                          <a:lnTo>
                            <a:pt x="645138" y="229315"/>
                          </a:lnTo>
                          <a:lnTo>
                            <a:pt x="645138" y="147781"/>
                          </a:lnTo>
                          <a:lnTo>
                            <a:pt x="754189" y="147781"/>
                          </a:lnTo>
                          <a:close/>
                          <a:moveTo>
                            <a:pt x="388306" y="9173"/>
                          </a:moveTo>
                          <a:lnTo>
                            <a:pt x="533029" y="9173"/>
                          </a:lnTo>
                          <a:lnTo>
                            <a:pt x="512645" y="66247"/>
                          </a:lnTo>
                          <a:lnTo>
                            <a:pt x="616601" y="66247"/>
                          </a:lnTo>
                          <a:cubicBezTo>
                            <a:pt x="617280" y="361128"/>
                            <a:pt x="618300" y="652612"/>
                            <a:pt x="619658" y="940699"/>
                          </a:cubicBezTo>
                          <a:lnTo>
                            <a:pt x="474936" y="937641"/>
                          </a:lnTo>
                          <a:lnTo>
                            <a:pt x="411747" y="900951"/>
                          </a:lnTo>
                          <a:lnTo>
                            <a:pt x="420919" y="823494"/>
                          </a:lnTo>
                          <a:lnTo>
                            <a:pt x="463725" y="848973"/>
                          </a:lnTo>
                          <a:cubicBezTo>
                            <a:pt x="462366" y="679111"/>
                            <a:pt x="460667" y="594179"/>
                            <a:pt x="458629" y="594179"/>
                          </a:cubicBezTo>
                          <a:lnTo>
                            <a:pt x="435188" y="594179"/>
                          </a:lnTo>
                          <a:cubicBezTo>
                            <a:pt x="422958" y="713083"/>
                            <a:pt x="401555" y="829948"/>
                            <a:pt x="370980" y="944776"/>
                          </a:cubicBezTo>
                          <a:cubicBezTo>
                            <a:pt x="333610" y="945455"/>
                            <a:pt x="295901" y="945795"/>
                            <a:pt x="257851" y="945795"/>
                          </a:cubicBezTo>
                          <a:cubicBezTo>
                            <a:pt x="297259" y="825532"/>
                            <a:pt x="322059" y="708327"/>
                            <a:pt x="332251" y="594179"/>
                          </a:cubicBezTo>
                          <a:lnTo>
                            <a:pt x="224219" y="594179"/>
                          </a:lnTo>
                          <a:cubicBezTo>
                            <a:pt x="225577" y="570399"/>
                            <a:pt x="226257" y="546278"/>
                            <a:pt x="226257" y="521818"/>
                          </a:cubicBezTo>
                          <a:lnTo>
                            <a:pt x="268043" y="522837"/>
                          </a:lnTo>
                          <a:lnTo>
                            <a:pt x="268043" y="64208"/>
                          </a:lnTo>
                          <a:lnTo>
                            <a:pt x="367922" y="64208"/>
                          </a:lnTo>
                          <a:close/>
                          <a:moveTo>
                            <a:pt x="22422" y="0"/>
                          </a:moveTo>
                          <a:lnTo>
                            <a:pt x="192624" y="2039"/>
                          </a:lnTo>
                          <a:cubicBezTo>
                            <a:pt x="201457" y="42806"/>
                            <a:pt x="207912" y="85951"/>
                            <a:pt x="211988" y="131474"/>
                          </a:cubicBezTo>
                          <a:lnTo>
                            <a:pt x="45863" y="129436"/>
                          </a:lnTo>
                          <a:cubicBezTo>
                            <a:pt x="37030" y="86630"/>
                            <a:pt x="29216" y="43485"/>
                            <a:pt x="22422" y="0"/>
                          </a:cubicBezTo>
                          <a:close/>
                        </a:path>
                      </a:pathLst>
                    </a:custGeom>
                    <ask:type>
                      <ask:lineSketchScribble/>
                    </ask:type>
                  </ask:lineSketchStyleProps>
                </a:ext>
              </a:extLst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defRPr sz="8000">
                  <a:blipFill dpi="0" rotWithShape="1">
                    <a:blip r:embed="rId3"/>
                    <a:srcRect/>
                    <a:tile tx="0" ty="0" sx="100000" sy="100000" flip="none" algn="tl"/>
                  </a:blipFill>
                  <a:latin typeface="阿里汉仪智能黑体" panose="00020600040101010101" pitchFamily="18" charset="-122"/>
                  <a:ea typeface="阿里汉仪智能黑体" panose="00020600040101010101" pitchFamily="18" charset="-122"/>
                  <a:cs typeface="+mn-ea"/>
                </a:defRPr>
              </a:lvl1pPr>
            </a:lstStyle>
            <a:p>
              <a:endParaRPr lang="zh-CN" altLang="en-US" dirty="0"/>
            </a:p>
          </p:txBody>
        </p:sp>
      </p:grpSp>
      <p:sp>
        <p:nvSpPr>
          <p:cNvPr id="1003" name="任意多边形: 形状 1002">
            <a:extLst>
              <a:ext uri="{FF2B5EF4-FFF2-40B4-BE49-F238E27FC236}">
                <a16:creationId xmlns:a16="http://schemas.microsoft.com/office/drawing/2014/main" id="{F3C5DC7E-2751-854E-5281-8A67BD08425C}"/>
              </a:ext>
            </a:extLst>
          </p:cNvPr>
          <p:cNvSpPr/>
          <p:nvPr/>
        </p:nvSpPr>
        <p:spPr>
          <a:xfrm rot="9900000">
            <a:off x="6589376" y="4625360"/>
            <a:ext cx="6142315" cy="2928482"/>
          </a:xfrm>
          <a:custGeom>
            <a:avLst/>
            <a:gdLst>
              <a:gd name="connsiteX0" fmla="*/ 0 w 4149084"/>
              <a:gd name="connsiteY0" fmla="*/ 1964311 h 1978166"/>
              <a:gd name="connsiteX1" fmla="*/ 526336 w 4149084"/>
              <a:gd name="connsiteY1" fmla="*/ 0 h 1978166"/>
              <a:gd name="connsiteX2" fmla="*/ 4149084 w 4149084"/>
              <a:gd name="connsiteY2" fmla="*/ 970713 h 1978166"/>
              <a:gd name="connsiteX3" fmla="*/ 4054795 w 4149084"/>
              <a:gd name="connsiteY3" fmla="*/ 1048509 h 1978166"/>
              <a:gd name="connsiteX4" fmla="*/ 3564151 w 4149084"/>
              <a:gd name="connsiteY4" fmla="*/ 1198380 h 1978166"/>
              <a:gd name="connsiteX5" fmla="*/ 3387295 w 4149084"/>
              <a:gd name="connsiteY5" fmla="*/ 1180551 h 1978166"/>
              <a:gd name="connsiteX6" fmla="*/ 3325784 w 4149084"/>
              <a:gd name="connsiteY6" fmla="*/ 1164735 h 1978166"/>
              <a:gd name="connsiteX7" fmla="*/ 3331029 w 4149084"/>
              <a:gd name="connsiteY7" fmla="*/ 1194458 h 1978166"/>
              <a:gd name="connsiteX8" fmla="*/ 2951927 w 4149084"/>
              <a:gd name="connsiteY8" fmla="*/ 1573560 h 1978166"/>
              <a:gd name="connsiteX9" fmla="*/ 2683862 w 4149084"/>
              <a:gd name="connsiteY9" fmla="*/ 1462524 h 1978166"/>
              <a:gd name="connsiteX10" fmla="*/ 2662065 w 4149084"/>
              <a:gd name="connsiteY10" fmla="*/ 1436106 h 1978166"/>
              <a:gd name="connsiteX11" fmla="*/ 2589545 w 4149084"/>
              <a:gd name="connsiteY11" fmla="*/ 1515898 h 1978166"/>
              <a:gd name="connsiteX12" fmla="*/ 1508442 w 4149084"/>
              <a:gd name="connsiteY12" fmla="*/ 1963706 h 1978166"/>
              <a:gd name="connsiteX13" fmla="*/ 779673 w 4149084"/>
              <a:gd name="connsiteY13" fmla="*/ 1779175 h 1978166"/>
              <a:gd name="connsiteX14" fmla="*/ 693837 w 4149084"/>
              <a:gd name="connsiteY14" fmla="*/ 1727029 h 1978166"/>
              <a:gd name="connsiteX15" fmla="*/ 665813 w 4149084"/>
              <a:gd name="connsiteY15" fmla="*/ 1760995 h 1978166"/>
              <a:gd name="connsiteX16" fmla="*/ 141514 w 4149084"/>
              <a:gd name="connsiteY16" fmla="*/ 1978166 h 1978166"/>
              <a:gd name="connsiteX17" fmla="*/ 65703 w 4149084"/>
              <a:gd name="connsiteY17" fmla="*/ 1974338 h 19781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4149084" h="1978166">
                <a:moveTo>
                  <a:pt x="0" y="1964311"/>
                </a:moveTo>
                <a:lnTo>
                  <a:pt x="526336" y="0"/>
                </a:lnTo>
                <a:lnTo>
                  <a:pt x="4149084" y="970713"/>
                </a:lnTo>
                <a:lnTo>
                  <a:pt x="4054795" y="1048509"/>
                </a:lnTo>
                <a:cubicBezTo>
                  <a:pt x="3914738" y="1143130"/>
                  <a:pt x="3745897" y="1198380"/>
                  <a:pt x="3564151" y="1198380"/>
                </a:cubicBezTo>
                <a:cubicBezTo>
                  <a:pt x="3503569" y="1198380"/>
                  <a:pt x="3444421" y="1192241"/>
                  <a:pt x="3387295" y="1180551"/>
                </a:cubicBezTo>
                <a:lnTo>
                  <a:pt x="3325784" y="1164735"/>
                </a:lnTo>
                <a:lnTo>
                  <a:pt x="3331029" y="1194458"/>
                </a:lnTo>
                <a:cubicBezTo>
                  <a:pt x="3331029" y="1403830"/>
                  <a:pt x="3161299" y="1573560"/>
                  <a:pt x="2951927" y="1573560"/>
                </a:cubicBezTo>
                <a:cubicBezTo>
                  <a:pt x="2847241" y="1573560"/>
                  <a:pt x="2752466" y="1531128"/>
                  <a:pt x="2683862" y="1462524"/>
                </a:cubicBezTo>
                <a:lnTo>
                  <a:pt x="2662065" y="1436106"/>
                </a:lnTo>
                <a:lnTo>
                  <a:pt x="2589545" y="1515898"/>
                </a:lnTo>
                <a:cubicBezTo>
                  <a:pt x="2312867" y="1792577"/>
                  <a:pt x="1930639" y="1963706"/>
                  <a:pt x="1508442" y="1963706"/>
                </a:cubicBezTo>
                <a:cubicBezTo>
                  <a:pt x="1244569" y="1963706"/>
                  <a:pt x="996309" y="1896859"/>
                  <a:pt x="779673" y="1779175"/>
                </a:cubicBezTo>
                <a:lnTo>
                  <a:pt x="693837" y="1727029"/>
                </a:lnTo>
                <a:lnTo>
                  <a:pt x="665813" y="1760995"/>
                </a:lnTo>
                <a:cubicBezTo>
                  <a:pt x="531633" y="1895174"/>
                  <a:pt x="346266" y="1978166"/>
                  <a:pt x="141514" y="1978166"/>
                </a:cubicBezTo>
                <a:cubicBezTo>
                  <a:pt x="115920" y="1978166"/>
                  <a:pt x="90629" y="1976869"/>
                  <a:pt x="65703" y="1974338"/>
                </a:cubicBezTo>
                <a:close/>
              </a:path>
            </a:pathLst>
          </a:custGeom>
          <a:solidFill>
            <a:srgbClr val="27534B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25" name="任意多边形: 形状 724">
            <a:extLst>
              <a:ext uri="{FF2B5EF4-FFF2-40B4-BE49-F238E27FC236}">
                <a16:creationId xmlns:a16="http://schemas.microsoft.com/office/drawing/2014/main" id="{ECBCE0EA-A0B6-8933-A452-25D02A96759D}"/>
              </a:ext>
            </a:extLst>
          </p:cNvPr>
          <p:cNvSpPr/>
          <p:nvPr/>
        </p:nvSpPr>
        <p:spPr>
          <a:xfrm>
            <a:off x="2694767" y="3199237"/>
            <a:ext cx="1781091" cy="521221"/>
          </a:xfrm>
          <a:custGeom>
            <a:avLst/>
            <a:gdLst>
              <a:gd name="connsiteX0" fmla="*/ 45776 w 1781091"/>
              <a:gd name="connsiteY0" fmla="*/ 392921 h 521221"/>
              <a:gd name="connsiteX1" fmla="*/ 655680 w 1781091"/>
              <a:gd name="connsiteY1" fmla="*/ 63737 h 521221"/>
              <a:gd name="connsiteX2" fmla="*/ 1349304 w 1781091"/>
              <a:gd name="connsiteY2" fmla="*/ 465819 h 521221"/>
              <a:gd name="connsiteX3" fmla="*/ 1767286 w 1781091"/>
              <a:gd name="connsiteY3" fmla="*/ 484666 h 521221"/>
              <a:gd name="connsiteX4" fmla="*/ 1740667 w 1781091"/>
              <a:gd name="connsiteY4" fmla="*/ 439149 h 521221"/>
              <a:gd name="connsiteX5" fmla="*/ 1353926 w 1781091"/>
              <a:gd name="connsiteY5" fmla="*/ 406739 h 521221"/>
              <a:gd name="connsiteX6" fmla="*/ 1014329 w 1781091"/>
              <a:gd name="connsiteY6" fmla="*/ 178241 h 521221"/>
              <a:gd name="connsiteX7" fmla="*/ 653445 w 1781091"/>
              <a:gd name="connsiteY7" fmla="*/ 6892 h 521221"/>
              <a:gd name="connsiteX8" fmla="*/ 308666 w 1781091"/>
              <a:gd name="connsiteY8" fmla="*/ 72678 h 521221"/>
              <a:gd name="connsiteX9" fmla="*/ 6456 w 1781091"/>
              <a:gd name="connsiteY9" fmla="*/ 353602 h 521221"/>
              <a:gd name="connsiteX10" fmla="*/ 45776 w 1781091"/>
              <a:gd name="connsiteY10" fmla="*/ 392921 h 521221"/>
              <a:gd name="connsiteX11" fmla="*/ 45776 w 1781091"/>
              <a:gd name="connsiteY11" fmla="*/ 392921 h 5212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781091" h="521221">
                <a:moveTo>
                  <a:pt x="45776" y="392921"/>
                </a:moveTo>
                <a:cubicBezTo>
                  <a:pt x="192943" y="206943"/>
                  <a:pt x="397464" y="11413"/>
                  <a:pt x="655680" y="63737"/>
                </a:cubicBezTo>
                <a:cubicBezTo>
                  <a:pt x="926699" y="118703"/>
                  <a:pt x="1103635" y="357768"/>
                  <a:pt x="1349304" y="465819"/>
                </a:cubicBezTo>
                <a:cubicBezTo>
                  <a:pt x="1481587" y="523985"/>
                  <a:pt x="1632107" y="545728"/>
                  <a:pt x="1767286" y="484666"/>
                </a:cubicBezTo>
                <a:cubicBezTo>
                  <a:pt x="1798426" y="470595"/>
                  <a:pt x="1771350" y="426195"/>
                  <a:pt x="1740667" y="439149"/>
                </a:cubicBezTo>
                <a:cubicBezTo>
                  <a:pt x="1616207" y="491829"/>
                  <a:pt x="1471732" y="463635"/>
                  <a:pt x="1353926" y="406739"/>
                </a:cubicBezTo>
                <a:cubicBezTo>
                  <a:pt x="1230482" y="347100"/>
                  <a:pt x="1125072" y="257590"/>
                  <a:pt x="1014329" y="178241"/>
                </a:cubicBezTo>
                <a:cubicBezTo>
                  <a:pt x="906226" y="100771"/>
                  <a:pt x="786541" y="29295"/>
                  <a:pt x="653445" y="6892"/>
                </a:cubicBezTo>
                <a:cubicBezTo>
                  <a:pt x="532795" y="-13428"/>
                  <a:pt x="414228" y="11972"/>
                  <a:pt x="308666" y="72678"/>
                </a:cubicBezTo>
                <a:cubicBezTo>
                  <a:pt x="188524" y="141817"/>
                  <a:pt x="91648" y="245906"/>
                  <a:pt x="6456" y="353602"/>
                </a:cubicBezTo>
                <a:cubicBezTo>
                  <a:pt x="-15438" y="381390"/>
                  <a:pt x="23576" y="420963"/>
                  <a:pt x="45776" y="392921"/>
                </a:cubicBezTo>
                <a:lnTo>
                  <a:pt x="45776" y="392921"/>
                </a:lnTo>
                <a:close/>
              </a:path>
            </a:pathLst>
          </a:custGeom>
          <a:blipFill>
            <a:blip r:embed="rId3"/>
            <a:tile tx="0" ty="0" sx="100000" sy="100000" flip="none" algn="tl"/>
          </a:blipFill>
          <a:ln w="508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26" name="任意多边形: 形状 725">
            <a:extLst>
              <a:ext uri="{FF2B5EF4-FFF2-40B4-BE49-F238E27FC236}">
                <a16:creationId xmlns:a16="http://schemas.microsoft.com/office/drawing/2014/main" id="{44BB3001-9402-8F10-12BD-FCAE1802E009}"/>
              </a:ext>
            </a:extLst>
          </p:cNvPr>
          <p:cNvSpPr/>
          <p:nvPr/>
        </p:nvSpPr>
        <p:spPr>
          <a:xfrm>
            <a:off x="7375965" y="2935514"/>
            <a:ext cx="2908413" cy="440631"/>
          </a:xfrm>
          <a:custGeom>
            <a:avLst/>
            <a:gdLst>
              <a:gd name="connsiteX0" fmla="*/ 29233 w 2908413"/>
              <a:gd name="connsiteY0" fmla="*/ 437444 h 440631"/>
              <a:gd name="connsiteX1" fmla="*/ 1156180 w 2908413"/>
              <a:gd name="connsiteY1" fmla="*/ 52076 h 440631"/>
              <a:gd name="connsiteX2" fmla="*/ 1753791 w 2908413"/>
              <a:gd name="connsiteY2" fmla="*/ 148291 h 440631"/>
              <a:gd name="connsiteX3" fmla="*/ 2396665 w 2908413"/>
              <a:gd name="connsiteY3" fmla="*/ 345141 h 440631"/>
              <a:gd name="connsiteX4" fmla="*/ 2904818 w 2908413"/>
              <a:gd name="connsiteY4" fmla="*/ 102520 h 440631"/>
              <a:gd name="connsiteX5" fmla="*/ 2851630 w 2908413"/>
              <a:gd name="connsiteY5" fmla="*/ 71430 h 440631"/>
              <a:gd name="connsiteX6" fmla="*/ 2410788 w 2908413"/>
              <a:gd name="connsiteY6" fmla="*/ 283571 h 440631"/>
              <a:gd name="connsiteX7" fmla="*/ 1772435 w 2908413"/>
              <a:gd name="connsiteY7" fmla="*/ 97796 h 440631"/>
              <a:gd name="connsiteX8" fmla="*/ 589099 w 2908413"/>
              <a:gd name="connsiteY8" fmla="*/ 88347 h 440631"/>
              <a:gd name="connsiteX9" fmla="*/ 5763 w 2908413"/>
              <a:gd name="connsiteY9" fmla="*/ 407015 h 440631"/>
              <a:gd name="connsiteX10" fmla="*/ 29233 w 2908413"/>
              <a:gd name="connsiteY10" fmla="*/ 437444 h 440631"/>
              <a:gd name="connsiteX11" fmla="*/ 29233 w 2908413"/>
              <a:gd name="connsiteY11" fmla="*/ 437444 h 4406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908413" h="440631">
                <a:moveTo>
                  <a:pt x="29233" y="437444"/>
                </a:moveTo>
                <a:cubicBezTo>
                  <a:pt x="359585" y="202190"/>
                  <a:pt x="748104" y="56343"/>
                  <a:pt x="1156180" y="52076"/>
                </a:cubicBezTo>
                <a:cubicBezTo>
                  <a:pt x="1359532" y="49942"/>
                  <a:pt x="1561615" y="81438"/>
                  <a:pt x="1753791" y="148291"/>
                </a:cubicBezTo>
                <a:cubicBezTo>
                  <a:pt x="1964306" y="221544"/>
                  <a:pt x="2169945" y="333101"/>
                  <a:pt x="2396665" y="345141"/>
                </a:cubicBezTo>
                <a:cubicBezTo>
                  <a:pt x="2587825" y="355301"/>
                  <a:pt x="2814444" y="285451"/>
                  <a:pt x="2904818" y="102520"/>
                </a:cubicBezTo>
                <a:cubicBezTo>
                  <a:pt x="2922242" y="67316"/>
                  <a:pt x="2871747" y="36785"/>
                  <a:pt x="2851630" y="71430"/>
                </a:cubicBezTo>
                <a:cubicBezTo>
                  <a:pt x="2761714" y="226269"/>
                  <a:pt x="2582034" y="286467"/>
                  <a:pt x="2410788" y="283571"/>
                </a:cubicBezTo>
                <a:cubicBezTo>
                  <a:pt x="2186760" y="279812"/>
                  <a:pt x="1980207" y="168306"/>
                  <a:pt x="1772435" y="97796"/>
                </a:cubicBezTo>
                <a:cubicBezTo>
                  <a:pt x="1392298" y="-31186"/>
                  <a:pt x="971725" y="-30779"/>
                  <a:pt x="589099" y="88347"/>
                </a:cubicBezTo>
                <a:cubicBezTo>
                  <a:pt x="376857" y="154387"/>
                  <a:pt x="173657" y="260711"/>
                  <a:pt x="5763" y="407015"/>
                </a:cubicBezTo>
                <a:cubicBezTo>
                  <a:pt x="-10595" y="421290"/>
                  <a:pt x="11249" y="450246"/>
                  <a:pt x="29233" y="437444"/>
                </a:cubicBezTo>
                <a:lnTo>
                  <a:pt x="29233" y="437444"/>
                </a:lnTo>
                <a:close/>
              </a:path>
            </a:pathLst>
          </a:custGeom>
          <a:blipFill>
            <a:blip r:embed="rId3"/>
            <a:tile tx="0" ty="0" sx="100000" sy="100000" flip="none" algn="tl"/>
          </a:blipFill>
          <a:ln w="508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27" name="任意多边形: 形状 726">
            <a:extLst>
              <a:ext uri="{FF2B5EF4-FFF2-40B4-BE49-F238E27FC236}">
                <a16:creationId xmlns:a16="http://schemas.microsoft.com/office/drawing/2014/main" id="{B98647D6-2DCC-17B9-28D1-EC2FA79750C9}"/>
              </a:ext>
            </a:extLst>
          </p:cNvPr>
          <p:cNvSpPr/>
          <p:nvPr/>
        </p:nvSpPr>
        <p:spPr>
          <a:xfrm>
            <a:off x="4990267" y="951089"/>
            <a:ext cx="2658044" cy="516059"/>
          </a:xfrm>
          <a:custGeom>
            <a:avLst/>
            <a:gdLst>
              <a:gd name="connsiteX0" fmla="*/ 5719 w 2658044"/>
              <a:gd name="connsiteY0" fmla="*/ 292307 h 516059"/>
              <a:gd name="connsiteX1" fmla="*/ 211206 w 2658044"/>
              <a:gd name="connsiteY1" fmla="*/ 419765 h 516059"/>
              <a:gd name="connsiteX2" fmla="*/ 440669 w 2658044"/>
              <a:gd name="connsiteY2" fmla="*/ 491545 h 516059"/>
              <a:gd name="connsiteX3" fmla="*/ 949635 w 2658044"/>
              <a:gd name="connsiteY3" fmla="*/ 496523 h 516059"/>
              <a:gd name="connsiteX4" fmla="*/ 2015672 w 2658044"/>
              <a:gd name="connsiteY4" fmla="*/ 169727 h 516059"/>
              <a:gd name="connsiteX5" fmla="*/ 2623697 w 2658044"/>
              <a:gd name="connsiteY5" fmla="*/ 71429 h 516059"/>
              <a:gd name="connsiteX6" fmla="*/ 2623697 w 2658044"/>
              <a:gd name="connsiteY6" fmla="*/ 309 h 516059"/>
              <a:gd name="connsiteX7" fmla="*/ 1581027 w 2658044"/>
              <a:gd name="connsiteY7" fmla="*/ 263199 h 516059"/>
              <a:gd name="connsiteX8" fmla="*/ 535107 w 2658044"/>
              <a:gd name="connsiteY8" fmla="*/ 453293 h 516059"/>
              <a:gd name="connsiteX9" fmla="*/ 27868 w 2658044"/>
              <a:gd name="connsiteY9" fmla="*/ 263656 h 516059"/>
              <a:gd name="connsiteX10" fmla="*/ 5719 w 2658044"/>
              <a:gd name="connsiteY10" fmla="*/ 292307 h 516059"/>
              <a:gd name="connsiteX11" fmla="*/ 5719 w 2658044"/>
              <a:gd name="connsiteY11" fmla="*/ 292307 h 5160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658044" h="516059">
                <a:moveTo>
                  <a:pt x="5719" y="292307"/>
                </a:moveTo>
                <a:cubicBezTo>
                  <a:pt x="70032" y="342447"/>
                  <a:pt x="136428" y="386643"/>
                  <a:pt x="211206" y="419765"/>
                </a:cubicBezTo>
                <a:cubicBezTo>
                  <a:pt x="284612" y="452277"/>
                  <a:pt x="361980" y="475797"/>
                  <a:pt x="440669" y="491545"/>
                </a:cubicBezTo>
                <a:cubicBezTo>
                  <a:pt x="608563" y="525124"/>
                  <a:pt x="780877" y="521669"/>
                  <a:pt x="949635" y="496523"/>
                </a:cubicBezTo>
                <a:cubicBezTo>
                  <a:pt x="1319662" y="441405"/>
                  <a:pt x="1659565" y="275493"/>
                  <a:pt x="2015672" y="169727"/>
                </a:cubicBezTo>
                <a:cubicBezTo>
                  <a:pt x="2214148" y="110799"/>
                  <a:pt x="2415977" y="70464"/>
                  <a:pt x="2623697" y="71429"/>
                </a:cubicBezTo>
                <a:cubicBezTo>
                  <a:pt x="2669519" y="71632"/>
                  <a:pt x="2669468" y="1325"/>
                  <a:pt x="2623697" y="309"/>
                </a:cubicBezTo>
                <a:cubicBezTo>
                  <a:pt x="2259106" y="-7718"/>
                  <a:pt x="1917273" y="142244"/>
                  <a:pt x="1581027" y="263199"/>
                </a:cubicBezTo>
                <a:cubicBezTo>
                  <a:pt x="1247475" y="383189"/>
                  <a:pt x="894008" y="495253"/>
                  <a:pt x="535107" y="453293"/>
                </a:cubicBezTo>
                <a:cubicBezTo>
                  <a:pt x="356849" y="432465"/>
                  <a:pt x="171988" y="373384"/>
                  <a:pt x="27868" y="263656"/>
                </a:cubicBezTo>
                <a:cubicBezTo>
                  <a:pt x="11511" y="251210"/>
                  <a:pt x="-10587" y="279557"/>
                  <a:pt x="5719" y="292307"/>
                </a:cubicBezTo>
                <a:lnTo>
                  <a:pt x="5719" y="292307"/>
                </a:lnTo>
                <a:close/>
              </a:path>
            </a:pathLst>
          </a:custGeom>
          <a:blipFill>
            <a:blip r:embed="rId3"/>
            <a:tile tx="0" ty="0" sx="100000" sy="100000" flip="none" algn="tl"/>
          </a:blipFill>
          <a:ln w="508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28" name="任意多边形: 形状 727">
            <a:extLst>
              <a:ext uri="{FF2B5EF4-FFF2-40B4-BE49-F238E27FC236}">
                <a16:creationId xmlns:a16="http://schemas.microsoft.com/office/drawing/2014/main" id="{43F48E93-7EA6-C50E-8D62-C45C29BE2E21}"/>
              </a:ext>
            </a:extLst>
          </p:cNvPr>
          <p:cNvSpPr/>
          <p:nvPr/>
        </p:nvSpPr>
        <p:spPr>
          <a:xfrm>
            <a:off x="4046740" y="1627162"/>
            <a:ext cx="660405" cy="425545"/>
          </a:xfrm>
          <a:custGeom>
            <a:avLst/>
            <a:gdLst>
              <a:gd name="connsiteX0" fmla="*/ 18130 w 660405"/>
              <a:gd name="connsiteY0" fmla="*/ 425361 h 425545"/>
              <a:gd name="connsiteX1" fmla="*/ 206344 w 660405"/>
              <a:gd name="connsiteY1" fmla="*/ 387464 h 425545"/>
              <a:gd name="connsiteX2" fmla="*/ 378657 w 660405"/>
              <a:gd name="connsiteY2" fmla="*/ 308216 h 425545"/>
              <a:gd name="connsiteX3" fmla="*/ 655315 w 660405"/>
              <a:gd name="connsiteY3" fmla="*/ 44412 h 425545"/>
              <a:gd name="connsiteX4" fmla="*/ 602686 w 660405"/>
              <a:gd name="connsiteY4" fmla="*/ 13627 h 425545"/>
              <a:gd name="connsiteX5" fmla="*/ 349701 w 660405"/>
              <a:gd name="connsiteY5" fmla="*/ 258635 h 425545"/>
              <a:gd name="connsiteX6" fmla="*/ 18180 w 660405"/>
              <a:gd name="connsiteY6" fmla="*/ 387312 h 425545"/>
              <a:gd name="connsiteX7" fmla="*/ 18130 w 660405"/>
              <a:gd name="connsiteY7" fmla="*/ 425361 h 425545"/>
              <a:gd name="connsiteX8" fmla="*/ 18130 w 660405"/>
              <a:gd name="connsiteY8" fmla="*/ 425361 h 4255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0405" h="425545">
                <a:moveTo>
                  <a:pt x="18130" y="425361"/>
                </a:moveTo>
                <a:cubicBezTo>
                  <a:pt x="82392" y="417131"/>
                  <a:pt x="144419" y="407581"/>
                  <a:pt x="206344" y="387464"/>
                </a:cubicBezTo>
                <a:cubicBezTo>
                  <a:pt x="266441" y="367906"/>
                  <a:pt x="324454" y="340576"/>
                  <a:pt x="378657" y="308216"/>
                </a:cubicBezTo>
                <a:cubicBezTo>
                  <a:pt x="488030" y="242938"/>
                  <a:pt x="586430" y="151803"/>
                  <a:pt x="655315" y="44412"/>
                </a:cubicBezTo>
                <a:cubicBezTo>
                  <a:pt x="676752" y="10985"/>
                  <a:pt x="624937" y="-18022"/>
                  <a:pt x="602686" y="13627"/>
                </a:cubicBezTo>
                <a:cubicBezTo>
                  <a:pt x="533953" y="111315"/>
                  <a:pt x="450540" y="194221"/>
                  <a:pt x="349701" y="258635"/>
                </a:cubicBezTo>
                <a:cubicBezTo>
                  <a:pt x="251962" y="321068"/>
                  <a:pt x="134055" y="372427"/>
                  <a:pt x="18180" y="387312"/>
                </a:cubicBezTo>
                <a:cubicBezTo>
                  <a:pt x="-5899" y="390360"/>
                  <a:pt x="-6204" y="428510"/>
                  <a:pt x="18130" y="425361"/>
                </a:cubicBezTo>
                <a:lnTo>
                  <a:pt x="18130" y="425361"/>
                </a:lnTo>
                <a:close/>
              </a:path>
            </a:pathLst>
          </a:custGeom>
          <a:blipFill>
            <a:blip r:embed="rId3"/>
            <a:tile tx="0" ty="0" sx="100000" sy="100000" flip="none" algn="tl"/>
          </a:blipFill>
          <a:ln w="508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29" name="任意多边形: 形状 728">
            <a:extLst>
              <a:ext uri="{FF2B5EF4-FFF2-40B4-BE49-F238E27FC236}">
                <a16:creationId xmlns:a16="http://schemas.microsoft.com/office/drawing/2014/main" id="{1F7CEADF-C085-E1F2-D272-58B59B3EEB45}"/>
              </a:ext>
            </a:extLst>
          </p:cNvPr>
          <p:cNvSpPr/>
          <p:nvPr/>
        </p:nvSpPr>
        <p:spPr>
          <a:xfrm>
            <a:off x="10427621" y="2592772"/>
            <a:ext cx="621735" cy="297750"/>
          </a:xfrm>
          <a:custGeom>
            <a:avLst/>
            <a:gdLst>
              <a:gd name="connsiteX0" fmla="*/ 34792 w 621735"/>
              <a:gd name="connsiteY0" fmla="*/ 291241 h 297750"/>
              <a:gd name="connsiteX1" fmla="*/ 590646 w 621735"/>
              <a:gd name="connsiteY1" fmla="*/ 65181 h 297750"/>
              <a:gd name="connsiteX2" fmla="*/ 590646 w 621735"/>
              <a:gd name="connsiteY2" fmla="*/ 716 h 297750"/>
              <a:gd name="connsiteX3" fmla="*/ 5379 w 621735"/>
              <a:gd name="connsiteY3" fmla="*/ 261828 h 297750"/>
              <a:gd name="connsiteX4" fmla="*/ 34792 w 621735"/>
              <a:gd name="connsiteY4" fmla="*/ 291241 h 297750"/>
              <a:gd name="connsiteX5" fmla="*/ 34792 w 621735"/>
              <a:gd name="connsiteY5" fmla="*/ 291241 h 297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21735" h="297750">
                <a:moveTo>
                  <a:pt x="34792" y="291241"/>
                </a:moveTo>
                <a:cubicBezTo>
                  <a:pt x="180741" y="139349"/>
                  <a:pt x="381807" y="63555"/>
                  <a:pt x="590646" y="65181"/>
                </a:cubicBezTo>
                <a:cubicBezTo>
                  <a:pt x="632302" y="65486"/>
                  <a:pt x="631895" y="2697"/>
                  <a:pt x="590646" y="716"/>
                </a:cubicBezTo>
                <a:cubicBezTo>
                  <a:pt x="370022" y="-9749"/>
                  <a:pt x="147619" y="95356"/>
                  <a:pt x="5379" y="261828"/>
                </a:cubicBezTo>
                <a:cubicBezTo>
                  <a:pt x="-11791" y="281945"/>
                  <a:pt x="15996" y="310799"/>
                  <a:pt x="34792" y="291241"/>
                </a:cubicBezTo>
                <a:lnTo>
                  <a:pt x="34792" y="291241"/>
                </a:lnTo>
                <a:close/>
              </a:path>
            </a:pathLst>
          </a:custGeom>
          <a:blipFill>
            <a:blip r:embed="rId3"/>
            <a:tile tx="0" ty="0" sx="100000" sy="100000" flip="none" algn="tl"/>
          </a:blipFill>
          <a:ln w="508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30" name="任意多边形: 形状 729">
            <a:extLst>
              <a:ext uri="{FF2B5EF4-FFF2-40B4-BE49-F238E27FC236}">
                <a16:creationId xmlns:a16="http://schemas.microsoft.com/office/drawing/2014/main" id="{47D88598-1611-DF7E-384E-E63771B37556}"/>
              </a:ext>
            </a:extLst>
          </p:cNvPr>
          <p:cNvSpPr/>
          <p:nvPr/>
        </p:nvSpPr>
        <p:spPr>
          <a:xfrm>
            <a:off x="260257" y="3284841"/>
            <a:ext cx="807841" cy="279613"/>
          </a:xfrm>
          <a:custGeom>
            <a:avLst/>
            <a:gdLst>
              <a:gd name="connsiteX0" fmla="*/ 47395 w 807841"/>
              <a:gd name="connsiteY0" fmla="*/ 172380 h 279613"/>
              <a:gd name="connsiteX1" fmla="*/ 375157 w 807841"/>
              <a:gd name="connsiteY1" fmla="*/ 69764 h 279613"/>
              <a:gd name="connsiteX2" fmla="*/ 763878 w 807841"/>
              <a:gd name="connsiteY2" fmla="*/ 273878 h 279613"/>
              <a:gd name="connsiteX3" fmla="*/ 794816 w 807841"/>
              <a:gd name="connsiteY3" fmla="*/ 220944 h 279613"/>
              <a:gd name="connsiteX4" fmla="*/ 366521 w 807841"/>
              <a:gd name="connsiteY4" fmla="*/ 4028 h 279613"/>
              <a:gd name="connsiteX5" fmla="*/ 4520 w 807841"/>
              <a:gd name="connsiteY5" fmla="*/ 139258 h 279613"/>
              <a:gd name="connsiteX6" fmla="*/ 47395 w 807841"/>
              <a:gd name="connsiteY6" fmla="*/ 172380 h 279613"/>
              <a:gd name="connsiteX7" fmla="*/ 47395 w 807841"/>
              <a:gd name="connsiteY7" fmla="*/ 172380 h 279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07841" h="279613">
                <a:moveTo>
                  <a:pt x="47395" y="172380"/>
                </a:moveTo>
                <a:cubicBezTo>
                  <a:pt x="125018" y="76672"/>
                  <a:pt x="257961" y="48682"/>
                  <a:pt x="375157" y="69764"/>
                </a:cubicBezTo>
                <a:cubicBezTo>
                  <a:pt x="522375" y="96281"/>
                  <a:pt x="644854" y="189347"/>
                  <a:pt x="763878" y="273878"/>
                </a:cubicBezTo>
                <a:cubicBezTo>
                  <a:pt x="796441" y="296992"/>
                  <a:pt x="825550" y="244312"/>
                  <a:pt x="794816" y="220944"/>
                </a:cubicBezTo>
                <a:cubicBezTo>
                  <a:pt x="668222" y="124932"/>
                  <a:pt x="528217" y="25212"/>
                  <a:pt x="366521" y="4028"/>
                </a:cubicBezTo>
                <a:cubicBezTo>
                  <a:pt x="231291" y="-13701"/>
                  <a:pt x="87781" y="26330"/>
                  <a:pt x="4520" y="139258"/>
                </a:cubicBezTo>
                <a:cubicBezTo>
                  <a:pt x="-13717" y="163997"/>
                  <a:pt x="27837" y="196459"/>
                  <a:pt x="47395" y="172380"/>
                </a:cubicBezTo>
                <a:lnTo>
                  <a:pt x="47395" y="172380"/>
                </a:lnTo>
                <a:close/>
              </a:path>
            </a:pathLst>
          </a:custGeom>
          <a:blipFill>
            <a:blip r:embed="rId3"/>
            <a:tile tx="0" ty="0" sx="100000" sy="100000" flip="none" algn="tl"/>
          </a:blipFill>
          <a:ln w="508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31" name="任意多边形: 形状 730">
            <a:extLst>
              <a:ext uri="{FF2B5EF4-FFF2-40B4-BE49-F238E27FC236}">
                <a16:creationId xmlns:a16="http://schemas.microsoft.com/office/drawing/2014/main" id="{56873DFA-0AB3-B5FD-CC3D-4CA87AA9971E}"/>
              </a:ext>
            </a:extLst>
          </p:cNvPr>
          <p:cNvSpPr/>
          <p:nvPr/>
        </p:nvSpPr>
        <p:spPr>
          <a:xfrm>
            <a:off x="2021313" y="6291980"/>
            <a:ext cx="460474" cy="267870"/>
          </a:xfrm>
          <a:custGeom>
            <a:avLst/>
            <a:gdLst>
              <a:gd name="connsiteX0" fmla="*/ 48035 w 460474"/>
              <a:gd name="connsiteY0" fmla="*/ 257211 h 267870"/>
              <a:gd name="connsiteX1" fmla="*/ 434318 w 460474"/>
              <a:gd name="connsiteY1" fmla="*/ 54316 h 267870"/>
              <a:gd name="connsiteX2" fmla="*/ 434318 w 460474"/>
              <a:gd name="connsiteY2" fmla="*/ 10 h 267870"/>
              <a:gd name="connsiteX3" fmla="*/ 4702 w 460474"/>
              <a:gd name="connsiteY3" fmla="*/ 231912 h 267870"/>
              <a:gd name="connsiteX4" fmla="*/ 48035 w 460474"/>
              <a:gd name="connsiteY4" fmla="*/ 257211 h 267870"/>
              <a:gd name="connsiteX5" fmla="*/ 48035 w 460474"/>
              <a:gd name="connsiteY5" fmla="*/ 257211 h 267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60474" h="267870">
                <a:moveTo>
                  <a:pt x="48035" y="257211"/>
                </a:moveTo>
                <a:cubicBezTo>
                  <a:pt x="139475" y="136662"/>
                  <a:pt x="284153" y="63714"/>
                  <a:pt x="434318" y="54316"/>
                </a:cubicBezTo>
                <a:cubicBezTo>
                  <a:pt x="468862" y="52131"/>
                  <a:pt x="469522" y="-853"/>
                  <a:pt x="434318" y="10"/>
                </a:cubicBezTo>
                <a:cubicBezTo>
                  <a:pt x="263325" y="4227"/>
                  <a:pt x="103762" y="93584"/>
                  <a:pt x="4702" y="231912"/>
                </a:cubicBezTo>
                <a:cubicBezTo>
                  <a:pt x="-14246" y="258430"/>
                  <a:pt x="28934" y="282408"/>
                  <a:pt x="48035" y="257211"/>
                </a:cubicBezTo>
                <a:lnTo>
                  <a:pt x="48035" y="257211"/>
                </a:lnTo>
                <a:close/>
              </a:path>
            </a:pathLst>
          </a:custGeom>
          <a:blipFill>
            <a:blip r:embed="rId3"/>
            <a:tile tx="0" ty="0" sx="100000" sy="100000" flip="none" algn="tl"/>
          </a:blipFill>
          <a:ln w="508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32" name="任意多边形: 形状 731">
            <a:extLst>
              <a:ext uri="{FF2B5EF4-FFF2-40B4-BE49-F238E27FC236}">
                <a16:creationId xmlns:a16="http://schemas.microsoft.com/office/drawing/2014/main" id="{CABF75AA-DE0B-D7E1-4B38-61556241DBC7}"/>
              </a:ext>
            </a:extLst>
          </p:cNvPr>
          <p:cNvSpPr/>
          <p:nvPr/>
        </p:nvSpPr>
        <p:spPr>
          <a:xfrm>
            <a:off x="7419215" y="1013973"/>
            <a:ext cx="2563480" cy="362625"/>
          </a:xfrm>
          <a:custGeom>
            <a:avLst/>
            <a:gdLst>
              <a:gd name="connsiteX0" fmla="*/ 54205 w 2563480"/>
              <a:gd name="connsiteY0" fmla="*/ 339840 h 362625"/>
              <a:gd name="connsiteX1" fmla="*/ 471426 w 2563480"/>
              <a:gd name="connsiteY1" fmla="*/ 85332 h 362625"/>
              <a:gd name="connsiteX2" fmla="*/ 988265 w 2563480"/>
              <a:gd name="connsiteY2" fmla="*/ 126429 h 362625"/>
              <a:gd name="connsiteX3" fmla="*/ 1504901 w 2563480"/>
              <a:gd name="connsiteY3" fmla="*/ 322517 h 362625"/>
              <a:gd name="connsiteX4" fmla="*/ 2023264 w 2563480"/>
              <a:gd name="connsiteY4" fmla="*/ 344818 h 362625"/>
              <a:gd name="connsiteX5" fmla="*/ 2553007 w 2563480"/>
              <a:gd name="connsiteY5" fmla="*/ 113628 h 362625"/>
              <a:gd name="connsiteX6" fmla="*/ 2512418 w 2563480"/>
              <a:gd name="connsiteY6" fmla="*/ 60999 h 362625"/>
              <a:gd name="connsiteX7" fmla="*/ 1525526 w 2563480"/>
              <a:gd name="connsiteY7" fmla="*/ 264047 h 362625"/>
              <a:gd name="connsiteX8" fmla="*/ 1007823 w 2563480"/>
              <a:gd name="connsiteY8" fmla="*/ 71718 h 362625"/>
              <a:gd name="connsiteX9" fmla="*/ 488545 w 2563480"/>
              <a:gd name="connsiteY9" fmla="*/ 13857 h 362625"/>
              <a:gd name="connsiteX10" fmla="*/ 8130 w 2563480"/>
              <a:gd name="connsiteY10" fmla="*/ 293765 h 362625"/>
              <a:gd name="connsiteX11" fmla="*/ 54205 w 2563480"/>
              <a:gd name="connsiteY11" fmla="*/ 339840 h 362625"/>
              <a:gd name="connsiteX12" fmla="*/ 54205 w 2563480"/>
              <a:gd name="connsiteY12" fmla="*/ 339840 h 362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563480" h="362625">
                <a:moveTo>
                  <a:pt x="54205" y="339840"/>
                </a:moveTo>
                <a:cubicBezTo>
                  <a:pt x="162968" y="214263"/>
                  <a:pt x="310085" y="124804"/>
                  <a:pt x="471426" y="85332"/>
                </a:cubicBezTo>
                <a:cubicBezTo>
                  <a:pt x="646737" y="42457"/>
                  <a:pt x="819964" y="66587"/>
                  <a:pt x="988265" y="126429"/>
                </a:cubicBezTo>
                <a:cubicBezTo>
                  <a:pt x="1161849" y="188151"/>
                  <a:pt x="1326441" y="274511"/>
                  <a:pt x="1504901" y="322517"/>
                </a:cubicBezTo>
                <a:cubicBezTo>
                  <a:pt x="1673710" y="367933"/>
                  <a:pt x="1851204" y="373927"/>
                  <a:pt x="2023264" y="344818"/>
                </a:cubicBezTo>
                <a:cubicBezTo>
                  <a:pt x="2215491" y="312307"/>
                  <a:pt x="2399641" y="234227"/>
                  <a:pt x="2553007" y="113628"/>
                </a:cubicBezTo>
                <a:cubicBezTo>
                  <a:pt x="2582623" y="90361"/>
                  <a:pt x="2543151" y="38545"/>
                  <a:pt x="2512418" y="60999"/>
                </a:cubicBezTo>
                <a:cubicBezTo>
                  <a:pt x="2230020" y="267349"/>
                  <a:pt x="1867156" y="351067"/>
                  <a:pt x="1525526" y="264047"/>
                </a:cubicBezTo>
                <a:cubicBezTo>
                  <a:pt x="1346557" y="218428"/>
                  <a:pt x="1181508" y="132779"/>
                  <a:pt x="1007823" y="71718"/>
                </a:cubicBezTo>
                <a:cubicBezTo>
                  <a:pt x="840335" y="12841"/>
                  <a:pt x="665126" y="-20484"/>
                  <a:pt x="488545" y="13857"/>
                </a:cubicBezTo>
                <a:cubicBezTo>
                  <a:pt x="302871" y="49975"/>
                  <a:pt x="130151" y="148985"/>
                  <a:pt x="8130" y="293765"/>
                </a:cubicBezTo>
                <a:cubicBezTo>
                  <a:pt x="-18540" y="325565"/>
                  <a:pt x="26621" y="371692"/>
                  <a:pt x="54205" y="339840"/>
                </a:cubicBezTo>
                <a:lnTo>
                  <a:pt x="54205" y="339840"/>
                </a:lnTo>
                <a:close/>
              </a:path>
            </a:pathLst>
          </a:custGeom>
          <a:blipFill>
            <a:blip r:embed="rId3"/>
            <a:tile tx="0" ty="0" sx="100000" sy="100000" flip="none" algn="tl"/>
          </a:blipFill>
          <a:ln w="508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33" name="任意多边形: 形状 732">
            <a:extLst>
              <a:ext uri="{FF2B5EF4-FFF2-40B4-BE49-F238E27FC236}">
                <a16:creationId xmlns:a16="http://schemas.microsoft.com/office/drawing/2014/main" id="{0099ABF6-38CE-60ED-4699-1D6E9E0130DB}"/>
              </a:ext>
            </a:extLst>
          </p:cNvPr>
          <p:cNvSpPr/>
          <p:nvPr/>
        </p:nvSpPr>
        <p:spPr>
          <a:xfrm>
            <a:off x="5031360" y="3008531"/>
            <a:ext cx="1701378" cy="603496"/>
          </a:xfrm>
          <a:custGeom>
            <a:avLst/>
            <a:gdLst>
              <a:gd name="connsiteX0" fmla="*/ 42149 w 1701378"/>
              <a:gd name="connsiteY0" fmla="*/ 596411 h 603496"/>
              <a:gd name="connsiteX1" fmla="*/ 611211 w 1701378"/>
              <a:gd name="connsiteY1" fmla="*/ 346171 h 603496"/>
              <a:gd name="connsiteX2" fmla="*/ 979816 w 1701378"/>
              <a:gd name="connsiteY2" fmla="*/ 348761 h 603496"/>
              <a:gd name="connsiteX3" fmla="*/ 1337041 w 1701378"/>
              <a:gd name="connsiteY3" fmla="*/ 260014 h 603496"/>
              <a:gd name="connsiteX4" fmla="*/ 1686850 w 1701378"/>
              <a:gd name="connsiteY4" fmla="*/ 55747 h 603496"/>
              <a:gd name="connsiteX5" fmla="*/ 1656726 w 1701378"/>
              <a:gd name="connsiteY5" fmla="*/ 4185 h 603496"/>
              <a:gd name="connsiteX6" fmla="*/ 1342985 w 1701378"/>
              <a:gd name="connsiteY6" fmla="*/ 191840 h 603496"/>
              <a:gd name="connsiteX7" fmla="*/ 979816 w 1701378"/>
              <a:gd name="connsiteY7" fmla="*/ 292272 h 603496"/>
              <a:gd name="connsiteX8" fmla="*/ 611211 w 1701378"/>
              <a:gd name="connsiteY8" fmla="*/ 291205 h 603496"/>
              <a:gd name="connsiteX9" fmla="*/ 307072 w 1701378"/>
              <a:gd name="connsiteY9" fmla="*/ 360293 h 603496"/>
              <a:gd name="connsiteX10" fmla="*/ 7402 w 1701378"/>
              <a:gd name="connsiteY10" fmla="*/ 561563 h 603496"/>
              <a:gd name="connsiteX11" fmla="*/ 42149 w 1701378"/>
              <a:gd name="connsiteY11" fmla="*/ 596411 h 603496"/>
              <a:gd name="connsiteX12" fmla="*/ 42149 w 1701378"/>
              <a:gd name="connsiteY12" fmla="*/ 596411 h 6034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701378" h="603496">
                <a:moveTo>
                  <a:pt x="42149" y="596411"/>
                </a:moveTo>
                <a:cubicBezTo>
                  <a:pt x="197699" y="445383"/>
                  <a:pt x="395667" y="362071"/>
                  <a:pt x="611211" y="346171"/>
                </a:cubicBezTo>
                <a:cubicBezTo>
                  <a:pt x="734147" y="337077"/>
                  <a:pt x="856828" y="351555"/>
                  <a:pt x="979816" y="348761"/>
                </a:cubicBezTo>
                <a:cubicBezTo>
                  <a:pt x="1106410" y="345917"/>
                  <a:pt x="1223453" y="315487"/>
                  <a:pt x="1337041" y="260014"/>
                </a:cubicBezTo>
                <a:cubicBezTo>
                  <a:pt x="1458555" y="200679"/>
                  <a:pt x="1569553" y="122549"/>
                  <a:pt x="1686850" y="55747"/>
                </a:cubicBezTo>
                <a:cubicBezTo>
                  <a:pt x="1720226" y="36748"/>
                  <a:pt x="1690101" y="-14967"/>
                  <a:pt x="1656726" y="4185"/>
                </a:cubicBezTo>
                <a:cubicBezTo>
                  <a:pt x="1551062" y="64942"/>
                  <a:pt x="1450732" y="134690"/>
                  <a:pt x="1342985" y="191840"/>
                </a:cubicBezTo>
                <a:cubicBezTo>
                  <a:pt x="1228177" y="252749"/>
                  <a:pt x="1110270" y="288868"/>
                  <a:pt x="979816" y="292272"/>
                </a:cubicBezTo>
                <a:cubicBezTo>
                  <a:pt x="856828" y="295472"/>
                  <a:pt x="734096" y="281604"/>
                  <a:pt x="611211" y="291205"/>
                </a:cubicBezTo>
                <a:cubicBezTo>
                  <a:pt x="507020" y="299333"/>
                  <a:pt x="403845" y="320313"/>
                  <a:pt x="307072" y="360293"/>
                </a:cubicBezTo>
                <a:cubicBezTo>
                  <a:pt x="194499" y="406826"/>
                  <a:pt x="94067" y="476269"/>
                  <a:pt x="7402" y="561563"/>
                </a:cubicBezTo>
                <a:cubicBezTo>
                  <a:pt x="-15306" y="583864"/>
                  <a:pt x="19391" y="618509"/>
                  <a:pt x="42149" y="596411"/>
                </a:cubicBezTo>
                <a:lnTo>
                  <a:pt x="42149" y="596411"/>
                </a:lnTo>
                <a:close/>
              </a:path>
            </a:pathLst>
          </a:custGeom>
          <a:blipFill>
            <a:blip r:embed="rId3"/>
            <a:tile tx="0" ty="0" sx="100000" sy="100000" flip="none" algn="tl"/>
          </a:blipFill>
          <a:ln w="508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" name="文本框-2" hidden="1">
            <a:extLst>
              <a:ext uri="{FF2B5EF4-FFF2-40B4-BE49-F238E27FC236}">
                <a16:creationId xmlns:a16="http://schemas.microsoft.com/office/drawing/2014/main" id="{83C5169F-EA46-6BB3-4702-A2C1E2407CB5}"/>
              </a:ext>
            </a:extLst>
          </p:cNvPr>
          <p:cNvSpPr txBox="1"/>
          <p:nvPr/>
        </p:nvSpPr>
        <p:spPr>
          <a:xfrm>
            <a:off x="4795339" y="1808162"/>
            <a:ext cx="5314275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0" dirty="0">
                <a:blipFill dpi="0" rotWithShape="1">
                  <a:blip r:embed="rId3"/>
                  <a:srcRect/>
                  <a:tile tx="0" ty="0" sx="100000" sy="100000" flip="none" algn="tl"/>
                </a:blipFill>
                <a:latin typeface="阿里汉仪智能黑体" panose="00020600040101010101" pitchFamily="18" charset="-122"/>
                <a:ea typeface="阿里汉仪智能黑体" panose="00020600040101010101" pitchFamily="18" charset="-122"/>
                <a:cs typeface="+mn-ea"/>
                <a:sym typeface="+mn-lt"/>
              </a:rPr>
              <a:t>开学第一课</a:t>
            </a:r>
          </a:p>
        </p:txBody>
      </p:sp>
      <p:grpSp>
        <p:nvGrpSpPr>
          <p:cNvPr id="539" name="图形 7">
            <a:extLst>
              <a:ext uri="{FF2B5EF4-FFF2-40B4-BE49-F238E27FC236}">
                <a16:creationId xmlns:a16="http://schemas.microsoft.com/office/drawing/2014/main" id="{3BAF4929-8260-EB29-7D42-FABD38646AF6}"/>
              </a:ext>
            </a:extLst>
          </p:cNvPr>
          <p:cNvGrpSpPr/>
          <p:nvPr/>
        </p:nvGrpSpPr>
        <p:grpSpPr>
          <a:xfrm>
            <a:off x="652224" y="949191"/>
            <a:ext cx="5123543" cy="5923323"/>
            <a:chOff x="2226587" y="1847505"/>
            <a:chExt cx="4333966" cy="5010494"/>
          </a:xfrm>
        </p:grpSpPr>
        <p:grpSp>
          <p:nvGrpSpPr>
            <p:cNvPr id="540" name="图形 7">
              <a:extLst>
                <a:ext uri="{FF2B5EF4-FFF2-40B4-BE49-F238E27FC236}">
                  <a16:creationId xmlns:a16="http://schemas.microsoft.com/office/drawing/2014/main" id="{AFDBC3BC-2DE4-A8FE-2465-66F8049CD80F}"/>
                </a:ext>
              </a:extLst>
            </p:cNvPr>
            <p:cNvGrpSpPr/>
            <p:nvPr/>
          </p:nvGrpSpPr>
          <p:grpSpPr>
            <a:xfrm>
              <a:off x="5733021" y="3949716"/>
              <a:ext cx="827532" cy="1110686"/>
              <a:chOff x="5733021" y="3949716"/>
              <a:chExt cx="827532" cy="1110686"/>
            </a:xfrm>
          </p:grpSpPr>
          <p:sp>
            <p:nvSpPr>
              <p:cNvPr id="541" name="任意多边形: 形状 540">
                <a:extLst>
                  <a:ext uri="{FF2B5EF4-FFF2-40B4-BE49-F238E27FC236}">
                    <a16:creationId xmlns:a16="http://schemas.microsoft.com/office/drawing/2014/main" id="{F3E9E249-3B4A-59FC-E71E-4E832B85BC17}"/>
                  </a:ext>
                </a:extLst>
              </p:cNvPr>
              <p:cNvSpPr/>
              <p:nvPr/>
            </p:nvSpPr>
            <p:spPr>
              <a:xfrm>
                <a:off x="5733021" y="3949716"/>
                <a:ext cx="827532" cy="1110686"/>
              </a:xfrm>
              <a:custGeom>
                <a:avLst/>
                <a:gdLst>
                  <a:gd name="connsiteX0" fmla="*/ 827532 w 827532"/>
                  <a:gd name="connsiteY0" fmla="*/ 476817 h 1110686"/>
                  <a:gd name="connsiteX1" fmla="*/ 827113 w 827532"/>
                  <a:gd name="connsiteY1" fmla="*/ 480361 h 1110686"/>
                  <a:gd name="connsiteX2" fmla="*/ 807187 w 827532"/>
                  <a:gd name="connsiteY2" fmla="*/ 526843 h 1110686"/>
                  <a:gd name="connsiteX3" fmla="*/ 807034 w 827532"/>
                  <a:gd name="connsiteY3" fmla="*/ 527071 h 1110686"/>
                  <a:gd name="connsiteX4" fmla="*/ 612000 w 827532"/>
                  <a:gd name="connsiteY4" fmla="*/ 688920 h 1110686"/>
                  <a:gd name="connsiteX5" fmla="*/ 473812 w 827532"/>
                  <a:gd name="connsiteY5" fmla="*/ 766568 h 1110686"/>
                  <a:gd name="connsiteX6" fmla="*/ 221818 w 827532"/>
                  <a:gd name="connsiteY6" fmla="*/ 1102305 h 1110686"/>
                  <a:gd name="connsiteX7" fmla="*/ 215532 w 827532"/>
                  <a:gd name="connsiteY7" fmla="*/ 1110687 h 1110686"/>
                  <a:gd name="connsiteX8" fmla="*/ 28385 w 827532"/>
                  <a:gd name="connsiteY8" fmla="*/ 811869 h 1110686"/>
                  <a:gd name="connsiteX9" fmla="*/ 0 w 827532"/>
                  <a:gd name="connsiteY9" fmla="*/ 766568 h 1110686"/>
                  <a:gd name="connsiteX10" fmla="*/ 56769 w 827532"/>
                  <a:gd name="connsiteY10" fmla="*/ 720543 h 1110686"/>
                  <a:gd name="connsiteX11" fmla="*/ 276911 w 827532"/>
                  <a:gd name="connsiteY11" fmla="*/ 542044 h 1110686"/>
                  <a:gd name="connsiteX12" fmla="*/ 473812 w 827532"/>
                  <a:gd name="connsiteY12" fmla="*/ 212556 h 1110686"/>
                  <a:gd name="connsiteX13" fmla="*/ 807377 w 827532"/>
                  <a:gd name="connsiteY13" fmla="*/ 9711 h 1110686"/>
                  <a:gd name="connsiteX14" fmla="*/ 603199 w 827532"/>
                  <a:gd name="connsiteY14" fmla="*/ 259952 h 1110686"/>
                  <a:gd name="connsiteX15" fmla="*/ 603809 w 827532"/>
                  <a:gd name="connsiteY15" fmla="*/ 260104 h 1110686"/>
                  <a:gd name="connsiteX16" fmla="*/ 619239 w 827532"/>
                  <a:gd name="connsiteY16" fmla="*/ 264372 h 1110686"/>
                  <a:gd name="connsiteX17" fmla="*/ 690753 w 827532"/>
                  <a:gd name="connsiteY17" fmla="*/ 292528 h 1110686"/>
                  <a:gd name="connsiteX18" fmla="*/ 701193 w 827532"/>
                  <a:gd name="connsiteY18" fmla="*/ 298091 h 1110686"/>
                  <a:gd name="connsiteX19" fmla="*/ 774116 w 827532"/>
                  <a:gd name="connsiteY19" fmla="*/ 355621 h 1110686"/>
                  <a:gd name="connsiteX20" fmla="*/ 782727 w 827532"/>
                  <a:gd name="connsiteY20" fmla="*/ 365870 h 1110686"/>
                  <a:gd name="connsiteX21" fmla="*/ 824979 w 827532"/>
                  <a:gd name="connsiteY21" fmla="*/ 455748 h 1110686"/>
                  <a:gd name="connsiteX22" fmla="*/ 827532 w 827532"/>
                  <a:gd name="connsiteY22" fmla="*/ 476817 h 11106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827532" h="1110686">
                    <a:moveTo>
                      <a:pt x="827532" y="476817"/>
                    </a:moveTo>
                    <a:cubicBezTo>
                      <a:pt x="827418" y="477999"/>
                      <a:pt x="827303" y="479179"/>
                      <a:pt x="827113" y="480361"/>
                    </a:cubicBezTo>
                    <a:cubicBezTo>
                      <a:pt x="824979" y="495258"/>
                      <a:pt x="817931" y="510879"/>
                      <a:pt x="807187" y="526843"/>
                    </a:cubicBezTo>
                    <a:cubicBezTo>
                      <a:pt x="807148" y="526919"/>
                      <a:pt x="807073" y="526995"/>
                      <a:pt x="807034" y="527071"/>
                    </a:cubicBezTo>
                    <a:cubicBezTo>
                      <a:pt x="769125" y="583193"/>
                      <a:pt x="685838" y="643086"/>
                      <a:pt x="612000" y="688920"/>
                    </a:cubicBezTo>
                    <a:cubicBezTo>
                      <a:pt x="538163" y="734755"/>
                      <a:pt x="473812" y="766568"/>
                      <a:pt x="473812" y="766568"/>
                    </a:cubicBezTo>
                    <a:lnTo>
                      <a:pt x="221818" y="1102305"/>
                    </a:lnTo>
                    <a:lnTo>
                      <a:pt x="215532" y="1110687"/>
                    </a:lnTo>
                    <a:lnTo>
                      <a:pt x="28385" y="811869"/>
                    </a:lnTo>
                    <a:lnTo>
                      <a:pt x="0" y="766568"/>
                    </a:lnTo>
                    <a:lnTo>
                      <a:pt x="56769" y="720543"/>
                    </a:lnTo>
                    <a:lnTo>
                      <a:pt x="276911" y="542044"/>
                    </a:lnTo>
                    <a:cubicBezTo>
                      <a:pt x="361950" y="293480"/>
                      <a:pt x="473812" y="212556"/>
                      <a:pt x="473812" y="212556"/>
                    </a:cubicBezTo>
                    <a:cubicBezTo>
                      <a:pt x="771449" y="-67327"/>
                      <a:pt x="807377" y="9711"/>
                      <a:pt x="807377" y="9711"/>
                    </a:cubicBezTo>
                    <a:cubicBezTo>
                      <a:pt x="830237" y="36343"/>
                      <a:pt x="603199" y="259952"/>
                      <a:pt x="603199" y="259952"/>
                    </a:cubicBezTo>
                    <a:cubicBezTo>
                      <a:pt x="603390" y="259991"/>
                      <a:pt x="603619" y="260067"/>
                      <a:pt x="603809" y="260104"/>
                    </a:cubicBezTo>
                    <a:cubicBezTo>
                      <a:pt x="609067" y="261476"/>
                      <a:pt x="614248" y="262924"/>
                      <a:pt x="619239" y="264372"/>
                    </a:cubicBezTo>
                    <a:cubicBezTo>
                      <a:pt x="646519" y="272411"/>
                      <a:pt x="670179" y="281974"/>
                      <a:pt x="690753" y="292528"/>
                    </a:cubicBezTo>
                    <a:cubicBezTo>
                      <a:pt x="694334" y="294357"/>
                      <a:pt x="697802" y="296224"/>
                      <a:pt x="701193" y="298091"/>
                    </a:cubicBezTo>
                    <a:cubicBezTo>
                      <a:pt x="732701" y="315655"/>
                      <a:pt x="756361" y="335581"/>
                      <a:pt x="774116" y="355621"/>
                    </a:cubicBezTo>
                    <a:cubicBezTo>
                      <a:pt x="777164" y="359012"/>
                      <a:pt x="780021" y="362441"/>
                      <a:pt x="782727" y="365870"/>
                    </a:cubicBezTo>
                    <a:cubicBezTo>
                      <a:pt x="810349" y="400770"/>
                      <a:pt x="820941" y="434793"/>
                      <a:pt x="824979" y="455748"/>
                    </a:cubicBezTo>
                    <a:cubicBezTo>
                      <a:pt x="827532" y="468816"/>
                      <a:pt x="827532" y="476817"/>
                      <a:pt x="827532" y="476817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AF8C"/>
                  </a:gs>
                  <a:gs pos="50000">
                    <a:srgbClr val="FFB99E"/>
                  </a:gs>
                  <a:gs pos="100000">
                    <a:srgbClr val="FFC3B0"/>
                  </a:gs>
                </a:gsLst>
                <a:lin ang="18826476" scaled="1"/>
              </a:gra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2" name="任意多边形: 形状 541">
                <a:extLst>
                  <a:ext uri="{FF2B5EF4-FFF2-40B4-BE49-F238E27FC236}">
                    <a16:creationId xmlns:a16="http://schemas.microsoft.com/office/drawing/2014/main" id="{C45DA45C-C99B-28FE-9C96-C2A0916DE7D3}"/>
                  </a:ext>
                </a:extLst>
              </p:cNvPr>
              <p:cNvSpPr/>
              <p:nvPr/>
            </p:nvSpPr>
            <p:spPr>
              <a:xfrm>
                <a:off x="6122746" y="4209859"/>
                <a:ext cx="437387" cy="329374"/>
              </a:xfrm>
              <a:custGeom>
                <a:avLst/>
                <a:gdLst>
                  <a:gd name="connsiteX0" fmla="*/ 307124 w 437387"/>
                  <a:gd name="connsiteY0" fmla="*/ 315849 h 329374"/>
                  <a:gd name="connsiteX1" fmla="*/ 342328 w 437387"/>
                  <a:gd name="connsiteY1" fmla="*/ 187757 h 329374"/>
                  <a:gd name="connsiteX2" fmla="*/ 393002 w 437387"/>
                  <a:gd name="connsiteY2" fmla="*/ 105728 h 329374"/>
                  <a:gd name="connsiteX3" fmla="*/ 384391 w 437387"/>
                  <a:gd name="connsiteY3" fmla="*/ 95479 h 329374"/>
                  <a:gd name="connsiteX4" fmla="*/ 333375 w 437387"/>
                  <a:gd name="connsiteY4" fmla="*/ 180442 h 329374"/>
                  <a:gd name="connsiteX5" fmla="*/ 248907 w 437387"/>
                  <a:gd name="connsiteY5" fmla="*/ 251880 h 329374"/>
                  <a:gd name="connsiteX6" fmla="*/ 248869 w 437387"/>
                  <a:gd name="connsiteY6" fmla="*/ 251880 h 329374"/>
                  <a:gd name="connsiteX7" fmla="*/ 227609 w 437387"/>
                  <a:gd name="connsiteY7" fmla="*/ 239764 h 329374"/>
                  <a:gd name="connsiteX8" fmla="*/ 226809 w 437387"/>
                  <a:gd name="connsiteY8" fmla="*/ 238201 h 329374"/>
                  <a:gd name="connsiteX9" fmla="*/ 225285 w 437387"/>
                  <a:gd name="connsiteY9" fmla="*/ 237363 h 329374"/>
                  <a:gd name="connsiteX10" fmla="*/ 222352 w 437387"/>
                  <a:gd name="connsiteY10" fmla="*/ 232943 h 329374"/>
                  <a:gd name="connsiteX11" fmla="*/ 242468 w 437387"/>
                  <a:gd name="connsiteY11" fmla="*/ 162573 h 329374"/>
                  <a:gd name="connsiteX12" fmla="*/ 249060 w 437387"/>
                  <a:gd name="connsiteY12" fmla="*/ 165202 h 329374"/>
                  <a:gd name="connsiteX13" fmla="*/ 250202 w 437387"/>
                  <a:gd name="connsiteY13" fmla="*/ 165735 h 329374"/>
                  <a:gd name="connsiteX14" fmla="*/ 251460 w 437387"/>
                  <a:gd name="connsiteY14" fmla="*/ 165888 h 329374"/>
                  <a:gd name="connsiteX15" fmla="*/ 316840 w 437387"/>
                  <a:gd name="connsiteY15" fmla="*/ 150343 h 329374"/>
                  <a:gd name="connsiteX16" fmla="*/ 288112 w 437387"/>
                  <a:gd name="connsiteY16" fmla="*/ 89878 h 329374"/>
                  <a:gd name="connsiteX17" fmla="*/ 287312 w 437387"/>
                  <a:gd name="connsiteY17" fmla="*/ 89230 h 329374"/>
                  <a:gd name="connsiteX18" fmla="*/ 282512 w 437387"/>
                  <a:gd name="connsiteY18" fmla="*/ 85954 h 329374"/>
                  <a:gd name="connsiteX19" fmla="*/ 283616 w 437387"/>
                  <a:gd name="connsiteY19" fmla="*/ 84011 h 329374"/>
                  <a:gd name="connsiteX20" fmla="*/ 311468 w 437387"/>
                  <a:gd name="connsiteY20" fmla="*/ 37986 h 329374"/>
                  <a:gd name="connsiteX21" fmla="*/ 301028 w 437387"/>
                  <a:gd name="connsiteY21" fmla="*/ 32423 h 329374"/>
                  <a:gd name="connsiteX22" fmla="*/ 272834 w 437387"/>
                  <a:gd name="connsiteY22" fmla="*/ 79629 h 329374"/>
                  <a:gd name="connsiteX23" fmla="*/ 190728 w 437387"/>
                  <a:gd name="connsiteY23" fmla="*/ 44692 h 329374"/>
                  <a:gd name="connsiteX24" fmla="*/ 223609 w 437387"/>
                  <a:gd name="connsiteY24" fmla="*/ 6592 h 329374"/>
                  <a:gd name="connsiteX25" fmla="*/ 229514 w 437387"/>
                  <a:gd name="connsiteY25" fmla="*/ 4267 h 329374"/>
                  <a:gd name="connsiteX26" fmla="*/ 214084 w 437387"/>
                  <a:gd name="connsiteY26" fmla="*/ 0 h 329374"/>
                  <a:gd name="connsiteX27" fmla="*/ 178156 w 437387"/>
                  <a:gd name="connsiteY27" fmla="*/ 42024 h 329374"/>
                  <a:gd name="connsiteX28" fmla="*/ 12573 w 437387"/>
                  <a:gd name="connsiteY28" fmla="*/ 68275 h 329374"/>
                  <a:gd name="connsiteX29" fmla="*/ 12687 w 437387"/>
                  <a:gd name="connsiteY29" fmla="*/ 85573 h 329374"/>
                  <a:gd name="connsiteX30" fmla="*/ 167449 w 437387"/>
                  <a:gd name="connsiteY30" fmla="*/ 56769 h 329374"/>
                  <a:gd name="connsiteX31" fmla="*/ 130416 w 437387"/>
                  <a:gd name="connsiteY31" fmla="*/ 129350 h 329374"/>
                  <a:gd name="connsiteX32" fmla="*/ 3315 w 437387"/>
                  <a:gd name="connsiteY32" fmla="*/ 158229 h 329374"/>
                  <a:gd name="connsiteX33" fmla="*/ 0 w 437387"/>
                  <a:gd name="connsiteY33" fmla="*/ 177660 h 329374"/>
                  <a:gd name="connsiteX34" fmla="*/ 125920 w 437387"/>
                  <a:gd name="connsiteY34" fmla="*/ 148666 h 329374"/>
                  <a:gd name="connsiteX35" fmla="*/ 130721 w 437387"/>
                  <a:gd name="connsiteY35" fmla="*/ 199682 h 329374"/>
                  <a:gd name="connsiteX36" fmla="*/ 130988 w 437387"/>
                  <a:gd name="connsiteY36" fmla="*/ 200254 h 329374"/>
                  <a:gd name="connsiteX37" fmla="*/ 154038 w 437387"/>
                  <a:gd name="connsiteY37" fmla="*/ 212522 h 329374"/>
                  <a:gd name="connsiteX38" fmla="*/ 154343 w 437387"/>
                  <a:gd name="connsiteY38" fmla="*/ 212522 h 329374"/>
                  <a:gd name="connsiteX39" fmla="*/ 230086 w 437387"/>
                  <a:gd name="connsiteY39" fmla="*/ 158610 h 329374"/>
                  <a:gd name="connsiteX40" fmla="*/ 231496 w 437387"/>
                  <a:gd name="connsiteY40" fmla="*/ 159029 h 329374"/>
                  <a:gd name="connsiteX41" fmla="*/ 211302 w 437387"/>
                  <a:gd name="connsiteY41" fmla="*/ 235839 h 329374"/>
                  <a:gd name="connsiteX42" fmla="*/ 218351 w 437387"/>
                  <a:gd name="connsiteY42" fmla="*/ 246545 h 329374"/>
                  <a:gd name="connsiteX43" fmla="*/ 248564 w 437387"/>
                  <a:gd name="connsiteY43" fmla="*/ 263347 h 329374"/>
                  <a:gd name="connsiteX44" fmla="*/ 248907 w 437387"/>
                  <a:gd name="connsiteY44" fmla="*/ 263347 h 329374"/>
                  <a:gd name="connsiteX45" fmla="*/ 309753 w 437387"/>
                  <a:gd name="connsiteY45" fmla="*/ 227876 h 329374"/>
                  <a:gd name="connsiteX46" fmla="*/ 300761 w 437387"/>
                  <a:gd name="connsiteY46" fmla="*/ 325412 h 329374"/>
                  <a:gd name="connsiteX47" fmla="*/ 301562 w 437387"/>
                  <a:gd name="connsiteY47" fmla="*/ 325908 h 329374"/>
                  <a:gd name="connsiteX48" fmla="*/ 319621 w 437387"/>
                  <a:gd name="connsiteY48" fmla="*/ 329375 h 329374"/>
                  <a:gd name="connsiteX49" fmla="*/ 417309 w 437387"/>
                  <a:gd name="connsiteY49" fmla="*/ 266967 h 329374"/>
                  <a:gd name="connsiteX50" fmla="*/ 417462 w 437387"/>
                  <a:gd name="connsiteY50" fmla="*/ 266738 h 329374"/>
                  <a:gd name="connsiteX51" fmla="*/ 437388 w 437387"/>
                  <a:gd name="connsiteY51" fmla="*/ 220256 h 329374"/>
                  <a:gd name="connsiteX52" fmla="*/ 307124 w 437387"/>
                  <a:gd name="connsiteY52" fmla="*/ 315849 h 329374"/>
                  <a:gd name="connsiteX53" fmla="*/ 278130 w 437387"/>
                  <a:gd name="connsiteY53" fmla="*/ 101385 h 329374"/>
                  <a:gd name="connsiteX54" fmla="*/ 303009 w 437387"/>
                  <a:gd name="connsiteY54" fmla="*/ 143980 h 329374"/>
                  <a:gd name="connsiteX55" fmla="*/ 254356 w 437387"/>
                  <a:gd name="connsiteY55" fmla="*/ 150876 h 329374"/>
                  <a:gd name="connsiteX56" fmla="*/ 249136 w 437387"/>
                  <a:gd name="connsiteY56" fmla="*/ 148552 h 329374"/>
                  <a:gd name="connsiteX57" fmla="*/ 275006 w 437387"/>
                  <a:gd name="connsiteY57" fmla="*/ 99289 h 329374"/>
                  <a:gd name="connsiteX58" fmla="*/ 278130 w 437387"/>
                  <a:gd name="connsiteY58" fmla="*/ 101385 h 329374"/>
                  <a:gd name="connsiteX59" fmla="*/ 180175 w 437387"/>
                  <a:gd name="connsiteY59" fmla="*/ 58903 h 329374"/>
                  <a:gd name="connsiteX60" fmla="*/ 264604 w 437387"/>
                  <a:gd name="connsiteY60" fmla="*/ 92469 h 329374"/>
                  <a:gd name="connsiteX61" fmla="*/ 229781 w 437387"/>
                  <a:gd name="connsiteY61" fmla="*/ 141237 h 329374"/>
                  <a:gd name="connsiteX62" fmla="*/ 142608 w 437387"/>
                  <a:gd name="connsiteY62" fmla="*/ 128931 h 329374"/>
                  <a:gd name="connsiteX63" fmla="*/ 180175 w 437387"/>
                  <a:gd name="connsiteY63" fmla="*/ 58903 h 329374"/>
                  <a:gd name="connsiteX64" fmla="*/ 154495 w 437387"/>
                  <a:gd name="connsiteY64" fmla="*/ 201092 h 329374"/>
                  <a:gd name="connsiteX65" fmla="*/ 141123 w 437387"/>
                  <a:gd name="connsiteY65" fmla="*/ 194920 h 329374"/>
                  <a:gd name="connsiteX66" fmla="*/ 137655 w 437387"/>
                  <a:gd name="connsiteY66" fmla="*/ 148095 h 329374"/>
                  <a:gd name="connsiteX67" fmla="*/ 218008 w 437387"/>
                  <a:gd name="connsiteY67" fmla="*/ 155486 h 329374"/>
                  <a:gd name="connsiteX68" fmla="*/ 154495 w 437387"/>
                  <a:gd name="connsiteY68" fmla="*/ 201092 h 3293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</a:cxnLst>
                <a:rect l="l" t="t" r="r" b="b"/>
                <a:pathLst>
                  <a:path w="437387" h="329374">
                    <a:moveTo>
                      <a:pt x="307124" y="315849"/>
                    </a:moveTo>
                    <a:cubicBezTo>
                      <a:pt x="289598" y="301638"/>
                      <a:pt x="311201" y="245821"/>
                      <a:pt x="342328" y="187757"/>
                    </a:cubicBezTo>
                    <a:cubicBezTo>
                      <a:pt x="358293" y="165354"/>
                      <a:pt x="375209" y="137999"/>
                      <a:pt x="393002" y="105728"/>
                    </a:cubicBezTo>
                    <a:cubicBezTo>
                      <a:pt x="390296" y="102299"/>
                      <a:pt x="387439" y="98870"/>
                      <a:pt x="384391" y="95479"/>
                    </a:cubicBezTo>
                    <a:cubicBezTo>
                      <a:pt x="374027" y="111329"/>
                      <a:pt x="352882" y="144475"/>
                      <a:pt x="333375" y="180442"/>
                    </a:cubicBezTo>
                    <a:cubicBezTo>
                      <a:pt x="290398" y="240678"/>
                      <a:pt x="263157" y="251880"/>
                      <a:pt x="248907" y="251880"/>
                    </a:cubicBezTo>
                    <a:lnTo>
                      <a:pt x="248869" y="251880"/>
                    </a:lnTo>
                    <a:cubicBezTo>
                      <a:pt x="234239" y="251841"/>
                      <a:pt x="227876" y="240259"/>
                      <a:pt x="227609" y="239764"/>
                    </a:cubicBezTo>
                    <a:lnTo>
                      <a:pt x="226809" y="238201"/>
                    </a:lnTo>
                    <a:lnTo>
                      <a:pt x="225285" y="237363"/>
                    </a:lnTo>
                    <a:cubicBezTo>
                      <a:pt x="224371" y="236906"/>
                      <a:pt x="223113" y="235915"/>
                      <a:pt x="222352" y="232943"/>
                    </a:cubicBezTo>
                    <a:cubicBezTo>
                      <a:pt x="219075" y="220218"/>
                      <a:pt x="228295" y="193319"/>
                      <a:pt x="242468" y="162573"/>
                    </a:cubicBezTo>
                    <a:cubicBezTo>
                      <a:pt x="246621" y="164097"/>
                      <a:pt x="248945" y="165126"/>
                      <a:pt x="249060" y="165202"/>
                    </a:cubicBezTo>
                    <a:lnTo>
                      <a:pt x="250202" y="165735"/>
                    </a:lnTo>
                    <a:lnTo>
                      <a:pt x="251460" y="165888"/>
                    </a:lnTo>
                    <a:cubicBezTo>
                      <a:pt x="289293" y="170040"/>
                      <a:pt x="310058" y="165088"/>
                      <a:pt x="316840" y="150343"/>
                    </a:cubicBezTo>
                    <a:cubicBezTo>
                      <a:pt x="327165" y="127788"/>
                      <a:pt x="294703" y="96012"/>
                      <a:pt x="288112" y="89878"/>
                    </a:cubicBezTo>
                    <a:lnTo>
                      <a:pt x="287312" y="89230"/>
                    </a:lnTo>
                    <a:cubicBezTo>
                      <a:pt x="285712" y="88087"/>
                      <a:pt x="284112" y="87021"/>
                      <a:pt x="282512" y="85954"/>
                    </a:cubicBezTo>
                    <a:cubicBezTo>
                      <a:pt x="282893" y="85306"/>
                      <a:pt x="283235" y="84659"/>
                      <a:pt x="283616" y="84011"/>
                    </a:cubicBezTo>
                    <a:cubicBezTo>
                      <a:pt x="292646" y="69799"/>
                      <a:pt x="301943" y="54445"/>
                      <a:pt x="311468" y="37986"/>
                    </a:cubicBezTo>
                    <a:cubicBezTo>
                      <a:pt x="308077" y="36119"/>
                      <a:pt x="304609" y="34252"/>
                      <a:pt x="301028" y="32423"/>
                    </a:cubicBezTo>
                    <a:cubicBezTo>
                      <a:pt x="294703" y="42558"/>
                      <a:pt x="284340" y="59550"/>
                      <a:pt x="272834" y="79629"/>
                    </a:cubicBezTo>
                    <a:cubicBezTo>
                      <a:pt x="244412" y="61874"/>
                      <a:pt x="216751" y="50902"/>
                      <a:pt x="190728" y="44692"/>
                    </a:cubicBezTo>
                    <a:cubicBezTo>
                      <a:pt x="206387" y="24460"/>
                      <a:pt x="220180" y="10058"/>
                      <a:pt x="223609" y="6592"/>
                    </a:cubicBezTo>
                    <a:lnTo>
                      <a:pt x="229514" y="4267"/>
                    </a:lnTo>
                    <a:cubicBezTo>
                      <a:pt x="224523" y="2819"/>
                      <a:pt x="219342" y="1372"/>
                      <a:pt x="214084" y="0"/>
                    </a:cubicBezTo>
                    <a:cubicBezTo>
                      <a:pt x="208445" y="5791"/>
                      <a:pt x="193891" y="21222"/>
                      <a:pt x="178156" y="42024"/>
                    </a:cubicBezTo>
                    <a:cubicBezTo>
                      <a:pt x="83629" y="24422"/>
                      <a:pt x="13601" y="67666"/>
                      <a:pt x="12573" y="68275"/>
                    </a:cubicBezTo>
                    <a:lnTo>
                      <a:pt x="12687" y="85573"/>
                    </a:lnTo>
                    <a:cubicBezTo>
                      <a:pt x="13601" y="85001"/>
                      <a:pt x="79896" y="44539"/>
                      <a:pt x="167449" y="56769"/>
                    </a:cubicBezTo>
                    <a:cubicBezTo>
                      <a:pt x="152628" y="78219"/>
                      <a:pt x="138227" y="103556"/>
                      <a:pt x="130416" y="129350"/>
                    </a:cubicBezTo>
                    <a:cubicBezTo>
                      <a:pt x="94755" y="131140"/>
                      <a:pt x="52159" y="138989"/>
                      <a:pt x="3315" y="158229"/>
                    </a:cubicBezTo>
                    <a:lnTo>
                      <a:pt x="0" y="177660"/>
                    </a:lnTo>
                    <a:cubicBezTo>
                      <a:pt x="47511" y="158954"/>
                      <a:pt x="90030" y="150952"/>
                      <a:pt x="125920" y="148666"/>
                    </a:cubicBezTo>
                    <a:cubicBezTo>
                      <a:pt x="123101" y="166230"/>
                      <a:pt x="124015" y="183604"/>
                      <a:pt x="130721" y="199682"/>
                    </a:cubicBezTo>
                    <a:lnTo>
                      <a:pt x="130988" y="200254"/>
                    </a:lnTo>
                    <a:cubicBezTo>
                      <a:pt x="131254" y="200749"/>
                      <a:pt x="137846" y="212369"/>
                      <a:pt x="154038" y="212522"/>
                    </a:cubicBezTo>
                    <a:lnTo>
                      <a:pt x="154343" y="212522"/>
                    </a:lnTo>
                    <a:cubicBezTo>
                      <a:pt x="174574" y="212522"/>
                      <a:pt x="200101" y="194158"/>
                      <a:pt x="230086" y="158610"/>
                    </a:cubicBezTo>
                    <a:cubicBezTo>
                      <a:pt x="230581" y="158763"/>
                      <a:pt x="231000" y="158877"/>
                      <a:pt x="231496" y="159029"/>
                    </a:cubicBezTo>
                    <a:cubicBezTo>
                      <a:pt x="216941" y="191110"/>
                      <a:pt x="207302" y="220409"/>
                      <a:pt x="211302" y="235839"/>
                    </a:cubicBezTo>
                    <a:cubicBezTo>
                      <a:pt x="212522" y="240563"/>
                      <a:pt x="214884" y="244183"/>
                      <a:pt x="218351" y="246545"/>
                    </a:cubicBezTo>
                    <a:cubicBezTo>
                      <a:pt x="221094" y="250927"/>
                      <a:pt x="230505" y="263195"/>
                      <a:pt x="248564" y="263347"/>
                    </a:cubicBezTo>
                    <a:lnTo>
                      <a:pt x="248907" y="263347"/>
                    </a:lnTo>
                    <a:cubicBezTo>
                      <a:pt x="266890" y="263347"/>
                      <a:pt x="287236" y="251460"/>
                      <a:pt x="309753" y="227876"/>
                    </a:cubicBezTo>
                    <a:cubicBezTo>
                      <a:pt x="286322" y="280492"/>
                      <a:pt x="283426" y="312534"/>
                      <a:pt x="300761" y="325412"/>
                    </a:cubicBezTo>
                    <a:lnTo>
                      <a:pt x="301562" y="325908"/>
                    </a:lnTo>
                    <a:cubicBezTo>
                      <a:pt x="302362" y="326288"/>
                      <a:pt x="308686" y="329375"/>
                      <a:pt x="319621" y="329375"/>
                    </a:cubicBezTo>
                    <a:cubicBezTo>
                      <a:pt x="339204" y="329337"/>
                      <a:pt x="373608" y="319545"/>
                      <a:pt x="417309" y="266967"/>
                    </a:cubicBezTo>
                    <a:cubicBezTo>
                      <a:pt x="417348" y="266891"/>
                      <a:pt x="417423" y="266814"/>
                      <a:pt x="417462" y="266738"/>
                    </a:cubicBezTo>
                    <a:cubicBezTo>
                      <a:pt x="428206" y="250774"/>
                      <a:pt x="435254" y="235154"/>
                      <a:pt x="437388" y="220256"/>
                    </a:cubicBezTo>
                    <a:cubicBezTo>
                      <a:pt x="362750" y="334252"/>
                      <a:pt x="311772" y="317678"/>
                      <a:pt x="307124" y="315849"/>
                    </a:cubicBezTo>
                    <a:close/>
                    <a:moveTo>
                      <a:pt x="278130" y="101385"/>
                    </a:moveTo>
                    <a:cubicBezTo>
                      <a:pt x="290779" y="113272"/>
                      <a:pt x="307200" y="134798"/>
                      <a:pt x="303009" y="143980"/>
                    </a:cubicBezTo>
                    <a:cubicBezTo>
                      <a:pt x="301752" y="146685"/>
                      <a:pt x="294589" y="155105"/>
                      <a:pt x="254356" y="150876"/>
                    </a:cubicBezTo>
                    <a:cubicBezTo>
                      <a:pt x="253212" y="150381"/>
                      <a:pt x="251460" y="149543"/>
                      <a:pt x="249136" y="148552"/>
                    </a:cubicBezTo>
                    <a:cubicBezTo>
                      <a:pt x="257099" y="132284"/>
                      <a:pt x="266052" y="115367"/>
                      <a:pt x="275006" y="99289"/>
                    </a:cubicBezTo>
                    <a:cubicBezTo>
                      <a:pt x="276034" y="99937"/>
                      <a:pt x="277101" y="100660"/>
                      <a:pt x="278130" y="101385"/>
                    </a:cubicBezTo>
                    <a:close/>
                    <a:moveTo>
                      <a:pt x="180175" y="58903"/>
                    </a:moveTo>
                    <a:cubicBezTo>
                      <a:pt x="206997" y="64123"/>
                      <a:pt x="235534" y="74486"/>
                      <a:pt x="264604" y="92469"/>
                    </a:cubicBezTo>
                    <a:cubicBezTo>
                      <a:pt x="251803" y="111938"/>
                      <a:pt x="240220" y="127978"/>
                      <a:pt x="229781" y="141237"/>
                    </a:cubicBezTo>
                    <a:cubicBezTo>
                      <a:pt x="210579" y="135065"/>
                      <a:pt x="181165" y="128435"/>
                      <a:pt x="142608" y="128931"/>
                    </a:cubicBezTo>
                    <a:cubicBezTo>
                      <a:pt x="150838" y="104089"/>
                      <a:pt x="165506" y="79515"/>
                      <a:pt x="180175" y="58903"/>
                    </a:cubicBezTo>
                    <a:close/>
                    <a:moveTo>
                      <a:pt x="154495" y="201092"/>
                    </a:moveTo>
                    <a:cubicBezTo>
                      <a:pt x="145809" y="201283"/>
                      <a:pt x="141808" y="195949"/>
                      <a:pt x="141123" y="194920"/>
                    </a:cubicBezTo>
                    <a:cubicBezTo>
                      <a:pt x="135179" y="180366"/>
                      <a:pt x="134683" y="164402"/>
                      <a:pt x="137655" y="148095"/>
                    </a:cubicBezTo>
                    <a:cubicBezTo>
                      <a:pt x="171603" y="147066"/>
                      <a:pt x="198920" y="151067"/>
                      <a:pt x="218008" y="155486"/>
                    </a:cubicBezTo>
                    <a:cubicBezTo>
                      <a:pt x="185661" y="192977"/>
                      <a:pt x="165621" y="201016"/>
                      <a:pt x="154495" y="201092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9263"/>
                  </a:gs>
                  <a:gs pos="50000">
                    <a:srgbClr val="FF9D77"/>
                  </a:gs>
                  <a:gs pos="100000">
                    <a:srgbClr val="FFA88C"/>
                  </a:gs>
                </a:gsLst>
                <a:lin ang="0" scaled="1"/>
              </a:gra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3" name="任意多边形: 形状 542">
                <a:extLst>
                  <a:ext uri="{FF2B5EF4-FFF2-40B4-BE49-F238E27FC236}">
                    <a16:creationId xmlns:a16="http://schemas.microsoft.com/office/drawing/2014/main" id="{020EEAE7-C5CC-054A-E56B-E3653CE1B514}"/>
                  </a:ext>
                </a:extLst>
              </p:cNvPr>
              <p:cNvSpPr/>
              <p:nvPr/>
            </p:nvSpPr>
            <p:spPr>
              <a:xfrm>
                <a:off x="6118555" y="4258175"/>
                <a:ext cx="310696" cy="120390"/>
              </a:xfrm>
              <a:custGeom>
                <a:avLst/>
                <a:gdLst>
                  <a:gd name="connsiteX0" fmla="*/ 12535 w 310696"/>
                  <a:gd name="connsiteY0" fmla="*/ 31427 h 120390"/>
                  <a:gd name="connsiteX1" fmla="*/ 283235 w 310696"/>
                  <a:gd name="connsiteY1" fmla="*/ 47543 h 120390"/>
                  <a:gd name="connsiteX2" fmla="*/ 253555 w 310696"/>
                  <a:gd name="connsiteY2" fmla="*/ 108503 h 120390"/>
                  <a:gd name="connsiteX3" fmla="*/ 0 w 310696"/>
                  <a:gd name="connsiteY3" fmla="*/ 120390 h 120390"/>
                  <a:gd name="connsiteX4" fmla="*/ 12535 w 310696"/>
                  <a:gd name="connsiteY4" fmla="*/ 31427 h 1203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0696" h="120390">
                    <a:moveTo>
                      <a:pt x="12535" y="31427"/>
                    </a:moveTo>
                    <a:cubicBezTo>
                      <a:pt x="12535" y="31427"/>
                      <a:pt x="145504" y="-49040"/>
                      <a:pt x="283235" y="47543"/>
                    </a:cubicBezTo>
                    <a:cubicBezTo>
                      <a:pt x="283235" y="47543"/>
                      <a:pt x="361607" y="120352"/>
                      <a:pt x="253555" y="108503"/>
                    </a:cubicBezTo>
                    <a:cubicBezTo>
                      <a:pt x="253555" y="108503"/>
                      <a:pt x="148780" y="61793"/>
                      <a:pt x="0" y="120390"/>
                    </a:cubicBezTo>
                    <a:lnTo>
                      <a:pt x="12535" y="31427"/>
                    </a:lnTo>
                    <a:close/>
                  </a:path>
                </a:pathLst>
              </a:custGeom>
              <a:gradFill>
                <a:gsLst>
                  <a:gs pos="0">
                    <a:srgbClr val="FFAF8C"/>
                  </a:gs>
                  <a:gs pos="50000">
                    <a:srgbClr val="FFB99E"/>
                  </a:gs>
                  <a:gs pos="100000">
                    <a:srgbClr val="FFC3B0"/>
                  </a:gs>
                </a:gsLst>
                <a:lin ang="18826474" scaled="1"/>
              </a:gra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4" name="任意多边形: 形状 543">
                <a:extLst>
                  <a:ext uri="{FF2B5EF4-FFF2-40B4-BE49-F238E27FC236}">
                    <a16:creationId xmlns:a16="http://schemas.microsoft.com/office/drawing/2014/main" id="{D6E87631-A6BD-6BC1-1752-7350F95B2AD8}"/>
                  </a:ext>
                </a:extLst>
              </p:cNvPr>
              <p:cNvSpPr/>
              <p:nvPr/>
            </p:nvSpPr>
            <p:spPr>
              <a:xfrm>
                <a:off x="6348565" y="4293870"/>
                <a:ext cx="71969" cy="64791"/>
              </a:xfrm>
              <a:custGeom>
                <a:avLst/>
                <a:gdLst>
                  <a:gd name="connsiteX0" fmla="*/ 13868 w 71969"/>
                  <a:gd name="connsiteY0" fmla="*/ 0 h 64791"/>
                  <a:gd name="connsiteX1" fmla="*/ 0 w 71969"/>
                  <a:gd name="connsiteY1" fmla="*/ 49796 h 64791"/>
                  <a:gd name="connsiteX2" fmla="*/ 69380 w 71969"/>
                  <a:gd name="connsiteY2" fmla="*/ 59588 h 64791"/>
                  <a:gd name="connsiteX3" fmla="*/ 13868 w 71969"/>
                  <a:gd name="connsiteY3" fmla="*/ 0 h 647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1969" h="64791">
                    <a:moveTo>
                      <a:pt x="13868" y="0"/>
                    </a:moveTo>
                    <a:lnTo>
                      <a:pt x="0" y="49796"/>
                    </a:lnTo>
                    <a:cubicBezTo>
                      <a:pt x="0" y="49796"/>
                      <a:pt x="55092" y="75514"/>
                      <a:pt x="69380" y="59588"/>
                    </a:cubicBezTo>
                    <a:cubicBezTo>
                      <a:pt x="69380" y="59588"/>
                      <a:pt x="90182" y="32385"/>
                      <a:pt x="13868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9263"/>
                  </a:gs>
                  <a:gs pos="50000">
                    <a:srgbClr val="FF9D77"/>
                  </a:gs>
                  <a:gs pos="100000">
                    <a:srgbClr val="FFA88C"/>
                  </a:gs>
                </a:gsLst>
                <a:lin ang="0" scaled="1"/>
              </a:gra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545" name="任意多边形: 形状 544">
              <a:extLst>
                <a:ext uri="{FF2B5EF4-FFF2-40B4-BE49-F238E27FC236}">
                  <a16:creationId xmlns:a16="http://schemas.microsoft.com/office/drawing/2014/main" id="{F96EFC94-4390-61DD-D6C3-357C10566D8C}"/>
                </a:ext>
              </a:extLst>
            </p:cNvPr>
            <p:cNvSpPr/>
            <p:nvPr/>
          </p:nvSpPr>
          <p:spPr>
            <a:xfrm>
              <a:off x="5733021" y="4476788"/>
              <a:ext cx="807034" cy="575233"/>
            </a:xfrm>
            <a:custGeom>
              <a:avLst/>
              <a:gdLst>
                <a:gd name="connsiteX0" fmla="*/ 807034 w 807034"/>
                <a:gd name="connsiteY0" fmla="*/ 0 h 575233"/>
                <a:gd name="connsiteX1" fmla="*/ 612000 w 807034"/>
                <a:gd name="connsiteY1" fmla="*/ 161849 h 575233"/>
                <a:gd name="connsiteX2" fmla="*/ 473812 w 807034"/>
                <a:gd name="connsiteY2" fmla="*/ 239497 h 575233"/>
                <a:gd name="connsiteX3" fmla="*/ 221818 w 807034"/>
                <a:gd name="connsiteY3" fmla="*/ 575234 h 575233"/>
                <a:gd name="connsiteX4" fmla="*/ 28385 w 807034"/>
                <a:gd name="connsiteY4" fmla="*/ 284798 h 575233"/>
                <a:gd name="connsiteX5" fmla="*/ 0 w 807034"/>
                <a:gd name="connsiteY5" fmla="*/ 239497 h 575233"/>
                <a:gd name="connsiteX6" fmla="*/ 56769 w 807034"/>
                <a:gd name="connsiteY6" fmla="*/ 193472 h 575233"/>
                <a:gd name="connsiteX7" fmla="*/ 685838 w 807034"/>
                <a:gd name="connsiteY7" fmla="*/ 53912 h 575233"/>
                <a:gd name="connsiteX8" fmla="*/ 690486 w 807034"/>
                <a:gd name="connsiteY8" fmla="*/ 58445 h 575233"/>
                <a:gd name="connsiteX9" fmla="*/ 691287 w 807034"/>
                <a:gd name="connsiteY9" fmla="*/ 58941 h 575233"/>
                <a:gd name="connsiteX10" fmla="*/ 709346 w 807034"/>
                <a:gd name="connsiteY10" fmla="*/ 62408 h 575233"/>
                <a:gd name="connsiteX11" fmla="*/ 807034 w 807034"/>
                <a:gd name="connsiteY11" fmla="*/ 0 h 5752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07034" h="575233">
                  <a:moveTo>
                    <a:pt x="807034" y="0"/>
                  </a:moveTo>
                  <a:cubicBezTo>
                    <a:pt x="769125" y="56121"/>
                    <a:pt x="685838" y="116014"/>
                    <a:pt x="612000" y="161849"/>
                  </a:cubicBezTo>
                  <a:cubicBezTo>
                    <a:pt x="538163" y="207683"/>
                    <a:pt x="473812" y="239497"/>
                    <a:pt x="473812" y="239497"/>
                  </a:cubicBezTo>
                  <a:lnTo>
                    <a:pt x="221818" y="575234"/>
                  </a:lnTo>
                  <a:lnTo>
                    <a:pt x="28385" y="284798"/>
                  </a:lnTo>
                  <a:lnTo>
                    <a:pt x="0" y="239497"/>
                  </a:lnTo>
                  <a:lnTo>
                    <a:pt x="56769" y="193472"/>
                  </a:lnTo>
                  <a:cubicBezTo>
                    <a:pt x="200292" y="196825"/>
                    <a:pt x="481013" y="184137"/>
                    <a:pt x="685838" y="53912"/>
                  </a:cubicBezTo>
                  <a:cubicBezTo>
                    <a:pt x="687172" y="55626"/>
                    <a:pt x="688734" y="57150"/>
                    <a:pt x="690486" y="58445"/>
                  </a:cubicBezTo>
                  <a:lnTo>
                    <a:pt x="691287" y="58941"/>
                  </a:lnTo>
                  <a:cubicBezTo>
                    <a:pt x="692087" y="59321"/>
                    <a:pt x="698411" y="62408"/>
                    <a:pt x="709346" y="62408"/>
                  </a:cubicBezTo>
                  <a:cubicBezTo>
                    <a:pt x="728929" y="62370"/>
                    <a:pt x="763333" y="52578"/>
                    <a:pt x="807034" y="0"/>
                  </a:cubicBezTo>
                  <a:close/>
                </a:path>
              </a:pathLst>
            </a:custGeom>
            <a:gradFill>
              <a:gsLst>
                <a:gs pos="0">
                  <a:srgbClr val="FF9263"/>
                </a:gs>
                <a:gs pos="50000">
                  <a:srgbClr val="FF9D77"/>
                </a:gs>
                <a:gs pos="100000">
                  <a:srgbClr val="FFA88C"/>
                </a:gs>
              </a:gsLst>
              <a:lin ang="17524823" scaled="1"/>
            </a:gradFill>
            <a:ln w="38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6" name="任意多边形: 形状 545">
              <a:extLst>
                <a:ext uri="{FF2B5EF4-FFF2-40B4-BE49-F238E27FC236}">
                  <a16:creationId xmlns:a16="http://schemas.microsoft.com/office/drawing/2014/main" id="{B51B1101-D319-E884-7D71-BAA4D62583C4}"/>
                </a:ext>
              </a:extLst>
            </p:cNvPr>
            <p:cNvSpPr/>
            <p:nvPr/>
          </p:nvSpPr>
          <p:spPr>
            <a:xfrm>
              <a:off x="2832277" y="2229954"/>
              <a:ext cx="2096033" cy="1724406"/>
            </a:xfrm>
            <a:custGeom>
              <a:avLst/>
              <a:gdLst>
                <a:gd name="connsiteX0" fmla="*/ 2096034 w 2096033"/>
                <a:gd name="connsiteY0" fmla="*/ 1022528 h 1724406"/>
                <a:gd name="connsiteX1" fmla="*/ 1739608 w 2096033"/>
                <a:gd name="connsiteY1" fmla="*/ 554469 h 1724406"/>
                <a:gd name="connsiteX2" fmla="*/ 1249947 w 2096033"/>
                <a:gd name="connsiteY2" fmla="*/ 0 h 1724406"/>
                <a:gd name="connsiteX3" fmla="*/ 306629 w 2096033"/>
                <a:gd name="connsiteY3" fmla="*/ 298818 h 1724406"/>
                <a:gd name="connsiteX4" fmla="*/ 117577 w 2096033"/>
                <a:gd name="connsiteY4" fmla="*/ 1312774 h 1724406"/>
                <a:gd name="connsiteX5" fmla="*/ 0 w 2096033"/>
                <a:gd name="connsiteY5" fmla="*/ 1312774 h 1724406"/>
                <a:gd name="connsiteX6" fmla="*/ 0 w 2096033"/>
                <a:gd name="connsiteY6" fmla="*/ 1448981 h 1724406"/>
                <a:gd name="connsiteX7" fmla="*/ 85649 w 2096033"/>
                <a:gd name="connsiteY7" fmla="*/ 1448981 h 1724406"/>
                <a:gd name="connsiteX8" fmla="*/ 439103 w 2096033"/>
                <a:gd name="connsiteY8" fmla="*/ 1699717 h 1724406"/>
                <a:gd name="connsiteX9" fmla="*/ 116091 w 2096033"/>
                <a:gd name="connsiteY9" fmla="*/ 1448981 h 1724406"/>
                <a:gd name="connsiteX10" fmla="*/ 150990 w 2096033"/>
                <a:gd name="connsiteY10" fmla="*/ 1448981 h 1724406"/>
                <a:gd name="connsiteX11" fmla="*/ 143332 w 2096033"/>
                <a:gd name="connsiteY11" fmla="*/ 1452753 h 1724406"/>
                <a:gd name="connsiteX12" fmla="*/ 385801 w 2096033"/>
                <a:gd name="connsiteY12" fmla="*/ 1616659 h 1724406"/>
                <a:gd name="connsiteX13" fmla="*/ 598894 w 2096033"/>
                <a:gd name="connsiteY13" fmla="*/ 1690383 h 1724406"/>
                <a:gd name="connsiteX14" fmla="*/ 580225 w 2096033"/>
                <a:gd name="connsiteY14" fmla="*/ 1600276 h 1724406"/>
                <a:gd name="connsiteX15" fmla="*/ 767448 w 2096033"/>
                <a:gd name="connsiteY15" fmla="*/ 1616393 h 1724406"/>
                <a:gd name="connsiteX16" fmla="*/ 997877 w 2096033"/>
                <a:gd name="connsiteY16" fmla="*/ 1616393 h 1724406"/>
                <a:gd name="connsiteX17" fmla="*/ 1267892 w 2096033"/>
                <a:gd name="connsiteY17" fmla="*/ 1564272 h 1724406"/>
                <a:gd name="connsiteX18" fmla="*/ 1217486 w 2096033"/>
                <a:gd name="connsiteY18" fmla="*/ 1656169 h 1724406"/>
                <a:gd name="connsiteX19" fmla="*/ 1748447 w 2096033"/>
                <a:gd name="connsiteY19" fmla="*/ 1538631 h 1724406"/>
                <a:gd name="connsiteX20" fmla="*/ 1815656 w 2096033"/>
                <a:gd name="connsiteY20" fmla="*/ 1538631 h 1724406"/>
                <a:gd name="connsiteX21" fmla="*/ 1682382 w 2096033"/>
                <a:gd name="connsiteY21" fmla="*/ 1620165 h 1724406"/>
                <a:gd name="connsiteX22" fmla="*/ 1441056 w 2096033"/>
                <a:gd name="connsiteY22" fmla="*/ 1724406 h 1724406"/>
                <a:gd name="connsiteX23" fmla="*/ 1849374 w 2096033"/>
                <a:gd name="connsiteY23" fmla="*/ 1538631 h 1724406"/>
                <a:gd name="connsiteX24" fmla="*/ 1902523 w 2096033"/>
                <a:gd name="connsiteY24" fmla="*/ 1538631 h 1724406"/>
                <a:gd name="connsiteX25" fmla="*/ 1902523 w 2096033"/>
                <a:gd name="connsiteY25" fmla="*/ 1391069 h 1724406"/>
                <a:gd name="connsiteX26" fmla="*/ 1848574 w 2096033"/>
                <a:gd name="connsiteY26" fmla="*/ 1391069 h 1724406"/>
                <a:gd name="connsiteX27" fmla="*/ 2096034 w 2096033"/>
                <a:gd name="connsiteY27" fmla="*/ 1022528 h 17244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096033" h="1724406">
                  <a:moveTo>
                    <a:pt x="2096034" y="1022528"/>
                  </a:moveTo>
                  <a:lnTo>
                    <a:pt x="1739608" y="554469"/>
                  </a:lnTo>
                  <a:lnTo>
                    <a:pt x="1249947" y="0"/>
                  </a:lnTo>
                  <a:lnTo>
                    <a:pt x="306629" y="298818"/>
                  </a:lnTo>
                  <a:lnTo>
                    <a:pt x="117577" y="1312774"/>
                  </a:lnTo>
                  <a:lnTo>
                    <a:pt x="0" y="1312774"/>
                  </a:lnTo>
                  <a:lnTo>
                    <a:pt x="0" y="1448981"/>
                  </a:lnTo>
                  <a:lnTo>
                    <a:pt x="85649" y="1448981"/>
                  </a:lnTo>
                  <a:cubicBezTo>
                    <a:pt x="156134" y="1580769"/>
                    <a:pt x="291351" y="1680591"/>
                    <a:pt x="439103" y="1699717"/>
                  </a:cubicBezTo>
                  <a:cubicBezTo>
                    <a:pt x="309944" y="1645272"/>
                    <a:pt x="199225" y="1558976"/>
                    <a:pt x="116091" y="1448981"/>
                  </a:cubicBezTo>
                  <a:lnTo>
                    <a:pt x="150990" y="1448981"/>
                  </a:lnTo>
                  <a:lnTo>
                    <a:pt x="143332" y="1452753"/>
                  </a:lnTo>
                  <a:lnTo>
                    <a:pt x="385801" y="1616659"/>
                  </a:lnTo>
                  <a:cubicBezTo>
                    <a:pt x="385801" y="1616659"/>
                    <a:pt x="470306" y="1694307"/>
                    <a:pt x="598894" y="1690383"/>
                  </a:cubicBezTo>
                  <a:cubicBezTo>
                    <a:pt x="598894" y="1690383"/>
                    <a:pt x="569709" y="1643139"/>
                    <a:pt x="580225" y="1600276"/>
                  </a:cubicBezTo>
                  <a:cubicBezTo>
                    <a:pt x="633755" y="1607706"/>
                    <a:pt x="695820" y="1613497"/>
                    <a:pt x="767448" y="1616393"/>
                  </a:cubicBezTo>
                  <a:lnTo>
                    <a:pt x="997877" y="1616393"/>
                  </a:lnTo>
                  <a:cubicBezTo>
                    <a:pt x="997877" y="1616393"/>
                    <a:pt x="1120292" y="1645196"/>
                    <a:pt x="1267892" y="1564272"/>
                  </a:cubicBezTo>
                  <a:cubicBezTo>
                    <a:pt x="1267892" y="1564272"/>
                    <a:pt x="1289495" y="1598562"/>
                    <a:pt x="1217486" y="1656169"/>
                  </a:cubicBezTo>
                  <a:cubicBezTo>
                    <a:pt x="1217486" y="1656169"/>
                    <a:pt x="1389698" y="1778127"/>
                    <a:pt x="1748447" y="1538631"/>
                  </a:cubicBezTo>
                  <a:lnTo>
                    <a:pt x="1815656" y="1538631"/>
                  </a:lnTo>
                  <a:cubicBezTo>
                    <a:pt x="1772641" y="1568006"/>
                    <a:pt x="1728673" y="1595514"/>
                    <a:pt x="1682382" y="1620165"/>
                  </a:cubicBezTo>
                  <a:cubicBezTo>
                    <a:pt x="1605001" y="1662189"/>
                    <a:pt x="1524419" y="1694460"/>
                    <a:pt x="1441056" y="1724406"/>
                  </a:cubicBezTo>
                  <a:cubicBezTo>
                    <a:pt x="1590561" y="1717091"/>
                    <a:pt x="1742770" y="1646606"/>
                    <a:pt x="1849374" y="1538631"/>
                  </a:cubicBezTo>
                  <a:lnTo>
                    <a:pt x="1902523" y="1538631"/>
                  </a:lnTo>
                  <a:lnTo>
                    <a:pt x="1902523" y="1391069"/>
                  </a:lnTo>
                  <a:lnTo>
                    <a:pt x="1848574" y="1391069"/>
                  </a:lnTo>
                  <a:lnTo>
                    <a:pt x="2096034" y="1022528"/>
                  </a:lnTo>
                  <a:close/>
                </a:path>
              </a:pathLst>
            </a:custGeom>
            <a:gradFill>
              <a:gsLst>
                <a:gs pos="535">
                  <a:srgbClr val="6E260E"/>
                </a:gs>
                <a:gs pos="100000">
                  <a:srgbClr val="CC3C10"/>
                </a:gs>
              </a:gsLst>
              <a:lin ang="17117177" scaled="1"/>
            </a:gradFill>
            <a:ln w="38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7" name="任意多边形: 形状 546">
              <a:extLst>
                <a:ext uri="{FF2B5EF4-FFF2-40B4-BE49-F238E27FC236}">
                  <a16:creationId xmlns:a16="http://schemas.microsoft.com/office/drawing/2014/main" id="{3F601ED7-B19F-406F-FF3B-B0EB1BDC730E}"/>
                </a:ext>
              </a:extLst>
            </p:cNvPr>
            <p:cNvSpPr/>
            <p:nvPr/>
          </p:nvSpPr>
          <p:spPr>
            <a:xfrm>
              <a:off x="2572131" y="4010000"/>
              <a:ext cx="3516934" cy="2847999"/>
            </a:xfrm>
            <a:custGeom>
              <a:avLst/>
              <a:gdLst>
                <a:gd name="connsiteX0" fmla="*/ 3516935 w 3516934"/>
                <a:gd name="connsiteY0" fmla="*/ 1029944 h 2847999"/>
                <a:gd name="connsiteX1" fmla="*/ 2529002 w 3516934"/>
                <a:gd name="connsiteY1" fmla="*/ 1797507 h 2847999"/>
                <a:gd name="connsiteX2" fmla="*/ 2239480 w 3516934"/>
                <a:gd name="connsiteY2" fmla="*/ 1689150 h 2847999"/>
                <a:gd name="connsiteX3" fmla="*/ 2069325 w 3516934"/>
                <a:gd name="connsiteY3" fmla="*/ 1553781 h 2847999"/>
                <a:gd name="connsiteX4" fmla="*/ 1989239 w 3516934"/>
                <a:gd name="connsiteY4" fmla="*/ 1470151 h 2847999"/>
                <a:gd name="connsiteX5" fmla="*/ 2002079 w 3516934"/>
                <a:gd name="connsiteY5" fmla="*/ 2016353 h 2847999"/>
                <a:gd name="connsiteX6" fmla="*/ 2225154 w 3516934"/>
                <a:gd name="connsiteY6" fmla="*/ 2814433 h 2847999"/>
                <a:gd name="connsiteX7" fmla="*/ 2232241 w 3516934"/>
                <a:gd name="connsiteY7" fmla="*/ 2830588 h 2847999"/>
                <a:gd name="connsiteX8" fmla="*/ 2239937 w 3516934"/>
                <a:gd name="connsiteY8" fmla="*/ 2848000 h 2847999"/>
                <a:gd name="connsiteX9" fmla="*/ 0 w 3516934"/>
                <a:gd name="connsiteY9" fmla="*/ 2848000 h 2847999"/>
                <a:gd name="connsiteX10" fmla="*/ 349225 w 3516934"/>
                <a:gd name="connsiteY10" fmla="*/ 149186 h 2847999"/>
                <a:gd name="connsiteX11" fmla="*/ 919429 w 3516934"/>
                <a:gd name="connsiteY11" fmla="*/ 3720 h 2847999"/>
                <a:gd name="connsiteX12" fmla="*/ 1268806 w 3516934"/>
                <a:gd name="connsiteY12" fmla="*/ 4825 h 2847999"/>
                <a:gd name="connsiteX13" fmla="*/ 1633919 w 3516934"/>
                <a:gd name="connsiteY13" fmla="*/ 63004 h 2847999"/>
                <a:gd name="connsiteX14" fmla="*/ 1841221 w 3516934"/>
                <a:gd name="connsiteY14" fmla="*/ 173989 h 2847999"/>
                <a:gd name="connsiteX15" fmla="*/ 1841259 w 3516934"/>
                <a:gd name="connsiteY15" fmla="*/ 174028 h 2847999"/>
                <a:gd name="connsiteX16" fmla="*/ 1955673 w 3516934"/>
                <a:gd name="connsiteY16" fmla="*/ 259714 h 2847999"/>
                <a:gd name="connsiteX17" fmla="*/ 2104873 w 3516934"/>
                <a:gd name="connsiteY17" fmla="*/ 400151 h 2847999"/>
                <a:gd name="connsiteX18" fmla="*/ 2300021 w 3516934"/>
                <a:gd name="connsiteY18" fmla="*/ 639419 h 2847999"/>
                <a:gd name="connsiteX19" fmla="*/ 2375459 w 3516934"/>
                <a:gd name="connsiteY19" fmla="*/ 751318 h 2847999"/>
                <a:gd name="connsiteX20" fmla="*/ 2609164 w 3516934"/>
                <a:gd name="connsiteY20" fmla="*/ 1029944 h 2847999"/>
                <a:gd name="connsiteX21" fmla="*/ 3184360 w 3516934"/>
                <a:gd name="connsiteY21" fmla="*/ 634504 h 2847999"/>
                <a:gd name="connsiteX22" fmla="*/ 3389567 w 3516934"/>
                <a:gd name="connsiteY22" fmla="*/ 945171 h 2847999"/>
                <a:gd name="connsiteX23" fmla="*/ 3516935 w 3516934"/>
                <a:gd name="connsiteY23" fmla="*/ 1029944 h 2847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3516934" h="2847999">
                  <a:moveTo>
                    <a:pt x="3516935" y="1029944"/>
                  </a:moveTo>
                  <a:cubicBezTo>
                    <a:pt x="3516935" y="1029944"/>
                    <a:pt x="2924442" y="1734604"/>
                    <a:pt x="2529002" y="1797507"/>
                  </a:cubicBezTo>
                  <a:cubicBezTo>
                    <a:pt x="2529002" y="1797507"/>
                    <a:pt x="2390051" y="1778419"/>
                    <a:pt x="2239480" y="1689150"/>
                  </a:cubicBezTo>
                  <a:cubicBezTo>
                    <a:pt x="2182101" y="1655203"/>
                    <a:pt x="2123046" y="1611007"/>
                    <a:pt x="2069325" y="1553781"/>
                  </a:cubicBezTo>
                  <a:cubicBezTo>
                    <a:pt x="2055571" y="1539188"/>
                    <a:pt x="2002117" y="1486496"/>
                    <a:pt x="1989239" y="1470151"/>
                  </a:cubicBezTo>
                  <a:cubicBezTo>
                    <a:pt x="1989239" y="1470151"/>
                    <a:pt x="1957883" y="1684388"/>
                    <a:pt x="2002079" y="2016353"/>
                  </a:cubicBezTo>
                  <a:cubicBezTo>
                    <a:pt x="2031682" y="2239086"/>
                    <a:pt x="2095309" y="2514815"/>
                    <a:pt x="2225154" y="2814433"/>
                  </a:cubicBezTo>
                  <a:cubicBezTo>
                    <a:pt x="2227440" y="2819806"/>
                    <a:pt x="2229803" y="2825178"/>
                    <a:pt x="2232241" y="2830588"/>
                  </a:cubicBezTo>
                  <a:cubicBezTo>
                    <a:pt x="2234756" y="2836379"/>
                    <a:pt x="2237346" y="2842170"/>
                    <a:pt x="2239937" y="2848000"/>
                  </a:cubicBezTo>
                  <a:lnTo>
                    <a:pt x="0" y="2848000"/>
                  </a:lnTo>
                  <a:cubicBezTo>
                    <a:pt x="304952" y="1811070"/>
                    <a:pt x="-140475" y="745375"/>
                    <a:pt x="349225" y="149186"/>
                  </a:cubicBezTo>
                  <a:cubicBezTo>
                    <a:pt x="449275" y="27418"/>
                    <a:pt x="753047" y="12293"/>
                    <a:pt x="919429" y="3720"/>
                  </a:cubicBezTo>
                  <a:lnTo>
                    <a:pt x="1268806" y="4825"/>
                  </a:lnTo>
                  <a:cubicBezTo>
                    <a:pt x="1268806" y="4825"/>
                    <a:pt x="1416101" y="-24855"/>
                    <a:pt x="1633919" y="63004"/>
                  </a:cubicBezTo>
                  <a:cubicBezTo>
                    <a:pt x="1697622" y="88722"/>
                    <a:pt x="1767383" y="124498"/>
                    <a:pt x="1841221" y="173989"/>
                  </a:cubicBezTo>
                  <a:cubicBezTo>
                    <a:pt x="1841221" y="173989"/>
                    <a:pt x="1841221" y="174028"/>
                    <a:pt x="1841259" y="174028"/>
                  </a:cubicBezTo>
                  <a:cubicBezTo>
                    <a:pt x="1878444" y="198945"/>
                    <a:pt x="1916659" y="227329"/>
                    <a:pt x="1955673" y="259714"/>
                  </a:cubicBezTo>
                  <a:cubicBezTo>
                    <a:pt x="2004327" y="300100"/>
                    <a:pt x="2054238" y="346582"/>
                    <a:pt x="2104873" y="400151"/>
                  </a:cubicBezTo>
                  <a:cubicBezTo>
                    <a:pt x="2169033" y="467969"/>
                    <a:pt x="2234413" y="547102"/>
                    <a:pt x="2300021" y="639419"/>
                  </a:cubicBezTo>
                  <a:cubicBezTo>
                    <a:pt x="2325167" y="674737"/>
                    <a:pt x="2350313" y="712038"/>
                    <a:pt x="2375459" y="751318"/>
                  </a:cubicBezTo>
                  <a:lnTo>
                    <a:pt x="2609164" y="1029944"/>
                  </a:lnTo>
                  <a:cubicBezTo>
                    <a:pt x="2609164" y="1029944"/>
                    <a:pt x="2896362" y="849578"/>
                    <a:pt x="3184360" y="634504"/>
                  </a:cubicBezTo>
                  <a:cubicBezTo>
                    <a:pt x="3184360" y="634504"/>
                    <a:pt x="3227603" y="807554"/>
                    <a:pt x="3389567" y="945171"/>
                  </a:cubicBezTo>
                  <a:cubicBezTo>
                    <a:pt x="3425800" y="976033"/>
                    <a:pt x="3467976" y="1005027"/>
                    <a:pt x="3516935" y="1029944"/>
                  </a:cubicBez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50000">
                  <a:srgbClr val="FFC2C2"/>
                </a:gs>
                <a:gs pos="100000">
                  <a:srgbClr val="FF8585"/>
                </a:gs>
              </a:gsLst>
              <a:lin ang="7281714" scaled="1"/>
            </a:gradFill>
            <a:ln w="38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8" name="任意多边形: 形状 547">
              <a:extLst>
                <a:ext uri="{FF2B5EF4-FFF2-40B4-BE49-F238E27FC236}">
                  <a16:creationId xmlns:a16="http://schemas.microsoft.com/office/drawing/2014/main" id="{A018980D-25D4-A688-B88D-AD108B2D9879}"/>
                </a:ext>
              </a:extLst>
            </p:cNvPr>
            <p:cNvSpPr/>
            <p:nvPr/>
          </p:nvSpPr>
          <p:spPr>
            <a:xfrm>
              <a:off x="4206049" y="4073004"/>
              <a:ext cx="1883016" cy="2784995"/>
            </a:xfrm>
            <a:custGeom>
              <a:avLst/>
              <a:gdLst>
                <a:gd name="connsiteX0" fmla="*/ 1883017 w 1883016"/>
                <a:gd name="connsiteY0" fmla="*/ 966940 h 2784995"/>
                <a:gd name="connsiteX1" fmla="*/ 895083 w 1883016"/>
                <a:gd name="connsiteY1" fmla="*/ 1734503 h 2784995"/>
                <a:gd name="connsiteX2" fmla="*/ 584682 w 1883016"/>
                <a:gd name="connsiteY2" fmla="*/ 1613383 h 2784995"/>
                <a:gd name="connsiteX3" fmla="*/ 583311 w 1883016"/>
                <a:gd name="connsiteY3" fmla="*/ 1612506 h 2784995"/>
                <a:gd name="connsiteX4" fmla="*/ 574662 w 1883016"/>
                <a:gd name="connsiteY4" fmla="*/ 1606906 h 2784995"/>
                <a:gd name="connsiteX5" fmla="*/ 572224 w 1883016"/>
                <a:gd name="connsiteY5" fmla="*/ 1605343 h 2784995"/>
                <a:gd name="connsiteX6" fmla="*/ 564528 w 1883016"/>
                <a:gd name="connsiteY6" fmla="*/ 1600200 h 2784995"/>
                <a:gd name="connsiteX7" fmla="*/ 561442 w 1883016"/>
                <a:gd name="connsiteY7" fmla="*/ 1598104 h 2784995"/>
                <a:gd name="connsiteX8" fmla="*/ 554317 w 1883016"/>
                <a:gd name="connsiteY8" fmla="*/ 1593189 h 2784995"/>
                <a:gd name="connsiteX9" fmla="*/ 550850 w 1883016"/>
                <a:gd name="connsiteY9" fmla="*/ 1590751 h 2784995"/>
                <a:gd name="connsiteX10" fmla="*/ 543725 w 1883016"/>
                <a:gd name="connsiteY10" fmla="*/ 1585684 h 2784995"/>
                <a:gd name="connsiteX11" fmla="*/ 540372 w 1883016"/>
                <a:gd name="connsiteY11" fmla="*/ 1583245 h 2784995"/>
                <a:gd name="connsiteX12" fmla="*/ 530390 w 1883016"/>
                <a:gd name="connsiteY12" fmla="*/ 1575854 h 2784995"/>
                <a:gd name="connsiteX13" fmla="*/ 525475 w 1883016"/>
                <a:gd name="connsiteY13" fmla="*/ 1572082 h 2784995"/>
                <a:gd name="connsiteX14" fmla="*/ 520179 w 1883016"/>
                <a:gd name="connsiteY14" fmla="*/ 1568005 h 2784995"/>
                <a:gd name="connsiteX15" fmla="*/ 514921 w 1883016"/>
                <a:gd name="connsiteY15" fmla="*/ 1563853 h 2784995"/>
                <a:gd name="connsiteX16" fmla="*/ 509968 w 1883016"/>
                <a:gd name="connsiteY16" fmla="*/ 1559890 h 2784995"/>
                <a:gd name="connsiteX17" fmla="*/ 504711 w 1883016"/>
                <a:gd name="connsiteY17" fmla="*/ 1555585 h 2784995"/>
                <a:gd name="connsiteX18" fmla="*/ 499758 w 1883016"/>
                <a:gd name="connsiteY18" fmla="*/ 1551508 h 2784995"/>
                <a:gd name="connsiteX19" fmla="*/ 494614 w 1883016"/>
                <a:gd name="connsiteY19" fmla="*/ 1547127 h 2784995"/>
                <a:gd name="connsiteX20" fmla="*/ 489585 w 1883016"/>
                <a:gd name="connsiteY20" fmla="*/ 1542821 h 2784995"/>
                <a:gd name="connsiteX21" fmla="*/ 484556 w 1883016"/>
                <a:gd name="connsiteY21" fmla="*/ 1538402 h 2784995"/>
                <a:gd name="connsiteX22" fmla="*/ 479412 w 1883016"/>
                <a:gd name="connsiteY22" fmla="*/ 1533830 h 2784995"/>
                <a:gd name="connsiteX23" fmla="*/ 474574 w 1883016"/>
                <a:gd name="connsiteY23" fmla="*/ 1529448 h 2784995"/>
                <a:gd name="connsiteX24" fmla="*/ 469278 w 1883016"/>
                <a:gd name="connsiteY24" fmla="*/ 1524534 h 2784995"/>
                <a:gd name="connsiteX25" fmla="*/ 464667 w 1883016"/>
                <a:gd name="connsiteY25" fmla="*/ 1520190 h 2784995"/>
                <a:gd name="connsiteX26" fmla="*/ 459067 w 1883016"/>
                <a:gd name="connsiteY26" fmla="*/ 1514780 h 2784995"/>
                <a:gd name="connsiteX27" fmla="*/ 454838 w 1883016"/>
                <a:gd name="connsiteY27" fmla="*/ 1510665 h 2784995"/>
                <a:gd name="connsiteX28" fmla="*/ 448513 w 1883016"/>
                <a:gd name="connsiteY28" fmla="*/ 1504340 h 2784995"/>
                <a:gd name="connsiteX29" fmla="*/ 445084 w 1883016"/>
                <a:gd name="connsiteY29" fmla="*/ 1500873 h 2784995"/>
                <a:gd name="connsiteX30" fmla="*/ 435407 w 1883016"/>
                <a:gd name="connsiteY30" fmla="*/ 1490777 h 2784995"/>
                <a:gd name="connsiteX31" fmla="*/ 355321 w 1883016"/>
                <a:gd name="connsiteY31" fmla="*/ 1407147 h 2784995"/>
                <a:gd name="connsiteX32" fmla="*/ 368160 w 1883016"/>
                <a:gd name="connsiteY32" fmla="*/ 1953349 h 2784995"/>
                <a:gd name="connsiteX33" fmla="*/ 591236 w 1883016"/>
                <a:gd name="connsiteY33" fmla="*/ 2751429 h 2784995"/>
                <a:gd name="connsiteX34" fmla="*/ 598322 w 1883016"/>
                <a:gd name="connsiteY34" fmla="*/ 2767584 h 2784995"/>
                <a:gd name="connsiteX35" fmla="*/ 606019 w 1883016"/>
                <a:gd name="connsiteY35" fmla="*/ 2784996 h 2784995"/>
                <a:gd name="connsiteX36" fmla="*/ 47625 w 1883016"/>
                <a:gd name="connsiteY36" fmla="*/ 2784996 h 2784995"/>
                <a:gd name="connsiteX37" fmla="*/ 232220 w 1883016"/>
                <a:gd name="connsiteY37" fmla="*/ 1459802 h 2784995"/>
                <a:gd name="connsiteX38" fmla="*/ 0 w 1883016"/>
                <a:gd name="connsiteY38" fmla="*/ 0 h 2784995"/>
                <a:gd name="connsiteX39" fmla="*/ 207302 w 1883016"/>
                <a:gd name="connsiteY39" fmla="*/ 110985 h 2784995"/>
                <a:gd name="connsiteX40" fmla="*/ 207340 w 1883016"/>
                <a:gd name="connsiteY40" fmla="*/ 111023 h 2784995"/>
                <a:gd name="connsiteX41" fmla="*/ 321755 w 1883016"/>
                <a:gd name="connsiteY41" fmla="*/ 196710 h 2784995"/>
                <a:gd name="connsiteX42" fmla="*/ 470954 w 1883016"/>
                <a:gd name="connsiteY42" fmla="*/ 337147 h 2784995"/>
                <a:gd name="connsiteX43" fmla="*/ 666102 w 1883016"/>
                <a:gd name="connsiteY43" fmla="*/ 576415 h 2784995"/>
                <a:gd name="connsiteX44" fmla="*/ 665378 w 1883016"/>
                <a:gd name="connsiteY44" fmla="*/ 1289494 h 2784995"/>
                <a:gd name="connsiteX45" fmla="*/ 1755648 w 1883016"/>
                <a:gd name="connsiteY45" fmla="*/ 882167 h 2784995"/>
                <a:gd name="connsiteX46" fmla="*/ 1883017 w 1883016"/>
                <a:gd name="connsiteY46" fmla="*/ 966940 h 27849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1883016" h="2784995">
                  <a:moveTo>
                    <a:pt x="1883017" y="966940"/>
                  </a:moveTo>
                  <a:cubicBezTo>
                    <a:pt x="1883017" y="966940"/>
                    <a:pt x="1290523" y="1671599"/>
                    <a:pt x="895083" y="1734503"/>
                  </a:cubicBezTo>
                  <a:cubicBezTo>
                    <a:pt x="895083" y="1734503"/>
                    <a:pt x="743026" y="1713586"/>
                    <a:pt x="584682" y="1613383"/>
                  </a:cubicBezTo>
                  <a:cubicBezTo>
                    <a:pt x="584225" y="1613078"/>
                    <a:pt x="583768" y="1612811"/>
                    <a:pt x="583311" y="1612506"/>
                  </a:cubicBezTo>
                  <a:cubicBezTo>
                    <a:pt x="580415" y="1610678"/>
                    <a:pt x="577558" y="1608811"/>
                    <a:pt x="574662" y="1606906"/>
                  </a:cubicBezTo>
                  <a:cubicBezTo>
                    <a:pt x="573824" y="1606372"/>
                    <a:pt x="573024" y="1605877"/>
                    <a:pt x="572224" y="1605343"/>
                  </a:cubicBezTo>
                  <a:cubicBezTo>
                    <a:pt x="569671" y="1603629"/>
                    <a:pt x="567118" y="1601914"/>
                    <a:pt x="564528" y="1600200"/>
                  </a:cubicBezTo>
                  <a:cubicBezTo>
                    <a:pt x="563499" y="1599514"/>
                    <a:pt x="562470" y="1598829"/>
                    <a:pt x="561442" y="1598104"/>
                  </a:cubicBezTo>
                  <a:cubicBezTo>
                    <a:pt x="559079" y="1596504"/>
                    <a:pt x="556717" y="1594828"/>
                    <a:pt x="554317" y="1593189"/>
                  </a:cubicBezTo>
                  <a:cubicBezTo>
                    <a:pt x="553174" y="1592389"/>
                    <a:pt x="551993" y="1591589"/>
                    <a:pt x="550850" y="1590751"/>
                  </a:cubicBezTo>
                  <a:cubicBezTo>
                    <a:pt x="548450" y="1589075"/>
                    <a:pt x="546087" y="1587399"/>
                    <a:pt x="543725" y="1585684"/>
                  </a:cubicBezTo>
                  <a:cubicBezTo>
                    <a:pt x="542620" y="1584884"/>
                    <a:pt x="541477" y="1584084"/>
                    <a:pt x="540372" y="1583245"/>
                  </a:cubicBezTo>
                  <a:cubicBezTo>
                    <a:pt x="537020" y="1580845"/>
                    <a:pt x="533705" y="1578369"/>
                    <a:pt x="530390" y="1575854"/>
                  </a:cubicBezTo>
                  <a:lnTo>
                    <a:pt x="525475" y="1572082"/>
                  </a:lnTo>
                  <a:cubicBezTo>
                    <a:pt x="523685" y="1570711"/>
                    <a:pt x="521932" y="1569377"/>
                    <a:pt x="520179" y="1568005"/>
                  </a:cubicBezTo>
                  <a:cubicBezTo>
                    <a:pt x="518427" y="1566634"/>
                    <a:pt x="516674" y="1565262"/>
                    <a:pt x="514921" y="1563853"/>
                  </a:cubicBezTo>
                  <a:cubicBezTo>
                    <a:pt x="513283" y="1562557"/>
                    <a:pt x="511607" y="1561224"/>
                    <a:pt x="509968" y="1559890"/>
                  </a:cubicBezTo>
                  <a:cubicBezTo>
                    <a:pt x="508216" y="1558480"/>
                    <a:pt x="506463" y="1557032"/>
                    <a:pt x="504711" y="1555585"/>
                  </a:cubicBezTo>
                  <a:cubicBezTo>
                    <a:pt x="503072" y="1554251"/>
                    <a:pt x="501396" y="1552880"/>
                    <a:pt x="499758" y="1551508"/>
                  </a:cubicBezTo>
                  <a:cubicBezTo>
                    <a:pt x="498043" y="1550060"/>
                    <a:pt x="496329" y="1548574"/>
                    <a:pt x="494614" y="1547127"/>
                  </a:cubicBezTo>
                  <a:cubicBezTo>
                    <a:pt x="492938" y="1545717"/>
                    <a:pt x="491261" y="1544269"/>
                    <a:pt x="489585" y="1542821"/>
                  </a:cubicBezTo>
                  <a:cubicBezTo>
                    <a:pt x="487909" y="1541373"/>
                    <a:pt x="486232" y="1539887"/>
                    <a:pt x="484556" y="1538402"/>
                  </a:cubicBezTo>
                  <a:cubicBezTo>
                    <a:pt x="482841" y="1536916"/>
                    <a:pt x="481127" y="1535354"/>
                    <a:pt x="479412" y="1533830"/>
                  </a:cubicBezTo>
                  <a:cubicBezTo>
                    <a:pt x="477812" y="1532382"/>
                    <a:pt x="476174" y="1530896"/>
                    <a:pt x="474574" y="1529448"/>
                  </a:cubicBezTo>
                  <a:cubicBezTo>
                    <a:pt x="472821" y="1527810"/>
                    <a:pt x="471030" y="1526172"/>
                    <a:pt x="469278" y="1524534"/>
                  </a:cubicBezTo>
                  <a:cubicBezTo>
                    <a:pt x="467754" y="1523086"/>
                    <a:pt x="466192" y="1521638"/>
                    <a:pt x="464667" y="1520190"/>
                  </a:cubicBezTo>
                  <a:cubicBezTo>
                    <a:pt x="462801" y="1518399"/>
                    <a:pt x="460934" y="1516608"/>
                    <a:pt x="459067" y="1514780"/>
                  </a:cubicBezTo>
                  <a:cubicBezTo>
                    <a:pt x="457657" y="1513408"/>
                    <a:pt x="456248" y="1512075"/>
                    <a:pt x="454838" y="1510665"/>
                  </a:cubicBezTo>
                  <a:cubicBezTo>
                    <a:pt x="452704" y="1508569"/>
                    <a:pt x="450609" y="1506474"/>
                    <a:pt x="448513" y="1504340"/>
                  </a:cubicBezTo>
                  <a:cubicBezTo>
                    <a:pt x="447370" y="1503159"/>
                    <a:pt x="446227" y="1502054"/>
                    <a:pt x="445084" y="1500873"/>
                  </a:cubicBezTo>
                  <a:cubicBezTo>
                    <a:pt x="441846" y="1497558"/>
                    <a:pt x="438607" y="1494206"/>
                    <a:pt x="435407" y="1490777"/>
                  </a:cubicBezTo>
                  <a:cubicBezTo>
                    <a:pt x="421653" y="1476184"/>
                    <a:pt x="368198" y="1423492"/>
                    <a:pt x="355321" y="1407147"/>
                  </a:cubicBezTo>
                  <a:cubicBezTo>
                    <a:pt x="355321" y="1407147"/>
                    <a:pt x="323964" y="1621383"/>
                    <a:pt x="368160" y="1953349"/>
                  </a:cubicBezTo>
                  <a:cubicBezTo>
                    <a:pt x="397764" y="2176082"/>
                    <a:pt x="461391" y="2451811"/>
                    <a:pt x="591236" y="2751429"/>
                  </a:cubicBezTo>
                  <a:cubicBezTo>
                    <a:pt x="593522" y="2756802"/>
                    <a:pt x="595884" y="2762174"/>
                    <a:pt x="598322" y="2767584"/>
                  </a:cubicBezTo>
                  <a:cubicBezTo>
                    <a:pt x="600837" y="2773375"/>
                    <a:pt x="603428" y="2779166"/>
                    <a:pt x="606019" y="2784996"/>
                  </a:cubicBezTo>
                  <a:lnTo>
                    <a:pt x="47625" y="2784996"/>
                  </a:lnTo>
                  <a:cubicBezTo>
                    <a:pt x="162687" y="2429256"/>
                    <a:pt x="232220" y="1966188"/>
                    <a:pt x="232220" y="1459802"/>
                  </a:cubicBezTo>
                  <a:cubicBezTo>
                    <a:pt x="232220" y="886854"/>
                    <a:pt x="143218" y="369341"/>
                    <a:pt x="0" y="0"/>
                  </a:cubicBezTo>
                  <a:cubicBezTo>
                    <a:pt x="63703" y="25718"/>
                    <a:pt x="133464" y="61493"/>
                    <a:pt x="207302" y="110985"/>
                  </a:cubicBezTo>
                  <a:cubicBezTo>
                    <a:pt x="207302" y="110985"/>
                    <a:pt x="207302" y="111023"/>
                    <a:pt x="207340" y="111023"/>
                  </a:cubicBezTo>
                  <a:cubicBezTo>
                    <a:pt x="244526" y="135941"/>
                    <a:pt x="282740" y="164325"/>
                    <a:pt x="321755" y="196710"/>
                  </a:cubicBezTo>
                  <a:cubicBezTo>
                    <a:pt x="370408" y="237096"/>
                    <a:pt x="420319" y="283578"/>
                    <a:pt x="470954" y="337147"/>
                  </a:cubicBezTo>
                  <a:cubicBezTo>
                    <a:pt x="535115" y="404965"/>
                    <a:pt x="600494" y="484098"/>
                    <a:pt x="666102" y="576415"/>
                  </a:cubicBezTo>
                  <a:cubicBezTo>
                    <a:pt x="701726" y="788746"/>
                    <a:pt x="710184" y="1028814"/>
                    <a:pt x="665378" y="1289494"/>
                  </a:cubicBezTo>
                  <a:cubicBezTo>
                    <a:pt x="1150125" y="1553070"/>
                    <a:pt x="1613078" y="1057237"/>
                    <a:pt x="1755648" y="882167"/>
                  </a:cubicBezTo>
                  <a:cubicBezTo>
                    <a:pt x="1791881" y="913028"/>
                    <a:pt x="1834058" y="942023"/>
                    <a:pt x="1883017" y="966940"/>
                  </a:cubicBez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50000">
                  <a:srgbClr val="FFC2C2"/>
                </a:gs>
                <a:gs pos="100000">
                  <a:srgbClr val="FF8585"/>
                </a:gs>
              </a:gsLst>
              <a:lin ang="7118010" scaled="1"/>
            </a:gradFill>
            <a:ln w="38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549" name="图形 7">
              <a:extLst>
                <a:ext uri="{FF2B5EF4-FFF2-40B4-BE49-F238E27FC236}">
                  <a16:creationId xmlns:a16="http://schemas.microsoft.com/office/drawing/2014/main" id="{CED91BF0-F791-61E9-779C-282AC2061CB4}"/>
                </a:ext>
              </a:extLst>
            </p:cNvPr>
            <p:cNvGrpSpPr/>
            <p:nvPr/>
          </p:nvGrpSpPr>
          <p:grpSpPr>
            <a:xfrm>
              <a:off x="2572131" y="4010002"/>
              <a:ext cx="2239975" cy="2847997"/>
              <a:chOff x="2572131" y="4010002"/>
              <a:chExt cx="2239975" cy="2847997"/>
            </a:xfrm>
          </p:grpSpPr>
          <p:sp>
            <p:nvSpPr>
              <p:cNvPr id="550" name="任意多边形: 形状 549">
                <a:extLst>
                  <a:ext uri="{FF2B5EF4-FFF2-40B4-BE49-F238E27FC236}">
                    <a16:creationId xmlns:a16="http://schemas.microsoft.com/office/drawing/2014/main" id="{220AA3E0-C6BD-FA89-198F-590AF9BB448A}"/>
                  </a:ext>
                </a:extLst>
              </p:cNvPr>
              <p:cNvSpPr/>
              <p:nvPr/>
            </p:nvSpPr>
            <p:spPr>
              <a:xfrm>
                <a:off x="2572131" y="4010002"/>
                <a:ext cx="2239975" cy="2847997"/>
              </a:xfrm>
              <a:custGeom>
                <a:avLst/>
                <a:gdLst>
                  <a:gd name="connsiteX0" fmla="*/ 0 w 2239975"/>
                  <a:gd name="connsiteY0" fmla="*/ 2847997 h 2847997"/>
                  <a:gd name="connsiteX1" fmla="*/ 349225 w 2239975"/>
                  <a:gd name="connsiteY1" fmla="*/ 149184 h 2847997"/>
                  <a:gd name="connsiteX2" fmla="*/ 351968 w 2239975"/>
                  <a:gd name="connsiteY2" fmla="*/ 145984 h 2847997"/>
                  <a:gd name="connsiteX3" fmla="*/ 352425 w 2239975"/>
                  <a:gd name="connsiteY3" fmla="*/ 145412 h 2847997"/>
                  <a:gd name="connsiteX4" fmla="*/ 721309 w 2239975"/>
                  <a:gd name="connsiteY4" fmla="*/ 18043 h 2847997"/>
                  <a:gd name="connsiteX5" fmla="*/ 769810 w 2239975"/>
                  <a:gd name="connsiteY5" fmla="*/ 13319 h 2847997"/>
                  <a:gd name="connsiteX6" fmla="*/ 919429 w 2239975"/>
                  <a:gd name="connsiteY6" fmla="*/ 3718 h 2847997"/>
                  <a:gd name="connsiteX7" fmla="*/ 954938 w 2239975"/>
                  <a:gd name="connsiteY7" fmla="*/ 3832 h 2847997"/>
                  <a:gd name="connsiteX8" fmla="*/ 1268806 w 2239975"/>
                  <a:gd name="connsiteY8" fmla="*/ 4823 h 2847997"/>
                  <a:gd name="connsiteX9" fmla="*/ 1498054 w 2239975"/>
                  <a:gd name="connsiteY9" fmla="*/ 19796 h 2847997"/>
                  <a:gd name="connsiteX10" fmla="*/ 1498092 w 2239975"/>
                  <a:gd name="connsiteY10" fmla="*/ 19796 h 2847997"/>
                  <a:gd name="connsiteX11" fmla="*/ 1585189 w 2239975"/>
                  <a:gd name="connsiteY11" fmla="*/ 44828 h 2847997"/>
                  <a:gd name="connsiteX12" fmla="*/ 1841221 w 2239975"/>
                  <a:gd name="connsiteY12" fmla="*/ 173987 h 2847997"/>
                  <a:gd name="connsiteX13" fmla="*/ 1841259 w 2239975"/>
                  <a:gd name="connsiteY13" fmla="*/ 174025 h 2847997"/>
                  <a:gd name="connsiteX14" fmla="*/ 1955673 w 2239975"/>
                  <a:gd name="connsiteY14" fmla="*/ 259712 h 2847997"/>
                  <a:gd name="connsiteX15" fmla="*/ 2001507 w 2239975"/>
                  <a:gd name="connsiteY15" fmla="*/ 1553779 h 2847997"/>
                  <a:gd name="connsiteX16" fmla="*/ 2136458 w 2239975"/>
                  <a:gd name="connsiteY16" fmla="*/ 2587850 h 2847997"/>
                  <a:gd name="connsiteX17" fmla="*/ 2225154 w 2239975"/>
                  <a:gd name="connsiteY17" fmla="*/ 2814431 h 2847997"/>
                  <a:gd name="connsiteX18" fmla="*/ 2232241 w 2239975"/>
                  <a:gd name="connsiteY18" fmla="*/ 2830586 h 2847997"/>
                  <a:gd name="connsiteX19" fmla="*/ 2239975 w 2239975"/>
                  <a:gd name="connsiteY19" fmla="*/ 2847997 h 2847997"/>
                  <a:gd name="connsiteX20" fmla="*/ 0 w 2239975"/>
                  <a:gd name="connsiteY20" fmla="*/ 2847997 h 2847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2239975" h="2847997">
                    <a:moveTo>
                      <a:pt x="0" y="2847997"/>
                    </a:moveTo>
                    <a:cubicBezTo>
                      <a:pt x="304952" y="1811068"/>
                      <a:pt x="-140475" y="745373"/>
                      <a:pt x="349225" y="149184"/>
                    </a:cubicBezTo>
                    <a:cubicBezTo>
                      <a:pt x="350101" y="148117"/>
                      <a:pt x="351015" y="147050"/>
                      <a:pt x="351968" y="145984"/>
                    </a:cubicBezTo>
                    <a:cubicBezTo>
                      <a:pt x="352120" y="145793"/>
                      <a:pt x="352273" y="145602"/>
                      <a:pt x="352425" y="145412"/>
                    </a:cubicBezTo>
                    <a:cubicBezTo>
                      <a:pt x="421119" y="66697"/>
                      <a:pt x="576453" y="33741"/>
                      <a:pt x="721309" y="18043"/>
                    </a:cubicBezTo>
                    <a:cubicBezTo>
                      <a:pt x="737654" y="16253"/>
                      <a:pt x="753885" y="14691"/>
                      <a:pt x="769810" y="13319"/>
                    </a:cubicBezTo>
                    <a:cubicBezTo>
                      <a:pt x="824903" y="8557"/>
                      <a:pt x="876681" y="5928"/>
                      <a:pt x="919429" y="3718"/>
                    </a:cubicBezTo>
                    <a:lnTo>
                      <a:pt x="954938" y="3832"/>
                    </a:lnTo>
                    <a:lnTo>
                      <a:pt x="1268806" y="4823"/>
                    </a:lnTo>
                    <a:cubicBezTo>
                      <a:pt x="1268806" y="4823"/>
                      <a:pt x="1357122" y="-12970"/>
                      <a:pt x="1498054" y="19796"/>
                    </a:cubicBezTo>
                    <a:cubicBezTo>
                      <a:pt x="1498092" y="19796"/>
                      <a:pt x="1498092" y="19796"/>
                      <a:pt x="1498092" y="19796"/>
                    </a:cubicBezTo>
                    <a:cubicBezTo>
                      <a:pt x="1525257" y="26082"/>
                      <a:pt x="1554366" y="34274"/>
                      <a:pt x="1585189" y="44828"/>
                    </a:cubicBezTo>
                    <a:cubicBezTo>
                      <a:pt x="1661427" y="70964"/>
                      <a:pt x="1748028" y="111541"/>
                      <a:pt x="1841221" y="173987"/>
                    </a:cubicBezTo>
                    <a:cubicBezTo>
                      <a:pt x="1841221" y="173987"/>
                      <a:pt x="1841221" y="174025"/>
                      <a:pt x="1841259" y="174025"/>
                    </a:cubicBezTo>
                    <a:cubicBezTo>
                      <a:pt x="1878444" y="198942"/>
                      <a:pt x="1916659" y="227327"/>
                      <a:pt x="1955673" y="259712"/>
                    </a:cubicBezTo>
                    <a:cubicBezTo>
                      <a:pt x="2068944" y="590839"/>
                      <a:pt x="2143963" y="1038552"/>
                      <a:pt x="2001507" y="1553779"/>
                    </a:cubicBezTo>
                    <a:cubicBezTo>
                      <a:pt x="2001507" y="1553779"/>
                      <a:pt x="1922107" y="1970097"/>
                      <a:pt x="2136458" y="2587850"/>
                    </a:cubicBezTo>
                    <a:cubicBezTo>
                      <a:pt x="2161756" y="2660698"/>
                      <a:pt x="2191093" y="2736326"/>
                      <a:pt x="2225154" y="2814431"/>
                    </a:cubicBezTo>
                    <a:cubicBezTo>
                      <a:pt x="2227440" y="2819803"/>
                      <a:pt x="2229803" y="2825175"/>
                      <a:pt x="2232241" y="2830586"/>
                    </a:cubicBezTo>
                    <a:cubicBezTo>
                      <a:pt x="2234756" y="2836377"/>
                      <a:pt x="2237346" y="2842206"/>
                      <a:pt x="2239975" y="2847997"/>
                    </a:cubicBezTo>
                    <a:lnTo>
                      <a:pt x="0" y="2847997"/>
                    </a:lnTo>
                    <a:close/>
                  </a:path>
                </a:pathLst>
              </a:custGeom>
              <a:gradFill>
                <a:gsLst>
                  <a:gs pos="2410">
                    <a:srgbClr val="C9363D"/>
                  </a:gs>
                  <a:gs pos="99470">
                    <a:srgbClr val="FF8589"/>
                  </a:gs>
                </a:gsLst>
                <a:lin ang="18673890" scaled="1"/>
              </a:gra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1" name="任意多边形: 形状 550">
                <a:extLst>
                  <a:ext uri="{FF2B5EF4-FFF2-40B4-BE49-F238E27FC236}">
                    <a16:creationId xmlns:a16="http://schemas.microsoft.com/office/drawing/2014/main" id="{E95081FC-F2F5-3C34-9DA4-6EC53F8E1994}"/>
                  </a:ext>
                </a:extLst>
              </p:cNvPr>
              <p:cNvSpPr/>
              <p:nvPr/>
            </p:nvSpPr>
            <p:spPr>
              <a:xfrm>
                <a:off x="2572131" y="4123370"/>
                <a:ext cx="2239975" cy="2734629"/>
              </a:xfrm>
              <a:custGeom>
                <a:avLst/>
                <a:gdLst>
                  <a:gd name="connsiteX0" fmla="*/ 0 w 2239975"/>
                  <a:gd name="connsiteY0" fmla="*/ 2734630 h 2734629"/>
                  <a:gd name="connsiteX1" fmla="*/ 349225 w 2239975"/>
                  <a:gd name="connsiteY1" fmla="*/ 35816 h 2734629"/>
                  <a:gd name="connsiteX2" fmla="*/ 351968 w 2239975"/>
                  <a:gd name="connsiteY2" fmla="*/ 32616 h 2734629"/>
                  <a:gd name="connsiteX3" fmla="*/ 352425 w 2239975"/>
                  <a:gd name="connsiteY3" fmla="*/ 32044 h 2734629"/>
                  <a:gd name="connsiteX4" fmla="*/ 656044 w 2239975"/>
                  <a:gd name="connsiteY4" fmla="*/ 23548 h 2734629"/>
                  <a:gd name="connsiteX5" fmla="*/ 2136458 w 2239975"/>
                  <a:gd name="connsiteY5" fmla="*/ 2474483 h 2734629"/>
                  <a:gd name="connsiteX6" fmla="*/ 2225154 w 2239975"/>
                  <a:gd name="connsiteY6" fmla="*/ 2701063 h 2734629"/>
                  <a:gd name="connsiteX7" fmla="*/ 2232241 w 2239975"/>
                  <a:gd name="connsiteY7" fmla="*/ 2717218 h 2734629"/>
                  <a:gd name="connsiteX8" fmla="*/ 2239975 w 2239975"/>
                  <a:gd name="connsiteY8" fmla="*/ 2734630 h 2734629"/>
                  <a:gd name="connsiteX9" fmla="*/ 0 w 2239975"/>
                  <a:gd name="connsiteY9" fmla="*/ 2734630 h 27346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239975" h="2734629">
                    <a:moveTo>
                      <a:pt x="0" y="2734630"/>
                    </a:moveTo>
                    <a:cubicBezTo>
                      <a:pt x="304952" y="1697700"/>
                      <a:pt x="-140475" y="632005"/>
                      <a:pt x="349225" y="35816"/>
                    </a:cubicBezTo>
                    <a:cubicBezTo>
                      <a:pt x="350101" y="34749"/>
                      <a:pt x="351015" y="33682"/>
                      <a:pt x="351968" y="32616"/>
                    </a:cubicBezTo>
                    <a:cubicBezTo>
                      <a:pt x="352120" y="32425"/>
                      <a:pt x="352273" y="32234"/>
                      <a:pt x="352425" y="32044"/>
                    </a:cubicBezTo>
                    <a:cubicBezTo>
                      <a:pt x="419138" y="-42899"/>
                      <a:pt x="511264" y="39245"/>
                      <a:pt x="656044" y="23548"/>
                    </a:cubicBezTo>
                    <a:cubicBezTo>
                      <a:pt x="487109" y="519572"/>
                      <a:pt x="-71171" y="2706664"/>
                      <a:pt x="2136458" y="2474483"/>
                    </a:cubicBezTo>
                    <a:cubicBezTo>
                      <a:pt x="2161756" y="2547330"/>
                      <a:pt x="2191093" y="2622958"/>
                      <a:pt x="2225154" y="2701063"/>
                    </a:cubicBezTo>
                    <a:cubicBezTo>
                      <a:pt x="2227440" y="2706436"/>
                      <a:pt x="2229803" y="2711808"/>
                      <a:pt x="2232241" y="2717218"/>
                    </a:cubicBezTo>
                    <a:cubicBezTo>
                      <a:pt x="2234756" y="2723009"/>
                      <a:pt x="2237346" y="2728838"/>
                      <a:pt x="2239975" y="2734630"/>
                    </a:cubicBezTo>
                    <a:lnTo>
                      <a:pt x="0" y="2734630"/>
                    </a:lnTo>
                    <a:close/>
                  </a:path>
                </a:pathLst>
              </a:custGeom>
              <a:gradFill>
                <a:gsLst>
                  <a:gs pos="2410">
                    <a:srgbClr val="C9363D"/>
                  </a:gs>
                  <a:gs pos="99470">
                    <a:srgbClr val="FF8589"/>
                  </a:gs>
                </a:gsLst>
                <a:lin ang="18673890" scaled="1"/>
              </a:gra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552" name="图形 7">
              <a:extLst>
                <a:ext uri="{FF2B5EF4-FFF2-40B4-BE49-F238E27FC236}">
                  <a16:creationId xmlns:a16="http://schemas.microsoft.com/office/drawing/2014/main" id="{C4850B68-BF92-D295-2CA9-1CB70AAE0CB5}"/>
                </a:ext>
              </a:extLst>
            </p:cNvPr>
            <p:cNvGrpSpPr/>
            <p:nvPr/>
          </p:nvGrpSpPr>
          <p:grpSpPr>
            <a:xfrm>
              <a:off x="3503142" y="3621024"/>
              <a:ext cx="518045" cy="615281"/>
              <a:chOff x="3503142" y="3621024"/>
              <a:chExt cx="518045" cy="615281"/>
            </a:xfrm>
          </p:grpSpPr>
          <p:sp>
            <p:nvSpPr>
              <p:cNvPr id="553" name="任意多边形: 形状 552">
                <a:extLst>
                  <a:ext uri="{FF2B5EF4-FFF2-40B4-BE49-F238E27FC236}">
                    <a16:creationId xmlns:a16="http://schemas.microsoft.com/office/drawing/2014/main" id="{365C3FE3-313B-1092-3F1B-B73AFF99D2B9}"/>
                  </a:ext>
                </a:extLst>
              </p:cNvPr>
              <p:cNvSpPr/>
              <p:nvPr/>
            </p:nvSpPr>
            <p:spPr>
              <a:xfrm>
                <a:off x="3503142" y="3621024"/>
                <a:ext cx="518045" cy="615281"/>
              </a:xfrm>
              <a:custGeom>
                <a:avLst/>
                <a:gdLst>
                  <a:gd name="connsiteX0" fmla="*/ 518046 w 518045"/>
                  <a:gd name="connsiteY0" fmla="*/ 440322 h 615281"/>
                  <a:gd name="connsiteX1" fmla="*/ 411632 w 518045"/>
                  <a:gd name="connsiteY1" fmla="*/ 605904 h 615281"/>
                  <a:gd name="connsiteX2" fmla="*/ 384086 w 518045"/>
                  <a:gd name="connsiteY2" fmla="*/ 614743 h 615281"/>
                  <a:gd name="connsiteX3" fmla="*/ 350406 w 518045"/>
                  <a:gd name="connsiteY3" fmla="*/ 611619 h 615281"/>
                  <a:gd name="connsiteX4" fmla="*/ 0 w 518045"/>
                  <a:gd name="connsiteY4" fmla="*/ 440322 h 615281"/>
                  <a:gd name="connsiteX5" fmla="*/ 10820 w 518045"/>
                  <a:gd name="connsiteY5" fmla="*/ 431102 h 615281"/>
                  <a:gd name="connsiteX6" fmla="*/ 91440 w 518045"/>
                  <a:gd name="connsiteY6" fmla="*/ 0 h 615281"/>
                  <a:gd name="connsiteX7" fmla="*/ 426606 w 518045"/>
                  <a:gd name="connsiteY7" fmla="*/ 0 h 615281"/>
                  <a:gd name="connsiteX8" fmla="*/ 419595 w 518045"/>
                  <a:gd name="connsiteY8" fmla="*/ 50444 h 615281"/>
                  <a:gd name="connsiteX9" fmla="*/ 518046 w 518045"/>
                  <a:gd name="connsiteY9" fmla="*/ 440322 h 6152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18045" h="615281">
                    <a:moveTo>
                      <a:pt x="518046" y="440322"/>
                    </a:moveTo>
                    <a:cubicBezTo>
                      <a:pt x="475678" y="465849"/>
                      <a:pt x="452361" y="577748"/>
                      <a:pt x="411632" y="605904"/>
                    </a:cubicBezTo>
                    <a:cubicBezTo>
                      <a:pt x="405193" y="610362"/>
                      <a:pt x="394487" y="613943"/>
                      <a:pt x="384086" y="614743"/>
                    </a:cubicBezTo>
                    <a:cubicBezTo>
                      <a:pt x="372618" y="615582"/>
                      <a:pt x="361569" y="616001"/>
                      <a:pt x="350406" y="611619"/>
                    </a:cubicBezTo>
                    <a:cubicBezTo>
                      <a:pt x="227952" y="563461"/>
                      <a:pt x="0" y="440322"/>
                      <a:pt x="0" y="440322"/>
                    </a:cubicBezTo>
                    <a:cubicBezTo>
                      <a:pt x="3772" y="437769"/>
                      <a:pt x="7391" y="434683"/>
                      <a:pt x="10820" y="431102"/>
                    </a:cubicBezTo>
                    <a:cubicBezTo>
                      <a:pt x="91440" y="347853"/>
                      <a:pt x="91440" y="0"/>
                      <a:pt x="91440" y="0"/>
                    </a:cubicBezTo>
                    <a:lnTo>
                      <a:pt x="426606" y="0"/>
                    </a:lnTo>
                    <a:cubicBezTo>
                      <a:pt x="422567" y="15469"/>
                      <a:pt x="420357" y="32461"/>
                      <a:pt x="419595" y="50444"/>
                    </a:cubicBezTo>
                    <a:cubicBezTo>
                      <a:pt x="413004" y="206845"/>
                      <a:pt x="518046" y="440322"/>
                      <a:pt x="518046" y="440322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AF8C"/>
                  </a:gs>
                  <a:gs pos="50000">
                    <a:srgbClr val="FFB99E"/>
                  </a:gs>
                  <a:gs pos="100000">
                    <a:srgbClr val="FFC3B0"/>
                  </a:gs>
                </a:gsLst>
                <a:lin ang="0" scaled="1"/>
              </a:gra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4" name="任意多边形: 形状 553">
                <a:extLst>
                  <a:ext uri="{FF2B5EF4-FFF2-40B4-BE49-F238E27FC236}">
                    <a16:creationId xmlns:a16="http://schemas.microsoft.com/office/drawing/2014/main" id="{C1D2022E-A825-E4D5-518B-F0E9FD59348F}"/>
                  </a:ext>
                </a:extLst>
              </p:cNvPr>
              <p:cNvSpPr/>
              <p:nvPr/>
            </p:nvSpPr>
            <p:spPr>
              <a:xfrm>
                <a:off x="3513962" y="3621024"/>
                <a:ext cx="415785" cy="478954"/>
              </a:xfrm>
              <a:custGeom>
                <a:avLst/>
                <a:gdLst>
                  <a:gd name="connsiteX0" fmla="*/ 415785 w 415785"/>
                  <a:gd name="connsiteY0" fmla="*/ 0 h 478954"/>
                  <a:gd name="connsiteX1" fmla="*/ 408775 w 415785"/>
                  <a:gd name="connsiteY1" fmla="*/ 50444 h 478954"/>
                  <a:gd name="connsiteX2" fmla="*/ 117043 w 415785"/>
                  <a:gd name="connsiteY2" fmla="*/ 478955 h 478954"/>
                  <a:gd name="connsiteX3" fmla="*/ 0 w 415785"/>
                  <a:gd name="connsiteY3" fmla="*/ 431102 h 478954"/>
                  <a:gd name="connsiteX4" fmla="*/ 80620 w 415785"/>
                  <a:gd name="connsiteY4" fmla="*/ 0 h 478954"/>
                  <a:gd name="connsiteX5" fmla="*/ 415785 w 415785"/>
                  <a:gd name="connsiteY5" fmla="*/ 0 h 4789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15785" h="478954">
                    <a:moveTo>
                      <a:pt x="415785" y="0"/>
                    </a:moveTo>
                    <a:cubicBezTo>
                      <a:pt x="411747" y="15469"/>
                      <a:pt x="409537" y="32461"/>
                      <a:pt x="408775" y="50444"/>
                    </a:cubicBezTo>
                    <a:cubicBezTo>
                      <a:pt x="317335" y="115329"/>
                      <a:pt x="131102" y="271882"/>
                      <a:pt x="117043" y="478955"/>
                    </a:cubicBezTo>
                    <a:lnTo>
                      <a:pt x="0" y="431102"/>
                    </a:lnTo>
                    <a:cubicBezTo>
                      <a:pt x="80620" y="347853"/>
                      <a:pt x="80620" y="0"/>
                      <a:pt x="80620" y="0"/>
                    </a:cubicBezTo>
                    <a:lnTo>
                      <a:pt x="415785" y="0"/>
                    </a:lnTo>
                    <a:close/>
                  </a:path>
                </a:pathLst>
              </a:custGeom>
              <a:gradFill>
                <a:gsLst>
                  <a:gs pos="0">
                    <a:srgbClr val="FF9263"/>
                  </a:gs>
                  <a:gs pos="50000">
                    <a:srgbClr val="FF9D77"/>
                  </a:gs>
                  <a:gs pos="100000">
                    <a:srgbClr val="FFA88C"/>
                  </a:gs>
                </a:gsLst>
                <a:lin ang="0" scaled="1"/>
              </a:gra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555" name="任意多边形: 形状 554">
              <a:extLst>
                <a:ext uri="{FF2B5EF4-FFF2-40B4-BE49-F238E27FC236}">
                  <a16:creationId xmlns:a16="http://schemas.microsoft.com/office/drawing/2014/main" id="{F848112F-3055-43AB-E410-24E45F8DA576}"/>
                </a:ext>
              </a:extLst>
            </p:cNvPr>
            <p:cNvSpPr/>
            <p:nvPr/>
          </p:nvSpPr>
          <p:spPr>
            <a:xfrm>
              <a:off x="2226587" y="4074457"/>
              <a:ext cx="1218007" cy="2155756"/>
            </a:xfrm>
            <a:custGeom>
              <a:avLst/>
              <a:gdLst>
                <a:gd name="connsiteX0" fmla="*/ 675071 w 1218007"/>
                <a:gd name="connsiteY0" fmla="*/ 1435945 h 2155756"/>
                <a:gd name="connsiteX1" fmla="*/ 667641 w 1218007"/>
                <a:gd name="connsiteY1" fmla="*/ 1489323 h 2155756"/>
                <a:gd name="connsiteX2" fmla="*/ 668556 w 1218007"/>
                <a:gd name="connsiteY2" fmla="*/ 1492638 h 2155756"/>
                <a:gd name="connsiteX3" fmla="*/ 669775 w 1218007"/>
                <a:gd name="connsiteY3" fmla="*/ 1496296 h 2155756"/>
                <a:gd name="connsiteX4" fmla="*/ 670918 w 1218007"/>
                <a:gd name="connsiteY4" fmla="*/ 1499229 h 2155756"/>
                <a:gd name="connsiteX5" fmla="*/ 672289 w 1218007"/>
                <a:gd name="connsiteY5" fmla="*/ 1502430 h 2155756"/>
                <a:gd name="connsiteX6" fmla="*/ 673851 w 1218007"/>
                <a:gd name="connsiteY6" fmla="*/ 1505554 h 2155756"/>
                <a:gd name="connsiteX7" fmla="*/ 675375 w 1218007"/>
                <a:gd name="connsiteY7" fmla="*/ 1508373 h 2155756"/>
                <a:gd name="connsiteX8" fmla="*/ 675528 w 1218007"/>
                <a:gd name="connsiteY8" fmla="*/ 1508602 h 2155756"/>
                <a:gd name="connsiteX9" fmla="*/ 677357 w 1218007"/>
                <a:gd name="connsiteY9" fmla="*/ 1511574 h 2155756"/>
                <a:gd name="connsiteX10" fmla="*/ 679300 w 1218007"/>
                <a:gd name="connsiteY10" fmla="*/ 1514431 h 2155756"/>
                <a:gd name="connsiteX11" fmla="*/ 686005 w 1218007"/>
                <a:gd name="connsiteY11" fmla="*/ 1522508 h 2155756"/>
                <a:gd name="connsiteX12" fmla="*/ 691111 w 1218007"/>
                <a:gd name="connsiteY12" fmla="*/ 1527309 h 2155756"/>
                <a:gd name="connsiteX13" fmla="*/ 693816 w 1218007"/>
                <a:gd name="connsiteY13" fmla="*/ 1529519 h 2155756"/>
                <a:gd name="connsiteX14" fmla="*/ 702312 w 1218007"/>
                <a:gd name="connsiteY14" fmla="*/ 1535234 h 2155756"/>
                <a:gd name="connsiteX15" fmla="*/ 702769 w 1218007"/>
                <a:gd name="connsiteY15" fmla="*/ 1535501 h 2155756"/>
                <a:gd name="connsiteX16" fmla="*/ 705627 w 1218007"/>
                <a:gd name="connsiteY16" fmla="*/ 1537024 h 2155756"/>
                <a:gd name="connsiteX17" fmla="*/ 706008 w 1218007"/>
                <a:gd name="connsiteY17" fmla="*/ 1537215 h 2155756"/>
                <a:gd name="connsiteX18" fmla="*/ 709056 w 1218007"/>
                <a:gd name="connsiteY18" fmla="*/ 1538625 h 2155756"/>
                <a:gd name="connsiteX19" fmla="*/ 712409 w 1218007"/>
                <a:gd name="connsiteY19" fmla="*/ 1539996 h 2155756"/>
                <a:gd name="connsiteX20" fmla="*/ 715838 w 1218007"/>
                <a:gd name="connsiteY20" fmla="*/ 1541177 h 2155756"/>
                <a:gd name="connsiteX21" fmla="*/ 722238 w 1218007"/>
                <a:gd name="connsiteY21" fmla="*/ 1542930 h 2155756"/>
                <a:gd name="connsiteX22" fmla="*/ 723000 w 1218007"/>
                <a:gd name="connsiteY22" fmla="*/ 1543082 h 2155756"/>
                <a:gd name="connsiteX23" fmla="*/ 726658 w 1218007"/>
                <a:gd name="connsiteY23" fmla="*/ 1543768 h 2155756"/>
                <a:gd name="connsiteX24" fmla="*/ 730430 w 1218007"/>
                <a:gd name="connsiteY24" fmla="*/ 1544263 h 2155756"/>
                <a:gd name="connsiteX25" fmla="*/ 740336 w 1218007"/>
                <a:gd name="connsiteY25" fmla="*/ 1544606 h 2155756"/>
                <a:gd name="connsiteX26" fmla="*/ 741517 w 1218007"/>
                <a:gd name="connsiteY26" fmla="*/ 1544568 h 2155756"/>
                <a:gd name="connsiteX27" fmla="*/ 1099047 w 1218007"/>
                <a:gd name="connsiteY27" fmla="*/ 1534662 h 2155756"/>
                <a:gd name="connsiteX28" fmla="*/ 985243 w 1218007"/>
                <a:gd name="connsiteY28" fmla="*/ 1851045 h 2155756"/>
                <a:gd name="connsiteX29" fmla="*/ 1065672 w 1218007"/>
                <a:gd name="connsiteY29" fmla="*/ 2122164 h 2155756"/>
                <a:gd name="connsiteX30" fmla="*/ 199468 w 1218007"/>
                <a:gd name="connsiteY30" fmla="*/ 2057737 h 2155756"/>
                <a:gd name="connsiteX31" fmla="*/ 199316 w 1218007"/>
                <a:gd name="connsiteY31" fmla="*/ 2057661 h 2155756"/>
                <a:gd name="connsiteX32" fmla="*/ 186095 w 1218007"/>
                <a:gd name="connsiteY32" fmla="*/ 2047946 h 2155756"/>
                <a:gd name="connsiteX33" fmla="*/ 167159 w 1218007"/>
                <a:gd name="connsiteY33" fmla="*/ 2032781 h 2155756"/>
                <a:gd name="connsiteX34" fmla="*/ 155196 w 1218007"/>
                <a:gd name="connsiteY34" fmla="*/ 2022304 h 2155756"/>
                <a:gd name="connsiteX35" fmla="*/ 149405 w 1218007"/>
                <a:gd name="connsiteY35" fmla="*/ 2016932 h 2155756"/>
                <a:gd name="connsiteX36" fmla="*/ 138203 w 1218007"/>
                <a:gd name="connsiteY36" fmla="*/ 2005997 h 2155756"/>
                <a:gd name="connsiteX37" fmla="*/ 96217 w 1218007"/>
                <a:gd name="connsiteY37" fmla="*/ 1956848 h 2155756"/>
                <a:gd name="connsiteX38" fmla="*/ 91074 w 1218007"/>
                <a:gd name="connsiteY38" fmla="*/ 1949686 h 2155756"/>
                <a:gd name="connsiteX39" fmla="*/ 64404 w 1218007"/>
                <a:gd name="connsiteY39" fmla="*/ 1906594 h 2155756"/>
                <a:gd name="connsiteX40" fmla="*/ 56212 w 1218007"/>
                <a:gd name="connsiteY40" fmla="*/ 1890745 h 2155756"/>
                <a:gd name="connsiteX41" fmla="*/ 50688 w 1218007"/>
                <a:gd name="connsiteY41" fmla="*/ 1879086 h 2155756"/>
                <a:gd name="connsiteX42" fmla="*/ 42725 w 1218007"/>
                <a:gd name="connsiteY42" fmla="*/ 1860874 h 2155756"/>
                <a:gd name="connsiteX43" fmla="*/ 27294 w 1218007"/>
                <a:gd name="connsiteY43" fmla="*/ 1817707 h 2155756"/>
                <a:gd name="connsiteX44" fmla="*/ 22989 w 1218007"/>
                <a:gd name="connsiteY44" fmla="*/ 1803001 h 2155756"/>
                <a:gd name="connsiteX45" fmla="*/ 13883 w 1218007"/>
                <a:gd name="connsiteY45" fmla="*/ 1765129 h 2155756"/>
                <a:gd name="connsiteX46" fmla="*/ 10911 w 1218007"/>
                <a:gd name="connsiteY46" fmla="*/ 1749661 h 2155756"/>
                <a:gd name="connsiteX47" fmla="*/ 9540 w 1218007"/>
                <a:gd name="connsiteY47" fmla="*/ 1741736 h 2155756"/>
                <a:gd name="connsiteX48" fmla="*/ 53 w 1218007"/>
                <a:gd name="connsiteY48" fmla="*/ 1610253 h 2155756"/>
                <a:gd name="connsiteX49" fmla="*/ 53 w 1218007"/>
                <a:gd name="connsiteY49" fmla="*/ 1610024 h 2155756"/>
                <a:gd name="connsiteX50" fmla="*/ 205 w 1218007"/>
                <a:gd name="connsiteY50" fmla="*/ 1601299 h 2155756"/>
                <a:gd name="connsiteX51" fmla="*/ 243 w 1218007"/>
                <a:gd name="connsiteY51" fmla="*/ 1598518 h 2155756"/>
                <a:gd name="connsiteX52" fmla="*/ 472 w 1218007"/>
                <a:gd name="connsiteY52" fmla="*/ 1590860 h 2155756"/>
                <a:gd name="connsiteX53" fmla="*/ 815 w 1218007"/>
                <a:gd name="connsiteY53" fmla="*/ 1581182 h 2155756"/>
                <a:gd name="connsiteX54" fmla="*/ 611291 w 1218007"/>
                <a:gd name="connsiteY54" fmla="*/ 161919 h 2155756"/>
                <a:gd name="connsiteX55" fmla="*/ 1023114 w 1218007"/>
                <a:gd name="connsiteY55" fmla="*/ 26626 h 2155756"/>
                <a:gd name="connsiteX56" fmla="*/ 1169799 w 1218007"/>
                <a:gd name="connsiteY56" fmla="*/ 157004 h 2155756"/>
                <a:gd name="connsiteX57" fmla="*/ 1173571 w 1218007"/>
                <a:gd name="connsiteY57" fmla="*/ 558693 h 2155756"/>
                <a:gd name="connsiteX58" fmla="*/ 675071 w 1218007"/>
                <a:gd name="connsiteY58" fmla="*/ 1435945 h 2155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</a:cxnLst>
              <a:rect l="l" t="t" r="r" b="b"/>
              <a:pathLst>
                <a:path w="1218007" h="2155756">
                  <a:moveTo>
                    <a:pt x="675071" y="1435945"/>
                  </a:moveTo>
                  <a:cubicBezTo>
                    <a:pt x="665165" y="1453357"/>
                    <a:pt x="663336" y="1472254"/>
                    <a:pt x="667641" y="1489323"/>
                  </a:cubicBezTo>
                  <a:cubicBezTo>
                    <a:pt x="667908" y="1490428"/>
                    <a:pt x="668251" y="1491533"/>
                    <a:pt x="668556" y="1492638"/>
                  </a:cubicBezTo>
                  <a:cubicBezTo>
                    <a:pt x="668937" y="1493857"/>
                    <a:pt x="669317" y="1495076"/>
                    <a:pt x="669775" y="1496296"/>
                  </a:cubicBezTo>
                  <a:cubicBezTo>
                    <a:pt x="670118" y="1497286"/>
                    <a:pt x="670499" y="1498277"/>
                    <a:pt x="670918" y="1499229"/>
                  </a:cubicBezTo>
                  <a:cubicBezTo>
                    <a:pt x="671337" y="1500296"/>
                    <a:pt x="671794" y="1501363"/>
                    <a:pt x="672289" y="1502430"/>
                  </a:cubicBezTo>
                  <a:cubicBezTo>
                    <a:pt x="672785" y="1503497"/>
                    <a:pt x="673318" y="1504525"/>
                    <a:pt x="673851" y="1505554"/>
                  </a:cubicBezTo>
                  <a:cubicBezTo>
                    <a:pt x="674347" y="1506506"/>
                    <a:pt x="674880" y="1507459"/>
                    <a:pt x="675375" y="1508373"/>
                  </a:cubicBezTo>
                  <a:cubicBezTo>
                    <a:pt x="675452" y="1508449"/>
                    <a:pt x="675490" y="1508526"/>
                    <a:pt x="675528" y="1508602"/>
                  </a:cubicBezTo>
                  <a:cubicBezTo>
                    <a:pt x="676137" y="1509592"/>
                    <a:pt x="676747" y="1510583"/>
                    <a:pt x="677357" y="1511574"/>
                  </a:cubicBezTo>
                  <a:cubicBezTo>
                    <a:pt x="678004" y="1512526"/>
                    <a:pt x="678652" y="1513479"/>
                    <a:pt x="679300" y="1514431"/>
                  </a:cubicBezTo>
                  <a:cubicBezTo>
                    <a:pt x="681357" y="1517289"/>
                    <a:pt x="683567" y="1519994"/>
                    <a:pt x="686005" y="1522508"/>
                  </a:cubicBezTo>
                  <a:cubicBezTo>
                    <a:pt x="687644" y="1524185"/>
                    <a:pt x="689320" y="1525785"/>
                    <a:pt x="691111" y="1527309"/>
                  </a:cubicBezTo>
                  <a:cubicBezTo>
                    <a:pt x="691987" y="1528071"/>
                    <a:pt x="692901" y="1528795"/>
                    <a:pt x="693816" y="1529519"/>
                  </a:cubicBezTo>
                  <a:cubicBezTo>
                    <a:pt x="696483" y="1531614"/>
                    <a:pt x="699340" y="1533519"/>
                    <a:pt x="702312" y="1535234"/>
                  </a:cubicBezTo>
                  <a:cubicBezTo>
                    <a:pt x="702464" y="1535310"/>
                    <a:pt x="702617" y="1535424"/>
                    <a:pt x="702769" y="1535501"/>
                  </a:cubicBezTo>
                  <a:cubicBezTo>
                    <a:pt x="703722" y="1535996"/>
                    <a:pt x="704674" y="1536529"/>
                    <a:pt x="705627" y="1537024"/>
                  </a:cubicBezTo>
                  <a:cubicBezTo>
                    <a:pt x="705741" y="1537101"/>
                    <a:pt x="705893" y="1537139"/>
                    <a:pt x="706008" y="1537215"/>
                  </a:cubicBezTo>
                  <a:cubicBezTo>
                    <a:pt x="706998" y="1537710"/>
                    <a:pt x="708027" y="1538167"/>
                    <a:pt x="709056" y="1538625"/>
                  </a:cubicBezTo>
                  <a:cubicBezTo>
                    <a:pt x="710161" y="1539082"/>
                    <a:pt x="711266" y="1539539"/>
                    <a:pt x="712409" y="1539996"/>
                  </a:cubicBezTo>
                  <a:cubicBezTo>
                    <a:pt x="713513" y="1540415"/>
                    <a:pt x="714657" y="1540796"/>
                    <a:pt x="715838" y="1541177"/>
                  </a:cubicBezTo>
                  <a:cubicBezTo>
                    <a:pt x="717933" y="1541863"/>
                    <a:pt x="720067" y="1542435"/>
                    <a:pt x="722238" y="1542930"/>
                  </a:cubicBezTo>
                  <a:cubicBezTo>
                    <a:pt x="722467" y="1543006"/>
                    <a:pt x="722734" y="1543044"/>
                    <a:pt x="723000" y="1543082"/>
                  </a:cubicBezTo>
                  <a:cubicBezTo>
                    <a:pt x="724220" y="1543349"/>
                    <a:pt x="725439" y="1543578"/>
                    <a:pt x="726658" y="1543768"/>
                  </a:cubicBezTo>
                  <a:cubicBezTo>
                    <a:pt x="727915" y="1543959"/>
                    <a:pt x="729173" y="1544111"/>
                    <a:pt x="730430" y="1544263"/>
                  </a:cubicBezTo>
                  <a:cubicBezTo>
                    <a:pt x="733668" y="1544568"/>
                    <a:pt x="736945" y="1544682"/>
                    <a:pt x="740336" y="1544606"/>
                  </a:cubicBezTo>
                  <a:lnTo>
                    <a:pt x="741517" y="1544568"/>
                  </a:lnTo>
                  <a:lnTo>
                    <a:pt x="1099047" y="1534662"/>
                  </a:lnTo>
                  <a:cubicBezTo>
                    <a:pt x="1027953" y="1620578"/>
                    <a:pt x="985243" y="1730801"/>
                    <a:pt x="985243" y="1851045"/>
                  </a:cubicBezTo>
                  <a:cubicBezTo>
                    <a:pt x="985243" y="1951095"/>
                    <a:pt x="1014808" y="2044211"/>
                    <a:pt x="1065672" y="2122164"/>
                  </a:cubicBezTo>
                  <a:cubicBezTo>
                    <a:pt x="523471" y="2224196"/>
                    <a:pt x="206936" y="2061623"/>
                    <a:pt x="199468" y="2057737"/>
                  </a:cubicBezTo>
                  <a:cubicBezTo>
                    <a:pt x="199354" y="2057699"/>
                    <a:pt x="199316" y="2057661"/>
                    <a:pt x="199316" y="2057661"/>
                  </a:cubicBezTo>
                  <a:cubicBezTo>
                    <a:pt x="194820" y="2054461"/>
                    <a:pt x="190400" y="2051222"/>
                    <a:pt x="186095" y="2047946"/>
                  </a:cubicBezTo>
                  <a:cubicBezTo>
                    <a:pt x="179580" y="2042992"/>
                    <a:pt x="173294" y="2037963"/>
                    <a:pt x="167159" y="2032781"/>
                  </a:cubicBezTo>
                  <a:cubicBezTo>
                    <a:pt x="163121" y="2029315"/>
                    <a:pt x="159120" y="2025847"/>
                    <a:pt x="155196" y="2022304"/>
                  </a:cubicBezTo>
                  <a:cubicBezTo>
                    <a:pt x="153253" y="2020513"/>
                    <a:pt x="151310" y="2018761"/>
                    <a:pt x="149405" y="2016932"/>
                  </a:cubicBezTo>
                  <a:cubicBezTo>
                    <a:pt x="145595" y="2013351"/>
                    <a:pt x="141861" y="2009693"/>
                    <a:pt x="138203" y="2005997"/>
                  </a:cubicBezTo>
                  <a:cubicBezTo>
                    <a:pt x="122773" y="1990452"/>
                    <a:pt x="108790" y="1974032"/>
                    <a:pt x="96217" y="1956848"/>
                  </a:cubicBezTo>
                  <a:cubicBezTo>
                    <a:pt x="94465" y="1954486"/>
                    <a:pt x="92750" y="1952086"/>
                    <a:pt x="91074" y="1949686"/>
                  </a:cubicBezTo>
                  <a:cubicBezTo>
                    <a:pt x="81320" y="1935817"/>
                    <a:pt x="72443" y="1921415"/>
                    <a:pt x="64404" y="1906594"/>
                  </a:cubicBezTo>
                  <a:cubicBezTo>
                    <a:pt x="61584" y="1901375"/>
                    <a:pt x="58841" y="1896079"/>
                    <a:pt x="56212" y="1890745"/>
                  </a:cubicBezTo>
                  <a:cubicBezTo>
                    <a:pt x="54307" y="1886897"/>
                    <a:pt x="52440" y="1883011"/>
                    <a:pt x="50688" y="1879086"/>
                  </a:cubicBezTo>
                  <a:cubicBezTo>
                    <a:pt x="47906" y="1873105"/>
                    <a:pt x="45239" y="1867008"/>
                    <a:pt x="42725" y="1860874"/>
                  </a:cubicBezTo>
                  <a:cubicBezTo>
                    <a:pt x="36972" y="1846816"/>
                    <a:pt x="31828" y="1832414"/>
                    <a:pt x="27294" y="1817707"/>
                  </a:cubicBezTo>
                  <a:cubicBezTo>
                    <a:pt x="25808" y="1812830"/>
                    <a:pt x="24361" y="1807916"/>
                    <a:pt x="22989" y="1803001"/>
                  </a:cubicBezTo>
                  <a:cubicBezTo>
                    <a:pt x="19522" y="1790580"/>
                    <a:pt x="16512" y="1777931"/>
                    <a:pt x="13883" y="1765129"/>
                  </a:cubicBezTo>
                  <a:cubicBezTo>
                    <a:pt x="12816" y="1759986"/>
                    <a:pt x="11826" y="1754842"/>
                    <a:pt x="10911" y="1749661"/>
                  </a:cubicBezTo>
                  <a:cubicBezTo>
                    <a:pt x="10416" y="1746993"/>
                    <a:pt x="9959" y="1744365"/>
                    <a:pt x="9540" y="1741736"/>
                  </a:cubicBezTo>
                  <a:cubicBezTo>
                    <a:pt x="2529" y="1699712"/>
                    <a:pt x="-442" y="1655706"/>
                    <a:pt x="53" y="1610253"/>
                  </a:cubicBezTo>
                  <a:lnTo>
                    <a:pt x="53" y="1610024"/>
                  </a:lnTo>
                  <a:cubicBezTo>
                    <a:pt x="91" y="1607128"/>
                    <a:pt x="129" y="1604195"/>
                    <a:pt x="205" y="1601299"/>
                  </a:cubicBezTo>
                  <a:cubicBezTo>
                    <a:pt x="205" y="1600385"/>
                    <a:pt x="243" y="1599432"/>
                    <a:pt x="243" y="1598518"/>
                  </a:cubicBezTo>
                  <a:cubicBezTo>
                    <a:pt x="320" y="1595965"/>
                    <a:pt x="396" y="1593412"/>
                    <a:pt x="472" y="1590860"/>
                  </a:cubicBezTo>
                  <a:cubicBezTo>
                    <a:pt x="548" y="1587621"/>
                    <a:pt x="662" y="1584421"/>
                    <a:pt x="815" y="1581182"/>
                  </a:cubicBezTo>
                  <a:cubicBezTo>
                    <a:pt x="25618" y="985527"/>
                    <a:pt x="611291" y="161919"/>
                    <a:pt x="611291" y="161919"/>
                  </a:cubicBezTo>
                  <a:cubicBezTo>
                    <a:pt x="783732" y="-22409"/>
                    <a:pt x="925540" y="-20008"/>
                    <a:pt x="1023114" y="26626"/>
                  </a:cubicBezTo>
                  <a:cubicBezTo>
                    <a:pt x="1116878" y="71394"/>
                    <a:pt x="1169799" y="157004"/>
                    <a:pt x="1169799" y="157004"/>
                  </a:cubicBezTo>
                  <a:cubicBezTo>
                    <a:pt x="1276022" y="366897"/>
                    <a:pt x="1173571" y="558693"/>
                    <a:pt x="1173571" y="558693"/>
                  </a:cubicBezTo>
                  <a:lnTo>
                    <a:pt x="675071" y="1435945"/>
                  </a:ln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50000">
                  <a:srgbClr val="FFC2C2"/>
                </a:gs>
                <a:gs pos="100000">
                  <a:srgbClr val="FF8585"/>
                </a:gs>
              </a:gsLst>
              <a:lin ang="7677432" scaled="1"/>
            </a:gradFill>
            <a:ln w="38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6" name="任意多边形: 形状 555">
              <a:extLst>
                <a:ext uri="{FF2B5EF4-FFF2-40B4-BE49-F238E27FC236}">
                  <a16:creationId xmlns:a16="http://schemas.microsoft.com/office/drawing/2014/main" id="{AFE4D221-75D8-B10D-F4DE-623BBAD2839A}"/>
                </a:ext>
              </a:extLst>
            </p:cNvPr>
            <p:cNvSpPr/>
            <p:nvPr/>
          </p:nvSpPr>
          <p:spPr>
            <a:xfrm>
              <a:off x="3910698" y="4166730"/>
              <a:ext cx="83919" cy="60160"/>
            </a:xfrm>
            <a:custGeom>
              <a:avLst/>
              <a:gdLst>
                <a:gd name="connsiteX0" fmla="*/ 0 w 83919"/>
                <a:gd name="connsiteY0" fmla="*/ 9068 h 60160"/>
                <a:gd name="connsiteX1" fmla="*/ 4077 w 83919"/>
                <a:gd name="connsiteY1" fmla="*/ 60160 h 60160"/>
                <a:gd name="connsiteX2" fmla="*/ 75933 w 83919"/>
                <a:gd name="connsiteY2" fmla="*/ 36081 h 60160"/>
                <a:gd name="connsiteX3" fmla="*/ 39205 w 83919"/>
                <a:gd name="connsiteY3" fmla="*/ 0 h 60160"/>
                <a:gd name="connsiteX4" fmla="*/ 0 w 83919"/>
                <a:gd name="connsiteY4" fmla="*/ 9068 h 60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3919" h="60160">
                  <a:moveTo>
                    <a:pt x="0" y="9068"/>
                  </a:moveTo>
                  <a:lnTo>
                    <a:pt x="4077" y="60160"/>
                  </a:lnTo>
                  <a:cubicBezTo>
                    <a:pt x="4077" y="60160"/>
                    <a:pt x="45301" y="30366"/>
                    <a:pt x="75933" y="36081"/>
                  </a:cubicBezTo>
                  <a:cubicBezTo>
                    <a:pt x="106566" y="41796"/>
                    <a:pt x="39205" y="0"/>
                    <a:pt x="39205" y="0"/>
                  </a:cubicBezTo>
                  <a:lnTo>
                    <a:pt x="0" y="9068"/>
                  </a:lnTo>
                  <a:close/>
                </a:path>
              </a:pathLst>
            </a:custGeom>
            <a:solidFill>
              <a:srgbClr val="FFD2C4"/>
            </a:solidFill>
            <a:ln w="38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7" name="任意多边形: 形状 556">
              <a:extLst>
                <a:ext uri="{FF2B5EF4-FFF2-40B4-BE49-F238E27FC236}">
                  <a16:creationId xmlns:a16="http://schemas.microsoft.com/office/drawing/2014/main" id="{AEDE811F-85F6-1237-6FA2-D4FD50327EEB}"/>
                </a:ext>
              </a:extLst>
            </p:cNvPr>
            <p:cNvSpPr/>
            <p:nvPr/>
          </p:nvSpPr>
          <p:spPr>
            <a:xfrm>
              <a:off x="3769189" y="4180788"/>
              <a:ext cx="84320" cy="51854"/>
            </a:xfrm>
            <a:custGeom>
              <a:avLst/>
              <a:gdLst>
                <a:gd name="connsiteX0" fmla="*/ 79939 w 84320"/>
                <a:gd name="connsiteY0" fmla="*/ 0 h 51854"/>
                <a:gd name="connsiteX1" fmla="*/ 84321 w 84320"/>
                <a:gd name="connsiteY1" fmla="*/ 51855 h 51854"/>
                <a:gd name="connsiteX2" fmla="*/ 8387 w 84320"/>
                <a:gd name="connsiteY2" fmla="*/ 28575 h 51854"/>
                <a:gd name="connsiteX3" fmla="*/ 79939 w 84320"/>
                <a:gd name="connsiteY3" fmla="*/ 0 h 51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4320" h="51854">
                  <a:moveTo>
                    <a:pt x="79939" y="0"/>
                  </a:moveTo>
                  <a:lnTo>
                    <a:pt x="84321" y="51855"/>
                  </a:lnTo>
                  <a:cubicBezTo>
                    <a:pt x="84321" y="51855"/>
                    <a:pt x="47592" y="34900"/>
                    <a:pt x="8387" y="28575"/>
                  </a:cubicBezTo>
                  <a:cubicBezTo>
                    <a:pt x="-30779" y="22251"/>
                    <a:pt x="79939" y="0"/>
                    <a:pt x="79939" y="0"/>
                  </a:cubicBezTo>
                  <a:close/>
                </a:path>
              </a:pathLst>
            </a:custGeom>
            <a:solidFill>
              <a:srgbClr val="FFD2C4"/>
            </a:solidFill>
            <a:ln w="38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558" name="图形 7">
              <a:extLst>
                <a:ext uri="{FF2B5EF4-FFF2-40B4-BE49-F238E27FC236}">
                  <a16:creationId xmlns:a16="http://schemas.microsoft.com/office/drawing/2014/main" id="{245C0BE5-5B5C-01EB-2F4C-346AFF15CFB8}"/>
                </a:ext>
              </a:extLst>
            </p:cNvPr>
            <p:cNvGrpSpPr/>
            <p:nvPr/>
          </p:nvGrpSpPr>
          <p:grpSpPr>
            <a:xfrm>
              <a:off x="3293440" y="4013720"/>
              <a:ext cx="863879" cy="433768"/>
              <a:chOff x="3293440" y="4013720"/>
              <a:chExt cx="863879" cy="433768"/>
            </a:xfrm>
          </p:grpSpPr>
          <p:sp>
            <p:nvSpPr>
              <p:cNvPr id="559" name="任意多边形: 形状 558">
                <a:extLst>
                  <a:ext uri="{FF2B5EF4-FFF2-40B4-BE49-F238E27FC236}">
                    <a16:creationId xmlns:a16="http://schemas.microsoft.com/office/drawing/2014/main" id="{7AB5FF02-75E6-9DA8-DE95-B6A1CEA67238}"/>
                  </a:ext>
                </a:extLst>
              </p:cNvPr>
              <p:cNvSpPr/>
              <p:nvPr/>
            </p:nvSpPr>
            <p:spPr>
              <a:xfrm>
                <a:off x="3293440" y="4013720"/>
                <a:ext cx="558126" cy="433768"/>
              </a:xfrm>
              <a:custGeom>
                <a:avLst/>
                <a:gdLst>
                  <a:gd name="connsiteX0" fmla="*/ 558127 w 558126"/>
                  <a:gd name="connsiteY0" fmla="*/ 219647 h 433768"/>
                  <a:gd name="connsiteX1" fmla="*/ 475793 w 558126"/>
                  <a:gd name="connsiteY1" fmla="*/ 433768 h 433768"/>
                  <a:gd name="connsiteX2" fmla="*/ 39929 w 558126"/>
                  <a:gd name="connsiteY2" fmla="*/ 34519 h 433768"/>
                  <a:gd name="connsiteX3" fmla="*/ 0 w 558126"/>
                  <a:gd name="connsiteY3" fmla="*/ 14326 h 433768"/>
                  <a:gd name="connsiteX4" fmla="*/ 48501 w 558126"/>
                  <a:gd name="connsiteY4" fmla="*/ 9601 h 433768"/>
                  <a:gd name="connsiteX5" fmla="*/ 198120 w 558126"/>
                  <a:gd name="connsiteY5" fmla="*/ 0 h 433768"/>
                  <a:gd name="connsiteX6" fmla="*/ 233629 w 558126"/>
                  <a:gd name="connsiteY6" fmla="*/ 114 h 433768"/>
                  <a:gd name="connsiteX7" fmla="*/ 558127 w 558126"/>
                  <a:gd name="connsiteY7" fmla="*/ 219647 h 4337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58126" h="433768">
                    <a:moveTo>
                      <a:pt x="558127" y="219647"/>
                    </a:moveTo>
                    <a:cubicBezTo>
                      <a:pt x="558127" y="219647"/>
                      <a:pt x="517931" y="240944"/>
                      <a:pt x="475793" y="433768"/>
                    </a:cubicBezTo>
                    <a:cubicBezTo>
                      <a:pt x="475793" y="433768"/>
                      <a:pt x="246888" y="149771"/>
                      <a:pt x="39929" y="34519"/>
                    </a:cubicBezTo>
                    <a:cubicBezTo>
                      <a:pt x="26518" y="27013"/>
                      <a:pt x="13183" y="20231"/>
                      <a:pt x="0" y="14326"/>
                    </a:cubicBezTo>
                    <a:cubicBezTo>
                      <a:pt x="16345" y="12535"/>
                      <a:pt x="32575" y="10973"/>
                      <a:pt x="48501" y="9601"/>
                    </a:cubicBezTo>
                    <a:cubicBezTo>
                      <a:pt x="103594" y="4839"/>
                      <a:pt x="155372" y="2210"/>
                      <a:pt x="198120" y="0"/>
                    </a:cubicBezTo>
                    <a:lnTo>
                      <a:pt x="233629" y="114"/>
                    </a:lnTo>
                    <a:cubicBezTo>
                      <a:pt x="323545" y="33147"/>
                      <a:pt x="474955" y="102870"/>
                      <a:pt x="558127" y="219647"/>
                    </a:cubicBezTo>
                    <a:close/>
                  </a:path>
                </a:pathLst>
              </a:custGeom>
              <a:gradFill>
                <a:gsLst>
                  <a:gs pos="2410">
                    <a:srgbClr val="C9363D"/>
                  </a:gs>
                  <a:gs pos="99470">
                    <a:srgbClr val="FF8589"/>
                  </a:gs>
                </a:gsLst>
                <a:lin ang="15749112" scaled="1"/>
              </a:gra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0" name="任意多边形: 形状 559">
                <a:extLst>
                  <a:ext uri="{FF2B5EF4-FFF2-40B4-BE49-F238E27FC236}">
                    <a16:creationId xmlns:a16="http://schemas.microsoft.com/office/drawing/2014/main" id="{616C29AC-5625-C30A-FA61-ABE3E5756D98}"/>
                  </a:ext>
                </a:extLst>
              </p:cNvPr>
              <p:cNvSpPr/>
              <p:nvPr/>
            </p:nvSpPr>
            <p:spPr>
              <a:xfrm>
                <a:off x="3917556" y="4029781"/>
                <a:ext cx="239763" cy="417707"/>
              </a:xfrm>
              <a:custGeom>
                <a:avLst/>
                <a:gdLst>
                  <a:gd name="connsiteX0" fmla="*/ 153162 w 239763"/>
                  <a:gd name="connsiteY0" fmla="*/ 417707 h 417707"/>
                  <a:gd name="connsiteX1" fmla="*/ 0 w 239763"/>
                  <a:gd name="connsiteY1" fmla="*/ 198251 h 417707"/>
                  <a:gd name="connsiteX2" fmla="*/ 101575 w 239763"/>
                  <a:gd name="connsiteY2" fmla="*/ 27144 h 417707"/>
                  <a:gd name="connsiteX3" fmla="*/ 152629 w 239763"/>
                  <a:gd name="connsiteY3" fmla="*/ 17 h 417707"/>
                  <a:gd name="connsiteX4" fmla="*/ 152667 w 239763"/>
                  <a:gd name="connsiteY4" fmla="*/ 17 h 417707"/>
                  <a:gd name="connsiteX5" fmla="*/ 239763 w 239763"/>
                  <a:gd name="connsiteY5" fmla="*/ 25049 h 417707"/>
                  <a:gd name="connsiteX6" fmla="*/ 153162 w 239763"/>
                  <a:gd name="connsiteY6" fmla="*/ 417707 h 4177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39763" h="417707">
                    <a:moveTo>
                      <a:pt x="153162" y="417707"/>
                    </a:moveTo>
                    <a:cubicBezTo>
                      <a:pt x="103632" y="300017"/>
                      <a:pt x="91326" y="255935"/>
                      <a:pt x="0" y="198251"/>
                    </a:cubicBezTo>
                    <a:cubicBezTo>
                      <a:pt x="0" y="198251"/>
                      <a:pt x="55169" y="70959"/>
                      <a:pt x="101575" y="27144"/>
                    </a:cubicBezTo>
                    <a:cubicBezTo>
                      <a:pt x="101575" y="27144"/>
                      <a:pt x="124168" y="11257"/>
                      <a:pt x="152629" y="17"/>
                    </a:cubicBezTo>
                    <a:cubicBezTo>
                      <a:pt x="152629" y="-21"/>
                      <a:pt x="152667" y="17"/>
                      <a:pt x="152667" y="17"/>
                    </a:cubicBezTo>
                    <a:cubicBezTo>
                      <a:pt x="179832" y="6303"/>
                      <a:pt x="208941" y="14495"/>
                      <a:pt x="239763" y="25049"/>
                    </a:cubicBezTo>
                    <a:cubicBezTo>
                      <a:pt x="151486" y="70197"/>
                      <a:pt x="162954" y="242867"/>
                      <a:pt x="153162" y="417707"/>
                    </a:cubicBezTo>
                    <a:close/>
                  </a:path>
                </a:pathLst>
              </a:custGeom>
              <a:gradFill>
                <a:gsLst>
                  <a:gs pos="2410">
                    <a:srgbClr val="C9363D"/>
                  </a:gs>
                  <a:gs pos="99470">
                    <a:srgbClr val="FF8589"/>
                  </a:gs>
                </a:gsLst>
                <a:lin ang="15749112" scaled="1"/>
              </a:gra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561" name="图形 7">
              <a:extLst>
                <a:ext uri="{FF2B5EF4-FFF2-40B4-BE49-F238E27FC236}">
                  <a16:creationId xmlns:a16="http://schemas.microsoft.com/office/drawing/2014/main" id="{30108B1A-B32A-AEA7-D505-27BB00A5AFC2}"/>
                </a:ext>
              </a:extLst>
            </p:cNvPr>
            <p:cNvGrpSpPr/>
            <p:nvPr/>
          </p:nvGrpSpPr>
          <p:grpSpPr>
            <a:xfrm>
              <a:off x="2725026" y="4534052"/>
              <a:ext cx="1701622" cy="1912810"/>
              <a:chOff x="2725026" y="4534052"/>
              <a:chExt cx="1701622" cy="1912810"/>
            </a:xfrm>
          </p:grpSpPr>
          <p:sp>
            <p:nvSpPr>
              <p:cNvPr id="562" name="任意多边形: 形状 561">
                <a:extLst>
                  <a:ext uri="{FF2B5EF4-FFF2-40B4-BE49-F238E27FC236}">
                    <a16:creationId xmlns:a16="http://schemas.microsoft.com/office/drawing/2014/main" id="{35FC55F6-B08F-3842-A29D-D2B08C05CCE9}"/>
                  </a:ext>
                </a:extLst>
              </p:cNvPr>
              <p:cNvSpPr/>
              <p:nvPr/>
            </p:nvSpPr>
            <p:spPr>
              <a:xfrm>
                <a:off x="2725026" y="4534052"/>
                <a:ext cx="1701622" cy="1912810"/>
              </a:xfrm>
              <a:custGeom>
                <a:avLst/>
                <a:gdLst>
                  <a:gd name="connsiteX0" fmla="*/ 1701622 w 1701622"/>
                  <a:gd name="connsiteY0" fmla="*/ 1620964 h 1912810"/>
                  <a:gd name="connsiteX1" fmla="*/ 368313 w 1701622"/>
                  <a:gd name="connsiteY1" fmla="*/ 1912810 h 1912810"/>
                  <a:gd name="connsiteX2" fmla="*/ 0 w 1701622"/>
                  <a:gd name="connsiteY2" fmla="*/ 275920 h 1912810"/>
                  <a:gd name="connsiteX3" fmla="*/ 220104 w 1701622"/>
                  <a:gd name="connsiteY3" fmla="*/ 227609 h 1912810"/>
                  <a:gd name="connsiteX4" fmla="*/ 1256614 w 1701622"/>
                  <a:gd name="connsiteY4" fmla="*/ 0 h 1912810"/>
                  <a:gd name="connsiteX5" fmla="*/ 1658341 w 1701622"/>
                  <a:gd name="connsiteY5" fmla="*/ 1463230 h 19128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701622" h="1912810">
                    <a:moveTo>
                      <a:pt x="1701622" y="1620964"/>
                    </a:moveTo>
                    <a:lnTo>
                      <a:pt x="368313" y="1912810"/>
                    </a:lnTo>
                    <a:lnTo>
                      <a:pt x="0" y="275920"/>
                    </a:lnTo>
                    <a:lnTo>
                      <a:pt x="220104" y="227609"/>
                    </a:lnTo>
                    <a:lnTo>
                      <a:pt x="1256614" y="0"/>
                    </a:lnTo>
                    <a:lnTo>
                      <a:pt x="1658341" y="1463230"/>
                    </a:lnTo>
                    <a:close/>
                  </a:path>
                </a:pathLst>
              </a:custGeom>
              <a:gradFill>
                <a:gsLst>
                  <a:gs pos="1340">
                    <a:srgbClr val="3E3A91"/>
                  </a:gs>
                  <a:gs pos="100000">
                    <a:srgbClr val="8381B5"/>
                  </a:gs>
                </a:gsLst>
                <a:lin ang="18217315" scaled="1"/>
              </a:gra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3" name="任意多边形: 形状 562">
                <a:extLst>
                  <a:ext uri="{FF2B5EF4-FFF2-40B4-BE49-F238E27FC236}">
                    <a16:creationId xmlns:a16="http://schemas.microsoft.com/office/drawing/2014/main" id="{F3D4D5C2-32A4-C116-1C74-77A9ECB13DCE}"/>
                  </a:ext>
                </a:extLst>
              </p:cNvPr>
              <p:cNvSpPr/>
              <p:nvPr/>
            </p:nvSpPr>
            <p:spPr>
              <a:xfrm>
                <a:off x="2725064" y="4761585"/>
                <a:ext cx="1701584" cy="1685238"/>
              </a:xfrm>
              <a:custGeom>
                <a:avLst/>
                <a:gdLst>
                  <a:gd name="connsiteX0" fmla="*/ 1701584 w 1701584"/>
                  <a:gd name="connsiteY0" fmla="*/ 1393431 h 1685238"/>
                  <a:gd name="connsiteX1" fmla="*/ 368275 w 1701584"/>
                  <a:gd name="connsiteY1" fmla="*/ 1685239 h 1685238"/>
                  <a:gd name="connsiteX2" fmla="*/ 0 w 1701584"/>
                  <a:gd name="connsiteY2" fmla="*/ 48349 h 1685238"/>
                  <a:gd name="connsiteX3" fmla="*/ 220104 w 1701584"/>
                  <a:gd name="connsiteY3" fmla="*/ 0 h 1685238"/>
                  <a:gd name="connsiteX4" fmla="*/ 1658341 w 1701584"/>
                  <a:gd name="connsiteY4" fmla="*/ 1235659 h 1685238"/>
                  <a:gd name="connsiteX5" fmla="*/ 1701584 w 1701584"/>
                  <a:gd name="connsiteY5" fmla="*/ 1393431 h 16852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701584" h="1685238">
                    <a:moveTo>
                      <a:pt x="1701584" y="1393431"/>
                    </a:moveTo>
                    <a:lnTo>
                      <a:pt x="368275" y="1685239"/>
                    </a:lnTo>
                    <a:lnTo>
                      <a:pt x="0" y="48349"/>
                    </a:lnTo>
                    <a:lnTo>
                      <a:pt x="220104" y="0"/>
                    </a:lnTo>
                    <a:cubicBezTo>
                      <a:pt x="235991" y="279844"/>
                      <a:pt x="378638" y="1475004"/>
                      <a:pt x="1658341" y="1235659"/>
                    </a:cubicBezTo>
                    <a:lnTo>
                      <a:pt x="1701584" y="1393431"/>
                    </a:lnTo>
                    <a:close/>
                  </a:path>
                </a:pathLst>
              </a:custGeom>
              <a:gradFill>
                <a:gsLst>
                  <a:gs pos="1340">
                    <a:srgbClr val="3E3A91"/>
                  </a:gs>
                  <a:gs pos="100000">
                    <a:srgbClr val="8381B5"/>
                  </a:gs>
                </a:gsLst>
                <a:lin ang="18217313" scaled="1"/>
              </a:gra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4" name="任意多边形: 形状 563">
                <a:extLst>
                  <a:ext uri="{FF2B5EF4-FFF2-40B4-BE49-F238E27FC236}">
                    <a16:creationId xmlns:a16="http://schemas.microsoft.com/office/drawing/2014/main" id="{ECB23028-5139-09A4-AEA7-877D15B094FA}"/>
                  </a:ext>
                </a:extLst>
              </p:cNvPr>
              <p:cNvSpPr/>
              <p:nvPr/>
            </p:nvSpPr>
            <p:spPr>
              <a:xfrm>
                <a:off x="3138411" y="4917948"/>
                <a:ext cx="641680" cy="370598"/>
              </a:xfrm>
              <a:custGeom>
                <a:avLst/>
                <a:gdLst>
                  <a:gd name="connsiteX0" fmla="*/ 0 w 641680"/>
                  <a:gd name="connsiteY0" fmla="*/ 132588 h 370598"/>
                  <a:gd name="connsiteX1" fmla="*/ 585330 w 641680"/>
                  <a:gd name="connsiteY1" fmla="*/ 0 h 370598"/>
                  <a:gd name="connsiteX2" fmla="*/ 641680 w 641680"/>
                  <a:gd name="connsiteY2" fmla="*/ 238011 h 370598"/>
                  <a:gd name="connsiteX3" fmla="*/ 56388 w 641680"/>
                  <a:gd name="connsiteY3" fmla="*/ 370598 h 3705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1680" h="370598">
                    <a:moveTo>
                      <a:pt x="0" y="132588"/>
                    </a:moveTo>
                    <a:lnTo>
                      <a:pt x="585330" y="0"/>
                    </a:lnTo>
                    <a:lnTo>
                      <a:pt x="641680" y="238011"/>
                    </a:lnTo>
                    <a:lnTo>
                      <a:pt x="56388" y="370598"/>
                    </a:lnTo>
                    <a:close/>
                  </a:path>
                </a:pathLst>
              </a:custGeom>
              <a:gradFill>
                <a:gsLst>
                  <a:gs pos="0">
                    <a:srgbClr val="FFFFFF"/>
                  </a:gs>
                  <a:gs pos="50000">
                    <a:srgbClr val="BAB9D6"/>
                  </a:gs>
                  <a:gs pos="100000">
                    <a:srgbClr val="7674AE"/>
                  </a:gs>
                </a:gsLst>
                <a:lin ang="7682162" scaled="1"/>
              </a:gra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5" name="任意多边形: 形状 564">
                <a:extLst>
                  <a:ext uri="{FF2B5EF4-FFF2-40B4-BE49-F238E27FC236}">
                    <a16:creationId xmlns:a16="http://schemas.microsoft.com/office/drawing/2014/main" id="{86604616-7319-3AB6-27FA-BEDF27F17657}"/>
                  </a:ext>
                </a:extLst>
              </p:cNvPr>
              <p:cNvSpPr/>
              <p:nvPr/>
            </p:nvSpPr>
            <p:spPr>
              <a:xfrm>
                <a:off x="3206610" y="5222252"/>
                <a:ext cx="594664" cy="172021"/>
              </a:xfrm>
              <a:custGeom>
                <a:avLst/>
                <a:gdLst>
                  <a:gd name="connsiteX0" fmla="*/ 0 w 594664"/>
                  <a:gd name="connsiteY0" fmla="*/ 132550 h 172021"/>
                  <a:gd name="connsiteX1" fmla="*/ 585330 w 594664"/>
                  <a:gd name="connsiteY1" fmla="*/ 0 h 172021"/>
                  <a:gd name="connsiteX2" fmla="*/ 594665 w 594664"/>
                  <a:gd name="connsiteY2" fmla="*/ 39472 h 172021"/>
                  <a:gd name="connsiteX3" fmla="*/ 9373 w 594664"/>
                  <a:gd name="connsiteY3" fmla="*/ 172021 h 1720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4664" h="172021">
                    <a:moveTo>
                      <a:pt x="0" y="132550"/>
                    </a:moveTo>
                    <a:lnTo>
                      <a:pt x="585330" y="0"/>
                    </a:lnTo>
                    <a:lnTo>
                      <a:pt x="594665" y="39472"/>
                    </a:lnTo>
                    <a:lnTo>
                      <a:pt x="9373" y="172021"/>
                    </a:lnTo>
                    <a:close/>
                  </a:path>
                </a:pathLst>
              </a:custGeom>
              <a:gradFill>
                <a:gsLst>
                  <a:gs pos="0">
                    <a:srgbClr val="FFFFFF"/>
                  </a:gs>
                  <a:gs pos="50000">
                    <a:srgbClr val="BAB9D6"/>
                  </a:gs>
                  <a:gs pos="100000">
                    <a:srgbClr val="7674AE"/>
                  </a:gs>
                </a:gsLst>
                <a:lin ang="9559850" scaled="1"/>
              </a:gra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6" name="任意多边形: 形状 565">
                <a:extLst>
                  <a:ext uri="{FF2B5EF4-FFF2-40B4-BE49-F238E27FC236}">
                    <a16:creationId xmlns:a16="http://schemas.microsoft.com/office/drawing/2014/main" id="{6A4D0558-DB1C-FE36-45B6-F10E0AB52508}"/>
                  </a:ext>
                </a:extLst>
              </p:cNvPr>
              <p:cNvSpPr/>
              <p:nvPr/>
            </p:nvSpPr>
            <p:spPr>
              <a:xfrm>
                <a:off x="3225584" y="5285994"/>
                <a:ext cx="594626" cy="172059"/>
              </a:xfrm>
              <a:custGeom>
                <a:avLst/>
                <a:gdLst>
                  <a:gd name="connsiteX0" fmla="*/ 0 w 594626"/>
                  <a:gd name="connsiteY0" fmla="*/ 132588 h 172059"/>
                  <a:gd name="connsiteX1" fmla="*/ 585292 w 594626"/>
                  <a:gd name="connsiteY1" fmla="*/ 0 h 172059"/>
                  <a:gd name="connsiteX2" fmla="*/ 594627 w 594626"/>
                  <a:gd name="connsiteY2" fmla="*/ 39472 h 172059"/>
                  <a:gd name="connsiteX3" fmla="*/ 9335 w 594626"/>
                  <a:gd name="connsiteY3" fmla="*/ 172060 h 1720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4626" h="172059">
                    <a:moveTo>
                      <a:pt x="0" y="132588"/>
                    </a:moveTo>
                    <a:lnTo>
                      <a:pt x="585292" y="0"/>
                    </a:lnTo>
                    <a:lnTo>
                      <a:pt x="594627" y="39472"/>
                    </a:lnTo>
                    <a:lnTo>
                      <a:pt x="9335" y="172060"/>
                    </a:lnTo>
                    <a:close/>
                  </a:path>
                </a:pathLst>
              </a:custGeom>
              <a:gradFill>
                <a:gsLst>
                  <a:gs pos="0">
                    <a:srgbClr val="FFFFFF"/>
                  </a:gs>
                  <a:gs pos="50000">
                    <a:srgbClr val="BAB9D6"/>
                  </a:gs>
                  <a:gs pos="100000">
                    <a:srgbClr val="7674AE"/>
                  </a:gs>
                </a:gsLst>
                <a:lin ang="9559850" scaled="1"/>
              </a:gra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567" name="图形 7">
              <a:extLst>
                <a:ext uri="{FF2B5EF4-FFF2-40B4-BE49-F238E27FC236}">
                  <a16:creationId xmlns:a16="http://schemas.microsoft.com/office/drawing/2014/main" id="{1BDAB646-9B14-97AD-3FC6-705F296680E5}"/>
                </a:ext>
              </a:extLst>
            </p:cNvPr>
            <p:cNvGrpSpPr/>
            <p:nvPr/>
          </p:nvGrpSpPr>
          <p:grpSpPr>
            <a:xfrm>
              <a:off x="3508476" y="5330163"/>
              <a:ext cx="961556" cy="736918"/>
              <a:chOff x="3508476" y="5330163"/>
              <a:chExt cx="961556" cy="736918"/>
            </a:xfrm>
          </p:grpSpPr>
          <p:sp>
            <p:nvSpPr>
              <p:cNvPr id="568" name="任意多边形: 形状 567">
                <a:extLst>
                  <a:ext uri="{FF2B5EF4-FFF2-40B4-BE49-F238E27FC236}">
                    <a16:creationId xmlns:a16="http://schemas.microsoft.com/office/drawing/2014/main" id="{DC1E4D3A-5636-6B88-DACE-D1FB21A60882}"/>
                  </a:ext>
                </a:extLst>
              </p:cNvPr>
              <p:cNvSpPr/>
              <p:nvPr/>
            </p:nvSpPr>
            <p:spPr>
              <a:xfrm>
                <a:off x="3508476" y="5330163"/>
                <a:ext cx="961556" cy="736918"/>
              </a:xfrm>
              <a:custGeom>
                <a:avLst/>
                <a:gdLst>
                  <a:gd name="connsiteX0" fmla="*/ 955662 w 961556"/>
                  <a:gd name="connsiteY0" fmla="*/ 425718 h 736918"/>
                  <a:gd name="connsiteX1" fmla="*/ 952767 w 961556"/>
                  <a:gd name="connsiteY1" fmla="*/ 433185 h 736918"/>
                  <a:gd name="connsiteX2" fmla="*/ 479146 w 961556"/>
                  <a:gd name="connsiteY2" fmla="*/ 586081 h 736918"/>
                  <a:gd name="connsiteX3" fmla="*/ 398678 w 961556"/>
                  <a:gd name="connsiteY3" fmla="*/ 586843 h 736918"/>
                  <a:gd name="connsiteX4" fmla="*/ 398526 w 961556"/>
                  <a:gd name="connsiteY4" fmla="*/ 585700 h 736918"/>
                  <a:gd name="connsiteX5" fmla="*/ 73495 w 961556"/>
                  <a:gd name="connsiteY5" fmla="*/ 736919 h 736918"/>
                  <a:gd name="connsiteX6" fmla="*/ 0 w 961556"/>
                  <a:gd name="connsiteY6" fmla="*/ 308294 h 736918"/>
                  <a:gd name="connsiteX7" fmla="*/ 131216 w 961556"/>
                  <a:gd name="connsiteY7" fmla="*/ 292178 h 736918"/>
                  <a:gd name="connsiteX8" fmla="*/ 350977 w 961556"/>
                  <a:gd name="connsiteY8" fmla="*/ 265241 h 736918"/>
                  <a:gd name="connsiteX9" fmla="*/ 350901 w 961556"/>
                  <a:gd name="connsiteY9" fmla="*/ 264860 h 736918"/>
                  <a:gd name="connsiteX10" fmla="*/ 467944 w 961556"/>
                  <a:gd name="connsiteY10" fmla="*/ 110936 h 736918"/>
                  <a:gd name="connsiteX11" fmla="*/ 509435 w 961556"/>
                  <a:gd name="connsiteY11" fmla="*/ 70664 h 736918"/>
                  <a:gd name="connsiteX12" fmla="*/ 595084 w 961556"/>
                  <a:gd name="connsiteY12" fmla="*/ 8523 h 736918"/>
                  <a:gd name="connsiteX13" fmla="*/ 644919 w 961556"/>
                  <a:gd name="connsiteY13" fmla="*/ 4446 h 736918"/>
                  <a:gd name="connsiteX14" fmla="*/ 713689 w 961556"/>
                  <a:gd name="connsiteY14" fmla="*/ 1360 h 736918"/>
                  <a:gd name="connsiteX15" fmla="*/ 714870 w 961556"/>
                  <a:gd name="connsiteY15" fmla="*/ 1094 h 736918"/>
                  <a:gd name="connsiteX16" fmla="*/ 722643 w 961556"/>
                  <a:gd name="connsiteY16" fmla="*/ 179 h 736918"/>
                  <a:gd name="connsiteX17" fmla="*/ 732015 w 961556"/>
                  <a:gd name="connsiteY17" fmla="*/ 13057 h 736918"/>
                  <a:gd name="connsiteX18" fmla="*/ 719747 w 961556"/>
                  <a:gd name="connsiteY18" fmla="*/ 67121 h 736918"/>
                  <a:gd name="connsiteX19" fmla="*/ 643204 w 961556"/>
                  <a:gd name="connsiteY19" fmla="*/ 103849 h 736918"/>
                  <a:gd name="connsiteX20" fmla="*/ 598932 w 961556"/>
                  <a:gd name="connsiteY20" fmla="*/ 200356 h 736918"/>
                  <a:gd name="connsiteX21" fmla="*/ 658825 w 961556"/>
                  <a:gd name="connsiteY21" fmla="*/ 167705 h 736918"/>
                  <a:gd name="connsiteX22" fmla="*/ 803567 w 961556"/>
                  <a:gd name="connsiteY22" fmla="*/ 43765 h 736918"/>
                  <a:gd name="connsiteX23" fmla="*/ 864146 w 961556"/>
                  <a:gd name="connsiteY23" fmla="*/ 120804 h 736918"/>
                  <a:gd name="connsiteX24" fmla="*/ 862013 w 961556"/>
                  <a:gd name="connsiteY24" fmla="*/ 130405 h 736918"/>
                  <a:gd name="connsiteX25" fmla="*/ 871690 w 961556"/>
                  <a:gd name="connsiteY25" fmla="*/ 129452 h 736918"/>
                  <a:gd name="connsiteX26" fmla="*/ 907275 w 961556"/>
                  <a:gd name="connsiteY26" fmla="*/ 215406 h 736918"/>
                  <a:gd name="connsiteX27" fmla="*/ 907275 w 961556"/>
                  <a:gd name="connsiteY27" fmla="*/ 215444 h 736918"/>
                  <a:gd name="connsiteX28" fmla="*/ 902780 w 961556"/>
                  <a:gd name="connsiteY28" fmla="*/ 227865 h 736918"/>
                  <a:gd name="connsiteX29" fmla="*/ 909523 w 961556"/>
                  <a:gd name="connsiteY29" fmla="*/ 228398 h 736918"/>
                  <a:gd name="connsiteX30" fmla="*/ 918439 w 961556"/>
                  <a:gd name="connsiteY30" fmla="*/ 346127 h 736918"/>
                  <a:gd name="connsiteX31" fmla="*/ 916038 w 961556"/>
                  <a:gd name="connsiteY31" fmla="*/ 349899 h 736918"/>
                  <a:gd name="connsiteX32" fmla="*/ 929793 w 961556"/>
                  <a:gd name="connsiteY32" fmla="*/ 351995 h 736918"/>
                  <a:gd name="connsiteX33" fmla="*/ 955662 w 961556"/>
                  <a:gd name="connsiteY33" fmla="*/ 425718 h 7369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961556" h="736918">
                    <a:moveTo>
                      <a:pt x="955662" y="425718"/>
                    </a:moveTo>
                    <a:cubicBezTo>
                      <a:pt x="954062" y="430328"/>
                      <a:pt x="952767" y="433185"/>
                      <a:pt x="952767" y="433185"/>
                    </a:cubicBezTo>
                    <a:cubicBezTo>
                      <a:pt x="841667" y="619800"/>
                      <a:pt x="479146" y="586081"/>
                      <a:pt x="479146" y="586081"/>
                    </a:cubicBezTo>
                    <a:lnTo>
                      <a:pt x="398678" y="586843"/>
                    </a:lnTo>
                    <a:lnTo>
                      <a:pt x="398526" y="585700"/>
                    </a:lnTo>
                    <a:lnTo>
                      <a:pt x="73495" y="736919"/>
                    </a:lnTo>
                    <a:lnTo>
                      <a:pt x="0" y="308294"/>
                    </a:lnTo>
                    <a:lnTo>
                      <a:pt x="131216" y="292178"/>
                    </a:lnTo>
                    <a:lnTo>
                      <a:pt x="350977" y="265241"/>
                    </a:lnTo>
                    <a:lnTo>
                      <a:pt x="350901" y="264860"/>
                    </a:lnTo>
                    <a:cubicBezTo>
                      <a:pt x="384772" y="210034"/>
                      <a:pt x="423253" y="157456"/>
                      <a:pt x="467944" y="110936"/>
                    </a:cubicBezTo>
                    <a:cubicBezTo>
                      <a:pt x="481432" y="96915"/>
                      <a:pt x="496710" y="85066"/>
                      <a:pt x="509435" y="70664"/>
                    </a:cubicBezTo>
                    <a:cubicBezTo>
                      <a:pt x="532829" y="44146"/>
                      <a:pt x="559880" y="17705"/>
                      <a:pt x="595084" y="8523"/>
                    </a:cubicBezTo>
                    <a:cubicBezTo>
                      <a:pt x="611315" y="4294"/>
                      <a:pt x="628079" y="4027"/>
                      <a:pt x="644919" y="4446"/>
                    </a:cubicBezTo>
                    <a:cubicBezTo>
                      <a:pt x="668084" y="5018"/>
                      <a:pt x="691401" y="6885"/>
                      <a:pt x="713689" y="1360"/>
                    </a:cubicBezTo>
                    <a:cubicBezTo>
                      <a:pt x="714070" y="1284"/>
                      <a:pt x="714489" y="1208"/>
                      <a:pt x="714870" y="1094"/>
                    </a:cubicBezTo>
                    <a:cubicBezTo>
                      <a:pt x="717423" y="408"/>
                      <a:pt x="720090" y="-354"/>
                      <a:pt x="722643" y="179"/>
                    </a:cubicBezTo>
                    <a:cubicBezTo>
                      <a:pt x="728167" y="1284"/>
                      <a:pt x="730911" y="7532"/>
                      <a:pt x="732015" y="13057"/>
                    </a:cubicBezTo>
                    <a:cubicBezTo>
                      <a:pt x="735825" y="31726"/>
                      <a:pt x="731215" y="51957"/>
                      <a:pt x="719747" y="67121"/>
                    </a:cubicBezTo>
                    <a:cubicBezTo>
                      <a:pt x="699897" y="93334"/>
                      <a:pt x="669569" y="89600"/>
                      <a:pt x="643204" y="103849"/>
                    </a:cubicBezTo>
                    <a:cubicBezTo>
                      <a:pt x="626174" y="113031"/>
                      <a:pt x="558013" y="188965"/>
                      <a:pt x="598932" y="200356"/>
                    </a:cubicBezTo>
                    <a:cubicBezTo>
                      <a:pt x="616268" y="205195"/>
                      <a:pt x="649567" y="181725"/>
                      <a:pt x="658825" y="167705"/>
                    </a:cubicBezTo>
                    <a:cubicBezTo>
                      <a:pt x="720966" y="73407"/>
                      <a:pt x="803567" y="43765"/>
                      <a:pt x="803567" y="43765"/>
                    </a:cubicBezTo>
                    <a:cubicBezTo>
                      <a:pt x="874205" y="31459"/>
                      <a:pt x="868794" y="95810"/>
                      <a:pt x="864146" y="120804"/>
                    </a:cubicBezTo>
                    <a:cubicBezTo>
                      <a:pt x="863079" y="126709"/>
                      <a:pt x="862013" y="130405"/>
                      <a:pt x="862013" y="130405"/>
                    </a:cubicBezTo>
                    <a:cubicBezTo>
                      <a:pt x="865442" y="129910"/>
                      <a:pt x="868680" y="129567"/>
                      <a:pt x="871690" y="129452"/>
                    </a:cubicBezTo>
                    <a:cubicBezTo>
                      <a:pt x="929754" y="126671"/>
                      <a:pt x="916076" y="188279"/>
                      <a:pt x="907275" y="215406"/>
                    </a:cubicBezTo>
                    <a:lnTo>
                      <a:pt x="907275" y="215444"/>
                    </a:lnTo>
                    <a:cubicBezTo>
                      <a:pt x="904837" y="222988"/>
                      <a:pt x="902780" y="227865"/>
                      <a:pt x="902780" y="227865"/>
                    </a:cubicBezTo>
                    <a:cubicBezTo>
                      <a:pt x="905142" y="227979"/>
                      <a:pt x="907390" y="228170"/>
                      <a:pt x="909523" y="228398"/>
                    </a:cubicBezTo>
                    <a:cubicBezTo>
                      <a:pt x="982218" y="236933"/>
                      <a:pt x="930631" y="326582"/>
                      <a:pt x="918439" y="346127"/>
                    </a:cubicBezTo>
                    <a:cubicBezTo>
                      <a:pt x="916953" y="348565"/>
                      <a:pt x="916038" y="349899"/>
                      <a:pt x="916038" y="349899"/>
                    </a:cubicBezTo>
                    <a:cubicBezTo>
                      <a:pt x="921144" y="350242"/>
                      <a:pt x="925716" y="350966"/>
                      <a:pt x="929793" y="351995"/>
                    </a:cubicBezTo>
                    <a:cubicBezTo>
                      <a:pt x="972579" y="362739"/>
                      <a:pt x="961835" y="407735"/>
                      <a:pt x="955662" y="425718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AF8C"/>
                  </a:gs>
                  <a:gs pos="50000">
                    <a:srgbClr val="FFB99E"/>
                  </a:gs>
                  <a:gs pos="100000">
                    <a:srgbClr val="FFC3B0"/>
                  </a:gs>
                </a:gsLst>
                <a:lin ang="0" scaled="1"/>
              </a:gra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9" name="任意多边形: 形状 568">
                <a:extLst>
                  <a:ext uri="{FF2B5EF4-FFF2-40B4-BE49-F238E27FC236}">
                    <a16:creationId xmlns:a16="http://schemas.microsoft.com/office/drawing/2014/main" id="{B34D153C-BDC9-FA05-0CCD-C3A98B1E034B}"/>
                  </a:ext>
                </a:extLst>
              </p:cNvPr>
              <p:cNvSpPr/>
              <p:nvPr/>
            </p:nvSpPr>
            <p:spPr>
              <a:xfrm>
                <a:off x="3508476" y="5622341"/>
                <a:ext cx="955662" cy="444741"/>
              </a:xfrm>
              <a:custGeom>
                <a:avLst/>
                <a:gdLst>
                  <a:gd name="connsiteX0" fmla="*/ 955662 w 955662"/>
                  <a:gd name="connsiteY0" fmla="*/ 133540 h 444741"/>
                  <a:gd name="connsiteX1" fmla="*/ 952767 w 955662"/>
                  <a:gd name="connsiteY1" fmla="*/ 141008 h 444741"/>
                  <a:gd name="connsiteX2" fmla="*/ 479146 w 955662"/>
                  <a:gd name="connsiteY2" fmla="*/ 293903 h 444741"/>
                  <a:gd name="connsiteX3" fmla="*/ 398678 w 955662"/>
                  <a:gd name="connsiteY3" fmla="*/ 294665 h 444741"/>
                  <a:gd name="connsiteX4" fmla="*/ 398526 w 955662"/>
                  <a:gd name="connsiteY4" fmla="*/ 293522 h 444741"/>
                  <a:gd name="connsiteX5" fmla="*/ 73495 w 955662"/>
                  <a:gd name="connsiteY5" fmla="*/ 444741 h 444741"/>
                  <a:gd name="connsiteX6" fmla="*/ 0 w 955662"/>
                  <a:gd name="connsiteY6" fmla="*/ 16116 h 444741"/>
                  <a:gd name="connsiteX7" fmla="*/ 131216 w 955662"/>
                  <a:gd name="connsiteY7" fmla="*/ 0 h 444741"/>
                  <a:gd name="connsiteX8" fmla="*/ 955662 w 955662"/>
                  <a:gd name="connsiteY8" fmla="*/ 133540 h 4447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55662" h="444741">
                    <a:moveTo>
                      <a:pt x="955662" y="133540"/>
                    </a:moveTo>
                    <a:cubicBezTo>
                      <a:pt x="954062" y="138150"/>
                      <a:pt x="952767" y="141008"/>
                      <a:pt x="952767" y="141008"/>
                    </a:cubicBezTo>
                    <a:cubicBezTo>
                      <a:pt x="841667" y="327622"/>
                      <a:pt x="479146" y="293903"/>
                      <a:pt x="479146" y="293903"/>
                    </a:cubicBezTo>
                    <a:lnTo>
                      <a:pt x="398678" y="294665"/>
                    </a:lnTo>
                    <a:lnTo>
                      <a:pt x="398526" y="293522"/>
                    </a:lnTo>
                    <a:lnTo>
                      <a:pt x="73495" y="444741"/>
                    </a:lnTo>
                    <a:lnTo>
                      <a:pt x="0" y="16116"/>
                    </a:lnTo>
                    <a:lnTo>
                      <a:pt x="131216" y="0"/>
                    </a:lnTo>
                    <a:cubicBezTo>
                      <a:pt x="252374" y="94450"/>
                      <a:pt x="596646" y="317335"/>
                      <a:pt x="955662" y="133540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9263"/>
                  </a:gs>
                  <a:gs pos="50000">
                    <a:srgbClr val="FF9D77"/>
                  </a:gs>
                  <a:gs pos="100000">
                    <a:srgbClr val="FFA88C"/>
                  </a:gs>
                </a:gsLst>
                <a:lin ang="17524825" scaled="1"/>
              </a:gra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0" name="任意多边形: 形状 569">
                <a:extLst>
                  <a:ext uri="{FF2B5EF4-FFF2-40B4-BE49-F238E27FC236}">
                    <a16:creationId xmlns:a16="http://schemas.microsoft.com/office/drawing/2014/main" id="{612AE2AB-A68D-CE29-0D3D-795C1B102A11}"/>
                  </a:ext>
                </a:extLst>
              </p:cNvPr>
              <p:cNvSpPr/>
              <p:nvPr/>
            </p:nvSpPr>
            <p:spPr>
              <a:xfrm>
                <a:off x="4216565" y="5450966"/>
                <a:ext cx="163601" cy="128778"/>
              </a:xfrm>
              <a:custGeom>
                <a:avLst/>
                <a:gdLst>
                  <a:gd name="connsiteX0" fmla="*/ 163601 w 163601"/>
                  <a:gd name="connsiteY0" fmla="*/ 8649 h 128778"/>
                  <a:gd name="connsiteX1" fmla="*/ 6972 w 163601"/>
                  <a:gd name="connsiteY1" fmla="*/ 128778 h 128778"/>
                  <a:gd name="connsiteX2" fmla="*/ 0 w 163601"/>
                  <a:gd name="connsiteY2" fmla="*/ 119710 h 128778"/>
                  <a:gd name="connsiteX3" fmla="*/ 156057 w 163601"/>
                  <a:gd name="connsiteY3" fmla="*/ 0 h 128778"/>
                  <a:gd name="connsiteX4" fmla="*/ 153924 w 163601"/>
                  <a:gd name="connsiteY4" fmla="*/ 9601 h 128778"/>
                  <a:gd name="connsiteX5" fmla="*/ 163601 w 163601"/>
                  <a:gd name="connsiteY5" fmla="*/ 8649 h 1287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3601" h="128778">
                    <a:moveTo>
                      <a:pt x="163601" y="8649"/>
                    </a:moveTo>
                    <a:lnTo>
                      <a:pt x="6972" y="128778"/>
                    </a:lnTo>
                    <a:lnTo>
                      <a:pt x="0" y="119710"/>
                    </a:lnTo>
                    <a:lnTo>
                      <a:pt x="156057" y="0"/>
                    </a:lnTo>
                    <a:cubicBezTo>
                      <a:pt x="154991" y="5906"/>
                      <a:pt x="153924" y="9601"/>
                      <a:pt x="153924" y="9601"/>
                    </a:cubicBezTo>
                    <a:cubicBezTo>
                      <a:pt x="157353" y="9106"/>
                      <a:pt x="160591" y="8763"/>
                      <a:pt x="163601" y="8649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9263"/>
                  </a:gs>
                  <a:gs pos="50000">
                    <a:srgbClr val="FF9D77"/>
                  </a:gs>
                  <a:gs pos="100000">
                    <a:srgbClr val="FFA88C"/>
                  </a:gs>
                </a:gsLst>
                <a:lin ang="0" scaled="1"/>
              </a:gra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1" name="任意多边形: 形状 570">
                <a:extLst>
                  <a:ext uri="{FF2B5EF4-FFF2-40B4-BE49-F238E27FC236}">
                    <a16:creationId xmlns:a16="http://schemas.microsoft.com/office/drawing/2014/main" id="{BF55327D-E043-3604-53BE-A9E84DFBD06E}"/>
                  </a:ext>
                </a:extLst>
              </p:cNvPr>
              <p:cNvSpPr/>
              <p:nvPr/>
            </p:nvSpPr>
            <p:spPr>
              <a:xfrm>
                <a:off x="4268114" y="5545607"/>
                <a:ext cx="149885" cy="131216"/>
              </a:xfrm>
              <a:custGeom>
                <a:avLst/>
                <a:gdLst>
                  <a:gd name="connsiteX0" fmla="*/ 149886 w 149885"/>
                  <a:gd name="connsiteY0" fmla="*/ 12954 h 131216"/>
                  <a:gd name="connsiteX1" fmla="*/ 7277 w 149885"/>
                  <a:gd name="connsiteY1" fmla="*/ 131216 h 131216"/>
                  <a:gd name="connsiteX2" fmla="*/ 0 w 149885"/>
                  <a:gd name="connsiteY2" fmla="*/ 122415 h 131216"/>
                  <a:gd name="connsiteX3" fmla="*/ 147638 w 149885"/>
                  <a:gd name="connsiteY3" fmla="*/ 0 h 131216"/>
                  <a:gd name="connsiteX4" fmla="*/ 143142 w 149885"/>
                  <a:gd name="connsiteY4" fmla="*/ 12421 h 131216"/>
                  <a:gd name="connsiteX5" fmla="*/ 149886 w 149885"/>
                  <a:gd name="connsiteY5" fmla="*/ 12954 h 1312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9885" h="131216">
                    <a:moveTo>
                      <a:pt x="149886" y="12954"/>
                    </a:moveTo>
                    <a:lnTo>
                      <a:pt x="7277" y="131216"/>
                    </a:lnTo>
                    <a:lnTo>
                      <a:pt x="0" y="122415"/>
                    </a:lnTo>
                    <a:lnTo>
                      <a:pt x="147638" y="0"/>
                    </a:lnTo>
                    <a:cubicBezTo>
                      <a:pt x="145199" y="7544"/>
                      <a:pt x="143142" y="12421"/>
                      <a:pt x="143142" y="12421"/>
                    </a:cubicBezTo>
                    <a:cubicBezTo>
                      <a:pt x="145504" y="12535"/>
                      <a:pt x="147752" y="12725"/>
                      <a:pt x="149886" y="12954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9263"/>
                  </a:gs>
                  <a:gs pos="50000">
                    <a:srgbClr val="FF9D77"/>
                  </a:gs>
                  <a:gs pos="100000">
                    <a:srgbClr val="FFA88C"/>
                  </a:gs>
                </a:gsLst>
                <a:lin ang="0" scaled="1"/>
              </a:gra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2" name="任意多边形: 形状 571">
                <a:extLst>
                  <a:ext uri="{FF2B5EF4-FFF2-40B4-BE49-F238E27FC236}">
                    <a16:creationId xmlns:a16="http://schemas.microsoft.com/office/drawing/2014/main" id="{7EA8B1DC-1D1A-5F77-A4ED-2EED55CC4F2C}"/>
                  </a:ext>
                </a:extLst>
              </p:cNvPr>
              <p:cNvSpPr/>
              <p:nvPr/>
            </p:nvSpPr>
            <p:spPr>
              <a:xfrm>
                <a:off x="4297032" y="5676290"/>
                <a:ext cx="141236" cy="104813"/>
              </a:xfrm>
              <a:custGeom>
                <a:avLst/>
                <a:gdLst>
                  <a:gd name="connsiteX0" fmla="*/ 141237 w 141236"/>
                  <a:gd name="connsiteY0" fmla="*/ 5868 h 104813"/>
                  <a:gd name="connsiteX1" fmla="*/ 6782 w 141236"/>
                  <a:gd name="connsiteY1" fmla="*/ 104813 h 104813"/>
                  <a:gd name="connsiteX2" fmla="*/ 0 w 141236"/>
                  <a:gd name="connsiteY2" fmla="*/ 95593 h 104813"/>
                  <a:gd name="connsiteX3" fmla="*/ 129883 w 141236"/>
                  <a:gd name="connsiteY3" fmla="*/ 0 h 104813"/>
                  <a:gd name="connsiteX4" fmla="*/ 127482 w 141236"/>
                  <a:gd name="connsiteY4" fmla="*/ 3772 h 104813"/>
                  <a:gd name="connsiteX5" fmla="*/ 141237 w 141236"/>
                  <a:gd name="connsiteY5" fmla="*/ 5868 h 1048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1236" h="104813">
                    <a:moveTo>
                      <a:pt x="141237" y="5868"/>
                    </a:moveTo>
                    <a:lnTo>
                      <a:pt x="6782" y="104813"/>
                    </a:lnTo>
                    <a:lnTo>
                      <a:pt x="0" y="95593"/>
                    </a:lnTo>
                    <a:lnTo>
                      <a:pt x="129883" y="0"/>
                    </a:lnTo>
                    <a:cubicBezTo>
                      <a:pt x="128397" y="2438"/>
                      <a:pt x="127482" y="3772"/>
                      <a:pt x="127482" y="3772"/>
                    </a:cubicBezTo>
                    <a:cubicBezTo>
                      <a:pt x="132588" y="4115"/>
                      <a:pt x="137160" y="4839"/>
                      <a:pt x="141237" y="5868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9263"/>
                  </a:gs>
                  <a:gs pos="50000">
                    <a:srgbClr val="FF9D77"/>
                  </a:gs>
                  <a:gs pos="100000">
                    <a:srgbClr val="FFA88C"/>
                  </a:gs>
                </a:gsLst>
                <a:lin ang="0" scaled="1"/>
              </a:gra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3" name="任意多边形: 形状 572">
                <a:extLst>
                  <a:ext uri="{FF2B5EF4-FFF2-40B4-BE49-F238E27FC236}">
                    <a16:creationId xmlns:a16="http://schemas.microsoft.com/office/drawing/2014/main" id="{0D514CEE-DFE9-8F27-A695-8273BD2F0559}"/>
                  </a:ext>
                </a:extLst>
              </p:cNvPr>
              <p:cNvSpPr/>
              <p:nvPr/>
            </p:nvSpPr>
            <p:spPr>
              <a:xfrm>
                <a:off x="4153395" y="5331523"/>
                <a:ext cx="69529" cy="45268"/>
              </a:xfrm>
              <a:custGeom>
                <a:avLst/>
                <a:gdLst>
                  <a:gd name="connsiteX0" fmla="*/ 16726 w 69529"/>
                  <a:gd name="connsiteY0" fmla="*/ 44539 h 45268"/>
                  <a:gd name="connsiteX1" fmla="*/ 0 w 69529"/>
                  <a:gd name="connsiteY1" fmla="*/ 3086 h 45268"/>
                  <a:gd name="connsiteX2" fmla="*/ 68770 w 69529"/>
                  <a:gd name="connsiteY2" fmla="*/ 0 h 45268"/>
                  <a:gd name="connsiteX3" fmla="*/ 16726 w 69529"/>
                  <a:gd name="connsiteY3" fmla="*/ 44539 h 452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9529" h="45268">
                    <a:moveTo>
                      <a:pt x="16726" y="44539"/>
                    </a:moveTo>
                    <a:cubicBezTo>
                      <a:pt x="15011" y="24041"/>
                      <a:pt x="5563" y="9830"/>
                      <a:pt x="0" y="3086"/>
                    </a:cubicBezTo>
                    <a:cubicBezTo>
                      <a:pt x="23165" y="3658"/>
                      <a:pt x="46482" y="5525"/>
                      <a:pt x="68770" y="0"/>
                    </a:cubicBezTo>
                    <a:cubicBezTo>
                      <a:pt x="76924" y="54598"/>
                      <a:pt x="16726" y="44539"/>
                      <a:pt x="16726" y="44539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9263"/>
                  </a:gs>
                  <a:gs pos="50000">
                    <a:srgbClr val="FF9D77"/>
                  </a:gs>
                  <a:gs pos="100000">
                    <a:srgbClr val="FFA88C"/>
                  </a:gs>
                </a:gsLst>
                <a:lin ang="0" scaled="1"/>
              </a:gra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574" name="任意多边形: 形状 573">
              <a:extLst>
                <a:ext uri="{FF2B5EF4-FFF2-40B4-BE49-F238E27FC236}">
                  <a16:creationId xmlns:a16="http://schemas.microsoft.com/office/drawing/2014/main" id="{2228B03B-D576-5FE8-67D9-BBBB7AC09D56}"/>
                </a:ext>
              </a:extLst>
            </p:cNvPr>
            <p:cNvSpPr/>
            <p:nvPr/>
          </p:nvSpPr>
          <p:spPr>
            <a:xfrm>
              <a:off x="3118180" y="2154326"/>
              <a:ext cx="1279969" cy="1528381"/>
            </a:xfrm>
            <a:custGeom>
              <a:avLst/>
              <a:gdLst>
                <a:gd name="connsiteX0" fmla="*/ 1279969 w 1279969"/>
                <a:gd name="connsiteY0" fmla="*/ 764210 h 1528381"/>
                <a:gd name="connsiteX1" fmla="*/ 1276655 w 1279969"/>
                <a:gd name="connsiteY1" fmla="*/ 842429 h 1528381"/>
                <a:gd name="connsiteX2" fmla="*/ 640004 w 1279969"/>
                <a:gd name="connsiteY2" fmla="*/ 1528382 h 1528381"/>
                <a:gd name="connsiteX3" fmla="*/ 19469 w 1279969"/>
                <a:gd name="connsiteY3" fmla="*/ 951891 h 1528381"/>
                <a:gd name="connsiteX4" fmla="*/ 0 w 1279969"/>
                <a:gd name="connsiteY4" fmla="*/ 764210 h 1528381"/>
                <a:gd name="connsiteX5" fmla="*/ 640004 w 1279969"/>
                <a:gd name="connsiteY5" fmla="*/ 0 h 1528381"/>
                <a:gd name="connsiteX6" fmla="*/ 1279969 w 1279969"/>
                <a:gd name="connsiteY6" fmla="*/ 764210 h 1528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79969" h="1528381">
                  <a:moveTo>
                    <a:pt x="1279969" y="764210"/>
                  </a:moveTo>
                  <a:cubicBezTo>
                    <a:pt x="1279969" y="790613"/>
                    <a:pt x="1278865" y="816712"/>
                    <a:pt x="1276655" y="842429"/>
                  </a:cubicBezTo>
                  <a:cubicBezTo>
                    <a:pt x="1243851" y="1227696"/>
                    <a:pt x="971359" y="1528382"/>
                    <a:pt x="640004" y="1528382"/>
                  </a:cubicBezTo>
                  <a:cubicBezTo>
                    <a:pt x="340804" y="1528382"/>
                    <a:pt x="89535" y="1283208"/>
                    <a:pt x="19469" y="951891"/>
                  </a:cubicBezTo>
                  <a:cubicBezTo>
                    <a:pt x="6744" y="891845"/>
                    <a:pt x="0" y="828980"/>
                    <a:pt x="0" y="764210"/>
                  </a:cubicBezTo>
                  <a:cubicBezTo>
                    <a:pt x="0" y="342138"/>
                    <a:pt x="286550" y="0"/>
                    <a:pt x="640004" y="0"/>
                  </a:cubicBezTo>
                  <a:cubicBezTo>
                    <a:pt x="993457" y="0"/>
                    <a:pt x="1279969" y="342138"/>
                    <a:pt x="1279969" y="764210"/>
                  </a:cubicBezTo>
                  <a:close/>
                </a:path>
              </a:pathLst>
            </a:custGeom>
            <a:gradFill>
              <a:gsLst>
                <a:gs pos="0">
                  <a:srgbClr val="FFAF8C"/>
                </a:gs>
                <a:gs pos="50000">
                  <a:srgbClr val="FFB99E"/>
                </a:gs>
                <a:gs pos="100000">
                  <a:srgbClr val="FFC3B0"/>
                </a:gs>
              </a:gsLst>
              <a:lin ang="18872053" scaled="1"/>
            </a:gradFill>
            <a:ln w="38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5" name="任意多边形: 形状 574">
              <a:extLst>
                <a:ext uri="{FF2B5EF4-FFF2-40B4-BE49-F238E27FC236}">
                  <a16:creationId xmlns:a16="http://schemas.microsoft.com/office/drawing/2014/main" id="{9E3DE53F-5B03-126D-9D54-0B14EC0A9D94}"/>
                </a:ext>
              </a:extLst>
            </p:cNvPr>
            <p:cNvSpPr/>
            <p:nvPr/>
          </p:nvSpPr>
          <p:spPr>
            <a:xfrm>
              <a:off x="3118180" y="2154326"/>
              <a:ext cx="1280083" cy="1528419"/>
            </a:xfrm>
            <a:custGeom>
              <a:avLst/>
              <a:gdLst>
                <a:gd name="connsiteX0" fmla="*/ 653301 w 1280083"/>
                <a:gd name="connsiteY0" fmla="*/ 190 h 1528419"/>
                <a:gd name="connsiteX1" fmla="*/ 653339 w 1280083"/>
                <a:gd name="connsiteY1" fmla="*/ 190 h 1528419"/>
                <a:gd name="connsiteX2" fmla="*/ 640004 w 1280083"/>
                <a:gd name="connsiteY2" fmla="*/ 0 h 1528419"/>
                <a:gd name="connsiteX3" fmla="*/ 0 w 1280083"/>
                <a:gd name="connsiteY3" fmla="*/ 764210 h 1528419"/>
                <a:gd name="connsiteX4" fmla="*/ 305 w 1280083"/>
                <a:gd name="connsiteY4" fmla="*/ 786460 h 1528419"/>
                <a:gd name="connsiteX5" fmla="*/ 533 w 1280083"/>
                <a:gd name="connsiteY5" fmla="*/ 793509 h 1528419"/>
                <a:gd name="connsiteX6" fmla="*/ 1143 w 1280083"/>
                <a:gd name="connsiteY6" fmla="*/ 808749 h 1528419"/>
                <a:gd name="connsiteX7" fmla="*/ 1562 w 1280083"/>
                <a:gd name="connsiteY7" fmla="*/ 816712 h 1528419"/>
                <a:gd name="connsiteX8" fmla="*/ 2514 w 1280083"/>
                <a:gd name="connsiteY8" fmla="*/ 831418 h 1528419"/>
                <a:gd name="connsiteX9" fmla="*/ 3086 w 1280083"/>
                <a:gd name="connsiteY9" fmla="*/ 838886 h 1528419"/>
                <a:gd name="connsiteX10" fmla="*/ 4686 w 1280083"/>
                <a:gd name="connsiteY10" fmla="*/ 856259 h 1528419"/>
                <a:gd name="connsiteX11" fmla="*/ 5105 w 1280083"/>
                <a:gd name="connsiteY11" fmla="*/ 860603 h 1528419"/>
                <a:gd name="connsiteX12" fmla="*/ 7658 w 1280083"/>
                <a:gd name="connsiteY12" fmla="*/ 882282 h 1528419"/>
                <a:gd name="connsiteX13" fmla="*/ 8306 w 1280083"/>
                <a:gd name="connsiteY13" fmla="*/ 886892 h 1528419"/>
                <a:gd name="connsiteX14" fmla="*/ 10782 w 1280083"/>
                <a:gd name="connsiteY14" fmla="*/ 903961 h 1528419"/>
                <a:gd name="connsiteX15" fmla="*/ 11773 w 1280083"/>
                <a:gd name="connsiteY15" fmla="*/ 910057 h 1528419"/>
                <a:gd name="connsiteX16" fmla="*/ 14554 w 1280083"/>
                <a:gd name="connsiteY16" fmla="*/ 926211 h 1528419"/>
                <a:gd name="connsiteX17" fmla="*/ 15507 w 1280083"/>
                <a:gd name="connsiteY17" fmla="*/ 931469 h 1528419"/>
                <a:gd name="connsiteX18" fmla="*/ 19355 w 1280083"/>
                <a:gd name="connsiteY18" fmla="*/ 950824 h 1528419"/>
                <a:gd name="connsiteX19" fmla="*/ 19583 w 1280083"/>
                <a:gd name="connsiteY19" fmla="*/ 951928 h 1528419"/>
                <a:gd name="connsiteX20" fmla="*/ 19583 w 1280083"/>
                <a:gd name="connsiteY20" fmla="*/ 951928 h 1528419"/>
                <a:gd name="connsiteX21" fmla="*/ 640118 w 1280083"/>
                <a:gd name="connsiteY21" fmla="*/ 1528420 h 1528419"/>
                <a:gd name="connsiteX22" fmla="*/ 771182 w 1280083"/>
                <a:gd name="connsiteY22" fmla="*/ 1512380 h 1528419"/>
                <a:gd name="connsiteX23" fmla="*/ 144475 w 1280083"/>
                <a:gd name="connsiteY23" fmla="*/ 748398 h 1528419"/>
                <a:gd name="connsiteX24" fmla="*/ 384124 w 1280083"/>
                <a:gd name="connsiteY24" fmla="*/ 152133 h 1528419"/>
                <a:gd name="connsiteX25" fmla="*/ 1136371 w 1280083"/>
                <a:gd name="connsiteY25" fmla="*/ 729043 h 1528419"/>
                <a:gd name="connsiteX26" fmla="*/ 1276769 w 1280083"/>
                <a:gd name="connsiteY26" fmla="*/ 842467 h 1528419"/>
                <a:gd name="connsiteX27" fmla="*/ 1280084 w 1280083"/>
                <a:gd name="connsiteY27" fmla="*/ 764248 h 1528419"/>
                <a:gd name="connsiteX28" fmla="*/ 653301 w 1280083"/>
                <a:gd name="connsiteY28" fmla="*/ 190 h 15284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280083" h="1528419">
                  <a:moveTo>
                    <a:pt x="653301" y="190"/>
                  </a:moveTo>
                  <a:cubicBezTo>
                    <a:pt x="653301" y="190"/>
                    <a:pt x="653339" y="190"/>
                    <a:pt x="653339" y="190"/>
                  </a:cubicBezTo>
                  <a:cubicBezTo>
                    <a:pt x="648881" y="38"/>
                    <a:pt x="644462" y="0"/>
                    <a:pt x="640004" y="0"/>
                  </a:cubicBezTo>
                  <a:cubicBezTo>
                    <a:pt x="286550" y="0"/>
                    <a:pt x="0" y="342138"/>
                    <a:pt x="0" y="764210"/>
                  </a:cubicBezTo>
                  <a:cubicBezTo>
                    <a:pt x="0" y="771639"/>
                    <a:pt x="114" y="779069"/>
                    <a:pt x="305" y="786460"/>
                  </a:cubicBezTo>
                  <a:cubicBezTo>
                    <a:pt x="343" y="788822"/>
                    <a:pt x="457" y="791147"/>
                    <a:pt x="533" y="793509"/>
                  </a:cubicBezTo>
                  <a:cubicBezTo>
                    <a:pt x="686" y="798614"/>
                    <a:pt x="876" y="803681"/>
                    <a:pt x="1143" y="808749"/>
                  </a:cubicBezTo>
                  <a:cubicBezTo>
                    <a:pt x="1257" y="811416"/>
                    <a:pt x="1410" y="814045"/>
                    <a:pt x="1562" y="816712"/>
                  </a:cubicBezTo>
                  <a:cubicBezTo>
                    <a:pt x="1829" y="821627"/>
                    <a:pt x="2172" y="826503"/>
                    <a:pt x="2514" y="831418"/>
                  </a:cubicBezTo>
                  <a:cubicBezTo>
                    <a:pt x="2705" y="833895"/>
                    <a:pt x="2858" y="836409"/>
                    <a:pt x="3086" y="838886"/>
                  </a:cubicBezTo>
                  <a:cubicBezTo>
                    <a:pt x="3543" y="844677"/>
                    <a:pt x="4077" y="850468"/>
                    <a:pt x="4686" y="856259"/>
                  </a:cubicBezTo>
                  <a:cubicBezTo>
                    <a:pt x="4839" y="857707"/>
                    <a:pt x="4953" y="859155"/>
                    <a:pt x="5105" y="860603"/>
                  </a:cubicBezTo>
                  <a:cubicBezTo>
                    <a:pt x="5867" y="867880"/>
                    <a:pt x="6744" y="875081"/>
                    <a:pt x="7658" y="882282"/>
                  </a:cubicBezTo>
                  <a:cubicBezTo>
                    <a:pt x="7849" y="883806"/>
                    <a:pt x="8077" y="885368"/>
                    <a:pt x="8306" y="886892"/>
                  </a:cubicBezTo>
                  <a:cubicBezTo>
                    <a:pt x="9068" y="892607"/>
                    <a:pt x="9906" y="898284"/>
                    <a:pt x="10782" y="903961"/>
                  </a:cubicBezTo>
                  <a:cubicBezTo>
                    <a:pt x="11087" y="905980"/>
                    <a:pt x="11430" y="907999"/>
                    <a:pt x="11773" y="910057"/>
                  </a:cubicBezTo>
                  <a:cubicBezTo>
                    <a:pt x="12649" y="915467"/>
                    <a:pt x="13564" y="920839"/>
                    <a:pt x="14554" y="926211"/>
                  </a:cubicBezTo>
                  <a:cubicBezTo>
                    <a:pt x="14859" y="927964"/>
                    <a:pt x="15202" y="929716"/>
                    <a:pt x="15507" y="931469"/>
                  </a:cubicBezTo>
                  <a:cubicBezTo>
                    <a:pt x="16726" y="937946"/>
                    <a:pt x="17983" y="944423"/>
                    <a:pt x="19355" y="950824"/>
                  </a:cubicBezTo>
                  <a:cubicBezTo>
                    <a:pt x="19431" y="951205"/>
                    <a:pt x="19507" y="951586"/>
                    <a:pt x="19583" y="951928"/>
                  </a:cubicBezTo>
                  <a:cubicBezTo>
                    <a:pt x="19583" y="951928"/>
                    <a:pt x="19583" y="951928"/>
                    <a:pt x="19583" y="951928"/>
                  </a:cubicBezTo>
                  <a:cubicBezTo>
                    <a:pt x="89649" y="1283208"/>
                    <a:pt x="340881" y="1528420"/>
                    <a:pt x="640118" y="1528420"/>
                  </a:cubicBezTo>
                  <a:cubicBezTo>
                    <a:pt x="685038" y="1528420"/>
                    <a:pt x="728891" y="1522895"/>
                    <a:pt x="771182" y="1512380"/>
                  </a:cubicBezTo>
                  <a:cubicBezTo>
                    <a:pt x="423862" y="1503998"/>
                    <a:pt x="144475" y="1165136"/>
                    <a:pt x="144475" y="748398"/>
                  </a:cubicBezTo>
                  <a:cubicBezTo>
                    <a:pt x="144475" y="507263"/>
                    <a:pt x="238011" y="292189"/>
                    <a:pt x="384124" y="152133"/>
                  </a:cubicBezTo>
                  <a:cubicBezTo>
                    <a:pt x="462001" y="303581"/>
                    <a:pt x="660006" y="507949"/>
                    <a:pt x="1136371" y="729043"/>
                  </a:cubicBezTo>
                  <a:cubicBezTo>
                    <a:pt x="1136371" y="729043"/>
                    <a:pt x="1201293" y="769125"/>
                    <a:pt x="1276769" y="842467"/>
                  </a:cubicBezTo>
                  <a:cubicBezTo>
                    <a:pt x="1278979" y="816750"/>
                    <a:pt x="1280084" y="790651"/>
                    <a:pt x="1280084" y="764248"/>
                  </a:cubicBezTo>
                  <a:cubicBezTo>
                    <a:pt x="1279969" y="347434"/>
                    <a:pt x="1000620" y="8649"/>
                    <a:pt x="653301" y="190"/>
                  </a:cubicBezTo>
                  <a:close/>
                </a:path>
              </a:pathLst>
            </a:custGeom>
            <a:gradFill>
              <a:gsLst>
                <a:gs pos="0">
                  <a:srgbClr val="FF9263"/>
                </a:gs>
                <a:gs pos="50000">
                  <a:srgbClr val="FF9D77"/>
                </a:gs>
                <a:gs pos="100000">
                  <a:srgbClr val="FFA88C"/>
                </a:gs>
              </a:gsLst>
              <a:lin ang="17154635" scaled="1"/>
            </a:gradFill>
            <a:ln w="38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6" name="任意多边形: 形状 575">
              <a:extLst>
                <a:ext uri="{FF2B5EF4-FFF2-40B4-BE49-F238E27FC236}">
                  <a16:creationId xmlns:a16="http://schemas.microsoft.com/office/drawing/2014/main" id="{5E9DF1A0-9A3A-F81F-A896-F27F6E26C115}"/>
                </a:ext>
              </a:extLst>
            </p:cNvPr>
            <p:cNvSpPr/>
            <p:nvPr/>
          </p:nvSpPr>
          <p:spPr>
            <a:xfrm>
              <a:off x="3728618" y="3116580"/>
              <a:ext cx="137160" cy="41590"/>
            </a:xfrm>
            <a:custGeom>
              <a:avLst/>
              <a:gdLst>
                <a:gd name="connsiteX0" fmla="*/ 0 w 137160"/>
                <a:gd name="connsiteY0" fmla="*/ 0 h 41590"/>
                <a:gd name="connsiteX1" fmla="*/ 137160 w 137160"/>
                <a:gd name="connsiteY1" fmla="*/ 17145 h 41590"/>
                <a:gd name="connsiteX2" fmla="*/ 0 w 137160"/>
                <a:gd name="connsiteY2" fmla="*/ 0 h 41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7160" h="41590">
                  <a:moveTo>
                    <a:pt x="0" y="0"/>
                  </a:moveTo>
                  <a:cubicBezTo>
                    <a:pt x="0" y="0"/>
                    <a:pt x="61227" y="80810"/>
                    <a:pt x="137160" y="1714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95F38"/>
            </a:solidFill>
            <a:ln w="38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577" name="图形 7">
              <a:extLst>
                <a:ext uri="{FF2B5EF4-FFF2-40B4-BE49-F238E27FC236}">
                  <a16:creationId xmlns:a16="http://schemas.microsoft.com/office/drawing/2014/main" id="{C25D1E6A-AFEF-1240-3ABE-399F243F46E6}"/>
                </a:ext>
              </a:extLst>
            </p:cNvPr>
            <p:cNvGrpSpPr/>
            <p:nvPr/>
          </p:nvGrpSpPr>
          <p:grpSpPr>
            <a:xfrm>
              <a:off x="3590828" y="3251301"/>
              <a:ext cx="311678" cy="177711"/>
              <a:chOff x="3590828" y="3251301"/>
              <a:chExt cx="311678" cy="177711"/>
            </a:xfrm>
          </p:grpSpPr>
          <p:sp>
            <p:nvSpPr>
              <p:cNvPr id="578" name="任意多边形: 形状 577">
                <a:extLst>
                  <a:ext uri="{FF2B5EF4-FFF2-40B4-BE49-F238E27FC236}">
                    <a16:creationId xmlns:a16="http://schemas.microsoft.com/office/drawing/2014/main" id="{C959F5A9-239B-8053-86B2-8AAFA0DDDFF2}"/>
                  </a:ext>
                </a:extLst>
              </p:cNvPr>
              <p:cNvSpPr/>
              <p:nvPr/>
            </p:nvSpPr>
            <p:spPr>
              <a:xfrm>
                <a:off x="3590828" y="3251301"/>
                <a:ext cx="311678" cy="177711"/>
              </a:xfrm>
              <a:custGeom>
                <a:avLst/>
                <a:gdLst>
                  <a:gd name="connsiteX0" fmla="*/ 311679 w 311678"/>
                  <a:gd name="connsiteY0" fmla="*/ 69914 h 177711"/>
                  <a:gd name="connsiteX1" fmla="*/ 228392 w 311678"/>
                  <a:gd name="connsiteY1" fmla="*/ 169469 h 177711"/>
                  <a:gd name="connsiteX2" fmla="*/ 216086 w 311678"/>
                  <a:gd name="connsiteY2" fmla="*/ 173241 h 177711"/>
                  <a:gd name="connsiteX3" fmla="*/ 97785 w 311678"/>
                  <a:gd name="connsiteY3" fmla="*/ 162458 h 177711"/>
                  <a:gd name="connsiteX4" fmla="*/ 16099 w 311678"/>
                  <a:gd name="connsiteY4" fmla="*/ 99213 h 177711"/>
                  <a:gd name="connsiteX5" fmla="*/ 7069 w 311678"/>
                  <a:gd name="connsiteY5" fmla="*/ 81496 h 177711"/>
                  <a:gd name="connsiteX6" fmla="*/ 8250 w 311678"/>
                  <a:gd name="connsiteY6" fmla="*/ 0 h 177711"/>
                  <a:gd name="connsiteX7" fmla="*/ 311679 w 311678"/>
                  <a:gd name="connsiteY7" fmla="*/ 69914 h 1777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11678" h="177711">
                    <a:moveTo>
                      <a:pt x="311679" y="69914"/>
                    </a:moveTo>
                    <a:cubicBezTo>
                      <a:pt x="311679" y="69914"/>
                      <a:pt x="297696" y="144247"/>
                      <a:pt x="228392" y="169469"/>
                    </a:cubicBezTo>
                    <a:cubicBezTo>
                      <a:pt x="224468" y="170879"/>
                      <a:pt x="220353" y="172174"/>
                      <a:pt x="216086" y="173241"/>
                    </a:cubicBezTo>
                    <a:cubicBezTo>
                      <a:pt x="186406" y="180823"/>
                      <a:pt x="147811" y="179718"/>
                      <a:pt x="97785" y="162458"/>
                    </a:cubicBezTo>
                    <a:cubicBezTo>
                      <a:pt x="97785" y="162458"/>
                      <a:pt x="43760" y="143485"/>
                      <a:pt x="16099" y="99213"/>
                    </a:cubicBezTo>
                    <a:cubicBezTo>
                      <a:pt x="12594" y="93688"/>
                      <a:pt x="9546" y="87783"/>
                      <a:pt x="7069" y="81496"/>
                    </a:cubicBezTo>
                    <a:cubicBezTo>
                      <a:pt x="-1656" y="59436"/>
                      <a:pt x="-3446" y="32461"/>
                      <a:pt x="8250" y="0"/>
                    </a:cubicBezTo>
                    <a:cubicBezTo>
                      <a:pt x="8250" y="0"/>
                      <a:pt x="117216" y="73571"/>
                      <a:pt x="311679" y="69914"/>
                    </a:cubicBezTo>
                    <a:close/>
                  </a:path>
                </a:pathLst>
              </a:custGeom>
              <a:solidFill>
                <a:srgbClr val="240206"/>
              </a:soli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9" name="任意多边形: 形状 578">
                <a:extLst>
                  <a:ext uri="{FF2B5EF4-FFF2-40B4-BE49-F238E27FC236}">
                    <a16:creationId xmlns:a16="http://schemas.microsoft.com/office/drawing/2014/main" id="{6E9A5329-78BB-1952-E301-30E84819BE8C}"/>
                  </a:ext>
                </a:extLst>
              </p:cNvPr>
              <p:cNvSpPr/>
              <p:nvPr/>
            </p:nvSpPr>
            <p:spPr>
              <a:xfrm>
                <a:off x="3606927" y="3340149"/>
                <a:ext cx="199986" cy="88863"/>
              </a:xfrm>
              <a:custGeom>
                <a:avLst/>
                <a:gdLst>
                  <a:gd name="connsiteX0" fmla="*/ 199987 w 199986"/>
                  <a:gd name="connsiteY0" fmla="*/ 84393 h 88863"/>
                  <a:gd name="connsiteX1" fmla="*/ 81686 w 199986"/>
                  <a:gd name="connsiteY1" fmla="*/ 73610 h 88863"/>
                  <a:gd name="connsiteX2" fmla="*/ 0 w 199986"/>
                  <a:gd name="connsiteY2" fmla="*/ 10365 h 88863"/>
                  <a:gd name="connsiteX3" fmla="*/ 84010 w 199986"/>
                  <a:gd name="connsiteY3" fmla="*/ 1983 h 88863"/>
                  <a:gd name="connsiteX4" fmla="*/ 199987 w 199986"/>
                  <a:gd name="connsiteY4" fmla="*/ 84393 h 88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9986" h="88863">
                    <a:moveTo>
                      <a:pt x="199987" y="84393"/>
                    </a:moveTo>
                    <a:cubicBezTo>
                      <a:pt x="170307" y="91975"/>
                      <a:pt x="131712" y="90870"/>
                      <a:pt x="81686" y="73610"/>
                    </a:cubicBezTo>
                    <a:cubicBezTo>
                      <a:pt x="81686" y="73610"/>
                      <a:pt x="27661" y="54637"/>
                      <a:pt x="0" y="10365"/>
                    </a:cubicBezTo>
                    <a:cubicBezTo>
                      <a:pt x="24575" y="877"/>
                      <a:pt x="53683" y="-2551"/>
                      <a:pt x="84010" y="1983"/>
                    </a:cubicBezTo>
                    <a:cubicBezTo>
                      <a:pt x="140284" y="10365"/>
                      <a:pt x="184747" y="43816"/>
                      <a:pt x="199987" y="84393"/>
                    </a:cubicBezTo>
                    <a:close/>
                  </a:path>
                </a:pathLst>
              </a:custGeom>
              <a:solidFill>
                <a:srgbClr val="D4333A"/>
              </a:soli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580" name="图形 7">
              <a:extLst>
                <a:ext uri="{FF2B5EF4-FFF2-40B4-BE49-F238E27FC236}">
                  <a16:creationId xmlns:a16="http://schemas.microsoft.com/office/drawing/2014/main" id="{ABA2E62E-1EAD-8456-C60D-7A3EEC3F40F5}"/>
                </a:ext>
              </a:extLst>
            </p:cNvPr>
            <p:cNvGrpSpPr/>
            <p:nvPr/>
          </p:nvGrpSpPr>
          <p:grpSpPr>
            <a:xfrm>
              <a:off x="3251568" y="2628178"/>
              <a:ext cx="379479" cy="319758"/>
              <a:chOff x="3251568" y="2628178"/>
              <a:chExt cx="379479" cy="319758"/>
            </a:xfrm>
          </p:grpSpPr>
          <p:sp>
            <p:nvSpPr>
              <p:cNvPr id="581" name="任意多边形: 形状 580">
                <a:extLst>
                  <a:ext uri="{FF2B5EF4-FFF2-40B4-BE49-F238E27FC236}">
                    <a16:creationId xmlns:a16="http://schemas.microsoft.com/office/drawing/2014/main" id="{3B3C96CF-0478-6A2E-CC28-2B9F64256894}"/>
                  </a:ext>
                </a:extLst>
              </p:cNvPr>
              <p:cNvSpPr/>
              <p:nvPr/>
            </p:nvSpPr>
            <p:spPr>
              <a:xfrm>
                <a:off x="3251568" y="2628178"/>
                <a:ext cx="379479" cy="78559"/>
              </a:xfrm>
              <a:custGeom>
                <a:avLst/>
                <a:gdLst>
                  <a:gd name="connsiteX0" fmla="*/ 373418 w 379479"/>
                  <a:gd name="connsiteY0" fmla="*/ 70406 h 78559"/>
                  <a:gd name="connsiteX1" fmla="*/ 352273 w 379479"/>
                  <a:gd name="connsiteY1" fmla="*/ 67663 h 78559"/>
                  <a:gd name="connsiteX2" fmla="*/ 277978 w 379479"/>
                  <a:gd name="connsiteY2" fmla="*/ 45756 h 78559"/>
                  <a:gd name="connsiteX3" fmla="*/ 54331 w 379479"/>
                  <a:gd name="connsiteY3" fmla="*/ 53338 h 78559"/>
                  <a:gd name="connsiteX4" fmla="*/ 0 w 379479"/>
                  <a:gd name="connsiteY4" fmla="*/ 78560 h 78559"/>
                  <a:gd name="connsiteX5" fmla="*/ 36500 w 379479"/>
                  <a:gd name="connsiteY5" fmla="*/ 46403 h 78559"/>
                  <a:gd name="connsiteX6" fmla="*/ 158420 w 379479"/>
                  <a:gd name="connsiteY6" fmla="*/ 2969 h 78559"/>
                  <a:gd name="connsiteX7" fmla="*/ 261061 w 379479"/>
                  <a:gd name="connsiteY7" fmla="*/ 3312 h 78559"/>
                  <a:gd name="connsiteX8" fmla="*/ 323469 w 379479"/>
                  <a:gd name="connsiteY8" fmla="*/ 14323 h 78559"/>
                  <a:gd name="connsiteX9" fmla="*/ 361683 w 379479"/>
                  <a:gd name="connsiteY9" fmla="*/ 27658 h 78559"/>
                  <a:gd name="connsiteX10" fmla="*/ 379476 w 379479"/>
                  <a:gd name="connsiteY10" fmla="*/ 55471 h 78559"/>
                  <a:gd name="connsiteX11" fmla="*/ 373418 w 379479"/>
                  <a:gd name="connsiteY11" fmla="*/ 70406 h 785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79479" h="78559">
                    <a:moveTo>
                      <a:pt x="373418" y="70406"/>
                    </a:moveTo>
                    <a:cubicBezTo>
                      <a:pt x="368275" y="73302"/>
                      <a:pt x="360388" y="71168"/>
                      <a:pt x="352273" y="67663"/>
                    </a:cubicBezTo>
                    <a:cubicBezTo>
                      <a:pt x="328879" y="57528"/>
                      <a:pt x="302819" y="51242"/>
                      <a:pt x="277978" y="45756"/>
                    </a:cubicBezTo>
                    <a:cubicBezTo>
                      <a:pt x="204483" y="29601"/>
                      <a:pt x="125997" y="28153"/>
                      <a:pt x="54331" y="53338"/>
                    </a:cubicBezTo>
                    <a:cubicBezTo>
                      <a:pt x="35471" y="59967"/>
                      <a:pt x="17221" y="68425"/>
                      <a:pt x="0" y="78560"/>
                    </a:cubicBezTo>
                    <a:cubicBezTo>
                      <a:pt x="12802" y="71016"/>
                      <a:pt x="23584" y="55128"/>
                      <a:pt x="36500" y="46403"/>
                    </a:cubicBezTo>
                    <a:cubicBezTo>
                      <a:pt x="72657" y="21981"/>
                      <a:pt x="115367" y="8456"/>
                      <a:pt x="158420" y="2969"/>
                    </a:cubicBezTo>
                    <a:cubicBezTo>
                      <a:pt x="192481" y="-1374"/>
                      <a:pt x="227038" y="-688"/>
                      <a:pt x="261061" y="3312"/>
                    </a:cubicBezTo>
                    <a:cubicBezTo>
                      <a:pt x="282054" y="5789"/>
                      <a:pt x="302857" y="9561"/>
                      <a:pt x="323469" y="14323"/>
                    </a:cubicBezTo>
                    <a:cubicBezTo>
                      <a:pt x="334785" y="16952"/>
                      <a:pt x="351206" y="22515"/>
                      <a:pt x="361683" y="27658"/>
                    </a:cubicBezTo>
                    <a:cubicBezTo>
                      <a:pt x="374676" y="34021"/>
                      <a:pt x="379628" y="42593"/>
                      <a:pt x="379476" y="55471"/>
                    </a:cubicBezTo>
                    <a:cubicBezTo>
                      <a:pt x="379324" y="63815"/>
                      <a:pt x="377038" y="68349"/>
                      <a:pt x="373418" y="70406"/>
                    </a:cubicBezTo>
                    <a:close/>
                  </a:path>
                </a:pathLst>
              </a:custGeom>
              <a:solidFill>
                <a:srgbClr val="240206"/>
              </a:soli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582" name="图形 7">
                <a:extLst>
                  <a:ext uri="{FF2B5EF4-FFF2-40B4-BE49-F238E27FC236}">
                    <a16:creationId xmlns:a16="http://schemas.microsoft.com/office/drawing/2014/main" id="{EDE1AA19-11A3-B913-8CDD-C9091AE0C416}"/>
                  </a:ext>
                </a:extLst>
              </p:cNvPr>
              <p:cNvGrpSpPr/>
              <p:nvPr/>
            </p:nvGrpSpPr>
            <p:grpSpPr>
              <a:xfrm>
                <a:off x="3310346" y="2785814"/>
                <a:ext cx="292693" cy="162122"/>
                <a:chOff x="3310346" y="2785814"/>
                <a:chExt cx="292693" cy="162122"/>
              </a:xfrm>
            </p:grpSpPr>
            <p:grpSp>
              <p:nvGrpSpPr>
                <p:cNvPr id="583" name="图形 7">
                  <a:extLst>
                    <a:ext uri="{FF2B5EF4-FFF2-40B4-BE49-F238E27FC236}">
                      <a16:creationId xmlns:a16="http://schemas.microsoft.com/office/drawing/2014/main" id="{E2F4BE80-14B4-8D7B-3B22-4E3A1304F3A4}"/>
                    </a:ext>
                  </a:extLst>
                </p:cNvPr>
                <p:cNvGrpSpPr/>
                <p:nvPr/>
              </p:nvGrpSpPr>
              <p:grpSpPr>
                <a:xfrm>
                  <a:off x="3310346" y="2793720"/>
                  <a:ext cx="82191" cy="87633"/>
                  <a:chOff x="3310346" y="2793720"/>
                  <a:chExt cx="82191" cy="87633"/>
                </a:xfrm>
                <a:solidFill>
                  <a:srgbClr val="240206"/>
                </a:solidFill>
              </p:grpSpPr>
              <p:sp>
                <p:nvSpPr>
                  <p:cNvPr id="584" name="任意多边形: 形状 583">
                    <a:extLst>
                      <a:ext uri="{FF2B5EF4-FFF2-40B4-BE49-F238E27FC236}">
                        <a16:creationId xmlns:a16="http://schemas.microsoft.com/office/drawing/2014/main" id="{D262231E-3DC8-FBA7-6AFC-129DB374B2F8}"/>
                      </a:ext>
                    </a:extLst>
                  </p:cNvPr>
                  <p:cNvSpPr/>
                  <p:nvPr/>
                </p:nvSpPr>
                <p:spPr>
                  <a:xfrm>
                    <a:off x="3310346" y="2849003"/>
                    <a:ext cx="40548" cy="32350"/>
                  </a:xfrm>
                  <a:custGeom>
                    <a:avLst/>
                    <a:gdLst>
                      <a:gd name="connsiteX0" fmla="*/ 40548 w 40548"/>
                      <a:gd name="connsiteY0" fmla="*/ 31318 h 32350"/>
                      <a:gd name="connsiteX1" fmla="*/ 10 w 40548"/>
                      <a:gd name="connsiteY1" fmla="*/ 0 h 32350"/>
                      <a:gd name="connsiteX2" fmla="*/ 40548 w 40548"/>
                      <a:gd name="connsiteY2" fmla="*/ 31318 h 32350"/>
                      <a:gd name="connsiteX3" fmla="*/ 40548 w 40548"/>
                      <a:gd name="connsiteY3" fmla="*/ 31318 h 323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0548" h="32350">
                        <a:moveTo>
                          <a:pt x="40548" y="31318"/>
                        </a:moveTo>
                        <a:cubicBezTo>
                          <a:pt x="21308" y="36728"/>
                          <a:pt x="-524" y="20079"/>
                          <a:pt x="10" y="0"/>
                        </a:cubicBezTo>
                        <a:cubicBezTo>
                          <a:pt x="10297" y="15316"/>
                          <a:pt x="22717" y="24994"/>
                          <a:pt x="40548" y="31318"/>
                        </a:cubicBezTo>
                        <a:lnTo>
                          <a:pt x="40548" y="31318"/>
                        </a:lnTo>
                        <a:close/>
                      </a:path>
                    </a:pathLst>
                  </a:custGeom>
                  <a:solidFill>
                    <a:srgbClr val="240206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85" name="任意多边形: 形状 584">
                    <a:extLst>
                      <a:ext uri="{FF2B5EF4-FFF2-40B4-BE49-F238E27FC236}">
                        <a16:creationId xmlns:a16="http://schemas.microsoft.com/office/drawing/2014/main" id="{1863BD71-E9DB-B3F6-E11C-D45813367C97}"/>
                      </a:ext>
                    </a:extLst>
                  </p:cNvPr>
                  <p:cNvSpPr/>
                  <p:nvPr/>
                </p:nvSpPr>
                <p:spPr>
                  <a:xfrm>
                    <a:off x="3326425" y="2817685"/>
                    <a:ext cx="40548" cy="32350"/>
                  </a:xfrm>
                  <a:custGeom>
                    <a:avLst/>
                    <a:gdLst>
                      <a:gd name="connsiteX0" fmla="*/ 40548 w 40548"/>
                      <a:gd name="connsiteY0" fmla="*/ 31318 h 32350"/>
                      <a:gd name="connsiteX1" fmla="*/ 10 w 40548"/>
                      <a:gd name="connsiteY1" fmla="*/ 0 h 32350"/>
                      <a:gd name="connsiteX2" fmla="*/ 40548 w 40548"/>
                      <a:gd name="connsiteY2" fmla="*/ 31318 h 32350"/>
                      <a:gd name="connsiteX3" fmla="*/ 40548 w 40548"/>
                      <a:gd name="connsiteY3" fmla="*/ 31318 h 323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0548" h="32350">
                        <a:moveTo>
                          <a:pt x="40548" y="31318"/>
                        </a:moveTo>
                        <a:cubicBezTo>
                          <a:pt x="21308" y="36728"/>
                          <a:pt x="-524" y="20079"/>
                          <a:pt x="10" y="0"/>
                        </a:cubicBezTo>
                        <a:cubicBezTo>
                          <a:pt x="10258" y="15354"/>
                          <a:pt x="22717" y="24994"/>
                          <a:pt x="40548" y="31318"/>
                        </a:cubicBezTo>
                        <a:lnTo>
                          <a:pt x="40548" y="31318"/>
                        </a:lnTo>
                        <a:close/>
                      </a:path>
                    </a:pathLst>
                  </a:custGeom>
                  <a:solidFill>
                    <a:srgbClr val="240206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86" name="任意多边形: 形状 585">
                    <a:extLst>
                      <a:ext uri="{FF2B5EF4-FFF2-40B4-BE49-F238E27FC236}">
                        <a16:creationId xmlns:a16="http://schemas.microsoft.com/office/drawing/2014/main" id="{DB9E9DC8-E674-3463-5CCB-E1BBCB0DC919}"/>
                      </a:ext>
                    </a:extLst>
                  </p:cNvPr>
                  <p:cNvSpPr/>
                  <p:nvPr/>
                </p:nvSpPr>
                <p:spPr>
                  <a:xfrm>
                    <a:off x="3351990" y="2793720"/>
                    <a:ext cx="40547" cy="32350"/>
                  </a:xfrm>
                  <a:custGeom>
                    <a:avLst/>
                    <a:gdLst>
                      <a:gd name="connsiteX0" fmla="*/ 40548 w 40547"/>
                      <a:gd name="connsiteY0" fmla="*/ 31318 h 32350"/>
                      <a:gd name="connsiteX1" fmla="*/ 10 w 40547"/>
                      <a:gd name="connsiteY1" fmla="*/ 0 h 32350"/>
                      <a:gd name="connsiteX2" fmla="*/ 40548 w 40547"/>
                      <a:gd name="connsiteY2" fmla="*/ 31318 h 32350"/>
                      <a:gd name="connsiteX3" fmla="*/ 40548 w 40547"/>
                      <a:gd name="connsiteY3" fmla="*/ 31318 h 323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0547" h="32350">
                        <a:moveTo>
                          <a:pt x="40548" y="31318"/>
                        </a:moveTo>
                        <a:cubicBezTo>
                          <a:pt x="21307" y="36728"/>
                          <a:pt x="-524" y="20079"/>
                          <a:pt x="10" y="0"/>
                        </a:cubicBezTo>
                        <a:cubicBezTo>
                          <a:pt x="10297" y="15354"/>
                          <a:pt x="22755" y="25032"/>
                          <a:pt x="40548" y="31318"/>
                        </a:cubicBezTo>
                        <a:lnTo>
                          <a:pt x="40548" y="31318"/>
                        </a:lnTo>
                        <a:close/>
                      </a:path>
                    </a:pathLst>
                  </a:custGeom>
                  <a:solidFill>
                    <a:srgbClr val="240206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587" name="图形 7">
                  <a:extLst>
                    <a:ext uri="{FF2B5EF4-FFF2-40B4-BE49-F238E27FC236}">
                      <a16:creationId xmlns:a16="http://schemas.microsoft.com/office/drawing/2014/main" id="{2F41AA5A-F707-7FC4-5BDA-6CC3D563F02E}"/>
                    </a:ext>
                  </a:extLst>
                </p:cNvPr>
                <p:cNvGrpSpPr/>
                <p:nvPr/>
              </p:nvGrpSpPr>
              <p:grpSpPr>
                <a:xfrm>
                  <a:off x="3342132" y="2785814"/>
                  <a:ext cx="260908" cy="162122"/>
                  <a:chOff x="3342132" y="2785814"/>
                  <a:chExt cx="260908" cy="162122"/>
                </a:xfrm>
              </p:grpSpPr>
              <p:sp>
                <p:nvSpPr>
                  <p:cNvPr id="588" name="任意多边形: 形状 587">
                    <a:extLst>
                      <a:ext uri="{FF2B5EF4-FFF2-40B4-BE49-F238E27FC236}">
                        <a16:creationId xmlns:a16="http://schemas.microsoft.com/office/drawing/2014/main" id="{79E78193-2713-9B45-86C7-E0985327A453}"/>
                      </a:ext>
                    </a:extLst>
                  </p:cNvPr>
                  <p:cNvSpPr/>
                  <p:nvPr/>
                </p:nvSpPr>
                <p:spPr>
                  <a:xfrm>
                    <a:off x="3342132" y="2794520"/>
                    <a:ext cx="260908" cy="153416"/>
                  </a:xfrm>
                  <a:custGeom>
                    <a:avLst/>
                    <a:gdLst>
                      <a:gd name="connsiteX0" fmla="*/ 260909 w 260908"/>
                      <a:gd name="connsiteY0" fmla="*/ 98260 h 153416"/>
                      <a:gd name="connsiteX1" fmla="*/ 186728 w 260908"/>
                      <a:gd name="connsiteY1" fmla="*/ 146609 h 153416"/>
                      <a:gd name="connsiteX2" fmla="*/ 175298 w 260908"/>
                      <a:gd name="connsiteY2" fmla="*/ 150076 h 153416"/>
                      <a:gd name="connsiteX3" fmla="*/ 90145 w 260908"/>
                      <a:gd name="connsiteY3" fmla="*/ 150533 h 153416"/>
                      <a:gd name="connsiteX4" fmla="*/ 78676 w 260908"/>
                      <a:gd name="connsiteY4" fmla="*/ 147142 h 153416"/>
                      <a:gd name="connsiteX5" fmla="*/ 0 w 260908"/>
                      <a:gd name="connsiteY5" fmla="*/ 87478 h 153416"/>
                      <a:gd name="connsiteX6" fmla="*/ 19279 w 260908"/>
                      <a:gd name="connsiteY6" fmla="*/ 42291 h 153416"/>
                      <a:gd name="connsiteX7" fmla="*/ 19317 w 260908"/>
                      <a:gd name="connsiteY7" fmla="*/ 42253 h 153416"/>
                      <a:gd name="connsiteX8" fmla="*/ 81420 w 260908"/>
                      <a:gd name="connsiteY8" fmla="*/ 8077 h 153416"/>
                      <a:gd name="connsiteX9" fmla="*/ 83058 w 260908"/>
                      <a:gd name="connsiteY9" fmla="*/ 7544 h 153416"/>
                      <a:gd name="connsiteX10" fmla="*/ 119139 w 260908"/>
                      <a:gd name="connsiteY10" fmla="*/ 533 h 153416"/>
                      <a:gd name="connsiteX11" fmla="*/ 119520 w 260908"/>
                      <a:gd name="connsiteY11" fmla="*/ 495 h 153416"/>
                      <a:gd name="connsiteX12" fmla="*/ 122720 w 260908"/>
                      <a:gd name="connsiteY12" fmla="*/ 305 h 153416"/>
                      <a:gd name="connsiteX13" fmla="*/ 132512 w 260908"/>
                      <a:gd name="connsiteY13" fmla="*/ 0 h 153416"/>
                      <a:gd name="connsiteX14" fmla="*/ 142303 w 260908"/>
                      <a:gd name="connsiteY14" fmla="*/ 305 h 153416"/>
                      <a:gd name="connsiteX15" fmla="*/ 145504 w 260908"/>
                      <a:gd name="connsiteY15" fmla="*/ 495 h 153416"/>
                      <a:gd name="connsiteX16" fmla="*/ 145885 w 260908"/>
                      <a:gd name="connsiteY16" fmla="*/ 533 h 153416"/>
                      <a:gd name="connsiteX17" fmla="*/ 181966 w 260908"/>
                      <a:gd name="connsiteY17" fmla="*/ 7544 h 153416"/>
                      <a:gd name="connsiteX18" fmla="*/ 183642 w 260908"/>
                      <a:gd name="connsiteY18" fmla="*/ 8115 h 153416"/>
                      <a:gd name="connsiteX19" fmla="*/ 260909 w 260908"/>
                      <a:gd name="connsiteY19" fmla="*/ 98260 h 1534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</a:cxnLst>
                    <a:rect l="l" t="t" r="r" b="b"/>
                    <a:pathLst>
                      <a:path w="260908" h="153416">
                        <a:moveTo>
                          <a:pt x="260909" y="98260"/>
                        </a:moveTo>
                        <a:cubicBezTo>
                          <a:pt x="260909" y="98260"/>
                          <a:pt x="229591" y="131559"/>
                          <a:pt x="186728" y="146609"/>
                        </a:cubicBezTo>
                        <a:cubicBezTo>
                          <a:pt x="182994" y="147942"/>
                          <a:pt x="179184" y="149123"/>
                          <a:pt x="175298" y="150076"/>
                        </a:cubicBezTo>
                        <a:cubicBezTo>
                          <a:pt x="155448" y="155181"/>
                          <a:pt x="103060" y="153696"/>
                          <a:pt x="90145" y="150533"/>
                        </a:cubicBezTo>
                        <a:cubicBezTo>
                          <a:pt x="86182" y="149581"/>
                          <a:pt x="82372" y="148438"/>
                          <a:pt x="78676" y="147142"/>
                        </a:cubicBezTo>
                        <a:cubicBezTo>
                          <a:pt x="27851" y="129807"/>
                          <a:pt x="0" y="87478"/>
                          <a:pt x="0" y="87478"/>
                        </a:cubicBezTo>
                        <a:cubicBezTo>
                          <a:pt x="2095" y="70904"/>
                          <a:pt x="9106" y="55474"/>
                          <a:pt x="19279" y="42291"/>
                        </a:cubicBezTo>
                        <a:cubicBezTo>
                          <a:pt x="19317" y="42291"/>
                          <a:pt x="19317" y="42291"/>
                          <a:pt x="19317" y="42253"/>
                        </a:cubicBezTo>
                        <a:cubicBezTo>
                          <a:pt x="34138" y="27280"/>
                          <a:pt x="56312" y="16269"/>
                          <a:pt x="81420" y="8077"/>
                        </a:cubicBezTo>
                        <a:cubicBezTo>
                          <a:pt x="81953" y="7887"/>
                          <a:pt x="82525" y="7696"/>
                          <a:pt x="83058" y="7544"/>
                        </a:cubicBezTo>
                        <a:cubicBezTo>
                          <a:pt x="94336" y="3924"/>
                          <a:pt x="106451" y="1524"/>
                          <a:pt x="119139" y="533"/>
                        </a:cubicBezTo>
                        <a:cubicBezTo>
                          <a:pt x="119253" y="495"/>
                          <a:pt x="119405" y="495"/>
                          <a:pt x="119520" y="495"/>
                        </a:cubicBezTo>
                        <a:cubicBezTo>
                          <a:pt x="120586" y="419"/>
                          <a:pt x="121653" y="343"/>
                          <a:pt x="122720" y="305"/>
                        </a:cubicBezTo>
                        <a:cubicBezTo>
                          <a:pt x="125959" y="114"/>
                          <a:pt x="129235" y="0"/>
                          <a:pt x="132512" y="0"/>
                        </a:cubicBezTo>
                        <a:cubicBezTo>
                          <a:pt x="135788" y="0"/>
                          <a:pt x="139065" y="114"/>
                          <a:pt x="142303" y="305"/>
                        </a:cubicBezTo>
                        <a:cubicBezTo>
                          <a:pt x="143370" y="343"/>
                          <a:pt x="144437" y="419"/>
                          <a:pt x="145504" y="495"/>
                        </a:cubicBezTo>
                        <a:cubicBezTo>
                          <a:pt x="145618" y="495"/>
                          <a:pt x="145771" y="495"/>
                          <a:pt x="145885" y="533"/>
                        </a:cubicBezTo>
                        <a:cubicBezTo>
                          <a:pt x="158534" y="1562"/>
                          <a:pt x="170650" y="3924"/>
                          <a:pt x="181966" y="7544"/>
                        </a:cubicBezTo>
                        <a:cubicBezTo>
                          <a:pt x="182499" y="7734"/>
                          <a:pt x="183070" y="7925"/>
                          <a:pt x="183642" y="8115"/>
                        </a:cubicBezTo>
                        <a:cubicBezTo>
                          <a:pt x="228829" y="23165"/>
                          <a:pt x="249441" y="57912"/>
                          <a:pt x="260909" y="9826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89" name="任意多边形: 形状 588">
                    <a:extLst>
                      <a:ext uri="{FF2B5EF4-FFF2-40B4-BE49-F238E27FC236}">
                        <a16:creationId xmlns:a16="http://schemas.microsoft.com/office/drawing/2014/main" id="{6C895FC8-2857-20DE-EA8E-BAAD84E18B8D}"/>
                      </a:ext>
                    </a:extLst>
                  </p:cNvPr>
                  <p:cNvSpPr/>
                  <p:nvPr/>
                </p:nvSpPr>
                <p:spPr>
                  <a:xfrm>
                    <a:off x="3396691" y="2794482"/>
                    <a:ext cx="155790" cy="153416"/>
                  </a:xfrm>
                  <a:custGeom>
                    <a:avLst/>
                    <a:gdLst>
                      <a:gd name="connsiteX0" fmla="*/ 155791 w 155790"/>
                      <a:gd name="connsiteY0" fmla="*/ 79134 h 153416"/>
                      <a:gd name="connsiteX1" fmla="*/ 132169 w 155790"/>
                      <a:gd name="connsiteY1" fmla="*/ 146609 h 153416"/>
                      <a:gd name="connsiteX2" fmla="*/ 120739 w 155790"/>
                      <a:gd name="connsiteY2" fmla="*/ 150076 h 153416"/>
                      <a:gd name="connsiteX3" fmla="*/ 35585 w 155790"/>
                      <a:gd name="connsiteY3" fmla="*/ 150533 h 153416"/>
                      <a:gd name="connsiteX4" fmla="*/ 24117 w 155790"/>
                      <a:gd name="connsiteY4" fmla="*/ 147142 h 153416"/>
                      <a:gd name="connsiteX5" fmla="*/ 0 w 155790"/>
                      <a:gd name="connsiteY5" fmla="*/ 79134 h 153416"/>
                      <a:gd name="connsiteX6" fmla="*/ 26822 w 155790"/>
                      <a:gd name="connsiteY6" fmla="*/ 8077 h 153416"/>
                      <a:gd name="connsiteX7" fmla="*/ 27013 w 155790"/>
                      <a:gd name="connsiteY7" fmla="*/ 7887 h 153416"/>
                      <a:gd name="connsiteX8" fmla="*/ 64541 w 155790"/>
                      <a:gd name="connsiteY8" fmla="*/ 533 h 153416"/>
                      <a:gd name="connsiteX9" fmla="*/ 64922 w 155790"/>
                      <a:gd name="connsiteY9" fmla="*/ 495 h 153416"/>
                      <a:gd name="connsiteX10" fmla="*/ 68123 w 155790"/>
                      <a:gd name="connsiteY10" fmla="*/ 305 h 153416"/>
                      <a:gd name="connsiteX11" fmla="*/ 77915 w 155790"/>
                      <a:gd name="connsiteY11" fmla="*/ 0 h 153416"/>
                      <a:gd name="connsiteX12" fmla="*/ 87706 w 155790"/>
                      <a:gd name="connsiteY12" fmla="*/ 305 h 153416"/>
                      <a:gd name="connsiteX13" fmla="*/ 90907 w 155790"/>
                      <a:gd name="connsiteY13" fmla="*/ 495 h 153416"/>
                      <a:gd name="connsiteX14" fmla="*/ 91288 w 155790"/>
                      <a:gd name="connsiteY14" fmla="*/ 533 h 153416"/>
                      <a:gd name="connsiteX15" fmla="*/ 128816 w 155790"/>
                      <a:gd name="connsiteY15" fmla="*/ 7887 h 153416"/>
                      <a:gd name="connsiteX16" fmla="*/ 129007 w 155790"/>
                      <a:gd name="connsiteY16" fmla="*/ 8115 h 153416"/>
                      <a:gd name="connsiteX17" fmla="*/ 155791 w 155790"/>
                      <a:gd name="connsiteY17" fmla="*/ 79134 h 1534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</a:cxnLst>
                    <a:rect l="l" t="t" r="r" b="b"/>
                    <a:pathLst>
                      <a:path w="155790" h="153416">
                        <a:moveTo>
                          <a:pt x="155791" y="79134"/>
                        </a:moveTo>
                        <a:cubicBezTo>
                          <a:pt x="155791" y="105613"/>
                          <a:pt x="146723" y="129540"/>
                          <a:pt x="132169" y="146609"/>
                        </a:cubicBezTo>
                        <a:cubicBezTo>
                          <a:pt x="128435" y="147942"/>
                          <a:pt x="124625" y="149123"/>
                          <a:pt x="120739" y="150076"/>
                        </a:cubicBezTo>
                        <a:cubicBezTo>
                          <a:pt x="100889" y="155181"/>
                          <a:pt x="48501" y="153695"/>
                          <a:pt x="35585" y="150533"/>
                        </a:cubicBezTo>
                        <a:cubicBezTo>
                          <a:pt x="31623" y="149580"/>
                          <a:pt x="27813" y="148437"/>
                          <a:pt x="24117" y="147142"/>
                        </a:cubicBezTo>
                        <a:cubicBezTo>
                          <a:pt x="9258" y="130035"/>
                          <a:pt x="0" y="105880"/>
                          <a:pt x="0" y="79134"/>
                        </a:cubicBezTo>
                        <a:cubicBezTo>
                          <a:pt x="0" y="50749"/>
                          <a:pt x="10401" y="25336"/>
                          <a:pt x="26822" y="8077"/>
                        </a:cubicBezTo>
                        <a:cubicBezTo>
                          <a:pt x="26861" y="8001"/>
                          <a:pt x="26937" y="7963"/>
                          <a:pt x="27013" y="7887"/>
                        </a:cubicBezTo>
                        <a:cubicBezTo>
                          <a:pt x="38748" y="4077"/>
                          <a:pt x="51359" y="1524"/>
                          <a:pt x="64541" y="533"/>
                        </a:cubicBezTo>
                        <a:cubicBezTo>
                          <a:pt x="64656" y="495"/>
                          <a:pt x="64808" y="495"/>
                          <a:pt x="64922" y="495"/>
                        </a:cubicBezTo>
                        <a:cubicBezTo>
                          <a:pt x="65989" y="419"/>
                          <a:pt x="67056" y="343"/>
                          <a:pt x="68123" y="305"/>
                        </a:cubicBezTo>
                        <a:cubicBezTo>
                          <a:pt x="71361" y="114"/>
                          <a:pt x="74638" y="0"/>
                          <a:pt x="77915" y="0"/>
                        </a:cubicBezTo>
                        <a:cubicBezTo>
                          <a:pt x="81191" y="0"/>
                          <a:pt x="84468" y="114"/>
                          <a:pt x="87706" y="305"/>
                        </a:cubicBezTo>
                        <a:cubicBezTo>
                          <a:pt x="88773" y="343"/>
                          <a:pt x="89840" y="419"/>
                          <a:pt x="90907" y="495"/>
                        </a:cubicBezTo>
                        <a:cubicBezTo>
                          <a:pt x="91021" y="495"/>
                          <a:pt x="91173" y="495"/>
                          <a:pt x="91288" y="533"/>
                        </a:cubicBezTo>
                        <a:cubicBezTo>
                          <a:pt x="104470" y="1562"/>
                          <a:pt x="117043" y="4077"/>
                          <a:pt x="128816" y="7887"/>
                        </a:cubicBezTo>
                        <a:cubicBezTo>
                          <a:pt x="128892" y="7963"/>
                          <a:pt x="128969" y="8039"/>
                          <a:pt x="129007" y="8115"/>
                        </a:cubicBezTo>
                        <a:cubicBezTo>
                          <a:pt x="145428" y="25374"/>
                          <a:pt x="155791" y="50825"/>
                          <a:pt x="155791" y="79134"/>
                        </a:cubicBezTo>
                        <a:close/>
                      </a:path>
                    </a:pathLst>
                  </a:custGeom>
                  <a:solidFill>
                    <a:srgbClr val="57151D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90" name="任意多边形: 形状 589">
                    <a:extLst>
                      <a:ext uri="{FF2B5EF4-FFF2-40B4-BE49-F238E27FC236}">
                        <a16:creationId xmlns:a16="http://schemas.microsoft.com/office/drawing/2014/main" id="{F29C1ED7-87D2-E572-B887-82A4A4537E82}"/>
                      </a:ext>
                    </a:extLst>
                  </p:cNvPr>
                  <p:cNvSpPr/>
                  <p:nvPr/>
                </p:nvSpPr>
                <p:spPr>
                  <a:xfrm>
                    <a:off x="3410864" y="2803436"/>
                    <a:ext cx="123443" cy="133654"/>
                  </a:xfrm>
                  <a:custGeom>
                    <a:avLst/>
                    <a:gdLst>
                      <a:gd name="connsiteX0" fmla="*/ 123444 w 123443"/>
                      <a:gd name="connsiteY0" fmla="*/ 66827 h 133654"/>
                      <a:gd name="connsiteX1" fmla="*/ 61722 w 123443"/>
                      <a:gd name="connsiteY1" fmla="*/ 133655 h 133654"/>
                      <a:gd name="connsiteX2" fmla="*/ 0 w 123443"/>
                      <a:gd name="connsiteY2" fmla="*/ 66827 h 133654"/>
                      <a:gd name="connsiteX3" fmla="*/ 61722 w 123443"/>
                      <a:gd name="connsiteY3" fmla="*/ 0 h 133654"/>
                      <a:gd name="connsiteX4" fmla="*/ 123444 w 123443"/>
                      <a:gd name="connsiteY4" fmla="*/ 66827 h 1336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23443" h="133654">
                        <a:moveTo>
                          <a:pt x="123444" y="66827"/>
                        </a:moveTo>
                        <a:cubicBezTo>
                          <a:pt x="123444" y="103735"/>
                          <a:pt x="95810" y="133655"/>
                          <a:pt x="61722" y="133655"/>
                        </a:cubicBezTo>
                        <a:cubicBezTo>
                          <a:pt x="27634" y="133655"/>
                          <a:pt x="0" y="103735"/>
                          <a:pt x="0" y="66827"/>
                        </a:cubicBezTo>
                        <a:cubicBezTo>
                          <a:pt x="0" y="29920"/>
                          <a:pt x="27634" y="0"/>
                          <a:pt x="61722" y="0"/>
                        </a:cubicBezTo>
                        <a:cubicBezTo>
                          <a:pt x="95810" y="0"/>
                          <a:pt x="123444" y="29920"/>
                          <a:pt x="123444" y="66827"/>
                        </a:cubicBezTo>
                        <a:close/>
                      </a:path>
                    </a:pathLst>
                  </a:custGeom>
                  <a:solidFill>
                    <a:srgbClr val="2B0A0E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91" name="任意多边形: 形状 590">
                    <a:extLst>
                      <a:ext uri="{FF2B5EF4-FFF2-40B4-BE49-F238E27FC236}">
                        <a16:creationId xmlns:a16="http://schemas.microsoft.com/office/drawing/2014/main" id="{4ACB0202-2429-E9B8-CABC-DEF06C3D33EC}"/>
                      </a:ext>
                    </a:extLst>
                  </p:cNvPr>
                  <p:cNvSpPr/>
                  <p:nvPr/>
                </p:nvSpPr>
                <p:spPr>
                  <a:xfrm>
                    <a:off x="3428085" y="2814904"/>
                    <a:ext cx="93040" cy="111632"/>
                  </a:xfrm>
                  <a:custGeom>
                    <a:avLst/>
                    <a:gdLst>
                      <a:gd name="connsiteX0" fmla="*/ 93040 w 93040"/>
                      <a:gd name="connsiteY0" fmla="*/ 55816 h 111632"/>
                      <a:gd name="connsiteX1" fmla="*/ 46520 w 93040"/>
                      <a:gd name="connsiteY1" fmla="*/ 111633 h 111632"/>
                      <a:gd name="connsiteX2" fmla="*/ 0 w 93040"/>
                      <a:gd name="connsiteY2" fmla="*/ 55816 h 111632"/>
                      <a:gd name="connsiteX3" fmla="*/ 46520 w 93040"/>
                      <a:gd name="connsiteY3" fmla="*/ 0 h 111632"/>
                      <a:gd name="connsiteX4" fmla="*/ 93040 w 93040"/>
                      <a:gd name="connsiteY4" fmla="*/ 55816 h 11163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3040" h="111632">
                        <a:moveTo>
                          <a:pt x="93040" y="55816"/>
                        </a:moveTo>
                        <a:cubicBezTo>
                          <a:pt x="93040" y="86643"/>
                          <a:pt x="72212" y="111633"/>
                          <a:pt x="46520" y="111633"/>
                        </a:cubicBezTo>
                        <a:cubicBezTo>
                          <a:pt x="20828" y="111633"/>
                          <a:pt x="0" y="86643"/>
                          <a:pt x="0" y="55816"/>
                        </a:cubicBezTo>
                        <a:cubicBezTo>
                          <a:pt x="0" y="24990"/>
                          <a:pt x="20828" y="0"/>
                          <a:pt x="46520" y="0"/>
                        </a:cubicBezTo>
                        <a:cubicBezTo>
                          <a:pt x="72212" y="0"/>
                          <a:pt x="93040" y="24990"/>
                          <a:pt x="93040" y="55816"/>
                        </a:cubicBezTo>
                        <a:close/>
                      </a:path>
                    </a:pathLst>
                  </a:custGeom>
                  <a:solidFill>
                    <a:srgbClr val="000000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92" name="任意多边形: 形状 591">
                    <a:extLst>
                      <a:ext uri="{FF2B5EF4-FFF2-40B4-BE49-F238E27FC236}">
                        <a16:creationId xmlns:a16="http://schemas.microsoft.com/office/drawing/2014/main" id="{C18919F4-E6AF-B4FA-4DE5-635E3DD2A8A8}"/>
                      </a:ext>
                    </a:extLst>
                  </p:cNvPr>
                  <p:cNvSpPr/>
                  <p:nvPr/>
                </p:nvSpPr>
                <p:spPr>
                  <a:xfrm>
                    <a:off x="3342132" y="2785814"/>
                    <a:ext cx="260908" cy="106965"/>
                  </a:xfrm>
                  <a:custGeom>
                    <a:avLst/>
                    <a:gdLst>
                      <a:gd name="connsiteX0" fmla="*/ 260909 w 260908"/>
                      <a:gd name="connsiteY0" fmla="*/ 106966 h 106965"/>
                      <a:gd name="connsiteX1" fmla="*/ 242773 w 260908"/>
                      <a:gd name="connsiteY1" fmla="*/ 68180 h 106965"/>
                      <a:gd name="connsiteX2" fmla="*/ 134874 w 260908"/>
                      <a:gd name="connsiteY2" fmla="*/ 15564 h 106965"/>
                      <a:gd name="connsiteX3" fmla="*/ 0 w 260908"/>
                      <a:gd name="connsiteY3" fmla="*/ 96145 h 106965"/>
                      <a:gd name="connsiteX4" fmla="*/ 19279 w 260908"/>
                      <a:gd name="connsiteY4" fmla="*/ 50959 h 106965"/>
                      <a:gd name="connsiteX5" fmla="*/ 19317 w 260908"/>
                      <a:gd name="connsiteY5" fmla="*/ 50921 h 106965"/>
                      <a:gd name="connsiteX6" fmla="*/ 63665 w 260908"/>
                      <a:gd name="connsiteY6" fmla="*/ 16555 h 106965"/>
                      <a:gd name="connsiteX7" fmla="*/ 132512 w 260908"/>
                      <a:gd name="connsiteY7" fmla="*/ 19 h 106965"/>
                      <a:gd name="connsiteX8" fmla="*/ 219494 w 260908"/>
                      <a:gd name="connsiteY8" fmla="*/ 30461 h 106965"/>
                      <a:gd name="connsiteX9" fmla="*/ 260909 w 260908"/>
                      <a:gd name="connsiteY9" fmla="*/ 106966 h 1069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260908" h="106965">
                        <a:moveTo>
                          <a:pt x="260909" y="106966"/>
                        </a:moveTo>
                        <a:cubicBezTo>
                          <a:pt x="256565" y="93097"/>
                          <a:pt x="250850" y="79801"/>
                          <a:pt x="242773" y="68180"/>
                        </a:cubicBezTo>
                        <a:cubicBezTo>
                          <a:pt x="219227" y="33242"/>
                          <a:pt x="176213" y="14840"/>
                          <a:pt x="134874" y="15564"/>
                        </a:cubicBezTo>
                        <a:cubicBezTo>
                          <a:pt x="77648" y="14802"/>
                          <a:pt x="19012" y="38081"/>
                          <a:pt x="0" y="96145"/>
                        </a:cubicBezTo>
                        <a:cubicBezTo>
                          <a:pt x="2095" y="79572"/>
                          <a:pt x="9106" y="64142"/>
                          <a:pt x="19279" y="50959"/>
                        </a:cubicBezTo>
                        <a:cubicBezTo>
                          <a:pt x="19317" y="50959"/>
                          <a:pt x="19317" y="50959"/>
                          <a:pt x="19317" y="50921"/>
                        </a:cubicBezTo>
                        <a:cubicBezTo>
                          <a:pt x="30899" y="35986"/>
                          <a:pt x="46520" y="24022"/>
                          <a:pt x="63665" y="16555"/>
                        </a:cubicBezTo>
                        <a:cubicBezTo>
                          <a:pt x="85877" y="6534"/>
                          <a:pt x="108356" y="171"/>
                          <a:pt x="132512" y="19"/>
                        </a:cubicBezTo>
                        <a:cubicBezTo>
                          <a:pt x="162763" y="-552"/>
                          <a:pt x="195643" y="11716"/>
                          <a:pt x="219494" y="30461"/>
                        </a:cubicBezTo>
                        <a:cubicBezTo>
                          <a:pt x="243116" y="48749"/>
                          <a:pt x="258128" y="77553"/>
                          <a:pt x="260909" y="106966"/>
                        </a:cubicBezTo>
                        <a:close/>
                      </a:path>
                    </a:pathLst>
                  </a:custGeom>
                  <a:solidFill>
                    <a:srgbClr val="240206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93" name="任意多边形: 形状 592">
                    <a:extLst>
                      <a:ext uri="{FF2B5EF4-FFF2-40B4-BE49-F238E27FC236}">
                        <a16:creationId xmlns:a16="http://schemas.microsoft.com/office/drawing/2014/main" id="{5731ED32-97C0-5627-F869-F7D609029CFB}"/>
                      </a:ext>
                    </a:extLst>
                  </p:cNvPr>
                  <p:cNvSpPr/>
                  <p:nvPr/>
                </p:nvSpPr>
                <p:spPr>
                  <a:xfrm>
                    <a:off x="3503980" y="2825419"/>
                    <a:ext cx="30937" cy="30937"/>
                  </a:xfrm>
                  <a:custGeom>
                    <a:avLst/>
                    <a:gdLst>
                      <a:gd name="connsiteX0" fmla="*/ 30937 w 30937"/>
                      <a:gd name="connsiteY0" fmla="*/ 15469 h 30937"/>
                      <a:gd name="connsiteX1" fmla="*/ 15469 w 30937"/>
                      <a:gd name="connsiteY1" fmla="*/ 30937 h 30937"/>
                      <a:gd name="connsiteX2" fmla="*/ 0 w 30937"/>
                      <a:gd name="connsiteY2" fmla="*/ 15469 h 30937"/>
                      <a:gd name="connsiteX3" fmla="*/ 15469 w 30937"/>
                      <a:gd name="connsiteY3" fmla="*/ 0 h 30937"/>
                      <a:gd name="connsiteX4" fmla="*/ 30937 w 30937"/>
                      <a:gd name="connsiteY4" fmla="*/ 15469 h 309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0937" h="30937">
                        <a:moveTo>
                          <a:pt x="30937" y="15469"/>
                        </a:moveTo>
                        <a:cubicBezTo>
                          <a:pt x="30937" y="24012"/>
                          <a:pt x="24012" y="30937"/>
                          <a:pt x="15469" y="30937"/>
                        </a:cubicBezTo>
                        <a:cubicBezTo>
                          <a:pt x="6926" y="30937"/>
                          <a:pt x="0" y="24012"/>
                          <a:pt x="0" y="15469"/>
                        </a:cubicBezTo>
                        <a:cubicBezTo>
                          <a:pt x="0" y="6926"/>
                          <a:pt x="6926" y="0"/>
                          <a:pt x="15469" y="0"/>
                        </a:cubicBezTo>
                        <a:cubicBezTo>
                          <a:pt x="24012" y="0"/>
                          <a:pt x="30937" y="6926"/>
                          <a:pt x="30937" y="15469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94" name="任意多边形: 形状 593">
                    <a:extLst>
                      <a:ext uri="{FF2B5EF4-FFF2-40B4-BE49-F238E27FC236}">
                        <a16:creationId xmlns:a16="http://schemas.microsoft.com/office/drawing/2014/main" id="{E0CCE44F-9501-334D-DD15-A96A05E03B0A}"/>
                      </a:ext>
                    </a:extLst>
                  </p:cNvPr>
                  <p:cNvSpPr/>
                  <p:nvPr/>
                </p:nvSpPr>
                <p:spPr>
                  <a:xfrm>
                    <a:off x="3468928" y="2825419"/>
                    <a:ext cx="19202" cy="19202"/>
                  </a:xfrm>
                  <a:custGeom>
                    <a:avLst/>
                    <a:gdLst>
                      <a:gd name="connsiteX0" fmla="*/ 19202 w 19202"/>
                      <a:gd name="connsiteY0" fmla="*/ 9601 h 19202"/>
                      <a:gd name="connsiteX1" fmla="*/ 9601 w 19202"/>
                      <a:gd name="connsiteY1" fmla="*/ 19202 h 19202"/>
                      <a:gd name="connsiteX2" fmla="*/ 0 w 19202"/>
                      <a:gd name="connsiteY2" fmla="*/ 9601 h 19202"/>
                      <a:gd name="connsiteX3" fmla="*/ 9601 w 19202"/>
                      <a:gd name="connsiteY3" fmla="*/ 0 h 19202"/>
                      <a:gd name="connsiteX4" fmla="*/ 19202 w 19202"/>
                      <a:gd name="connsiteY4" fmla="*/ 9601 h 1920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9202" h="19202">
                        <a:moveTo>
                          <a:pt x="19202" y="9601"/>
                        </a:moveTo>
                        <a:cubicBezTo>
                          <a:pt x="19202" y="14897"/>
                          <a:pt x="14897" y="19202"/>
                          <a:pt x="9601" y="19202"/>
                        </a:cubicBezTo>
                        <a:cubicBezTo>
                          <a:pt x="4305" y="19202"/>
                          <a:pt x="0" y="14897"/>
                          <a:pt x="0" y="9601"/>
                        </a:cubicBezTo>
                        <a:cubicBezTo>
                          <a:pt x="0" y="4305"/>
                          <a:pt x="4305" y="0"/>
                          <a:pt x="9601" y="0"/>
                        </a:cubicBezTo>
                        <a:cubicBezTo>
                          <a:pt x="14897" y="0"/>
                          <a:pt x="19202" y="4305"/>
                          <a:pt x="19202" y="960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95" name="任意多边形: 形状 594">
                    <a:extLst>
                      <a:ext uri="{FF2B5EF4-FFF2-40B4-BE49-F238E27FC236}">
                        <a16:creationId xmlns:a16="http://schemas.microsoft.com/office/drawing/2014/main" id="{E22432D5-8ECC-0635-04B4-A68A184FC53A}"/>
                      </a:ext>
                    </a:extLst>
                  </p:cNvPr>
                  <p:cNvSpPr/>
                  <p:nvPr/>
                </p:nvSpPr>
                <p:spPr>
                  <a:xfrm>
                    <a:off x="3488969" y="2861119"/>
                    <a:ext cx="19202" cy="19202"/>
                  </a:xfrm>
                  <a:custGeom>
                    <a:avLst/>
                    <a:gdLst>
                      <a:gd name="connsiteX0" fmla="*/ 19203 w 19202"/>
                      <a:gd name="connsiteY0" fmla="*/ 9601 h 19202"/>
                      <a:gd name="connsiteX1" fmla="*/ 9601 w 19202"/>
                      <a:gd name="connsiteY1" fmla="*/ 19203 h 19202"/>
                      <a:gd name="connsiteX2" fmla="*/ 0 w 19202"/>
                      <a:gd name="connsiteY2" fmla="*/ 9601 h 19202"/>
                      <a:gd name="connsiteX3" fmla="*/ 9601 w 19202"/>
                      <a:gd name="connsiteY3" fmla="*/ 0 h 19202"/>
                      <a:gd name="connsiteX4" fmla="*/ 19203 w 19202"/>
                      <a:gd name="connsiteY4" fmla="*/ 9601 h 1920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9202" h="19202">
                        <a:moveTo>
                          <a:pt x="19203" y="9601"/>
                        </a:moveTo>
                        <a:cubicBezTo>
                          <a:pt x="19203" y="14897"/>
                          <a:pt x="14897" y="19203"/>
                          <a:pt x="9601" y="19203"/>
                        </a:cubicBezTo>
                        <a:cubicBezTo>
                          <a:pt x="4305" y="19203"/>
                          <a:pt x="0" y="14897"/>
                          <a:pt x="0" y="9601"/>
                        </a:cubicBezTo>
                        <a:cubicBezTo>
                          <a:pt x="0" y="4306"/>
                          <a:pt x="4305" y="0"/>
                          <a:pt x="9601" y="0"/>
                        </a:cubicBezTo>
                        <a:cubicBezTo>
                          <a:pt x="14897" y="-38"/>
                          <a:pt x="19203" y="4267"/>
                          <a:pt x="19203" y="960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</p:grpSp>
        <p:grpSp>
          <p:nvGrpSpPr>
            <p:cNvPr id="596" name="图形 7">
              <a:extLst>
                <a:ext uri="{FF2B5EF4-FFF2-40B4-BE49-F238E27FC236}">
                  <a16:creationId xmlns:a16="http://schemas.microsoft.com/office/drawing/2014/main" id="{B70BB210-E152-346F-A277-A0F6877C616D}"/>
                </a:ext>
              </a:extLst>
            </p:cNvPr>
            <p:cNvGrpSpPr/>
            <p:nvPr/>
          </p:nvGrpSpPr>
          <p:grpSpPr>
            <a:xfrm>
              <a:off x="3926980" y="2662908"/>
              <a:ext cx="376147" cy="320174"/>
              <a:chOff x="3926980" y="2662908"/>
              <a:chExt cx="376147" cy="320174"/>
            </a:xfrm>
          </p:grpSpPr>
          <p:sp>
            <p:nvSpPr>
              <p:cNvPr id="597" name="任意多边形: 形状 596">
                <a:extLst>
                  <a:ext uri="{FF2B5EF4-FFF2-40B4-BE49-F238E27FC236}">
                    <a16:creationId xmlns:a16="http://schemas.microsoft.com/office/drawing/2014/main" id="{07E2739F-A136-9DD8-AFD7-8B9E7C0B01F1}"/>
                  </a:ext>
                </a:extLst>
              </p:cNvPr>
              <p:cNvSpPr/>
              <p:nvPr/>
            </p:nvSpPr>
            <p:spPr>
              <a:xfrm>
                <a:off x="3926980" y="2662908"/>
                <a:ext cx="376147" cy="97779"/>
              </a:xfrm>
              <a:custGeom>
                <a:avLst/>
                <a:gdLst>
                  <a:gd name="connsiteX0" fmla="*/ 4787 w 376147"/>
                  <a:gd name="connsiteY0" fmla="*/ 57356 h 97779"/>
                  <a:gd name="connsiteX1" fmla="*/ 26123 w 376147"/>
                  <a:gd name="connsiteY1" fmla="*/ 56441 h 97779"/>
                  <a:gd name="connsiteX2" fmla="*/ 102018 w 376147"/>
                  <a:gd name="connsiteY2" fmla="*/ 41049 h 97779"/>
                  <a:gd name="connsiteX3" fmla="*/ 324179 w 376147"/>
                  <a:gd name="connsiteY3" fmla="*/ 67947 h 97779"/>
                  <a:gd name="connsiteX4" fmla="*/ 376148 w 376147"/>
                  <a:gd name="connsiteY4" fmla="*/ 97780 h 97779"/>
                  <a:gd name="connsiteX5" fmla="*/ 342582 w 376147"/>
                  <a:gd name="connsiteY5" fmla="*/ 62575 h 97779"/>
                  <a:gd name="connsiteX6" fmla="*/ 224891 w 376147"/>
                  <a:gd name="connsiteY6" fmla="*/ 8778 h 97779"/>
                  <a:gd name="connsiteX7" fmla="*/ 122592 w 376147"/>
                  <a:gd name="connsiteY7" fmla="*/ 244 h 97779"/>
                  <a:gd name="connsiteX8" fmla="*/ 59460 w 376147"/>
                  <a:gd name="connsiteY8" fmla="*/ 5806 h 97779"/>
                  <a:gd name="connsiteX9" fmla="*/ 20256 w 376147"/>
                  <a:gd name="connsiteY9" fmla="*/ 15789 h 97779"/>
                  <a:gd name="connsiteX10" fmla="*/ 139 w 376147"/>
                  <a:gd name="connsiteY10" fmla="*/ 41963 h 97779"/>
                  <a:gd name="connsiteX11" fmla="*/ 4787 w 376147"/>
                  <a:gd name="connsiteY11" fmla="*/ 57356 h 977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76147" h="97779">
                    <a:moveTo>
                      <a:pt x="4787" y="57356"/>
                    </a:moveTo>
                    <a:cubicBezTo>
                      <a:pt x="9664" y="60708"/>
                      <a:pt x="17665" y="59261"/>
                      <a:pt x="26123" y="56441"/>
                    </a:cubicBezTo>
                    <a:cubicBezTo>
                      <a:pt x="50316" y="48364"/>
                      <a:pt x="76834" y="44364"/>
                      <a:pt x="102018" y="41049"/>
                    </a:cubicBezTo>
                    <a:cubicBezTo>
                      <a:pt x="176618" y="31295"/>
                      <a:pt x="254952" y="36629"/>
                      <a:pt x="324179" y="67947"/>
                    </a:cubicBezTo>
                    <a:cubicBezTo>
                      <a:pt x="342391" y="76177"/>
                      <a:pt x="359841" y="86159"/>
                      <a:pt x="376148" y="97780"/>
                    </a:cubicBezTo>
                    <a:cubicBezTo>
                      <a:pt x="364032" y="89169"/>
                      <a:pt x="354697" y="72367"/>
                      <a:pt x="342582" y="62575"/>
                    </a:cubicBezTo>
                    <a:cubicBezTo>
                      <a:pt x="308672" y="35143"/>
                      <a:pt x="267296" y="17960"/>
                      <a:pt x="224891" y="8778"/>
                    </a:cubicBezTo>
                    <a:cubicBezTo>
                      <a:pt x="191363" y="1539"/>
                      <a:pt x="156844" y="-823"/>
                      <a:pt x="122592" y="244"/>
                    </a:cubicBezTo>
                    <a:cubicBezTo>
                      <a:pt x="101485" y="891"/>
                      <a:pt x="80377" y="2834"/>
                      <a:pt x="59460" y="5806"/>
                    </a:cubicBezTo>
                    <a:cubicBezTo>
                      <a:pt x="47954" y="7445"/>
                      <a:pt x="31114" y="11597"/>
                      <a:pt x="20256" y="15789"/>
                    </a:cubicBezTo>
                    <a:cubicBezTo>
                      <a:pt x="6730" y="21008"/>
                      <a:pt x="1091" y="29085"/>
                      <a:pt x="139" y="41963"/>
                    </a:cubicBezTo>
                    <a:cubicBezTo>
                      <a:pt x="-547" y="50307"/>
                      <a:pt x="1358" y="55031"/>
                      <a:pt x="4787" y="57356"/>
                    </a:cubicBezTo>
                    <a:close/>
                  </a:path>
                </a:pathLst>
              </a:custGeom>
              <a:solidFill>
                <a:srgbClr val="240206"/>
              </a:soli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598" name="图形 7">
                <a:extLst>
                  <a:ext uri="{FF2B5EF4-FFF2-40B4-BE49-F238E27FC236}">
                    <a16:creationId xmlns:a16="http://schemas.microsoft.com/office/drawing/2014/main" id="{BDD217C5-4BA5-9B62-E136-4AEDFBFC6E24}"/>
                  </a:ext>
                </a:extLst>
              </p:cNvPr>
              <p:cNvGrpSpPr/>
              <p:nvPr/>
            </p:nvGrpSpPr>
            <p:grpSpPr>
              <a:xfrm>
                <a:off x="3936796" y="2819541"/>
                <a:ext cx="295389" cy="163541"/>
                <a:chOff x="3936796" y="2819541"/>
                <a:chExt cx="295389" cy="163541"/>
              </a:xfrm>
            </p:grpSpPr>
            <p:grpSp>
              <p:nvGrpSpPr>
                <p:cNvPr id="599" name="图形 7">
                  <a:extLst>
                    <a:ext uri="{FF2B5EF4-FFF2-40B4-BE49-F238E27FC236}">
                      <a16:creationId xmlns:a16="http://schemas.microsoft.com/office/drawing/2014/main" id="{74B0CA18-FF5F-0503-B5BD-EDACF6AE765F}"/>
                    </a:ext>
                  </a:extLst>
                </p:cNvPr>
                <p:cNvGrpSpPr/>
                <p:nvPr/>
              </p:nvGrpSpPr>
              <p:grpSpPr>
                <a:xfrm>
                  <a:off x="4152366" y="2838678"/>
                  <a:ext cx="79819" cy="88124"/>
                  <a:chOff x="4152366" y="2838678"/>
                  <a:chExt cx="79819" cy="88124"/>
                </a:xfrm>
                <a:solidFill>
                  <a:srgbClr val="240206"/>
                </a:solidFill>
              </p:grpSpPr>
              <p:sp>
                <p:nvSpPr>
                  <p:cNvPr id="600" name="任意多边形: 形状 599">
                    <a:extLst>
                      <a:ext uri="{FF2B5EF4-FFF2-40B4-BE49-F238E27FC236}">
                        <a16:creationId xmlns:a16="http://schemas.microsoft.com/office/drawing/2014/main" id="{2A0A7C2B-AB17-6258-324A-9EDDE10A761B}"/>
                      </a:ext>
                    </a:extLst>
                  </p:cNvPr>
                  <p:cNvSpPr/>
                  <p:nvPr/>
                </p:nvSpPr>
                <p:spPr>
                  <a:xfrm>
                    <a:off x="4189095" y="2897314"/>
                    <a:ext cx="43091" cy="29488"/>
                  </a:xfrm>
                  <a:custGeom>
                    <a:avLst/>
                    <a:gdLst>
                      <a:gd name="connsiteX0" fmla="*/ 0 w 43091"/>
                      <a:gd name="connsiteY0" fmla="*/ 27699 h 29488"/>
                      <a:gd name="connsiteX1" fmla="*/ 43091 w 43091"/>
                      <a:gd name="connsiteY1" fmla="*/ 0 h 29488"/>
                      <a:gd name="connsiteX2" fmla="*/ 0 w 43091"/>
                      <a:gd name="connsiteY2" fmla="*/ 27699 h 29488"/>
                      <a:gd name="connsiteX3" fmla="*/ 0 w 43091"/>
                      <a:gd name="connsiteY3" fmla="*/ 27699 h 294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3091" h="29488">
                        <a:moveTo>
                          <a:pt x="0" y="27699"/>
                        </a:moveTo>
                        <a:cubicBezTo>
                          <a:pt x="18707" y="34747"/>
                          <a:pt x="41872" y="20041"/>
                          <a:pt x="43091" y="0"/>
                        </a:cubicBezTo>
                        <a:cubicBezTo>
                          <a:pt x="31547" y="14402"/>
                          <a:pt x="18326" y="22936"/>
                          <a:pt x="0" y="27699"/>
                        </a:cubicBezTo>
                        <a:lnTo>
                          <a:pt x="0" y="27699"/>
                        </a:lnTo>
                        <a:close/>
                      </a:path>
                    </a:pathLst>
                  </a:custGeom>
                  <a:solidFill>
                    <a:srgbClr val="240206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01" name="任意多边形: 形状 600">
                    <a:extLst>
                      <a:ext uri="{FF2B5EF4-FFF2-40B4-BE49-F238E27FC236}">
                        <a16:creationId xmlns:a16="http://schemas.microsoft.com/office/drawing/2014/main" id="{67440C9D-C485-2BEE-E978-C0F4A405ECA1}"/>
                      </a:ext>
                    </a:extLst>
                  </p:cNvPr>
                  <p:cNvSpPr/>
                  <p:nvPr/>
                </p:nvSpPr>
                <p:spPr>
                  <a:xfrm>
                    <a:off x="4175798" y="2864739"/>
                    <a:ext cx="43091" cy="29488"/>
                  </a:xfrm>
                  <a:custGeom>
                    <a:avLst/>
                    <a:gdLst>
                      <a:gd name="connsiteX0" fmla="*/ 0 w 43091"/>
                      <a:gd name="connsiteY0" fmla="*/ 27699 h 29488"/>
                      <a:gd name="connsiteX1" fmla="*/ 43091 w 43091"/>
                      <a:gd name="connsiteY1" fmla="*/ 0 h 29488"/>
                      <a:gd name="connsiteX2" fmla="*/ 0 w 43091"/>
                      <a:gd name="connsiteY2" fmla="*/ 27699 h 29488"/>
                      <a:gd name="connsiteX3" fmla="*/ 0 w 43091"/>
                      <a:gd name="connsiteY3" fmla="*/ 27699 h 294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3091" h="29488">
                        <a:moveTo>
                          <a:pt x="0" y="27699"/>
                        </a:moveTo>
                        <a:cubicBezTo>
                          <a:pt x="18707" y="34747"/>
                          <a:pt x="41872" y="20040"/>
                          <a:pt x="43091" y="0"/>
                        </a:cubicBezTo>
                        <a:cubicBezTo>
                          <a:pt x="31547" y="14402"/>
                          <a:pt x="18326" y="22936"/>
                          <a:pt x="0" y="27699"/>
                        </a:cubicBezTo>
                        <a:lnTo>
                          <a:pt x="0" y="27699"/>
                        </a:lnTo>
                        <a:close/>
                      </a:path>
                    </a:pathLst>
                  </a:custGeom>
                  <a:solidFill>
                    <a:srgbClr val="240206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02" name="任意多边形: 形状 601">
                    <a:extLst>
                      <a:ext uri="{FF2B5EF4-FFF2-40B4-BE49-F238E27FC236}">
                        <a16:creationId xmlns:a16="http://schemas.microsoft.com/office/drawing/2014/main" id="{EFD0C08E-E7E3-16A9-D583-ED5B15BFBDBE}"/>
                      </a:ext>
                    </a:extLst>
                  </p:cNvPr>
                  <p:cNvSpPr/>
                  <p:nvPr/>
                </p:nvSpPr>
                <p:spPr>
                  <a:xfrm>
                    <a:off x="4152366" y="2838678"/>
                    <a:ext cx="43091" cy="29488"/>
                  </a:xfrm>
                  <a:custGeom>
                    <a:avLst/>
                    <a:gdLst>
                      <a:gd name="connsiteX0" fmla="*/ 0 w 43091"/>
                      <a:gd name="connsiteY0" fmla="*/ 27699 h 29488"/>
                      <a:gd name="connsiteX1" fmla="*/ 43091 w 43091"/>
                      <a:gd name="connsiteY1" fmla="*/ 0 h 29488"/>
                      <a:gd name="connsiteX2" fmla="*/ 0 w 43091"/>
                      <a:gd name="connsiteY2" fmla="*/ 27699 h 29488"/>
                      <a:gd name="connsiteX3" fmla="*/ 0 w 43091"/>
                      <a:gd name="connsiteY3" fmla="*/ 27699 h 294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3091" h="29488">
                        <a:moveTo>
                          <a:pt x="0" y="27699"/>
                        </a:moveTo>
                        <a:cubicBezTo>
                          <a:pt x="18707" y="34747"/>
                          <a:pt x="41872" y="20041"/>
                          <a:pt x="43091" y="0"/>
                        </a:cubicBezTo>
                        <a:cubicBezTo>
                          <a:pt x="31547" y="14364"/>
                          <a:pt x="18326" y="22936"/>
                          <a:pt x="0" y="27699"/>
                        </a:cubicBezTo>
                        <a:lnTo>
                          <a:pt x="0" y="27699"/>
                        </a:lnTo>
                        <a:close/>
                      </a:path>
                    </a:pathLst>
                  </a:custGeom>
                  <a:solidFill>
                    <a:srgbClr val="240206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603" name="图形 7">
                  <a:extLst>
                    <a:ext uri="{FF2B5EF4-FFF2-40B4-BE49-F238E27FC236}">
                      <a16:creationId xmlns:a16="http://schemas.microsoft.com/office/drawing/2014/main" id="{287E1A3D-E6E1-AE30-6CD7-20826AA57F24}"/>
                    </a:ext>
                  </a:extLst>
                </p:cNvPr>
                <p:cNvGrpSpPr/>
                <p:nvPr/>
              </p:nvGrpSpPr>
              <p:grpSpPr>
                <a:xfrm>
                  <a:off x="3936796" y="2819541"/>
                  <a:ext cx="260908" cy="163541"/>
                  <a:chOff x="3936796" y="2819541"/>
                  <a:chExt cx="260908" cy="163541"/>
                </a:xfrm>
              </p:grpSpPr>
              <p:sp>
                <p:nvSpPr>
                  <p:cNvPr id="604" name="任意多边形: 形状 603">
                    <a:extLst>
                      <a:ext uri="{FF2B5EF4-FFF2-40B4-BE49-F238E27FC236}">
                        <a16:creationId xmlns:a16="http://schemas.microsoft.com/office/drawing/2014/main" id="{25057809-96B7-8761-05D3-D9EA1303E55D}"/>
                      </a:ext>
                    </a:extLst>
                  </p:cNvPr>
                  <p:cNvSpPr/>
                  <p:nvPr/>
                </p:nvSpPr>
                <p:spPr>
                  <a:xfrm>
                    <a:off x="3936796" y="2828146"/>
                    <a:ext cx="260908" cy="154936"/>
                  </a:xfrm>
                  <a:custGeom>
                    <a:avLst/>
                    <a:gdLst>
                      <a:gd name="connsiteX0" fmla="*/ 0 w 260908"/>
                      <a:gd name="connsiteY0" fmla="*/ 87495 h 154936"/>
                      <a:gd name="connsiteX1" fmla="*/ 69723 w 260908"/>
                      <a:gd name="connsiteY1" fmla="*/ 142054 h 154936"/>
                      <a:gd name="connsiteX2" fmla="*/ 80810 w 260908"/>
                      <a:gd name="connsiteY2" fmla="*/ 146512 h 154936"/>
                      <a:gd name="connsiteX3" fmla="*/ 165621 w 260908"/>
                      <a:gd name="connsiteY3" fmla="*/ 154322 h 154936"/>
                      <a:gd name="connsiteX4" fmla="*/ 177355 w 260908"/>
                      <a:gd name="connsiteY4" fmla="*/ 151960 h 154936"/>
                      <a:gd name="connsiteX5" fmla="*/ 260909 w 260908"/>
                      <a:gd name="connsiteY5" fmla="*/ 99306 h 154936"/>
                      <a:gd name="connsiteX6" fmla="*/ 245631 w 260908"/>
                      <a:gd name="connsiteY6" fmla="*/ 52595 h 154936"/>
                      <a:gd name="connsiteX7" fmla="*/ 245592 w 260908"/>
                      <a:gd name="connsiteY7" fmla="*/ 52557 h 154936"/>
                      <a:gd name="connsiteX8" fmla="*/ 186690 w 260908"/>
                      <a:gd name="connsiteY8" fmla="*/ 13161 h 154936"/>
                      <a:gd name="connsiteX9" fmla="*/ 185090 w 260908"/>
                      <a:gd name="connsiteY9" fmla="*/ 12476 h 154936"/>
                      <a:gd name="connsiteX10" fmla="*/ 149771 w 260908"/>
                      <a:gd name="connsiteY10" fmla="*/ 2379 h 154936"/>
                      <a:gd name="connsiteX11" fmla="*/ 149390 w 260908"/>
                      <a:gd name="connsiteY11" fmla="*/ 2303 h 154936"/>
                      <a:gd name="connsiteX12" fmla="*/ 146228 w 260908"/>
                      <a:gd name="connsiteY12" fmla="*/ 1808 h 154936"/>
                      <a:gd name="connsiteX13" fmla="*/ 136512 w 260908"/>
                      <a:gd name="connsiteY13" fmla="*/ 665 h 154936"/>
                      <a:gd name="connsiteX14" fmla="*/ 126759 w 260908"/>
                      <a:gd name="connsiteY14" fmla="*/ 93 h 154936"/>
                      <a:gd name="connsiteX15" fmla="*/ 123558 w 260908"/>
                      <a:gd name="connsiteY15" fmla="*/ 17 h 154936"/>
                      <a:gd name="connsiteX16" fmla="*/ 123177 w 260908"/>
                      <a:gd name="connsiteY16" fmla="*/ 17 h 154936"/>
                      <a:gd name="connsiteX17" fmla="*/ 86639 w 260908"/>
                      <a:gd name="connsiteY17" fmla="*/ 3903 h 154936"/>
                      <a:gd name="connsiteX18" fmla="*/ 84925 w 260908"/>
                      <a:gd name="connsiteY18" fmla="*/ 4322 h 154936"/>
                      <a:gd name="connsiteX19" fmla="*/ 0 w 260908"/>
                      <a:gd name="connsiteY19" fmla="*/ 87495 h 1549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</a:cxnLst>
                    <a:rect l="l" t="t" r="r" b="b"/>
                    <a:pathLst>
                      <a:path w="260908" h="154936">
                        <a:moveTo>
                          <a:pt x="0" y="87495"/>
                        </a:moveTo>
                        <a:cubicBezTo>
                          <a:pt x="0" y="87495"/>
                          <a:pt x="28308" y="123385"/>
                          <a:pt x="69723" y="142054"/>
                        </a:cubicBezTo>
                        <a:cubicBezTo>
                          <a:pt x="73304" y="143692"/>
                          <a:pt x="77038" y="145178"/>
                          <a:pt x="80810" y="146512"/>
                        </a:cubicBezTo>
                        <a:cubicBezTo>
                          <a:pt x="100165" y="153293"/>
                          <a:pt x="152476" y="156341"/>
                          <a:pt x="165621" y="154322"/>
                        </a:cubicBezTo>
                        <a:cubicBezTo>
                          <a:pt x="169659" y="153712"/>
                          <a:pt x="173545" y="152912"/>
                          <a:pt x="177355" y="151960"/>
                        </a:cubicBezTo>
                        <a:cubicBezTo>
                          <a:pt x="229514" y="139082"/>
                          <a:pt x="260909" y="99306"/>
                          <a:pt x="260909" y="99306"/>
                        </a:cubicBezTo>
                        <a:cubicBezTo>
                          <a:pt x="260261" y="82580"/>
                          <a:pt x="254622" y="66616"/>
                          <a:pt x="245631" y="52595"/>
                        </a:cubicBezTo>
                        <a:cubicBezTo>
                          <a:pt x="245592" y="52595"/>
                          <a:pt x="245592" y="52595"/>
                          <a:pt x="245592" y="52557"/>
                        </a:cubicBezTo>
                        <a:cubicBezTo>
                          <a:pt x="232105" y="36365"/>
                          <a:pt x="210998" y="23487"/>
                          <a:pt x="186690" y="13161"/>
                        </a:cubicBezTo>
                        <a:cubicBezTo>
                          <a:pt x="186157" y="12933"/>
                          <a:pt x="185623" y="12704"/>
                          <a:pt x="185090" y="12476"/>
                        </a:cubicBezTo>
                        <a:cubicBezTo>
                          <a:pt x="174155" y="7904"/>
                          <a:pt x="162306" y="4475"/>
                          <a:pt x="149771" y="2379"/>
                        </a:cubicBezTo>
                        <a:cubicBezTo>
                          <a:pt x="149657" y="2341"/>
                          <a:pt x="149504" y="2341"/>
                          <a:pt x="149390" y="2303"/>
                        </a:cubicBezTo>
                        <a:cubicBezTo>
                          <a:pt x="148323" y="2151"/>
                          <a:pt x="147295" y="1960"/>
                          <a:pt x="146228" y="1808"/>
                        </a:cubicBezTo>
                        <a:cubicBezTo>
                          <a:pt x="143027" y="1351"/>
                          <a:pt x="139789" y="969"/>
                          <a:pt x="136512" y="665"/>
                        </a:cubicBezTo>
                        <a:cubicBezTo>
                          <a:pt x="133236" y="398"/>
                          <a:pt x="129959" y="207"/>
                          <a:pt x="126759" y="93"/>
                        </a:cubicBezTo>
                        <a:cubicBezTo>
                          <a:pt x="125692" y="55"/>
                          <a:pt x="124625" y="55"/>
                          <a:pt x="123558" y="17"/>
                        </a:cubicBezTo>
                        <a:cubicBezTo>
                          <a:pt x="123444" y="17"/>
                          <a:pt x="123292" y="-21"/>
                          <a:pt x="123177" y="17"/>
                        </a:cubicBezTo>
                        <a:cubicBezTo>
                          <a:pt x="110490" y="-59"/>
                          <a:pt x="98184" y="1274"/>
                          <a:pt x="86639" y="3903"/>
                        </a:cubicBezTo>
                        <a:cubicBezTo>
                          <a:pt x="86068" y="4056"/>
                          <a:pt x="85496" y="4170"/>
                          <a:pt x="84925" y="4322"/>
                        </a:cubicBezTo>
                        <a:cubicBezTo>
                          <a:pt x="38481" y="15486"/>
                          <a:pt x="14935" y="48252"/>
                          <a:pt x="0" y="87495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05" name="任意多边形: 形状 604">
                    <a:extLst>
                      <a:ext uri="{FF2B5EF4-FFF2-40B4-BE49-F238E27FC236}">
                        <a16:creationId xmlns:a16="http://schemas.microsoft.com/office/drawing/2014/main" id="{645D18FA-CB8A-BC19-337B-0553A4156216}"/>
                      </a:ext>
                    </a:extLst>
                  </p:cNvPr>
                  <p:cNvSpPr/>
                  <p:nvPr/>
                </p:nvSpPr>
                <p:spPr>
                  <a:xfrm>
                    <a:off x="3988410" y="2828107"/>
                    <a:ext cx="156077" cy="154974"/>
                  </a:xfrm>
                  <a:custGeom>
                    <a:avLst/>
                    <a:gdLst>
                      <a:gd name="connsiteX0" fmla="*/ 431 w 156077"/>
                      <a:gd name="connsiteY0" fmla="*/ 72826 h 154974"/>
                      <a:gd name="connsiteX1" fmla="*/ 18110 w 156077"/>
                      <a:gd name="connsiteY1" fmla="*/ 142092 h 154974"/>
                      <a:gd name="connsiteX2" fmla="*/ 29197 w 156077"/>
                      <a:gd name="connsiteY2" fmla="*/ 146550 h 154974"/>
                      <a:gd name="connsiteX3" fmla="*/ 114007 w 156077"/>
                      <a:gd name="connsiteY3" fmla="*/ 154360 h 154974"/>
                      <a:gd name="connsiteX4" fmla="*/ 125742 w 156077"/>
                      <a:gd name="connsiteY4" fmla="*/ 151998 h 154974"/>
                      <a:gd name="connsiteX5" fmla="*/ 155651 w 156077"/>
                      <a:gd name="connsiteY5" fmla="*/ 86313 h 154974"/>
                      <a:gd name="connsiteX6" fmla="*/ 135077 w 156077"/>
                      <a:gd name="connsiteY6" fmla="*/ 13200 h 154974"/>
                      <a:gd name="connsiteX7" fmla="*/ 134924 w 156077"/>
                      <a:gd name="connsiteY7" fmla="*/ 12971 h 154974"/>
                      <a:gd name="connsiteX8" fmla="*/ 98196 w 156077"/>
                      <a:gd name="connsiteY8" fmla="*/ 2379 h 154974"/>
                      <a:gd name="connsiteX9" fmla="*/ 97815 w 156077"/>
                      <a:gd name="connsiteY9" fmla="*/ 2303 h 154974"/>
                      <a:gd name="connsiteX10" fmla="*/ 94652 w 156077"/>
                      <a:gd name="connsiteY10" fmla="*/ 1808 h 154974"/>
                      <a:gd name="connsiteX11" fmla="*/ 84937 w 156077"/>
                      <a:gd name="connsiteY11" fmla="*/ 665 h 154974"/>
                      <a:gd name="connsiteX12" fmla="*/ 75183 w 156077"/>
                      <a:gd name="connsiteY12" fmla="*/ 93 h 154974"/>
                      <a:gd name="connsiteX13" fmla="*/ 71983 w 156077"/>
                      <a:gd name="connsiteY13" fmla="*/ 17 h 154974"/>
                      <a:gd name="connsiteX14" fmla="*/ 71602 w 156077"/>
                      <a:gd name="connsiteY14" fmla="*/ 17 h 154974"/>
                      <a:gd name="connsiteX15" fmla="*/ 33578 w 156077"/>
                      <a:gd name="connsiteY15" fmla="*/ 4094 h 154974"/>
                      <a:gd name="connsiteX16" fmla="*/ 33350 w 156077"/>
                      <a:gd name="connsiteY16" fmla="*/ 4322 h 154974"/>
                      <a:gd name="connsiteX17" fmla="*/ 431 w 156077"/>
                      <a:gd name="connsiteY17" fmla="*/ 72826 h 1549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</a:cxnLst>
                    <a:rect l="l" t="t" r="r" b="b"/>
                    <a:pathLst>
                      <a:path w="156077" h="154974">
                        <a:moveTo>
                          <a:pt x="431" y="72826"/>
                        </a:moveTo>
                        <a:cubicBezTo>
                          <a:pt x="-1855" y="99191"/>
                          <a:pt x="5079" y="123804"/>
                          <a:pt x="18110" y="142092"/>
                        </a:cubicBezTo>
                        <a:cubicBezTo>
                          <a:pt x="21691" y="143730"/>
                          <a:pt x="25425" y="145216"/>
                          <a:pt x="29197" y="146550"/>
                        </a:cubicBezTo>
                        <a:cubicBezTo>
                          <a:pt x="48552" y="153331"/>
                          <a:pt x="100863" y="156379"/>
                          <a:pt x="114007" y="154360"/>
                        </a:cubicBezTo>
                        <a:cubicBezTo>
                          <a:pt x="118046" y="153750"/>
                          <a:pt x="121932" y="152950"/>
                          <a:pt x="125742" y="151998"/>
                        </a:cubicBezTo>
                        <a:cubicBezTo>
                          <a:pt x="142011" y="136224"/>
                          <a:pt x="153327" y="112983"/>
                          <a:pt x="155651" y="86313"/>
                        </a:cubicBezTo>
                        <a:cubicBezTo>
                          <a:pt x="158089" y="58043"/>
                          <a:pt x="149936" y="31830"/>
                          <a:pt x="135077" y="13200"/>
                        </a:cubicBezTo>
                        <a:cubicBezTo>
                          <a:pt x="135039" y="13123"/>
                          <a:pt x="134962" y="13047"/>
                          <a:pt x="134924" y="12971"/>
                        </a:cubicBezTo>
                        <a:cubicBezTo>
                          <a:pt x="123532" y="8132"/>
                          <a:pt x="111226" y="4551"/>
                          <a:pt x="98196" y="2379"/>
                        </a:cubicBezTo>
                        <a:cubicBezTo>
                          <a:pt x="98082" y="2341"/>
                          <a:pt x="97929" y="2341"/>
                          <a:pt x="97815" y="2303"/>
                        </a:cubicBezTo>
                        <a:cubicBezTo>
                          <a:pt x="96748" y="2150"/>
                          <a:pt x="95719" y="1960"/>
                          <a:pt x="94652" y="1808"/>
                        </a:cubicBezTo>
                        <a:cubicBezTo>
                          <a:pt x="91452" y="1350"/>
                          <a:pt x="88214" y="969"/>
                          <a:pt x="84937" y="665"/>
                        </a:cubicBezTo>
                        <a:cubicBezTo>
                          <a:pt x="81660" y="398"/>
                          <a:pt x="78384" y="208"/>
                          <a:pt x="75183" y="93"/>
                        </a:cubicBezTo>
                        <a:cubicBezTo>
                          <a:pt x="74117" y="55"/>
                          <a:pt x="73050" y="55"/>
                          <a:pt x="71983" y="17"/>
                        </a:cubicBezTo>
                        <a:cubicBezTo>
                          <a:pt x="71869" y="17"/>
                          <a:pt x="71716" y="-21"/>
                          <a:pt x="71602" y="17"/>
                        </a:cubicBezTo>
                        <a:cubicBezTo>
                          <a:pt x="58381" y="-97"/>
                          <a:pt x="45618" y="1312"/>
                          <a:pt x="33578" y="4094"/>
                        </a:cubicBezTo>
                        <a:cubicBezTo>
                          <a:pt x="33502" y="4170"/>
                          <a:pt x="33426" y="4246"/>
                          <a:pt x="33350" y="4322"/>
                        </a:cubicBezTo>
                        <a:cubicBezTo>
                          <a:pt x="15443" y="20134"/>
                          <a:pt x="2908" y="44594"/>
                          <a:pt x="431" y="72826"/>
                        </a:cubicBezTo>
                        <a:close/>
                      </a:path>
                    </a:pathLst>
                  </a:custGeom>
                  <a:solidFill>
                    <a:srgbClr val="57151D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06" name="任意多边形: 形状 605">
                    <a:extLst>
                      <a:ext uri="{FF2B5EF4-FFF2-40B4-BE49-F238E27FC236}">
                        <a16:creationId xmlns:a16="http://schemas.microsoft.com/office/drawing/2014/main" id="{A2A7AD13-A982-D25E-6212-84C70C018D78}"/>
                      </a:ext>
                    </a:extLst>
                  </p:cNvPr>
                  <p:cNvSpPr/>
                  <p:nvPr/>
                </p:nvSpPr>
                <p:spPr>
                  <a:xfrm rot="-5102277">
                    <a:off x="4002156" y="2842765"/>
                    <a:ext cx="133661" cy="123449"/>
                  </a:xfrm>
                  <a:custGeom>
                    <a:avLst/>
                    <a:gdLst>
                      <a:gd name="connsiteX0" fmla="*/ 133661 w 133661"/>
                      <a:gd name="connsiteY0" fmla="*/ 61725 h 123449"/>
                      <a:gd name="connsiteX1" fmla="*/ 66831 w 133661"/>
                      <a:gd name="connsiteY1" fmla="*/ 123450 h 123449"/>
                      <a:gd name="connsiteX2" fmla="*/ 0 w 133661"/>
                      <a:gd name="connsiteY2" fmla="*/ 61725 h 123449"/>
                      <a:gd name="connsiteX3" fmla="*/ 66831 w 133661"/>
                      <a:gd name="connsiteY3" fmla="*/ 0 h 123449"/>
                      <a:gd name="connsiteX4" fmla="*/ 133661 w 133661"/>
                      <a:gd name="connsiteY4" fmla="*/ 61725 h 1234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3661" h="123449">
                        <a:moveTo>
                          <a:pt x="133661" y="61725"/>
                        </a:moveTo>
                        <a:cubicBezTo>
                          <a:pt x="133661" y="95815"/>
                          <a:pt x="103740" y="123450"/>
                          <a:pt x="66831" y="123450"/>
                        </a:cubicBezTo>
                        <a:cubicBezTo>
                          <a:pt x="29921" y="123450"/>
                          <a:pt x="0" y="95815"/>
                          <a:pt x="0" y="61725"/>
                        </a:cubicBezTo>
                        <a:cubicBezTo>
                          <a:pt x="0" y="27635"/>
                          <a:pt x="29921" y="0"/>
                          <a:pt x="66831" y="0"/>
                        </a:cubicBezTo>
                        <a:cubicBezTo>
                          <a:pt x="103740" y="0"/>
                          <a:pt x="133661" y="27635"/>
                          <a:pt x="133661" y="61725"/>
                        </a:cubicBezTo>
                        <a:close/>
                      </a:path>
                    </a:pathLst>
                  </a:custGeom>
                  <a:solidFill>
                    <a:srgbClr val="2B0A0E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07" name="任意多边形: 形状 606">
                    <a:extLst>
                      <a:ext uri="{FF2B5EF4-FFF2-40B4-BE49-F238E27FC236}">
                        <a16:creationId xmlns:a16="http://schemas.microsoft.com/office/drawing/2014/main" id="{378A503D-92F9-B0B0-0CC3-6B3730208CD3}"/>
                      </a:ext>
                    </a:extLst>
                  </p:cNvPr>
                  <p:cNvSpPr/>
                  <p:nvPr/>
                </p:nvSpPr>
                <p:spPr>
                  <a:xfrm rot="-5102620">
                    <a:off x="4010839" y="2857991"/>
                    <a:ext cx="111713" cy="93043"/>
                  </a:xfrm>
                  <a:custGeom>
                    <a:avLst/>
                    <a:gdLst>
                      <a:gd name="connsiteX0" fmla="*/ 111714 w 111713"/>
                      <a:gd name="connsiteY0" fmla="*/ 46522 h 93043"/>
                      <a:gd name="connsiteX1" fmla="*/ 55857 w 111713"/>
                      <a:gd name="connsiteY1" fmla="*/ 93044 h 93043"/>
                      <a:gd name="connsiteX2" fmla="*/ 0 w 111713"/>
                      <a:gd name="connsiteY2" fmla="*/ 46522 h 93043"/>
                      <a:gd name="connsiteX3" fmla="*/ 55857 w 111713"/>
                      <a:gd name="connsiteY3" fmla="*/ 0 h 93043"/>
                      <a:gd name="connsiteX4" fmla="*/ 111714 w 111713"/>
                      <a:gd name="connsiteY4" fmla="*/ 46522 h 930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11713" h="93043">
                        <a:moveTo>
                          <a:pt x="111714" y="46522"/>
                        </a:moveTo>
                        <a:cubicBezTo>
                          <a:pt x="111714" y="72215"/>
                          <a:pt x="86706" y="93044"/>
                          <a:pt x="55857" y="93044"/>
                        </a:cubicBezTo>
                        <a:cubicBezTo>
                          <a:pt x="25008" y="93044"/>
                          <a:pt x="0" y="72215"/>
                          <a:pt x="0" y="46522"/>
                        </a:cubicBezTo>
                        <a:cubicBezTo>
                          <a:pt x="0" y="20829"/>
                          <a:pt x="25008" y="0"/>
                          <a:pt x="55857" y="0"/>
                        </a:cubicBezTo>
                        <a:cubicBezTo>
                          <a:pt x="86706" y="0"/>
                          <a:pt x="111714" y="20829"/>
                          <a:pt x="111714" y="46522"/>
                        </a:cubicBezTo>
                        <a:close/>
                      </a:path>
                    </a:pathLst>
                  </a:custGeom>
                  <a:solidFill>
                    <a:srgbClr val="000000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08" name="任意多边形: 形状 607">
                    <a:extLst>
                      <a:ext uri="{FF2B5EF4-FFF2-40B4-BE49-F238E27FC236}">
                        <a16:creationId xmlns:a16="http://schemas.microsoft.com/office/drawing/2014/main" id="{0BC65131-3361-F5AE-6695-FD93CF8DD355}"/>
                      </a:ext>
                    </a:extLst>
                  </p:cNvPr>
                  <p:cNvSpPr/>
                  <p:nvPr/>
                </p:nvSpPr>
                <p:spPr>
                  <a:xfrm>
                    <a:off x="3936796" y="2819541"/>
                    <a:ext cx="260908" cy="107872"/>
                  </a:xfrm>
                  <a:custGeom>
                    <a:avLst/>
                    <a:gdLst>
                      <a:gd name="connsiteX0" fmla="*/ 0 w 260908"/>
                      <a:gd name="connsiteY0" fmla="*/ 96099 h 107872"/>
                      <a:gd name="connsiteX1" fmla="*/ 21450 w 260908"/>
                      <a:gd name="connsiteY1" fmla="*/ 59028 h 107872"/>
                      <a:gd name="connsiteX2" fmla="*/ 133502 w 260908"/>
                      <a:gd name="connsiteY2" fmla="*/ 15937 h 107872"/>
                      <a:gd name="connsiteX3" fmla="*/ 260909 w 260908"/>
                      <a:gd name="connsiteY3" fmla="*/ 107872 h 107872"/>
                      <a:gd name="connsiteX4" fmla="*/ 245631 w 260908"/>
                      <a:gd name="connsiteY4" fmla="*/ 61162 h 107872"/>
                      <a:gd name="connsiteX5" fmla="*/ 245592 w 260908"/>
                      <a:gd name="connsiteY5" fmla="*/ 61124 h 107872"/>
                      <a:gd name="connsiteX6" fmla="*/ 204406 w 260908"/>
                      <a:gd name="connsiteY6" fmla="*/ 23024 h 107872"/>
                      <a:gd name="connsiteX7" fmla="*/ 137236 w 260908"/>
                      <a:gd name="connsiteY7" fmla="*/ 621 h 107872"/>
                      <a:gd name="connsiteX8" fmla="*/ 47968 w 260908"/>
                      <a:gd name="connsiteY8" fmla="*/ 23443 h 107872"/>
                      <a:gd name="connsiteX9" fmla="*/ 0 w 260908"/>
                      <a:gd name="connsiteY9" fmla="*/ 96099 h 1078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260908" h="107872">
                        <a:moveTo>
                          <a:pt x="0" y="96099"/>
                        </a:moveTo>
                        <a:cubicBezTo>
                          <a:pt x="5524" y="82650"/>
                          <a:pt x="12383" y="69886"/>
                          <a:pt x="21450" y="59028"/>
                        </a:cubicBezTo>
                        <a:cubicBezTo>
                          <a:pt x="47930" y="26262"/>
                          <a:pt x="92354" y="11632"/>
                          <a:pt x="133502" y="15937"/>
                        </a:cubicBezTo>
                        <a:cubicBezTo>
                          <a:pt x="190576" y="20090"/>
                          <a:pt x="246964" y="48398"/>
                          <a:pt x="260909" y="107872"/>
                        </a:cubicBezTo>
                        <a:cubicBezTo>
                          <a:pt x="260261" y="91146"/>
                          <a:pt x="254622" y="75182"/>
                          <a:pt x="245631" y="61162"/>
                        </a:cubicBezTo>
                        <a:cubicBezTo>
                          <a:pt x="245592" y="61162"/>
                          <a:pt x="245592" y="61162"/>
                          <a:pt x="245592" y="61124"/>
                        </a:cubicBezTo>
                        <a:cubicBezTo>
                          <a:pt x="235344" y="45236"/>
                          <a:pt x="220827" y="31977"/>
                          <a:pt x="204406" y="23024"/>
                        </a:cubicBezTo>
                        <a:cubicBezTo>
                          <a:pt x="183147" y="11098"/>
                          <a:pt x="161315" y="2831"/>
                          <a:pt x="137236" y="621"/>
                        </a:cubicBezTo>
                        <a:cubicBezTo>
                          <a:pt x="107137" y="-2580"/>
                          <a:pt x="73343" y="6831"/>
                          <a:pt x="47968" y="23443"/>
                        </a:cubicBezTo>
                        <a:cubicBezTo>
                          <a:pt x="22784" y="39635"/>
                          <a:pt x="5334" y="67029"/>
                          <a:pt x="0" y="96099"/>
                        </a:cubicBezTo>
                        <a:close/>
                      </a:path>
                    </a:pathLst>
                  </a:custGeom>
                  <a:solidFill>
                    <a:srgbClr val="240206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09" name="任意多边形: 形状 608">
                    <a:extLst>
                      <a:ext uri="{FF2B5EF4-FFF2-40B4-BE49-F238E27FC236}">
                        <a16:creationId xmlns:a16="http://schemas.microsoft.com/office/drawing/2014/main" id="{10DD8757-EB70-48DA-F936-8B71002B5138}"/>
                      </a:ext>
                    </a:extLst>
                  </p:cNvPr>
                  <p:cNvSpPr/>
                  <p:nvPr/>
                </p:nvSpPr>
                <p:spPr>
                  <a:xfrm>
                    <a:off x="4009130" y="2855722"/>
                    <a:ext cx="30898" cy="30904"/>
                  </a:xfrm>
                  <a:custGeom>
                    <a:avLst/>
                    <a:gdLst>
                      <a:gd name="connsiteX0" fmla="*/ 57 w 30898"/>
                      <a:gd name="connsiteY0" fmla="*/ 14121 h 30904"/>
                      <a:gd name="connsiteX1" fmla="*/ 14115 w 30898"/>
                      <a:gd name="connsiteY1" fmla="*/ 30847 h 30904"/>
                      <a:gd name="connsiteX2" fmla="*/ 30841 w 30898"/>
                      <a:gd name="connsiteY2" fmla="*/ 16789 h 30904"/>
                      <a:gd name="connsiteX3" fmla="*/ 16782 w 30898"/>
                      <a:gd name="connsiteY3" fmla="*/ 63 h 30904"/>
                      <a:gd name="connsiteX4" fmla="*/ 57 w 30898"/>
                      <a:gd name="connsiteY4" fmla="*/ 14121 h 3090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0898" h="30904">
                        <a:moveTo>
                          <a:pt x="57" y="14121"/>
                        </a:moveTo>
                        <a:cubicBezTo>
                          <a:pt x="-667" y="22618"/>
                          <a:pt x="5619" y="30124"/>
                          <a:pt x="14115" y="30847"/>
                        </a:cubicBezTo>
                        <a:cubicBezTo>
                          <a:pt x="22612" y="31571"/>
                          <a:pt x="30117" y="25285"/>
                          <a:pt x="30841" y="16789"/>
                        </a:cubicBezTo>
                        <a:cubicBezTo>
                          <a:pt x="31565" y="8292"/>
                          <a:pt x="25279" y="786"/>
                          <a:pt x="16782" y="63"/>
                        </a:cubicBezTo>
                        <a:cubicBezTo>
                          <a:pt x="8286" y="-699"/>
                          <a:pt x="780" y="5587"/>
                          <a:pt x="57" y="1412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10" name="任意多边形: 形状 609">
                    <a:extLst>
                      <a:ext uri="{FF2B5EF4-FFF2-40B4-BE49-F238E27FC236}">
                        <a16:creationId xmlns:a16="http://schemas.microsoft.com/office/drawing/2014/main" id="{C671FC4C-BB9C-0A7D-50F2-F6B267A47DE6}"/>
                      </a:ext>
                    </a:extLst>
                  </p:cNvPr>
                  <p:cNvSpPr/>
                  <p:nvPr/>
                </p:nvSpPr>
                <p:spPr>
                  <a:xfrm>
                    <a:off x="4056280" y="2859254"/>
                    <a:ext cx="19236" cy="19236"/>
                  </a:xfrm>
                  <a:custGeom>
                    <a:avLst/>
                    <a:gdLst>
                      <a:gd name="connsiteX0" fmla="*/ 36 w 19236"/>
                      <a:gd name="connsiteY0" fmla="*/ 8799 h 19236"/>
                      <a:gd name="connsiteX1" fmla="*/ 8799 w 19236"/>
                      <a:gd name="connsiteY1" fmla="*/ 19201 h 19236"/>
                      <a:gd name="connsiteX2" fmla="*/ 19200 w 19236"/>
                      <a:gd name="connsiteY2" fmla="*/ 10438 h 19236"/>
                      <a:gd name="connsiteX3" fmla="*/ 10437 w 19236"/>
                      <a:gd name="connsiteY3" fmla="*/ 36 h 19236"/>
                      <a:gd name="connsiteX4" fmla="*/ 36 w 19236"/>
                      <a:gd name="connsiteY4" fmla="*/ 8799 h 192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9236" h="19236">
                        <a:moveTo>
                          <a:pt x="36" y="8799"/>
                        </a:moveTo>
                        <a:cubicBezTo>
                          <a:pt x="-421" y="14095"/>
                          <a:pt x="3503" y="18743"/>
                          <a:pt x="8799" y="19201"/>
                        </a:cubicBezTo>
                        <a:cubicBezTo>
                          <a:pt x="14095" y="19658"/>
                          <a:pt x="18743" y="15734"/>
                          <a:pt x="19200" y="10438"/>
                        </a:cubicBezTo>
                        <a:cubicBezTo>
                          <a:pt x="19658" y="5142"/>
                          <a:pt x="15733" y="494"/>
                          <a:pt x="10437" y="36"/>
                        </a:cubicBezTo>
                        <a:cubicBezTo>
                          <a:pt x="5141" y="-421"/>
                          <a:pt x="493" y="3503"/>
                          <a:pt x="36" y="8799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11" name="任意多边形: 形状 610">
                    <a:extLst>
                      <a:ext uri="{FF2B5EF4-FFF2-40B4-BE49-F238E27FC236}">
                        <a16:creationId xmlns:a16="http://schemas.microsoft.com/office/drawing/2014/main" id="{2D75DC75-0E6E-E46A-7F7E-697F0FCBC12E}"/>
                      </a:ext>
                    </a:extLst>
                  </p:cNvPr>
                  <p:cNvSpPr/>
                  <p:nvPr/>
                </p:nvSpPr>
                <p:spPr>
                  <a:xfrm>
                    <a:off x="4033191" y="2893049"/>
                    <a:ext cx="19236" cy="19236"/>
                  </a:xfrm>
                  <a:custGeom>
                    <a:avLst/>
                    <a:gdLst>
                      <a:gd name="connsiteX0" fmla="*/ 36 w 19236"/>
                      <a:gd name="connsiteY0" fmla="*/ 8799 h 19236"/>
                      <a:gd name="connsiteX1" fmla="*/ 8799 w 19236"/>
                      <a:gd name="connsiteY1" fmla="*/ 19200 h 19236"/>
                      <a:gd name="connsiteX2" fmla="*/ 19200 w 19236"/>
                      <a:gd name="connsiteY2" fmla="*/ 10437 h 19236"/>
                      <a:gd name="connsiteX3" fmla="*/ 10437 w 19236"/>
                      <a:gd name="connsiteY3" fmla="*/ 36 h 19236"/>
                      <a:gd name="connsiteX4" fmla="*/ 36 w 19236"/>
                      <a:gd name="connsiteY4" fmla="*/ 8799 h 192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9236" h="19236">
                        <a:moveTo>
                          <a:pt x="36" y="8799"/>
                        </a:moveTo>
                        <a:cubicBezTo>
                          <a:pt x="-421" y="14095"/>
                          <a:pt x="3503" y="18743"/>
                          <a:pt x="8799" y="19200"/>
                        </a:cubicBezTo>
                        <a:cubicBezTo>
                          <a:pt x="14095" y="19658"/>
                          <a:pt x="18743" y="15733"/>
                          <a:pt x="19200" y="10437"/>
                        </a:cubicBezTo>
                        <a:cubicBezTo>
                          <a:pt x="19658" y="5142"/>
                          <a:pt x="15733" y="493"/>
                          <a:pt x="10437" y="36"/>
                        </a:cubicBezTo>
                        <a:cubicBezTo>
                          <a:pt x="5180" y="-421"/>
                          <a:pt x="493" y="3503"/>
                          <a:pt x="36" y="8799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</p:grpSp>
        <p:grpSp>
          <p:nvGrpSpPr>
            <p:cNvPr id="612" name="图形 7">
              <a:extLst>
                <a:ext uri="{FF2B5EF4-FFF2-40B4-BE49-F238E27FC236}">
                  <a16:creationId xmlns:a16="http://schemas.microsoft.com/office/drawing/2014/main" id="{CA85397F-0D2C-A481-0A10-6CA13A2B0604}"/>
                </a:ext>
              </a:extLst>
            </p:cNvPr>
            <p:cNvGrpSpPr/>
            <p:nvPr/>
          </p:nvGrpSpPr>
          <p:grpSpPr>
            <a:xfrm>
              <a:off x="3366973" y="3018624"/>
              <a:ext cx="847648" cy="243687"/>
              <a:chOff x="3366973" y="3018624"/>
              <a:chExt cx="847648" cy="243687"/>
            </a:xfrm>
            <a:solidFill>
              <a:srgbClr val="FF0011"/>
            </a:solidFill>
          </p:grpSpPr>
          <p:sp>
            <p:nvSpPr>
              <p:cNvPr id="613" name="任意多边形: 形状 612">
                <a:extLst>
                  <a:ext uri="{FF2B5EF4-FFF2-40B4-BE49-F238E27FC236}">
                    <a16:creationId xmlns:a16="http://schemas.microsoft.com/office/drawing/2014/main" id="{9C40A316-9BA7-5D98-00FA-F26528EA0D7F}"/>
                  </a:ext>
                </a:extLst>
              </p:cNvPr>
              <p:cNvSpPr/>
              <p:nvPr/>
            </p:nvSpPr>
            <p:spPr>
              <a:xfrm>
                <a:off x="3977487" y="3047961"/>
                <a:ext cx="237134" cy="214350"/>
              </a:xfrm>
              <a:custGeom>
                <a:avLst/>
                <a:gdLst>
                  <a:gd name="connsiteX0" fmla="*/ 237134 w 237134"/>
                  <a:gd name="connsiteY0" fmla="*/ 107175 h 214350"/>
                  <a:gd name="connsiteX1" fmla="*/ 118567 w 237134"/>
                  <a:gd name="connsiteY1" fmla="*/ 214351 h 214350"/>
                  <a:gd name="connsiteX2" fmla="*/ 0 w 237134"/>
                  <a:gd name="connsiteY2" fmla="*/ 107175 h 214350"/>
                  <a:gd name="connsiteX3" fmla="*/ 118567 w 237134"/>
                  <a:gd name="connsiteY3" fmla="*/ 0 h 214350"/>
                  <a:gd name="connsiteX4" fmla="*/ 237134 w 237134"/>
                  <a:gd name="connsiteY4" fmla="*/ 107175 h 214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7134" h="214350">
                    <a:moveTo>
                      <a:pt x="237134" y="107175"/>
                    </a:moveTo>
                    <a:cubicBezTo>
                      <a:pt x="237134" y="166367"/>
                      <a:pt x="184050" y="214351"/>
                      <a:pt x="118567" y="214351"/>
                    </a:cubicBezTo>
                    <a:cubicBezTo>
                      <a:pt x="53085" y="214351"/>
                      <a:pt x="0" y="166367"/>
                      <a:pt x="0" y="107175"/>
                    </a:cubicBezTo>
                    <a:cubicBezTo>
                      <a:pt x="0" y="47984"/>
                      <a:pt x="53085" y="0"/>
                      <a:pt x="118567" y="0"/>
                    </a:cubicBezTo>
                    <a:cubicBezTo>
                      <a:pt x="184050" y="0"/>
                      <a:pt x="237134" y="47984"/>
                      <a:pt x="237134" y="107175"/>
                    </a:cubicBezTo>
                    <a:close/>
                  </a:path>
                </a:pathLst>
              </a:custGeom>
              <a:solidFill>
                <a:srgbClr val="FF0011"/>
              </a:soli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14" name="任意多边形: 形状 613">
                <a:extLst>
                  <a:ext uri="{FF2B5EF4-FFF2-40B4-BE49-F238E27FC236}">
                    <a16:creationId xmlns:a16="http://schemas.microsoft.com/office/drawing/2014/main" id="{C638456F-0704-24F4-4CC1-15BB425D4ED9}"/>
                  </a:ext>
                </a:extLst>
              </p:cNvPr>
              <p:cNvSpPr/>
              <p:nvPr/>
            </p:nvSpPr>
            <p:spPr>
              <a:xfrm>
                <a:off x="3366973" y="3018624"/>
                <a:ext cx="237134" cy="214350"/>
              </a:xfrm>
              <a:custGeom>
                <a:avLst/>
                <a:gdLst>
                  <a:gd name="connsiteX0" fmla="*/ 237134 w 237134"/>
                  <a:gd name="connsiteY0" fmla="*/ 107175 h 214350"/>
                  <a:gd name="connsiteX1" fmla="*/ 118567 w 237134"/>
                  <a:gd name="connsiteY1" fmla="*/ 214351 h 214350"/>
                  <a:gd name="connsiteX2" fmla="*/ 0 w 237134"/>
                  <a:gd name="connsiteY2" fmla="*/ 107175 h 214350"/>
                  <a:gd name="connsiteX3" fmla="*/ 118567 w 237134"/>
                  <a:gd name="connsiteY3" fmla="*/ 0 h 214350"/>
                  <a:gd name="connsiteX4" fmla="*/ 237134 w 237134"/>
                  <a:gd name="connsiteY4" fmla="*/ 107175 h 214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7134" h="214350">
                    <a:moveTo>
                      <a:pt x="237134" y="107175"/>
                    </a:moveTo>
                    <a:cubicBezTo>
                      <a:pt x="237134" y="166367"/>
                      <a:pt x="184050" y="214351"/>
                      <a:pt x="118567" y="214351"/>
                    </a:cubicBezTo>
                    <a:cubicBezTo>
                      <a:pt x="53084" y="214351"/>
                      <a:pt x="0" y="166367"/>
                      <a:pt x="0" y="107175"/>
                    </a:cubicBezTo>
                    <a:cubicBezTo>
                      <a:pt x="0" y="47984"/>
                      <a:pt x="53084" y="0"/>
                      <a:pt x="118567" y="0"/>
                    </a:cubicBezTo>
                    <a:cubicBezTo>
                      <a:pt x="184050" y="0"/>
                      <a:pt x="237134" y="47984"/>
                      <a:pt x="237134" y="107175"/>
                    </a:cubicBezTo>
                    <a:close/>
                  </a:path>
                </a:pathLst>
              </a:custGeom>
              <a:solidFill>
                <a:srgbClr val="FF0011"/>
              </a:soli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615" name="任意多边形: 形状 614">
              <a:extLst>
                <a:ext uri="{FF2B5EF4-FFF2-40B4-BE49-F238E27FC236}">
                  <a16:creationId xmlns:a16="http://schemas.microsoft.com/office/drawing/2014/main" id="{3871B86E-CD3E-B5CD-8C6C-8141793EB170}"/>
                </a:ext>
              </a:extLst>
            </p:cNvPr>
            <p:cNvSpPr/>
            <p:nvPr/>
          </p:nvSpPr>
          <p:spPr>
            <a:xfrm>
              <a:off x="2494669" y="1847505"/>
              <a:ext cx="2555549" cy="2082128"/>
            </a:xfrm>
            <a:custGeom>
              <a:avLst/>
              <a:gdLst>
                <a:gd name="connsiteX0" fmla="*/ 2302273 w 2555549"/>
                <a:gd name="connsiteY0" fmla="*/ 957340 h 2082128"/>
                <a:gd name="connsiteX1" fmla="*/ 2136386 w 2555549"/>
                <a:gd name="connsiteY1" fmla="*/ 782080 h 2082128"/>
                <a:gd name="connsiteX2" fmla="*/ 2064872 w 2555549"/>
                <a:gd name="connsiteY2" fmla="*/ 639396 h 2082128"/>
                <a:gd name="connsiteX3" fmla="*/ 2050585 w 2555549"/>
                <a:gd name="connsiteY3" fmla="*/ 583960 h 2082128"/>
                <a:gd name="connsiteX4" fmla="*/ 2049937 w 2555549"/>
                <a:gd name="connsiteY4" fmla="*/ 580989 h 2082128"/>
                <a:gd name="connsiteX5" fmla="*/ 2033021 w 2555549"/>
                <a:gd name="connsiteY5" fmla="*/ 530963 h 2082128"/>
                <a:gd name="connsiteX6" fmla="*/ 1999074 w 2555549"/>
                <a:gd name="connsiteY6" fmla="*/ 448477 h 2082128"/>
                <a:gd name="connsiteX7" fmla="*/ 1946610 w 2555549"/>
                <a:gd name="connsiteY7" fmla="*/ 334177 h 2082128"/>
                <a:gd name="connsiteX8" fmla="*/ 1917273 w 2555549"/>
                <a:gd name="connsiteY8" fmla="*/ 280875 h 2082128"/>
                <a:gd name="connsiteX9" fmla="*/ 1514594 w 2555549"/>
                <a:gd name="connsiteY9" fmla="*/ 8041 h 2082128"/>
                <a:gd name="connsiteX10" fmla="*/ 1410886 w 2555549"/>
                <a:gd name="connsiteY10" fmla="*/ 154 h 2082128"/>
                <a:gd name="connsiteX11" fmla="*/ 1363108 w 2555549"/>
                <a:gd name="connsiteY11" fmla="*/ 3354 h 2082128"/>
                <a:gd name="connsiteX12" fmla="*/ 1331257 w 2555549"/>
                <a:gd name="connsiteY12" fmla="*/ 7774 h 2082128"/>
                <a:gd name="connsiteX13" fmla="*/ 1259934 w 2555549"/>
                <a:gd name="connsiteY13" fmla="*/ 24081 h 2082128"/>
                <a:gd name="connsiteX14" fmla="*/ 1122850 w 2555549"/>
                <a:gd name="connsiteY14" fmla="*/ 79097 h 2082128"/>
                <a:gd name="connsiteX15" fmla="*/ 1062652 w 2555549"/>
                <a:gd name="connsiteY15" fmla="*/ 112663 h 2082128"/>
                <a:gd name="connsiteX16" fmla="*/ 1000358 w 2555549"/>
                <a:gd name="connsiteY16" fmla="*/ 70982 h 2082128"/>
                <a:gd name="connsiteX17" fmla="*/ 920653 w 2555549"/>
                <a:gd name="connsiteY17" fmla="*/ 55704 h 2082128"/>
                <a:gd name="connsiteX18" fmla="*/ 885868 w 2555549"/>
                <a:gd name="connsiteY18" fmla="*/ 55361 h 2082128"/>
                <a:gd name="connsiteX19" fmla="*/ 819117 w 2555549"/>
                <a:gd name="connsiteY19" fmla="*/ 62828 h 2082128"/>
                <a:gd name="connsiteX20" fmla="*/ 752480 w 2555549"/>
                <a:gd name="connsiteY20" fmla="*/ 81307 h 2082128"/>
                <a:gd name="connsiteX21" fmla="*/ 687672 w 2555549"/>
                <a:gd name="connsiteY21" fmla="*/ 110720 h 2082128"/>
                <a:gd name="connsiteX22" fmla="*/ 509744 w 2555549"/>
                <a:gd name="connsiteY22" fmla="*/ 213895 h 2082128"/>
                <a:gd name="connsiteX23" fmla="*/ 352125 w 2555549"/>
                <a:gd name="connsiteY23" fmla="*/ 500636 h 2082128"/>
                <a:gd name="connsiteX24" fmla="*/ 233558 w 2555549"/>
                <a:gd name="connsiteY24" fmla="*/ 888722 h 2082128"/>
                <a:gd name="connsiteX25" fmla="*/ 86034 w 2555549"/>
                <a:gd name="connsiteY25" fmla="*/ 1080327 h 2082128"/>
                <a:gd name="connsiteX26" fmla="*/ 119181 w 2555549"/>
                <a:gd name="connsiteY26" fmla="*/ 1056324 h 2082128"/>
                <a:gd name="connsiteX27" fmla="*/ 244492 w 2555549"/>
                <a:gd name="connsiteY27" fmla="*/ 894704 h 2082128"/>
                <a:gd name="connsiteX28" fmla="*/ 272229 w 2555549"/>
                <a:gd name="connsiteY28" fmla="*/ 839383 h 2082128"/>
                <a:gd name="connsiteX29" fmla="*/ 519879 w 2555549"/>
                <a:gd name="connsiteY29" fmla="*/ 224639 h 2082128"/>
                <a:gd name="connsiteX30" fmla="*/ 645114 w 2555549"/>
                <a:gd name="connsiteY30" fmla="*/ 136819 h 2082128"/>
                <a:gd name="connsiteX31" fmla="*/ 416018 w 2555549"/>
                <a:gd name="connsiteY31" fmla="*/ 487186 h 2082128"/>
                <a:gd name="connsiteX32" fmla="*/ 407027 w 2555549"/>
                <a:gd name="connsiteY32" fmla="*/ 540869 h 2082128"/>
                <a:gd name="connsiteX33" fmla="*/ 396245 w 2555549"/>
                <a:gd name="connsiteY33" fmla="*/ 614097 h 2082128"/>
                <a:gd name="connsiteX34" fmla="*/ 381690 w 2555549"/>
                <a:gd name="connsiteY34" fmla="*/ 699594 h 2082128"/>
                <a:gd name="connsiteX35" fmla="*/ 337609 w 2555549"/>
                <a:gd name="connsiteY35" fmla="*/ 838697 h 2082128"/>
                <a:gd name="connsiteX36" fmla="*/ 318102 w 2555549"/>
                <a:gd name="connsiteY36" fmla="*/ 874625 h 2082128"/>
                <a:gd name="connsiteX37" fmla="*/ 168749 w 2555549"/>
                <a:gd name="connsiteY37" fmla="*/ 1050380 h 2082128"/>
                <a:gd name="connsiteX38" fmla="*/ 14826 w 2555549"/>
                <a:gd name="connsiteY38" fmla="*/ 1356361 h 2082128"/>
                <a:gd name="connsiteX39" fmla="*/ 207154 w 2555549"/>
                <a:gd name="connsiteY39" fmla="*/ 1890143 h 2082128"/>
                <a:gd name="connsiteX40" fmla="*/ 523384 w 2555549"/>
                <a:gd name="connsiteY40" fmla="*/ 2082129 h 2082128"/>
                <a:gd name="connsiteX41" fmla="*/ 306062 w 2555549"/>
                <a:gd name="connsiteY41" fmla="*/ 1945616 h 2082128"/>
                <a:gd name="connsiteX42" fmla="*/ 419143 w 2555549"/>
                <a:gd name="connsiteY42" fmla="*/ 1980135 h 2082128"/>
                <a:gd name="connsiteX43" fmla="*/ 806734 w 2555549"/>
                <a:gd name="connsiteY43" fmla="*/ 1864197 h 2082128"/>
                <a:gd name="connsiteX44" fmla="*/ 548759 w 2555549"/>
                <a:gd name="connsiteY44" fmla="*/ 1488683 h 2082128"/>
                <a:gd name="connsiteX45" fmla="*/ 748593 w 2555549"/>
                <a:gd name="connsiteY45" fmla="*/ 786576 h 2082128"/>
                <a:gd name="connsiteX46" fmla="*/ 1046535 w 2555549"/>
                <a:gd name="connsiteY46" fmla="*/ 389993 h 2082128"/>
                <a:gd name="connsiteX47" fmla="*/ 1803583 w 2555549"/>
                <a:gd name="connsiteY47" fmla="*/ 976467 h 2082128"/>
                <a:gd name="connsiteX48" fmla="*/ 2165418 w 2555549"/>
                <a:gd name="connsiteY48" fmla="*/ 1667753 h 2082128"/>
                <a:gd name="connsiteX49" fmla="*/ 1819775 w 2555549"/>
                <a:gd name="connsiteY49" fmla="*/ 1802779 h 2082128"/>
                <a:gd name="connsiteX50" fmla="*/ 2262611 w 2555549"/>
                <a:gd name="connsiteY50" fmla="*/ 2040409 h 2082128"/>
                <a:gd name="connsiteX51" fmla="*/ 2472885 w 2555549"/>
                <a:gd name="connsiteY51" fmla="*/ 1843051 h 2082128"/>
                <a:gd name="connsiteX52" fmla="*/ 2302273 w 2555549"/>
                <a:gd name="connsiteY52" fmla="*/ 957340 h 2082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2555549" h="2082128">
                  <a:moveTo>
                    <a:pt x="2302273" y="957340"/>
                  </a:moveTo>
                  <a:cubicBezTo>
                    <a:pt x="2241390" y="909982"/>
                    <a:pt x="2182487" y="849936"/>
                    <a:pt x="2136386" y="782080"/>
                  </a:cubicBezTo>
                  <a:cubicBezTo>
                    <a:pt x="2105982" y="737465"/>
                    <a:pt x="2081141" y="689421"/>
                    <a:pt x="2064872" y="639396"/>
                  </a:cubicBezTo>
                  <a:cubicBezTo>
                    <a:pt x="2058929" y="621146"/>
                    <a:pt x="2054090" y="602667"/>
                    <a:pt x="2050585" y="583960"/>
                  </a:cubicBezTo>
                  <a:cubicBezTo>
                    <a:pt x="2050432" y="583046"/>
                    <a:pt x="2050204" y="582055"/>
                    <a:pt x="2049937" y="580989"/>
                  </a:cubicBezTo>
                  <a:cubicBezTo>
                    <a:pt x="2047499" y="570473"/>
                    <a:pt x="2041403" y="552756"/>
                    <a:pt x="2033021" y="530963"/>
                  </a:cubicBezTo>
                  <a:cubicBezTo>
                    <a:pt x="2023839" y="506998"/>
                    <a:pt x="2011913" y="478080"/>
                    <a:pt x="1999074" y="448477"/>
                  </a:cubicBezTo>
                  <a:cubicBezTo>
                    <a:pt x="1981624" y="408129"/>
                    <a:pt x="1962536" y="366447"/>
                    <a:pt x="1946610" y="334177"/>
                  </a:cubicBezTo>
                  <a:cubicBezTo>
                    <a:pt x="1934189" y="309031"/>
                    <a:pt x="1923674" y="289561"/>
                    <a:pt x="1917273" y="280875"/>
                  </a:cubicBezTo>
                  <a:cubicBezTo>
                    <a:pt x="1850369" y="189854"/>
                    <a:pt x="1714695" y="43664"/>
                    <a:pt x="1514594" y="8041"/>
                  </a:cubicBezTo>
                  <a:cubicBezTo>
                    <a:pt x="1481752" y="2173"/>
                    <a:pt x="1447195" y="-722"/>
                    <a:pt x="1410886" y="154"/>
                  </a:cubicBezTo>
                  <a:cubicBezTo>
                    <a:pt x="1395303" y="497"/>
                    <a:pt x="1379377" y="1564"/>
                    <a:pt x="1363108" y="3354"/>
                  </a:cubicBezTo>
                  <a:cubicBezTo>
                    <a:pt x="1352631" y="4497"/>
                    <a:pt x="1342001" y="5983"/>
                    <a:pt x="1331257" y="7774"/>
                  </a:cubicBezTo>
                  <a:cubicBezTo>
                    <a:pt x="1308092" y="11622"/>
                    <a:pt x="1284317" y="16994"/>
                    <a:pt x="1259934" y="24081"/>
                  </a:cubicBezTo>
                  <a:cubicBezTo>
                    <a:pt x="1216195" y="36730"/>
                    <a:pt x="1170475" y="54751"/>
                    <a:pt x="1122850" y="79097"/>
                  </a:cubicBezTo>
                  <a:cubicBezTo>
                    <a:pt x="1103114" y="89156"/>
                    <a:pt x="1083073" y="100357"/>
                    <a:pt x="1062652" y="112663"/>
                  </a:cubicBezTo>
                  <a:cubicBezTo>
                    <a:pt x="1050993" y="93499"/>
                    <a:pt x="1026800" y="80012"/>
                    <a:pt x="1000358" y="70982"/>
                  </a:cubicBezTo>
                  <a:cubicBezTo>
                    <a:pt x="972088" y="61343"/>
                    <a:pt x="941303" y="56732"/>
                    <a:pt x="920653" y="55704"/>
                  </a:cubicBezTo>
                  <a:cubicBezTo>
                    <a:pt x="908956" y="55094"/>
                    <a:pt x="897374" y="54980"/>
                    <a:pt x="885868" y="55361"/>
                  </a:cubicBezTo>
                  <a:cubicBezTo>
                    <a:pt x="863198" y="56047"/>
                    <a:pt x="840910" y="58599"/>
                    <a:pt x="819117" y="62828"/>
                  </a:cubicBezTo>
                  <a:cubicBezTo>
                    <a:pt x="796333" y="67210"/>
                    <a:pt x="774082" y="73420"/>
                    <a:pt x="752480" y="81307"/>
                  </a:cubicBezTo>
                  <a:cubicBezTo>
                    <a:pt x="730153" y="89422"/>
                    <a:pt x="708512" y="99328"/>
                    <a:pt x="687672" y="110720"/>
                  </a:cubicBezTo>
                  <a:cubicBezTo>
                    <a:pt x="621377" y="130685"/>
                    <a:pt x="558779" y="170080"/>
                    <a:pt x="509744" y="213895"/>
                  </a:cubicBezTo>
                  <a:cubicBezTo>
                    <a:pt x="427982" y="289638"/>
                    <a:pt x="381843" y="395327"/>
                    <a:pt x="352125" y="500636"/>
                  </a:cubicBezTo>
                  <a:cubicBezTo>
                    <a:pt x="315244" y="631014"/>
                    <a:pt x="296956" y="767640"/>
                    <a:pt x="233558" y="888722"/>
                  </a:cubicBezTo>
                  <a:cubicBezTo>
                    <a:pt x="195191" y="959626"/>
                    <a:pt x="151719" y="1031483"/>
                    <a:pt x="86034" y="1080327"/>
                  </a:cubicBezTo>
                  <a:cubicBezTo>
                    <a:pt x="97579" y="1073088"/>
                    <a:pt x="108742" y="1065125"/>
                    <a:pt x="119181" y="1056324"/>
                  </a:cubicBezTo>
                  <a:cubicBezTo>
                    <a:pt x="171226" y="1011480"/>
                    <a:pt x="210278" y="953759"/>
                    <a:pt x="244492" y="894704"/>
                  </a:cubicBezTo>
                  <a:cubicBezTo>
                    <a:pt x="254322" y="877292"/>
                    <a:pt x="264342" y="857671"/>
                    <a:pt x="272229" y="839383"/>
                  </a:cubicBezTo>
                  <a:cubicBezTo>
                    <a:pt x="361497" y="637415"/>
                    <a:pt x="354182" y="387478"/>
                    <a:pt x="519879" y="224639"/>
                  </a:cubicBezTo>
                  <a:cubicBezTo>
                    <a:pt x="555388" y="191187"/>
                    <a:pt x="598403" y="159869"/>
                    <a:pt x="645114" y="136819"/>
                  </a:cubicBezTo>
                  <a:cubicBezTo>
                    <a:pt x="527690" y="217324"/>
                    <a:pt x="442079" y="348121"/>
                    <a:pt x="416018" y="487186"/>
                  </a:cubicBezTo>
                  <a:cubicBezTo>
                    <a:pt x="412704" y="504941"/>
                    <a:pt x="409770" y="522848"/>
                    <a:pt x="407027" y="540869"/>
                  </a:cubicBezTo>
                  <a:cubicBezTo>
                    <a:pt x="403255" y="565177"/>
                    <a:pt x="399864" y="589675"/>
                    <a:pt x="396245" y="614097"/>
                  </a:cubicBezTo>
                  <a:cubicBezTo>
                    <a:pt x="391977" y="642787"/>
                    <a:pt x="387405" y="671438"/>
                    <a:pt x="381690" y="699594"/>
                  </a:cubicBezTo>
                  <a:cubicBezTo>
                    <a:pt x="371861" y="747905"/>
                    <a:pt x="358640" y="794844"/>
                    <a:pt x="337609" y="838697"/>
                  </a:cubicBezTo>
                  <a:cubicBezTo>
                    <a:pt x="331741" y="850927"/>
                    <a:pt x="325264" y="862929"/>
                    <a:pt x="318102" y="874625"/>
                  </a:cubicBezTo>
                  <a:cubicBezTo>
                    <a:pt x="277868" y="940272"/>
                    <a:pt x="218508" y="991592"/>
                    <a:pt x="168749" y="1050380"/>
                  </a:cubicBezTo>
                  <a:cubicBezTo>
                    <a:pt x="94264" y="1138315"/>
                    <a:pt x="41038" y="1244157"/>
                    <a:pt x="14826" y="1356361"/>
                  </a:cubicBezTo>
                  <a:cubicBezTo>
                    <a:pt x="-35162" y="1570331"/>
                    <a:pt x="44315" y="1773519"/>
                    <a:pt x="207154" y="1890143"/>
                  </a:cubicBezTo>
                  <a:cubicBezTo>
                    <a:pt x="282592" y="1992174"/>
                    <a:pt x="398492" y="2065974"/>
                    <a:pt x="523384" y="2082129"/>
                  </a:cubicBezTo>
                  <a:cubicBezTo>
                    <a:pt x="443108" y="2048296"/>
                    <a:pt x="369917" y="2002119"/>
                    <a:pt x="306062" y="1945616"/>
                  </a:cubicBezTo>
                  <a:cubicBezTo>
                    <a:pt x="341342" y="1960666"/>
                    <a:pt x="379100" y="1972324"/>
                    <a:pt x="419143" y="1980135"/>
                  </a:cubicBezTo>
                  <a:cubicBezTo>
                    <a:pt x="419143" y="1980135"/>
                    <a:pt x="648771" y="2025855"/>
                    <a:pt x="806734" y="1864197"/>
                  </a:cubicBezTo>
                  <a:cubicBezTo>
                    <a:pt x="806734" y="1864197"/>
                    <a:pt x="386758" y="1834326"/>
                    <a:pt x="548759" y="1488683"/>
                  </a:cubicBezTo>
                  <a:cubicBezTo>
                    <a:pt x="548759" y="1488683"/>
                    <a:pt x="770196" y="1164642"/>
                    <a:pt x="748593" y="786576"/>
                  </a:cubicBezTo>
                  <a:cubicBezTo>
                    <a:pt x="748593" y="786576"/>
                    <a:pt x="732439" y="504103"/>
                    <a:pt x="1046535" y="389993"/>
                  </a:cubicBezTo>
                  <a:cubicBezTo>
                    <a:pt x="1120945" y="542355"/>
                    <a:pt x="1317160" y="750724"/>
                    <a:pt x="1803583" y="976467"/>
                  </a:cubicBezTo>
                  <a:cubicBezTo>
                    <a:pt x="1803583" y="976467"/>
                    <a:pt x="2241009" y="1246519"/>
                    <a:pt x="2165418" y="1667753"/>
                  </a:cubicBezTo>
                  <a:cubicBezTo>
                    <a:pt x="2165418" y="1667753"/>
                    <a:pt x="2127623" y="2051191"/>
                    <a:pt x="1819775" y="1802779"/>
                  </a:cubicBezTo>
                  <a:cubicBezTo>
                    <a:pt x="1819775" y="1802779"/>
                    <a:pt x="1903481" y="2180808"/>
                    <a:pt x="2262611" y="2040409"/>
                  </a:cubicBezTo>
                  <a:cubicBezTo>
                    <a:pt x="2352032" y="2005433"/>
                    <a:pt x="2422365" y="1921651"/>
                    <a:pt x="2472885" y="1843051"/>
                  </a:cubicBezTo>
                  <a:cubicBezTo>
                    <a:pt x="2639344" y="1584162"/>
                    <a:pt x="2540208" y="1142430"/>
                    <a:pt x="2302273" y="957340"/>
                  </a:cubicBezTo>
                  <a:close/>
                </a:path>
              </a:pathLst>
            </a:custGeom>
            <a:gradFill>
              <a:gsLst>
                <a:gs pos="0">
                  <a:srgbClr val="CF461B"/>
                </a:gs>
                <a:gs pos="50000">
                  <a:srgbClr val="E76239"/>
                </a:gs>
                <a:gs pos="100000">
                  <a:srgbClr val="FF7F57"/>
                </a:gs>
              </a:gsLst>
              <a:lin ang="17154635" scaled="1"/>
            </a:gradFill>
            <a:ln w="38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616" name="图形 7">
              <a:extLst>
                <a:ext uri="{FF2B5EF4-FFF2-40B4-BE49-F238E27FC236}">
                  <a16:creationId xmlns:a16="http://schemas.microsoft.com/office/drawing/2014/main" id="{993F9C3D-4B9B-22A4-CDA7-EDF096FD598E}"/>
                </a:ext>
              </a:extLst>
            </p:cNvPr>
            <p:cNvGrpSpPr/>
            <p:nvPr/>
          </p:nvGrpSpPr>
          <p:grpSpPr>
            <a:xfrm>
              <a:off x="2658839" y="2004745"/>
              <a:ext cx="2391353" cy="1817484"/>
              <a:chOff x="2658839" y="2004745"/>
              <a:chExt cx="2391353" cy="1817484"/>
            </a:xfrm>
          </p:grpSpPr>
          <p:sp>
            <p:nvSpPr>
              <p:cNvPr id="617" name="任意多边形: 形状 616">
                <a:extLst>
                  <a:ext uri="{FF2B5EF4-FFF2-40B4-BE49-F238E27FC236}">
                    <a16:creationId xmlns:a16="http://schemas.microsoft.com/office/drawing/2014/main" id="{8098F85F-BDCA-CC8A-A051-E99BF9C09706}"/>
                  </a:ext>
                </a:extLst>
              </p:cNvPr>
              <p:cNvSpPr/>
              <p:nvPr/>
            </p:nvSpPr>
            <p:spPr>
              <a:xfrm>
                <a:off x="2658839" y="2467051"/>
                <a:ext cx="612541" cy="1202702"/>
              </a:xfrm>
              <a:custGeom>
                <a:avLst/>
                <a:gdLst>
                  <a:gd name="connsiteX0" fmla="*/ 420136 w 612541"/>
                  <a:gd name="connsiteY0" fmla="*/ 315316 h 1202702"/>
                  <a:gd name="connsiteX1" fmla="*/ 354718 w 612541"/>
                  <a:gd name="connsiteY1" fmla="*/ 366255 h 1202702"/>
                  <a:gd name="connsiteX2" fmla="*/ 309265 w 612541"/>
                  <a:gd name="connsiteY2" fmla="*/ 405994 h 1202702"/>
                  <a:gd name="connsiteX3" fmla="*/ 194355 w 612541"/>
                  <a:gd name="connsiteY3" fmla="*/ 489585 h 1202702"/>
                  <a:gd name="connsiteX4" fmla="*/ 125890 w 612541"/>
                  <a:gd name="connsiteY4" fmla="*/ 559994 h 1202702"/>
                  <a:gd name="connsiteX5" fmla="*/ 83675 w 612541"/>
                  <a:gd name="connsiteY5" fmla="*/ 1098652 h 1202702"/>
                  <a:gd name="connsiteX6" fmla="*/ 243390 w 612541"/>
                  <a:gd name="connsiteY6" fmla="*/ 1202703 h 1202702"/>
                  <a:gd name="connsiteX7" fmla="*/ 96667 w 612541"/>
                  <a:gd name="connsiteY7" fmla="*/ 1087907 h 1202702"/>
                  <a:gd name="connsiteX8" fmla="*/ 152331 w 612541"/>
                  <a:gd name="connsiteY8" fmla="*/ 581787 h 1202702"/>
                  <a:gd name="connsiteX9" fmla="*/ 216034 w 612541"/>
                  <a:gd name="connsiteY9" fmla="*/ 515493 h 1202702"/>
                  <a:gd name="connsiteX10" fmla="*/ 330182 w 612541"/>
                  <a:gd name="connsiteY10" fmla="*/ 429044 h 1202702"/>
                  <a:gd name="connsiteX11" fmla="*/ 373273 w 612541"/>
                  <a:gd name="connsiteY11" fmla="*/ 389344 h 1202702"/>
                  <a:gd name="connsiteX12" fmla="*/ 472714 w 612541"/>
                  <a:gd name="connsiteY12" fmla="*/ 302514 h 1202702"/>
                  <a:gd name="connsiteX13" fmla="*/ 541866 w 612541"/>
                  <a:gd name="connsiteY13" fmla="*/ 209169 h 1202702"/>
                  <a:gd name="connsiteX14" fmla="*/ 612541 w 612541"/>
                  <a:gd name="connsiteY14" fmla="*/ 0 h 1202702"/>
                  <a:gd name="connsiteX15" fmla="*/ 516491 w 612541"/>
                  <a:gd name="connsiteY15" fmla="*/ 215608 h 1202702"/>
                  <a:gd name="connsiteX16" fmla="*/ 420136 w 612541"/>
                  <a:gd name="connsiteY16" fmla="*/ 315316 h 12027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612541" h="1202702">
                    <a:moveTo>
                      <a:pt x="420136" y="315316"/>
                    </a:moveTo>
                    <a:cubicBezTo>
                      <a:pt x="399410" y="332194"/>
                      <a:pt x="375902" y="349758"/>
                      <a:pt x="354718" y="366255"/>
                    </a:cubicBezTo>
                    <a:cubicBezTo>
                      <a:pt x="338831" y="378638"/>
                      <a:pt x="323705" y="393192"/>
                      <a:pt x="309265" y="405994"/>
                    </a:cubicBezTo>
                    <a:cubicBezTo>
                      <a:pt x="273260" y="438074"/>
                      <a:pt x="231541" y="457733"/>
                      <a:pt x="194355" y="489585"/>
                    </a:cubicBezTo>
                    <a:cubicBezTo>
                      <a:pt x="169095" y="510578"/>
                      <a:pt x="146997" y="534962"/>
                      <a:pt x="125890" y="559994"/>
                    </a:cubicBezTo>
                    <a:cubicBezTo>
                      <a:pt x="-2431" y="712775"/>
                      <a:pt x="-58705" y="935393"/>
                      <a:pt x="83675" y="1098652"/>
                    </a:cubicBezTo>
                    <a:cubicBezTo>
                      <a:pt x="126728" y="1146848"/>
                      <a:pt x="181935" y="1183272"/>
                      <a:pt x="243390" y="1202703"/>
                    </a:cubicBezTo>
                    <a:cubicBezTo>
                      <a:pt x="186240" y="1176947"/>
                      <a:pt x="134767" y="1137514"/>
                      <a:pt x="96667" y="1087907"/>
                    </a:cubicBezTo>
                    <a:cubicBezTo>
                      <a:pt x="-26701" y="926973"/>
                      <a:pt x="32126" y="725576"/>
                      <a:pt x="152331" y="581787"/>
                    </a:cubicBezTo>
                    <a:cubicBezTo>
                      <a:pt x="171953" y="558241"/>
                      <a:pt x="192641" y="535305"/>
                      <a:pt x="216034" y="515493"/>
                    </a:cubicBezTo>
                    <a:cubicBezTo>
                      <a:pt x="250934" y="484899"/>
                      <a:pt x="296197" y="461772"/>
                      <a:pt x="330182" y="429044"/>
                    </a:cubicBezTo>
                    <a:cubicBezTo>
                      <a:pt x="345041" y="415214"/>
                      <a:pt x="358185" y="401764"/>
                      <a:pt x="373273" y="389344"/>
                    </a:cubicBezTo>
                    <a:cubicBezTo>
                      <a:pt x="407373" y="361607"/>
                      <a:pt x="441510" y="333718"/>
                      <a:pt x="472714" y="302514"/>
                    </a:cubicBezTo>
                    <a:cubicBezTo>
                      <a:pt x="500184" y="275082"/>
                      <a:pt x="525178" y="244564"/>
                      <a:pt x="541866" y="209169"/>
                    </a:cubicBezTo>
                    <a:cubicBezTo>
                      <a:pt x="572422" y="142113"/>
                      <a:pt x="597796" y="72047"/>
                      <a:pt x="612541" y="0"/>
                    </a:cubicBezTo>
                    <a:cubicBezTo>
                      <a:pt x="587395" y="74752"/>
                      <a:pt x="555696" y="147790"/>
                      <a:pt x="516491" y="215608"/>
                    </a:cubicBezTo>
                    <a:cubicBezTo>
                      <a:pt x="491078" y="254470"/>
                      <a:pt x="455874" y="285940"/>
                      <a:pt x="420136" y="315316"/>
                    </a:cubicBezTo>
                    <a:close/>
                  </a:path>
                </a:pathLst>
              </a:custGeom>
              <a:gradFill>
                <a:gsLst>
                  <a:gs pos="535">
                    <a:srgbClr val="6E260E"/>
                  </a:gs>
                  <a:gs pos="100000">
                    <a:srgbClr val="CC3C10"/>
                  </a:gs>
                </a:gsLst>
                <a:lin ang="14547672" scaled="1"/>
              </a:gra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18" name="任意多边形: 形状 617">
                <a:extLst>
                  <a:ext uri="{FF2B5EF4-FFF2-40B4-BE49-F238E27FC236}">
                    <a16:creationId xmlns:a16="http://schemas.microsoft.com/office/drawing/2014/main" id="{52C6AFAB-0727-D4F0-0162-2341D50DD0B4}"/>
                  </a:ext>
                </a:extLst>
              </p:cNvPr>
              <p:cNvSpPr/>
              <p:nvPr/>
            </p:nvSpPr>
            <p:spPr>
              <a:xfrm>
                <a:off x="3550327" y="2004745"/>
                <a:ext cx="1499865" cy="1817484"/>
              </a:xfrm>
              <a:custGeom>
                <a:avLst/>
                <a:gdLst>
                  <a:gd name="connsiteX0" fmla="*/ 1435591 w 1499865"/>
                  <a:gd name="connsiteY0" fmla="*/ 1022452 h 1817484"/>
                  <a:gd name="connsiteX1" fmla="*/ 1178683 w 1499865"/>
                  <a:gd name="connsiteY1" fmla="*/ 803643 h 1817484"/>
                  <a:gd name="connsiteX2" fmla="*/ 663876 w 1499865"/>
                  <a:gd name="connsiteY2" fmla="*/ 671741 h 1817484"/>
                  <a:gd name="connsiteX3" fmla="*/ 143887 w 1499865"/>
                  <a:gd name="connsiteY3" fmla="*/ 289789 h 1817484"/>
                  <a:gd name="connsiteX4" fmla="*/ 860 w 1499865"/>
                  <a:gd name="connsiteY4" fmla="*/ 0 h 1817484"/>
                  <a:gd name="connsiteX5" fmla="*/ 81822 w 1499865"/>
                  <a:gd name="connsiteY5" fmla="*/ 252717 h 1817484"/>
                  <a:gd name="connsiteX6" fmla="*/ 710320 w 1499865"/>
                  <a:gd name="connsiteY6" fmla="*/ 743140 h 1817484"/>
                  <a:gd name="connsiteX7" fmla="*/ 1159442 w 1499865"/>
                  <a:gd name="connsiteY7" fmla="*/ 844258 h 1817484"/>
                  <a:gd name="connsiteX8" fmla="*/ 1189580 w 1499865"/>
                  <a:gd name="connsiteY8" fmla="*/ 884377 h 1817484"/>
                  <a:gd name="connsiteX9" fmla="*/ 1318891 w 1499865"/>
                  <a:gd name="connsiteY9" fmla="*/ 1467993 h 1817484"/>
                  <a:gd name="connsiteX10" fmla="*/ 1275419 w 1499865"/>
                  <a:gd name="connsiteY10" fmla="*/ 1613192 h 1817484"/>
                  <a:gd name="connsiteX11" fmla="*/ 1192247 w 1499865"/>
                  <a:gd name="connsiteY11" fmla="*/ 1739684 h 1817484"/>
                  <a:gd name="connsiteX12" fmla="*/ 1061716 w 1499865"/>
                  <a:gd name="connsiteY12" fmla="*/ 1817484 h 1817484"/>
                  <a:gd name="connsiteX13" fmla="*/ 1201772 w 1499865"/>
                  <a:gd name="connsiteY13" fmla="*/ 1749781 h 1817484"/>
                  <a:gd name="connsiteX14" fmla="*/ 1344151 w 1499865"/>
                  <a:gd name="connsiteY14" fmla="*/ 1472336 h 1817484"/>
                  <a:gd name="connsiteX15" fmla="*/ 1199752 w 1499865"/>
                  <a:gd name="connsiteY15" fmla="*/ 876833 h 1817484"/>
                  <a:gd name="connsiteX16" fmla="*/ 1178188 w 1499865"/>
                  <a:gd name="connsiteY16" fmla="*/ 851230 h 1817484"/>
                  <a:gd name="connsiteX17" fmla="*/ 1222269 w 1499865"/>
                  <a:gd name="connsiteY17" fmla="*/ 870014 h 1817484"/>
                  <a:gd name="connsiteX18" fmla="*/ 1412807 w 1499865"/>
                  <a:gd name="connsiteY18" fmla="*/ 1034834 h 1817484"/>
                  <a:gd name="connsiteX19" fmla="*/ 1485769 w 1499865"/>
                  <a:gd name="connsiteY19" fmla="*/ 1217257 h 1817484"/>
                  <a:gd name="connsiteX20" fmla="*/ 1499866 w 1499865"/>
                  <a:gd name="connsiteY20" fmla="*/ 1282217 h 1817484"/>
                  <a:gd name="connsiteX21" fmla="*/ 1435591 w 1499865"/>
                  <a:gd name="connsiteY21" fmla="*/ 1022452 h 18174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99865" h="1817484">
                    <a:moveTo>
                      <a:pt x="1435591" y="1022452"/>
                    </a:moveTo>
                    <a:cubicBezTo>
                      <a:pt x="1385642" y="917181"/>
                      <a:pt x="1284372" y="846163"/>
                      <a:pt x="1178683" y="803643"/>
                    </a:cubicBezTo>
                    <a:cubicBezTo>
                      <a:pt x="1013100" y="736968"/>
                      <a:pt x="830258" y="733920"/>
                      <a:pt x="663876" y="671741"/>
                    </a:cubicBezTo>
                    <a:cubicBezTo>
                      <a:pt x="459164" y="596532"/>
                      <a:pt x="282190" y="457238"/>
                      <a:pt x="143887" y="289789"/>
                    </a:cubicBezTo>
                    <a:cubicBezTo>
                      <a:pt x="75802" y="205816"/>
                      <a:pt x="6765" y="111824"/>
                      <a:pt x="860" y="0"/>
                    </a:cubicBezTo>
                    <a:cubicBezTo>
                      <a:pt x="-6494" y="90907"/>
                      <a:pt x="34426" y="177584"/>
                      <a:pt x="81822" y="252717"/>
                    </a:cubicBezTo>
                    <a:cubicBezTo>
                      <a:pt x="227516" y="480250"/>
                      <a:pt x="448839" y="666026"/>
                      <a:pt x="710320" y="743140"/>
                    </a:cubicBezTo>
                    <a:cubicBezTo>
                      <a:pt x="857843" y="786917"/>
                      <a:pt x="1014967" y="793166"/>
                      <a:pt x="1159442" y="844258"/>
                    </a:cubicBezTo>
                    <a:cubicBezTo>
                      <a:pt x="1169996" y="857250"/>
                      <a:pt x="1180093" y="870661"/>
                      <a:pt x="1189580" y="884377"/>
                    </a:cubicBezTo>
                    <a:cubicBezTo>
                      <a:pt x="1306394" y="1052360"/>
                      <a:pt x="1350857" y="1266863"/>
                      <a:pt x="1318891" y="1467993"/>
                    </a:cubicBezTo>
                    <a:cubicBezTo>
                      <a:pt x="1310814" y="1518171"/>
                      <a:pt x="1296907" y="1567053"/>
                      <a:pt x="1275419" y="1613192"/>
                    </a:cubicBezTo>
                    <a:cubicBezTo>
                      <a:pt x="1254426" y="1659331"/>
                      <a:pt x="1228060" y="1703527"/>
                      <a:pt x="1192247" y="1739684"/>
                    </a:cubicBezTo>
                    <a:cubicBezTo>
                      <a:pt x="1156433" y="1776374"/>
                      <a:pt x="1110827" y="1802282"/>
                      <a:pt x="1061716" y="1817484"/>
                    </a:cubicBezTo>
                    <a:cubicBezTo>
                      <a:pt x="1113227" y="1808226"/>
                      <a:pt x="1162452" y="1784833"/>
                      <a:pt x="1201772" y="1749781"/>
                    </a:cubicBezTo>
                    <a:cubicBezTo>
                      <a:pt x="1279877" y="1678496"/>
                      <a:pt x="1325635" y="1575206"/>
                      <a:pt x="1344151" y="1472336"/>
                    </a:cubicBezTo>
                    <a:cubicBezTo>
                      <a:pt x="1379775" y="1265454"/>
                      <a:pt x="1330626" y="1042225"/>
                      <a:pt x="1199752" y="876833"/>
                    </a:cubicBezTo>
                    <a:cubicBezTo>
                      <a:pt x="1192742" y="868147"/>
                      <a:pt x="1185541" y="859612"/>
                      <a:pt x="1178188" y="851230"/>
                    </a:cubicBezTo>
                    <a:cubicBezTo>
                      <a:pt x="1193047" y="856945"/>
                      <a:pt x="1207715" y="863155"/>
                      <a:pt x="1222269" y="870014"/>
                    </a:cubicBezTo>
                    <a:cubicBezTo>
                      <a:pt x="1299651" y="906285"/>
                      <a:pt x="1369831" y="959739"/>
                      <a:pt x="1412807" y="1034834"/>
                    </a:cubicBezTo>
                    <a:cubicBezTo>
                      <a:pt x="1446107" y="1090956"/>
                      <a:pt x="1469615" y="1153706"/>
                      <a:pt x="1485769" y="1217257"/>
                    </a:cubicBezTo>
                    <a:cubicBezTo>
                      <a:pt x="1491370" y="1238669"/>
                      <a:pt x="1495866" y="1260348"/>
                      <a:pt x="1499866" y="1282217"/>
                    </a:cubicBezTo>
                    <a:cubicBezTo>
                      <a:pt x="1495332" y="1192454"/>
                      <a:pt x="1475139" y="1103681"/>
                      <a:pt x="1435591" y="1022452"/>
                    </a:cubicBezTo>
                    <a:close/>
                  </a:path>
                </a:pathLst>
              </a:custGeom>
              <a:gradFill>
                <a:gsLst>
                  <a:gs pos="535">
                    <a:srgbClr val="6E260E"/>
                  </a:gs>
                  <a:gs pos="100000">
                    <a:srgbClr val="CC3C10"/>
                  </a:gs>
                </a:gsLst>
                <a:lin ang="14547673" scaled="1"/>
              </a:gra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619" name="图形 7">
              <a:extLst>
                <a:ext uri="{FF2B5EF4-FFF2-40B4-BE49-F238E27FC236}">
                  <a16:creationId xmlns:a16="http://schemas.microsoft.com/office/drawing/2014/main" id="{E6C5D992-AC38-5CD0-27A3-C5D9FC32A91E}"/>
                </a:ext>
              </a:extLst>
            </p:cNvPr>
            <p:cNvGrpSpPr/>
            <p:nvPr/>
          </p:nvGrpSpPr>
          <p:grpSpPr>
            <a:xfrm>
              <a:off x="2832277" y="1847505"/>
              <a:ext cx="1798777" cy="838734"/>
              <a:chOff x="2832277" y="1847505"/>
              <a:chExt cx="1798777" cy="838734"/>
            </a:xfrm>
          </p:grpSpPr>
          <p:sp>
            <p:nvSpPr>
              <p:cNvPr id="620" name="任意多边形: 形状 619">
                <a:extLst>
                  <a:ext uri="{FF2B5EF4-FFF2-40B4-BE49-F238E27FC236}">
                    <a16:creationId xmlns:a16="http://schemas.microsoft.com/office/drawing/2014/main" id="{8DE302A3-CDC4-294E-489D-113635BD1F73}"/>
                  </a:ext>
                </a:extLst>
              </p:cNvPr>
              <p:cNvSpPr/>
              <p:nvPr/>
            </p:nvSpPr>
            <p:spPr>
              <a:xfrm>
                <a:off x="3617518" y="1871586"/>
                <a:ext cx="1013536" cy="766868"/>
              </a:xfrm>
              <a:custGeom>
                <a:avLst/>
                <a:gdLst>
                  <a:gd name="connsiteX0" fmla="*/ 1013536 w 1013536"/>
                  <a:gd name="connsiteY0" fmla="*/ 757999 h 766868"/>
                  <a:gd name="connsiteX1" fmla="*/ 367056 w 1013536"/>
                  <a:gd name="connsiteY1" fmla="*/ 577977 h 766868"/>
                  <a:gd name="connsiteX2" fmla="*/ 0 w 1013536"/>
                  <a:gd name="connsiteY2" fmla="*/ 55016 h 766868"/>
                  <a:gd name="connsiteX3" fmla="*/ 137084 w 1013536"/>
                  <a:gd name="connsiteY3" fmla="*/ 0 h 766868"/>
                  <a:gd name="connsiteX4" fmla="*/ 490804 w 1013536"/>
                  <a:gd name="connsiteY4" fmla="*/ 433387 h 766868"/>
                  <a:gd name="connsiteX5" fmla="*/ 942023 w 1013536"/>
                  <a:gd name="connsiteY5" fmla="*/ 615315 h 766868"/>
                  <a:gd name="connsiteX6" fmla="*/ 1013536 w 1013536"/>
                  <a:gd name="connsiteY6" fmla="*/ 757999 h 7668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13536" h="766868">
                    <a:moveTo>
                      <a:pt x="1013536" y="757999"/>
                    </a:moveTo>
                    <a:cubicBezTo>
                      <a:pt x="837286" y="791832"/>
                      <a:pt x="588493" y="728243"/>
                      <a:pt x="367056" y="577977"/>
                    </a:cubicBezTo>
                    <a:cubicBezTo>
                      <a:pt x="138379" y="422796"/>
                      <a:pt x="2058" y="218046"/>
                      <a:pt x="0" y="55016"/>
                    </a:cubicBezTo>
                    <a:cubicBezTo>
                      <a:pt x="47625" y="30670"/>
                      <a:pt x="93345" y="12649"/>
                      <a:pt x="137084" y="0"/>
                    </a:cubicBezTo>
                    <a:cubicBezTo>
                      <a:pt x="176708" y="144056"/>
                      <a:pt x="302400" y="305524"/>
                      <a:pt x="490804" y="433387"/>
                    </a:cubicBezTo>
                    <a:cubicBezTo>
                      <a:pt x="638937" y="533895"/>
                      <a:pt x="799300" y="595617"/>
                      <a:pt x="942023" y="615315"/>
                    </a:cubicBezTo>
                    <a:cubicBezTo>
                      <a:pt x="958291" y="665340"/>
                      <a:pt x="983133" y="713384"/>
                      <a:pt x="1013536" y="757999"/>
                    </a:cubicBezTo>
                    <a:close/>
                  </a:path>
                </a:pathLst>
              </a:custGeom>
              <a:gradFill>
                <a:gsLst>
                  <a:gs pos="0">
                    <a:srgbClr val="CF461B"/>
                  </a:gs>
                  <a:gs pos="50000">
                    <a:srgbClr val="E76239"/>
                  </a:gs>
                  <a:gs pos="100000">
                    <a:srgbClr val="FF7F57"/>
                  </a:gs>
                </a:gsLst>
                <a:lin ang="0" scaled="1"/>
              </a:gra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21" name="任意多边形: 形状 620">
                <a:extLst>
                  <a:ext uri="{FF2B5EF4-FFF2-40B4-BE49-F238E27FC236}">
                    <a16:creationId xmlns:a16="http://schemas.microsoft.com/office/drawing/2014/main" id="{F2D1744D-7C48-77F3-EA99-4C322CB3CAD4}"/>
                  </a:ext>
                </a:extLst>
              </p:cNvPr>
              <p:cNvSpPr/>
              <p:nvPr/>
            </p:nvSpPr>
            <p:spPr>
              <a:xfrm>
                <a:off x="3905554" y="1847505"/>
                <a:ext cx="588187" cy="448476"/>
              </a:xfrm>
              <a:custGeom>
                <a:avLst/>
                <a:gdLst>
                  <a:gd name="connsiteX0" fmla="*/ 588188 w 588187"/>
                  <a:gd name="connsiteY0" fmla="*/ 448477 h 448476"/>
                  <a:gd name="connsiteX1" fmla="*/ 297675 w 588187"/>
                  <a:gd name="connsiteY1" fmla="*/ 304344 h 448476"/>
                  <a:gd name="connsiteX2" fmla="*/ 0 w 588187"/>
                  <a:gd name="connsiteY2" fmla="*/ 154 h 448476"/>
                  <a:gd name="connsiteX3" fmla="*/ 103708 w 588187"/>
                  <a:gd name="connsiteY3" fmla="*/ 8041 h 448476"/>
                  <a:gd name="connsiteX4" fmla="*/ 343510 w 588187"/>
                  <a:gd name="connsiteY4" fmla="*/ 227687 h 448476"/>
                  <a:gd name="connsiteX5" fmla="*/ 535724 w 588187"/>
                  <a:gd name="connsiteY5" fmla="*/ 334177 h 448476"/>
                  <a:gd name="connsiteX6" fmla="*/ 588188 w 588187"/>
                  <a:gd name="connsiteY6" fmla="*/ 448477 h 4484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88187" h="448476">
                    <a:moveTo>
                      <a:pt x="588188" y="448477"/>
                    </a:moveTo>
                    <a:cubicBezTo>
                      <a:pt x="491528" y="416739"/>
                      <a:pt x="392125" y="368428"/>
                      <a:pt x="297675" y="304344"/>
                    </a:cubicBezTo>
                    <a:cubicBezTo>
                      <a:pt x="164211" y="213781"/>
                      <a:pt x="62217" y="106339"/>
                      <a:pt x="0" y="154"/>
                    </a:cubicBezTo>
                    <a:cubicBezTo>
                      <a:pt x="36309" y="-722"/>
                      <a:pt x="70866" y="2173"/>
                      <a:pt x="103708" y="8041"/>
                    </a:cubicBezTo>
                    <a:cubicBezTo>
                      <a:pt x="164478" y="85574"/>
                      <a:pt x="245516" y="161165"/>
                      <a:pt x="343510" y="227687"/>
                    </a:cubicBezTo>
                    <a:cubicBezTo>
                      <a:pt x="406146" y="270207"/>
                      <a:pt x="470992" y="305754"/>
                      <a:pt x="535724" y="334177"/>
                    </a:cubicBezTo>
                    <a:cubicBezTo>
                      <a:pt x="551650" y="366447"/>
                      <a:pt x="570738" y="408129"/>
                      <a:pt x="588188" y="448477"/>
                    </a:cubicBezTo>
                    <a:close/>
                  </a:path>
                </a:pathLst>
              </a:custGeom>
              <a:gradFill>
                <a:gsLst>
                  <a:gs pos="0">
                    <a:srgbClr val="CF461B"/>
                  </a:gs>
                  <a:gs pos="50000">
                    <a:srgbClr val="E76239"/>
                  </a:gs>
                  <a:gs pos="100000">
                    <a:srgbClr val="FF7F57"/>
                  </a:gs>
                </a:gsLst>
                <a:lin ang="0" scaled="1"/>
              </a:gra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22" name="任意多边形: 形状 621">
                <a:extLst>
                  <a:ext uri="{FF2B5EF4-FFF2-40B4-BE49-F238E27FC236}">
                    <a16:creationId xmlns:a16="http://schemas.microsoft.com/office/drawing/2014/main" id="{82AA286E-60DD-BEA6-AA99-BAA96C38A2F2}"/>
                  </a:ext>
                </a:extLst>
              </p:cNvPr>
              <p:cNvSpPr/>
              <p:nvPr/>
            </p:nvSpPr>
            <p:spPr>
              <a:xfrm>
                <a:off x="3825925" y="1850859"/>
                <a:ext cx="718680" cy="577634"/>
              </a:xfrm>
              <a:custGeom>
                <a:avLst/>
                <a:gdLst>
                  <a:gd name="connsiteX0" fmla="*/ 718680 w 718680"/>
                  <a:gd name="connsiteY0" fmla="*/ 577634 h 577634"/>
                  <a:gd name="connsiteX1" fmla="*/ 345148 w 718680"/>
                  <a:gd name="connsiteY1" fmla="*/ 410185 h 577634"/>
                  <a:gd name="connsiteX2" fmla="*/ 0 w 718680"/>
                  <a:gd name="connsiteY2" fmla="*/ 4420 h 577634"/>
                  <a:gd name="connsiteX3" fmla="*/ 31852 w 718680"/>
                  <a:gd name="connsiteY3" fmla="*/ 0 h 577634"/>
                  <a:gd name="connsiteX4" fmla="*/ 362522 w 718680"/>
                  <a:gd name="connsiteY4" fmla="*/ 368846 h 577634"/>
                  <a:gd name="connsiteX5" fmla="*/ 701764 w 718680"/>
                  <a:gd name="connsiteY5" fmla="*/ 527609 h 577634"/>
                  <a:gd name="connsiteX6" fmla="*/ 718680 w 718680"/>
                  <a:gd name="connsiteY6" fmla="*/ 577634 h 5776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18680" h="577634">
                    <a:moveTo>
                      <a:pt x="718680" y="577634"/>
                    </a:moveTo>
                    <a:cubicBezTo>
                      <a:pt x="596951" y="549250"/>
                      <a:pt x="466915" y="492824"/>
                      <a:pt x="345148" y="410185"/>
                    </a:cubicBezTo>
                    <a:cubicBezTo>
                      <a:pt x="168707" y="290474"/>
                      <a:pt x="47244" y="141237"/>
                      <a:pt x="0" y="4420"/>
                    </a:cubicBezTo>
                    <a:cubicBezTo>
                      <a:pt x="10744" y="2629"/>
                      <a:pt x="21374" y="1143"/>
                      <a:pt x="31852" y="0"/>
                    </a:cubicBezTo>
                    <a:cubicBezTo>
                      <a:pt x="86754" y="126301"/>
                      <a:pt x="201816" y="259804"/>
                      <a:pt x="362522" y="368846"/>
                    </a:cubicBezTo>
                    <a:cubicBezTo>
                      <a:pt x="472935" y="443751"/>
                      <a:pt x="590131" y="497129"/>
                      <a:pt x="701764" y="527609"/>
                    </a:cubicBezTo>
                    <a:cubicBezTo>
                      <a:pt x="710146" y="549402"/>
                      <a:pt x="716242" y="567119"/>
                      <a:pt x="718680" y="577634"/>
                    </a:cubicBezTo>
                    <a:close/>
                  </a:path>
                </a:pathLst>
              </a:custGeom>
              <a:gradFill>
                <a:gsLst>
                  <a:gs pos="0">
                    <a:srgbClr val="CF461B"/>
                  </a:gs>
                  <a:gs pos="50000">
                    <a:srgbClr val="E76239"/>
                  </a:gs>
                  <a:gs pos="100000">
                    <a:srgbClr val="FF7F57"/>
                  </a:gs>
                </a:gsLst>
                <a:lin ang="0" scaled="1"/>
              </a:gra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23" name="任意多边形: 形状 622">
                <a:extLst>
                  <a:ext uri="{FF2B5EF4-FFF2-40B4-BE49-F238E27FC236}">
                    <a16:creationId xmlns:a16="http://schemas.microsoft.com/office/drawing/2014/main" id="{D8572738-62B6-A867-2D5F-8EEE523453A6}"/>
                  </a:ext>
                </a:extLst>
              </p:cNvPr>
              <p:cNvSpPr/>
              <p:nvPr/>
            </p:nvSpPr>
            <p:spPr>
              <a:xfrm>
                <a:off x="2832277" y="1902646"/>
                <a:ext cx="662749" cy="783593"/>
              </a:xfrm>
              <a:custGeom>
                <a:avLst/>
                <a:gdLst>
                  <a:gd name="connsiteX0" fmla="*/ 662750 w 662749"/>
                  <a:gd name="connsiteY0" fmla="*/ 15841 h 783593"/>
                  <a:gd name="connsiteX1" fmla="*/ 575539 w 662749"/>
                  <a:gd name="connsiteY1" fmla="*/ 264215 h 783593"/>
                  <a:gd name="connsiteX2" fmla="*/ 398221 w 662749"/>
                  <a:gd name="connsiteY2" fmla="*/ 537278 h 783593"/>
                  <a:gd name="connsiteX3" fmla="*/ 142723 w 662749"/>
                  <a:gd name="connsiteY3" fmla="*/ 724044 h 783593"/>
                  <a:gd name="connsiteX4" fmla="*/ 0 w 662749"/>
                  <a:gd name="connsiteY4" fmla="*/ 783594 h 783593"/>
                  <a:gd name="connsiteX5" fmla="*/ 44082 w 662749"/>
                  <a:gd name="connsiteY5" fmla="*/ 644491 h 783593"/>
                  <a:gd name="connsiteX6" fmla="*/ 75019 w 662749"/>
                  <a:gd name="connsiteY6" fmla="*/ 630241 h 783593"/>
                  <a:gd name="connsiteX7" fmla="*/ 229629 w 662749"/>
                  <a:gd name="connsiteY7" fmla="*/ 536211 h 783593"/>
                  <a:gd name="connsiteX8" fmla="*/ 365303 w 662749"/>
                  <a:gd name="connsiteY8" fmla="*/ 401146 h 783593"/>
                  <a:gd name="connsiteX9" fmla="*/ 392849 w 662749"/>
                  <a:gd name="connsiteY9" fmla="*/ 362551 h 783593"/>
                  <a:gd name="connsiteX10" fmla="*/ 477126 w 662749"/>
                  <a:gd name="connsiteY10" fmla="*/ 205922 h 783593"/>
                  <a:gd name="connsiteX11" fmla="*/ 477926 w 662749"/>
                  <a:gd name="connsiteY11" fmla="*/ 204017 h 783593"/>
                  <a:gd name="connsiteX12" fmla="*/ 502806 w 662749"/>
                  <a:gd name="connsiteY12" fmla="*/ 140199 h 783593"/>
                  <a:gd name="connsiteX13" fmla="*/ 548259 w 662749"/>
                  <a:gd name="connsiteY13" fmla="*/ 220 h 783593"/>
                  <a:gd name="connsiteX14" fmla="*/ 583044 w 662749"/>
                  <a:gd name="connsiteY14" fmla="*/ 563 h 783593"/>
                  <a:gd name="connsiteX15" fmla="*/ 662750 w 662749"/>
                  <a:gd name="connsiteY15" fmla="*/ 15841 h 7835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662749" h="783593">
                    <a:moveTo>
                      <a:pt x="662750" y="15841"/>
                    </a:moveTo>
                    <a:cubicBezTo>
                      <a:pt x="637908" y="100080"/>
                      <a:pt x="610591" y="183443"/>
                      <a:pt x="575539" y="264215"/>
                    </a:cubicBezTo>
                    <a:cubicBezTo>
                      <a:pt x="532105" y="364380"/>
                      <a:pt x="473774" y="458029"/>
                      <a:pt x="398221" y="537278"/>
                    </a:cubicBezTo>
                    <a:cubicBezTo>
                      <a:pt x="325145" y="613897"/>
                      <a:pt x="237515" y="677028"/>
                      <a:pt x="142723" y="724044"/>
                    </a:cubicBezTo>
                    <a:cubicBezTo>
                      <a:pt x="96431" y="746942"/>
                      <a:pt x="48692" y="766639"/>
                      <a:pt x="0" y="783594"/>
                    </a:cubicBezTo>
                    <a:cubicBezTo>
                      <a:pt x="21031" y="739741"/>
                      <a:pt x="34252" y="692802"/>
                      <a:pt x="44082" y="644491"/>
                    </a:cubicBezTo>
                    <a:cubicBezTo>
                      <a:pt x="54483" y="639919"/>
                      <a:pt x="64770" y="635156"/>
                      <a:pt x="75019" y="630241"/>
                    </a:cubicBezTo>
                    <a:cubicBezTo>
                      <a:pt x="129502" y="603990"/>
                      <a:pt x="181470" y="572749"/>
                      <a:pt x="229629" y="536211"/>
                    </a:cubicBezTo>
                    <a:cubicBezTo>
                      <a:pt x="279883" y="496625"/>
                      <a:pt x="325641" y="451400"/>
                      <a:pt x="365303" y="401146"/>
                    </a:cubicBezTo>
                    <a:cubicBezTo>
                      <a:pt x="374866" y="388573"/>
                      <a:pt x="384048" y="375695"/>
                      <a:pt x="392849" y="362551"/>
                    </a:cubicBezTo>
                    <a:cubicBezTo>
                      <a:pt x="425920" y="313173"/>
                      <a:pt x="453466" y="260405"/>
                      <a:pt x="477126" y="205922"/>
                    </a:cubicBezTo>
                    <a:cubicBezTo>
                      <a:pt x="477393" y="205312"/>
                      <a:pt x="477660" y="204664"/>
                      <a:pt x="477926" y="204017"/>
                    </a:cubicBezTo>
                    <a:cubicBezTo>
                      <a:pt x="486728" y="182948"/>
                      <a:pt x="494995" y="161688"/>
                      <a:pt x="502806" y="140199"/>
                    </a:cubicBezTo>
                    <a:cubicBezTo>
                      <a:pt x="519570" y="94060"/>
                      <a:pt x="534353" y="47273"/>
                      <a:pt x="548259" y="220"/>
                    </a:cubicBezTo>
                    <a:cubicBezTo>
                      <a:pt x="559765" y="-161"/>
                      <a:pt x="571348" y="-47"/>
                      <a:pt x="583044" y="563"/>
                    </a:cubicBezTo>
                    <a:cubicBezTo>
                      <a:pt x="603694" y="1591"/>
                      <a:pt x="634479" y="6202"/>
                      <a:pt x="662750" y="15841"/>
                    </a:cubicBezTo>
                    <a:close/>
                  </a:path>
                </a:pathLst>
              </a:custGeom>
              <a:gradFill>
                <a:gsLst>
                  <a:gs pos="0">
                    <a:srgbClr val="CF461B"/>
                  </a:gs>
                  <a:gs pos="50000">
                    <a:srgbClr val="E76239"/>
                  </a:gs>
                  <a:gs pos="100000">
                    <a:srgbClr val="FF7F57"/>
                  </a:gs>
                </a:gsLst>
                <a:lin ang="0" scaled="1"/>
              </a:gra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624" name="图形 7">
                <a:extLst>
                  <a:ext uri="{FF2B5EF4-FFF2-40B4-BE49-F238E27FC236}">
                    <a16:creationId xmlns:a16="http://schemas.microsoft.com/office/drawing/2014/main" id="{D1EC750B-66A0-45A9-B057-92795CFB60E2}"/>
                  </a:ext>
                </a:extLst>
              </p:cNvPr>
              <p:cNvGrpSpPr/>
              <p:nvPr/>
            </p:nvGrpSpPr>
            <p:grpSpPr>
              <a:xfrm>
                <a:off x="2890913" y="1910333"/>
                <a:ext cx="422871" cy="551306"/>
                <a:chOff x="2890913" y="1910333"/>
                <a:chExt cx="422871" cy="551306"/>
              </a:xfrm>
            </p:grpSpPr>
            <p:sp>
              <p:nvSpPr>
                <p:cNvPr id="625" name="任意多边形: 形状 624">
                  <a:extLst>
                    <a:ext uri="{FF2B5EF4-FFF2-40B4-BE49-F238E27FC236}">
                      <a16:creationId xmlns:a16="http://schemas.microsoft.com/office/drawing/2014/main" id="{25D1DC9D-CFCF-8792-6630-E72574C27336}"/>
                    </a:ext>
                  </a:extLst>
                </p:cNvPr>
                <p:cNvSpPr/>
                <p:nvPr/>
              </p:nvSpPr>
              <p:spPr>
                <a:xfrm>
                  <a:off x="2960941" y="2345550"/>
                  <a:ext cx="1447" cy="1257"/>
                </a:xfrm>
                <a:custGeom>
                  <a:avLst/>
                  <a:gdLst>
                    <a:gd name="connsiteX0" fmla="*/ 1448 w 1447"/>
                    <a:gd name="connsiteY0" fmla="*/ 0 h 1257"/>
                    <a:gd name="connsiteX1" fmla="*/ 0 w 1447"/>
                    <a:gd name="connsiteY1" fmla="*/ 1257 h 1257"/>
                    <a:gd name="connsiteX2" fmla="*/ 1448 w 1447"/>
                    <a:gd name="connsiteY2" fmla="*/ 0 h 12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447" h="1257">
                      <a:moveTo>
                        <a:pt x="1448" y="0"/>
                      </a:moveTo>
                      <a:cubicBezTo>
                        <a:pt x="1181" y="267"/>
                        <a:pt x="610" y="762"/>
                        <a:pt x="0" y="1257"/>
                      </a:cubicBezTo>
                      <a:cubicBezTo>
                        <a:pt x="762" y="572"/>
                        <a:pt x="1219" y="190"/>
                        <a:pt x="1448" y="0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CF461B"/>
                    </a:gs>
                    <a:gs pos="50000">
                      <a:srgbClr val="E76239"/>
                    </a:gs>
                    <a:gs pos="100000">
                      <a:srgbClr val="FF7F57"/>
                    </a:gs>
                  </a:gsLst>
                  <a:lin ang="0" scaled="1"/>
                </a:gra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6" name="任意多边形: 形状 625">
                  <a:extLst>
                    <a:ext uri="{FF2B5EF4-FFF2-40B4-BE49-F238E27FC236}">
                      <a16:creationId xmlns:a16="http://schemas.microsoft.com/office/drawing/2014/main" id="{57153203-16FD-8B7A-DC12-FEACFBFA1EBD}"/>
                    </a:ext>
                  </a:extLst>
                </p:cNvPr>
                <p:cNvSpPr/>
                <p:nvPr/>
              </p:nvSpPr>
              <p:spPr>
                <a:xfrm>
                  <a:off x="2890913" y="1910333"/>
                  <a:ext cx="422871" cy="551306"/>
                </a:xfrm>
                <a:custGeom>
                  <a:avLst/>
                  <a:gdLst>
                    <a:gd name="connsiteX0" fmla="*/ 356235 w 422871"/>
                    <a:gd name="connsiteY0" fmla="*/ 18479 h 551306"/>
                    <a:gd name="connsiteX1" fmla="*/ 337795 w 422871"/>
                    <a:gd name="connsiteY1" fmla="*/ 67437 h 551306"/>
                    <a:gd name="connsiteX2" fmla="*/ 330708 w 422871"/>
                    <a:gd name="connsiteY2" fmla="*/ 84849 h 551306"/>
                    <a:gd name="connsiteX3" fmla="*/ 327584 w 422871"/>
                    <a:gd name="connsiteY3" fmla="*/ 91783 h 551306"/>
                    <a:gd name="connsiteX4" fmla="*/ 328308 w 422871"/>
                    <a:gd name="connsiteY4" fmla="*/ 90449 h 551306"/>
                    <a:gd name="connsiteX5" fmla="*/ 324917 w 422871"/>
                    <a:gd name="connsiteY5" fmla="*/ 98603 h 551306"/>
                    <a:gd name="connsiteX6" fmla="*/ 309448 w 422871"/>
                    <a:gd name="connsiteY6" fmla="*/ 132702 h 551306"/>
                    <a:gd name="connsiteX7" fmla="*/ 274244 w 422871"/>
                    <a:gd name="connsiteY7" fmla="*/ 200635 h 551306"/>
                    <a:gd name="connsiteX8" fmla="*/ 233820 w 422871"/>
                    <a:gd name="connsiteY8" fmla="*/ 265024 h 551306"/>
                    <a:gd name="connsiteX9" fmla="*/ 212103 w 422871"/>
                    <a:gd name="connsiteY9" fmla="*/ 294970 h 551306"/>
                    <a:gd name="connsiteX10" fmla="*/ 212065 w 422871"/>
                    <a:gd name="connsiteY10" fmla="*/ 294970 h 551306"/>
                    <a:gd name="connsiteX11" fmla="*/ 208712 w 422871"/>
                    <a:gd name="connsiteY11" fmla="*/ 299276 h 551306"/>
                    <a:gd name="connsiteX12" fmla="*/ 203035 w 422871"/>
                    <a:gd name="connsiteY12" fmla="*/ 306400 h 551306"/>
                    <a:gd name="connsiteX13" fmla="*/ 190157 w 422871"/>
                    <a:gd name="connsiteY13" fmla="*/ 321945 h 551306"/>
                    <a:gd name="connsiteX14" fmla="*/ 78181 w 422871"/>
                    <a:gd name="connsiteY14" fmla="*/ 430149 h 551306"/>
                    <a:gd name="connsiteX15" fmla="*/ 71285 w 422871"/>
                    <a:gd name="connsiteY15" fmla="*/ 435635 h 551306"/>
                    <a:gd name="connsiteX16" fmla="*/ 68542 w 422871"/>
                    <a:gd name="connsiteY16" fmla="*/ 437769 h 551306"/>
                    <a:gd name="connsiteX17" fmla="*/ 68732 w 422871"/>
                    <a:gd name="connsiteY17" fmla="*/ 437579 h 551306"/>
                    <a:gd name="connsiteX18" fmla="*/ 53340 w 422871"/>
                    <a:gd name="connsiteY18" fmla="*/ 449047 h 551306"/>
                    <a:gd name="connsiteX19" fmla="*/ 23393 w 422871"/>
                    <a:gd name="connsiteY19" fmla="*/ 469887 h 551306"/>
                    <a:gd name="connsiteX20" fmla="*/ 10782 w 422871"/>
                    <a:gd name="connsiteY20" fmla="*/ 478079 h 551306"/>
                    <a:gd name="connsiteX21" fmla="*/ 0 w 422871"/>
                    <a:gd name="connsiteY21" fmla="*/ 551307 h 551306"/>
                    <a:gd name="connsiteX22" fmla="*/ 201397 w 422871"/>
                    <a:gd name="connsiteY22" fmla="*/ 394716 h 551306"/>
                    <a:gd name="connsiteX23" fmla="*/ 374256 w 422871"/>
                    <a:gd name="connsiteY23" fmla="*/ 127444 h 551306"/>
                    <a:gd name="connsiteX24" fmla="*/ 422872 w 422871"/>
                    <a:gd name="connsiteY24" fmla="*/ 0 h 551306"/>
                    <a:gd name="connsiteX25" fmla="*/ 356235 w 422871"/>
                    <a:gd name="connsiteY25" fmla="*/ 18479 h 551306"/>
                    <a:gd name="connsiteX26" fmla="*/ 210960 w 422871"/>
                    <a:gd name="connsiteY26" fmla="*/ 296456 h 551306"/>
                    <a:gd name="connsiteX27" fmla="*/ 210045 w 422871"/>
                    <a:gd name="connsiteY27" fmla="*/ 297599 h 551306"/>
                    <a:gd name="connsiteX28" fmla="*/ 211950 w 422871"/>
                    <a:gd name="connsiteY28" fmla="*/ 295123 h 551306"/>
                    <a:gd name="connsiteX29" fmla="*/ 210960 w 422871"/>
                    <a:gd name="connsiteY29" fmla="*/ 296456 h 5513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422871" h="551306">
                      <a:moveTo>
                        <a:pt x="356235" y="18479"/>
                      </a:moveTo>
                      <a:cubicBezTo>
                        <a:pt x="350368" y="34900"/>
                        <a:pt x="344234" y="51207"/>
                        <a:pt x="337795" y="67437"/>
                      </a:cubicBezTo>
                      <a:cubicBezTo>
                        <a:pt x="335471" y="73266"/>
                        <a:pt x="333108" y="79058"/>
                        <a:pt x="330708" y="84849"/>
                      </a:cubicBezTo>
                      <a:cubicBezTo>
                        <a:pt x="330175" y="86182"/>
                        <a:pt x="327851" y="91097"/>
                        <a:pt x="327584" y="91783"/>
                      </a:cubicBezTo>
                      <a:cubicBezTo>
                        <a:pt x="327698" y="91631"/>
                        <a:pt x="327927" y="91212"/>
                        <a:pt x="328308" y="90449"/>
                      </a:cubicBezTo>
                      <a:cubicBezTo>
                        <a:pt x="327127" y="93117"/>
                        <a:pt x="326098" y="95898"/>
                        <a:pt x="324917" y="98603"/>
                      </a:cubicBezTo>
                      <a:cubicBezTo>
                        <a:pt x="319926" y="110033"/>
                        <a:pt x="314782" y="121425"/>
                        <a:pt x="309448" y="132702"/>
                      </a:cubicBezTo>
                      <a:cubicBezTo>
                        <a:pt x="298552" y="155791"/>
                        <a:pt x="286855" y="178460"/>
                        <a:pt x="274244" y="200635"/>
                      </a:cubicBezTo>
                      <a:cubicBezTo>
                        <a:pt x="261709" y="222657"/>
                        <a:pt x="248260" y="244183"/>
                        <a:pt x="233820" y="265024"/>
                      </a:cubicBezTo>
                      <a:cubicBezTo>
                        <a:pt x="226809" y="275196"/>
                        <a:pt x="219532" y="285140"/>
                        <a:pt x="212103" y="294970"/>
                      </a:cubicBezTo>
                      <a:lnTo>
                        <a:pt x="212065" y="294970"/>
                      </a:lnTo>
                      <a:cubicBezTo>
                        <a:pt x="211379" y="295161"/>
                        <a:pt x="209169" y="298704"/>
                        <a:pt x="208712" y="299276"/>
                      </a:cubicBezTo>
                      <a:cubicBezTo>
                        <a:pt x="206845" y="301676"/>
                        <a:pt x="204940" y="304038"/>
                        <a:pt x="203035" y="306400"/>
                      </a:cubicBezTo>
                      <a:cubicBezTo>
                        <a:pt x="198806" y="311658"/>
                        <a:pt x="194501" y="316840"/>
                        <a:pt x="190157" y="321945"/>
                      </a:cubicBezTo>
                      <a:cubicBezTo>
                        <a:pt x="156477" y="361493"/>
                        <a:pt x="118758" y="397726"/>
                        <a:pt x="78181" y="430149"/>
                      </a:cubicBezTo>
                      <a:cubicBezTo>
                        <a:pt x="75895" y="432016"/>
                        <a:pt x="73609" y="433807"/>
                        <a:pt x="71285" y="435635"/>
                      </a:cubicBezTo>
                      <a:cubicBezTo>
                        <a:pt x="70409" y="436321"/>
                        <a:pt x="69380" y="437007"/>
                        <a:pt x="68542" y="437769"/>
                      </a:cubicBezTo>
                      <a:cubicBezTo>
                        <a:pt x="68618" y="437693"/>
                        <a:pt x="68694" y="437655"/>
                        <a:pt x="68732" y="437579"/>
                      </a:cubicBezTo>
                      <a:cubicBezTo>
                        <a:pt x="63665" y="441465"/>
                        <a:pt x="58522" y="445313"/>
                        <a:pt x="53340" y="449047"/>
                      </a:cubicBezTo>
                      <a:cubicBezTo>
                        <a:pt x="43510" y="456209"/>
                        <a:pt x="33528" y="463144"/>
                        <a:pt x="23393" y="469887"/>
                      </a:cubicBezTo>
                      <a:cubicBezTo>
                        <a:pt x="19202" y="472669"/>
                        <a:pt x="15011" y="475374"/>
                        <a:pt x="10782" y="478079"/>
                      </a:cubicBezTo>
                      <a:cubicBezTo>
                        <a:pt x="7010" y="502387"/>
                        <a:pt x="3620" y="526885"/>
                        <a:pt x="0" y="551307"/>
                      </a:cubicBezTo>
                      <a:cubicBezTo>
                        <a:pt x="74143" y="508978"/>
                        <a:pt x="142456" y="456476"/>
                        <a:pt x="201397" y="394716"/>
                      </a:cubicBezTo>
                      <a:cubicBezTo>
                        <a:pt x="275311" y="317221"/>
                        <a:pt x="331775" y="225400"/>
                        <a:pt x="374256" y="127444"/>
                      </a:cubicBezTo>
                      <a:cubicBezTo>
                        <a:pt x="392392" y="85649"/>
                        <a:pt x="408318" y="43053"/>
                        <a:pt x="422872" y="0"/>
                      </a:cubicBezTo>
                      <a:cubicBezTo>
                        <a:pt x="400088" y="4381"/>
                        <a:pt x="377838" y="10592"/>
                        <a:pt x="356235" y="18479"/>
                      </a:cubicBezTo>
                      <a:close/>
                      <a:moveTo>
                        <a:pt x="210960" y="296456"/>
                      </a:moveTo>
                      <a:cubicBezTo>
                        <a:pt x="210541" y="296989"/>
                        <a:pt x="210274" y="297371"/>
                        <a:pt x="210045" y="297599"/>
                      </a:cubicBezTo>
                      <a:cubicBezTo>
                        <a:pt x="210503" y="296913"/>
                        <a:pt x="211531" y="295542"/>
                        <a:pt x="211950" y="295123"/>
                      </a:cubicBezTo>
                      <a:cubicBezTo>
                        <a:pt x="211646" y="295580"/>
                        <a:pt x="211303" y="295999"/>
                        <a:pt x="210960" y="296456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CF461B"/>
                    </a:gs>
                    <a:gs pos="50000">
                      <a:srgbClr val="E76239"/>
                    </a:gs>
                    <a:gs pos="100000">
                      <a:srgbClr val="FF7F57"/>
                    </a:gs>
                  </a:gsLst>
                  <a:lin ang="0" scaled="1"/>
                </a:gra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627" name="任意多边形: 形状 626">
              <a:extLst>
                <a:ext uri="{FF2B5EF4-FFF2-40B4-BE49-F238E27FC236}">
                  <a16:creationId xmlns:a16="http://schemas.microsoft.com/office/drawing/2014/main" id="{635B7812-0150-9040-09A5-529E689A39F3}"/>
                </a:ext>
              </a:extLst>
            </p:cNvPr>
            <p:cNvSpPr/>
            <p:nvPr/>
          </p:nvSpPr>
          <p:spPr>
            <a:xfrm>
              <a:off x="2226587" y="5563781"/>
              <a:ext cx="1499477" cy="676178"/>
            </a:xfrm>
            <a:custGeom>
              <a:avLst/>
              <a:gdLst>
                <a:gd name="connsiteX0" fmla="*/ 1499478 w 1499477"/>
                <a:gd name="connsiteY0" fmla="*/ 505625 h 676178"/>
                <a:gd name="connsiteX1" fmla="*/ 199468 w 1499477"/>
                <a:gd name="connsiteY1" fmla="*/ 568414 h 676178"/>
                <a:gd name="connsiteX2" fmla="*/ 199315 w 1499477"/>
                <a:gd name="connsiteY2" fmla="*/ 568337 h 676178"/>
                <a:gd name="connsiteX3" fmla="*/ 186095 w 1499477"/>
                <a:gd name="connsiteY3" fmla="*/ 558622 h 676178"/>
                <a:gd name="connsiteX4" fmla="*/ 167159 w 1499477"/>
                <a:gd name="connsiteY4" fmla="*/ 543458 h 676178"/>
                <a:gd name="connsiteX5" fmla="*/ 155196 w 1499477"/>
                <a:gd name="connsiteY5" fmla="*/ 532981 h 676178"/>
                <a:gd name="connsiteX6" fmla="*/ 149404 w 1499477"/>
                <a:gd name="connsiteY6" fmla="*/ 527609 h 676178"/>
                <a:gd name="connsiteX7" fmla="*/ 138203 w 1499477"/>
                <a:gd name="connsiteY7" fmla="*/ 516674 h 676178"/>
                <a:gd name="connsiteX8" fmla="*/ 96217 w 1499477"/>
                <a:gd name="connsiteY8" fmla="*/ 467525 h 676178"/>
                <a:gd name="connsiteX9" fmla="*/ 91073 w 1499477"/>
                <a:gd name="connsiteY9" fmla="*/ 460362 h 676178"/>
                <a:gd name="connsiteX10" fmla="*/ 64403 w 1499477"/>
                <a:gd name="connsiteY10" fmla="*/ 417271 h 676178"/>
                <a:gd name="connsiteX11" fmla="*/ 56212 w 1499477"/>
                <a:gd name="connsiteY11" fmla="*/ 401422 h 676178"/>
                <a:gd name="connsiteX12" fmla="*/ 50687 w 1499477"/>
                <a:gd name="connsiteY12" fmla="*/ 389763 h 676178"/>
                <a:gd name="connsiteX13" fmla="*/ 42724 w 1499477"/>
                <a:gd name="connsiteY13" fmla="*/ 371551 h 676178"/>
                <a:gd name="connsiteX14" fmla="*/ 27294 w 1499477"/>
                <a:gd name="connsiteY14" fmla="*/ 328384 h 676178"/>
                <a:gd name="connsiteX15" fmla="*/ 22989 w 1499477"/>
                <a:gd name="connsiteY15" fmla="*/ 313677 h 676178"/>
                <a:gd name="connsiteX16" fmla="*/ 13883 w 1499477"/>
                <a:gd name="connsiteY16" fmla="*/ 275806 h 676178"/>
                <a:gd name="connsiteX17" fmla="*/ 10911 w 1499477"/>
                <a:gd name="connsiteY17" fmla="*/ 260337 h 676178"/>
                <a:gd name="connsiteX18" fmla="*/ 9539 w 1499477"/>
                <a:gd name="connsiteY18" fmla="*/ 252413 h 676178"/>
                <a:gd name="connsiteX19" fmla="*/ 52 w 1499477"/>
                <a:gd name="connsiteY19" fmla="*/ 120929 h 676178"/>
                <a:gd name="connsiteX20" fmla="*/ 52 w 1499477"/>
                <a:gd name="connsiteY20" fmla="*/ 120701 h 676178"/>
                <a:gd name="connsiteX21" fmla="*/ 205 w 1499477"/>
                <a:gd name="connsiteY21" fmla="*/ 111975 h 676178"/>
                <a:gd name="connsiteX22" fmla="*/ 243 w 1499477"/>
                <a:gd name="connsiteY22" fmla="*/ 109194 h 676178"/>
                <a:gd name="connsiteX23" fmla="*/ 471 w 1499477"/>
                <a:gd name="connsiteY23" fmla="*/ 101536 h 676178"/>
                <a:gd name="connsiteX24" fmla="*/ 814 w 1499477"/>
                <a:gd name="connsiteY24" fmla="*/ 91859 h 676178"/>
                <a:gd name="connsiteX25" fmla="*/ 243435 w 1499477"/>
                <a:gd name="connsiteY25" fmla="*/ 58445 h 676178"/>
                <a:gd name="connsiteX26" fmla="*/ 667641 w 1499477"/>
                <a:gd name="connsiteY26" fmla="*/ 0 h 676178"/>
                <a:gd name="connsiteX27" fmla="*/ 668555 w 1499477"/>
                <a:gd name="connsiteY27" fmla="*/ 3315 h 676178"/>
                <a:gd name="connsiteX28" fmla="*/ 669774 w 1499477"/>
                <a:gd name="connsiteY28" fmla="*/ 6972 h 676178"/>
                <a:gd name="connsiteX29" fmla="*/ 670917 w 1499477"/>
                <a:gd name="connsiteY29" fmla="*/ 9906 h 676178"/>
                <a:gd name="connsiteX30" fmla="*/ 672289 w 1499477"/>
                <a:gd name="connsiteY30" fmla="*/ 13106 h 676178"/>
                <a:gd name="connsiteX31" fmla="*/ 673851 w 1499477"/>
                <a:gd name="connsiteY31" fmla="*/ 16230 h 676178"/>
                <a:gd name="connsiteX32" fmla="*/ 675375 w 1499477"/>
                <a:gd name="connsiteY32" fmla="*/ 19050 h 676178"/>
                <a:gd name="connsiteX33" fmla="*/ 675527 w 1499477"/>
                <a:gd name="connsiteY33" fmla="*/ 19278 h 676178"/>
                <a:gd name="connsiteX34" fmla="*/ 677356 w 1499477"/>
                <a:gd name="connsiteY34" fmla="*/ 22250 h 676178"/>
                <a:gd name="connsiteX35" fmla="*/ 679299 w 1499477"/>
                <a:gd name="connsiteY35" fmla="*/ 25108 h 676178"/>
                <a:gd name="connsiteX36" fmla="*/ 686005 w 1499477"/>
                <a:gd name="connsiteY36" fmla="*/ 33185 h 676178"/>
                <a:gd name="connsiteX37" fmla="*/ 691110 w 1499477"/>
                <a:gd name="connsiteY37" fmla="*/ 37986 h 676178"/>
                <a:gd name="connsiteX38" fmla="*/ 693815 w 1499477"/>
                <a:gd name="connsiteY38" fmla="*/ 40195 h 676178"/>
                <a:gd name="connsiteX39" fmla="*/ 702312 w 1499477"/>
                <a:gd name="connsiteY39" fmla="*/ 45910 h 676178"/>
                <a:gd name="connsiteX40" fmla="*/ 702769 w 1499477"/>
                <a:gd name="connsiteY40" fmla="*/ 46177 h 676178"/>
                <a:gd name="connsiteX41" fmla="*/ 705626 w 1499477"/>
                <a:gd name="connsiteY41" fmla="*/ 47701 h 676178"/>
                <a:gd name="connsiteX42" fmla="*/ 706007 w 1499477"/>
                <a:gd name="connsiteY42" fmla="*/ 47891 h 676178"/>
                <a:gd name="connsiteX43" fmla="*/ 709055 w 1499477"/>
                <a:gd name="connsiteY43" fmla="*/ 49301 h 676178"/>
                <a:gd name="connsiteX44" fmla="*/ 712408 w 1499477"/>
                <a:gd name="connsiteY44" fmla="*/ 50673 h 676178"/>
                <a:gd name="connsiteX45" fmla="*/ 715837 w 1499477"/>
                <a:gd name="connsiteY45" fmla="*/ 51854 h 676178"/>
                <a:gd name="connsiteX46" fmla="*/ 722238 w 1499477"/>
                <a:gd name="connsiteY46" fmla="*/ 53606 h 676178"/>
                <a:gd name="connsiteX47" fmla="*/ 723000 w 1499477"/>
                <a:gd name="connsiteY47" fmla="*/ 53759 h 676178"/>
                <a:gd name="connsiteX48" fmla="*/ 726657 w 1499477"/>
                <a:gd name="connsiteY48" fmla="*/ 54445 h 676178"/>
                <a:gd name="connsiteX49" fmla="*/ 730429 w 1499477"/>
                <a:gd name="connsiteY49" fmla="*/ 54940 h 676178"/>
                <a:gd name="connsiteX50" fmla="*/ 740374 w 1499477"/>
                <a:gd name="connsiteY50" fmla="*/ 55321 h 676178"/>
                <a:gd name="connsiteX51" fmla="*/ 741516 w 1499477"/>
                <a:gd name="connsiteY51" fmla="*/ 55245 h 676178"/>
                <a:gd name="connsiteX52" fmla="*/ 1409867 w 1499477"/>
                <a:gd name="connsiteY52" fmla="*/ 13411 h 676178"/>
                <a:gd name="connsiteX53" fmla="*/ 1407276 w 1499477"/>
                <a:gd name="connsiteY53" fmla="*/ 36766 h 676178"/>
                <a:gd name="connsiteX54" fmla="*/ 1403504 w 1499477"/>
                <a:gd name="connsiteY54" fmla="*/ 98450 h 676178"/>
                <a:gd name="connsiteX55" fmla="*/ 1431431 w 1499477"/>
                <a:gd name="connsiteY55" fmla="*/ 334670 h 676178"/>
                <a:gd name="connsiteX56" fmla="*/ 1453225 w 1499477"/>
                <a:gd name="connsiteY56" fmla="*/ 404355 h 676178"/>
                <a:gd name="connsiteX57" fmla="*/ 1499440 w 1499477"/>
                <a:gd name="connsiteY57" fmla="*/ 505587 h 676178"/>
                <a:gd name="connsiteX58" fmla="*/ 1499478 w 1499477"/>
                <a:gd name="connsiteY58" fmla="*/ 505625 h 676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</a:cxnLst>
              <a:rect l="l" t="t" r="r" b="b"/>
              <a:pathLst>
                <a:path w="1499477" h="676178">
                  <a:moveTo>
                    <a:pt x="1499478" y="505625"/>
                  </a:moveTo>
                  <a:cubicBezTo>
                    <a:pt x="674765" y="844905"/>
                    <a:pt x="209221" y="574205"/>
                    <a:pt x="199468" y="568414"/>
                  </a:cubicBezTo>
                  <a:cubicBezTo>
                    <a:pt x="199353" y="568376"/>
                    <a:pt x="199315" y="568337"/>
                    <a:pt x="199315" y="568337"/>
                  </a:cubicBezTo>
                  <a:cubicBezTo>
                    <a:pt x="194820" y="565137"/>
                    <a:pt x="190400" y="561899"/>
                    <a:pt x="186095" y="558622"/>
                  </a:cubicBezTo>
                  <a:cubicBezTo>
                    <a:pt x="179580" y="553669"/>
                    <a:pt x="173293" y="548640"/>
                    <a:pt x="167159" y="543458"/>
                  </a:cubicBezTo>
                  <a:cubicBezTo>
                    <a:pt x="163120" y="539991"/>
                    <a:pt x="159120" y="536524"/>
                    <a:pt x="155196" y="532981"/>
                  </a:cubicBezTo>
                  <a:cubicBezTo>
                    <a:pt x="153252" y="531190"/>
                    <a:pt x="151309" y="529437"/>
                    <a:pt x="149404" y="527609"/>
                  </a:cubicBezTo>
                  <a:cubicBezTo>
                    <a:pt x="145594" y="524027"/>
                    <a:pt x="141861" y="520370"/>
                    <a:pt x="138203" y="516674"/>
                  </a:cubicBezTo>
                  <a:cubicBezTo>
                    <a:pt x="122772" y="501129"/>
                    <a:pt x="108790" y="484708"/>
                    <a:pt x="96217" y="467525"/>
                  </a:cubicBezTo>
                  <a:cubicBezTo>
                    <a:pt x="94464" y="465163"/>
                    <a:pt x="92750" y="462762"/>
                    <a:pt x="91073" y="460362"/>
                  </a:cubicBezTo>
                  <a:cubicBezTo>
                    <a:pt x="81320" y="446494"/>
                    <a:pt x="72442" y="432092"/>
                    <a:pt x="64403" y="417271"/>
                  </a:cubicBezTo>
                  <a:cubicBezTo>
                    <a:pt x="61584" y="412051"/>
                    <a:pt x="58841" y="406755"/>
                    <a:pt x="56212" y="401422"/>
                  </a:cubicBezTo>
                  <a:cubicBezTo>
                    <a:pt x="54307" y="397573"/>
                    <a:pt x="52440" y="393687"/>
                    <a:pt x="50687" y="389763"/>
                  </a:cubicBezTo>
                  <a:cubicBezTo>
                    <a:pt x="47906" y="383781"/>
                    <a:pt x="45239" y="377685"/>
                    <a:pt x="42724" y="371551"/>
                  </a:cubicBezTo>
                  <a:cubicBezTo>
                    <a:pt x="36971" y="357492"/>
                    <a:pt x="31828" y="343090"/>
                    <a:pt x="27294" y="328384"/>
                  </a:cubicBezTo>
                  <a:cubicBezTo>
                    <a:pt x="25808" y="323507"/>
                    <a:pt x="24360" y="318592"/>
                    <a:pt x="22989" y="313677"/>
                  </a:cubicBezTo>
                  <a:cubicBezTo>
                    <a:pt x="19521" y="301257"/>
                    <a:pt x="16512" y="288608"/>
                    <a:pt x="13883" y="275806"/>
                  </a:cubicBezTo>
                  <a:cubicBezTo>
                    <a:pt x="12816" y="270662"/>
                    <a:pt x="11825" y="265519"/>
                    <a:pt x="10911" y="260337"/>
                  </a:cubicBezTo>
                  <a:cubicBezTo>
                    <a:pt x="10416" y="257670"/>
                    <a:pt x="9958" y="255041"/>
                    <a:pt x="9539" y="252413"/>
                  </a:cubicBezTo>
                  <a:cubicBezTo>
                    <a:pt x="2567" y="210350"/>
                    <a:pt x="-443" y="166382"/>
                    <a:pt x="52" y="120929"/>
                  </a:cubicBezTo>
                  <a:lnTo>
                    <a:pt x="52" y="120701"/>
                  </a:lnTo>
                  <a:cubicBezTo>
                    <a:pt x="90" y="117805"/>
                    <a:pt x="129" y="114871"/>
                    <a:pt x="205" y="111975"/>
                  </a:cubicBezTo>
                  <a:cubicBezTo>
                    <a:pt x="205" y="111061"/>
                    <a:pt x="243" y="110109"/>
                    <a:pt x="243" y="109194"/>
                  </a:cubicBezTo>
                  <a:cubicBezTo>
                    <a:pt x="319" y="106642"/>
                    <a:pt x="395" y="104089"/>
                    <a:pt x="471" y="101536"/>
                  </a:cubicBezTo>
                  <a:cubicBezTo>
                    <a:pt x="548" y="98298"/>
                    <a:pt x="662" y="95097"/>
                    <a:pt x="814" y="91859"/>
                  </a:cubicBezTo>
                  <a:lnTo>
                    <a:pt x="243435" y="58445"/>
                  </a:lnTo>
                  <a:lnTo>
                    <a:pt x="667641" y="0"/>
                  </a:lnTo>
                  <a:cubicBezTo>
                    <a:pt x="667907" y="1105"/>
                    <a:pt x="668212" y="2210"/>
                    <a:pt x="668555" y="3315"/>
                  </a:cubicBezTo>
                  <a:cubicBezTo>
                    <a:pt x="668936" y="4534"/>
                    <a:pt x="669317" y="5753"/>
                    <a:pt x="669774" y="6972"/>
                  </a:cubicBezTo>
                  <a:cubicBezTo>
                    <a:pt x="670117" y="7963"/>
                    <a:pt x="670498" y="8953"/>
                    <a:pt x="670917" y="9906"/>
                  </a:cubicBezTo>
                  <a:cubicBezTo>
                    <a:pt x="671336" y="10972"/>
                    <a:pt x="671794" y="12039"/>
                    <a:pt x="672289" y="13106"/>
                  </a:cubicBezTo>
                  <a:cubicBezTo>
                    <a:pt x="672784" y="14173"/>
                    <a:pt x="673279" y="15202"/>
                    <a:pt x="673851" y="16230"/>
                  </a:cubicBezTo>
                  <a:cubicBezTo>
                    <a:pt x="674308" y="17183"/>
                    <a:pt x="674841" y="18135"/>
                    <a:pt x="675375" y="19050"/>
                  </a:cubicBezTo>
                  <a:cubicBezTo>
                    <a:pt x="675451" y="19126"/>
                    <a:pt x="675489" y="19202"/>
                    <a:pt x="675527" y="19278"/>
                  </a:cubicBezTo>
                  <a:cubicBezTo>
                    <a:pt x="676099" y="20307"/>
                    <a:pt x="676708" y="21298"/>
                    <a:pt x="677356" y="22250"/>
                  </a:cubicBezTo>
                  <a:cubicBezTo>
                    <a:pt x="677966" y="23241"/>
                    <a:pt x="678613" y="24193"/>
                    <a:pt x="679299" y="25108"/>
                  </a:cubicBezTo>
                  <a:cubicBezTo>
                    <a:pt x="681357" y="27965"/>
                    <a:pt x="683566" y="30670"/>
                    <a:pt x="686005" y="33185"/>
                  </a:cubicBezTo>
                  <a:cubicBezTo>
                    <a:pt x="687643" y="34861"/>
                    <a:pt x="689319" y="36461"/>
                    <a:pt x="691110" y="37986"/>
                  </a:cubicBezTo>
                  <a:cubicBezTo>
                    <a:pt x="691986" y="38786"/>
                    <a:pt x="692901" y="39510"/>
                    <a:pt x="693815" y="40195"/>
                  </a:cubicBezTo>
                  <a:cubicBezTo>
                    <a:pt x="696482" y="42329"/>
                    <a:pt x="699340" y="44234"/>
                    <a:pt x="702312" y="45910"/>
                  </a:cubicBezTo>
                  <a:cubicBezTo>
                    <a:pt x="702464" y="45986"/>
                    <a:pt x="702616" y="46101"/>
                    <a:pt x="702769" y="46177"/>
                  </a:cubicBezTo>
                  <a:cubicBezTo>
                    <a:pt x="703683" y="46710"/>
                    <a:pt x="704674" y="47205"/>
                    <a:pt x="705626" y="47701"/>
                  </a:cubicBezTo>
                  <a:cubicBezTo>
                    <a:pt x="705741" y="47777"/>
                    <a:pt x="705893" y="47815"/>
                    <a:pt x="706007" y="47891"/>
                  </a:cubicBezTo>
                  <a:cubicBezTo>
                    <a:pt x="706998" y="48387"/>
                    <a:pt x="708027" y="48882"/>
                    <a:pt x="709055" y="49301"/>
                  </a:cubicBezTo>
                  <a:cubicBezTo>
                    <a:pt x="710160" y="49796"/>
                    <a:pt x="711265" y="50254"/>
                    <a:pt x="712408" y="50673"/>
                  </a:cubicBezTo>
                  <a:cubicBezTo>
                    <a:pt x="713551" y="51130"/>
                    <a:pt x="714694" y="51511"/>
                    <a:pt x="715837" y="51854"/>
                  </a:cubicBezTo>
                  <a:cubicBezTo>
                    <a:pt x="717933" y="52540"/>
                    <a:pt x="720066" y="53149"/>
                    <a:pt x="722238" y="53606"/>
                  </a:cubicBezTo>
                  <a:cubicBezTo>
                    <a:pt x="722466" y="53683"/>
                    <a:pt x="722733" y="53721"/>
                    <a:pt x="723000" y="53759"/>
                  </a:cubicBezTo>
                  <a:cubicBezTo>
                    <a:pt x="724181" y="54026"/>
                    <a:pt x="725438" y="54254"/>
                    <a:pt x="726657" y="54445"/>
                  </a:cubicBezTo>
                  <a:cubicBezTo>
                    <a:pt x="727915" y="54635"/>
                    <a:pt x="729172" y="54825"/>
                    <a:pt x="730429" y="54940"/>
                  </a:cubicBezTo>
                  <a:cubicBezTo>
                    <a:pt x="733668" y="55283"/>
                    <a:pt x="736983" y="55397"/>
                    <a:pt x="740374" y="55321"/>
                  </a:cubicBezTo>
                  <a:lnTo>
                    <a:pt x="741516" y="55245"/>
                  </a:lnTo>
                  <a:lnTo>
                    <a:pt x="1409867" y="13411"/>
                  </a:lnTo>
                  <a:cubicBezTo>
                    <a:pt x="1408876" y="21260"/>
                    <a:pt x="1408000" y="29070"/>
                    <a:pt x="1407276" y="36766"/>
                  </a:cubicBezTo>
                  <a:cubicBezTo>
                    <a:pt x="1405180" y="57836"/>
                    <a:pt x="1403961" y="78410"/>
                    <a:pt x="1403504" y="98450"/>
                  </a:cubicBezTo>
                  <a:cubicBezTo>
                    <a:pt x="1401256" y="189852"/>
                    <a:pt x="1414286" y="270129"/>
                    <a:pt x="1431431" y="334670"/>
                  </a:cubicBezTo>
                  <a:cubicBezTo>
                    <a:pt x="1438289" y="360502"/>
                    <a:pt x="1445795" y="383819"/>
                    <a:pt x="1453225" y="404355"/>
                  </a:cubicBezTo>
                  <a:cubicBezTo>
                    <a:pt x="1476161" y="467487"/>
                    <a:pt x="1498487" y="504025"/>
                    <a:pt x="1499440" y="505587"/>
                  </a:cubicBezTo>
                  <a:cubicBezTo>
                    <a:pt x="1499478" y="505625"/>
                    <a:pt x="1499478" y="505625"/>
                    <a:pt x="1499478" y="505625"/>
                  </a:cubicBez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50000">
                  <a:srgbClr val="FFC2C2"/>
                </a:gs>
                <a:gs pos="100000">
                  <a:srgbClr val="FF8585"/>
                </a:gs>
              </a:gsLst>
              <a:lin ang="7677432" scaled="1"/>
            </a:gradFill>
            <a:ln w="38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8" name="任意多边形: 形状 627">
              <a:extLst>
                <a:ext uri="{FF2B5EF4-FFF2-40B4-BE49-F238E27FC236}">
                  <a16:creationId xmlns:a16="http://schemas.microsoft.com/office/drawing/2014/main" id="{0CDF6E70-749E-A48A-2326-8AB0C0819ABC}"/>
                </a:ext>
              </a:extLst>
            </p:cNvPr>
            <p:cNvSpPr/>
            <p:nvPr/>
          </p:nvSpPr>
          <p:spPr>
            <a:xfrm>
              <a:off x="2226587" y="4074457"/>
              <a:ext cx="1535559" cy="2165502"/>
            </a:xfrm>
            <a:custGeom>
              <a:avLst/>
              <a:gdLst>
                <a:gd name="connsiteX0" fmla="*/ 1499440 w 1535559"/>
                <a:gd name="connsiteY0" fmla="*/ 1994910 h 2165502"/>
                <a:gd name="connsiteX1" fmla="*/ 1499478 w 1535559"/>
                <a:gd name="connsiteY1" fmla="*/ 1994948 h 2165502"/>
                <a:gd name="connsiteX2" fmla="*/ 199468 w 1535559"/>
                <a:gd name="connsiteY2" fmla="*/ 2057737 h 2165502"/>
                <a:gd name="connsiteX3" fmla="*/ 199316 w 1535559"/>
                <a:gd name="connsiteY3" fmla="*/ 2057661 h 2165502"/>
                <a:gd name="connsiteX4" fmla="*/ 186095 w 1535559"/>
                <a:gd name="connsiteY4" fmla="*/ 2047946 h 2165502"/>
                <a:gd name="connsiteX5" fmla="*/ 167159 w 1535559"/>
                <a:gd name="connsiteY5" fmla="*/ 2032781 h 2165502"/>
                <a:gd name="connsiteX6" fmla="*/ 155196 w 1535559"/>
                <a:gd name="connsiteY6" fmla="*/ 2022304 h 2165502"/>
                <a:gd name="connsiteX7" fmla="*/ 149405 w 1535559"/>
                <a:gd name="connsiteY7" fmla="*/ 2016932 h 2165502"/>
                <a:gd name="connsiteX8" fmla="*/ 138203 w 1535559"/>
                <a:gd name="connsiteY8" fmla="*/ 2005997 h 2165502"/>
                <a:gd name="connsiteX9" fmla="*/ 96217 w 1535559"/>
                <a:gd name="connsiteY9" fmla="*/ 1956848 h 2165502"/>
                <a:gd name="connsiteX10" fmla="*/ 91074 w 1535559"/>
                <a:gd name="connsiteY10" fmla="*/ 1949686 h 2165502"/>
                <a:gd name="connsiteX11" fmla="*/ 64404 w 1535559"/>
                <a:gd name="connsiteY11" fmla="*/ 1906594 h 2165502"/>
                <a:gd name="connsiteX12" fmla="*/ 56212 w 1535559"/>
                <a:gd name="connsiteY12" fmla="*/ 1890745 h 2165502"/>
                <a:gd name="connsiteX13" fmla="*/ 50688 w 1535559"/>
                <a:gd name="connsiteY13" fmla="*/ 1879086 h 2165502"/>
                <a:gd name="connsiteX14" fmla="*/ 42725 w 1535559"/>
                <a:gd name="connsiteY14" fmla="*/ 1860874 h 2165502"/>
                <a:gd name="connsiteX15" fmla="*/ 27294 w 1535559"/>
                <a:gd name="connsiteY15" fmla="*/ 1817707 h 2165502"/>
                <a:gd name="connsiteX16" fmla="*/ 22989 w 1535559"/>
                <a:gd name="connsiteY16" fmla="*/ 1803001 h 2165502"/>
                <a:gd name="connsiteX17" fmla="*/ 13883 w 1535559"/>
                <a:gd name="connsiteY17" fmla="*/ 1765129 h 2165502"/>
                <a:gd name="connsiteX18" fmla="*/ 10911 w 1535559"/>
                <a:gd name="connsiteY18" fmla="*/ 1749661 h 2165502"/>
                <a:gd name="connsiteX19" fmla="*/ 9540 w 1535559"/>
                <a:gd name="connsiteY19" fmla="*/ 1741736 h 2165502"/>
                <a:gd name="connsiteX20" fmla="*/ 53 w 1535559"/>
                <a:gd name="connsiteY20" fmla="*/ 1610253 h 2165502"/>
                <a:gd name="connsiteX21" fmla="*/ 53 w 1535559"/>
                <a:gd name="connsiteY21" fmla="*/ 1610024 h 2165502"/>
                <a:gd name="connsiteX22" fmla="*/ 205 w 1535559"/>
                <a:gd name="connsiteY22" fmla="*/ 1601299 h 2165502"/>
                <a:gd name="connsiteX23" fmla="*/ 243 w 1535559"/>
                <a:gd name="connsiteY23" fmla="*/ 1598518 h 2165502"/>
                <a:gd name="connsiteX24" fmla="*/ 472 w 1535559"/>
                <a:gd name="connsiteY24" fmla="*/ 1590860 h 2165502"/>
                <a:gd name="connsiteX25" fmla="*/ 815 w 1535559"/>
                <a:gd name="connsiteY25" fmla="*/ 1581182 h 2165502"/>
                <a:gd name="connsiteX26" fmla="*/ 611291 w 1535559"/>
                <a:gd name="connsiteY26" fmla="*/ 161919 h 2165502"/>
                <a:gd name="connsiteX27" fmla="*/ 1023114 w 1535559"/>
                <a:gd name="connsiteY27" fmla="*/ 26626 h 2165502"/>
                <a:gd name="connsiteX28" fmla="*/ 243436 w 1535559"/>
                <a:gd name="connsiteY28" fmla="*/ 1547769 h 2165502"/>
                <a:gd name="connsiteX29" fmla="*/ 395226 w 1535559"/>
                <a:gd name="connsiteY29" fmla="*/ 1858817 h 2165502"/>
                <a:gd name="connsiteX30" fmla="*/ 1411696 w 1535559"/>
                <a:gd name="connsiteY30" fmla="*/ 1830394 h 2165502"/>
                <a:gd name="connsiteX31" fmla="*/ 1431432 w 1535559"/>
                <a:gd name="connsiteY31" fmla="*/ 1823994 h 2165502"/>
                <a:gd name="connsiteX32" fmla="*/ 1453225 w 1535559"/>
                <a:gd name="connsiteY32" fmla="*/ 1893678 h 2165502"/>
                <a:gd name="connsiteX33" fmla="*/ 1535559 w 1535559"/>
                <a:gd name="connsiteY33" fmla="*/ 1980356 h 2165502"/>
                <a:gd name="connsiteX34" fmla="*/ 1499440 w 1535559"/>
                <a:gd name="connsiteY34" fmla="*/ 1994910 h 2165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535559" h="2165502">
                  <a:moveTo>
                    <a:pt x="1499440" y="1994910"/>
                  </a:moveTo>
                  <a:cubicBezTo>
                    <a:pt x="1499478" y="1994948"/>
                    <a:pt x="1499478" y="1994948"/>
                    <a:pt x="1499478" y="1994948"/>
                  </a:cubicBezTo>
                  <a:cubicBezTo>
                    <a:pt x="674766" y="2334229"/>
                    <a:pt x="209222" y="2063528"/>
                    <a:pt x="199468" y="2057737"/>
                  </a:cubicBezTo>
                  <a:cubicBezTo>
                    <a:pt x="199354" y="2057699"/>
                    <a:pt x="199316" y="2057661"/>
                    <a:pt x="199316" y="2057661"/>
                  </a:cubicBezTo>
                  <a:cubicBezTo>
                    <a:pt x="194820" y="2054461"/>
                    <a:pt x="190400" y="2051222"/>
                    <a:pt x="186095" y="2047946"/>
                  </a:cubicBezTo>
                  <a:cubicBezTo>
                    <a:pt x="179580" y="2042992"/>
                    <a:pt x="173294" y="2037963"/>
                    <a:pt x="167159" y="2032781"/>
                  </a:cubicBezTo>
                  <a:cubicBezTo>
                    <a:pt x="163121" y="2029315"/>
                    <a:pt x="159120" y="2025847"/>
                    <a:pt x="155196" y="2022304"/>
                  </a:cubicBezTo>
                  <a:cubicBezTo>
                    <a:pt x="153253" y="2020513"/>
                    <a:pt x="151310" y="2018761"/>
                    <a:pt x="149405" y="2016932"/>
                  </a:cubicBezTo>
                  <a:cubicBezTo>
                    <a:pt x="145595" y="2013351"/>
                    <a:pt x="141861" y="2009693"/>
                    <a:pt x="138203" y="2005997"/>
                  </a:cubicBezTo>
                  <a:cubicBezTo>
                    <a:pt x="122773" y="1990452"/>
                    <a:pt x="108790" y="1974032"/>
                    <a:pt x="96217" y="1956848"/>
                  </a:cubicBezTo>
                  <a:cubicBezTo>
                    <a:pt x="94465" y="1954486"/>
                    <a:pt x="92750" y="1952086"/>
                    <a:pt x="91074" y="1949686"/>
                  </a:cubicBezTo>
                  <a:cubicBezTo>
                    <a:pt x="81320" y="1935817"/>
                    <a:pt x="72443" y="1921415"/>
                    <a:pt x="64404" y="1906594"/>
                  </a:cubicBezTo>
                  <a:cubicBezTo>
                    <a:pt x="61584" y="1901375"/>
                    <a:pt x="58841" y="1896079"/>
                    <a:pt x="56212" y="1890745"/>
                  </a:cubicBezTo>
                  <a:cubicBezTo>
                    <a:pt x="54307" y="1886897"/>
                    <a:pt x="52440" y="1883011"/>
                    <a:pt x="50688" y="1879086"/>
                  </a:cubicBezTo>
                  <a:cubicBezTo>
                    <a:pt x="47906" y="1873105"/>
                    <a:pt x="45239" y="1867008"/>
                    <a:pt x="42725" y="1860874"/>
                  </a:cubicBezTo>
                  <a:cubicBezTo>
                    <a:pt x="36972" y="1846816"/>
                    <a:pt x="31828" y="1832414"/>
                    <a:pt x="27294" y="1817707"/>
                  </a:cubicBezTo>
                  <a:cubicBezTo>
                    <a:pt x="25808" y="1812830"/>
                    <a:pt x="24361" y="1807916"/>
                    <a:pt x="22989" y="1803001"/>
                  </a:cubicBezTo>
                  <a:cubicBezTo>
                    <a:pt x="19522" y="1790580"/>
                    <a:pt x="16512" y="1777931"/>
                    <a:pt x="13883" y="1765129"/>
                  </a:cubicBezTo>
                  <a:cubicBezTo>
                    <a:pt x="12816" y="1759986"/>
                    <a:pt x="11826" y="1754842"/>
                    <a:pt x="10911" y="1749661"/>
                  </a:cubicBezTo>
                  <a:cubicBezTo>
                    <a:pt x="10416" y="1746993"/>
                    <a:pt x="9959" y="1744365"/>
                    <a:pt x="9540" y="1741736"/>
                  </a:cubicBezTo>
                  <a:cubicBezTo>
                    <a:pt x="2529" y="1699712"/>
                    <a:pt x="-442" y="1655706"/>
                    <a:pt x="53" y="1610253"/>
                  </a:cubicBezTo>
                  <a:lnTo>
                    <a:pt x="53" y="1610024"/>
                  </a:lnTo>
                  <a:cubicBezTo>
                    <a:pt x="91" y="1607128"/>
                    <a:pt x="129" y="1604195"/>
                    <a:pt x="205" y="1601299"/>
                  </a:cubicBezTo>
                  <a:cubicBezTo>
                    <a:pt x="205" y="1600385"/>
                    <a:pt x="243" y="1599432"/>
                    <a:pt x="243" y="1598518"/>
                  </a:cubicBezTo>
                  <a:cubicBezTo>
                    <a:pt x="320" y="1595965"/>
                    <a:pt x="396" y="1593412"/>
                    <a:pt x="472" y="1590860"/>
                  </a:cubicBezTo>
                  <a:cubicBezTo>
                    <a:pt x="548" y="1587621"/>
                    <a:pt x="662" y="1584421"/>
                    <a:pt x="815" y="1581182"/>
                  </a:cubicBezTo>
                  <a:cubicBezTo>
                    <a:pt x="25618" y="985527"/>
                    <a:pt x="611291" y="161919"/>
                    <a:pt x="611291" y="161919"/>
                  </a:cubicBezTo>
                  <a:cubicBezTo>
                    <a:pt x="783732" y="-22409"/>
                    <a:pt x="925540" y="-20008"/>
                    <a:pt x="1023114" y="26626"/>
                  </a:cubicBezTo>
                  <a:cubicBezTo>
                    <a:pt x="894374" y="186761"/>
                    <a:pt x="235473" y="1031666"/>
                    <a:pt x="243436" y="1547769"/>
                  </a:cubicBezTo>
                  <a:cubicBezTo>
                    <a:pt x="245417" y="1677690"/>
                    <a:pt x="289651" y="1786732"/>
                    <a:pt x="395226" y="1858817"/>
                  </a:cubicBezTo>
                  <a:cubicBezTo>
                    <a:pt x="395226" y="1858817"/>
                    <a:pt x="623064" y="2083912"/>
                    <a:pt x="1411696" y="1830394"/>
                  </a:cubicBezTo>
                  <a:cubicBezTo>
                    <a:pt x="1418249" y="1828299"/>
                    <a:pt x="1424802" y="1826165"/>
                    <a:pt x="1431432" y="1823994"/>
                  </a:cubicBezTo>
                  <a:cubicBezTo>
                    <a:pt x="1438290" y="1849826"/>
                    <a:pt x="1445796" y="1873143"/>
                    <a:pt x="1453225" y="1893678"/>
                  </a:cubicBezTo>
                  <a:cubicBezTo>
                    <a:pt x="1494144" y="1946752"/>
                    <a:pt x="1535559" y="1980356"/>
                    <a:pt x="1535559" y="1980356"/>
                  </a:cubicBezTo>
                  <a:cubicBezTo>
                    <a:pt x="1523443" y="1985347"/>
                    <a:pt x="1511404" y="1990186"/>
                    <a:pt x="1499440" y="1994910"/>
                  </a:cubicBez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50000">
                  <a:srgbClr val="FFC2C2"/>
                </a:gs>
                <a:gs pos="100000">
                  <a:srgbClr val="FF8585"/>
                </a:gs>
              </a:gsLst>
              <a:lin ang="9672282" scaled="1"/>
            </a:gradFill>
            <a:ln w="38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629" name="图形 7">
              <a:extLst>
                <a:ext uri="{FF2B5EF4-FFF2-40B4-BE49-F238E27FC236}">
                  <a16:creationId xmlns:a16="http://schemas.microsoft.com/office/drawing/2014/main" id="{2C74DC4A-DE2D-35E2-C486-8ED1CE40072E}"/>
                </a:ext>
              </a:extLst>
            </p:cNvPr>
            <p:cNvGrpSpPr/>
            <p:nvPr/>
          </p:nvGrpSpPr>
          <p:grpSpPr>
            <a:xfrm>
              <a:off x="3349371" y="3953146"/>
              <a:ext cx="757694" cy="427286"/>
              <a:chOff x="3349371" y="3953146"/>
              <a:chExt cx="757694" cy="427286"/>
            </a:xfrm>
          </p:grpSpPr>
          <p:sp>
            <p:nvSpPr>
              <p:cNvPr id="630" name="任意多边形: 形状 629">
                <a:extLst>
                  <a:ext uri="{FF2B5EF4-FFF2-40B4-BE49-F238E27FC236}">
                    <a16:creationId xmlns:a16="http://schemas.microsoft.com/office/drawing/2014/main" id="{AA1C1B85-6E52-7C5F-A5B4-A2BD426C7DBC}"/>
                  </a:ext>
                </a:extLst>
              </p:cNvPr>
              <p:cNvSpPr/>
              <p:nvPr/>
            </p:nvSpPr>
            <p:spPr>
              <a:xfrm>
                <a:off x="3349371" y="3953146"/>
                <a:ext cx="499757" cy="427286"/>
              </a:xfrm>
              <a:custGeom>
                <a:avLst/>
                <a:gdLst>
                  <a:gd name="connsiteX0" fmla="*/ 129426 w 499757"/>
                  <a:gd name="connsiteY0" fmla="*/ 1100 h 427286"/>
                  <a:gd name="connsiteX1" fmla="*/ 499758 w 499757"/>
                  <a:gd name="connsiteY1" fmla="*/ 227642 h 427286"/>
                  <a:gd name="connsiteX2" fmla="*/ 408775 w 499757"/>
                  <a:gd name="connsiteY2" fmla="*/ 427286 h 427286"/>
                  <a:gd name="connsiteX3" fmla="*/ 0 w 499757"/>
                  <a:gd name="connsiteY3" fmla="*/ 69565 h 427286"/>
                  <a:gd name="connsiteX4" fmla="*/ 129426 w 499757"/>
                  <a:gd name="connsiteY4" fmla="*/ 1100 h 4272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9757" h="427286">
                    <a:moveTo>
                      <a:pt x="129426" y="1100"/>
                    </a:moveTo>
                    <a:cubicBezTo>
                      <a:pt x="129426" y="1100"/>
                      <a:pt x="384658" y="65984"/>
                      <a:pt x="499758" y="227642"/>
                    </a:cubicBezTo>
                    <a:cubicBezTo>
                      <a:pt x="499758" y="227642"/>
                      <a:pt x="400050" y="271724"/>
                      <a:pt x="408775" y="427286"/>
                    </a:cubicBezTo>
                    <a:cubicBezTo>
                      <a:pt x="408775" y="427286"/>
                      <a:pt x="205321" y="148052"/>
                      <a:pt x="0" y="69565"/>
                    </a:cubicBezTo>
                    <a:cubicBezTo>
                      <a:pt x="0" y="69527"/>
                      <a:pt x="51968" y="-10216"/>
                      <a:pt x="129426" y="1100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/>
                  </a:gs>
                  <a:gs pos="50000">
                    <a:srgbClr val="FFC2C2"/>
                  </a:gs>
                  <a:gs pos="100000">
                    <a:srgbClr val="FF8585"/>
                  </a:gs>
                </a:gsLst>
                <a:lin ang="5306268" scaled="1"/>
              </a:gra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31" name="任意多边形: 形状 630">
                <a:extLst>
                  <a:ext uri="{FF2B5EF4-FFF2-40B4-BE49-F238E27FC236}">
                    <a16:creationId xmlns:a16="http://schemas.microsoft.com/office/drawing/2014/main" id="{5CFDC6EC-1E8A-1EF9-6243-A06C547CC54C}"/>
                  </a:ext>
                </a:extLst>
              </p:cNvPr>
              <p:cNvSpPr/>
              <p:nvPr/>
            </p:nvSpPr>
            <p:spPr>
              <a:xfrm>
                <a:off x="3910698" y="4003865"/>
                <a:ext cx="196367" cy="343878"/>
              </a:xfrm>
              <a:custGeom>
                <a:avLst/>
                <a:gdLst>
                  <a:gd name="connsiteX0" fmla="*/ 94717 w 196367"/>
                  <a:gd name="connsiteY0" fmla="*/ 12408 h 343878"/>
                  <a:gd name="connsiteX1" fmla="*/ 196367 w 196367"/>
                  <a:gd name="connsiteY1" fmla="*/ 32411 h 343878"/>
                  <a:gd name="connsiteX2" fmla="*/ 147333 w 196367"/>
                  <a:gd name="connsiteY2" fmla="*/ 343878 h 343878"/>
                  <a:gd name="connsiteX3" fmla="*/ 0 w 196367"/>
                  <a:gd name="connsiteY3" fmla="*/ 171933 h 343878"/>
                  <a:gd name="connsiteX4" fmla="*/ 94717 w 196367"/>
                  <a:gd name="connsiteY4" fmla="*/ 12408 h 3438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6367" h="343878">
                    <a:moveTo>
                      <a:pt x="94717" y="12408"/>
                    </a:moveTo>
                    <a:cubicBezTo>
                      <a:pt x="94717" y="12408"/>
                      <a:pt x="157658" y="-26035"/>
                      <a:pt x="196367" y="32411"/>
                    </a:cubicBezTo>
                    <a:cubicBezTo>
                      <a:pt x="196367" y="32411"/>
                      <a:pt x="109385" y="103848"/>
                      <a:pt x="147333" y="343878"/>
                    </a:cubicBezTo>
                    <a:cubicBezTo>
                      <a:pt x="147333" y="343878"/>
                      <a:pt x="111023" y="201613"/>
                      <a:pt x="0" y="171933"/>
                    </a:cubicBezTo>
                    <a:cubicBezTo>
                      <a:pt x="0" y="171933"/>
                      <a:pt x="51435" y="53251"/>
                      <a:pt x="94717" y="12408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/>
                  </a:gs>
                  <a:gs pos="50000">
                    <a:srgbClr val="FFC2C2"/>
                  </a:gs>
                  <a:gs pos="100000">
                    <a:srgbClr val="FF8585"/>
                  </a:gs>
                </a:gsLst>
                <a:lin ang="5306267" scaled="1"/>
              </a:gra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632" name="图形 7">
              <a:extLst>
                <a:ext uri="{FF2B5EF4-FFF2-40B4-BE49-F238E27FC236}">
                  <a16:creationId xmlns:a16="http://schemas.microsoft.com/office/drawing/2014/main" id="{1505EB9F-8720-D576-4060-BAEE80604DE1}"/>
                </a:ext>
              </a:extLst>
            </p:cNvPr>
            <p:cNvGrpSpPr/>
            <p:nvPr/>
          </p:nvGrpSpPr>
          <p:grpSpPr>
            <a:xfrm>
              <a:off x="5861951" y="4989042"/>
              <a:ext cx="137160" cy="137160"/>
              <a:chOff x="5861951" y="4989042"/>
              <a:chExt cx="137160" cy="137160"/>
            </a:xfrm>
          </p:grpSpPr>
          <p:sp>
            <p:nvSpPr>
              <p:cNvPr id="633" name="任意多边形: 形状 632">
                <a:extLst>
                  <a:ext uri="{FF2B5EF4-FFF2-40B4-BE49-F238E27FC236}">
                    <a16:creationId xmlns:a16="http://schemas.microsoft.com/office/drawing/2014/main" id="{B60B88F3-7781-79A5-196B-C0DEB64CD6D1}"/>
                  </a:ext>
                </a:extLst>
              </p:cNvPr>
              <p:cNvSpPr/>
              <p:nvPr/>
            </p:nvSpPr>
            <p:spPr>
              <a:xfrm>
                <a:off x="5861951" y="4989042"/>
                <a:ext cx="137160" cy="137160"/>
              </a:xfrm>
              <a:custGeom>
                <a:avLst/>
                <a:gdLst>
                  <a:gd name="connsiteX0" fmla="*/ 137160 w 137160"/>
                  <a:gd name="connsiteY0" fmla="*/ 68580 h 137160"/>
                  <a:gd name="connsiteX1" fmla="*/ 68580 w 137160"/>
                  <a:gd name="connsiteY1" fmla="*/ 137160 h 137160"/>
                  <a:gd name="connsiteX2" fmla="*/ 0 w 137160"/>
                  <a:gd name="connsiteY2" fmla="*/ 68580 h 137160"/>
                  <a:gd name="connsiteX3" fmla="*/ 68580 w 137160"/>
                  <a:gd name="connsiteY3" fmla="*/ 0 h 137160"/>
                  <a:gd name="connsiteX4" fmla="*/ 137160 w 137160"/>
                  <a:gd name="connsiteY4" fmla="*/ 68580 h 1371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7160" h="137160">
                    <a:moveTo>
                      <a:pt x="137160" y="68580"/>
                    </a:moveTo>
                    <a:cubicBezTo>
                      <a:pt x="137160" y="106456"/>
                      <a:pt x="106456" y="137160"/>
                      <a:pt x="68580" y="137160"/>
                    </a:cubicBezTo>
                    <a:cubicBezTo>
                      <a:pt x="30704" y="137160"/>
                      <a:pt x="0" y="106456"/>
                      <a:pt x="0" y="68580"/>
                    </a:cubicBezTo>
                    <a:cubicBezTo>
                      <a:pt x="0" y="30704"/>
                      <a:pt x="30704" y="0"/>
                      <a:pt x="68580" y="0"/>
                    </a:cubicBezTo>
                    <a:cubicBezTo>
                      <a:pt x="106456" y="0"/>
                      <a:pt x="137160" y="30704"/>
                      <a:pt x="137160" y="68580"/>
                    </a:cubicBezTo>
                    <a:close/>
                  </a:path>
                </a:pathLst>
              </a:custGeom>
              <a:gradFill>
                <a:gsLst>
                  <a:gs pos="2410">
                    <a:srgbClr val="C9363D"/>
                  </a:gs>
                  <a:gs pos="99470">
                    <a:srgbClr val="FF8589"/>
                  </a:gs>
                </a:gsLst>
                <a:lin ang="10173127" scaled="1"/>
              </a:gra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634" name="图形 7">
                <a:extLst>
                  <a:ext uri="{FF2B5EF4-FFF2-40B4-BE49-F238E27FC236}">
                    <a16:creationId xmlns:a16="http://schemas.microsoft.com/office/drawing/2014/main" id="{17826B39-459D-2ECE-C471-CDB2BCAB76A6}"/>
                  </a:ext>
                </a:extLst>
              </p:cNvPr>
              <p:cNvGrpSpPr/>
              <p:nvPr/>
            </p:nvGrpSpPr>
            <p:grpSpPr>
              <a:xfrm>
                <a:off x="5896105" y="5025329"/>
                <a:ext cx="70849" cy="66376"/>
                <a:chOff x="5896105" y="5025329"/>
                <a:chExt cx="70849" cy="66376"/>
              </a:xfrm>
            </p:grpSpPr>
            <p:sp>
              <p:nvSpPr>
                <p:cNvPr id="635" name="任意多边形: 形状 634">
                  <a:extLst>
                    <a:ext uri="{FF2B5EF4-FFF2-40B4-BE49-F238E27FC236}">
                      <a16:creationId xmlns:a16="http://schemas.microsoft.com/office/drawing/2014/main" id="{75ED0A9A-7DE9-704F-68C5-357288CB8896}"/>
                    </a:ext>
                  </a:extLst>
                </p:cNvPr>
                <p:cNvSpPr/>
                <p:nvPr/>
              </p:nvSpPr>
              <p:spPr>
                <a:xfrm>
                  <a:off x="5896105" y="5025329"/>
                  <a:ext cx="31019" cy="31019"/>
                </a:xfrm>
                <a:custGeom>
                  <a:avLst/>
                  <a:gdLst>
                    <a:gd name="connsiteX0" fmla="*/ 27112 w 31019"/>
                    <a:gd name="connsiteY0" fmla="*/ 25816 h 31019"/>
                    <a:gd name="connsiteX1" fmla="*/ 5204 w 31019"/>
                    <a:gd name="connsiteY1" fmla="*/ 27111 h 31019"/>
                    <a:gd name="connsiteX2" fmla="*/ 3909 w 31019"/>
                    <a:gd name="connsiteY2" fmla="*/ 5204 h 31019"/>
                    <a:gd name="connsiteX3" fmla="*/ 25816 w 31019"/>
                    <a:gd name="connsiteY3" fmla="*/ 3908 h 31019"/>
                    <a:gd name="connsiteX4" fmla="*/ 27112 w 31019"/>
                    <a:gd name="connsiteY4" fmla="*/ 25816 h 310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1019" h="31019">
                      <a:moveTo>
                        <a:pt x="27112" y="25816"/>
                      </a:moveTo>
                      <a:cubicBezTo>
                        <a:pt x="21435" y="32216"/>
                        <a:pt x="11605" y="32788"/>
                        <a:pt x="5204" y="27111"/>
                      </a:cubicBezTo>
                      <a:cubicBezTo>
                        <a:pt x="-1197" y="21434"/>
                        <a:pt x="-1769" y="11605"/>
                        <a:pt x="3909" y="5204"/>
                      </a:cubicBezTo>
                      <a:cubicBezTo>
                        <a:pt x="9586" y="-1197"/>
                        <a:pt x="19415" y="-1768"/>
                        <a:pt x="25816" y="3908"/>
                      </a:cubicBezTo>
                      <a:cubicBezTo>
                        <a:pt x="32217" y="9585"/>
                        <a:pt x="32788" y="19415"/>
                        <a:pt x="27112" y="25816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FFFFFF"/>
                    </a:gs>
                    <a:gs pos="50000">
                      <a:srgbClr val="FFC2C2"/>
                    </a:gs>
                    <a:gs pos="100000">
                      <a:srgbClr val="FF8585"/>
                    </a:gs>
                  </a:gsLst>
                  <a:lin ang="10173136" scaled="1"/>
                </a:gra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36" name="任意多边形: 形状 635">
                  <a:extLst>
                    <a:ext uri="{FF2B5EF4-FFF2-40B4-BE49-F238E27FC236}">
                      <a16:creationId xmlns:a16="http://schemas.microsoft.com/office/drawing/2014/main" id="{ED0B4AEE-9E19-4472-2EBF-11279037967F}"/>
                    </a:ext>
                  </a:extLst>
                </p:cNvPr>
                <p:cNvSpPr/>
                <p:nvPr/>
              </p:nvSpPr>
              <p:spPr>
                <a:xfrm>
                  <a:off x="5935919" y="5060686"/>
                  <a:ext cx="31034" cy="31019"/>
                </a:xfrm>
                <a:custGeom>
                  <a:avLst/>
                  <a:gdLst>
                    <a:gd name="connsiteX0" fmla="*/ 27111 w 31034"/>
                    <a:gd name="connsiteY0" fmla="*/ 25816 h 31019"/>
                    <a:gd name="connsiteX1" fmla="*/ 5204 w 31034"/>
                    <a:gd name="connsiteY1" fmla="*/ 27111 h 31019"/>
                    <a:gd name="connsiteX2" fmla="*/ 3908 w 31034"/>
                    <a:gd name="connsiteY2" fmla="*/ 5204 h 31019"/>
                    <a:gd name="connsiteX3" fmla="*/ 25816 w 31034"/>
                    <a:gd name="connsiteY3" fmla="*/ 3909 h 31019"/>
                    <a:gd name="connsiteX4" fmla="*/ 27111 w 31034"/>
                    <a:gd name="connsiteY4" fmla="*/ 25816 h 310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1034" h="31019">
                      <a:moveTo>
                        <a:pt x="27111" y="25816"/>
                      </a:moveTo>
                      <a:cubicBezTo>
                        <a:pt x="21434" y="32217"/>
                        <a:pt x="11605" y="32788"/>
                        <a:pt x="5204" y="27111"/>
                      </a:cubicBezTo>
                      <a:cubicBezTo>
                        <a:pt x="-1197" y="21434"/>
                        <a:pt x="-1768" y="11605"/>
                        <a:pt x="3908" y="5204"/>
                      </a:cubicBezTo>
                      <a:cubicBezTo>
                        <a:pt x="9585" y="-1197"/>
                        <a:pt x="19415" y="-1768"/>
                        <a:pt x="25816" y="3909"/>
                      </a:cubicBezTo>
                      <a:cubicBezTo>
                        <a:pt x="32216" y="9585"/>
                        <a:pt x="32826" y="19415"/>
                        <a:pt x="27111" y="25816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FFFFFF"/>
                    </a:gs>
                    <a:gs pos="50000">
                      <a:srgbClr val="FFC2C2"/>
                    </a:gs>
                    <a:gs pos="100000">
                      <a:srgbClr val="FF8585"/>
                    </a:gs>
                  </a:gsLst>
                  <a:lin ang="10173139" scaled="1"/>
                </a:gra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637" name="图形 7">
              <a:extLst>
                <a:ext uri="{FF2B5EF4-FFF2-40B4-BE49-F238E27FC236}">
                  <a16:creationId xmlns:a16="http://schemas.microsoft.com/office/drawing/2014/main" id="{70FF4D2D-09D0-12AB-BCA0-50BFD359C7BC}"/>
                </a:ext>
              </a:extLst>
            </p:cNvPr>
            <p:cNvGrpSpPr/>
            <p:nvPr/>
          </p:nvGrpSpPr>
          <p:grpSpPr>
            <a:xfrm>
              <a:off x="3445383" y="5901880"/>
              <a:ext cx="137160" cy="137160"/>
              <a:chOff x="3445383" y="5901880"/>
              <a:chExt cx="137160" cy="137160"/>
            </a:xfrm>
          </p:grpSpPr>
          <p:sp>
            <p:nvSpPr>
              <p:cNvPr id="638" name="任意多边形: 形状 637">
                <a:extLst>
                  <a:ext uri="{FF2B5EF4-FFF2-40B4-BE49-F238E27FC236}">
                    <a16:creationId xmlns:a16="http://schemas.microsoft.com/office/drawing/2014/main" id="{8463C0C4-1C15-DC51-17BD-D55CC0F9096F}"/>
                  </a:ext>
                </a:extLst>
              </p:cNvPr>
              <p:cNvSpPr/>
              <p:nvPr/>
            </p:nvSpPr>
            <p:spPr>
              <a:xfrm>
                <a:off x="3445383" y="5901880"/>
                <a:ext cx="137160" cy="137160"/>
              </a:xfrm>
              <a:custGeom>
                <a:avLst/>
                <a:gdLst>
                  <a:gd name="connsiteX0" fmla="*/ 137160 w 137160"/>
                  <a:gd name="connsiteY0" fmla="*/ 68580 h 137160"/>
                  <a:gd name="connsiteX1" fmla="*/ 68580 w 137160"/>
                  <a:gd name="connsiteY1" fmla="*/ 137160 h 137160"/>
                  <a:gd name="connsiteX2" fmla="*/ 0 w 137160"/>
                  <a:gd name="connsiteY2" fmla="*/ 68580 h 137160"/>
                  <a:gd name="connsiteX3" fmla="*/ 68580 w 137160"/>
                  <a:gd name="connsiteY3" fmla="*/ 0 h 137160"/>
                  <a:gd name="connsiteX4" fmla="*/ 137160 w 137160"/>
                  <a:gd name="connsiteY4" fmla="*/ 68580 h 1371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7160" h="137160">
                    <a:moveTo>
                      <a:pt x="137160" y="68580"/>
                    </a:moveTo>
                    <a:cubicBezTo>
                      <a:pt x="137160" y="106456"/>
                      <a:pt x="106456" y="137160"/>
                      <a:pt x="68580" y="137160"/>
                    </a:cubicBezTo>
                    <a:cubicBezTo>
                      <a:pt x="30704" y="137160"/>
                      <a:pt x="0" y="106456"/>
                      <a:pt x="0" y="68580"/>
                    </a:cubicBezTo>
                    <a:cubicBezTo>
                      <a:pt x="0" y="30704"/>
                      <a:pt x="30704" y="0"/>
                      <a:pt x="68580" y="0"/>
                    </a:cubicBezTo>
                    <a:cubicBezTo>
                      <a:pt x="106456" y="0"/>
                      <a:pt x="137160" y="30704"/>
                      <a:pt x="137160" y="68580"/>
                    </a:cubicBezTo>
                    <a:close/>
                  </a:path>
                </a:pathLst>
              </a:custGeom>
              <a:gradFill>
                <a:gsLst>
                  <a:gs pos="2410">
                    <a:srgbClr val="C9363D"/>
                  </a:gs>
                  <a:gs pos="99470">
                    <a:srgbClr val="FF8589"/>
                  </a:gs>
                </a:gsLst>
                <a:lin ang="10173130" scaled="1"/>
              </a:gra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639" name="图形 7">
                <a:extLst>
                  <a:ext uri="{FF2B5EF4-FFF2-40B4-BE49-F238E27FC236}">
                    <a16:creationId xmlns:a16="http://schemas.microsoft.com/office/drawing/2014/main" id="{5FE9F9FC-4FBD-B206-61D7-00CED9FF783D}"/>
                  </a:ext>
                </a:extLst>
              </p:cNvPr>
              <p:cNvGrpSpPr/>
              <p:nvPr/>
            </p:nvGrpSpPr>
            <p:grpSpPr>
              <a:xfrm>
                <a:off x="3479536" y="5938129"/>
                <a:ext cx="70849" cy="66376"/>
                <a:chOff x="3479536" y="5938129"/>
                <a:chExt cx="70849" cy="66376"/>
              </a:xfrm>
            </p:grpSpPr>
            <p:sp>
              <p:nvSpPr>
                <p:cNvPr id="640" name="任意多边形: 形状 639">
                  <a:extLst>
                    <a:ext uri="{FF2B5EF4-FFF2-40B4-BE49-F238E27FC236}">
                      <a16:creationId xmlns:a16="http://schemas.microsoft.com/office/drawing/2014/main" id="{B1E595C0-F9C3-5933-41F4-C21DCCCA0B34}"/>
                    </a:ext>
                  </a:extLst>
                </p:cNvPr>
                <p:cNvSpPr/>
                <p:nvPr/>
              </p:nvSpPr>
              <p:spPr>
                <a:xfrm>
                  <a:off x="3479536" y="5938129"/>
                  <a:ext cx="31019" cy="31019"/>
                </a:xfrm>
                <a:custGeom>
                  <a:avLst/>
                  <a:gdLst>
                    <a:gd name="connsiteX0" fmla="*/ 27111 w 31019"/>
                    <a:gd name="connsiteY0" fmla="*/ 25816 h 31019"/>
                    <a:gd name="connsiteX1" fmla="*/ 5204 w 31019"/>
                    <a:gd name="connsiteY1" fmla="*/ 27112 h 31019"/>
                    <a:gd name="connsiteX2" fmla="*/ 3908 w 31019"/>
                    <a:gd name="connsiteY2" fmla="*/ 5204 h 31019"/>
                    <a:gd name="connsiteX3" fmla="*/ 25816 w 31019"/>
                    <a:gd name="connsiteY3" fmla="*/ 3908 h 31019"/>
                    <a:gd name="connsiteX4" fmla="*/ 27111 w 31019"/>
                    <a:gd name="connsiteY4" fmla="*/ 25816 h 310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1019" h="31019">
                      <a:moveTo>
                        <a:pt x="27111" y="25816"/>
                      </a:moveTo>
                      <a:cubicBezTo>
                        <a:pt x="21435" y="32217"/>
                        <a:pt x="11605" y="32788"/>
                        <a:pt x="5204" y="27112"/>
                      </a:cubicBezTo>
                      <a:cubicBezTo>
                        <a:pt x="-1197" y="21434"/>
                        <a:pt x="-1768" y="11605"/>
                        <a:pt x="3908" y="5204"/>
                      </a:cubicBezTo>
                      <a:cubicBezTo>
                        <a:pt x="9585" y="-1197"/>
                        <a:pt x="19415" y="-1768"/>
                        <a:pt x="25816" y="3908"/>
                      </a:cubicBezTo>
                      <a:cubicBezTo>
                        <a:pt x="32217" y="9623"/>
                        <a:pt x="32788" y="19415"/>
                        <a:pt x="27111" y="25816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FFFFFF"/>
                    </a:gs>
                    <a:gs pos="50000">
                      <a:srgbClr val="FFC2C2"/>
                    </a:gs>
                    <a:gs pos="100000">
                      <a:srgbClr val="FF8585"/>
                    </a:gs>
                  </a:gsLst>
                  <a:lin ang="10173167" scaled="1"/>
                </a:gra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41" name="任意多边形: 形状 640">
                  <a:extLst>
                    <a:ext uri="{FF2B5EF4-FFF2-40B4-BE49-F238E27FC236}">
                      <a16:creationId xmlns:a16="http://schemas.microsoft.com/office/drawing/2014/main" id="{0ED25414-56EF-6EB5-A908-C9D06DC59937}"/>
                    </a:ext>
                  </a:extLst>
                </p:cNvPr>
                <p:cNvSpPr/>
                <p:nvPr/>
              </p:nvSpPr>
              <p:spPr>
                <a:xfrm>
                  <a:off x="3519350" y="5973486"/>
                  <a:ext cx="31035" cy="31019"/>
                </a:xfrm>
                <a:custGeom>
                  <a:avLst/>
                  <a:gdLst>
                    <a:gd name="connsiteX0" fmla="*/ 27111 w 31035"/>
                    <a:gd name="connsiteY0" fmla="*/ 25816 h 31019"/>
                    <a:gd name="connsiteX1" fmla="*/ 5204 w 31035"/>
                    <a:gd name="connsiteY1" fmla="*/ 27111 h 31019"/>
                    <a:gd name="connsiteX2" fmla="*/ 3908 w 31035"/>
                    <a:gd name="connsiteY2" fmla="*/ 5204 h 31019"/>
                    <a:gd name="connsiteX3" fmla="*/ 25816 w 31035"/>
                    <a:gd name="connsiteY3" fmla="*/ 3908 h 31019"/>
                    <a:gd name="connsiteX4" fmla="*/ 27111 w 31035"/>
                    <a:gd name="connsiteY4" fmla="*/ 25816 h 310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1035" h="31019">
                      <a:moveTo>
                        <a:pt x="27111" y="25816"/>
                      </a:moveTo>
                      <a:cubicBezTo>
                        <a:pt x="21435" y="32217"/>
                        <a:pt x="11605" y="32788"/>
                        <a:pt x="5204" y="27111"/>
                      </a:cubicBezTo>
                      <a:cubicBezTo>
                        <a:pt x="-1197" y="21434"/>
                        <a:pt x="-1768" y="11605"/>
                        <a:pt x="3908" y="5204"/>
                      </a:cubicBezTo>
                      <a:cubicBezTo>
                        <a:pt x="9585" y="-1197"/>
                        <a:pt x="19415" y="-1768"/>
                        <a:pt x="25816" y="3908"/>
                      </a:cubicBezTo>
                      <a:cubicBezTo>
                        <a:pt x="32217" y="9623"/>
                        <a:pt x="32826" y="19415"/>
                        <a:pt x="27111" y="25816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FFFFFF"/>
                    </a:gs>
                    <a:gs pos="50000">
                      <a:srgbClr val="FFC2C2"/>
                    </a:gs>
                    <a:gs pos="100000">
                      <a:srgbClr val="FF8585"/>
                    </a:gs>
                  </a:gsLst>
                  <a:lin ang="10173122" scaled="1"/>
                </a:gra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781" name="图形 1039">
            <a:extLst>
              <a:ext uri="{FF2B5EF4-FFF2-40B4-BE49-F238E27FC236}">
                <a16:creationId xmlns:a16="http://schemas.microsoft.com/office/drawing/2014/main" id="{10077F1E-DB4C-0885-4606-B151D8B8A139}"/>
              </a:ext>
            </a:extLst>
          </p:cNvPr>
          <p:cNvGrpSpPr/>
          <p:nvPr/>
        </p:nvGrpSpPr>
        <p:grpSpPr>
          <a:xfrm>
            <a:off x="10491448" y="443331"/>
            <a:ext cx="1184714" cy="1130197"/>
            <a:chOff x="4464556" y="563013"/>
            <a:chExt cx="611191" cy="583066"/>
          </a:xfrm>
          <a:blipFill>
            <a:blip r:embed="rId3"/>
            <a:tile tx="0" ty="0" sx="100000" sy="100000" flip="none" algn="tl"/>
          </a:blipFill>
        </p:grpSpPr>
        <p:sp>
          <p:nvSpPr>
            <p:cNvPr id="782" name="任意多边形: 形状 781">
              <a:extLst>
                <a:ext uri="{FF2B5EF4-FFF2-40B4-BE49-F238E27FC236}">
                  <a16:creationId xmlns:a16="http://schemas.microsoft.com/office/drawing/2014/main" id="{4DAE5266-2D4A-80B4-B156-5FD7B2241DA4}"/>
                </a:ext>
              </a:extLst>
            </p:cNvPr>
            <p:cNvSpPr/>
            <p:nvPr/>
          </p:nvSpPr>
          <p:spPr>
            <a:xfrm>
              <a:off x="4622753" y="685089"/>
              <a:ext cx="312051" cy="299439"/>
            </a:xfrm>
            <a:custGeom>
              <a:avLst/>
              <a:gdLst>
                <a:gd name="connsiteX0" fmla="*/ 309024 w 312051"/>
                <a:gd name="connsiteY0" fmla="*/ 71195 h 299439"/>
                <a:gd name="connsiteX1" fmla="*/ 202687 w 312051"/>
                <a:gd name="connsiteY1" fmla="*/ 3720 h 299439"/>
                <a:gd name="connsiteX2" fmla="*/ 86482 w 312051"/>
                <a:gd name="connsiteY2" fmla="*/ 19951 h 299439"/>
                <a:gd name="connsiteX3" fmla="*/ 4948 w 312051"/>
                <a:gd name="connsiteY3" fmla="*/ 111315 h 299439"/>
                <a:gd name="connsiteX4" fmla="*/ 4682 w 312051"/>
                <a:gd name="connsiteY4" fmla="*/ 177190 h 299439"/>
                <a:gd name="connsiteX5" fmla="*/ 33980 w 312051"/>
                <a:gd name="connsiteY5" fmla="*/ 233692 h 299439"/>
                <a:gd name="connsiteX6" fmla="*/ 143899 w 312051"/>
                <a:gd name="connsiteY6" fmla="*/ 298576 h 299439"/>
                <a:gd name="connsiteX7" fmla="*/ 251569 w 312051"/>
                <a:gd name="connsiteY7" fmla="*/ 264858 h 299439"/>
                <a:gd name="connsiteX8" fmla="*/ 282431 w 312051"/>
                <a:gd name="connsiteY8" fmla="*/ 201726 h 299439"/>
                <a:gd name="connsiteX9" fmla="*/ 270505 w 312051"/>
                <a:gd name="connsiteY9" fmla="*/ 139966 h 299439"/>
                <a:gd name="connsiteX10" fmla="*/ 176360 w 312051"/>
                <a:gd name="connsiteY10" fmla="*/ 77634 h 299439"/>
                <a:gd name="connsiteX11" fmla="*/ 100579 w 312051"/>
                <a:gd name="connsiteY11" fmla="*/ 143395 h 299439"/>
                <a:gd name="connsiteX12" fmla="*/ 124392 w 312051"/>
                <a:gd name="connsiteY12" fmla="*/ 200050 h 299439"/>
                <a:gd name="connsiteX13" fmla="*/ 181732 w 312051"/>
                <a:gd name="connsiteY13" fmla="*/ 196887 h 299439"/>
                <a:gd name="connsiteX14" fmla="*/ 195982 w 312051"/>
                <a:gd name="connsiteY14" fmla="*/ 170636 h 299439"/>
                <a:gd name="connsiteX15" fmla="*/ 182952 w 312051"/>
                <a:gd name="connsiteY15" fmla="*/ 154215 h 299439"/>
                <a:gd name="connsiteX16" fmla="*/ 166530 w 312051"/>
                <a:gd name="connsiteY16" fmla="*/ 167246 h 299439"/>
                <a:gd name="connsiteX17" fmla="*/ 166111 w 312051"/>
                <a:gd name="connsiteY17" fmla="*/ 169951 h 299439"/>
                <a:gd name="connsiteX18" fmla="*/ 166607 w 312051"/>
                <a:gd name="connsiteY18" fmla="*/ 167969 h 299439"/>
                <a:gd name="connsiteX19" fmla="*/ 166035 w 312051"/>
                <a:gd name="connsiteY19" fmla="*/ 169646 h 299439"/>
                <a:gd name="connsiteX20" fmla="*/ 165121 w 312051"/>
                <a:gd name="connsiteY20" fmla="*/ 171665 h 299439"/>
                <a:gd name="connsiteX21" fmla="*/ 165502 w 312051"/>
                <a:gd name="connsiteY21" fmla="*/ 170865 h 299439"/>
                <a:gd name="connsiteX22" fmla="*/ 163902 w 312051"/>
                <a:gd name="connsiteY22" fmla="*/ 172999 h 299439"/>
                <a:gd name="connsiteX23" fmla="*/ 163330 w 312051"/>
                <a:gd name="connsiteY23" fmla="*/ 173684 h 299439"/>
                <a:gd name="connsiteX24" fmla="*/ 164244 w 312051"/>
                <a:gd name="connsiteY24" fmla="*/ 172770 h 299439"/>
                <a:gd name="connsiteX25" fmla="*/ 159977 w 312051"/>
                <a:gd name="connsiteY25" fmla="*/ 176123 h 299439"/>
                <a:gd name="connsiteX26" fmla="*/ 160129 w 312051"/>
                <a:gd name="connsiteY26" fmla="*/ 176047 h 299439"/>
                <a:gd name="connsiteX27" fmla="*/ 158453 w 312051"/>
                <a:gd name="connsiteY27" fmla="*/ 176847 h 299439"/>
                <a:gd name="connsiteX28" fmla="*/ 155862 w 312051"/>
                <a:gd name="connsiteY28" fmla="*/ 177875 h 299439"/>
                <a:gd name="connsiteX29" fmla="*/ 155939 w 312051"/>
                <a:gd name="connsiteY29" fmla="*/ 177913 h 299439"/>
                <a:gd name="connsiteX30" fmla="*/ 151367 w 312051"/>
                <a:gd name="connsiteY30" fmla="*/ 178676 h 299439"/>
                <a:gd name="connsiteX31" fmla="*/ 151443 w 312051"/>
                <a:gd name="connsiteY31" fmla="*/ 178752 h 299439"/>
                <a:gd name="connsiteX32" fmla="*/ 148204 w 312051"/>
                <a:gd name="connsiteY32" fmla="*/ 178523 h 299439"/>
                <a:gd name="connsiteX33" fmla="*/ 145918 w 312051"/>
                <a:gd name="connsiteY33" fmla="*/ 178142 h 299439"/>
                <a:gd name="connsiteX34" fmla="*/ 147861 w 312051"/>
                <a:gd name="connsiteY34" fmla="*/ 178637 h 299439"/>
                <a:gd name="connsiteX35" fmla="*/ 146109 w 312051"/>
                <a:gd name="connsiteY35" fmla="*/ 178104 h 299439"/>
                <a:gd name="connsiteX36" fmla="*/ 143366 w 312051"/>
                <a:gd name="connsiteY36" fmla="*/ 176999 h 299439"/>
                <a:gd name="connsiteX37" fmla="*/ 143975 w 312051"/>
                <a:gd name="connsiteY37" fmla="*/ 177418 h 299439"/>
                <a:gd name="connsiteX38" fmla="*/ 138755 w 312051"/>
                <a:gd name="connsiteY38" fmla="*/ 173684 h 299439"/>
                <a:gd name="connsiteX39" fmla="*/ 138908 w 312051"/>
                <a:gd name="connsiteY39" fmla="*/ 173875 h 299439"/>
                <a:gd name="connsiteX40" fmla="*/ 136470 w 312051"/>
                <a:gd name="connsiteY40" fmla="*/ 171017 h 299439"/>
                <a:gd name="connsiteX41" fmla="*/ 134565 w 312051"/>
                <a:gd name="connsiteY41" fmla="*/ 168388 h 299439"/>
                <a:gd name="connsiteX42" fmla="*/ 134526 w 312051"/>
                <a:gd name="connsiteY42" fmla="*/ 168465 h 299439"/>
                <a:gd name="connsiteX43" fmla="*/ 131974 w 312051"/>
                <a:gd name="connsiteY43" fmla="*/ 163016 h 299439"/>
                <a:gd name="connsiteX44" fmla="*/ 130869 w 312051"/>
                <a:gd name="connsiteY44" fmla="*/ 159892 h 299439"/>
                <a:gd name="connsiteX45" fmla="*/ 130983 w 312051"/>
                <a:gd name="connsiteY45" fmla="*/ 160349 h 299439"/>
                <a:gd name="connsiteX46" fmla="*/ 129764 w 312051"/>
                <a:gd name="connsiteY46" fmla="*/ 152729 h 299439"/>
                <a:gd name="connsiteX47" fmla="*/ 129612 w 312051"/>
                <a:gd name="connsiteY47" fmla="*/ 150520 h 299439"/>
                <a:gd name="connsiteX48" fmla="*/ 129688 w 312051"/>
                <a:gd name="connsiteY48" fmla="*/ 149910 h 299439"/>
                <a:gd name="connsiteX49" fmla="*/ 130335 w 312051"/>
                <a:gd name="connsiteY49" fmla="*/ 144271 h 299439"/>
                <a:gd name="connsiteX50" fmla="*/ 130793 w 312051"/>
                <a:gd name="connsiteY50" fmla="*/ 141947 h 299439"/>
                <a:gd name="connsiteX51" fmla="*/ 130793 w 312051"/>
                <a:gd name="connsiteY51" fmla="*/ 142023 h 299439"/>
                <a:gd name="connsiteX52" fmla="*/ 132660 w 312051"/>
                <a:gd name="connsiteY52" fmla="*/ 136766 h 299439"/>
                <a:gd name="connsiteX53" fmla="*/ 133802 w 312051"/>
                <a:gd name="connsiteY53" fmla="*/ 134251 h 299439"/>
                <a:gd name="connsiteX54" fmla="*/ 133574 w 312051"/>
                <a:gd name="connsiteY54" fmla="*/ 134441 h 299439"/>
                <a:gd name="connsiteX55" fmla="*/ 136012 w 312051"/>
                <a:gd name="connsiteY55" fmla="*/ 130517 h 299439"/>
                <a:gd name="connsiteX56" fmla="*/ 139060 w 312051"/>
                <a:gd name="connsiteY56" fmla="*/ 126440 h 299439"/>
                <a:gd name="connsiteX57" fmla="*/ 140584 w 312051"/>
                <a:gd name="connsiteY57" fmla="*/ 124688 h 299439"/>
                <a:gd name="connsiteX58" fmla="*/ 141842 w 312051"/>
                <a:gd name="connsiteY58" fmla="*/ 123316 h 299439"/>
                <a:gd name="connsiteX59" fmla="*/ 141042 w 312051"/>
                <a:gd name="connsiteY59" fmla="*/ 124154 h 299439"/>
                <a:gd name="connsiteX60" fmla="*/ 149004 w 312051"/>
                <a:gd name="connsiteY60" fmla="*/ 117525 h 299439"/>
                <a:gd name="connsiteX61" fmla="*/ 152967 w 312051"/>
                <a:gd name="connsiteY61" fmla="*/ 114896 h 299439"/>
                <a:gd name="connsiteX62" fmla="*/ 152967 w 312051"/>
                <a:gd name="connsiteY62" fmla="*/ 114934 h 299439"/>
                <a:gd name="connsiteX63" fmla="*/ 155520 w 312051"/>
                <a:gd name="connsiteY63" fmla="*/ 113601 h 299439"/>
                <a:gd name="connsiteX64" fmla="*/ 165311 w 312051"/>
                <a:gd name="connsiteY64" fmla="*/ 109562 h 299439"/>
                <a:gd name="connsiteX65" fmla="*/ 168092 w 312051"/>
                <a:gd name="connsiteY65" fmla="*/ 108686 h 299439"/>
                <a:gd name="connsiteX66" fmla="*/ 166302 w 312051"/>
                <a:gd name="connsiteY66" fmla="*/ 109181 h 299439"/>
                <a:gd name="connsiteX67" fmla="*/ 168169 w 312051"/>
                <a:gd name="connsiteY67" fmla="*/ 108724 h 299439"/>
                <a:gd name="connsiteX68" fmla="*/ 173846 w 312051"/>
                <a:gd name="connsiteY68" fmla="*/ 107619 h 299439"/>
                <a:gd name="connsiteX69" fmla="*/ 178646 w 312051"/>
                <a:gd name="connsiteY69" fmla="*/ 107009 h 299439"/>
                <a:gd name="connsiteX70" fmla="*/ 181542 w 312051"/>
                <a:gd name="connsiteY70" fmla="*/ 106819 h 299439"/>
                <a:gd name="connsiteX71" fmla="*/ 182494 w 312051"/>
                <a:gd name="connsiteY71" fmla="*/ 106781 h 299439"/>
                <a:gd name="connsiteX72" fmla="*/ 181580 w 312051"/>
                <a:gd name="connsiteY72" fmla="*/ 106781 h 299439"/>
                <a:gd name="connsiteX73" fmla="*/ 186380 w 312051"/>
                <a:gd name="connsiteY73" fmla="*/ 106971 h 299439"/>
                <a:gd name="connsiteX74" fmla="*/ 192591 w 312051"/>
                <a:gd name="connsiteY74" fmla="*/ 107733 h 299439"/>
                <a:gd name="connsiteX75" fmla="*/ 194953 w 312051"/>
                <a:gd name="connsiteY75" fmla="*/ 108191 h 299439"/>
                <a:gd name="connsiteX76" fmla="*/ 194953 w 312051"/>
                <a:gd name="connsiteY76" fmla="*/ 108152 h 299439"/>
                <a:gd name="connsiteX77" fmla="*/ 199982 w 312051"/>
                <a:gd name="connsiteY77" fmla="*/ 109753 h 299439"/>
                <a:gd name="connsiteX78" fmla="*/ 206154 w 312051"/>
                <a:gd name="connsiteY78" fmla="*/ 112267 h 299439"/>
                <a:gd name="connsiteX79" fmla="*/ 208136 w 312051"/>
                <a:gd name="connsiteY79" fmla="*/ 113220 h 299439"/>
                <a:gd name="connsiteX80" fmla="*/ 210117 w 312051"/>
                <a:gd name="connsiteY80" fmla="*/ 114210 h 299439"/>
                <a:gd name="connsiteX81" fmla="*/ 209545 w 312051"/>
                <a:gd name="connsiteY81" fmla="*/ 113867 h 299439"/>
                <a:gd name="connsiteX82" fmla="*/ 219527 w 312051"/>
                <a:gd name="connsiteY82" fmla="*/ 120687 h 299439"/>
                <a:gd name="connsiteX83" fmla="*/ 223757 w 312051"/>
                <a:gd name="connsiteY83" fmla="*/ 124231 h 299439"/>
                <a:gd name="connsiteX84" fmla="*/ 226195 w 312051"/>
                <a:gd name="connsiteY84" fmla="*/ 126478 h 299439"/>
                <a:gd name="connsiteX85" fmla="*/ 227224 w 312051"/>
                <a:gd name="connsiteY85" fmla="*/ 127660 h 299439"/>
                <a:gd name="connsiteX86" fmla="*/ 234310 w 312051"/>
                <a:gd name="connsiteY86" fmla="*/ 136270 h 299439"/>
                <a:gd name="connsiteX87" fmla="*/ 238120 w 312051"/>
                <a:gd name="connsiteY87" fmla="*/ 141833 h 299439"/>
                <a:gd name="connsiteX88" fmla="*/ 239606 w 312051"/>
                <a:gd name="connsiteY88" fmla="*/ 144233 h 299439"/>
                <a:gd name="connsiteX89" fmla="*/ 239111 w 312051"/>
                <a:gd name="connsiteY89" fmla="*/ 143357 h 299439"/>
                <a:gd name="connsiteX90" fmla="*/ 240216 w 312051"/>
                <a:gd name="connsiteY90" fmla="*/ 145338 h 299439"/>
                <a:gd name="connsiteX91" fmla="*/ 245550 w 312051"/>
                <a:gd name="connsiteY91" fmla="*/ 156578 h 299439"/>
                <a:gd name="connsiteX92" fmla="*/ 247569 w 312051"/>
                <a:gd name="connsiteY92" fmla="*/ 161873 h 299439"/>
                <a:gd name="connsiteX93" fmla="*/ 248674 w 312051"/>
                <a:gd name="connsiteY93" fmla="*/ 165112 h 299439"/>
                <a:gd name="connsiteX94" fmla="*/ 249284 w 312051"/>
                <a:gd name="connsiteY94" fmla="*/ 166903 h 299439"/>
                <a:gd name="connsiteX95" fmla="*/ 251798 w 312051"/>
                <a:gd name="connsiteY95" fmla="*/ 178485 h 299439"/>
                <a:gd name="connsiteX96" fmla="*/ 253208 w 312051"/>
                <a:gd name="connsiteY96" fmla="*/ 192163 h 299439"/>
                <a:gd name="connsiteX97" fmla="*/ 253246 w 312051"/>
                <a:gd name="connsiteY97" fmla="*/ 193344 h 299439"/>
                <a:gd name="connsiteX98" fmla="*/ 253170 w 312051"/>
                <a:gd name="connsiteY98" fmla="*/ 197078 h 299439"/>
                <a:gd name="connsiteX99" fmla="*/ 252713 w 312051"/>
                <a:gd name="connsiteY99" fmla="*/ 203250 h 299439"/>
                <a:gd name="connsiteX100" fmla="*/ 251684 w 312051"/>
                <a:gd name="connsiteY100" fmla="*/ 209956 h 299439"/>
                <a:gd name="connsiteX101" fmla="*/ 251036 w 312051"/>
                <a:gd name="connsiteY101" fmla="*/ 212966 h 299439"/>
                <a:gd name="connsiteX102" fmla="*/ 250274 w 312051"/>
                <a:gd name="connsiteY102" fmla="*/ 215175 h 299439"/>
                <a:gd name="connsiteX103" fmla="*/ 247912 w 312051"/>
                <a:gd name="connsiteY103" fmla="*/ 221309 h 299439"/>
                <a:gd name="connsiteX104" fmla="*/ 246159 w 312051"/>
                <a:gd name="connsiteY104" fmla="*/ 225005 h 299439"/>
                <a:gd name="connsiteX105" fmla="*/ 245435 w 312051"/>
                <a:gd name="connsiteY105" fmla="*/ 226262 h 299439"/>
                <a:gd name="connsiteX106" fmla="*/ 236482 w 312051"/>
                <a:gd name="connsiteY106" fmla="*/ 238302 h 299439"/>
                <a:gd name="connsiteX107" fmla="*/ 233701 w 312051"/>
                <a:gd name="connsiteY107" fmla="*/ 241312 h 299439"/>
                <a:gd name="connsiteX108" fmla="*/ 232596 w 312051"/>
                <a:gd name="connsiteY108" fmla="*/ 242303 h 299439"/>
                <a:gd name="connsiteX109" fmla="*/ 228290 w 312051"/>
                <a:gd name="connsiteY109" fmla="*/ 246074 h 299439"/>
                <a:gd name="connsiteX110" fmla="*/ 217813 w 312051"/>
                <a:gd name="connsiteY110" fmla="*/ 253771 h 299439"/>
                <a:gd name="connsiteX111" fmla="*/ 215070 w 312051"/>
                <a:gd name="connsiteY111" fmla="*/ 255485 h 299439"/>
                <a:gd name="connsiteX112" fmla="*/ 215603 w 312051"/>
                <a:gd name="connsiteY112" fmla="*/ 255180 h 299439"/>
                <a:gd name="connsiteX113" fmla="*/ 209888 w 312051"/>
                <a:gd name="connsiteY113" fmla="*/ 258228 h 299439"/>
                <a:gd name="connsiteX114" fmla="*/ 198458 w 312051"/>
                <a:gd name="connsiteY114" fmla="*/ 263143 h 299439"/>
                <a:gd name="connsiteX115" fmla="*/ 192819 w 312051"/>
                <a:gd name="connsiteY115" fmla="*/ 265086 h 299439"/>
                <a:gd name="connsiteX116" fmla="*/ 189695 w 312051"/>
                <a:gd name="connsiteY116" fmla="*/ 266039 h 299439"/>
                <a:gd name="connsiteX117" fmla="*/ 190190 w 312051"/>
                <a:gd name="connsiteY117" fmla="*/ 265886 h 299439"/>
                <a:gd name="connsiteX118" fmla="*/ 177389 w 312051"/>
                <a:gd name="connsiteY118" fmla="*/ 268477 h 299439"/>
                <a:gd name="connsiteX119" fmla="*/ 165464 w 312051"/>
                <a:gd name="connsiteY119" fmla="*/ 269735 h 299439"/>
                <a:gd name="connsiteX120" fmla="*/ 162187 w 312051"/>
                <a:gd name="connsiteY120" fmla="*/ 269887 h 299439"/>
                <a:gd name="connsiteX121" fmla="*/ 162682 w 312051"/>
                <a:gd name="connsiteY121" fmla="*/ 269887 h 299439"/>
                <a:gd name="connsiteX122" fmla="*/ 155024 w 312051"/>
                <a:gd name="connsiteY122" fmla="*/ 269735 h 299439"/>
                <a:gd name="connsiteX123" fmla="*/ 131288 w 312051"/>
                <a:gd name="connsiteY123" fmla="*/ 266306 h 299439"/>
                <a:gd name="connsiteX124" fmla="*/ 130793 w 312051"/>
                <a:gd name="connsiteY124" fmla="*/ 266153 h 299439"/>
                <a:gd name="connsiteX125" fmla="*/ 127097 w 312051"/>
                <a:gd name="connsiteY125" fmla="*/ 265086 h 299439"/>
                <a:gd name="connsiteX126" fmla="*/ 121039 w 312051"/>
                <a:gd name="connsiteY126" fmla="*/ 263067 h 299439"/>
                <a:gd name="connsiteX127" fmla="*/ 106942 w 312051"/>
                <a:gd name="connsiteY127" fmla="*/ 257085 h 299439"/>
                <a:gd name="connsiteX128" fmla="*/ 101265 w 312051"/>
                <a:gd name="connsiteY128" fmla="*/ 254152 h 299439"/>
                <a:gd name="connsiteX129" fmla="*/ 100313 w 312051"/>
                <a:gd name="connsiteY129" fmla="*/ 253580 h 299439"/>
                <a:gd name="connsiteX130" fmla="*/ 97036 w 312051"/>
                <a:gd name="connsiteY130" fmla="*/ 251599 h 299439"/>
                <a:gd name="connsiteX131" fmla="*/ 85492 w 312051"/>
                <a:gd name="connsiteY131" fmla="*/ 243598 h 299439"/>
                <a:gd name="connsiteX132" fmla="*/ 74671 w 312051"/>
                <a:gd name="connsiteY132" fmla="*/ 234568 h 299439"/>
                <a:gd name="connsiteX133" fmla="*/ 71852 w 312051"/>
                <a:gd name="connsiteY133" fmla="*/ 231939 h 299439"/>
                <a:gd name="connsiteX134" fmla="*/ 71014 w 312051"/>
                <a:gd name="connsiteY134" fmla="*/ 231139 h 299439"/>
                <a:gd name="connsiteX135" fmla="*/ 65718 w 312051"/>
                <a:gd name="connsiteY135" fmla="*/ 225538 h 299439"/>
                <a:gd name="connsiteX136" fmla="*/ 48611 w 312051"/>
                <a:gd name="connsiteY136" fmla="*/ 203060 h 299439"/>
                <a:gd name="connsiteX137" fmla="*/ 46592 w 312051"/>
                <a:gd name="connsiteY137" fmla="*/ 199783 h 299439"/>
                <a:gd name="connsiteX138" fmla="*/ 45944 w 312051"/>
                <a:gd name="connsiteY138" fmla="*/ 198678 h 299439"/>
                <a:gd name="connsiteX139" fmla="*/ 43086 w 312051"/>
                <a:gd name="connsiteY139" fmla="*/ 193458 h 299439"/>
                <a:gd name="connsiteX140" fmla="*/ 37067 w 312051"/>
                <a:gd name="connsiteY140" fmla="*/ 180466 h 299439"/>
                <a:gd name="connsiteX141" fmla="*/ 32723 w 312051"/>
                <a:gd name="connsiteY141" fmla="*/ 168122 h 299439"/>
                <a:gd name="connsiteX142" fmla="*/ 32647 w 312051"/>
                <a:gd name="connsiteY142" fmla="*/ 167779 h 299439"/>
                <a:gd name="connsiteX143" fmla="*/ 31961 w 312051"/>
                <a:gd name="connsiteY143" fmla="*/ 164883 h 299439"/>
                <a:gd name="connsiteX144" fmla="*/ 30399 w 312051"/>
                <a:gd name="connsiteY144" fmla="*/ 156730 h 299439"/>
                <a:gd name="connsiteX145" fmla="*/ 29332 w 312051"/>
                <a:gd name="connsiteY145" fmla="*/ 144957 h 299439"/>
                <a:gd name="connsiteX146" fmla="*/ 29370 w 312051"/>
                <a:gd name="connsiteY146" fmla="*/ 144005 h 299439"/>
                <a:gd name="connsiteX147" fmla="*/ 29523 w 312051"/>
                <a:gd name="connsiteY147" fmla="*/ 140385 h 299439"/>
                <a:gd name="connsiteX148" fmla="*/ 30285 w 312051"/>
                <a:gd name="connsiteY148" fmla="*/ 132994 h 299439"/>
                <a:gd name="connsiteX149" fmla="*/ 31504 w 312051"/>
                <a:gd name="connsiteY149" fmla="*/ 126288 h 299439"/>
                <a:gd name="connsiteX150" fmla="*/ 31618 w 312051"/>
                <a:gd name="connsiteY150" fmla="*/ 125793 h 299439"/>
                <a:gd name="connsiteX151" fmla="*/ 32647 w 312051"/>
                <a:gd name="connsiteY151" fmla="*/ 122211 h 299439"/>
                <a:gd name="connsiteX152" fmla="*/ 37981 w 312051"/>
                <a:gd name="connsiteY152" fmla="*/ 108305 h 299439"/>
                <a:gd name="connsiteX153" fmla="*/ 40724 w 312051"/>
                <a:gd name="connsiteY153" fmla="*/ 102704 h 299439"/>
                <a:gd name="connsiteX154" fmla="*/ 41181 w 312051"/>
                <a:gd name="connsiteY154" fmla="*/ 101790 h 299439"/>
                <a:gd name="connsiteX155" fmla="*/ 42782 w 312051"/>
                <a:gd name="connsiteY155" fmla="*/ 99085 h 299439"/>
                <a:gd name="connsiteX156" fmla="*/ 50859 w 312051"/>
                <a:gd name="connsiteY156" fmla="*/ 87197 h 299439"/>
                <a:gd name="connsiteX157" fmla="*/ 59279 w 312051"/>
                <a:gd name="connsiteY157" fmla="*/ 77063 h 299439"/>
                <a:gd name="connsiteX158" fmla="*/ 61603 w 312051"/>
                <a:gd name="connsiteY158" fmla="*/ 74548 h 299439"/>
                <a:gd name="connsiteX159" fmla="*/ 61603 w 312051"/>
                <a:gd name="connsiteY159" fmla="*/ 74510 h 299439"/>
                <a:gd name="connsiteX160" fmla="*/ 66937 w 312051"/>
                <a:gd name="connsiteY160" fmla="*/ 69405 h 299439"/>
                <a:gd name="connsiteX161" fmla="*/ 86673 w 312051"/>
                <a:gd name="connsiteY161" fmla="*/ 54012 h 299439"/>
                <a:gd name="connsiteX162" fmla="*/ 92464 w 312051"/>
                <a:gd name="connsiteY162" fmla="*/ 50355 h 299439"/>
                <a:gd name="connsiteX163" fmla="*/ 92578 w 312051"/>
                <a:gd name="connsiteY163" fmla="*/ 50278 h 299439"/>
                <a:gd name="connsiteX164" fmla="*/ 95055 w 312051"/>
                <a:gd name="connsiteY164" fmla="*/ 48869 h 299439"/>
                <a:gd name="connsiteX165" fmla="*/ 107285 w 312051"/>
                <a:gd name="connsiteY165" fmla="*/ 42773 h 299439"/>
                <a:gd name="connsiteX166" fmla="*/ 118905 w 312051"/>
                <a:gd name="connsiteY166" fmla="*/ 38086 h 299439"/>
                <a:gd name="connsiteX167" fmla="*/ 124316 w 312051"/>
                <a:gd name="connsiteY167" fmla="*/ 36258 h 299439"/>
                <a:gd name="connsiteX168" fmla="*/ 127592 w 312051"/>
                <a:gd name="connsiteY168" fmla="*/ 35229 h 299439"/>
                <a:gd name="connsiteX169" fmla="*/ 129764 w 312051"/>
                <a:gd name="connsiteY169" fmla="*/ 34581 h 299439"/>
                <a:gd name="connsiteX170" fmla="*/ 128850 w 312051"/>
                <a:gd name="connsiteY170" fmla="*/ 34848 h 299439"/>
                <a:gd name="connsiteX171" fmla="*/ 154034 w 312051"/>
                <a:gd name="connsiteY171" fmla="*/ 30238 h 299439"/>
                <a:gd name="connsiteX172" fmla="*/ 166530 w 312051"/>
                <a:gd name="connsiteY172" fmla="*/ 29476 h 299439"/>
                <a:gd name="connsiteX173" fmla="*/ 169578 w 312051"/>
                <a:gd name="connsiteY173" fmla="*/ 29552 h 299439"/>
                <a:gd name="connsiteX174" fmla="*/ 177922 w 312051"/>
                <a:gd name="connsiteY174" fmla="*/ 29971 h 299439"/>
                <a:gd name="connsiteX175" fmla="*/ 189886 w 312051"/>
                <a:gd name="connsiteY175" fmla="*/ 31381 h 299439"/>
                <a:gd name="connsiteX176" fmla="*/ 197010 w 312051"/>
                <a:gd name="connsiteY176" fmla="*/ 32676 h 299439"/>
                <a:gd name="connsiteX177" fmla="*/ 200554 w 312051"/>
                <a:gd name="connsiteY177" fmla="*/ 33438 h 299439"/>
                <a:gd name="connsiteX178" fmla="*/ 201506 w 312051"/>
                <a:gd name="connsiteY178" fmla="*/ 33629 h 299439"/>
                <a:gd name="connsiteX179" fmla="*/ 227643 w 312051"/>
                <a:gd name="connsiteY179" fmla="*/ 42773 h 299439"/>
                <a:gd name="connsiteX180" fmla="*/ 239530 w 312051"/>
                <a:gd name="connsiteY180" fmla="*/ 48678 h 299439"/>
                <a:gd name="connsiteX181" fmla="*/ 239225 w 312051"/>
                <a:gd name="connsiteY181" fmla="*/ 48526 h 299439"/>
                <a:gd name="connsiteX182" fmla="*/ 242349 w 312051"/>
                <a:gd name="connsiteY182" fmla="*/ 50355 h 299439"/>
                <a:gd name="connsiteX183" fmla="*/ 248445 w 312051"/>
                <a:gd name="connsiteY183" fmla="*/ 54241 h 299439"/>
                <a:gd name="connsiteX184" fmla="*/ 270124 w 312051"/>
                <a:gd name="connsiteY184" fmla="*/ 71462 h 299439"/>
                <a:gd name="connsiteX185" fmla="*/ 270734 w 312051"/>
                <a:gd name="connsiteY185" fmla="*/ 72034 h 299439"/>
                <a:gd name="connsiteX186" fmla="*/ 272410 w 312051"/>
                <a:gd name="connsiteY186" fmla="*/ 73748 h 299439"/>
                <a:gd name="connsiteX187" fmla="*/ 277325 w 312051"/>
                <a:gd name="connsiteY187" fmla="*/ 79044 h 299439"/>
                <a:gd name="connsiteX188" fmla="*/ 285669 w 312051"/>
                <a:gd name="connsiteY188" fmla="*/ 89331 h 299439"/>
                <a:gd name="connsiteX189" fmla="*/ 306472 w 312051"/>
                <a:gd name="connsiteY189" fmla="*/ 91960 h 299439"/>
                <a:gd name="connsiteX190" fmla="*/ 309024 w 312051"/>
                <a:gd name="connsiteY190" fmla="*/ 71195 h 299439"/>
                <a:gd name="connsiteX191" fmla="*/ 309024 w 312051"/>
                <a:gd name="connsiteY191" fmla="*/ 71195 h 299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</a:cxnLst>
              <a:rect l="l" t="t" r="r" b="b"/>
              <a:pathLst>
                <a:path w="312051" h="299439">
                  <a:moveTo>
                    <a:pt x="309024" y="71195"/>
                  </a:moveTo>
                  <a:cubicBezTo>
                    <a:pt x="283155" y="36524"/>
                    <a:pt x="244750" y="12941"/>
                    <a:pt x="202687" y="3720"/>
                  </a:cubicBezTo>
                  <a:cubicBezTo>
                    <a:pt x="163787" y="-4776"/>
                    <a:pt x="121687" y="1549"/>
                    <a:pt x="86482" y="19951"/>
                  </a:cubicBezTo>
                  <a:cubicBezTo>
                    <a:pt x="50021" y="39001"/>
                    <a:pt x="17217" y="71195"/>
                    <a:pt x="4948" y="111315"/>
                  </a:cubicBezTo>
                  <a:cubicBezTo>
                    <a:pt x="-1719" y="133184"/>
                    <a:pt x="-1491" y="155282"/>
                    <a:pt x="4682" y="177190"/>
                  </a:cubicBezTo>
                  <a:cubicBezTo>
                    <a:pt x="10435" y="197649"/>
                    <a:pt x="21027" y="216890"/>
                    <a:pt x="33980" y="233692"/>
                  </a:cubicBezTo>
                  <a:cubicBezTo>
                    <a:pt x="60574" y="268172"/>
                    <a:pt x="100122" y="293776"/>
                    <a:pt x="143899" y="298576"/>
                  </a:cubicBezTo>
                  <a:cubicBezTo>
                    <a:pt x="181999" y="302767"/>
                    <a:pt x="223452" y="291718"/>
                    <a:pt x="251569" y="264858"/>
                  </a:cubicBezTo>
                  <a:cubicBezTo>
                    <a:pt x="269324" y="247903"/>
                    <a:pt x="281059" y="226567"/>
                    <a:pt x="282431" y="201726"/>
                  </a:cubicBezTo>
                  <a:cubicBezTo>
                    <a:pt x="283574" y="180657"/>
                    <a:pt x="279459" y="159092"/>
                    <a:pt x="270505" y="139966"/>
                  </a:cubicBezTo>
                  <a:cubicBezTo>
                    <a:pt x="253322" y="103352"/>
                    <a:pt x="218308" y="74929"/>
                    <a:pt x="176360" y="77634"/>
                  </a:cubicBezTo>
                  <a:cubicBezTo>
                    <a:pt x="140622" y="79920"/>
                    <a:pt x="105037" y="106438"/>
                    <a:pt x="100579" y="143395"/>
                  </a:cubicBezTo>
                  <a:cubicBezTo>
                    <a:pt x="98065" y="164274"/>
                    <a:pt x="106523" y="188048"/>
                    <a:pt x="124392" y="200050"/>
                  </a:cubicBezTo>
                  <a:cubicBezTo>
                    <a:pt x="141651" y="211670"/>
                    <a:pt x="165883" y="210946"/>
                    <a:pt x="181732" y="196887"/>
                  </a:cubicBezTo>
                  <a:cubicBezTo>
                    <a:pt x="189505" y="189991"/>
                    <a:pt x="194801" y="181076"/>
                    <a:pt x="195982" y="170636"/>
                  </a:cubicBezTo>
                  <a:cubicBezTo>
                    <a:pt x="196858" y="162940"/>
                    <a:pt x="190914" y="154787"/>
                    <a:pt x="182952" y="154215"/>
                  </a:cubicBezTo>
                  <a:cubicBezTo>
                    <a:pt x="174950" y="153644"/>
                    <a:pt x="167483" y="159016"/>
                    <a:pt x="166530" y="167246"/>
                  </a:cubicBezTo>
                  <a:cubicBezTo>
                    <a:pt x="166492" y="167703"/>
                    <a:pt x="165921" y="169570"/>
                    <a:pt x="166111" y="169951"/>
                  </a:cubicBezTo>
                  <a:cubicBezTo>
                    <a:pt x="166264" y="169303"/>
                    <a:pt x="166416" y="168617"/>
                    <a:pt x="166607" y="167969"/>
                  </a:cubicBezTo>
                  <a:cubicBezTo>
                    <a:pt x="166454" y="168541"/>
                    <a:pt x="166226" y="169112"/>
                    <a:pt x="166035" y="169646"/>
                  </a:cubicBezTo>
                  <a:cubicBezTo>
                    <a:pt x="165768" y="170332"/>
                    <a:pt x="165349" y="170979"/>
                    <a:pt x="165121" y="171665"/>
                  </a:cubicBezTo>
                  <a:cubicBezTo>
                    <a:pt x="164549" y="173494"/>
                    <a:pt x="167330" y="168503"/>
                    <a:pt x="165502" y="170865"/>
                  </a:cubicBezTo>
                  <a:cubicBezTo>
                    <a:pt x="164968" y="171589"/>
                    <a:pt x="164473" y="172313"/>
                    <a:pt x="163902" y="172999"/>
                  </a:cubicBezTo>
                  <a:cubicBezTo>
                    <a:pt x="163711" y="173227"/>
                    <a:pt x="163520" y="173456"/>
                    <a:pt x="163330" y="173684"/>
                  </a:cubicBezTo>
                  <a:cubicBezTo>
                    <a:pt x="162225" y="174866"/>
                    <a:pt x="162530" y="174561"/>
                    <a:pt x="164244" y="172770"/>
                  </a:cubicBezTo>
                  <a:cubicBezTo>
                    <a:pt x="163025" y="173113"/>
                    <a:pt x="161006" y="175361"/>
                    <a:pt x="159977" y="176123"/>
                  </a:cubicBezTo>
                  <a:cubicBezTo>
                    <a:pt x="157386" y="178028"/>
                    <a:pt x="163063" y="174713"/>
                    <a:pt x="160129" y="176047"/>
                  </a:cubicBezTo>
                  <a:cubicBezTo>
                    <a:pt x="159558" y="176313"/>
                    <a:pt x="159025" y="176580"/>
                    <a:pt x="158453" y="176847"/>
                  </a:cubicBezTo>
                  <a:cubicBezTo>
                    <a:pt x="157615" y="177228"/>
                    <a:pt x="156739" y="177571"/>
                    <a:pt x="155862" y="177875"/>
                  </a:cubicBezTo>
                  <a:cubicBezTo>
                    <a:pt x="152662" y="179018"/>
                    <a:pt x="155710" y="177571"/>
                    <a:pt x="155939" y="177913"/>
                  </a:cubicBezTo>
                  <a:cubicBezTo>
                    <a:pt x="155900" y="177875"/>
                    <a:pt x="151671" y="178637"/>
                    <a:pt x="151367" y="178676"/>
                  </a:cubicBezTo>
                  <a:cubicBezTo>
                    <a:pt x="148052" y="178980"/>
                    <a:pt x="151176" y="178218"/>
                    <a:pt x="151443" y="178752"/>
                  </a:cubicBezTo>
                  <a:cubicBezTo>
                    <a:pt x="151367" y="178599"/>
                    <a:pt x="148585" y="178561"/>
                    <a:pt x="148204" y="178523"/>
                  </a:cubicBezTo>
                  <a:cubicBezTo>
                    <a:pt x="147861" y="178485"/>
                    <a:pt x="146071" y="178028"/>
                    <a:pt x="145918" y="178142"/>
                  </a:cubicBezTo>
                  <a:cubicBezTo>
                    <a:pt x="146566" y="178295"/>
                    <a:pt x="147214" y="178485"/>
                    <a:pt x="147861" y="178637"/>
                  </a:cubicBezTo>
                  <a:cubicBezTo>
                    <a:pt x="147252" y="178485"/>
                    <a:pt x="146680" y="178295"/>
                    <a:pt x="146109" y="178104"/>
                  </a:cubicBezTo>
                  <a:cubicBezTo>
                    <a:pt x="145194" y="177799"/>
                    <a:pt x="144318" y="177342"/>
                    <a:pt x="143366" y="176999"/>
                  </a:cubicBezTo>
                  <a:cubicBezTo>
                    <a:pt x="140699" y="175932"/>
                    <a:pt x="143747" y="177380"/>
                    <a:pt x="143975" y="177418"/>
                  </a:cubicBezTo>
                  <a:cubicBezTo>
                    <a:pt x="142185" y="177037"/>
                    <a:pt x="140165" y="174751"/>
                    <a:pt x="138755" y="173684"/>
                  </a:cubicBezTo>
                  <a:cubicBezTo>
                    <a:pt x="135974" y="171589"/>
                    <a:pt x="140318" y="175551"/>
                    <a:pt x="138908" y="173875"/>
                  </a:cubicBezTo>
                  <a:cubicBezTo>
                    <a:pt x="138108" y="172922"/>
                    <a:pt x="137232" y="172008"/>
                    <a:pt x="136470" y="171017"/>
                  </a:cubicBezTo>
                  <a:cubicBezTo>
                    <a:pt x="135822" y="170179"/>
                    <a:pt x="135212" y="169265"/>
                    <a:pt x="134565" y="168388"/>
                  </a:cubicBezTo>
                  <a:cubicBezTo>
                    <a:pt x="132469" y="165607"/>
                    <a:pt x="135517" y="170408"/>
                    <a:pt x="134526" y="168465"/>
                  </a:cubicBezTo>
                  <a:cubicBezTo>
                    <a:pt x="133612" y="166674"/>
                    <a:pt x="132736" y="164883"/>
                    <a:pt x="131974" y="163016"/>
                  </a:cubicBezTo>
                  <a:cubicBezTo>
                    <a:pt x="131554" y="161988"/>
                    <a:pt x="131250" y="160959"/>
                    <a:pt x="130869" y="159892"/>
                  </a:cubicBezTo>
                  <a:cubicBezTo>
                    <a:pt x="130488" y="158787"/>
                    <a:pt x="129764" y="158330"/>
                    <a:pt x="130983" y="160349"/>
                  </a:cubicBezTo>
                  <a:cubicBezTo>
                    <a:pt x="129878" y="158521"/>
                    <a:pt x="129916" y="154825"/>
                    <a:pt x="129764" y="152729"/>
                  </a:cubicBezTo>
                  <a:cubicBezTo>
                    <a:pt x="129726" y="152234"/>
                    <a:pt x="129497" y="151091"/>
                    <a:pt x="129612" y="150520"/>
                  </a:cubicBezTo>
                  <a:cubicBezTo>
                    <a:pt x="128926" y="153911"/>
                    <a:pt x="129649" y="150863"/>
                    <a:pt x="129688" y="149910"/>
                  </a:cubicBezTo>
                  <a:cubicBezTo>
                    <a:pt x="129802" y="148005"/>
                    <a:pt x="129992" y="146138"/>
                    <a:pt x="130335" y="144271"/>
                  </a:cubicBezTo>
                  <a:cubicBezTo>
                    <a:pt x="130450" y="143509"/>
                    <a:pt x="130640" y="142709"/>
                    <a:pt x="130793" y="141947"/>
                  </a:cubicBezTo>
                  <a:cubicBezTo>
                    <a:pt x="131402" y="138671"/>
                    <a:pt x="129726" y="145148"/>
                    <a:pt x="130793" y="142023"/>
                  </a:cubicBezTo>
                  <a:cubicBezTo>
                    <a:pt x="131402" y="140271"/>
                    <a:pt x="131936" y="138480"/>
                    <a:pt x="132660" y="136766"/>
                  </a:cubicBezTo>
                  <a:cubicBezTo>
                    <a:pt x="133002" y="135927"/>
                    <a:pt x="133383" y="135051"/>
                    <a:pt x="133802" y="134251"/>
                  </a:cubicBezTo>
                  <a:cubicBezTo>
                    <a:pt x="134450" y="132879"/>
                    <a:pt x="136012" y="131584"/>
                    <a:pt x="133574" y="134441"/>
                  </a:cubicBezTo>
                  <a:cubicBezTo>
                    <a:pt x="134526" y="133298"/>
                    <a:pt x="135174" y="131774"/>
                    <a:pt x="136012" y="130517"/>
                  </a:cubicBezTo>
                  <a:cubicBezTo>
                    <a:pt x="136965" y="129107"/>
                    <a:pt x="137993" y="127774"/>
                    <a:pt x="139060" y="126440"/>
                  </a:cubicBezTo>
                  <a:cubicBezTo>
                    <a:pt x="139556" y="125831"/>
                    <a:pt x="140051" y="125259"/>
                    <a:pt x="140584" y="124688"/>
                  </a:cubicBezTo>
                  <a:cubicBezTo>
                    <a:pt x="141003" y="124231"/>
                    <a:pt x="141422" y="123773"/>
                    <a:pt x="141842" y="123316"/>
                  </a:cubicBezTo>
                  <a:cubicBezTo>
                    <a:pt x="140127" y="125031"/>
                    <a:pt x="139860" y="125297"/>
                    <a:pt x="141042" y="124154"/>
                  </a:cubicBezTo>
                  <a:cubicBezTo>
                    <a:pt x="143594" y="121792"/>
                    <a:pt x="146185" y="119544"/>
                    <a:pt x="149004" y="117525"/>
                  </a:cubicBezTo>
                  <a:cubicBezTo>
                    <a:pt x="150300" y="116611"/>
                    <a:pt x="151633" y="115772"/>
                    <a:pt x="152967" y="114896"/>
                  </a:cubicBezTo>
                  <a:cubicBezTo>
                    <a:pt x="155786" y="113067"/>
                    <a:pt x="149957" y="116458"/>
                    <a:pt x="152967" y="114934"/>
                  </a:cubicBezTo>
                  <a:cubicBezTo>
                    <a:pt x="153805" y="114515"/>
                    <a:pt x="154643" y="114020"/>
                    <a:pt x="155520" y="113601"/>
                  </a:cubicBezTo>
                  <a:cubicBezTo>
                    <a:pt x="158682" y="112039"/>
                    <a:pt x="161958" y="110667"/>
                    <a:pt x="165311" y="109562"/>
                  </a:cubicBezTo>
                  <a:cubicBezTo>
                    <a:pt x="165692" y="109448"/>
                    <a:pt x="167712" y="108533"/>
                    <a:pt x="168092" y="108686"/>
                  </a:cubicBezTo>
                  <a:cubicBezTo>
                    <a:pt x="167483" y="108838"/>
                    <a:pt x="166911" y="109029"/>
                    <a:pt x="166302" y="109181"/>
                  </a:cubicBezTo>
                  <a:cubicBezTo>
                    <a:pt x="166911" y="109029"/>
                    <a:pt x="167559" y="108876"/>
                    <a:pt x="168169" y="108724"/>
                  </a:cubicBezTo>
                  <a:cubicBezTo>
                    <a:pt x="170036" y="108267"/>
                    <a:pt x="171941" y="107886"/>
                    <a:pt x="173846" y="107619"/>
                  </a:cubicBezTo>
                  <a:cubicBezTo>
                    <a:pt x="175446" y="107352"/>
                    <a:pt x="177046" y="107162"/>
                    <a:pt x="178646" y="107009"/>
                  </a:cubicBezTo>
                  <a:cubicBezTo>
                    <a:pt x="179599" y="106933"/>
                    <a:pt x="180551" y="106857"/>
                    <a:pt x="181542" y="106819"/>
                  </a:cubicBezTo>
                  <a:cubicBezTo>
                    <a:pt x="181847" y="106819"/>
                    <a:pt x="182190" y="106781"/>
                    <a:pt x="182494" y="106781"/>
                  </a:cubicBezTo>
                  <a:cubicBezTo>
                    <a:pt x="184095" y="106743"/>
                    <a:pt x="183790" y="106743"/>
                    <a:pt x="181580" y="106781"/>
                  </a:cubicBezTo>
                  <a:cubicBezTo>
                    <a:pt x="181808" y="106400"/>
                    <a:pt x="186000" y="106933"/>
                    <a:pt x="186380" y="106971"/>
                  </a:cubicBezTo>
                  <a:cubicBezTo>
                    <a:pt x="188438" y="107124"/>
                    <a:pt x="190533" y="107390"/>
                    <a:pt x="192591" y="107733"/>
                  </a:cubicBezTo>
                  <a:cubicBezTo>
                    <a:pt x="193391" y="107886"/>
                    <a:pt x="194153" y="108038"/>
                    <a:pt x="194953" y="108191"/>
                  </a:cubicBezTo>
                  <a:cubicBezTo>
                    <a:pt x="198268" y="108762"/>
                    <a:pt x="191715" y="107200"/>
                    <a:pt x="194953" y="108152"/>
                  </a:cubicBezTo>
                  <a:cubicBezTo>
                    <a:pt x="196629" y="108648"/>
                    <a:pt x="198306" y="109143"/>
                    <a:pt x="199982" y="109753"/>
                  </a:cubicBezTo>
                  <a:cubicBezTo>
                    <a:pt x="202078" y="110515"/>
                    <a:pt x="204135" y="111353"/>
                    <a:pt x="206154" y="112267"/>
                  </a:cubicBezTo>
                  <a:cubicBezTo>
                    <a:pt x="206840" y="112572"/>
                    <a:pt x="207488" y="112877"/>
                    <a:pt x="208136" y="113220"/>
                  </a:cubicBezTo>
                  <a:cubicBezTo>
                    <a:pt x="208783" y="113563"/>
                    <a:pt x="209469" y="113867"/>
                    <a:pt x="210117" y="114210"/>
                  </a:cubicBezTo>
                  <a:cubicBezTo>
                    <a:pt x="211603" y="115010"/>
                    <a:pt x="211412" y="114896"/>
                    <a:pt x="209545" y="113867"/>
                  </a:cubicBezTo>
                  <a:cubicBezTo>
                    <a:pt x="212936" y="114896"/>
                    <a:pt x="216822" y="118554"/>
                    <a:pt x="219527" y="120687"/>
                  </a:cubicBezTo>
                  <a:cubicBezTo>
                    <a:pt x="220975" y="121830"/>
                    <a:pt x="222385" y="123011"/>
                    <a:pt x="223757" y="124231"/>
                  </a:cubicBezTo>
                  <a:cubicBezTo>
                    <a:pt x="224557" y="124955"/>
                    <a:pt x="225471" y="125678"/>
                    <a:pt x="226195" y="126478"/>
                  </a:cubicBezTo>
                  <a:cubicBezTo>
                    <a:pt x="223376" y="123240"/>
                    <a:pt x="226652" y="127050"/>
                    <a:pt x="227224" y="127660"/>
                  </a:cubicBezTo>
                  <a:cubicBezTo>
                    <a:pt x="229738" y="130403"/>
                    <a:pt x="232100" y="133260"/>
                    <a:pt x="234310" y="136270"/>
                  </a:cubicBezTo>
                  <a:cubicBezTo>
                    <a:pt x="235644" y="138099"/>
                    <a:pt x="236901" y="139928"/>
                    <a:pt x="238120" y="141833"/>
                  </a:cubicBezTo>
                  <a:cubicBezTo>
                    <a:pt x="238616" y="142633"/>
                    <a:pt x="239111" y="143433"/>
                    <a:pt x="239606" y="144233"/>
                  </a:cubicBezTo>
                  <a:cubicBezTo>
                    <a:pt x="240178" y="145186"/>
                    <a:pt x="239987" y="144881"/>
                    <a:pt x="239111" y="143357"/>
                  </a:cubicBezTo>
                  <a:cubicBezTo>
                    <a:pt x="239492" y="144005"/>
                    <a:pt x="239835" y="144652"/>
                    <a:pt x="240216" y="145338"/>
                  </a:cubicBezTo>
                  <a:cubicBezTo>
                    <a:pt x="242197" y="148996"/>
                    <a:pt x="243988" y="152729"/>
                    <a:pt x="245550" y="156578"/>
                  </a:cubicBezTo>
                  <a:cubicBezTo>
                    <a:pt x="246274" y="158330"/>
                    <a:pt x="246960" y="160083"/>
                    <a:pt x="247569" y="161873"/>
                  </a:cubicBezTo>
                  <a:cubicBezTo>
                    <a:pt x="247950" y="162940"/>
                    <a:pt x="248293" y="164007"/>
                    <a:pt x="248674" y="165112"/>
                  </a:cubicBezTo>
                  <a:cubicBezTo>
                    <a:pt x="248903" y="165836"/>
                    <a:pt x="250693" y="170408"/>
                    <a:pt x="249284" y="166903"/>
                  </a:cubicBezTo>
                  <a:cubicBezTo>
                    <a:pt x="250693" y="170446"/>
                    <a:pt x="251189" y="174751"/>
                    <a:pt x="251798" y="178485"/>
                  </a:cubicBezTo>
                  <a:cubicBezTo>
                    <a:pt x="252522" y="183019"/>
                    <a:pt x="252903" y="187553"/>
                    <a:pt x="253208" y="192163"/>
                  </a:cubicBezTo>
                  <a:cubicBezTo>
                    <a:pt x="253474" y="196278"/>
                    <a:pt x="253322" y="189229"/>
                    <a:pt x="253246" y="193344"/>
                  </a:cubicBezTo>
                  <a:cubicBezTo>
                    <a:pt x="253208" y="194601"/>
                    <a:pt x="253208" y="195821"/>
                    <a:pt x="253170" y="197078"/>
                  </a:cubicBezTo>
                  <a:cubicBezTo>
                    <a:pt x="253094" y="199135"/>
                    <a:pt x="252941" y="201193"/>
                    <a:pt x="252713" y="203250"/>
                  </a:cubicBezTo>
                  <a:cubicBezTo>
                    <a:pt x="252446" y="205498"/>
                    <a:pt x="252141" y="207746"/>
                    <a:pt x="251684" y="209956"/>
                  </a:cubicBezTo>
                  <a:cubicBezTo>
                    <a:pt x="251493" y="210946"/>
                    <a:pt x="251265" y="211975"/>
                    <a:pt x="251036" y="212966"/>
                  </a:cubicBezTo>
                  <a:cubicBezTo>
                    <a:pt x="251874" y="209460"/>
                    <a:pt x="250465" y="214566"/>
                    <a:pt x="250274" y="215175"/>
                  </a:cubicBezTo>
                  <a:cubicBezTo>
                    <a:pt x="249588" y="217233"/>
                    <a:pt x="248788" y="219290"/>
                    <a:pt x="247912" y="221309"/>
                  </a:cubicBezTo>
                  <a:cubicBezTo>
                    <a:pt x="247340" y="222567"/>
                    <a:pt x="246731" y="223748"/>
                    <a:pt x="246159" y="225005"/>
                  </a:cubicBezTo>
                  <a:cubicBezTo>
                    <a:pt x="244254" y="228968"/>
                    <a:pt x="247798" y="222567"/>
                    <a:pt x="245435" y="226262"/>
                  </a:cubicBezTo>
                  <a:cubicBezTo>
                    <a:pt x="242730" y="230491"/>
                    <a:pt x="239835" y="234530"/>
                    <a:pt x="236482" y="238302"/>
                  </a:cubicBezTo>
                  <a:cubicBezTo>
                    <a:pt x="235568" y="239331"/>
                    <a:pt x="234653" y="240321"/>
                    <a:pt x="233701" y="241312"/>
                  </a:cubicBezTo>
                  <a:cubicBezTo>
                    <a:pt x="236063" y="238873"/>
                    <a:pt x="232862" y="242036"/>
                    <a:pt x="232596" y="242303"/>
                  </a:cubicBezTo>
                  <a:cubicBezTo>
                    <a:pt x="231186" y="243598"/>
                    <a:pt x="229776" y="244855"/>
                    <a:pt x="228290" y="246074"/>
                  </a:cubicBezTo>
                  <a:cubicBezTo>
                    <a:pt x="224976" y="248856"/>
                    <a:pt x="221471" y="251408"/>
                    <a:pt x="217813" y="253771"/>
                  </a:cubicBezTo>
                  <a:cubicBezTo>
                    <a:pt x="216899" y="254342"/>
                    <a:pt x="215984" y="254914"/>
                    <a:pt x="215070" y="255485"/>
                  </a:cubicBezTo>
                  <a:cubicBezTo>
                    <a:pt x="212784" y="256933"/>
                    <a:pt x="215298" y="255447"/>
                    <a:pt x="215603" y="255180"/>
                  </a:cubicBezTo>
                  <a:cubicBezTo>
                    <a:pt x="214003" y="256476"/>
                    <a:pt x="211679" y="257314"/>
                    <a:pt x="209888" y="258228"/>
                  </a:cubicBezTo>
                  <a:cubicBezTo>
                    <a:pt x="206154" y="260057"/>
                    <a:pt x="202344" y="261695"/>
                    <a:pt x="198458" y="263143"/>
                  </a:cubicBezTo>
                  <a:cubicBezTo>
                    <a:pt x="196591" y="263829"/>
                    <a:pt x="194724" y="264477"/>
                    <a:pt x="192819" y="265086"/>
                  </a:cubicBezTo>
                  <a:cubicBezTo>
                    <a:pt x="191791" y="265391"/>
                    <a:pt x="190762" y="265810"/>
                    <a:pt x="189695" y="266039"/>
                  </a:cubicBezTo>
                  <a:cubicBezTo>
                    <a:pt x="190114" y="265963"/>
                    <a:pt x="192781" y="265239"/>
                    <a:pt x="190190" y="265886"/>
                  </a:cubicBezTo>
                  <a:cubicBezTo>
                    <a:pt x="185961" y="266915"/>
                    <a:pt x="181694" y="267830"/>
                    <a:pt x="177389" y="268477"/>
                  </a:cubicBezTo>
                  <a:cubicBezTo>
                    <a:pt x="173427" y="269087"/>
                    <a:pt x="169464" y="269468"/>
                    <a:pt x="165464" y="269735"/>
                  </a:cubicBezTo>
                  <a:cubicBezTo>
                    <a:pt x="164359" y="269811"/>
                    <a:pt x="163292" y="269811"/>
                    <a:pt x="162187" y="269887"/>
                  </a:cubicBezTo>
                  <a:cubicBezTo>
                    <a:pt x="161463" y="269925"/>
                    <a:pt x="159444" y="270154"/>
                    <a:pt x="162682" y="269887"/>
                  </a:cubicBezTo>
                  <a:cubicBezTo>
                    <a:pt x="160168" y="270077"/>
                    <a:pt x="157539" y="269849"/>
                    <a:pt x="155024" y="269735"/>
                  </a:cubicBezTo>
                  <a:cubicBezTo>
                    <a:pt x="147214" y="269353"/>
                    <a:pt x="138794" y="268630"/>
                    <a:pt x="131288" y="266306"/>
                  </a:cubicBezTo>
                  <a:cubicBezTo>
                    <a:pt x="135022" y="267448"/>
                    <a:pt x="131478" y="266344"/>
                    <a:pt x="130793" y="266153"/>
                  </a:cubicBezTo>
                  <a:cubicBezTo>
                    <a:pt x="129573" y="265810"/>
                    <a:pt x="128316" y="265429"/>
                    <a:pt x="127097" y="265086"/>
                  </a:cubicBezTo>
                  <a:cubicBezTo>
                    <a:pt x="125078" y="264439"/>
                    <a:pt x="123058" y="263791"/>
                    <a:pt x="121039" y="263067"/>
                  </a:cubicBezTo>
                  <a:cubicBezTo>
                    <a:pt x="116238" y="261314"/>
                    <a:pt x="111552" y="259333"/>
                    <a:pt x="106942" y="257085"/>
                  </a:cubicBezTo>
                  <a:cubicBezTo>
                    <a:pt x="105037" y="256133"/>
                    <a:pt x="103132" y="255142"/>
                    <a:pt x="101265" y="254152"/>
                  </a:cubicBezTo>
                  <a:cubicBezTo>
                    <a:pt x="104504" y="255904"/>
                    <a:pt x="100770" y="253847"/>
                    <a:pt x="100313" y="253580"/>
                  </a:cubicBezTo>
                  <a:cubicBezTo>
                    <a:pt x="99208" y="252932"/>
                    <a:pt x="98141" y="252247"/>
                    <a:pt x="97036" y="251599"/>
                  </a:cubicBezTo>
                  <a:cubicBezTo>
                    <a:pt x="93074" y="249122"/>
                    <a:pt x="89225" y="246417"/>
                    <a:pt x="85492" y="243598"/>
                  </a:cubicBezTo>
                  <a:cubicBezTo>
                    <a:pt x="81758" y="240740"/>
                    <a:pt x="78138" y="237731"/>
                    <a:pt x="74671" y="234568"/>
                  </a:cubicBezTo>
                  <a:cubicBezTo>
                    <a:pt x="73719" y="233692"/>
                    <a:pt x="72804" y="232816"/>
                    <a:pt x="71852" y="231939"/>
                  </a:cubicBezTo>
                  <a:cubicBezTo>
                    <a:pt x="68728" y="229044"/>
                    <a:pt x="73985" y="234225"/>
                    <a:pt x="71014" y="231139"/>
                  </a:cubicBezTo>
                  <a:cubicBezTo>
                    <a:pt x="69223" y="229272"/>
                    <a:pt x="67432" y="227443"/>
                    <a:pt x="65718" y="225538"/>
                  </a:cubicBezTo>
                  <a:cubicBezTo>
                    <a:pt x="59431" y="218528"/>
                    <a:pt x="53678" y="210984"/>
                    <a:pt x="48611" y="203060"/>
                  </a:cubicBezTo>
                  <a:cubicBezTo>
                    <a:pt x="47925" y="201993"/>
                    <a:pt x="47277" y="200888"/>
                    <a:pt x="46592" y="199783"/>
                  </a:cubicBezTo>
                  <a:cubicBezTo>
                    <a:pt x="44344" y="196201"/>
                    <a:pt x="48001" y="202374"/>
                    <a:pt x="45944" y="198678"/>
                  </a:cubicBezTo>
                  <a:cubicBezTo>
                    <a:pt x="44991" y="196925"/>
                    <a:pt x="44001" y="195211"/>
                    <a:pt x="43086" y="193458"/>
                  </a:cubicBezTo>
                  <a:cubicBezTo>
                    <a:pt x="40877" y="189229"/>
                    <a:pt x="38857" y="184886"/>
                    <a:pt x="37067" y="180466"/>
                  </a:cubicBezTo>
                  <a:cubicBezTo>
                    <a:pt x="35428" y="176428"/>
                    <a:pt x="34019" y="172275"/>
                    <a:pt x="32723" y="168122"/>
                  </a:cubicBezTo>
                  <a:cubicBezTo>
                    <a:pt x="31580" y="164464"/>
                    <a:pt x="33142" y="170065"/>
                    <a:pt x="32647" y="167779"/>
                  </a:cubicBezTo>
                  <a:cubicBezTo>
                    <a:pt x="32418" y="166826"/>
                    <a:pt x="32152" y="165874"/>
                    <a:pt x="31961" y="164883"/>
                  </a:cubicBezTo>
                  <a:cubicBezTo>
                    <a:pt x="31352" y="162178"/>
                    <a:pt x="30818" y="159473"/>
                    <a:pt x="30399" y="156730"/>
                  </a:cubicBezTo>
                  <a:cubicBezTo>
                    <a:pt x="29828" y="152844"/>
                    <a:pt x="29485" y="148919"/>
                    <a:pt x="29332" y="144957"/>
                  </a:cubicBezTo>
                  <a:cubicBezTo>
                    <a:pt x="29485" y="148538"/>
                    <a:pt x="29370" y="144576"/>
                    <a:pt x="29370" y="144005"/>
                  </a:cubicBezTo>
                  <a:cubicBezTo>
                    <a:pt x="29408" y="142785"/>
                    <a:pt x="29447" y="141604"/>
                    <a:pt x="29523" y="140385"/>
                  </a:cubicBezTo>
                  <a:cubicBezTo>
                    <a:pt x="29675" y="137908"/>
                    <a:pt x="29942" y="135432"/>
                    <a:pt x="30285" y="132994"/>
                  </a:cubicBezTo>
                  <a:cubicBezTo>
                    <a:pt x="30628" y="130746"/>
                    <a:pt x="31009" y="128536"/>
                    <a:pt x="31504" y="126288"/>
                  </a:cubicBezTo>
                  <a:cubicBezTo>
                    <a:pt x="31656" y="125526"/>
                    <a:pt x="32418" y="122821"/>
                    <a:pt x="31618" y="125793"/>
                  </a:cubicBezTo>
                  <a:cubicBezTo>
                    <a:pt x="31961" y="124612"/>
                    <a:pt x="32266" y="123392"/>
                    <a:pt x="32647" y="122211"/>
                  </a:cubicBezTo>
                  <a:cubicBezTo>
                    <a:pt x="34095" y="117449"/>
                    <a:pt x="35885" y="112801"/>
                    <a:pt x="37981" y="108305"/>
                  </a:cubicBezTo>
                  <a:cubicBezTo>
                    <a:pt x="38857" y="106400"/>
                    <a:pt x="39772" y="104571"/>
                    <a:pt x="40724" y="102704"/>
                  </a:cubicBezTo>
                  <a:cubicBezTo>
                    <a:pt x="40991" y="102209"/>
                    <a:pt x="43086" y="98589"/>
                    <a:pt x="41181" y="101790"/>
                  </a:cubicBezTo>
                  <a:cubicBezTo>
                    <a:pt x="41715" y="100875"/>
                    <a:pt x="42248" y="99999"/>
                    <a:pt x="42782" y="99085"/>
                  </a:cubicBezTo>
                  <a:cubicBezTo>
                    <a:pt x="45258" y="94970"/>
                    <a:pt x="47963" y="91007"/>
                    <a:pt x="50859" y="87197"/>
                  </a:cubicBezTo>
                  <a:cubicBezTo>
                    <a:pt x="53526" y="83692"/>
                    <a:pt x="56307" y="80301"/>
                    <a:pt x="59279" y="77063"/>
                  </a:cubicBezTo>
                  <a:cubicBezTo>
                    <a:pt x="60041" y="76225"/>
                    <a:pt x="60841" y="75386"/>
                    <a:pt x="61603" y="74548"/>
                  </a:cubicBezTo>
                  <a:cubicBezTo>
                    <a:pt x="64118" y="71767"/>
                    <a:pt x="59888" y="76186"/>
                    <a:pt x="61603" y="74510"/>
                  </a:cubicBezTo>
                  <a:cubicBezTo>
                    <a:pt x="63356" y="72796"/>
                    <a:pt x="65108" y="71043"/>
                    <a:pt x="66937" y="69405"/>
                  </a:cubicBezTo>
                  <a:cubicBezTo>
                    <a:pt x="73109" y="63766"/>
                    <a:pt x="79700" y="58622"/>
                    <a:pt x="86673" y="54012"/>
                  </a:cubicBezTo>
                  <a:cubicBezTo>
                    <a:pt x="88578" y="52755"/>
                    <a:pt x="90521" y="51574"/>
                    <a:pt x="92464" y="50355"/>
                  </a:cubicBezTo>
                  <a:cubicBezTo>
                    <a:pt x="95626" y="48373"/>
                    <a:pt x="90521" y="51421"/>
                    <a:pt x="92578" y="50278"/>
                  </a:cubicBezTo>
                  <a:cubicBezTo>
                    <a:pt x="93417" y="49821"/>
                    <a:pt x="94217" y="49326"/>
                    <a:pt x="95055" y="48869"/>
                  </a:cubicBezTo>
                  <a:cubicBezTo>
                    <a:pt x="99055" y="46659"/>
                    <a:pt x="103132" y="44640"/>
                    <a:pt x="107285" y="42773"/>
                  </a:cubicBezTo>
                  <a:cubicBezTo>
                    <a:pt x="111095" y="41058"/>
                    <a:pt x="114981" y="39496"/>
                    <a:pt x="118905" y="38086"/>
                  </a:cubicBezTo>
                  <a:cubicBezTo>
                    <a:pt x="120696" y="37439"/>
                    <a:pt x="122487" y="36829"/>
                    <a:pt x="124316" y="36258"/>
                  </a:cubicBezTo>
                  <a:cubicBezTo>
                    <a:pt x="125382" y="35915"/>
                    <a:pt x="126487" y="35572"/>
                    <a:pt x="127592" y="35229"/>
                  </a:cubicBezTo>
                  <a:cubicBezTo>
                    <a:pt x="128316" y="35000"/>
                    <a:pt x="129040" y="34810"/>
                    <a:pt x="129764" y="34581"/>
                  </a:cubicBezTo>
                  <a:cubicBezTo>
                    <a:pt x="128126" y="35038"/>
                    <a:pt x="127821" y="35115"/>
                    <a:pt x="128850" y="34848"/>
                  </a:cubicBezTo>
                  <a:cubicBezTo>
                    <a:pt x="137155" y="32791"/>
                    <a:pt x="145499" y="31114"/>
                    <a:pt x="154034" y="30238"/>
                  </a:cubicBezTo>
                  <a:cubicBezTo>
                    <a:pt x="158148" y="29819"/>
                    <a:pt x="162377" y="29400"/>
                    <a:pt x="166530" y="29476"/>
                  </a:cubicBezTo>
                  <a:cubicBezTo>
                    <a:pt x="162758" y="29400"/>
                    <a:pt x="168626" y="29514"/>
                    <a:pt x="169578" y="29552"/>
                  </a:cubicBezTo>
                  <a:cubicBezTo>
                    <a:pt x="172360" y="29628"/>
                    <a:pt x="175141" y="29743"/>
                    <a:pt x="177922" y="29971"/>
                  </a:cubicBezTo>
                  <a:cubicBezTo>
                    <a:pt x="181923" y="30276"/>
                    <a:pt x="185923" y="30771"/>
                    <a:pt x="189886" y="31381"/>
                  </a:cubicBezTo>
                  <a:cubicBezTo>
                    <a:pt x="192248" y="31762"/>
                    <a:pt x="194648" y="32181"/>
                    <a:pt x="197010" y="32676"/>
                  </a:cubicBezTo>
                  <a:cubicBezTo>
                    <a:pt x="198192" y="32905"/>
                    <a:pt x="199373" y="33172"/>
                    <a:pt x="200554" y="33438"/>
                  </a:cubicBezTo>
                  <a:cubicBezTo>
                    <a:pt x="201316" y="33591"/>
                    <a:pt x="204859" y="34543"/>
                    <a:pt x="201506" y="33629"/>
                  </a:cubicBezTo>
                  <a:cubicBezTo>
                    <a:pt x="210460" y="35991"/>
                    <a:pt x="219184" y="39001"/>
                    <a:pt x="227643" y="42773"/>
                  </a:cubicBezTo>
                  <a:cubicBezTo>
                    <a:pt x="231605" y="44563"/>
                    <a:pt x="235872" y="46278"/>
                    <a:pt x="239530" y="48678"/>
                  </a:cubicBezTo>
                  <a:cubicBezTo>
                    <a:pt x="239111" y="48412"/>
                    <a:pt x="236749" y="47078"/>
                    <a:pt x="239225" y="48526"/>
                  </a:cubicBezTo>
                  <a:cubicBezTo>
                    <a:pt x="240254" y="49136"/>
                    <a:pt x="241321" y="49745"/>
                    <a:pt x="242349" y="50355"/>
                  </a:cubicBezTo>
                  <a:cubicBezTo>
                    <a:pt x="244407" y="51612"/>
                    <a:pt x="246464" y="52907"/>
                    <a:pt x="248445" y="54241"/>
                  </a:cubicBezTo>
                  <a:cubicBezTo>
                    <a:pt x="256142" y="59346"/>
                    <a:pt x="263419" y="65099"/>
                    <a:pt x="270124" y="71462"/>
                  </a:cubicBezTo>
                  <a:cubicBezTo>
                    <a:pt x="270619" y="71919"/>
                    <a:pt x="273668" y="74472"/>
                    <a:pt x="270734" y="72034"/>
                  </a:cubicBezTo>
                  <a:cubicBezTo>
                    <a:pt x="271343" y="72529"/>
                    <a:pt x="271877" y="73215"/>
                    <a:pt x="272410" y="73748"/>
                  </a:cubicBezTo>
                  <a:cubicBezTo>
                    <a:pt x="274087" y="75463"/>
                    <a:pt x="275725" y="77253"/>
                    <a:pt x="277325" y="79044"/>
                  </a:cubicBezTo>
                  <a:cubicBezTo>
                    <a:pt x="280259" y="82359"/>
                    <a:pt x="283002" y="85788"/>
                    <a:pt x="285669" y="89331"/>
                  </a:cubicBezTo>
                  <a:cubicBezTo>
                    <a:pt x="290317" y="95541"/>
                    <a:pt x="300452" y="97103"/>
                    <a:pt x="306472" y="91960"/>
                  </a:cubicBezTo>
                  <a:cubicBezTo>
                    <a:pt x="312606" y="86740"/>
                    <a:pt x="314015" y="77863"/>
                    <a:pt x="309024" y="71195"/>
                  </a:cubicBezTo>
                  <a:lnTo>
                    <a:pt x="309024" y="71195"/>
                  </a:lnTo>
                  <a:close/>
                </a:path>
              </a:pathLst>
            </a:custGeom>
            <a:grpFill/>
            <a:ln w="38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3" name="任意多边形: 形状 782">
              <a:extLst>
                <a:ext uri="{FF2B5EF4-FFF2-40B4-BE49-F238E27FC236}">
                  <a16:creationId xmlns:a16="http://schemas.microsoft.com/office/drawing/2014/main" id="{654DECD9-FAC5-1424-DC7C-28B8FC976E07}"/>
                </a:ext>
              </a:extLst>
            </p:cNvPr>
            <p:cNvSpPr/>
            <p:nvPr/>
          </p:nvSpPr>
          <p:spPr>
            <a:xfrm>
              <a:off x="4918699" y="899172"/>
              <a:ext cx="133235" cy="101530"/>
            </a:xfrm>
            <a:custGeom>
              <a:avLst/>
              <a:gdLst>
                <a:gd name="connsiteX0" fmla="*/ 5802 w 133235"/>
                <a:gd name="connsiteY0" fmla="*/ 26582 h 101530"/>
                <a:gd name="connsiteX1" fmla="*/ 109700 w 133235"/>
                <a:gd name="connsiteY1" fmla="*/ 98781 h 101530"/>
                <a:gd name="connsiteX2" fmla="*/ 130427 w 133235"/>
                <a:gd name="connsiteY2" fmla="*/ 95809 h 101530"/>
                <a:gd name="connsiteX3" fmla="*/ 127455 w 133235"/>
                <a:gd name="connsiteY3" fmla="*/ 75083 h 101530"/>
                <a:gd name="connsiteX4" fmla="*/ 23556 w 133235"/>
                <a:gd name="connsiteY4" fmla="*/ 2884 h 101530"/>
                <a:gd name="connsiteX5" fmla="*/ 2830 w 133235"/>
                <a:gd name="connsiteY5" fmla="*/ 5855 h 101530"/>
                <a:gd name="connsiteX6" fmla="*/ 5802 w 133235"/>
                <a:gd name="connsiteY6" fmla="*/ 26582 h 101530"/>
                <a:gd name="connsiteX7" fmla="*/ 5802 w 133235"/>
                <a:gd name="connsiteY7" fmla="*/ 26582 h 101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3235" h="101530">
                  <a:moveTo>
                    <a:pt x="5802" y="26582"/>
                  </a:moveTo>
                  <a:cubicBezTo>
                    <a:pt x="39215" y="52375"/>
                    <a:pt x="73886" y="76455"/>
                    <a:pt x="109700" y="98781"/>
                  </a:cubicBezTo>
                  <a:cubicBezTo>
                    <a:pt x="116254" y="102858"/>
                    <a:pt x="125664" y="102820"/>
                    <a:pt x="130427" y="95809"/>
                  </a:cubicBezTo>
                  <a:cubicBezTo>
                    <a:pt x="134618" y="89637"/>
                    <a:pt x="134503" y="79465"/>
                    <a:pt x="127455" y="75083"/>
                  </a:cubicBezTo>
                  <a:cubicBezTo>
                    <a:pt x="91641" y="52757"/>
                    <a:pt x="56970" y="28639"/>
                    <a:pt x="23556" y="2884"/>
                  </a:cubicBezTo>
                  <a:cubicBezTo>
                    <a:pt x="17422" y="-1841"/>
                    <a:pt x="7287" y="-698"/>
                    <a:pt x="2830" y="5855"/>
                  </a:cubicBezTo>
                  <a:cubicBezTo>
                    <a:pt x="-1742" y="12599"/>
                    <a:pt x="-790" y="21514"/>
                    <a:pt x="5802" y="26582"/>
                  </a:cubicBezTo>
                  <a:lnTo>
                    <a:pt x="5802" y="26582"/>
                  </a:lnTo>
                  <a:close/>
                </a:path>
              </a:pathLst>
            </a:custGeom>
            <a:grpFill/>
            <a:ln w="38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4" name="任意多边形: 形状 783">
              <a:extLst>
                <a:ext uri="{FF2B5EF4-FFF2-40B4-BE49-F238E27FC236}">
                  <a16:creationId xmlns:a16="http://schemas.microsoft.com/office/drawing/2014/main" id="{5406B6DE-E4EF-3B11-55F2-DF982E4EBADE}"/>
                </a:ext>
              </a:extLst>
            </p:cNvPr>
            <p:cNvSpPr/>
            <p:nvPr/>
          </p:nvSpPr>
          <p:spPr>
            <a:xfrm>
              <a:off x="4872255" y="975634"/>
              <a:ext cx="77449" cy="74643"/>
            </a:xfrm>
            <a:custGeom>
              <a:avLst/>
              <a:gdLst>
                <a:gd name="connsiteX0" fmla="*/ 5802 w 77449"/>
                <a:gd name="connsiteY0" fmla="*/ 26701 h 74643"/>
                <a:gd name="connsiteX1" fmla="*/ 29805 w 77449"/>
                <a:gd name="connsiteY1" fmla="*/ 48189 h 74643"/>
                <a:gd name="connsiteX2" fmla="*/ 40968 w 77449"/>
                <a:gd name="connsiteY2" fmla="*/ 58895 h 74643"/>
                <a:gd name="connsiteX3" fmla="*/ 41807 w 77449"/>
                <a:gd name="connsiteY3" fmla="*/ 59733 h 74643"/>
                <a:gd name="connsiteX4" fmla="*/ 44550 w 77449"/>
                <a:gd name="connsiteY4" fmla="*/ 62477 h 74643"/>
                <a:gd name="connsiteX5" fmla="*/ 50874 w 77449"/>
                <a:gd name="connsiteY5" fmla="*/ 68916 h 74643"/>
                <a:gd name="connsiteX6" fmla="*/ 60894 w 77449"/>
                <a:gd name="connsiteY6" fmla="*/ 74554 h 74643"/>
                <a:gd name="connsiteX7" fmla="*/ 71639 w 77449"/>
                <a:gd name="connsiteY7" fmla="*/ 71545 h 74643"/>
                <a:gd name="connsiteX8" fmla="*/ 74268 w 77449"/>
                <a:gd name="connsiteY8" fmla="*/ 50742 h 74643"/>
                <a:gd name="connsiteX9" fmla="*/ 23518 w 77449"/>
                <a:gd name="connsiteY9" fmla="*/ 2965 h 74643"/>
                <a:gd name="connsiteX10" fmla="*/ 2792 w 77449"/>
                <a:gd name="connsiteY10" fmla="*/ 5936 h 74643"/>
                <a:gd name="connsiteX11" fmla="*/ 5802 w 77449"/>
                <a:gd name="connsiteY11" fmla="*/ 26701 h 74643"/>
                <a:gd name="connsiteX12" fmla="*/ 5802 w 77449"/>
                <a:gd name="connsiteY12" fmla="*/ 26701 h 746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7449" h="74643">
                  <a:moveTo>
                    <a:pt x="5802" y="26701"/>
                  </a:moveTo>
                  <a:cubicBezTo>
                    <a:pt x="13955" y="33673"/>
                    <a:pt x="21994" y="40836"/>
                    <a:pt x="29805" y="48189"/>
                  </a:cubicBezTo>
                  <a:cubicBezTo>
                    <a:pt x="33577" y="51694"/>
                    <a:pt x="37349" y="55238"/>
                    <a:pt x="40968" y="58895"/>
                  </a:cubicBezTo>
                  <a:cubicBezTo>
                    <a:pt x="38530" y="56457"/>
                    <a:pt x="41273" y="59200"/>
                    <a:pt x="41807" y="59733"/>
                  </a:cubicBezTo>
                  <a:cubicBezTo>
                    <a:pt x="42721" y="60648"/>
                    <a:pt x="43635" y="61562"/>
                    <a:pt x="44550" y="62477"/>
                  </a:cubicBezTo>
                  <a:cubicBezTo>
                    <a:pt x="46683" y="64610"/>
                    <a:pt x="48779" y="66744"/>
                    <a:pt x="50874" y="68916"/>
                  </a:cubicBezTo>
                  <a:cubicBezTo>
                    <a:pt x="53732" y="71849"/>
                    <a:pt x="56665" y="74097"/>
                    <a:pt x="60894" y="74554"/>
                  </a:cubicBezTo>
                  <a:cubicBezTo>
                    <a:pt x="64438" y="74973"/>
                    <a:pt x="68896" y="73907"/>
                    <a:pt x="71639" y="71545"/>
                  </a:cubicBezTo>
                  <a:cubicBezTo>
                    <a:pt x="77201" y="66820"/>
                    <a:pt x="80059" y="56686"/>
                    <a:pt x="74268" y="50742"/>
                  </a:cubicBezTo>
                  <a:cubicBezTo>
                    <a:pt x="58075" y="34092"/>
                    <a:pt x="41159" y="18090"/>
                    <a:pt x="23518" y="2965"/>
                  </a:cubicBezTo>
                  <a:cubicBezTo>
                    <a:pt x="17613" y="-2103"/>
                    <a:pt x="7097" y="-388"/>
                    <a:pt x="2792" y="5936"/>
                  </a:cubicBezTo>
                  <a:cubicBezTo>
                    <a:pt x="-1932" y="12985"/>
                    <a:pt x="-485" y="21291"/>
                    <a:pt x="5802" y="26701"/>
                  </a:cubicBezTo>
                  <a:lnTo>
                    <a:pt x="5802" y="26701"/>
                  </a:lnTo>
                  <a:close/>
                </a:path>
              </a:pathLst>
            </a:custGeom>
            <a:grpFill/>
            <a:ln w="38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5" name="任意多边形: 形状 784">
              <a:extLst>
                <a:ext uri="{FF2B5EF4-FFF2-40B4-BE49-F238E27FC236}">
                  <a16:creationId xmlns:a16="http://schemas.microsoft.com/office/drawing/2014/main" id="{06D325E4-9DA0-DAF7-F85C-AC9C52C8F82E}"/>
                </a:ext>
              </a:extLst>
            </p:cNvPr>
            <p:cNvSpPr/>
            <p:nvPr/>
          </p:nvSpPr>
          <p:spPr>
            <a:xfrm>
              <a:off x="4773616" y="1022647"/>
              <a:ext cx="50033" cy="123432"/>
            </a:xfrm>
            <a:custGeom>
              <a:avLst/>
              <a:gdLst>
                <a:gd name="connsiteX0" fmla="*/ 275 w 50033"/>
                <a:gd name="connsiteY0" fmla="*/ 16987 h 123432"/>
                <a:gd name="connsiteX1" fmla="*/ 20430 w 50033"/>
                <a:gd name="connsiteY1" fmla="*/ 110637 h 123432"/>
                <a:gd name="connsiteX2" fmla="*/ 37194 w 50033"/>
                <a:gd name="connsiteY2" fmla="*/ 123210 h 123432"/>
                <a:gd name="connsiteX3" fmla="*/ 49767 w 50033"/>
                <a:gd name="connsiteY3" fmla="*/ 106446 h 123432"/>
                <a:gd name="connsiteX4" fmla="*/ 29612 w 50033"/>
                <a:gd name="connsiteY4" fmla="*/ 12796 h 123432"/>
                <a:gd name="connsiteX5" fmla="*/ 12848 w 50033"/>
                <a:gd name="connsiteY5" fmla="*/ 223 h 123432"/>
                <a:gd name="connsiteX6" fmla="*/ 275 w 50033"/>
                <a:gd name="connsiteY6" fmla="*/ 16987 h 123432"/>
                <a:gd name="connsiteX7" fmla="*/ 275 w 50033"/>
                <a:gd name="connsiteY7" fmla="*/ 16987 h 123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0033" h="123432">
                  <a:moveTo>
                    <a:pt x="275" y="16987"/>
                  </a:moveTo>
                  <a:cubicBezTo>
                    <a:pt x="6981" y="48191"/>
                    <a:pt x="13725" y="79433"/>
                    <a:pt x="20430" y="110637"/>
                  </a:cubicBezTo>
                  <a:cubicBezTo>
                    <a:pt x="22069" y="118219"/>
                    <a:pt x="28965" y="124734"/>
                    <a:pt x="37194" y="123210"/>
                  </a:cubicBezTo>
                  <a:cubicBezTo>
                    <a:pt x="44624" y="121800"/>
                    <a:pt x="51482" y="114523"/>
                    <a:pt x="49767" y="106446"/>
                  </a:cubicBezTo>
                  <a:cubicBezTo>
                    <a:pt x="43062" y="75242"/>
                    <a:pt x="36318" y="44000"/>
                    <a:pt x="29612" y="12796"/>
                  </a:cubicBezTo>
                  <a:cubicBezTo>
                    <a:pt x="27974" y="5214"/>
                    <a:pt x="21078" y="-1301"/>
                    <a:pt x="12848" y="223"/>
                  </a:cubicBezTo>
                  <a:cubicBezTo>
                    <a:pt x="5419" y="1633"/>
                    <a:pt x="-1477" y="8910"/>
                    <a:pt x="275" y="16987"/>
                  </a:cubicBezTo>
                  <a:lnTo>
                    <a:pt x="275" y="16987"/>
                  </a:lnTo>
                  <a:close/>
                </a:path>
              </a:pathLst>
            </a:custGeom>
            <a:grpFill/>
            <a:ln w="38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6" name="任意多边形: 形状 785">
              <a:extLst>
                <a:ext uri="{FF2B5EF4-FFF2-40B4-BE49-F238E27FC236}">
                  <a16:creationId xmlns:a16="http://schemas.microsoft.com/office/drawing/2014/main" id="{879B884B-A346-109D-F473-8D914E44CA6D}"/>
                </a:ext>
              </a:extLst>
            </p:cNvPr>
            <p:cNvSpPr/>
            <p:nvPr/>
          </p:nvSpPr>
          <p:spPr>
            <a:xfrm>
              <a:off x="4685529" y="1007991"/>
              <a:ext cx="44212" cy="56770"/>
            </a:xfrm>
            <a:custGeom>
              <a:avLst/>
              <a:gdLst>
                <a:gd name="connsiteX0" fmla="*/ 15591 w 44212"/>
                <a:gd name="connsiteY0" fmla="*/ 9392 h 56770"/>
                <a:gd name="connsiteX1" fmla="*/ 1037 w 44212"/>
                <a:gd name="connsiteY1" fmla="*/ 36558 h 56770"/>
                <a:gd name="connsiteX2" fmla="*/ 1189 w 44212"/>
                <a:gd name="connsiteY2" fmla="*/ 47721 h 56770"/>
                <a:gd name="connsiteX3" fmla="*/ 9419 w 44212"/>
                <a:gd name="connsiteY3" fmla="*/ 55760 h 56770"/>
                <a:gd name="connsiteX4" fmla="*/ 20582 w 44212"/>
                <a:gd name="connsiteY4" fmla="*/ 55608 h 56770"/>
                <a:gd name="connsiteX5" fmla="*/ 23897 w 44212"/>
                <a:gd name="connsiteY5" fmla="*/ 53665 h 56770"/>
                <a:gd name="connsiteX6" fmla="*/ 28621 w 44212"/>
                <a:gd name="connsiteY6" fmla="*/ 47378 h 56770"/>
                <a:gd name="connsiteX7" fmla="*/ 43176 w 44212"/>
                <a:gd name="connsiteY7" fmla="*/ 20213 h 56770"/>
                <a:gd name="connsiteX8" fmla="*/ 43023 w 44212"/>
                <a:gd name="connsiteY8" fmla="*/ 9050 h 56770"/>
                <a:gd name="connsiteX9" fmla="*/ 34794 w 44212"/>
                <a:gd name="connsiteY9" fmla="*/ 1010 h 56770"/>
                <a:gd name="connsiteX10" fmla="*/ 23630 w 44212"/>
                <a:gd name="connsiteY10" fmla="*/ 1163 h 56770"/>
                <a:gd name="connsiteX11" fmla="*/ 20316 w 44212"/>
                <a:gd name="connsiteY11" fmla="*/ 3106 h 56770"/>
                <a:gd name="connsiteX12" fmla="*/ 15591 w 44212"/>
                <a:gd name="connsiteY12" fmla="*/ 9392 h 56770"/>
                <a:gd name="connsiteX13" fmla="*/ 15591 w 44212"/>
                <a:gd name="connsiteY13" fmla="*/ 9392 h 56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4212" h="56770">
                  <a:moveTo>
                    <a:pt x="15591" y="9392"/>
                  </a:moveTo>
                  <a:cubicBezTo>
                    <a:pt x="10753" y="18460"/>
                    <a:pt x="5876" y="27528"/>
                    <a:pt x="1037" y="36558"/>
                  </a:cubicBezTo>
                  <a:cubicBezTo>
                    <a:pt x="-601" y="39606"/>
                    <a:pt x="-106" y="44673"/>
                    <a:pt x="1189" y="47721"/>
                  </a:cubicBezTo>
                  <a:cubicBezTo>
                    <a:pt x="2599" y="51112"/>
                    <a:pt x="5876" y="54541"/>
                    <a:pt x="9419" y="55760"/>
                  </a:cubicBezTo>
                  <a:cubicBezTo>
                    <a:pt x="13001" y="56979"/>
                    <a:pt x="17077" y="57284"/>
                    <a:pt x="20582" y="55608"/>
                  </a:cubicBezTo>
                  <a:cubicBezTo>
                    <a:pt x="21687" y="54960"/>
                    <a:pt x="22792" y="54312"/>
                    <a:pt x="23897" y="53665"/>
                  </a:cubicBezTo>
                  <a:cubicBezTo>
                    <a:pt x="26031" y="51988"/>
                    <a:pt x="27593" y="49893"/>
                    <a:pt x="28621" y="47378"/>
                  </a:cubicBezTo>
                  <a:cubicBezTo>
                    <a:pt x="33460" y="38310"/>
                    <a:pt x="38337" y="29242"/>
                    <a:pt x="43176" y="20213"/>
                  </a:cubicBezTo>
                  <a:cubicBezTo>
                    <a:pt x="44814" y="17165"/>
                    <a:pt x="44319" y="12097"/>
                    <a:pt x="43023" y="9050"/>
                  </a:cubicBezTo>
                  <a:cubicBezTo>
                    <a:pt x="41613" y="5659"/>
                    <a:pt x="38337" y="2230"/>
                    <a:pt x="34794" y="1010"/>
                  </a:cubicBezTo>
                  <a:cubicBezTo>
                    <a:pt x="31212" y="-209"/>
                    <a:pt x="27136" y="-514"/>
                    <a:pt x="23630" y="1163"/>
                  </a:cubicBezTo>
                  <a:cubicBezTo>
                    <a:pt x="22526" y="1811"/>
                    <a:pt x="21421" y="2458"/>
                    <a:pt x="20316" y="3106"/>
                  </a:cubicBezTo>
                  <a:cubicBezTo>
                    <a:pt x="18182" y="4782"/>
                    <a:pt x="16620" y="6878"/>
                    <a:pt x="15591" y="9392"/>
                  </a:cubicBezTo>
                  <a:lnTo>
                    <a:pt x="15591" y="9392"/>
                  </a:lnTo>
                  <a:close/>
                </a:path>
              </a:pathLst>
            </a:custGeom>
            <a:grpFill/>
            <a:ln w="38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7" name="任意多边形: 形状 786">
              <a:extLst>
                <a:ext uri="{FF2B5EF4-FFF2-40B4-BE49-F238E27FC236}">
                  <a16:creationId xmlns:a16="http://schemas.microsoft.com/office/drawing/2014/main" id="{60392A8C-9E9D-8EE0-37F2-D3A7850DE87E}"/>
                </a:ext>
              </a:extLst>
            </p:cNvPr>
            <p:cNvSpPr/>
            <p:nvPr/>
          </p:nvSpPr>
          <p:spPr>
            <a:xfrm>
              <a:off x="4578273" y="970961"/>
              <a:ext cx="76532" cy="81615"/>
            </a:xfrm>
            <a:custGeom>
              <a:avLst/>
              <a:gdLst>
                <a:gd name="connsiteX0" fmla="*/ 49886 w 76532"/>
                <a:gd name="connsiteY0" fmla="*/ 5808 h 81615"/>
                <a:gd name="connsiteX1" fmla="*/ 27674 w 76532"/>
                <a:gd name="connsiteY1" fmla="*/ 32021 h 81615"/>
                <a:gd name="connsiteX2" fmla="*/ 16472 w 76532"/>
                <a:gd name="connsiteY2" fmla="*/ 44137 h 81615"/>
                <a:gd name="connsiteX3" fmla="*/ 13615 w 76532"/>
                <a:gd name="connsiteY3" fmla="*/ 47108 h 81615"/>
                <a:gd name="connsiteX4" fmla="*/ 12548 w 76532"/>
                <a:gd name="connsiteY4" fmla="*/ 48213 h 81615"/>
                <a:gd name="connsiteX5" fmla="*/ 5728 w 76532"/>
                <a:gd name="connsiteY5" fmla="*/ 55033 h 81615"/>
                <a:gd name="connsiteX6" fmla="*/ 89 w 76532"/>
                <a:gd name="connsiteY6" fmla="*/ 65054 h 81615"/>
                <a:gd name="connsiteX7" fmla="*/ 3099 w 76532"/>
                <a:gd name="connsiteY7" fmla="*/ 75798 h 81615"/>
                <a:gd name="connsiteX8" fmla="*/ 23902 w 76532"/>
                <a:gd name="connsiteY8" fmla="*/ 78427 h 81615"/>
                <a:gd name="connsiteX9" fmla="*/ 73622 w 76532"/>
                <a:gd name="connsiteY9" fmla="*/ 23525 h 81615"/>
                <a:gd name="connsiteX10" fmla="*/ 70650 w 76532"/>
                <a:gd name="connsiteY10" fmla="*/ 2798 h 81615"/>
                <a:gd name="connsiteX11" fmla="*/ 49886 w 76532"/>
                <a:gd name="connsiteY11" fmla="*/ 5808 h 81615"/>
                <a:gd name="connsiteX12" fmla="*/ 49886 w 76532"/>
                <a:gd name="connsiteY12" fmla="*/ 5808 h 816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6532" h="81615">
                  <a:moveTo>
                    <a:pt x="49886" y="5808"/>
                  </a:moveTo>
                  <a:cubicBezTo>
                    <a:pt x="42723" y="14762"/>
                    <a:pt x="35332" y="23525"/>
                    <a:pt x="27674" y="32021"/>
                  </a:cubicBezTo>
                  <a:cubicBezTo>
                    <a:pt x="23978" y="36098"/>
                    <a:pt x="20244" y="40136"/>
                    <a:pt x="16472" y="44137"/>
                  </a:cubicBezTo>
                  <a:cubicBezTo>
                    <a:pt x="15520" y="45127"/>
                    <a:pt x="14567" y="46118"/>
                    <a:pt x="13615" y="47108"/>
                  </a:cubicBezTo>
                  <a:cubicBezTo>
                    <a:pt x="13005" y="47718"/>
                    <a:pt x="10681" y="50118"/>
                    <a:pt x="12548" y="48213"/>
                  </a:cubicBezTo>
                  <a:cubicBezTo>
                    <a:pt x="10300" y="50499"/>
                    <a:pt x="8014" y="52747"/>
                    <a:pt x="5728" y="55033"/>
                  </a:cubicBezTo>
                  <a:cubicBezTo>
                    <a:pt x="2794" y="57929"/>
                    <a:pt x="584" y="60786"/>
                    <a:pt x="89" y="65054"/>
                  </a:cubicBezTo>
                  <a:cubicBezTo>
                    <a:pt x="-330" y="68597"/>
                    <a:pt x="737" y="73055"/>
                    <a:pt x="3099" y="75798"/>
                  </a:cubicBezTo>
                  <a:cubicBezTo>
                    <a:pt x="7785" y="81322"/>
                    <a:pt x="17996" y="84256"/>
                    <a:pt x="23902" y="78427"/>
                  </a:cubicBezTo>
                  <a:cubicBezTo>
                    <a:pt x="41504" y="61091"/>
                    <a:pt x="58192" y="42841"/>
                    <a:pt x="73622" y="23525"/>
                  </a:cubicBezTo>
                  <a:cubicBezTo>
                    <a:pt x="78461" y="17467"/>
                    <a:pt x="77127" y="7180"/>
                    <a:pt x="70650" y="2798"/>
                  </a:cubicBezTo>
                  <a:cubicBezTo>
                    <a:pt x="63792" y="-1812"/>
                    <a:pt x="55067" y="-669"/>
                    <a:pt x="49886" y="5808"/>
                  </a:cubicBezTo>
                  <a:lnTo>
                    <a:pt x="49886" y="5808"/>
                  </a:lnTo>
                  <a:close/>
                </a:path>
              </a:pathLst>
            </a:custGeom>
            <a:grpFill/>
            <a:ln w="38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8" name="任意多边形: 形状 787">
              <a:extLst>
                <a:ext uri="{FF2B5EF4-FFF2-40B4-BE49-F238E27FC236}">
                  <a16:creationId xmlns:a16="http://schemas.microsoft.com/office/drawing/2014/main" id="{0FEF0B6C-C013-135F-0EAC-081B0AF34C0A}"/>
                </a:ext>
              </a:extLst>
            </p:cNvPr>
            <p:cNvSpPr/>
            <p:nvPr/>
          </p:nvSpPr>
          <p:spPr>
            <a:xfrm>
              <a:off x="4521260" y="903487"/>
              <a:ext cx="83400" cy="46262"/>
            </a:xfrm>
            <a:custGeom>
              <a:avLst/>
              <a:gdLst>
                <a:gd name="connsiteX0" fmla="*/ 62817 w 83400"/>
                <a:gd name="connsiteY0" fmla="*/ 1045 h 46262"/>
                <a:gd name="connsiteX1" fmla="*/ 22279 w 83400"/>
                <a:gd name="connsiteY1" fmla="*/ 14227 h 46262"/>
                <a:gd name="connsiteX2" fmla="*/ 25937 w 83400"/>
                <a:gd name="connsiteY2" fmla="*/ 13199 h 46262"/>
                <a:gd name="connsiteX3" fmla="*/ 12754 w 83400"/>
                <a:gd name="connsiteY3" fmla="*/ 16666 h 46262"/>
                <a:gd name="connsiteX4" fmla="*/ 3000 w 83400"/>
                <a:gd name="connsiteY4" fmla="*/ 22457 h 46262"/>
                <a:gd name="connsiteX5" fmla="*/ 181 w 83400"/>
                <a:gd name="connsiteY5" fmla="*/ 33430 h 46262"/>
                <a:gd name="connsiteX6" fmla="*/ 5972 w 83400"/>
                <a:gd name="connsiteY6" fmla="*/ 43183 h 46262"/>
                <a:gd name="connsiteX7" fmla="*/ 16945 w 83400"/>
                <a:gd name="connsiteY7" fmla="*/ 46003 h 46262"/>
                <a:gd name="connsiteX8" fmla="*/ 74324 w 83400"/>
                <a:gd name="connsiteY8" fmla="*/ 28363 h 46262"/>
                <a:gd name="connsiteX9" fmla="*/ 82210 w 83400"/>
                <a:gd name="connsiteY9" fmla="*/ 8970 h 46262"/>
                <a:gd name="connsiteX10" fmla="*/ 62817 w 83400"/>
                <a:gd name="connsiteY10" fmla="*/ 1045 h 46262"/>
                <a:gd name="connsiteX11" fmla="*/ 62817 w 83400"/>
                <a:gd name="connsiteY11" fmla="*/ 1045 h 46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3400" h="46262">
                  <a:moveTo>
                    <a:pt x="62817" y="1045"/>
                  </a:moveTo>
                  <a:cubicBezTo>
                    <a:pt x="49482" y="5998"/>
                    <a:pt x="35957" y="10379"/>
                    <a:pt x="22279" y="14227"/>
                  </a:cubicBezTo>
                  <a:cubicBezTo>
                    <a:pt x="23498" y="13885"/>
                    <a:pt x="24717" y="13542"/>
                    <a:pt x="25937" y="13199"/>
                  </a:cubicBezTo>
                  <a:cubicBezTo>
                    <a:pt x="21555" y="14418"/>
                    <a:pt x="17135" y="15561"/>
                    <a:pt x="12754" y="16666"/>
                  </a:cubicBezTo>
                  <a:cubicBezTo>
                    <a:pt x="8830" y="17656"/>
                    <a:pt x="5515" y="19104"/>
                    <a:pt x="3000" y="22457"/>
                  </a:cubicBezTo>
                  <a:cubicBezTo>
                    <a:pt x="829" y="25353"/>
                    <a:pt x="-505" y="29810"/>
                    <a:pt x="181" y="33430"/>
                  </a:cubicBezTo>
                  <a:cubicBezTo>
                    <a:pt x="905" y="37202"/>
                    <a:pt x="2696" y="40974"/>
                    <a:pt x="5972" y="43183"/>
                  </a:cubicBezTo>
                  <a:cubicBezTo>
                    <a:pt x="9020" y="45279"/>
                    <a:pt x="13211" y="46917"/>
                    <a:pt x="16945" y="46003"/>
                  </a:cubicBezTo>
                  <a:cubicBezTo>
                    <a:pt x="36376" y="41164"/>
                    <a:pt x="55578" y="35335"/>
                    <a:pt x="74324" y="28363"/>
                  </a:cubicBezTo>
                  <a:cubicBezTo>
                    <a:pt x="81601" y="25657"/>
                    <a:pt x="85525" y="15980"/>
                    <a:pt x="82210" y="8970"/>
                  </a:cubicBezTo>
                  <a:cubicBezTo>
                    <a:pt x="78667" y="1426"/>
                    <a:pt x="70552" y="-1851"/>
                    <a:pt x="62817" y="1045"/>
                  </a:cubicBezTo>
                  <a:lnTo>
                    <a:pt x="62817" y="1045"/>
                  </a:lnTo>
                  <a:close/>
                </a:path>
              </a:pathLst>
            </a:custGeom>
            <a:grpFill/>
            <a:ln w="38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9" name="任意多边形: 形状 788">
              <a:extLst>
                <a:ext uri="{FF2B5EF4-FFF2-40B4-BE49-F238E27FC236}">
                  <a16:creationId xmlns:a16="http://schemas.microsoft.com/office/drawing/2014/main" id="{4C2C59BD-9520-AA89-ABA0-92C66066DF88}"/>
                </a:ext>
              </a:extLst>
            </p:cNvPr>
            <p:cNvSpPr/>
            <p:nvPr/>
          </p:nvSpPr>
          <p:spPr>
            <a:xfrm>
              <a:off x="4464556" y="828955"/>
              <a:ext cx="123367" cy="31065"/>
            </a:xfrm>
            <a:custGeom>
              <a:avLst/>
              <a:gdLst>
                <a:gd name="connsiteX0" fmla="*/ 110301 w 123367"/>
                <a:gd name="connsiteY0" fmla="*/ 1587 h 31065"/>
                <a:gd name="connsiteX1" fmla="*/ 12765 w 123367"/>
                <a:gd name="connsiteY1" fmla="*/ 863 h 31065"/>
                <a:gd name="connsiteX2" fmla="*/ 192 w 123367"/>
                <a:gd name="connsiteY2" fmla="*/ 17627 h 31065"/>
                <a:gd name="connsiteX3" fmla="*/ 16956 w 123367"/>
                <a:gd name="connsiteY3" fmla="*/ 30200 h 31065"/>
                <a:gd name="connsiteX4" fmla="*/ 40044 w 123367"/>
                <a:gd name="connsiteY4" fmla="*/ 29514 h 31065"/>
                <a:gd name="connsiteX5" fmla="*/ 40463 w 123367"/>
                <a:gd name="connsiteY5" fmla="*/ 29514 h 31065"/>
                <a:gd name="connsiteX6" fmla="*/ 43245 w 123367"/>
                <a:gd name="connsiteY6" fmla="*/ 29476 h 31065"/>
                <a:gd name="connsiteX7" fmla="*/ 48846 w 123367"/>
                <a:gd name="connsiteY7" fmla="*/ 29438 h 31065"/>
                <a:gd name="connsiteX8" fmla="*/ 60733 w 123367"/>
                <a:gd name="connsiteY8" fmla="*/ 29476 h 31065"/>
                <a:gd name="connsiteX9" fmla="*/ 106910 w 123367"/>
                <a:gd name="connsiteY9" fmla="*/ 31038 h 31065"/>
                <a:gd name="connsiteX10" fmla="*/ 123331 w 123367"/>
                <a:gd name="connsiteY10" fmla="*/ 18008 h 31065"/>
                <a:gd name="connsiteX11" fmla="*/ 110301 w 123367"/>
                <a:gd name="connsiteY11" fmla="*/ 1587 h 31065"/>
                <a:gd name="connsiteX12" fmla="*/ 110301 w 123367"/>
                <a:gd name="connsiteY12" fmla="*/ 1587 h 31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3367" h="31065">
                  <a:moveTo>
                    <a:pt x="110301" y="1587"/>
                  </a:moveTo>
                  <a:cubicBezTo>
                    <a:pt x="77840" y="-280"/>
                    <a:pt x="45264" y="-471"/>
                    <a:pt x="12765" y="863"/>
                  </a:cubicBezTo>
                  <a:cubicBezTo>
                    <a:pt x="4992" y="1168"/>
                    <a:pt x="-1180" y="10312"/>
                    <a:pt x="192" y="17627"/>
                  </a:cubicBezTo>
                  <a:cubicBezTo>
                    <a:pt x="1792" y="26161"/>
                    <a:pt x="8650" y="30543"/>
                    <a:pt x="16956" y="30200"/>
                  </a:cubicBezTo>
                  <a:cubicBezTo>
                    <a:pt x="24652" y="29895"/>
                    <a:pt x="32348" y="29666"/>
                    <a:pt x="40044" y="29514"/>
                  </a:cubicBezTo>
                  <a:cubicBezTo>
                    <a:pt x="42445" y="29476"/>
                    <a:pt x="38063" y="29514"/>
                    <a:pt x="40463" y="29514"/>
                  </a:cubicBezTo>
                  <a:cubicBezTo>
                    <a:pt x="41378" y="29514"/>
                    <a:pt x="42330" y="29476"/>
                    <a:pt x="43245" y="29476"/>
                  </a:cubicBezTo>
                  <a:cubicBezTo>
                    <a:pt x="45112" y="29476"/>
                    <a:pt x="46979" y="29438"/>
                    <a:pt x="48846" y="29438"/>
                  </a:cubicBezTo>
                  <a:cubicBezTo>
                    <a:pt x="52808" y="29438"/>
                    <a:pt x="56770" y="29438"/>
                    <a:pt x="60733" y="29476"/>
                  </a:cubicBezTo>
                  <a:cubicBezTo>
                    <a:pt x="76125" y="29628"/>
                    <a:pt x="91518" y="30162"/>
                    <a:pt x="106910" y="31038"/>
                  </a:cubicBezTo>
                  <a:cubicBezTo>
                    <a:pt x="114644" y="31495"/>
                    <a:pt x="122721" y="26275"/>
                    <a:pt x="123331" y="18008"/>
                  </a:cubicBezTo>
                  <a:cubicBezTo>
                    <a:pt x="123864" y="10350"/>
                    <a:pt x="118568" y="2044"/>
                    <a:pt x="110301" y="1587"/>
                  </a:cubicBezTo>
                  <a:lnTo>
                    <a:pt x="110301" y="1587"/>
                  </a:lnTo>
                  <a:close/>
                </a:path>
              </a:pathLst>
            </a:custGeom>
            <a:grpFill/>
            <a:ln w="38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0" name="任意多边形: 形状 789">
              <a:extLst>
                <a:ext uri="{FF2B5EF4-FFF2-40B4-BE49-F238E27FC236}">
                  <a16:creationId xmlns:a16="http://schemas.microsoft.com/office/drawing/2014/main" id="{918262AE-7512-1932-DD87-3A03CE98E782}"/>
                </a:ext>
              </a:extLst>
            </p:cNvPr>
            <p:cNvSpPr/>
            <p:nvPr/>
          </p:nvSpPr>
          <p:spPr>
            <a:xfrm>
              <a:off x="4521219" y="709161"/>
              <a:ext cx="83280" cy="85826"/>
            </a:xfrm>
            <a:custGeom>
              <a:avLst/>
              <a:gdLst>
                <a:gd name="connsiteX0" fmla="*/ 77489 w 83280"/>
                <a:gd name="connsiteY0" fmla="*/ 59011 h 85826"/>
                <a:gd name="connsiteX1" fmla="*/ 63849 w 83280"/>
                <a:gd name="connsiteY1" fmla="*/ 46171 h 85826"/>
                <a:gd name="connsiteX2" fmla="*/ 63582 w 83280"/>
                <a:gd name="connsiteY2" fmla="*/ 45942 h 85826"/>
                <a:gd name="connsiteX3" fmla="*/ 61525 w 83280"/>
                <a:gd name="connsiteY3" fmla="*/ 43923 h 85826"/>
                <a:gd name="connsiteX4" fmla="*/ 58477 w 83280"/>
                <a:gd name="connsiteY4" fmla="*/ 40875 h 85826"/>
                <a:gd name="connsiteX5" fmla="*/ 51962 w 83280"/>
                <a:gd name="connsiteY5" fmla="*/ 34169 h 85826"/>
                <a:gd name="connsiteX6" fmla="*/ 26511 w 83280"/>
                <a:gd name="connsiteY6" fmla="*/ 5709 h 85826"/>
                <a:gd name="connsiteX7" fmla="*/ 5709 w 83280"/>
                <a:gd name="connsiteY7" fmla="*/ 3080 h 85826"/>
                <a:gd name="connsiteX8" fmla="*/ 3080 w 83280"/>
                <a:gd name="connsiteY8" fmla="*/ 23882 h 85826"/>
                <a:gd name="connsiteX9" fmla="*/ 59696 w 83280"/>
                <a:gd name="connsiteY9" fmla="*/ 82823 h 85826"/>
                <a:gd name="connsiteX10" fmla="*/ 80423 w 83280"/>
                <a:gd name="connsiteY10" fmla="*/ 79851 h 85826"/>
                <a:gd name="connsiteX11" fmla="*/ 77489 w 83280"/>
                <a:gd name="connsiteY11" fmla="*/ 59011 h 85826"/>
                <a:gd name="connsiteX12" fmla="*/ 77489 w 83280"/>
                <a:gd name="connsiteY12" fmla="*/ 59011 h 85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3280" h="85826">
                  <a:moveTo>
                    <a:pt x="77489" y="59011"/>
                  </a:moveTo>
                  <a:cubicBezTo>
                    <a:pt x="72879" y="54781"/>
                    <a:pt x="68345" y="50514"/>
                    <a:pt x="63849" y="46171"/>
                  </a:cubicBezTo>
                  <a:cubicBezTo>
                    <a:pt x="62554" y="44914"/>
                    <a:pt x="62478" y="44837"/>
                    <a:pt x="63582" y="45942"/>
                  </a:cubicBezTo>
                  <a:cubicBezTo>
                    <a:pt x="62897" y="45256"/>
                    <a:pt x="62211" y="44609"/>
                    <a:pt x="61525" y="43923"/>
                  </a:cubicBezTo>
                  <a:cubicBezTo>
                    <a:pt x="60496" y="42894"/>
                    <a:pt x="59506" y="41866"/>
                    <a:pt x="58477" y="40875"/>
                  </a:cubicBezTo>
                  <a:cubicBezTo>
                    <a:pt x="56267" y="38665"/>
                    <a:pt x="54096" y="36417"/>
                    <a:pt x="51962" y="34169"/>
                  </a:cubicBezTo>
                  <a:cubicBezTo>
                    <a:pt x="43161" y="24949"/>
                    <a:pt x="34703" y="15462"/>
                    <a:pt x="26511" y="5709"/>
                  </a:cubicBezTo>
                  <a:cubicBezTo>
                    <a:pt x="21558" y="-197"/>
                    <a:pt x="11995" y="-2254"/>
                    <a:pt x="5709" y="3080"/>
                  </a:cubicBezTo>
                  <a:cubicBezTo>
                    <a:pt x="-197" y="8109"/>
                    <a:pt x="-2254" y="17520"/>
                    <a:pt x="3080" y="23882"/>
                  </a:cubicBezTo>
                  <a:cubicBezTo>
                    <a:pt x="20606" y="44761"/>
                    <a:pt x="39580" y="64421"/>
                    <a:pt x="59696" y="82823"/>
                  </a:cubicBezTo>
                  <a:cubicBezTo>
                    <a:pt x="65411" y="88081"/>
                    <a:pt x="76232" y="86023"/>
                    <a:pt x="80423" y="79851"/>
                  </a:cubicBezTo>
                  <a:cubicBezTo>
                    <a:pt x="85338" y="72574"/>
                    <a:pt x="83623" y="64611"/>
                    <a:pt x="77489" y="59011"/>
                  </a:cubicBezTo>
                  <a:lnTo>
                    <a:pt x="77489" y="59011"/>
                  </a:lnTo>
                  <a:close/>
                </a:path>
              </a:pathLst>
            </a:custGeom>
            <a:grpFill/>
            <a:ln w="38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1" name="任意多边形: 形状 790">
              <a:extLst>
                <a:ext uri="{FF2B5EF4-FFF2-40B4-BE49-F238E27FC236}">
                  <a16:creationId xmlns:a16="http://schemas.microsoft.com/office/drawing/2014/main" id="{50742DBD-277F-6825-70AC-D121A3A52B89}"/>
                </a:ext>
              </a:extLst>
            </p:cNvPr>
            <p:cNvSpPr/>
            <p:nvPr/>
          </p:nvSpPr>
          <p:spPr>
            <a:xfrm>
              <a:off x="4578869" y="570865"/>
              <a:ext cx="80140" cy="121931"/>
            </a:xfrm>
            <a:custGeom>
              <a:avLst/>
              <a:gdLst>
                <a:gd name="connsiteX0" fmla="*/ 77179 w 80140"/>
                <a:gd name="connsiteY0" fmla="*/ 98095 h 121931"/>
                <a:gd name="connsiteX1" fmla="*/ 62891 w 80140"/>
                <a:gd name="connsiteY1" fmla="*/ 76721 h 121931"/>
                <a:gd name="connsiteX2" fmla="*/ 55881 w 80140"/>
                <a:gd name="connsiteY2" fmla="*/ 65138 h 121931"/>
                <a:gd name="connsiteX3" fmla="*/ 55767 w 80140"/>
                <a:gd name="connsiteY3" fmla="*/ 64948 h 121931"/>
                <a:gd name="connsiteX4" fmla="*/ 54090 w 80140"/>
                <a:gd name="connsiteY4" fmla="*/ 62014 h 121931"/>
                <a:gd name="connsiteX5" fmla="*/ 50814 w 80140"/>
                <a:gd name="connsiteY5" fmla="*/ 56108 h 121931"/>
                <a:gd name="connsiteX6" fmla="*/ 28411 w 80140"/>
                <a:gd name="connsiteY6" fmla="*/ 9093 h 121931"/>
                <a:gd name="connsiteX7" fmla="*/ 9018 w 80140"/>
                <a:gd name="connsiteY7" fmla="*/ 1206 h 121931"/>
                <a:gd name="connsiteX8" fmla="*/ 1131 w 80140"/>
                <a:gd name="connsiteY8" fmla="*/ 20599 h 121931"/>
                <a:gd name="connsiteX9" fmla="*/ 53785 w 80140"/>
                <a:gd name="connsiteY9" fmla="*/ 116230 h 121931"/>
                <a:gd name="connsiteX10" fmla="*/ 74588 w 80140"/>
                <a:gd name="connsiteY10" fmla="*/ 118859 h 121931"/>
                <a:gd name="connsiteX11" fmla="*/ 77179 w 80140"/>
                <a:gd name="connsiteY11" fmla="*/ 98095 h 121931"/>
                <a:gd name="connsiteX12" fmla="*/ 77179 w 80140"/>
                <a:gd name="connsiteY12" fmla="*/ 98095 h 1219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0140" h="121931">
                  <a:moveTo>
                    <a:pt x="77179" y="98095"/>
                  </a:moveTo>
                  <a:cubicBezTo>
                    <a:pt x="72226" y="91084"/>
                    <a:pt x="67463" y="83960"/>
                    <a:pt x="62891" y="76721"/>
                  </a:cubicBezTo>
                  <a:cubicBezTo>
                    <a:pt x="60491" y="72911"/>
                    <a:pt x="58167" y="69024"/>
                    <a:pt x="55881" y="65138"/>
                  </a:cubicBezTo>
                  <a:cubicBezTo>
                    <a:pt x="56643" y="66434"/>
                    <a:pt x="56376" y="65976"/>
                    <a:pt x="55767" y="64948"/>
                  </a:cubicBezTo>
                  <a:cubicBezTo>
                    <a:pt x="55195" y="63957"/>
                    <a:pt x="54662" y="63005"/>
                    <a:pt x="54090" y="62014"/>
                  </a:cubicBezTo>
                  <a:cubicBezTo>
                    <a:pt x="52985" y="60033"/>
                    <a:pt x="51880" y="58090"/>
                    <a:pt x="50814" y="56108"/>
                  </a:cubicBezTo>
                  <a:cubicBezTo>
                    <a:pt x="42470" y="40868"/>
                    <a:pt x="35002" y="25171"/>
                    <a:pt x="28411" y="9093"/>
                  </a:cubicBezTo>
                  <a:cubicBezTo>
                    <a:pt x="25477" y="1930"/>
                    <a:pt x="16181" y="-2185"/>
                    <a:pt x="9018" y="1206"/>
                  </a:cubicBezTo>
                  <a:cubicBezTo>
                    <a:pt x="1703" y="4673"/>
                    <a:pt x="-2031" y="12941"/>
                    <a:pt x="1131" y="20599"/>
                  </a:cubicBezTo>
                  <a:cubicBezTo>
                    <a:pt x="14961" y="54318"/>
                    <a:pt x="32754" y="86474"/>
                    <a:pt x="53785" y="116230"/>
                  </a:cubicBezTo>
                  <a:cubicBezTo>
                    <a:pt x="58243" y="122555"/>
                    <a:pt x="68645" y="123888"/>
                    <a:pt x="74588" y="118859"/>
                  </a:cubicBezTo>
                  <a:cubicBezTo>
                    <a:pt x="80875" y="113487"/>
                    <a:pt x="81941" y="104876"/>
                    <a:pt x="77179" y="98095"/>
                  </a:cubicBezTo>
                  <a:lnTo>
                    <a:pt x="77179" y="98095"/>
                  </a:lnTo>
                  <a:close/>
                </a:path>
              </a:pathLst>
            </a:custGeom>
            <a:grpFill/>
            <a:ln w="38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2" name="任意多边形: 形状 791">
              <a:extLst>
                <a:ext uri="{FF2B5EF4-FFF2-40B4-BE49-F238E27FC236}">
                  <a16:creationId xmlns:a16="http://schemas.microsoft.com/office/drawing/2014/main" id="{01C2C104-81A5-89AB-FA83-912308292340}"/>
                </a:ext>
              </a:extLst>
            </p:cNvPr>
            <p:cNvSpPr/>
            <p:nvPr/>
          </p:nvSpPr>
          <p:spPr>
            <a:xfrm>
              <a:off x="4683816" y="568244"/>
              <a:ext cx="37810" cy="95551"/>
            </a:xfrm>
            <a:custGeom>
              <a:avLst/>
              <a:gdLst>
                <a:gd name="connsiteX0" fmla="*/ 37688 w 37810"/>
                <a:gd name="connsiteY0" fmla="*/ 78579 h 95551"/>
                <a:gd name="connsiteX1" fmla="*/ 29459 w 37810"/>
                <a:gd name="connsiteY1" fmla="*/ 12781 h 95551"/>
                <a:gd name="connsiteX2" fmla="*/ 12695 w 37810"/>
                <a:gd name="connsiteY2" fmla="*/ 208 h 95551"/>
                <a:gd name="connsiteX3" fmla="*/ 122 w 37810"/>
                <a:gd name="connsiteY3" fmla="*/ 16972 h 95551"/>
                <a:gd name="connsiteX4" fmla="*/ 8351 w 37810"/>
                <a:gd name="connsiteY4" fmla="*/ 82770 h 95551"/>
                <a:gd name="connsiteX5" fmla="*/ 25115 w 37810"/>
                <a:gd name="connsiteY5" fmla="*/ 95343 h 95551"/>
                <a:gd name="connsiteX6" fmla="*/ 37688 w 37810"/>
                <a:gd name="connsiteY6" fmla="*/ 78579 h 95551"/>
                <a:gd name="connsiteX7" fmla="*/ 37688 w 37810"/>
                <a:gd name="connsiteY7" fmla="*/ 78579 h 955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7810" h="95551">
                  <a:moveTo>
                    <a:pt x="37688" y="78579"/>
                  </a:moveTo>
                  <a:cubicBezTo>
                    <a:pt x="34945" y="56634"/>
                    <a:pt x="32202" y="34726"/>
                    <a:pt x="29459" y="12781"/>
                  </a:cubicBezTo>
                  <a:cubicBezTo>
                    <a:pt x="28506" y="5085"/>
                    <a:pt x="20467" y="-1240"/>
                    <a:pt x="12695" y="208"/>
                  </a:cubicBezTo>
                  <a:cubicBezTo>
                    <a:pt x="4694" y="1694"/>
                    <a:pt x="-907" y="8742"/>
                    <a:pt x="122" y="16972"/>
                  </a:cubicBezTo>
                  <a:cubicBezTo>
                    <a:pt x="2865" y="38917"/>
                    <a:pt x="5608" y="60825"/>
                    <a:pt x="8351" y="82770"/>
                  </a:cubicBezTo>
                  <a:cubicBezTo>
                    <a:pt x="9304" y="90467"/>
                    <a:pt x="17343" y="96791"/>
                    <a:pt x="25115" y="95343"/>
                  </a:cubicBezTo>
                  <a:cubicBezTo>
                    <a:pt x="33116" y="93858"/>
                    <a:pt x="38717" y="86809"/>
                    <a:pt x="37688" y="78579"/>
                  </a:cubicBezTo>
                  <a:lnTo>
                    <a:pt x="37688" y="78579"/>
                  </a:lnTo>
                  <a:close/>
                </a:path>
              </a:pathLst>
            </a:custGeom>
            <a:grpFill/>
            <a:ln w="38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3" name="任意多边形: 形状 792">
              <a:extLst>
                <a:ext uri="{FF2B5EF4-FFF2-40B4-BE49-F238E27FC236}">
                  <a16:creationId xmlns:a16="http://schemas.microsoft.com/office/drawing/2014/main" id="{5E6F0CE3-6C02-CA17-2BCF-AE64112CA191}"/>
                </a:ext>
              </a:extLst>
            </p:cNvPr>
            <p:cNvSpPr/>
            <p:nvPr/>
          </p:nvSpPr>
          <p:spPr>
            <a:xfrm>
              <a:off x="4772628" y="563013"/>
              <a:ext cx="68439" cy="92562"/>
            </a:xfrm>
            <a:custGeom>
              <a:avLst/>
              <a:gdLst>
                <a:gd name="connsiteX0" fmla="*/ 26447 w 68439"/>
                <a:gd name="connsiteY0" fmla="*/ 86782 h 92562"/>
                <a:gd name="connsiteX1" fmla="*/ 65691 w 68439"/>
                <a:gd name="connsiteY1" fmla="*/ 23536 h 92562"/>
                <a:gd name="connsiteX2" fmla="*/ 62719 w 68439"/>
                <a:gd name="connsiteY2" fmla="*/ 2809 h 92562"/>
                <a:gd name="connsiteX3" fmla="*/ 41992 w 68439"/>
                <a:gd name="connsiteY3" fmla="*/ 5781 h 92562"/>
                <a:gd name="connsiteX4" fmla="*/ 2749 w 68439"/>
                <a:gd name="connsiteY4" fmla="*/ 69027 h 92562"/>
                <a:gd name="connsiteX5" fmla="*/ 5721 w 68439"/>
                <a:gd name="connsiteY5" fmla="*/ 89753 h 92562"/>
                <a:gd name="connsiteX6" fmla="*/ 26447 w 68439"/>
                <a:gd name="connsiteY6" fmla="*/ 86782 h 92562"/>
                <a:gd name="connsiteX7" fmla="*/ 26447 w 68439"/>
                <a:gd name="connsiteY7" fmla="*/ 86782 h 92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8439" h="92562">
                  <a:moveTo>
                    <a:pt x="26447" y="86782"/>
                  </a:moveTo>
                  <a:cubicBezTo>
                    <a:pt x="39516" y="65712"/>
                    <a:pt x="52622" y="44643"/>
                    <a:pt x="65691" y="23536"/>
                  </a:cubicBezTo>
                  <a:cubicBezTo>
                    <a:pt x="69767" y="16982"/>
                    <a:pt x="69729" y="7572"/>
                    <a:pt x="62719" y="2809"/>
                  </a:cubicBezTo>
                  <a:cubicBezTo>
                    <a:pt x="56546" y="-1382"/>
                    <a:pt x="46374" y="-1267"/>
                    <a:pt x="41992" y="5781"/>
                  </a:cubicBezTo>
                  <a:cubicBezTo>
                    <a:pt x="28924" y="26850"/>
                    <a:pt x="15818" y="47920"/>
                    <a:pt x="2749" y="69027"/>
                  </a:cubicBezTo>
                  <a:cubicBezTo>
                    <a:pt x="-1327" y="75580"/>
                    <a:pt x="-1289" y="84991"/>
                    <a:pt x="5721" y="89753"/>
                  </a:cubicBezTo>
                  <a:cubicBezTo>
                    <a:pt x="11855" y="93944"/>
                    <a:pt x="22066" y="93830"/>
                    <a:pt x="26447" y="86782"/>
                  </a:cubicBezTo>
                  <a:lnTo>
                    <a:pt x="26447" y="86782"/>
                  </a:lnTo>
                  <a:close/>
                </a:path>
              </a:pathLst>
            </a:custGeom>
            <a:grpFill/>
            <a:ln w="38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4" name="任意多边形: 形状 793">
              <a:extLst>
                <a:ext uri="{FF2B5EF4-FFF2-40B4-BE49-F238E27FC236}">
                  <a16:creationId xmlns:a16="http://schemas.microsoft.com/office/drawing/2014/main" id="{B9211F52-1F82-7C6A-4807-8C99C25C0ED9}"/>
                </a:ext>
              </a:extLst>
            </p:cNvPr>
            <p:cNvSpPr/>
            <p:nvPr/>
          </p:nvSpPr>
          <p:spPr>
            <a:xfrm>
              <a:off x="4869205" y="626767"/>
              <a:ext cx="57099" cy="55188"/>
            </a:xfrm>
            <a:custGeom>
              <a:avLst/>
              <a:gdLst>
                <a:gd name="connsiteX0" fmla="*/ 23864 w 57099"/>
                <a:gd name="connsiteY0" fmla="*/ 52136 h 55188"/>
                <a:gd name="connsiteX1" fmla="*/ 51372 w 57099"/>
                <a:gd name="connsiteY1" fmla="*/ 26457 h 55188"/>
                <a:gd name="connsiteX2" fmla="*/ 57010 w 57099"/>
                <a:gd name="connsiteY2" fmla="*/ 16437 h 55188"/>
                <a:gd name="connsiteX3" fmla="*/ 54001 w 57099"/>
                <a:gd name="connsiteY3" fmla="*/ 5692 h 55188"/>
                <a:gd name="connsiteX4" fmla="*/ 43980 w 57099"/>
                <a:gd name="connsiteY4" fmla="*/ 54 h 55188"/>
                <a:gd name="connsiteX5" fmla="*/ 33236 w 57099"/>
                <a:gd name="connsiteY5" fmla="*/ 3064 h 55188"/>
                <a:gd name="connsiteX6" fmla="*/ 5728 w 57099"/>
                <a:gd name="connsiteY6" fmla="*/ 28743 h 55188"/>
                <a:gd name="connsiteX7" fmla="*/ 89 w 57099"/>
                <a:gd name="connsiteY7" fmla="*/ 38763 h 55188"/>
                <a:gd name="connsiteX8" fmla="*/ 3099 w 57099"/>
                <a:gd name="connsiteY8" fmla="*/ 49507 h 55188"/>
                <a:gd name="connsiteX9" fmla="*/ 13119 w 57099"/>
                <a:gd name="connsiteY9" fmla="*/ 55146 h 55188"/>
                <a:gd name="connsiteX10" fmla="*/ 23864 w 57099"/>
                <a:gd name="connsiteY10" fmla="*/ 52136 h 55188"/>
                <a:gd name="connsiteX11" fmla="*/ 23864 w 57099"/>
                <a:gd name="connsiteY11" fmla="*/ 52136 h 55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7099" h="55188">
                  <a:moveTo>
                    <a:pt x="23864" y="52136"/>
                  </a:moveTo>
                  <a:cubicBezTo>
                    <a:pt x="33046" y="43564"/>
                    <a:pt x="42228" y="35029"/>
                    <a:pt x="51372" y="26457"/>
                  </a:cubicBezTo>
                  <a:cubicBezTo>
                    <a:pt x="54344" y="23676"/>
                    <a:pt x="56553" y="20590"/>
                    <a:pt x="57010" y="16437"/>
                  </a:cubicBezTo>
                  <a:cubicBezTo>
                    <a:pt x="57430" y="12893"/>
                    <a:pt x="56363" y="8436"/>
                    <a:pt x="54001" y="5692"/>
                  </a:cubicBezTo>
                  <a:cubicBezTo>
                    <a:pt x="51486" y="2721"/>
                    <a:pt x="47981" y="320"/>
                    <a:pt x="43980" y="54"/>
                  </a:cubicBezTo>
                  <a:cubicBezTo>
                    <a:pt x="40323" y="-213"/>
                    <a:pt x="36018" y="473"/>
                    <a:pt x="33236" y="3064"/>
                  </a:cubicBezTo>
                  <a:cubicBezTo>
                    <a:pt x="24054" y="11636"/>
                    <a:pt x="14872" y="20170"/>
                    <a:pt x="5728" y="28743"/>
                  </a:cubicBezTo>
                  <a:cubicBezTo>
                    <a:pt x="2756" y="31524"/>
                    <a:pt x="546" y="34610"/>
                    <a:pt x="89" y="38763"/>
                  </a:cubicBezTo>
                  <a:cubicBezTo>
                    <a:pt x="-330" y="42307"/>
                    <a:pt x="737" y="46764"/>
                    <a:pt x="3099" y="49507"/>
                  </a:cubicBezTo>
                  <a:cubicBezTo>
                    <a:pt x="5614" y="52479"/>
                    <a:pt x="9119" y="54880"/>
                    <a:pt x="13119" y="55146"/>
                  </a:cubicBezTo>
                  <a:cubicBezTo>
                    <a:pt x="16777" y="55375"/>
                    <a:pt x="21082" y="54727"/>
                    <a:pt x="23864" y="52136"/>
                  </a:cubicBezTo>
                  <a:lnTo>
                    <a:pt x="23864" y="52136"/>
                  </a:lnTo>
                  <a:close/>
                </a:path>
              </a:pathLst>
            </a:custGeom>
            <a:grpFill/>
            <a:ln w="38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5" name="任意多边形: 形状 794">
              <a:extLst>
                <a:ext uri="{FF2B5EF4-FFF2-40B4-BE49-F238E27FC236}">
                  <a16:creationId xmlns:a16="http://schemas.microsoft.com/office/drawing/2014/main" id="{AA20DE6D-9F21-F0BF-55B0-92C07D310655}"/>
                </a:ext>
              </a:extLst>
            </p:cNvPr>
            <p:cNvSpPr/>
            <p:nvPr/>
          </p:nvSpPr>
          <p:spPr>
            <a:xfrm>
              <a:off x="4952474" y="690283"/>
              <a:ext cx="123274" cy="65497"/>
            </a:xfrm>
            <a:custGeom>
              <a:avLst/>
              <a:gdLst>
                <a:gd name="connsiteX0" fmla="*/ 20795 w 123274"/>
                <a:gd name="connsiteY0" fmla="*/ 64516 h 65497"/>
                <a:gd name="connsiteX1" fmla="*/ 114407 w 123274"/>
                <a:gd name="connsiteY1" fmla="*/ 28359 h 65497"/>
                <a:gd name="connsiteX2" fmla="*/ 121951 w 123274"/>
                <a:gd name="connsiteY2" fmla="*/ 8814 h 65497"/>
                <a:gd name="connsiteX3" fmla="*/ 102405 w 123274"/>
                <a:gd name="connsiteY3" fmla="*/ 1270 h 65497"/>
                <a:gd name="connsiteX4" fmla="*/ 8794 w 123274"/>
                <a:gd name="connsiteY4" fmla="*/ 37427 h 65497"/>
                <a:gd name="connsiteX5" fmla="*/ 1250 w 123274"/>
                <a:gd name="connsiteY5" fmla="*/ 56972 h 65497"/>
                <a:gd name="connsiteX6" fmla="*/ 20795 w 123274"/>
                <a:gd name="connsiteY6" fmla="*/ 64516 h 65497"/>
                <a:gd name="connsiteX7" fmla="*/ 20795 w 123274"/>
                <a:gd name="connsiteY7" fmla="*/ 64516 h 65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3274" h="65497">
                  <a:moveTo>
                    <a:pt x="20795" y="64516"/>
                  </a:moveTo>
                  <a:cubicBezTo>
                    <a:pt x="52685" y="54305"/>
                    <a:pt x="83927" y="42227"/>
                    <a:pt x="114407" y="28359"/>
                  </a:cubicBezTo>
                  <a:cubicBezTo>
                    <a:pt x="121455" y="25159"/>
                    <a:pt x="125532" y="16015"/>
                    <a:pt x="121951" y="8814"/>
                  </a:cubicBezTo>
                  <a:cubicBezTo>
                    <a:pt x="118407" y="1689"/>
                    <a:pt x="109949" y="-2159"/>
                    <a:pt x="102405" y="1270"/>
                  </a:cubicBezTo>
                  <a:cubicBezTo>
                    <a:pt x="71925" y="15138"/>
                    <a:pt x="40683" y="27216"/>
                    <a:pt x="8794" y="37427"/>
                  </a:cubicBezTo>
                  <a:cubicBezTo>
                    <a:pt x="1364" y="39789"/>
                    <a:pt x="-2027" y="50343"/>
                    <a:pt x="1250" y="56972"/>
                  </a:cubicBezTo>
                  <a:cubicBezTo>
                    <a:pt x="5136" y="64783"/>
                    <a:pt x="12870" y="67031"/>
                    <a:pt x="20795" y="64516"/>
                  </a:cubicBezTo>
                  <a:lnTo>
                    <a:pt x="20795" y="64516"/>
                  </a:lnTo>
                  <a:close/>
                </a:path>
              </a:pathLst>
            </a:custGeom>
            <a:grpFill/>
            <a:ln w="38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6" name="任意多边形: 形状 795">
              <a:extLst>
                <a:ext uri="{FF2B5EF4-FFF2-40B4-BE49-F238E27FC236}">
                  <a16:creationId xmlns:a16="http://schemas.microsoft.com/office/drawing/2014/main" id="{23561107-2C87-8BF7-5154-94AE5ACE0F30}"/>
                </a:ext>
              </a:extLst>
            </p:cNvPr>
            <p:cNvSpPr/>
            <p:nvPr/>
          </p:nvSpPr>
          <p:spPr>
            <a:xfrm>
              <a:off x="4963393" y="810382"/>
              <a:ext cx="100751" cy="47024"/>
            </a:xfrm>
            <a:custGeom>
              <a:avLst/>
              <a:gdLst>
                <a:gd name="connsiteX0" fmla="*/ 13076 w 100751"/>
                <a:gd name="connsiteY0" fmla="*/ 29646 h 47024"/>
                <a:gd name="connsiteX1" fmla="*/ 84323 w 100751"/>
                <a:gd name="connsiteY1" fmla="*/ 46830 h 47024"/>
                <a:gd name="connsiteX2" fmla="*/ 95067 w 100751"/>
                <a:gd name="connsiteY2" fmla="*/ 43820 h 47024"/>
                <a:gd name="connsiteX3" fmla="*/ 100706 w 100751"/>
                <a:gd name="connsiteY3" fmla="*/ 33799 h 47024"/>
                <a:gd name="connsiteX4" fmla="*/ 87676 w 100751"/>
                <a:gd name="connsiteY4" fmla="*/ 17378 h 47024"/>
                <a:gd name="connsiteX5" fmla="*/ 16429 w 100751"/>
                <a:gd name="connsiteY5" fmla="*/ 195 h 47024"/>
                <a:gd name="connsiteX6" fmla="*/ 5684 w 100751"/>
                <a:gd name="connsiteY6" fmla="*/ 3205 h 47024"/>
                <a:gd name="connsiteX7" fmla="*/ 46 w 100751"/>
                <a:gd name="connsiteY7" fmla="*/ 13225 h 47024"/>
                <a:gd name="connsiteX8" fmla="*/ 13076 w 100751"/>
                <a:gd name="connsiteY8" fmla="*/ 29646 h 47024"/>
                <a:gd name="connsiteX9" fmla="*/ 13076 w 100751"/>
                <a:gd name="connsiteY9" fmla="*/ 29646 h 47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0751" h="47024">
                  <a:moveTo>
                    <a:pt x="13076" y="29646"/>
                  </a:moveTo>
                  <a:cubicBezTo>
                    <a:pt x="36812" y="35361"/>
                    <a:pt x="60587" y="41076"/>
                    <a:pt x="84323" y="46830"/>
                  </a:cubicBezTo>
                  <a:cubicBezTo>
                    <a:pt x="87676" y="47630"/>
                    <a:pt x="92476" y="45839"/>
                    <a:pt x="95067" y="43820"/>
                  </a:cubicBezTo>
                  <a:cubicBezTo>
                    <a:pt x="97963" y="41572"/>
                    <a:pt x="100439" y="37533"/>
                    <a:pt x="100706" y="33799"/>
                  </a:cubicBezTo>
                  <a:cubicBezTo>
                    <a:pt x="101315" y="24998"/>
                    <a:pt x="95753" y="19359"/>
                    <a:pt x="87676" y="17378"/>
                  </a:cubicBezTo>
                  <a:cubicBezTo>
                    <a:pt x="63939" y="11663"/>
                    <a:pt x="40165" y="5948"/>
                    <a:pt x="16429" y="195"/>
                  </a:cubicBezTo>
                  <a:cubicBezTo>
                    <a:pt x="13076" y="-605"/>
                    <a:pt x="8275" y="1186"/>
                    <a:pt x="5684" y="3205"/>
                  </a:cubicBezTo>
                  <a:cubicBezTo>
                    <a:pt x="2789" y="5453"/>
                    <a:pt x="312" y="9492"/>
                    <a:pt x="46" y="13225"/>
                  </a:cubicBezTo>
                  <a:cubicBezTo>
                    <a:pt x="-564" y="22026"/>
                    <a:pt x="4999" y="27703"/>
                    <a:pt x="13076" y="29646"/>
                  </a:cubicBezTo>
                  <a:lnTo>
                    <a:pt x="13076" y="29646"/>
                  </a:lnTo>
                  <a:close/>
                </a:path>
              </a:pathLst>
            </a:custGeom>
            <a:grpFill/>
            <a:ln w="38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990" name="组合 989">
            <a:extLst>
              <a:ext uri="{FF2B5EF4-FFF2-40B4-BE49-F238E27FC236}">
                <a16:creationId xmlns:a16="http://schemas.microsoft.com/office/drawing/2014/main" id="{F65057B9-A929-A510-DEC4-4EA388322AF7}"/>
              </a:ext>
            </a:extLst>
          </p:cNvPr>
          <p:cNvGrpSpPr/>
          <p:nvPr/>
        </p:nvGrpSpPr>
        <p:grpSpPr>
          <a:xfrm>
            <a:off x="8463080" y="5091023"/>
            <a:ext cx="3633439" cy="1763049"/>
            <a:chOff x="7530090" y="4422009"/>
            <a:chExt cx="3464036" cy="1680850"/>
          </a:xfrm>
        </p:grpSpPr>
        <p:sp>
          <p:nvSpPr>
            <p:cNvPr id="875" name="任意多边形: 形状 874">
              <a:extLst>
                <a:ext uri="{FF2B5EF4-FFF2-40B4-BE49-F238E27FC236}">
                  <a16:creationId xmlns:a16="http://schemas.microsoft.com/office/drawing/2014/main" id="{E8F57D11-81EE-E0D5-62A5-363096594548}"/>
                </a:ext>
              </a:extLst>
            </p:cNvPr>
            <p:cNvSpPr/>
            <p:nvPr/>
          </p:nvSpPr>
          <p:spPr>
            <a:xfrm>
              <a:off x="8500344" y="5245498"/>
              <a:ext cx="718793" cy="852522"/>
            </a:xfrm>
            <a:custGeom>
              <a:avLst/>
              <a:gdLst>
                <a:gd name="connsiteX0" fmla="*/ 0 w 1120597"/>
                <a:gd name="connsiteY0" fmla="*/ 0 h 1329080"/>
                <a:gd name="connsiteX1" fmla="*/ 1120597 w 1120597"/>
                <a:gd name="connsiteY1" fmla="*/ 0 h 1329080"/>
                <a:gd name="connsiteX2" fmla="*/ 1120597 w 1120597"/>
                <a:gd name="connsiteY2" fmla="*/ 1329080 h 1329080"/>
                <a:gd name="connsiteX3" fmla="*/ 0 w 1120597"/>
                <a:gd name="connsiteY3" fmla="*/ 1329080 h 1329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20597" h="1329080">
                  <a:moveTo>
                    <a:pt x="0" y="0"/>
                  </a:moveTo>
                  <a:lnTo>
                    <a:pt x="1120597" y="0"/>
                  </a:lnTo>
                  <a:lnTo>
                    <a:pt x="1120597" y="1329080"/>
                  </a:lnTo>
                  <a:lnTo>
                    <a:pt x="0" y="132908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6" name="任意多边形: 形状 875">
              <a:extLst>
                <a:ext uri="{FF2B5EF4-FFF2-40B4-BE49-F238E27FC236}">
                  <a16:creationId xmlns:a16="http://schemas.microsoft.com/office/drawing/2014/main" id="{F151BF67-01F8-4E6F-B73B-F43A5DC49022}"/>
                </a:ext>
              </a:extLst>
            </p:cNvPr>
            <p:cNvSpPr/>
            <p:nvPr/>
          </p:nvSpPr>
          <p:spPr>
            <a:xfrm>
              <a:off x="9107403" y="5676158"/>
              <a:ext cx="79182" cy="36511"/>
            </a:xfrm>
            <a:custGeom>
              <a:avLst/>
              <a:gdLst>
                <a:gd name="connsiteX0" fmla="*/ 0 w 123444"/>
                <a:gd name="connsiteY0" fmla="*/ 0 h 56921"/>
                <a:gd name="connsiteX1" fmla="*/ 123444 w 123444"/>
                <a:gd name="connsiteY1" fmla="*/ 0 h 56921"/>
                <a:gd name="connsiteX2" fmla="*/ 123444 w 123444"/>
                <a:gd name="connsiteY2" fmla="*/ 56921 h 56921"/>
                <a:gd name="connsiteX3" fmla="*/ 0 w 123444"/>
                <a:gd name="connsiteY3" fmla="*/ 56921 h 56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444" h="56921">
                  <a:moveTo>
                    <a:pt x="0" y="0"/>
                  </a:moveTo>
                  <a:lnTo>
                    <a:pt x="123444" y="0"/>
                  </a:lnTo>
                  <a:lnTo>
                    <a:pt x="123444" y="56921"/>
                  </a:lnTo>
                  <a:lnTo>
                    <a:pt x="0" y="56921"/>
                  </a:lnTo>
                  <a:close/>
                </a:path>
              </a:pathLst>
            </a:cu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  <a:ln w="685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877" name="任意多边形: 形状 876">
              <a:extLst>
                <a:ext uri="{FF2B5EF4-FFF2-40B4-BE49-F238E27FC236}">
                  <a16:creationId xmlns:a16="http://schemas.microsoft.com/office/drawing/2014/main" id="{AB842F48-F550-3DA0-D664-8A10A45800FB}"/>
                </a:ext>
              </a:extLst>
            </p:cNvPr>
            <p:cNvSpPr/>
            <p:nvPr/>
          </p:nvSpPr>
          <p:spPr>
            <a:xfrm>
              <a:off x="8500344" y="5556506"/>
              <a:ext cx="79182" cy="36511"/>
            </a:xfrm>
            <a:custGeom>
              <a:avLst/>
              <a:gdLst>
                <a:gd name="connsiteX0" fmla="*/ 0 w 123444"/>
                <a:gd name="connsiteY0" fmla="*/ 0 h 56921"/>
                <a:gd name="connsiteX1" fmla="*/ 123444 w 123444"/>
                <a:gd name="connsiteY1" fmla="*/ 0 h 56921"/>
                <a:gd name="connsiteX2" fmla="*/ 123444 w 123444"/>
                <a:gd name="connsiteY2" fmla="*/ 56921 h 56921"/>
                <a:gd name="connsiteX3" fmla="*/ 0 w 123444"/>
                <a:gd name="connsiteY3" fmla="*/ 56921 h 56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444" h="56921">
                  <a:moveTo>
                    <a:pt x="0" y="0"/>
                  </a:moveTo>
                  <a:lnTo>
                    <a:pt x="123444" y="0"/>
                  </a:lnTo>
                  <a:lnTo>
                    <a:pt x="123444" y="56921"/>
                  </a:lnTo>
                  <a:lnTo>
                    <a:pt x="0" y="56921"/>
                  </a:lnTo>
                  <a:close/>
                </a:path>
              </a:pathLst>
            </a:cu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  <a:ln w="685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878" name="任意多边形: 形状 877">
              <a:extLst>
                <a:ext uri="{FF2B5EF4-FFF2-40B4-BE49-F238E27FC236}">
                  <a16:creationId xmlns:a16="http://schemas.microsoft.com/office/drawing/2014/main" id="{32618D0D-E5ED-9553-6101-58DAD4E94CBF}"/>
                </a:ext>
              </a:extLst>
            </p:cNvPr>
            <p:cNvSpPr/>
            <p:nvPr/>
          </p:nvSpPr>
          <p:spPr>
            <a:xfrm>
              <a:off x="8778360" y="5922941"/>
              <a:ext cx="79182" cy="36511"/>
            </a:xfrm>
            <a:custGeom>
              <a:avLst/>
              <a:gdLst>
                <a:gd name="connsiteX0" fmla="*/ 0 w 123444"/>
                <a:gd name="connsiteY0" fmla="*/ 0 h 56921"/>
                <a:gd name="connsiteX1" fmla="*/ 123444 w 123444"/>
                <a:gd name="connsiteY1" fmla="*/ 0 h 56921"/>
                <a:gd name="connsiteX2" fmla="*/ 123444 w 123444"/>
                <a:gd name="connsiteY2" fmla="*/ 56921 h 56921"/>
                <a:gd name="connsiteX3" fmla="*/ 0 w 123444"/>
                <a:gd name="connsiteY3" fmla="*/ 56921 h 56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444" h="56921">
                  <a:moveTo>
                    <a:pt x="0" y="0"/>
                  </a:moveTo>
                  <a:lnTo>
                    <a:pt x="123444" y="0"/>
                  </a:lnTo>
                  <a:lnTo>
                    <a:pt x="123444" y="56921"/>
                  </a:lnTo>
                  <a:lnTo>
                    <a:pt x="0" y="56921"/>
                  </a:lnTo>
                  <a:close/>
                </a:path>
              </a:pathLst>
            </a:cu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  <a:ln w="685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879" name="任意多边形: 形状 878">
              <a:extLst>
                <a:ext uri="{FF2B5EF4-FFF2-40B4-BE49-F238E27FC236}">
                  <a16:creationId xmlns:a16="http://schemas.microsoft.com/office/drawing/2014/main" id="{9AD4FE24-31FA-2D09-B0C1-F50E1DF2D6B3}"/>
                </a:ext>
              </a:extLst>
            </p:cNvPr>
            <p:cNvSpPr/>
            <p:nvPr/>
          </p:nvSpPr>
          <p:spPr>
            <a:xfrm>
              <a:off x="8929684" y="6059309"/>
              <a:ext cx="79182" cy="36511"/>
            </a:xfrm>
            <a:custGeom>
              <a:avLst/>
              <a:gdLst>
                <a:gd name="connsiteX0" fmla="*/ 0 w 123444"/>
                <a:gd name="connsiteY0" fmla="*/ 0 h 56921"/>
                <a:gd name="connsiteX1" fmla="*/ 123444 w 123444"/>
                <a:gd name="connsiteY1" fmla="*/ 0 h 56921"/>
                <a:gd name="connsiteX2" fmla="*/ 123444 w 123444"/>
                <a:gd name="connsiteY2" fmla="*/ 56921 h 56921"/>
                <a:gd name="connsiteX3" fmla="*/ 0 w 123444"/>
                <a:gd name="connsiteY3" fmla="*/ 56921 h 56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444" h="56921">
                  <a:moveTo>
                    <a:pt x="0" y="0"/>
                  </a:moveTo>
                  <a:lnTo>
                    <a:pt x="123444" y="0"/>
                  </a:lnTo>
                  <a:lnTo>
                    <a:pt x="123444" y="56921"/>
                  </a:lnTo>
                  <a:lnTo>
                    <a:pt x="0" y="56921"/>
                  </a:lnTo>
                  <a:close/>
                </a:path>
              </a:pathLst>
            </a:cu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  <a:ln w="685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880" name="任意多边形: 形状 879">
              <a:extLst>
                <a:ext uri="{FF2B5EF4-FFF2-40B4-BE49-F238E27FC236}">
                  <a16:creationId xmlns:a16="http://schemas.microsoft.com/office/drawing/2014/main" id="{857B71C4-AB11-FADD-C73B-8094B714984F}"/>
                </a:ext>
              </a:extLst>
            </p:cNvPr>
            <p:cNvSpPr/>
            <p:nvPr/>
          </p:nvSpPr>
          <p:spPr>
            <a:xfrm>
              <a:off x="9063413" y="5630849"/>
              <a:ext cx="79182" cy="36511"/>
            </a:xfrm>
            <a:custGeom>
              <a:avLst/>
              <a:gdLst>
                <a:gd name="connsiteX0" fmla="*/ 0 w 123444"/>
                <a:gd name="connsiteY0" fmla="*/ 0 h 56921"/>
                <a:gd name="connsiteX1" fmla="*/ 123444 w 123444"/>
                <a:gd name="connsiteY1" fmla="*/ 0 h 56921"/>
                <a:gd name="connsiteX2" fmla="*/ 123444 w 123444"/>
                <a:gd name="connsiteY2" fmla="*/ 56921 h 56921"/>
                <a:gd name="connsiteX3" fmla="*/ 0 w 123444"/>
                <a:gd name="connsiteY3" fmla="*/ 56921 h 56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444" h="56921">
                  <a:moveTo>
                    <a:pt x="0" y="0"/>
                  </a:moveTo>
                  <a:lnTo>
                    <a:pt x="123444" y="0"/>
                  </a:lnTo>
                  <a:lnTo>
                    <a:pt x="123444" y="56921"/>
                  </a:lnTo>
                  <a:lnTo>
                    <a:pt x="0" y="56921"/>
                  </a:lnTo>
                  <a:close/>
                </a:path>
              </a:pathLst>
            </a:cu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  <a:ln w="685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881" name="任意多边形: 形状 880">
              <a:extLst>
                <a:ext uri="{FF2B5EF4-FFF2-40B4-BE49-F238E27FC236}">
                  <a16:creationId xmlns:a16="http://schemas.microsoft.com/office/drawing/2014/main" id="{E08DC768-15A0-7FA5-A3EB-8CFD0AC7AA22}"/>
                </a:ext>
              </a:extLst>
            </p:cNvPr>
            <p:cNvSpPr/>
            <p:nvPr/>
          </p:nvSpPr>
          <p:spPr>
            <a:xfrm>
              <a:off x="8500344" y="5245498"/>
              <a:ext cx="718793" cy="202352"/>
            </a:xfrm>
            <a:custGeom>
              <a:avLst/>
              <a:gdLst>
                <a:gd name="connsiteX0" fmla="*/ 0 w 1120597"/>
                <a:gd name="connsiteY0" fmla="*/ 0 h 315467"/>
                <a:gd name="connsiteX1" fmla="*/ 1120597 w 1120597"/>
                <a:gd name="connsiteY1" fmla="*/ 0 h 315467"/>
                <a:gd name="connsiteX2" fmla="*/ 1120597 w 1120597"/>
                <a:gd name="connsiteY2" fmla="*/ 315468 h 315467"/>
                <a:gd name="connsiteX3" fmla="*/ 0 w 1120597"/>
                <a:gd name="connsiteY3" fmla="*/ 315468 h 315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20597" h="315467">
                  <a:moveTo>
                    <a:pt x="0" y="0"/>
                  </a:moveTo>
                  <a:lnTo>
                    <a:pt x="1120597" y="0"/>
                  </a:lnTo>
                  <a:lnTo>
                    <a:pt x="1120597" y="315468"/>
                  </a:lnTo>
                  <a:lnTo>
                    <a:pt x="0" y="315468"/>
                  </a:lnTo>
                  <a:close/>
                </a:path>
              </a:pathLst>
            </a:custGeom>
            <a:solidFill>
              <a:srgbClr val="CE4829"/>
            </a:solidFill>
            <a:ln w="41148" cap="rnd">
              <a:solidFill>
                <a:srgbClr val="CE4829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2" name="任意多边形: 形状 881">
              <a:extLst>
                <a:ext uri="{FF2B5EF4-FFF2-40B4-BE49-F238E27FC236}">
                  <a16:creationId xmlns:a16="http://schemas.microsoft.com/office/drawing/2014/main" id="{93E4B731-63D9-AAFF-D63D-BB956429CC93}"/>
                </a:ext>
              </a:extLst>
            </p:cNvPr>
            <p:cNvSpPr/>
            <p:nvPr/>
          </p:nvSpPr>
          <p:spPr>
            <a:xfrm>
              <a:off x="8500344" y="5245498"/>
              <a:ext cx="718793" cy="852522"/>
            </a:xfrm>
            <a:custGeom>
              <a:avLst/>
              <a:gdLst>
                <a:gd name="connsiteX0" fmla="*/ 0 w 1120597"/>
                <a:gd name="connsiteY0" fmla="*/ 0 h 1329080"/>
                <a:gd name="connsiteX1" fmla="*/ 1120597 w 1120597"/>
                <a:gd name="connsiteY1" fmla="*/ 0 h 1329080"/>
                <a:gd name="connsiteX2" fmla="*/ 1120597 w 1120597"/>
                <a:gd name="connsiteY2" fmla="*/ 1329080 h 1329080"/>
                <a:gd name="connsiteX3" fmla="*/ 0 w 1120597"/>
                <a:gd name="connsiteY3" fmla="*/ 1329080 h 1329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20597" h="1329080">
                  <a:moveTo>
                    <a:pt x="0" y="0"/>
                  </a:moveTo>
                  <a:lnTo>
                    <a:pt x="1120597" y="0"/>
                  </a:lnTo>
                  <a:lnTo>
                    <a:pt x="1120597" y="1329080"/>
                  </a:lnTo>
                  <a:lnTo>
                    <a:pt x="0" y="1329080"/>
                  </a:lnTo>
                  <a:close/>
                </a:path>
              </a:pathLst>
            </a:custGeom>
            <a:noFill/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3" name="任意多边形: 形状 882">
              <a:extLst>
                <a:ext uri="{FF2B5EF4-FFF2-40B4-BE49-F238E27FC236}">
                  <a16:creationId xmlns:a16="http://schemas.microsoft.com/office/drawing/2014/main" id="{E30CE593-888A-D629-0616-EAC30C523175}"/>
                </a:ext>
              </a:extLst>
            </p:cNvPr>
            <p:cNvSpPr/>
            <p:nvPr/>
          </p:nvSpPr>
          <p:spPr>
            <a:xfrm>
              <a:off x="8339781" y="4699144"/>
              <a:ext cx="1295939" cy="703836"/>
            </a:xfrm>
            <a:custGeom>
              <a:avLst/>
              <a:gdLst>
                <a:gd name="connsiteX0" fmla="*/ 1606144 w 2020366"/>
                <a:gd name="connsiteY0" fmla="*/ 1097280 h 1097279"/>
                <a:gd name="connsiteX1" fmla="*/ 0 w 2020366"/>
                <a:gd name="connsiteY1" fmla="*/ 1097280 h 1097279"/>
                <a:gd name="connsiteX2" fmla="*/ 413537 w 2020366"/>
                <a:gd name="connsiteY2" fmla="*/ 0 h 1097279"/>
                <a:gd name="connsiteX3" fmla="*/ 2020367 w 2020366"/>
                <a:gd name="connsiteY3" fmla="*/ 0 h 1097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0366" h="1097279">
                  <a:moveTo>
                    <a:pt x="1606144" y="1097280"/>
                  </a:moveTo>
                  <a:lnTo>
                    <a:pt x="0" y="1097280"/>
                  </a:lnTo>
                  <a:lnTo>
                    <a:pt x="413537" y="0"/>
                  </a:lnTo>
                  <a:lnTo>
                    <a:pt x="2020367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4" name="任意多边形: 形状 883">
              <a:extLst>
                <a:ext uri="{FF2B5EF4-FFF2-40B4-BE49-F238E27FC236}">
                  <a16:creationId xmlns:a16="http://schemas.microsoft.com/office/drawing/2014/main" id="{51B70B94-9AE5-2416-A77B-AEA8D927D7C4}"/>
                </a:ext>
              </a:extLst>
            </p:cNvPr>
            <p:cNvSpPr/>
            <p:nvPr/>
          </p:nvSpPr>
          <p:spPr>
            <a:xfrm>
              <a:off x="8432600" y="5318081"/>
              <a:ext cx="79182" cy="36511"/>
            </a:xfrm>
            <a:custGeom>
              <a:avLst/>
              <a:gdLst>
                <a:gd name="connsiteX0" fmla="*/ 0 w 123444"/>
                <a:gd name="connsiteY0" fmla="*/ 0 h 56921"/>
                <a:gd name="connsiteX1" fmla="*/ 123444 w 123444"/>
                <a:gd name="connsiteY1" fmla="*/ 0 h 56921"/>
                <a:gd name="connsiteX2" fmla="*/ 123444 w 123444"/>
                <a:gd name="connsiteY2" fmla="*/ 56921 h 56921"/>
                <a:gd name="connsiteX3" fmla="*/ 0 w 123444"/>
                <a:gd name="connsiteY3" fmla="*/ 56921 h 56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444" h="56921">
                  <a:moveTo>
                    <a:pt x="0" y="0"/>
                  </a:moveTo>
                  <a:lnTo>
                    <a:pt x="123444" y="0"/>
                  </a:lnTo>
                  <a:lnTo>
                    <a:pt x="123444" y="56921"/>
                  </a:lnTo>
                  <a:lnTo>
                    <a:pt x="0" y="56921"/>
                  </a:lnTo>
                  <a:close/>
                </a:path>
              </a:pathLst>
            </a:cu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  <a:ln w="685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885" name="任意多边形: 形状 884">
              <a:extLst>
                <a:ext uri="{FF2B5EF4-FFF2-40B4-BE49-F238E27FC236}">
                  <a16:creationId xmlns:a16="http://schemas.microsoft.com/office/drawing/2014/main" id="{D8552B43-9AEE-6629-978B-8BE549A27788}"/>
                </a:ext>
              </a:extLst>
            </p:cNvPr>
            <p:cNvSpPr/>
            <p:nvPr/>
          </p:nvSpPr>
          <p:spPr>
            <a:xfrm>
              <a:off x="8477910" y="5272772"/>
              <a:ext cx="79182" cy="36511"/>
            </a:xfrm>
            <a:custGeom>
              <a:avLst/>
              <a:gdLst>
                <a:gd name="connsiteX0" fmla="*/ 0 w 123444"/>
                <a:gd name="connsiteY0" fmla="*/ 0 h 56921"/>
                <a:gd name="connsiteX1" fmla="*/ 123444 w 123444"/>
                <a:gd name="connsiteY1" fmla="*/ 0 h 56921"/>
                <a:gd name="connsiteX2" fmla="*/ 123444 w 123444"/>
                <a:gd name="connsiteY2" fmla="*/ 56921 h 56921"/>
                <a:gd name="connsiteX3" fmla="*/ 0 w 123444"/>
                <a:gd name="connsiteY3" fmla="*/ 56921 h 56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444" h="56921">
                  <a:moveTo>
                    <a:pt x="0" y="0"/>
                  </a:moveTo>
                  <a:lnTo>
                    <a:pt x="123444" y="0"/>
                  </a:lnTo>
                  <a:lnTo>
                    <a:pt x="123444" y="56921"/>
                  </a:lnTo>
                  <a:lnTo>
                    <a:pt x="0" y="56921"/>
                  </a:lnTo>
                  <a:close/>
                </a:path>
              </a:pathLst>
            </a:cu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  <a:ln w="685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886" name="任意多边形: 形状 885">
              <a:extLst>
                <a:ext uri="{FF2B5EF4-FFF2-40B4-BE49-F238E27FC236}">
                  <a16:creationId xmlns:a16="http://schemas.microsoft.com/office/drawing/2014/main" id="{77E35953-B1E1-F238-4880-BC3123EF7EFF}"/>
                </a:ext>
              </a:extLst>
            </p:cNvPr>
            <p:cNvSpPr/>
            <p:nvPr/>
          </p:nvSpPr>
          <p:spPr>
            <a:xfrm>
              <a:off x="8388610" y="5272772"/>
              <a:ext cx="79182" cy="36511"/>
            </a:xfrm>
            <a:custGeom>
              <a:avLst/>
              <a:gdLst>
                <a:gd name="connsiteX0" fmla="*/ 0 w 123444"/>
                <a:gd name="connsiteY0" fmla="*/ 0 h 56921"/>
                <a:gd name="connsiteX1" fmla="*/ 123444 w 123444"/>
                <a:gd name="connsiteY1" fmla="*/ 0 h 56921"/>
                <a:gd name="connsiteX2" fmla="*/ 123444 w 123444"/>
                <a:gd name="connsiteY2" fmla="*/ 56921 h 56921"/>
                <a:gd name="connsiteX3" fmla="*/ 0 w 123444"/>
                <a:gd name="connsiteY3" fmla="*/ 56921 h 56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444" h="56921">
                  <a:moveTo>
                    <a:pt x="0" y="0"/>
                  </a:moveTo>
                  <a:lnTo>
                    <a:pt x="123444" y="0"/>
                  </a:lnTo>
                  <a:lnTo>
                    <a:pt x="123444" y="56921"/>
                  </a:lnTo>
                  <a:lnTo>
                    <a:pt x="0" y="56921"/>
                  </a:lnTo>
                  <a:close/>
                </a:path>
              </a:pathLst>
            </a:cu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  <a:ln w="685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887" name="任意多边形: 形状 886">
              <a:extLst>
                <a:ext uri="{FF2B5EF4-FFF2-40B4-BE49-F238E27FC236}">
                  <a16:creationId xmlns:a16="http://schemas.microsoft.com/office/drawing/2014/main" id="{99F335DC-1461-ADD4-1DA1-607B2DFD9D20}"/>
                </a:ext>
              </a:extLst>
            </p:cNvPr>
            <p:cNvSpPr/>
            <p:nvPr/>
          </p:nvSpPr>
          <p:spPr>
            <a:xfrm>
              <a:off x="8601960" y="4842111"/>
              <a:ext cx="79182" cy="36511"/>
            </a:xfrm>
            <a:custGeom>
              <a:avLst/>
              <a:gdLst>
                <a:gd name="connsiteX0" fmla="*/ 0 w 123444"/>
                <a:gd name="connsiteY0" fmla="*/ 0 h 56921"/>
                <a:gd name="connsiteX1" fmla="*/ 123444 w 123444"/>
                <a:gd name="connsiteY1" fmla="*/ 0 h 56921"/>
                <a:gd name="connsiteX2" fmla="*/ 123444 w 123444"/>
                <a:gd name="connsiteY2" fmla="*/ 56921 h 56921"/>
                <a:gd name="connsiteX3" fmla="*/ 0 w 123444"/>
                <a:gd name="connsiteY3" fmla="*/ 56921 h 56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444" h="56921">
                  <a:moveTo>
                    <a:pt x="0" y="0"/>
                  </a:moveTo>
                  <a:lnTo>
                    <a:pt x="123444" y="0"/>
                  </a:lnTo>
                  <a:lnTo>
                    <a:pt x="123444" y="56921"/>
                  </a:lnTo>
                  <a:lnTo>
                    <a:pt x="0" y="56921"/>
                  </a:lnTo>
                  <a:close/>
                </a:path>
              </a:pathLst>
            </a:cu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  <a:ln w="685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888" name="任意多边形: 形状 887">
              <a:extLst>
                <a:ext uri="{FF2B5EF4-FFF2-40B4-BE49-F238E27FC236}">
                  <a16:creationId xmlns:a16="http://schemas.microsoft.com/office/drawing/2014/main" id="{F3EE0999-967B-CAAE-ADE2-93932BA9822D}"/>
                </a:ext>
              </a:extLst>
            </p:cNvPr>
            <p:cNvSpPr/>
            <p:nvPr/>
          </p:nvSpPr>
          <p:spPr>
            <a:xfrm>
              <a:off x="8557971" y="4796362"/>
              <a:ext cx="79182" cy="36511"/>
            </a:xfrm>
            <a:custGeom>
              <a:avLst/>
              <a:gdLst>
                <a:gd name="connsiteX0" fmla="*/ 0 w 123444"/>
                <a:gd name="connsiteY0" fmla="*/ 0 h 56921"/>
                <a:gd name="connsiteX1" fmla="*/ 123444 w 123444"/>
                <a:gd name="connsiteY1" fmla="*/ 0 h 56921"/>
                <a:gd name="connsiteX2" fmla="*/ 123444 w 123444"/>
                <a:gd name="connsiteY2" fmla="*/ 56921 h 56921"/>
                <a:gd name="connsiteX3" fmla="*/ 0 w 123444"/>
                <a:gd name="connsiteY3" fmla="*/ 56921 h 56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444" h="56921">
                  <a:moveTo>
                    <a:pt x="0" y="0"/>
                  </a:moveTo>
                  <a:lnTo>
                    <a:pt x="123444" y="0"/>
                  </a:lnTo>
                  <a:lnTo>
                    <a:pt x="123444" y="56921"/>
                  </a:lnTo>
                  <a:lnTo>
                    <a:pt x="0" y="56921"/>
                  </a:lnTo>
                  <a:close/>
                </a:path>
              </a:pathLst>
            </a:cu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  <a:ln w="685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889" name="任意多边形: 形状 888">
              <a:extLst>
                <a:ext uri="{FF2B5EF4-FFF2-40B4-BE49-F238E27FC236}">
                  <a16:creationId xmlns:a16="http://schemas.microsoft.com/office/drawing/2014/main" id="{6216B970-3906-6C9F-70DD-D0ECF66814E5}"/>
                </a:ext>
              </a:extLst>
            </p:cNvPr>
            <p:cNvSpPr/>
            <p:nvPr/>
          </p:nvSpPr>
          <p:spPr>
            <a:xfrm>
              <a:off x="9008821" y="4779481"/>
              <a:ext cx="577191" cy="623501"/>
            </a:xfrm>
            <a:custGeom>
              <a:avLst/>
              <a:gdLst>
                <a:gd name="connsiteX0" fmla="*/ 340913 w 899839"/>
                <a:gd name="connsiteY0" fmla="*/ 972037 h 972036"/>
                <a:gd name="connsiteX1" fmla="*/ 225013 w 899839"/>
                <a:gd name="connsiteY1" fmla="*/ 521466 h 972036"/>
                <a:gd name="connsiteX2" fmla="*/ 137916 w 899839"/>
                <a:gd name="connsiteY2" fmla="*/ 592104 h 972036"/>
                <a:gd name="connsiteX3" fmla="*/ 16529 w 899839"/>
                <a:gd name="connsiteY3" fmla="*/ 577016 h 972036"/>
                <a:gd name="connsiteX4" fmla="*/ 16529 w 899839"/>
                <a:gd name="connsiteY4" fmla="*/ 577016 h 972036"/>
                <a:gd name="connsiteX5" fmla="*/ 32989 w 899839"/>
                <a:gd name="connsiteY5" fmla="*/ 459744 h 972036"/>
                <a:gd name="connsiteX6" fmla="*/ 611804 w 899839"/>
                <a:gd name="connsiteY6" fmla="*/ 17403 h 972036"/>
                <a:gd name="connsiteX7" fmla="*/ 715360 w 899839"/>
                <a:gd name="connsiteY7" fmla="*/ 18089 h 972036"/>
                <a:gd name="connsiteX8" fmla="*/ 899840 w 899839"/>
                <a:gd name="connsiteY8" fmla="*/ 163479 h 972036"/>
                <a:gd name="connsiteX9" fmla="*/ 340913 w 899839"/>
                <a:gd name="connsiteY9" fmla="*/ 972037 h 972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99839" h="972036">
                  <a:moveTo>
                    <a:pt x="340913" y="972037"/>
                  </a:moveTo>
                  <a:lnTo>
                    <a:pt x="225013" y="521466"/>
                  </a:lnTo>
                  <a:lnTo>
                    <a:pt x="137916" y="592104"/>
                  </a:lnTo>
                  <a:cubicBezTo>
                    <a:pt x="100197" y="622279"/>
                    <a:pt x="45333" y="615421"/>
                    <a:pt x="16529" y="577016"/>
                  </a:cubicBezTo>
                  <a:lnTo>
                    <a:pt x="16529" y="577016"/>
                  </a:lnTo>
                  <a:cubicBezTo>
                    <a:pt x="-10903" y="539983"/>
                    <a:pt x="-3359" y="487862"/>
                    <a:pt x="32989" y="459744"/>
                  </a:cubicBezTo>
                  <a:lnTo>
                    <a:pt x="611804" y="17403"/>
                  </a:lnTo>
                  <a:cubicBezTo>
                    <a:pt x="642665" y="-5914"/>
                    <a:pt x="685184" y="-5914"/>
                    <a:pt x="715360" y="18089"/>
                  </a:cubicBezTo>
                  <a:lnTo>
                    <a:pt x="899840" y="163479"/>
                  </a:lnTo>
                  <a:lnTo>
                    <a:pt x="340913" y="972037"/>
                  </a:lnTo>
                  <a:close/>
                </a:path>
              </a:pathLst>
            </a:cu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  <a:ln w="685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890" name="任意多边形: 形状 889">
              <a:extLst>
                <a:ext uri="{FF2B5EF4-FFF2-40B4-BE49-F238E27FC236}">
                  <a16:creationId xmlns:a16="http://schemas.microsoft.com/office/drawing/2014/main" id="{BEECB76C-E6E4-7BBD-5A77-F20215489C07}"/>
                </a:ext>
              </a:extLst>
            </p:cNvPr>
            <p:cNvSpPr/>
            <p:nvPr/>
          </p:nvSpPr>
          <p:spPr>
            <a:xfrm>
              <a:off x="8339781" y="4699144"/>
              <a:ext cx="1295939" cy="703836"/>
            </a:xfrm>
            <a:custGeom>
              <a:avLst/>
              <a:gdLst>
                <a:gd name="connsiteX0" fmla="*/ 1606144 w 2020366"/>
                <a:gd name="connsiteY0" fmla="*/ 1097280 h 1097279"/>
                <a:gd name="connsiteX1" fmla="*/ 0 w 2020366"/>
                <a:gd name="connsiteY1" fmla="*/ 1097280 h 1097279"/>
                <a:gd name="connsiteX2" fmla="*/ 413537 w 2020366"/>
                <a:gd name="connsiteY2" fmla="*/ 0 h 1097279"/>
                <a:gd name="connsiteX3" fmla="*/ 2020367 w 2020366"/>
                <a:gd name="connsiteY3" fmla="*/ 0 h 1097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0366" h="1097279">
                  <a:moveTo>
                    <a:pt x="1606144" y="1097280"/>
                  </a:moveTo>
                  <a:lnTo>
                    <a:pt x="0" y="1097280"/>
                  </a:lnTo>
                  <a:lnTo>
                    <a:pt x="413537" y="0"/>
                  </a:lnTo>
                  <a:lnTo>
                    <a:pt x="2020367" y="0"/>
                  </a:lnTo>
                  <a:close/>
                </a:path>
              </a:pathLst>
            </a:custGeom>
            <a:noFill/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1" name="任意多边形: 形状 890">
              <a:extLst>
                <a:ext uri="{FF2B5EF4-FFF2-40B4-BE49-F238E27FC236}">
                  <a16:creationId xmlns:a16="http://schemas.microsoft.com/office/drawing/2014/main" id="{83689B07-0E58-DB3E-08BA-06A303B5A881}"/>
                </a:ext>
              </a:extLst>
            </p:cNvPr>
            <p:cNvSpPr/>
            <p:nvPr/>
          </p:nvSpPr>
          <p:spPr>
            <a:xfrm>
              <a:off x="8956958" y="4539462"/>
              <a:ext cx="168921" cy="159683"/>
            </a:xfrm>
            <a:custGeom>
              <a:avLst/>
              <a:gdLst>
                <a:gd name="connsiteX0" fmla="*/ 0 w 263347"/>
                <a:gd name="connsiteY0" fmla="*/ 0 h 248945"/>
                <a:gd name="connsiteX1" fmla="*/ 263347 w 263347"/>
                <a:gd name="connsiteY1" fmla="*/ 0 h 248945"/>
                <a:gd name="connsiteX2" fmla="*/ 263347 w 263347"/>
                <a:gd name="connsiteY2" fmla="*/ 248945 h 248945"/>
                <a:gd name="connsiteX3" fmla="*/ 0 w 263347"/>
                <a:gd name="connsiteY3" fmla="*/ 248945 h 2489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3347" h="248945">
                  <a:moveTo>
                    <a:pt x="0" y="0"/>
                  </a:moveTo>
                  <a:lnTo>
                    <a:pt x="263347" y="0"/>
                  </a:lnTo>
                  <a:lnTo>
                    <a:pt x="263347" y="248945"/>
                  </a:lnTo>
                  <a:lnTo>
                    <a:pt x="0" y="248945"/>
                  </a:lnTo>
                  <a:close/>
                </a:path>
              </a:pathLst>
            </a:custGeom>
            <a:solidFill>
              <a:srgbClr val="1C1931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2" name="任意多边形: 形状 891">
              <a:extLst>
                <a:ext uri="{FF2B5EF4-FFF2-40B4-BE49-F238E27FC236}">
                  <a16:creationId xmlns:a16="http://schemas.microsoft.com/office/drawing/2014/main" id="{274589FF-6435-DF95-EC20-E0F461DEDE64}"/>
                </a:ext>
              </a:extLst>
            </p:cNvPr>
            <p:cNvSpPr/>
            <p:nvPr/>
          </p:nvSpPr>
          <p:spPr>
            <a:xfrm>
              <a:off x="9055495" y="4641078"/>
              <a:ext cx="65105" cy="36511"/>
            </a:xfrm>
            <a:custGeom>
              <a:avLst/>
              <a:gdLst>
                <a:gd name="connsiteX0" fmla="*/ 0 w 101498"/>
                <a:gd name="connsiteY0" fmla="*/ 0 h 56921"/>
                <a:gd name="connsiteX1" fmla="*/ 101498 w 101498"/>
                <a:gd name="connsiteY1" fmla="*/ 0 h 56921"/>
                <a:gd name="connsiteX2" fmla="*/ 101498 w 101498"/>
                <a:gd name="connsiteY2" fmla="*/ 56921 h 56921"/>
                <a:gd name="connsiteX3" fmla="*/ 0 w 101498"/>
                <a:gd name="connsiteY3" fmla="*/ 56921 h 56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1498" h="56921">
                  <a:moveTo>
                    <a:pt x="0" y="0"/>
                  </a:moveTo>
                  <a:lnTo>
                    <a:pt x="101498" y="0"/>
                  </a:lnTo>
                  <a:lnTo>
                    <a:pt x="101498" y="56921"/>
                  </a:lnTo>
                  <a:lnTo>
                    <a:pt x="0" y="56921"/>
                  </a:lnTo>
                  <a:close/>
                </a:path>
              </a:pathLst>
            </a:custGeom>
            <a:solidFill>
              <a:srgbClr val="272544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3" name="任意多边形: 形状 892">
              <a:extLst>
                <a:ext uri="{FF2B5EF4-FFF2-40B4-BE49-F238E27FC236}">
                  <a16:creationId xmlns:a16="http://schemas.microsoft.com/office/drawing/2014/main" id="{2DEB221D-7760-762D-3BCF-5C1A94118B9E}"/>
                </a:ext>
              </a:extLst>
            </p:cNvPr>
            <p:cNvSpPr/>
            <p:nvPr/>
          </p:nvSpPr>
          <p:spPr>
            <a:xfrm>
              <a:off x="8948160" y="4604566"/>
              <a:ext cx="60706" cy="36511"/>
            </a:xfrm>
            <a:custGeom>
              <a:avLst/>
              <a:gdLst>
                <a:gd name="connsiteX0" fmla="*/ 0 w 94640"/>
                <a:gd name="connsiteY0" fmla="*/ 0 h 56921"/>
                <a:gd name="connsiteX1" fmla="*/ 94640 w 94640"/>
                <a:gd name="connsiteY1" fmla="*/ 0 h 56921"/>
                <a:gd name="connsiteX2" fmla="*/ 94640 w 94640"/>
                <a:gd name="connsiteY2" fmla="*/ 56921 h 56921"/>
                <a:gd name="connsiteX3" fmla="*/ 0 w 94640"/>
                <a:gd name="connsiteY3" fmla="*/ 56921 h 56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4640" h="56921">
                  <a:moveTo>
                    <a:pt x="0" y="0"/>
                  </a:moveTo>
                  <a:lnTo>
                    <a:pt x="94640" y="0"/>
                  </a:lnTo>
                  <a:lnTo>
                    <a:pt x="94640" y="56921"/>
                  </a:lnTo>
                  <a:lnTo>
                    <a:pt x="0" y="56921"/>
                  </a:lnTo>
                  <a:close/>
                </a:path>
              </a:pathLst>
            </a:custGeom>
            <a:solidFill>
              <a:srgbClr val="272544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4" name="任意多边形: 形状 893">
              <a:extLst>
                <a:ext uri="{FF2B5EF4-FFF2-40B4-BE49-F238E27FC236}">
                  <a16:creationId xmlns:a16="http://schemas.microsoft.com/office/drawing/2014/main" id="{3832DF4D-55FA-0A8A-EC8A-AFE51372E6B9}"/>
                </a:ext>
              </a:extLst>
            </p:cNvPr>
            <p:cNvSpPr/>
            <p:nvPr/>
          </p:nvSpPr>
          <p:spPr>
            <a:xfrm>
              <a:off x="8956958" y="4539462"/>
              <a:ext cx="168921" cy="159683"/>
            </a:xfrm>
            <a:custGeom>
              <a:avLst/>
              <a:gdLst>
                <a:gd name="connsiteX0" fmla="*/ 0 w 263347"/>
                <a:gd name="connsiteY0" fmla="*/ 0 h 248945"/>
                <a:gd name="connsiteX1" fmla="*/ 263347 w 263347"/>
                <a:gd name="connsiteY1" fmla="*/ 0 h 248945"/>
                <a:gd name="connsiteX2" fmla="*/ 263347 w 263347"/>
                <a:gd name="connsiteY2" fmla="*/ 248945 h 248945"/>
                <a:gd name="connsiteX3" fmla="*/ 0 w 263347"/>
                <a:gd name="connsiteY3" fmla="*/ 248945 h 2489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3347" h="248945">
                  <a:moveTo>
                    <a:pt x="0" y="0"/>
                  </a:moveTo>
                  <a:lnTo>
                    <a:pt x="263347" y="0"/>
                  </a:lnTo>
                  <a:lnTo>
                    <a:pt x="263347" y="248945"/>
                  </a:lnTo>
                  <a:lnTo>
                    <a:pt x="0" y="248945"/>
                  </a:lnTo>
                  <a:close/>
                </a:path>
              </a:pathLst>
            </a:custGeom>
            <a:noFill/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5" name="任意多边形: 形状 894">
              <a:extLst>
                <a:ext uri="{FF2B5EF4-FFF2-40B4-BE49-F238E27FC236}">
                  <a16:creationId xmlns:a16="http://schemas.microsoft.com/office/drawing/2014/main" id="{9E39ACEE-AEB5-AA8B-CC1A-B0F110EA0BE3}"/>
                </a:ext>
              </a:extLst>
            </p:cNvPr>
            <p:cNvSpPr/>
            <p:nvPr/>
          </p:nvSpPr>
          <p:spPr>
            <a:xfrm>
              <a:off x="8914728" y="4475677"/>
              <a:ext cx="253821" cy="63785"/>
            </a:xfrm>
            <a:custGeom>
              <a:avLst/>
              <a:gdLst>
                <a:gd name="connsiteX0" fmla="*/ 0 w 395706"/>
                <a:gd name="connsiteY0" fmla="*/ 0 h 99441"/>
                <a:gd name="connsiteX1" fmla="*/ 395707 w 395706"/>
                <a:gd name="connsiteY1" fmla="*/ 0 h 99441"/>
                <a:gd name="connsiteX2" fmla="*/ 395707 w 395706"/>
                <a:gd name="connsiteY2" fmla="*/ 99441 h 99441"/>
                <a:gd name="connsiteX3" fmla="*/ 0 w 395706"/>
                <a:gd name="connsiteY3" fmla="*/ 99441 h 994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5706" h="99441">
                  <a:moveTo>
                    <a:pt x="0" y="0"/>
                  </a:moveTo>
                  <a:lnTo>
                    <a:pt x="395707" y="0"/>
                  </a:lnTo>
                  <a:lnTo>
                    <a:pt x="395707" y="99441"/>
                  </a:lnTo>
                  <a:lnTo>
                    <a:pt x="0" y="99441"/>
                  </a:lnTo>
                  <a:close/>
                </a:path>
              </a:pathLst>
            </a:custGeom>
            <a:solidFill>
              <a:srgbClr val="282642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6" name="任意多边形: 形状 895">
              <a:extLst>
                <a:ext uri="{FF2B5EF4-FFF2-40B4-BE49-F238E27FC236}">
                  <a16:creationId xmlns:a16="http://schemas.microsoft.com/office/drawing/2014/main" id="{37FD48FE-3648-7311-72FC-1EE0E0944D25}"/>
                </a:ext>
              </a:extLst>
            </p:cNvPr>
            <p:cNvSpPr/>
            <p:nvPr/>
          </p:nvSpPr>
          <p:spPr>
            <a:xfrm>
              <a:off x="8914728" y="4475677"/>
              <a:ext cx="253821" cy="63785"/>
            </a:xfrm>
            <a:custGeom>
              <a:avLst/>
              <a:gdLst>
                <a:gd name="connsiteX0" fmla="*/ 0 w 395706"/>
                <a:gd name="connsiteY0" fmla="*/ 0 h 99441"/>
                <a:gd name="connsiteX1" fmla="*/ 395707 w 395706"/>
                <a:gd name="connsiteY1" fmla="*/ 0 h 99441"/>
                <a:gd name="connsiteX2" fmla="*/ 395707 w 395706"/>
                <a:gd name="connsiteY2" fmla="*/ 99441 h 99441"/>
                <a:gd name="connsiteX3" fmla="*/ 0 w 395706"/>
                <a:gd name="connsiteY3" fmla="*/ 99441 h 994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5706" h="99441">
                  <a:moveTo>
                    <a:pt x="0" y="0"/>
                  </a:moveTo>
                  <a:lnTo>
                    <a:pt x="395707" y="0"/>
                  </a:lnTo>
                  <a:lnTo>
                    <a:pt x="395707" y="99441"/>
                  </a:lnTo>
                  <a:lnTo>
                    <a:pt x="0" y="99441"/>
                  </a:lnTo>
                  <a:close/>
                </a:path>
              </a:pathLst>
            </a:custGeom>
            <a:noFill/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7" name="任意多边形: 形状 896">
              <a:extLst>
                <a:ext uri="{FF2B5EF4-FFF2-40B4-BE49-F238E27FC236}">
                  <a16:creationId xmlns:a16="http://schemas.microsoft.com/office/drawing/2014/main" id="{3B622378-4180-F46F-C689-2B2BE5B3BB70}"/>
                </a:ext>
              </a:extLst>
            </p:cNvPr>
            <p:cNvSpPr/>
            <p:nvPr/>
          </p:nvSpPr>
          <p:spPr>
            <a:xfrm>
              <a:off x="8666186" y="5500199"/>
              <a:ext cx="387110" cy="316727"/>
            </a:xfrm>
            <a:custGeom>
              <a:avLst/>
              <a:gdLst>
                <a:gd name="connsiteX0" fmla="*/ 0 w 603504"/>
                <a:gd name="connsiteY0" fmla="*/ 0 h 493776"/>
                <a:gd name="connsiteX1" fmla="*/ 603504 w 603504"/>
                <a:gd name="connsiteY1" fmla="*/ 0 h 493776"/>
                <a:gd name="connsiteX2" fmla="*/ 603504 w 603504"/>
                <a:gd name="connsiteY2" fmla="*/ 493776 h 493776"/>
                <a:gd name="connsiteX3" fmla="*/ 0 w 603504"/>
                <a:gd name="connsiteY3" fmla="*/ 493776 h 493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3504" h="493776">
                  <a:moveTo>
                    <a:pt x="0" y="0"/>
                  </a:moveTo>
                  <a:lnTo>
                    <a:pt x="603504" y="0"/>
                  </a:lnTo>
                  <a:lnTo>
                    <a:pt x="603504" y="493776"/>
                  </a:lnTo>
                  <a:lnTo>
                    <a:pt x="0" y="493776"/>
                  </a:lnTo>
                  <a:close/>
                </a:path>
              </a:pathLst>
            </a:custGeom>
            <a:solidFill>
              <a:srgbClr val="71B8BC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8" name="任意多边形: 形状 897">
              <a:extLst>
                <a:ext uri="{FF2B5EF4-FFF2-40B4-BE49-F238E27FC236}">
                  <a16:creationId xmlns:a16="http://schemas.microsoft.com/office/drawing/2014/main" id="{26235F93-5902-AACB-C81A-D35961401DB6}"/>
                </a:ext>
              </a:extLst>
            </p:cNvPr>
            <p:cNvSpPr/>
            <p:nvPr/>
          </p:nvSpPr>
          <p:spPr>
            <a:xfrm>
              <a:off x="8666186" y="5500199"/>
              <a:ext cx="224787" cy="296051"/>
            </a:xfrm>
            <a:custGeom>
              <a:avLst/>
              <a:gdLst>
                <a:gd name="connsiteX0" fmla="*/ 0 w 350443"/>
                <a:gd name="connsiteY0" fmla="*/ 280492 h 461543"/>
                <a:gd name="connsiteX1" fmla="*/ 0 w 350443"/>
                <a:gd name="connsiteY1" fmla="*/ 461543 h 461543"/>
                <a:gd name="connsiteX2" fmla="*/ 350444 w 350443"/>
                <a:gd name="connsiteY2" fmla="*/ 0 h 461543"/>
                <a:gd name="connsiteX3" fmla="*/ 212598 w 350443"/>
                <a:gd name="connsiteY3" fmla="*/ 0 h 4615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0443" h="461543">
                  <a:moveTo>
                    <a:pt x="0" y="280492"/>
                  </a:moveTo>
                  <a:lnTo>
                    <a:pt x="0" y="461543"/>
                  </a:lnTo>
                  <a:lnTo>
                    <a:pt x="350444" y="0"/>
                  </a:lnTo>
                  <a:lnTo>
                    <a:pt x="212598" y="0"/>
                  </a:lnTo>
                  <a:close/>
                </a:path>
              </a:pathLst>
            </a:custGeom>
            <a:solidFill>
              <a:srgbClr val="D0F6FB">
                <a:alpha val="62000"/>
              </a:srgbClr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9" name="任意多边形: 形状 898">
              <a:extLst>
                <a:ext uri="{FF2B5EF4-FFF2-40B4-BE49-F238E27FC236}">
                  <a16:creationId xmlns:a16="http://schemas.microsoft.com/office/drawing/2014/main" id="{B777356C-0481-7E87-5DD1-0581EE7F16D5}"/>
                </a:ext>
              </a:extLst>
            </p:cNvPr>
            <p:cNvSpPr/>
            <p:nvPr/>
          </p:nvSpPr>
          <p:spPr>
            <a:xfrm>
              <a:off x="8680702" y="5500199"/>
              <a:ext cx="284614" cy="316727"/>
            </a:xfrm>
            <a:custGeom>
              <a:avLst/>
              <a:gdLst>
                <a:gd name="connsiteX0" fmla="*/ 0 w 443712"/>
                <a:gd name="connsiteY0" fmla="*/ 493776 h 493776"/>
                <a:gd name="connsiteX1" fmla="*/ 68580 w 443712"/>
                <a:gd name="connsiteY1" fmla="*/ 493776 h 493776"/>
                <a:gd name="connsiteX2" fmla="*/ 443712 w 443712"/>
                <a:gd name="connsiteY2" fmla="*/ 0 h 493776"/>
                <a:gd name="connsiteX3" fmla="*/ 375132 w 443712"/>
                <a:gd name="connsiteY3" fmla="*/ 0 h 493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3712" h="493776">
                  <a:moveTo>
                    <a:pt x="0" y="493776"/>
                  </a:moveTo>
                  <a:lnTo>
                    <a:pt x="68580" y="493776"/>
                  </a:lnTo>
                  <a:lnTo>
                    <a:pt x="443712" y="0"/>
                  </a:lnTo>
                  <a:lnTo>
                    <a:pt x="375132" y="0"/>
                  </a:lnTo>
                  <a:close/>
                </a:path>
              </a:pathLst>
            </a:custGeom>
            <a:solidFill>
              <a:srgbClr val="D0F6FB">
                <a:alpha val="62000"/>
              </a:srgbClr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0" name="任意多边形: 形状 899">
              <a:extLst>
                <a:ext uri="{FF2B5EF4-FFF2-40B4-BE49-F238E27FC236}">
                  <a16:creationId xmlns:a16="http://schemas.microsoft.com/office/drawing/2014/main" id="{5A58E66D-1880-A8FC-A80C-4E28DC5E3053}"/>
                </a:ext>
              </a:extLst>
            </p:cNvPr>
            <p:cNvSpPr/>
            <p:nvPr/>
          </p:nvSpPr>
          <p:spPr>
            <a:xfrm>
              <a:off x="8666186" y="5500199"/>
              <a:ext cx="387110" cy="316727"/>
            </a:xfrm>
            <a:custGeom>
              <a:avLst/>
              <a:gdLst>
                <a:gd name="connsiteX0" fmla="*/ 0 w 603504"/>
                <a:gd name="connsiteY0" fmla="*/ 0 h 493776"/>
                <a:gd name="connsiteX1" fmla="*/ 603504 w 603504"/>
                <a:gd name="connsiteY1" fmla="*/ 0 h 493776"/>
                <a:gd name="connsiteX2" fmla="*/ 603504 w 603504"/>
                <a:gd name="connsiteY2" fmla="*/ 493776 h 493776"/>
                <a:gd name="connsiteX3" fmla="*/ 0 w 603504"/>
                <a:gd name="connsiteY3" fmla="*/ 493776 h 493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3504" h="493776">
                  <a:moveTo>
                    <a:pt x="0" y="0"/>
                  </a:moveTo>
                  <a:lnTo>
                    <a:pt x="603504" y="0"/>
                  </a:lnTo>
                  <a:lnTo>
                    <a:pt x="603504" y="493776"/>
                  </a:lnTo>
                  <a:lnTo>
                    <a:pt x="0" y="493776"/>
                  </a:lnTo>
                  <a:close/>
                </a:path>
              </a:pathLst>
            </a:custGeom>
            <a:noFill/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1" name="任意多边形: 形状 900">
              <a:extLst>
                <a:ext uri="{FF2B5EF4-FFF2-40B4-BE49-F238E27FC236}">
                  <a16:creationId xmlns:a16="http://schemas.microsoft.com/office/drawing/2014/main" id="{8917926D-C9E1-389F-DF46-5C6052BCFCF9}"/>
                </a:ext>
              </a:extLst>
            </p:cNvPr>
            <p:cNvSpPr/>
            <p:nvPr/>
          </p:nvSpPr>
          <p:spPr>
            <a:xfrm>
              <a:off x="8644191" y="5834521"/>
              <a:ext cx="431100" cy="52788"/>
            </a:xfrm>
            <a:custGeom>
              <a:avLst/>
              <a:gdLst>
                <a:gd name="connsiteX0" fmla="*/ 0 w 672084"/>
                <a:gd name="connsiteY0" fmla="*/ 0 h 82296"/>
                <a:gd name="connsiteX1" fmla="*/ 672084 w 672084"/>
                <a:gd name="connsiteY1" fmla="*/ 0 h 82296"/>
                <a:gd name="connsiteX2" fmla="*/ 672084 w 672084"/>
                <a:gd name="connsiteY2" fmla="*/ 82296 h 82296"/>
                <a:gd name="connsiteX3" fmla="*/ 0 w 672084"/>
                <a:gd name="connsiteY3" fmla="*/ 82296 h 82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72084" h="82296">
                  <a:moveTo>
                    <a:pt x="0" y="0"/>
                  </a:moveTo>
                  <a:lnTo>
                    <a:pt x="672084" y="0"/>
                  </a:lnTo>
                  <a:lnTo>
                    <a:pt x="672084" y="82296"/>
                  </a:lnTo>
                  <a:lnTo>
                    <a:pt x="0" y="82296"/>
                  </a:lnTo>
                  <a:close/>
                </a:path>
              </a:pathLst>
            </a:custGeom>
            <a:solidFill>
              <a:srgbClr val="D14D2F"/>
            </a:solidFill>
            <a:ln w="41148" cap="rnd">
              <a:solidFill>
                <a:srgbClr val="CE4829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2" name="任意多边形: 形状 901">
              <a:extLst>
                <a:ext uri="{FF2B5EF4-FFF2-40B4-BE49-F238E27FC236}">
                  <a16:creationId xmlns:a16="http://schemas.microsoft.com/office/drawing/2014/main" id="{A39858E3-E38C-223B-35E2-49631FBEA8F6}"/>
                </a:ext>
              </a:extLst>
            </p:cNvPr>
            <p:cNvSpPr/>
            <p:nvPr/>
          </p:nvSpPr>
          <p:spPr>
            <a:xfrm>
              <a:off x="8644191" y="5816925"/>
              <a:ext cx="431100" cy="52788"/>
            </a:xfrm>
            <a:custGeom>
              <a:avLst/>
              <a:gdLst>
                <a:gd name="connsiteX0" fmla="*/ 0 w 672084"/>
                <a:gd name="connsiteY0" fmla="*/ 0 h 82296"/>
                <a:gd name="connsiteX1" fmla="*/ 672084 w 672084"/>
                <a:gd name="connsiteY1" fmla="*/ 0 h 82296"/>
                <a:gd name="connsiteX2" fmla="*/ 672084 w 672084"/>
                <a:gd name="connsiteY2" fmla="*/ 82296 h 82296"/>
                <a:gd name="connsiteX3" fmla="*/ 0 w 672084"/>
                <a:gd name="connsiteY3" fmla="*/ 82296 h 82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72084" h="82296">
                  <a:moveTo>
                    <a:pt x="0" y="0"/>
                  </a:moveTo>
                  <a:lnTo>
                    <a:pt x="672084" y="0"/>
                  </a:lnTo>
                  <a:lnTo>
                    <a:pt x="672084" y="82296"/>
                  </a:lnTo>
                  <a:lnTo>
                    <a:pt x="0" y="82296"/>
                  </a:lnTo>
                  <a:close/>
                </a:path>
              </a:pathLst>
            </a:custGeom>
            <a:solidFill>
              <a:srgbClr val="656B82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3" name="任意多边形: 形状 902">
              <a:extLst>
                <a:ext uri="{FF2B5EF4-FFF2-40B4-BE49-F238E27FC236}">
                  <a16:creationId xmlns:a16="http://schemas.microsoft.com/office/drawing/2014/main" id="{4079FFCA-A869-D79B-DC10-831D1CF18AC0}"/>
                </a:ext>
              </a:extLst>
            </p:cNvPr>
            <p:cNvSpPr/>
            <p:nvPr/>
          </p:nvSpPr>
          <p:spPr>
            <a:xfrm>
              <a:off x="8644191" y="5816925"/>
              <a:ext cx="431100" cy="52788"/>
            </a:xfrm>
            <a:custGeom>
              <a:avLst/>
              <a:gdLst>
                <a:gd name="connsiteX0" fmla="*/ 0 w 672084"/>
                <a:gd name="connsiteY0" fmla="*/ 0 h 82296"/>
                <a:gd name="connsiteX1" fmla="*/ 672084 w 672084"/>
                <a:gd name="connsiteY1" fmla="*/ 0 h 82296"/>
                <a:gd name="connsiteX2" fmla="*/ 672084 w 672084"/>
                <a:gd name="connsiteY2" fmla="*/ 82296 h 82296"/>
                <a:gd name="connsiteX3" fmla="*/ 0 w 672084"/>
                <a:gd name="connsiteY3" fmla="*/ 82296 h 82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72084" h="82296">
                  <a:moveTo>
                    <a:pt x="0" y="0"/>
                  </a:moveTo>
                  <a:lnTo>
                    <a:pt x="672084" y="0"/>
                  </a:lnTo>
                  <a:lnTo>
                    <a:pt x="672084" y="82296"/>
                  </a:lnTo>
                  <a:lnTo>
                    <a:pt x="0" y="82296"/>
                  </a:lnTo>
                  <a:close/>
                </a:path>
              </a:pathLst>
            </a:custGeom>
            <a:noFill/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4" name="任意多边形: 形状 903">
              <a:extLst>
                <a:ext uri="{FF2B5EF4-FFF2-40B4-BE49-F238E27FC236}">
                  <a16:creationId xmlns:a16="http://schemas.microsoft.com/office/drawing/2014/main" id="{28EFD308-F5D7-C310-A964-4E983BE2B9E3}"/>
                </a:ext>
              </a:extLst>
            </p:cNvPr>
            <p:cNvSpPr/>
            <p:nvPr/>
          </p:nvSpPr>
          <p:spPr>
            <a:xfrm>
              <a:off x="10634600" y="5267053"/>
              <a:ext cx="306755" cy="551192"/>
            </a:xfrm>
            <a:custGeom>
              <a:avLst/>
              <a:gdLst>
                <a:gd name="connsiteX0" fmla="*/ 387679 w 478230"/>
                <a:gd name="connsiteY0" fmla="*/ 106299 h 859307"/>
                <a:gd name="connsiteX1" fmla="*/ 238860 w 478230"/>
                <a:gd name="connsiteY1" fmla="*/ 859307 h 859307"/>
                <a:gd name="connsiteX2" fmla="*/ 90042 w 478230"/>
                <a:gd name="connsiteY2" fmla="*/ 106299 h 859307"/>
                <a:gd name="connsiteX3" fmla="*/ 238860 w 478230"/>
                <a:gd name="connsiteY3" fmla="*/ 0 h 859307"/>
                <a:gd name="connsiteX4" fmla="*/ 387679 w 478230"/>
                <a:gd name="connsiteY4" fmla="*/ 106299 h 8593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8230" h="859307">
                  <a:moveTo>
                    <a:pt x="387679" y="106299"/>
                  </a:moveTo>
                  <a:cubicBezTo>
                    <a:pt x="493292" y="282550"/>
                    <a:pt x="570102" y="859307"/>
                    <a:pt x="238860" y="859307"/>
                  </a:cubicBezTo>
                  <a:cubicBezTo>
                    <a:pt x="-91695" y="859307"/>
                    <a:pt x="-14886" y="282550"/>
                    <a:pt x="90042" y="106299"/>
                  </a:cubicBezTo>
                  <a:cubicBezTo>
                    <a:pt x="133933" y="33604"/>
                    <a:pt x="191540" y="0"/>
                    <a:pt x="238860" y="0"/>
                  </a:cubicBezTo>
                  <a:cubicBezTo>
                    <a:pt x="286180" y="0"/>
                    <a:pt x="343788" y="33604"/>
                    <a:pt x="387679" y="106299"/>
                  </a:cubicBezTo>
                  <a:close/>
                </a:path>
              </a:pathLst>
            </a:custGeom>
            <a:solidFill>
              <a:srgbClr val="1FBE6A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5" name="任意多边形: 形状 904">
              <a:extLst>
                <a:ext uri="{FF2B5EF4-FFF2-40B4-BE49-F238E27FC236}">
                  <a16:creationId xmlns:a16="http://schemas.microsoft.com/office/drawing/2014/main" id="{AF17608D-57A5-3A1D-CF5D-4563D0428CE2}"/>
                </a:ext>
              </a:extLst>
            </p:cNvPr>
            <p:cNvSpPr/>
            <p:nvPr/>
          </p:nvSpPr>
          <p:spPr>
            <a:xfrm>
              <a:off x="10634600" y="5267053"/>
              <a:ext cx="306755" cy="551192"/>
            </a:xfrm>
            <a:custGeom>
              <a:avLst/>
              <a:gdLst>
                <a:gd name="connsiteX0" fmla="*/ 387679 w 478230"/>
                <a:gd name="connsiteY0" fmla="*/ 106299 h 859307"/>
                <a:gd name="connsiteX1" fmla="*/ 238860 w 478230"/>
                <a:gd name="connsiteY1" fmla="*/ 859307 h 859307"/>
                <a:gd name="connsiteX2" fmla="*/ 90042 w 478230"/>
                <a:gd name="connsiteY2" fmla="*/ 106299 h 859307"/>
                <a:gd name="connsiteX3" fmla="*/ 238860 w 478230"/>
                <a:gd name="connsiteY3" fmla="*/ 0 h 859307"/>
                <a:gd name="connsiteX4" fmla="*/ 387679 w 478230"/>
                <a:gd name="connsiteY4" fmla="*/ 106299 h 8593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8230" h="859307">
                  <a:moveTo>
                    <a:pt x="387679" y="106299"/>
                  </a:moveTo>
                  <a:cubicBezTo>
                    <a:pt x="493292" y="282550"/>
                    <a:pt x="570102" y="859307"/>
                    <a:pt x="238860" y="859307"/>
                  </a:cubicBezTo>
                  <a:cubicBezTo>
                    <a:pt x="-91695" y="859307"/>
                    <a:pt x="-14886" y="282550"/>
                    <a:pt x="90042" y="106299"/>
                  </a:cubicBezTo>
                  <a:cubicBezTo>
                    <a:pt x="133933" y="33604"/>
                    <a:pt x="191540" y="0"/>
                    <a:pt x="238860" y="0"/>
                  </a:cubicBezTo>
                  <a:cubicBezTo>
                    <a:pt x="286180" y="0"/>
                    <a:pt x="343788" y="33604"/>
                    <a:pt x="387679" y="106299"/>
                  </a:cubicBezTo>
                  <a:close/>
                </a:path>
              </a:pathLst>
            </a:cu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  <a:ln w="685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906" name="任意多边形: 形状 905">
              <a:extLst>
                <a:ext uri="{FF2B5EF4-FFF2-40B4-BE49-F238E27FC236}">
                  <a16:creationId xmlns:a16="http://schemas.microsoft.com/office/drawing/2014/main" id="{DA9EDB0C-AF01-EEE6-6451-383E87AFD56F}"/>
                </a:ext>
              </a:extLst>
            </p:cNvPr>
            <p:cNvSpPr/>
            <p:nvPr/>
          </p:nvSpPr>
          <p:spPr>
            <a:xfrm>
              <a:off x="10431657" y="5128045"/>
              <a:ext cx="306905" cy="643570"/>
            </a:xfrm>
            <a:custGeom>
              <a:avLst/>
              <a:gdLst>
                <a:gd name="connsiteX0" fmla="*/ 387912 w 478464"/>
                <a:gd name="connsiteY0" fmla="*/ 124130 h 1003325"/>
                <a:gd name="connsiteX1" fmla="*/ 239094 w 478464"/>
                <a:gd name="connsiteY1" fmla="*/ 1003326 h 1003325"/>
                <a:gd name="connsiteX2" fmla="*/ 90275 w 478464"/>
                <a:gd name="connsiteY2" fmla="*/ 124130 h 1003325"/>
                <a:gd name="connsiteX3" fmla="*/ 239094 w 478464"/>
                <a:gd name="connsiteY3" fmla="*/ 0 h 1003325"/>
                <a:gd name="connsiteX4" fmla="*/ 387912 w 478464"/>
                <a:gd name="connsiteY4" fmla="*/ 124130 h 1003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8464" h="1003325">
                  <a:moveTo>
                    <a:pt x="387912" y="124130"/>
                  </a:moveTo>
                  <a:cubicBezTo>
                    <a:pt x="493525" y="329870"/>
                    <a:pt x="570335" y="1003326"/>
                    <a:pt x="239094" y="1003326"/>
                  </a:cubicBezTo>
                  <a:cubicBezTo>
                    <a:pt x="-92148" y="1003326"/>
                    <a:pt x="-14652" y="329870"/>
                    <a:pt x="90275" y="124130"/>
                  </a:cubicBezTo>
                  <a:cubicBezTo>
                    <a:pt x="134166" y="39090"/>
                    <a:pt x="191773" y="0"/>
                    <a:pt x="239094" y="0"/>
                  </a:cubicBezTo>
                  <a:cubicBezTo>
                    <a:pt x="286414" y="0"/>
                    <a:pt x="344021" y="39090"/>
                    <a:pt x="387912" y="124130"/>
                  </a:cubicBezTo>
                  <a:close/>
                </a:path>
              </a:pathLst>
            </a:cu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  <a:ln w="685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907" name="任意多边形: 形状 906">
              <a:extLst>
                <a:ext uri="{FF2B5EF4-FFF2-40B4-BE49-F238E27FC236}">
                  <a16:creationId xmlns:a16="http://schemas.microsoft.com/office/drawing/2014/main" id="{D66D2D8F-4983-BE78-ED26-B6FE14AC52B0}"/>
                </a:ext>
              </a:extLst>
            </p:cNvPr>
            <p:cNvSpPr/>
            <p:nvPr/>
          </p:nvSpPr>
          <p:spPr>
            <a:xfrm>
              <a:off x="10431657" y="5128045"/>
              <a:ext cx="306905" cy="643570"/>
            </a:xfrm>
            <a:custGeom>
              <a:avLst/>
              <a:gdLst>
                <a:gd name="connsiteX0" fmla="*/ 387912 w 478464"/>
                <a:gd name="connsiteY0" fmla="*/ 124130 h 1003325"/>
                <a:gd name="connsiteX1" fmla="*/ 239094 w 478464"/>
                <a:gd name="connsiteY1" fmla="*/ 1003326 h 1003325"/>
                <a:gd name="connsiteX2" fmla="*/ 90275 w 478464"/>
                <a:gd name="connsiteY2" fmla="*/ 124130 h 1003325"/>
                <a:gd name="connsiteX3" fmla="*/ 239094 w 478464"/>
                <a:gd name="connsiteY3" fmla="*/ 0 h 1003325"/>
                <a:gd name="connsiteX4" fmla="*/ 387912 w 478464"/>
                <a:gd name="connsiteY4" fmla="*/ 124130 h 1003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8464" h="1003325">
                  <a:moveTo>
                    <a:pt x="387912" y="124130"/>
                  </a:moveTo>
                  <a:cubicBezTo>
                    <a:pt x="493525" y="329870"/>
                    <a:pt x="570335" y="1003326"/>
                    <a:pt x="239094" y="1003326"/>
                  </a:cubicBezTo>
                  <a:cubicBezTo>
                    <a:pt x="-92148" y="1003326"/>
                    <a:pt x="-14652" y="329870"/>
                    <a:pt x="90275" y="124130"/>
                  </a:cubicBezTo>
                  <a:cubicBezTo>
                    <a:pt x="134166" y="39090"/>
                    <a:pt x="191773" y="0"/>
                    <a:pt x="239094" y="0"/>
                  </a:cubicBezTo>
                  <a:cubicBezTo>
                    <a:pt x="286414" y="0"/>
                    <a:pt x="344021" y="39090"/>
                    <a:pt x="387912" y="124130"/>
                  </a:cubicBezTo>
                  <a:close/>
                </a:path>
              </a:pathLst>
            </a:custGeom>
            <a:noFill/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8" name="任意多边形: 形状 907">
              <a:extLst>
                <a:ext uri="{FF2B5EF4-FFF2-40B4-BE49-F238E27FC236}">
                  <a16:creationId xmlns:a16="http://schemas.microsoft.com/office/drawing/2014/main" id="{199715CD-1F33-3424-AA33-3E9E67629B3B}"/>
                </a:ext>
              </a:extLst>
            </p:cNvPr>
            <p:cNvSpPr/>
            <p:nvPr/>
          </p:nvSpPr>
          <p:spPr>
            <a:xfrm>
              <a:off x="8014180" y="4739114"/>
              <a:ext cx="325430" cy="1019305"/>
            </a:xfrm>
            <a:custGeom>
              <a:avLst/>
              <a:gdLst>
                <a:gd name="connsiteX0" fmla="*/ 251807 w 507344"/>
                <a:gd name="connsiteY0" fmla="*/ 1589094 h 1589094"/>
                <a:gd name="connsiteX1" fmla="*/ 251807 w 507344"/>
                <a:gd name="connsiteY1" fmla="*/ 1589094 h 1589094"/>
                <a:gd name="connsiteX2" fmla="*/ 119 w 507344"/>
                <a:gd name="connsiteY2" fmla="*/ 1282542 h 1589094"/>
                <a:gd name="connsiteX3" fmla="*/ 268267 w 507344"/>
                <a:gd name="connsiteY3" fmla="*/ 14497 h 1589094"/>
                <a:gd name="connsiteX4" fmla="*/ 307357 w 507344"/>
                <a:gd name="connsiteY4" fmla="*/ 15869 h 1589094"/>
                <a:gd name="connsiteX5" fmla="*/ 504182 w 507344"/>
                <a:gd name="connsiteY5" fmla="*/ 1292143 h 1589094"/>
                <a:gd name="connsiteX6" fmla="*/ 251807 w 507344"/>
                <a:gd name="connsiteY6" fmla="*/ 1589094 h 15890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07344" h="1589094">
                  <a:moveTo>
                    <a:pt x="251807" y="1589094"/>
                  </a:moveTo>
                  <a:lnTo>
                    <a:pt x="251807" y="1589094"/>
                  </a:lnTo>
                  <a:cubicBezTo>
                    <a:pt x="109161" y="1589094"/>
                    <a:pt x="805" y="1442333"/>
                    <a:pt x="119" y="1282542"/>
                  </a:cubicBezTo>
                  <a:cubicBezTo>
                    <a:pt x="-3996" y="879977"/>
                    <a:pt x="98874" y="452038"/>
                    <a:pt x="268267" y="14497"/>
                  </a:cubicBezTo>
                  <a:cubicBezTo>
                    <a:pt x="275810" y="-5391"/>
                    <a:pt x="300499" y="-4705"/>
                    <a:pt x="307357" y="15869"/>
                  </a:cubicBezTo>
                  <a:cubicBezTo>
                    <a:pt x="454804" y="461639"/>
                    <a:pt x="523384" y="886149"/>
                    <a:pt x="504182" y="1292143"/>
                  </a:cubicBezTo>
                  <a:cubicBezTo>
                    <a:pt x="498010" y="1449191"/>
                    <a:pt x="391025" y="1589094"/>
                    <a:pt x="251807" y="1589094"/>
                  </a:cubicBez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  <a:ln w="685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909" name="任意多边形: 形状 908">
              <a:extLst>
                <a:ext uri="{FF2B5EF4-FFF2-40B4-BE49-F238E27FC236}">
                  <a16:creationId xmlns:a16="http://schemas.microsoft.com/office/drawing/2014/main" id="{B4687DCD-FD90-AAF5-E7D9-DCB00356DB52}"/>
                </a:ext>
              </a:extLst>
            </p:cNvPr>
            <p:cNvSpPr/>
            <p:nvPr/>
          </p:nvSpPr>
          <p:spPr>
            <a:xfrm>
              <a:off x="8014180" y="4739114"/>
              <a:ext cx="325430" cy="1019305"/>
            </a:xfrm>
            <a:custGeom>
              <a:avLst/>
              <a:gdLst>
                <a:gd name="connsiteX0" fmla="*/ 251807 w 507344"/>
                <a:gd name="connsiteY0" fmla="*/ 1589094 h 1589094"/>
                <a:gd name="connsiteX1" fmla="*/ 251807 w 507344"/>
                <a:gd name="connsiteY1" fmla="*/ 1589094 h 1589094"/>
                <a:gd name="connsiteX2" fmla="*/ 119 w 507344"/>
                <a:gd name="connsiteY2" fmla="*/ 1282542 h 1589094"/>
                <a:gd name="connsiteX3" fmla="*/ 268267 w 507344"/>
                <a:gd name="connsiteY3" fmla="*/ 14497 h 1589094"/>
                <a:gd name="connsiteX4" fmla="*/ 307357 w 507344"/>
                <a:gd name="connsiteY4" fmla="*/ 15869 h 1589094"/>
                <a:gd name="connsiteX5" fmla="*/ 504182 w 507344"/>
                <a:gd name="connsiteY5" fmla="*/ 1292143 h 1589094"/>
                <a:gd name="connsiteX6" fmla="*/ 251807 w 507344"/>
                <a:gd name="connsiteY6" fmla="*/ 1589094 h 15890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07344" h="1589094">
                  <a:moveTo>
                    <a:pt x="251807" y="1589094"/>
                  </a:moveTo>
                  <a:lnTo>
                    <a:pt x="251807" y="1589094"/>
                  </a:lnTo>
                  <a:cubicBezTo>
                    <a:pt x="109161" y="1589094"/>
                    <a:pt x="805" y="1442333"/>
                    <a:pt x="119" y="1282542"/>
                  </a:cubicBezTo>
                  <a:cubicBezTo>
                    <a:pt x="-3996" y="879977"/>
                    <a:pt x="98874" y="452038"/>
                    <a:pt x="268267" y="14497"/>
                  </a:cubicBezTo>
                  <a:cubicBezTo>
                    <a:pt x="275810" y="-5391"/>
                    <a:pt x="300499" y="-4705"/>
                    <a:pt x="307357" y="15869"/>
                  </a:cubicBezTo>
                  <a:cubicBezTo>
                    <a:pt x="454804" y="461639"/>
                    <a:pt x="523384" y="886149"/>
                    <a:pt x="504182" y="1292143"/>
                  </a:cubicBezTo>
                  <a:cubicBezTo>
                    <a:pt x="498010" y="1449191"/>
                    <a:pt x="391025" y="1589094"/>
                    <a:pt x="251807" y="1589094"/>
                  </a:cubicBezTo>
                  <a:close/>
                </a:path>
              </a:pathLst>
            </a:custGeom>
            <a:noFill/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0" name="任意多边形: 形状 909">
              <a:extLst>
                <a:ext uri="{FF2B5EF4-FFF2-40B4-BE49-F238E27FC236}">
                  <a16:creationId xmlns:a16="http://schemas.microsoft.com/office/drawing/2014/main" id="{2A03323B-8118-C3BA-4E4E-803228867FBD}"/>
                </a:ext>
              </a:extLst>
            </p:cNvPr>
            <p:cNvSpPr/>
            <p:nvPr/>
          </p:nvSpPr>
          <p:spPr>
            <a:xfrm>
              <a:off x="7732883" y="4916455"/>
              <a:ext cx="306905" cy="742107"/>
            </a:xfrm>
            <a:custGeom>
              <a:avLst/>
              <a:gdLst>
                <a:gd name="connsiteX0" fmla="*/ 387912 w 478464"/>
                <a:gd name="connsiteY0" fmla="*/ 143332 h 1156944"/>
                <a:gd name="connsiteX1" fmla="*/ 239094 w 478464"/>
                <a:gd name="connsiteY1" fmla="*/ 1156945 h 1156944"/>
                <a:gd name="connsiteX2" fmla="*/ 90275 w 478464"/>
                <a:gd name="connsiteY2" fmla="*/ 143332 h 1156944"/>
                <a:gd name="connsiteX3" fmla="*/ 239094 w 478464"/>
                <a:gd name="connsiteY3" fmla="*/ 0 h 1156944"/>
                <a:gd name="connsiteX4" fmla="*/ 387912 w 478464"/>
                <a:gd name="connsiteY4" fmla="*/ 143332 h 1156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8464" h="1156944">
                  <a:moveTo>
                    <a:pt x="387912" y="143332"/>
                  </a:moveTo>
                  <a:cubicBezTo>
                    <a:pt x="493525" y="380619"/>
                    <a:pt x="570335" y="1156945"/>
                    <a:pt x="239094" y="1156945"/>
                  </a:cubicBezTo>
                  <a:cubicBezTo>
                    <a:pt x="-92148" y="1156945"/>
                    <a:pt x="-14652" y="380619"/>
                    <a:pt x="90275" y="143332"/>
                  </a:cubicBezTo>
                  <a:cubicBezTo>
                    <a:pt x="134166" y="45263"/>
                    <a:pt x="191773" y="0"/>
                    <a:pt x="239094" y="0"/>
                  </a:cubicBezTo>
                  <a:cubicBezTo>
                    <a:pt x="286414" y="0"/>
                    <a:pt x="344707" y="45263"/>
                    <a:pt x="387912" y="143332"/>
                  </a:cubicBezTo>
                  <a:close/>
                </a:path>
              </a:pathLst>
            </a:cu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  <a:ln w="685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911" name="任意多边形: 形状 910">
              <a:extLst>
                <a:ext uri="{FF2B5EF4-FFF2-40B4-BE49-F238E27FC236}">
                  <a16:creationId xmlns:a16="http://schemas.microsoft.com/office/drawing/2014/main" id="{5062BD6F-CD99-2000-4655-BA83724FC815}"/>
                </a:ext>
              </a:extLst>
            </p:cNvPr>
            <p:cNvSpPr/>
            <p:nvPr/>
          </p:nvSpPr>
          <p:spPr>
            <a:xfrm>
              <a:off x="7732883" y="4916455"/>
              <a:ext cx="306905" cy="742107"/>
            </a:xfrm>
            <a:custGeom>
              <a:avLst/>
              <a:gdLst>
                <a:gd name="connsiteX0" fmla="*/ 387912 w 478464"/>
                <a:gd name="connsiteY0" fmla="*/ 143332 h 1156944"/>
                <a:gd name="connsiteX1" fmla="*/ 239094 w 478464"/>
                <a:gd name="connsiteY1" fmla="*/ 1156945 h 1156944"/>
                <a:gd name="connsiteX2" fmla="*/ 90275 w 478464"/>
                <a:gd name="connsiteY2" fmla="*/ 143332 h 1156944"/>
                <a:gd name="connsiteX3" fmla="*/ 239094 w 478464"/>
                <a:gd name="connsiteY3" fmla="*/ 0 h 1156944"/>
                <a:gd name="connsiteX4" fmla="*/ 387912 w 478464"/>
                <a:gd name="connsiteY4" fmla="*/ 143332 h 1156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8464" h="1156944">
                  <a:moveTo>
                    <a:pt x="387912" y="143332"/>
                  </a:moveTo>
                  <a:cubicBezTo>
                    <a:pt x="493525" y="380619"/>
                    <a:pt x="570335" y="1156945"/>
                    <a:pt x="239094" y="1156945"/>
                  </a:cubicBezTo>
                  <a:cubicBezTo>
                    <a:pt x="-92148" y="1156945"/>
                    <a:pt x="-14652" y="380619"/>
                    <a:pt x="90275" y="143332"/>
                  </a:cubicBezTo>
                  <a:cubicBezTo>
                    <a:pt x="134166" y="45263"/>
                    <a:pt x="191773" y="0"/>
                    <a:pt x="239094" y="0"/>
                  </a:cubicBezTo>
                  <a:cubicBezTo>
                    <a:pt x="286414" y="0"/>
                    <a:pt x="344707" y="45263"/>
                    <a:pt x="387912" y="143332"/>
                  </a:cubicBezTo>
                  <a:close/>
                </a:path>
              </a:pathLst>
            </a:custGeom>
            <a:noFill/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2" name="任意多边形: 形状 911">
              <a:extLst>
                <a:ext uri="{FF2B5EF4-FFF2-40B4-BE49-F238E27FC236}">
                  <a16:creationId xmlns:a16="http://schemas.microsoft.com/office/drawing/2014/main" id="{699B4A06-E8CA-65CE-50E0-17FB44E5A195}"/>
                </a:ext>
              </a:extLst>
            </p:cNvPr>
            <p:cNvSpPr/>
            <p:nvPr/>
          </p:nvSpPr>
          <p:spPr>
            <a:xfrm>
              <a:off x="7530090" y="5128045"/>
              <a:ext cx="306905" cy="643570"/>
            </a:xfrm>
            <a:custGeom>
              <a:avLst/>
              <a:gdLst>
                <a:gd name="connsiteX0" fmla="*/ 387912 w 478464"/>
                <a:gd name="connsiteY0" fmla="*/ 124130 h 1003325"/>
                <a:gd name="connsiteX1" fmla="*/ 239094 w 478464"/>
                <a:gd name="connsiteY1" fmla="*/ 1003326 h 1003325"/>
                <a:gd name="connsiteX2" fmla="*/ 90275 w 478464"/>
                <a:gd name="connsiteY2" fmla="*/ 124130 h 1003325"/>
                <a:gd name="connsiteX3" fmla="*/ 239094 w 478464"/>
                <a:gd name="connsiteY3" fmla="*/ 0 h 1003325"/>
                <a:gd name="connsiteX4" fmla="*/ 387912 w 478464"/>
                <a:gd name="connsiteY4" fmla="*/ 124130 h 1003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8464" h="1003325">
                  <a:moveTo>
                    <a:pt x="387912" y="124130"/>
                  </a:moveTo>
                  <a:cubicBezTo>
                    <a:pt x="493525" y="329870"/>
                    <a:pt x="570335" y="1003326"/>
                    <a:pt x="239094" y="1003326"/>
                  </a:cubicBezTo>
                  <a:cubicBezTo>
                    <a:pt x="-92148" y="1003326"/>
                    <a:pt x="-14652" y="329870"/>
                    <a:pt x="90275" y="124130"/>
                  </a:cubicBezTo>
                  <a:cubicBezTo>
                    <a:pt x="134166" y="39090"/>
                    <a:pt x="191773" y="0"/>
                    <a:pt x="239094" y="0"/>
                  </a:cubicBezTo>
                  <a:cubicBezTo>
                    <a:pt x="286414" y="0"/>
                    <a:pt x="344707" y="39090"/>
                    <a:pt x="387912" y="124130"/>
                  </a:cubicBezTo>
                  <a:close/>
                </a:path>
              </a:pathLst>
            </a:cu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  <a:ln w="685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913" name="任意多边形: 形状 912">
              <a:extLst>
                <a:ext uri="{FF2B5EF4-FFF2-40B4-BE49-F238E27FC236}">
                  <a16:creationId xmlns:a16="http://schemas.microsoft.com/office/drawing/2014/main" id="{688E45B9-159A-F5C8-57D5-364345C0F877}"/>
                </a:ext>
              </a:extLst>
            </p:cNvPr>
            <p:cNvSpPr/>
            <p:nvPr/>
          </p:nvSpPr>
          <p:spPr>
            <a:xfrm>
              <a:off x="7530090" y="5128045"/>
              <a:ext cx="306905" cy="643570"/>
            </a:xfrm>
            <a:custGeom>
              <a:avLst/>
              <a:gdLst>
                <a:gd name="connsiteX0" fmla="*/ 387912 w 478464"/>
                <a:gd name="connsiteY0" fmla="*/ 124130 h 1003325"/>
                <a:gd name="connsiteX1" fmla="*/ 239094 w 478464"/>
                <a:gd name="connsiteY1" fmla="*/ 1003326 h 1003325"/>
                <a:gd name="connsiteX2" fmla="*/ 90275 w 478464"/>
                <a:gd name="connsiteY2" fmla="*/ 124130 h 1003325"/>
                <a:gd name="connsiteX3" fmla="*/ 239094 w 478464"/>
                <a:gd name="connsiteY3" fmla="*/ 0 h 1003325"/>
                <a:gd name="connsiteX4" fmla="*/ 387912 w 478464"/>
                <a:gd name="connsiteY4" fmla="*/ 124130 h 1003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8464" h="1003325">
                  <a:moveTo>
                    <a:pt x="387912" y="124130"/>
                  </a:moveTo>
                  <a:cubicBezTo>
                    <a:pt x="493525" y="329870"/>
                    <a:pt x="570335" y="1003326"/>
                    <a:pt x="239094" y="1003326"/>
                  </a:cubicBezTo>
                  <a:cubicBezTo>
                    <a:pt x="-92148" y="1003326"/>
                    <a:pt x="-14652" y="329870"/>
                    <a:pt x="90275" y="124130"/>
                  </a:cubicBezTo>
                  <a:cubicBezTo>
                    <a:pt x="134166" y="39090"/>
                    <a:pt x="191773" y="0"/>
                    <a:pt x="239094" y="0"/>
                  </a:cubicBezTo>
                  <a:cubicBezTo>
                    <a:pt x="286414" y="0"/>
                    <a:pt x="344707" y="39090"/>
                    <a:pt x="387912" y="124130"/>
                  </a:cubicBezTo>
                  <a:close/>
                </a:path>
              </a:pathLst>
            </a:custGeom>
            <a:noFill/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4" name="任意多边形: 形状 913">
              <a:extLst>
                <a:ext uri="{FF2B5EF4-FFF2-40B4-BE49-F238E27FC236}">
                  <a16:creationId xmlns:a16="http://schemas.microsoft.com/office/drawing/2014/main" id="{6E125E4D-7508-90BF-A935-B39321EB8324}"/>
                </a:ext>
              </a:extLst>
            </p:cNvPr>
            <p:cNvSpPr/>
            <p:nvPr/>
          </p:nvSpPr>
          <p:spPr>
            <a:xfrm>
              <a:off x="9219138" y="4513948"/>
              <a:ext cx="1056635" cy="1584512"/>
            </a:xfrm>
            <a:custGeom>
              <a:avLst/>
              <a:gdLst>
                <a:gd name="connsiteX0" fmla="*/ 1647292 w 1647291"/>
                <a:gd name="connsiteY0" fmla="*/ 2470252 h 2470251"/>
                <a:gd name="connsiteX1" fmla="*/ 0 w 1647291"/>
                <a:gd name="connsiteY1" fmla="*/ 2470252 h 2470251"/>
                <a:gd name="connsiteX2" fmla="*/ 0 w 1647291"/>
                <a:gd name="connsiteY2" fmla="*/ 708431 h 2470251"/>
                <a:gd name="connsiteX3" fmla="*/ 823646 w 1647291"/>
                <a:gd name="connsiteY3" fmla="*/ 0 h 2470251"/>
                <a:gd name="connsiteX4" fmla="*/ 1647292 w 1647291"/>
                <a:gd name="connsiteY4" fmla="*/ 708431 h 24702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47291" h="2470251">
                  <a:moveTo>
                    <a:pt x="1647292" y="2470252"/>
                  </a:moveTo>
                  <a:lnTo>
                    <a:pt x="0" y="2470252"/>
                  </a:lnTo>
                  <a:lnTo>
                    <a:pt x="0" y="708431"/>
                  </a:lnTo>
                  <a:lnTo>
                    <a:pt x="823646" y="0"/>
                  </a:lnTo>
                  <a:lnTo>
                    <a:pt x="1647292" y="708431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5" name="任意多边形: 形状 914">
              <a:extLst>
                <a:ext uri="{FF2B5EF4-FFF2-40B4-BE49-F238E27FC236}">
                  <a16:creationId xmlns:a16="http://schemas.microsoft.com/office/drawing/2014/main" id="{D1C1F28A-C515-D90C-4677-AE6DFE823427}"/>
                </a:ext>
              </a:extLst>
            </p:cNvPr>
            <p:cNvSpPr/>
            <p:nvPr/>
          </p:nvSpPr>
          <p:spPr>
            <a:xfrm>
              <a:off x="10197911" y="5236260"/>
              <a:ext cx="79182" cy="36511"/>
            </a:xfrm>
            <a:custGeom>
              <a:avLst/>
              <a:gdLst>
                <a:gd name="connsiteX0" fmla="*/ 0 w 123444"/>
                <a:gd name="connsiteY0" fmla="*/ 0 h 56921"/>
                <a:gd name="connsiteX1" fmla="*/ 123444 w 123444"/>
                <a:gd name="connsiteY1" fmla="*/ 0 h 56921"/>
                <a:gd name="connsiteX2" fmla="*/ 123444 w 123444"/>
                <a:gd name="connsiteY2" fmla="*/ 56921 h 56921"/>
                <a:gd name="connsiteX3" fmla="*/ 0 w 123444"/>
                <a:gd name="connsiteY3" fmla="*/ 56921 h 56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444" h="56921">
                  <a:moveTo>
                    <a:pt x="0" y="0"/>
                  </a:moveTo>
                  <a:lnTo>
                    <a:pt x="123444" y="0"/>
                  </a:lnTo>
                  <a:lnTo>
                    <a:pt x="123444" y="56921"/>
                  </a:lnTo>
                  <a:lnTo>
                    <a:pt x="0" y="56921"/>
                  </a:lnTo>
                  <a:close/>
                </a:path>
              </a:pathLst>
            </a:cu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  <a:ln w="685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916" name="任意多边形: 形状 915">
              <a:extLst>
                <a:ext uri="{FF2B5EF4-FFF2-40B4-BE49-F238E27FC236}">
                  <a16:creationId xmlns:a16="http://schemas.microsoft.com/office/drawing/2014/main" id="{8B08102B-95C1-EDB2-49B0-C79852B085DF}"/>
                </a:ext>
              </a:extLst>
            </p:cNvPr>
            <p:cNvSpPr/>
            <p:nvPr/>
          </p:nvSpPr>
          <p:spPr>
            <a:xfrm>
              <a:off x="10153921" y="5281570"/>
              <a:ext cx="79182" cy="36511"/>
            </a:xfrm>
            <a:custGeom>
              <a:avLst/>
              <a:gdLst>
                <a:gd name="connsiteX0" fmla="*/ 0 w 123444"/>
                <a:gd name="connsiteY0" fmla="*/ 0 h 56921"/>
                <a:gd name="connsiteX1" fmla="*/ 123444 w 123444"/>
                <a:gd name="connsiteY1" fmla="*/ 0 h 56921"/>
                <a:gd name="connsiteX2" fmla="*/ 123444 w 123444"/>
                <a:gd name="connsiteY2" fmla="*/ 56921 h 56921"/>
                <a:gd name="connsiteX3" fmla="*/ 0 w 123444"/>
                <a:gd name="connsiteY3" fmla="*/ 56921 h 56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444" h="56921">
                  <a:moveTo>
                    <a:pt x="0" y="0"/>
                  </a:moveTo>
                  <a:lnTo>
                    <a:pt x="123444" y="0"/>
                  </a:lnTo>
                  <a:lnTo>
                    <a:pt x="123444" y="56921"/>
                  </a:lnTo>
                  <a:lnTo>
                    <a:pt x="0" y="56921"/>
                  </a:lnTo>
                  <a:close/>
                </a:path>
              </a:pathLst>
            </a:cu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  <a:ln w="685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917" name="任意多边形: 形状 916">
              <a:extLst>
                <a:ext uri="{FF2B5EF4-FFF2-40B4-BE49-F238E27FC236}">
                  <a16:creationId xmlns:a16="http://schemas.microsoft.com/office/drawing/2014/main" id="{081FC1C8-53B6-8925-CD33-9BDE837CFF2D}"/>
                </a:ext>
              </a:extLst>
            </p:cNvPr>
            <p:cNvSpPr/>
            <p:nvPr/>
          </p:nvSpPr>
          <p:spPr>
            <a:xfrm>
              <a:off x="10109931" y="5236260"/>
              <a:ext cx="79182" cy="36511"/>
            </a:xfrm>
            <a:custGeom>
              <a:avLst/>
              <a:gdLst>
                <a:gd name="connsiteX0" fmla="*/ 0 w 123444"/>
                <a:gd name="connsiteY0" fmla="*/ 0 h 56921"/>
                <a:gd name="connsiteX1" fmla="*/ 123444 w 123444"/>
                <a:gd name="connsiteY1" fmla="*/ 0 h 56921"/>
                <a:gd name="connsiteX2" fmla="*/ 123444 w 123444"/>
                <a:gd name="connsiteY2" fmla="*/ 56921 h 56921"/>
                <a:gd name="connsiteX3" fmla="*/ 0 w 123444"/>
                <a:gd name="connsiteY3" fmla="*/ 56921 h 56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444" h="56921">
                  <a:moveTo>
                    <a:pt x="0" y="0"/>
                  </a:moveTo>
                  <a:lnTo>
                    <a:pt x="123444" y="0"/>
                  </a:lnTo>
                  <a:lnTo>
                    <a:pt x="123444" y="56921"/>
                  </a:lnTo>
                  <a:lnTo>
                    <a:pt x="0" y="56921"/>
                  </a:lnTo>
                  <a:close/>
                </a:path>
              </a:pathLst>
            </a:cu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  <a:ln w="685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918" name="任意多边形: 形状 917">
              <a:extLst>
                <a:ext uri="{FF2B5EF4-FFF2-40B4-BE49-F238E27FC236}">
                  <a16:creationId xmlns:a16="http://schemas.microsoft.com/office/drawing/2014/main" id="{71E6AA1E-6887-D7C8-0305-30CE5D1E6C22}"/>
                </a:ext>
              </a:extLst>
            </p:cNvPr>
            <p:cNvSpPr/>
            <p:nvPr/>
          </p:nvSpPr>
          <p:spPr>
            <a:xfrm>
              <a:off x="9784846" y="4852229"/>
              <a:ext cx="79182" cy="36511"/>
            </a:xfrm>
            <a:custGeom>
              <a:avLst/>
              <a:gdLst>
                <a:gd name="connsiteX0" fmla="*/ 0 w 123444"/>
                <a:gd name="connsiteY0" fmla="*/ 0 h 56921"/>
                <a:gd name="connsiteX1" fmla="*/ 123444 w 123444"/>
                <a:gd name="connsiteY1" fmla="*/ 0 h 56921"/>
                <a:gd name="connsiteX2" fmla="*/ 123444 w 123444"/>
                <a:gd name="connsiteY2" fmla="*/ 56921 h 56921"/>
                <a:gd name="connsiteX3" fmla="*/ 0 w 123444"/>
                <a:gd name="connsiteY3" fmla="*/ 56921 h 56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444" h="56921">
                  <a:moveTo>
                    <a:pt x="0" y="0"/>
                  </a:moveTo>
                  <a:lnTo>
                    <a:pt x="123444" y="0"/>
                  </a:lnTo>
                  <a:lnTo>
                    <a:pt x="123444" y="56921"/>
                  </a:lnTo>
                  <a:lnTo>
                    <a:pt x="0" y="56921"/>
                  </a:lnTo>
                  <a:close/>
                </a:path>
              </a:pathLst>
            </a:cu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  <a:ln w="685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919" name="任意多边形: 形状 918">
              <a:extLst>
                <a:ext uri="{FF2B5EF4-FFF2-40B4-BE49-F238E27FC236}">
                  <a16:creationId xmlns:a16="http://schemas.microsoft.com/office/drawing/2014/main" id="{1208648C-6D50-95EC-A505-8545878A20E0}"/>
                </a:ext>
              </a:extLst>
            </p:cNvPr>
            <p:cNvSpPr/>
            <p:nvPr/>
          </p:nvSpPr>
          <p:spPr>
            <a:xfrm>
              <a:off x="9263127" y="5281570"/>
              <a:ext cx="79182" cy="36511"/>
            </a:xfrm>
            <a:custGeom>
              <a:avLst/>
              <a:gdLst>
                <a:gd name="connsiteX0" fmla="*/ 0 w 123444"/>
                <a:gd name="connsiteY0" fmla="*/ 0 h 56921"/>
                <a:gd name="connsiteX1" fmla="*/ 123444 w 123444"/>
                <a:gd name="connsiteY1" fmla="*/ 0 h 56921"/>
                <a:gd name="connsiteX2" fmla="*/ 123444 w 123444"/>
                <a:gd name="connsiteY2" fmla="*/ 56921 h 56921"/>
                <a:gd name="connsiteX3" fmla="*/ 0 w 123444"/>
                <a:gd name="connsiteY3" fmla="*/ 56921 h 56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444" h="56921">
                  <a:moveTo>
                    <a:pt x="0" y="0"/>
                  </a:moveTo>
                  <a:lnTo>
                    <a:pt x="123444" y="0"/>
                  </a:lnTo>
                  <a:lnTo>
                    <a:pt x="123444" y="56921"/>
                  </a:lnTo>
                  <a:lnTo>
                    <a:pt x="0" y="56921"/>
                  </a:lnTo>
                  <a:close/>
                </a:path>
              </a:pathLst>
            </a:cu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  <a:ln w="685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920" name="任意多边形: 形状 919">
              <a:extLst>
                <a:ext uri="{FF2B5EF4-FFF2-40B4-BE49-F238E27FC236}">
                  <a16:creationId xmlns:a16="http://schemas.microsoft.com/office/drawing/2014/main" id="{F6FA9D30-D472-E760-76AF-D0BE70FC50DE}"/>
                </a:ext>
              </a:extLst>
            </p:cNvPr>
            <p:cNvSpPr/>
            <p:nvPr/>
          </p:nvSpPr>
          <p:spPr>
            <a:xfrm>
              <a:off x="10098054" y="5901826"/>
              <a:ext cx="79182" cy="36511"/>
            </a:xfrm>
            <a:custGeom>
              <a:avLst/>
              <a:gdLst>
                <a:gd name="connsiteX0" fmla="*/ 0 w 123444"/>
                <a:gd name="connsiteY0" fmla="*/ 0 h 56921"/>
                <a:gd name="connsiteX1" fmla="*/ 123444 w 123444"/>
                <a:gd name="connsiteY1" fmla="*/ 0 h 56921"/>
                <a:gd name="connsiteX2" fmla="*/ 123444 w 123444"/>
                <a:gd name="connsiteY2" fmla="*/ 56921 h 56921"/>
                <a:gd name="connsiteX3" fmla="*/ 0 w 123444"/>
                <a:gd name="connsiteY3" fmla="*/ 56921 h 56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444" h="56921">
                  <a:moveTo>
                    <a:pt x="0" y="0"/>
                  </a:moveTo>
                  <a:lnTo>
                    <a:pt x="123444" y="0"/>
                  </a:lnTo>
                  <a:lnTo>
                    <a:pt x="123444" y="56921"/>
                  </a:lnTo>
                  <a:lnTo>
                    <a:pt x="0" y="56921"/>
                  </a:lnTo>
                  <a:close/>
                </a:path>
              </a:pathLst>
            </a:cu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  <a:ln w="685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921" name="任意多边形: 形状 920">
              <a:extLst>
                <a:ext uri="{FF2B5EF4-FFF2-40B4-BE49-F238E27FC236}">
                  <a16:creationId xmlns:a16="http://schemas.microsoft.com/office/drawing/2014/main" id="{F0A08411-11F0-2765-40E4-79E8497796D4}"/>
                </a:ext>
              </a:extLst>
            </p:cNvPr>
            <p:cNvSpPr/>
            <p:nvPr/>
          </p:nvSpPr>
          <p:spPr>
            <a:xfrm>
              <a:off x="9476917" y="5020710"/>
              <a:ext cx="79182" cy="36511"/>
            </a:xfrm>
            <a:custGeom>
              <a:avLst/>
              <a:gdLst>
                <a:gd name="connsiteX0" fmla="*/ 0 w 123444"/>
                <a:gd name="connsiteY0" fmla="*/ 0 h 56921"/>
                <a:gd name="connsiteX1" fmla="*/ 123444 w 123444"/>
                <a:gd name="connsiteY1" fmla="*/ 0 h 56921"/>
                <a:gd name="connsiteX2" fmla="*/ 123444 w 123444"/>
                <a:gd name="connsiteY2" fmla="*/ 56921 h 56921"/>
                <a:gd name="connsiteX3" fmla="*/ 0 w 123444"/>
                <a:gd name="connsiteY3" fmla="*/ 56921 h 56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444" h="56921">
                  <a:moveTo>
                    <a:pt x="0" y="0"/>
                  </a:moveTo>
                  <a:lnTo>
                    <a:pt x="123444" y="0"/>
                  </a:lnTo>
                  <a:lnTo>
                    <a:pt x="123444" y="56921"/>
                  </a:lnTo>
                  <a:lnTo>
                    <a:pt x="0" y="56921"/>
                  </a:lnTo>
                  <a:close/>
                </a:path>
              </a:pathLst>
            </a:cu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  <a:ln w="685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922" name="任意多边形: 形状 921">
              <a:extLst>
                <a:ext uri="{FF2B5EF4-FFF2-40B4-BE49-F238E27FC236}">
                  <a16:creationId xmlns:a16="http://schemas.microsoft.com/office/drawing/2014/main" id="{70D36D29-2936-0DCA-3D89-BE1F0D5FFAE4}"/>
                </a:ext>
              </a:extLst>
            </p:cNvPr>
            <p:cNvSpPr/>
            <p:nvPr/>
          </p:nvSpPr>
          <p:spPr>
            <a:xfrm>
              <a:off x="9219138" y="5236260"/>
              <a:ext cx="79182" cy="36511"/>
            </a:xfrm>
            <a:custGeom>
              <a:avLst/>
              <a:gdLst>
                <a:gd name="connsiteX0" fmla="*/ 0 w 123444"/>
                <a:gd name="connsiteY0" fmla="*/ 0 h 56921"/>
                <a:gd name="connsiteX1" fmla="*/ 123444 w 123444"/>
                <a:gd name="connsiteY1" fmla="*/ 0 h 56921"/>
                <a:gd name="connsiteX2" fmla="*/ 123444 w 123444"/>
                <a:gd name="connsiteY2" fmla="*/ 56921 h 56921"/>
                <a:gd name="connsiteX3" fmla="*/ 0 w 123444"/>
                <a:gd name="connsiteY3" fmla="*/ 56921 h 56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444" h="56921">
                  <a:moveTo>
                    <a:pt x="0" y="0"/>
                  </a:moveTo>
                  <a:lnTo>
                    <a:pt x="123444" y="0"/>
                  </a:lnTo>
                  <a:lnTo>
                    <a:pt x="123444" y="56921"/>
                  </a:lnTo>
                  <a:lnTo>
                    <a:pt x="0" y="56921"/>
                  </a:lnTo>
                  <a:close/>
                </a:path>
              </a:pathLst>
            </a:cu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  <a:ln w="685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923" name="任意多边形: 形状 922">
              <a:extLst>
                <a:ext uri="{FF2B5EF4-FFF2-40B4-BE49-F238E27FC236}">
                  <a16:creationId xmlns:a16="http://schemas.microsoft.com/office/drawing/2014/main" id="{6E73F50E-306C-3355-5158-B4789C61004F}"/>
                </a:ext>
              </a:extLst>
            </p:cNvPr>
            <p:cNvSpPr/>
            <p:nvPr/>
          </p:nvSpPr>
          <p:spPr>
            <a:xfrm>
              <a:off x="9179547" y="4715861"/>
              <a:ext cx="79182" cy="36511"/>
            </a:xfrm>
            <a:custGeom>
              <a:avLst/>
              <a:gdLst>
                <a:gd name="connsiteX0" fmla="*/ 0 w 123444"/>
                <a:gd name="connsiteY0" fmla="*/ 0 h 56921"/>
                <a:gd name="connsiteX1" fmla="*/ 123444 w 123444"/>
                <a:gd name="connsiteY1" fmla="*/ 0 h 56921"/>
                <a:gd name="connsiteX2" fmla="*/ 123444 w 123444"/>
                <a:gd name="connsiteY2" fmla="*/ 56921 h 56921"/>
                <a:gd name="connsiteX3" fmla="*/ 0 w 123444"/>
                <a:gd name="connsiteY3" fmla="*/ 56921 h 56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444" h="56921">
                  <a:moveTo>
                    <a:pt x="0" y="0"/>
                  </a:moveTo>
                  <a:lnTo>
                    <a:pt x="123444" y="0"/>
                  </a:lnTo>
                  <a:lnTo>
                    <a:pt x="123444" y="56921"/>
                  </a:lnTo>
                  <a:lnTo>
                    <a:pt x="0" y="56921"/>
                  </a:lnTo>
                  <a:close/>
                </a:path>
              </a:pathLst>
            </a:cu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  <a:ln w="685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924" name="任意多边形: 形状 923">
              <a:extLst>
                <a:ext uri="{FF2B5EF4-FFF2-40B4-BE49-F238E27FC236}">
                  <a16:creationId xmlns:a16="http://schemas.microsoft.com/office/drawing/2014/main" id="{18632444-09FE-FB77-334F-75B7A6DC6099}"/>
                </a:ext>
              </a:extLst>
            </p:cNvPr>
            <p:cNvSpPr/>
            <p:nvPr/>
          </p:nvSpPr>
          <p:spPr>
            <a:xfrm>
              <a:off x="9013705" y="5258695"/>
              <a:ext cx="79182" cy="36511"/>
            </a:xfrm>
            <a:custGeom>
              <a:avLst/>
              <a:gdLst>
                <a:gd name="connsiteX0" fmla="*/ 0 w 123444"/>
                <a:gd name="connsiteY0" fmla="*/ 0 h 56921"/>
                <a:gd name="connsiteX1" fmla="*/ 123444 w 123444"/>
                <a:gd name="connsiteY1" fmla="*/ 0 h 56921"/>
                <a:gd name="connsiteX2" fmla="*/ 123444 w 123444"/>
                <a:gd name="connsiteY2" fmla="*/ 56921 h 56921"/>
                <a:gd name="connsiteX3" fmla="*/ 0 w 123444"/>
                <a:gd name="connsiteY3" fmla="*/ 56921 h 56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444" h="56921">
                  <a:moveTo>
                    <a:pt x="0" y="0"/>
                  </a:moveTo>
                  <a:lnTo>
                    <a:pt x="123444" y="0"/>
                  </a:lnTo>
                  <a:lnTo>
                    <a:pt x="123444" y="56921"/>
                  </a:lnTo>
                  <a:lnTo>
                    <a:pt x="0" y="56921"/>
                  </a:lnTo>
                  <a:close/>
                </a:path>
              </a:pathLst>
            </a:cu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  <a:ln w="685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925" name="任意多边形: 形状 924">
              <a:extLst>
                <a:ext uri="{FF2B5EF4-FFF2-40B4-BE49-F238E27FC236}">
                  <a16:creationId xmlns:a16="http://schemas.microsoft.com/office/drawing/2014/main" id="{E8D4EC9E-C658-CB96-1E42-D5901CF4520C}"/>
                </a:ext>
              </a:extLst>
            </p:cNvPr>
            <p:cNvSpPr/>
            <p:nvPr/>
          </p:nvSpPr>
          <p:spPr>
            <a:xfrm>
              <a:off x="9702585" y="5622051"/>
              <a:ext cx="79182" cy="36511"/>
            </a:xfrm>
            <a:custGeom>
              <a:avLst/>
              <a:gdLst>
                <a:gd name="connsiteX0" fmla="*/ 0 w 123444"/>
                <a:gd name="connsiteY0" fmla="*/ 0 h 56921"/>
                <a:gd name="connsiteX1" fmla="*/ 123444 w 123444"/>
                <a:gd name="connsiteY1" fmla="*/ 0 h 56921"/>
                <a:gd name="connsiteX2" fmla="*/ 123444 w 123444"/>
                <a:gd name="connsiteY2" fmla="*/ 56921 h 56921"/>
                <a:gd name="connsiteX3" fmla="*/ 0 w 123444"/>
                <a:gd name="connsiteY3" fmla="*/ 56921 h 56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444" h="56921">
                  <a:moveTo>
                    <a:pt x="0" y="0"/>
                  </a:moveTo>
                  <a:lnTo>
                    <a:pt x="123444" y="0"/>
                  </a:lnTo>
                  <a:lnTo>
                    <a:pt x="123444" y="56921"/>
                  </a:lnTo>
                  <a:lnTo>
                    <a:pt x="0" y="56921"/>
                  </a:lnTo>
                  <a:close/>
                </a:path>
              </a:pathLst>
            </a:cu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  <a:ln w="685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926" name="任意多边形: 形状 925">
              <a:extLst>
                <a:ext uri="{FF2B5EF4-FFF2-40B4-BE49-F238E27FC236}">
                  <a16:creationId xmlns:a16="http://schemas.microsoft.com/office/drawing/2014/main" id="{BB86ABAB-35F4-2F11-CF83-D82DE6B84529}"/>
                </a:ext>
              </a:extLst>
            </p:cNvPr>
            <p:cNvSpPr/>
            <p:nvPr/>
          </p:nvSpPr>
          <p:spPr>
            <a:xfrm>
              <a:off x="9658596" y="5576741"/>
              <a:ext cx="79182" cy="36511"/>
            </a:xfrm>
            <a:custGeom>
              <a:avLst/>
              <a:gdLst>
                <a:gd name="connsiteX0" fmla="*/ 0 w 123444"/>
                <a:gd name="connsiteY0" fmla="*/ 0 h 56921"/>
                <a:gd name="connsiteX1" fmla="*/ 123444 w 123444"/>
                <a:gd name="connsiteY1" fmla="*/ 0 h 56921"/>
                <a:gd name="connsiteX2" fmla="*/ 123444 w 123444"/>
                <a:gd name="connsiteY2" fmla="*/ 56921 h 56921"/>
                <a:gd name="connsiteX3" fmla="*/ 0 w 123444"/>
                <a:gd name="connsiteY3" fmla="*/ 56921 h 56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444" h="56921">
                  <a:moveTo>
                    <a:pt x="0" y="0"/>
                  </a:moveTo>
                  <a:lnTo>
                    <a:pt x="123444" y="0"/>
                  </a:lnTo>
                  <a:lnTo>
                    <a:pt x="123444" y="56921"/>
                  </a:lnTo>
                  <a:lnTo>
                    <a:pt x="0" y="56921"/>
                  </a:lnTo>
                  <a:close/>
                </a:path>
              </a:pathLst>
            </a:cu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  <a:ln w="685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927" name="任意多边形: 形状 926">
              <a:extLst>
                <a:ext uri="{FF2B5EF4-FFF2-40B4-BE49-F238E27FC236}">
                  <a16:creationId xmlns:a16="http://schemas.microsoft.com/office/drawing/2014/main" id="{6E0A8409-B0BE-5290-BD81-0ECBA549FAEB}"/>
                </a:ext>
              </a:extLst>
            </p:cNvPr>
            <p:cNvSpPr/>
            <p:nvPr/>
          </p:nvSpPr>
          <p:spPr>
            <a:xfrm>
              <a:off x="9219138" y="4513948"/>
              <a:ext cx="1056635" cy="524798"/>
            </a:xfrm>
            <a:custGeom>
              <a:avLst/>
              <a:gdLst>
                <a:gd name="connsiteX0" fmla="*/ 0 w 1647291"/>
                <a:gd name="connsiteY0" fmla="*/ 708431 h 818159"/>
                <a:gd name="connsiteX1" fmla="*/ 0 w 1647291"/>
                <a:gd name="connsiteY1" fmla="*/ 815416 h 818159"/>
                <a:gd name="connsiteX2" fmla="*/ 821588 w 1647291"/>
                <a:gd name="connsiteY2" fmla="*/ 119329 h 818159"/>
                <a:gd name="connsiteX3" fmla="*/ 1647292 w 1647291"/>
                <a:gd name="connsiteY3" fmla="*/ 818159 h 818159"/>
                <a:gd name="connsiteX4" fmla="*/ 1647292 w 1647291"/>
                <a:gd name="connsiteY4" fmla="*/ 708431 h 818159"/>
                <a:gd name="connsiteX5" fmla="*/ 823646 w 1647291"/>
                <a:gd name="connsiteY5" fmla="*/ 0 h 818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47291" h="818159">
                  <a:moveTo>
                    <a:pt x="0" y="708431"/>
                  </a:moveTo>
                  <a:lnTo>
                    <a:pt x="0" y="815416"/>
                  </a:lnTo>
                  <a:lnTo>
                    <a:pt x="821588" y="119329"/>
                  </a:lnTo>
                  <a:lnTo>
                    <a:pt x="1647292" y="818159"/>
                  </a:lnTo>
                  <a:lnTo>
                    <a:pt x="1647292" y="708431"/>
                  </a:lnTo>
                  <a:lnTo>
                    <a:pt x="823646" y="0"/>
                  </a:lnTo>
                  <a:close/>
                </a:path>
              </a:pathLst>
            </a:custGeom>
            <a:solidFill>
              <a:srgbClr val="EA633A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8" name="任意多边形: 形状 927">
              <a:extLst>
                <a:ext uri="{FF2B5EF4-FFF2-40B4-BE49-F238E27FC236}">
                  <a16:creationId xmlns:a16="http://schemas.microsoft.com/office/drawing/2014/main" id="{0EA2E97D-78F4-2122-F3F9-9C3025D55139}"/>
                </a:ext>
              </a:extLst>
            </p:cNvPr>
            <p:cNvSpPr/>
            <p:nvPr/>
          </p:nvSpPr>
          <p:spPr>
            <a:xfrm>
              <a:off x="9219138" y="4513948"/>
              <a:ext cx="1056635" cy="1584512"/>
            </a:xfrm>
            <a:custGeom>
              <a:avLst/>
              <a:gdLst>
                <a:gd name="connsiteX0" fmla="*/ 1647292 w 1647291"/>
                <a:gd name="connsiteY0" fmla="*/ 2470252 h 2470251"/>
                <a:gd name="connsiteX1" fmla="*/ 0 w 1647291"/>
                <a:gd name="connsiteY1" fmla="*/ 2470252 h 2470251"/>
                <a:gd name="connsiteX2" fmla="*/ 0 w 1647291"/>
                <a:gd name="connsiteY2" fmla="*/ 708431 h 2470251"/>
                <a:gd name="connsiteX3" fmla="*/ 823646 w 1647291"/>
                <a:gd name="connsiteY3" fmla="*/ 0 h 2470251"/>
                <a:gd name="connsiteX4" fmla="*/ 1647292 w 1647291"/>
                <a:gd name="connsiteY4" fmla="*/ 708431 h 24702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47291" h="2470251">
                  <a:moveTo>
                    <a:pt x="1647292" y="2470252"/>
                  </a:moveTo>
                  <a:lnTo>
                    <a:pt x="0" y="2470252"/>
                  </a:lnTo>
                  <a:lnTo>
                    <a:pt x="0" y="708431"/>
                  </a:lnTo>
                  <a:lnTo>
                    <a:pt x="823646" y="0"/>
                  </a:lnTo>
                  <a:lnTo>
                    <a:pt x="1647292" y="708431"/>
                  </a:lnTo>
                  <a:close/>
                </a:path>
              </a:pathLst>
            </a:custGeom>
            <a:noFill/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9" name="任意多边形: 形状 928">
              <a:extLst>
                <a:ext uri="{FF2B5EF4-FFF2-40B4-BE49-F238E27FC236}">
                  <a16:creationId xmlns:a16="http://schemas.microsoft.com/office/drawing/2014/main" id="{04C82501-3A02-0728-CBED-4EA124FA5907}"/>
                </a:ext>
              </a:extLst>
            </p:cNvPr>
            <p:cNvSpPr/>
            <p:nvPr/>
          </p:nvSpPr>
          <p:spPr>
            <a:xfrm>
              <a:off x="9781327" y="5500199"/>
              <a:ext cx="316727" cy="598261"/>
            </a:xfrm>
            <a:custGeom>
              <a:avLst/>
              <a:gdLst>
                <a:gd name="connsiteX0" fmla="*/ 0 w 493776"/>
                <a:gd name="connsiteY0" fmla="*/ 0 h 932688"/>
                <a:gd name="connsiteX1" fmla="*/ 493776 w 493776"/>
                <a:gd name="connsiteY1" fmla="*/ 0 h 932688"/>
                <a:gd name="connsiteX2" fmla="*/ 493776 w 493776"/>
                <a:gd name="connsiteY2" fmla="*/ 932688 h 932688"/>
                <a:gd name="connsiteX3" fmla="*/ 0 w 493776"/>
                <a:gd name="connsiteY3" fmla="*/ 932688 h 932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93776" h="932688">
                  <a:moveTo>
                    <a:pt x="0" y="0"/>
                  </a:moveTo>
                  <a:lnTo>
                    <a:pt x="493776" y="0"/>
                  </a:lnTo>
                  <a:lnTo>
                    <a:pt x="493776" y="932688"/>
                  </a:lnTo>
                  <a:lnTo>
                    <a:pt x="0" y="932688"/>
                  </a:lnTo>
                  <a:close/>
                </a:path>
              </a:pathLst>
            </a:custGeom>
            <a:solidFill>
              <a:srgbClr val="99393E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0" name="任意多边形: 形状 929">
              <a:extLst>
                <a:ext uri="{FF2B5EF4-FFF2-40B4-BE49-F238E27FC236}">
                  <a16:creationId xmlns:a16="http://schemas.microsoft.com/office/drawing/2014/main" id="{46BC27B2-E61C-12DD-5772-FF733D74F476}"/>
                </a:ext>
              </a:extLst>
            </p:cNvPr>
            <p:cNvSpPr/>
            <p:nvPr/>
          </p:nvSpPr>
          <p:spPr>
            <a:xfrm>
              <a:off x="10061982" y="5500199"/>
              <a:ext cx="36071" cy="598261"/>
            </a:xfrm>
            <a:custGeom>
              <a:avLst/>
              <a:gdLst>
                <a:gd name="connsiteX0" fmla="*/ 0 w 56235"/>
                <a:gd name="connsiteY0" fmla="*/ 0 h 932688"/>
                <a:gd name="connsiteX1" fmla="*/ 56236 w 56235"/>
                <a:gd name="connsiteY1" fmla="*/ 0 h 932688"/>
                <a:gd name="connsiteX2" fmla="*/ 56236 w 56235"/>
                <a:gd name="connsiteY2" fmla="*/ 932688 h 932688"/>
                <a:gd name="connsiteX3" fmla="*/ 0 w 56235"/>
                <a:gd name="connsiteY3" fmla="*/ 932688 h 932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6235" h="932688">
                  <a:moveTo>
                    <a:pt x="0" y="0"/>
                  </a:moveTo>
                  <a:lnTo>
                    <a:pt x="56236" y="0"/>
                  </a:lnTo>
                  <a:lnTo>
                    <a:pt x="56236" y="932688"/>
                  </a:lnTo>
                  <a:lnTo>
                    <a:pt x="0" y="932688"/>
                  </a:lnTo>
                  <a:close/>
                </a:path>
              </a:pathLst>
            </a:custGeom>
            <a:solidFill>
              <a:srgbClr val="822E36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1" name="任意多边形: 形状 930">
              <a:extLst>
                <a:ext uri="{FF2B5EF4-FFF2-40B4-BE49-F238E27FC236}">
                  <a16:creationId xmlns:a16="http://schemas.microsoft.com/office/drawing/2014/main" id="{D9DEE800-E533-8110-EEDA-468CAD254B01}"/>
                </a:ext>
              </a:extLst>
            </p:cNvPr>
            <p:cNvSpPr/>
            <p:nvPr/>
          </p:nvSpPr>
          <p:spPr>
            <a:xfrm>
              <a:off x="9781327" y="5500199"/>
              <a:ext cx="316727" cy="598261"/>
            </a:xfrm>
            <a:custGeom>
              <a:avLst/>
              <a:gdLst>
                <a:gd name="connsiteX0" fmla="*/ 0 w 493776"/>
                <a:gd name="connsiteY0" fmla="*/ 0 h 932688"/>
                <a:gd name="connsiteX1" fmla="*/ 493776 w 493776"/>
                <a:gd name="connsiteY1" fmla="*/ 0 h 932688"/>
                <a:gd name="connsiteX2" fmla="*/ 493776 w 493776"/>
                <a:gd name="connsiteY2" fmla="*/ 932688 h 932688"/>
                <a:gd name="connsiteX3" fmla="*/ 0 w 493776"/>
                <a:gd name="connsiteY3" fmla="*/ 932688 h 932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93776" h="932688">
                  <a:moveTo>
                    <a:pt x="0" y="0"/>
                  </a:moveTo>
                  <a:lnTo>
                    <a:pt x="493776" y="0"/>
                  </a:lnTo>
                  <a:lnTo>
                    <a:pt x="493776" y="932688"/>
                  </a:lnTo>
                  <a:lnTo>
                    <a:pt x="0" y="932688"/>
                  </a:lnTo>
                  <a:close/>
                </a:path>
              </a:pathLst>
            </a:custGeom>
            <a:noFill/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2" name="任意多边形: 形状 931">
              <a:extLst>
                <a:ext uri="{FF2B5EF4-FFF2-40B4-BE49-F238E27FC236}">
                  <a16:creationId xmlns:a16="http://schemas.microsoft.com/office/drawing/2014/main" id="{B0D398EB-93C9-6E0A-C2B6-F2676013FEEF}"/>
                </a:ext>
              </a:extLst>
            </p:cNvPr>
            <p:cNvSpPr/>
            <p:nvPr/>
          </p:nvSpPr>
          <p:spPr>
            <a:xfrm>
              <a:off x="9385859" y="5500199"/>
              <a:ext cx="272737" cy="316727"/>
            </a:xfrm>
            <a:custGeom>
              <a:avLst/>
              <a:gdLst>
                <a:gd name="connsiteX0" fmla="*/ 0 w 425196"/>
                <a:gd name="connsiteY0" fmla="*/ 0 h 493776"/>
                <a:gd name="connsiteX1" fmla="*/ 425196 w 425196"/>
                <a:gd name="connsiteY1" fmla="*/ 0 h 493776"/>
                <a:gd name="connsiteX2" fmla="*/ 425196 w 425196"/>
                <a:gd name="connsiteY2" fmla="*/ 493776 h 493776"/>
                <a:gd name="connsiteX3" fmla="*/ 0 w 425196"/>
                <a:gd name="connsiteY3" fmla="*/ 493776 h 493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5196" h="493776">
                  <a:moveTo>
                    <a:pt x="0" y="0"/>
                  </a:moveTo>
                  <a:lnTo>
                    <a:pt x="425196" y="0"/>
                  </a:lnTo>
                  <a:lnTo>
                    <a:pt x="425196" y="493776"/>
                  </a:lnTo>
                  <a:lnTo>
                    <a:pt x="0" y="493776"/>
                  </a:lnTo>
                  <a:close/>
                </a:path>
              </a:pathLst>
            </a:custGeom>
            <a:solidFill>
              <a:srgbClr val="89C6CC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3" name="任意多边形: 形状 932">
              <a:extLst>
                <a:ext uri="{FF2B5EF4-FFF2-40B4-BE49-F238E27FC236}">
                  <a16:creationId xmlns:a16="http://schemas.microsoft.com/office/drawing/2014/main" id="{84284E85-401B-2452-7F4A-351BD8602E0B}"/>
                </a:ext>
              </a:extLst>
            </p:cNvPr>
            <p:cNvSpPr/>
            <p:nvPr/>
          </p:nvSpPr>
          <p:spPr>
            <a:xfrm>
              <a:off x="9385859" y="5500199"/>
              <a:ext cx="200154" cy="263498"/>
            </a:xfrm>
            <a:custGeom>
              <a:avLst/>
              <a:gdLst>
                <a:gd name="connsiteX0" fmla="*/ 0 w 312039"/>
                <a:gd name="connsiteY0" fmla="*/ 410794 h 410793"/>
                <a:gd name="connsiteX1" fmla="*/ 312039 w 312039"/>
                <a:gd name="connsiteY1" fmla="*/ 0 h 410793"/>
                <a:gd name="connsiteX2" fmla="*/ 174193 w 312039"/>
                <a:gd name="connsiteY2" fmla="*/ 0 h 410793"/>
                <a:gd name="connsiteX3" fmla="*/ 0 w 312039"/>
                <a:gd name="connsiteY3" fmla="*/ 229743 h 410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2039" h="410793">
                  <a:moveTo>
                    <a:pt x="0" y="410794"/>
                  </a:moveTo>
                  <a:lnTo>
                    <a:pt x="312039" y="0"/>
                  </a:lnTo>
                  <a:lnTo>
                    <a:pt x="174193" y="0"/>
                  </a:lnTo>
                  <a:lnTo>
                    <a:pt x="0" y="229743"/>
                  </a:lnTo>
                  <a:close/>
                </a:path>
              </a:pathLst>
            </a:custGeom>
            <a:solidFill>
              <a:srgbClr val="D0F6FB">
                <a:alpha val="92000"/>
              </a:srgbClr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4" name="任意多边形: 形状 933">
              <a:extLst>
                <a:ext uri="{FF2B5EF4-FFF2-40B4-BE49-F238E27FC236}">
                  <a16:creationId xmlns:a16="http://schemas.microsoft.com/office/drawing/2014/main" id="{E3FA49A3-AAA6-2C4E-90E5-0D35FF8D9A4B}"/>
                </a:ext>
              </a:extLst>
            </p:cNvPr>
            <p:cNvSpPr/>
            <p:nvPr/>
          </p:nvSpPr>
          <p:spPr>
            <a:xfrm>
              <a:off x="9385859" y="5500199"/>
              <a:ext cx="272737" cy="316727"/>
            </a:xfrm>
            <a:custGeom>
              <a:avLst/>
              <a:gdLst>
                <a:gd name="connsiteX0" fmla="*/ 425196 w 425196"/>
                <a:gd name="connsiteY0" fmla="*/ 4115 h 493776"/>
                <a:gd name="connsiteX1" fmla="*/ 425196 w 425196"/>
                <a:gd name="connsiteY1" fmla="*/ 0 h 493776"/>
                <a:gd name="connsiteX2" fmla="*/ 359359 w 425196"/>
                <a:gd name="connsiteY2" fmla="*/ 0 h 493776"/>
                <a:gd name="connsiteX3" fmla="*/ 0 w 425196"/>
                <a:gd name="connsiteY3" fmla="*/ 473202 h 493776"/>
                <a:gd name="connsiteX4" fmla="*/ 0 w 425196"/>
                <a:gd name="connsiteY4" fmla="*/ 493776 h 493776"/>
                <a:gd name="connsiteX5" fmla="*/ 52806 w 425196"/>
                <a:gd name="connsiteY5" fmla="*/ 493776 h 493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25196" h="493776">
                  <a:moveTo>
                    <a:pt x="425196" y="4115"/>
                  </a:moveTo>
                  <a:lnTo>
                    <a:pt x="425196" y="0"/>
                  </a:lnTo>
                  <a:lnTo>
                    <a:pt x="359359" y="0"/>
                  </a:lnTo>
                  <a:lnTo>
                    <a:pt x="0" y="473202"/>
                  </a:lnTo>
                  <a:lnTo>
                    <a:pt x="0" y="493776"/>
                  </a:lnTo>
                  <a:lnTo>
                    <a:pt x="52806" y="493776"/>
                  </a:lnTo>
                  <a:close/>
                </a:path>
              </a:pathLst>
            </a:custGeom>
            <a:solidFill>
              <a:srgbClr val="D0F6FB">
                <a:alpha val="92000"/>
              </a:srgbClr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5" name="任意多边形: 形状 934">
              <a:extLst>
                <a:ext uri="{FF2B5EF4-FFF2-40B4-BE49-F238E27FC236}">
                  <a16:creationId xmlns:a16="http://schemas.microsoft.com/office/drawing/2014/main" id="{6420A280-2586-C866-69CC-600B12D3E44E}"/>
                </a:ext>
              </a:extLst>
            </p:cNvPr>
            <p:cNvSpPr/>
            <p:nvPr/>
          </p:nvSpPr>
          <p:spPr>
            <a:xfrm>
              <a:off x="9355066" y="5834521"/>
              <a:ext cx="334322" cy="52788"/>
            </a:xfrm>
            <a:custGeom>
              <a:avLst/>
              <a:gdLst>
                <a:gd name="connsiteX0" fmla="*/ 0 w 521208"/>
                <a:gd name="connsiteY0" fmla="*/ 0 h 82296"/>
                <a:gd name="connsiteX1" fmla="*/ 521208 w 521208"/>
                <a:gd name="connsiteY1" fmla="*/ 0 h 82296"/>
                <a:gd name="connsiteX2" fmla="*/ 521208 w 521208"/>
                <a:gd name="connsiteY2" fmla="*/ 82296 h 82296"/>
                <a:gd name="connsiteX3" fmla="*/ 0 w 521208"/>
                <a:gd name="connsiteY3" fmla="*/ 82296 h 82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21208" h="82296">
                  <a:moveTo>
                    <a:pt x="0" y="0"/>
                  </a:moveTo>
                  <a:lnTo>
                    <a:pt x="521208" y="0"/>
                  </a:lnTo>
                  <a:lnTo>
                    <a:pt x="521208" y="82296"/>
                  </a:lnTo>
                  <a:lnTo>
                    <a:pt x="0" y="82296"/>
                  </a:lnTo>
                  <a:close/>
                </a:path>
              </a:pathLst>
            </a:custGeom>
            <a:solidFill>
              <a:srgbClr val="EA633A"/>
            </a:solidFill>
            <a:ln w="41148" cap="rnd">
              <a:solidFill>
                <a:srgbClr val="EA633A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6" name="任意多边形: 形状 935">
              <a:extLst>
                <a:ext uri="{FF2B5EF4-FFF2-40B4-BE49-F238E27FC236}">
                  <a16:creationId xmlns:a16="http://schemas.microsoft.com/office/drawing/2014/main" id="{CCA837D1-515A-123A-2024-F0DD2EA74362}"/>
                </a:ext>
              </a:extLst>
            </p:cNvPr>
            <p:cNvSpPr/>
            <p:nvPr/>
          </p:nvSpPr>
          <p:spPr>
            <a:xfrm>
              <a:off x="9385859" y="5500199"/>
              <a:ext cx="272737" cy="316727"/>
            </a:xfrm>
            <a:custGeom>
              <a:avLst/>
              <a:gdLst>
                <a:gd name="connsiteX0" fmla="*/ 0 w 425196"/>
                <a:gd name="connsiteY0" fmla="*/ 0 h 493776"/>
                <a:gd name="connsiteX1" fmla="*/ 425196 w 425196"/>
                <a:gd name="connsiteY1" fmla="*/ 0 h 493776"/>
                <a:gd name="connsiteX2" fmla="*/ 425196 w 425196"/>
                <a:gd name="connsiteY2" fmla="*/ 493776 h 493776"/>
                <a:gd name="connsiteX3" fmla="*/ 0 w 425196"/>
                <a:gd name="connsiteY3" fmla="*/ 493776 h 493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5196" h="493776">
                  <a:moveTo>
                    <a:pt x="0" y="0"/>
                  </a:moveTo>
                  <a:lnTo>
                    <a:pt x="425196" y="0"/>
                  </a:lnTo>
                  <a:lnTo>
                    <a:pt x="425196" y="493776"/>
                  </a:lnTo>
                  <a:lnTo>
                    <a:pt x="0" y="493776"/>
                  </a:lnTo>
                  <a:close/>
                </a:path>
              </a:pathLst>
            </a:custGeom>
            <a:noFill/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7" name="任意多边形: 形状 936">
              <a:extLst>
                <a:ext uri="{FF2B5EF4-FFF2-40B4-BE49-F238E27FC236}">
                  <a16:creationId xmlns:a16="http://schemas.microsoft.com/office/drawing/2014/main" id="{4603D99B-3F75-5429-B570-6D76B56F2C2B}"/>
                </a:ext>
              </a:extLst>
            </p:cNvPr>
            <p:cNvSpPr/>
            <p:nvPr/>
          </p:nvSpPr>
          <p:spPr>
            <a:xfrm>
              <a:off x="9355066" y="5816925"/>
              <a:ext cx="334322" cy="52788"/>
            </a:xfrm>
            <a:custGeom>
              <a:avLst/>
              <a:gdLst>
                <a:gd name="connsiteX0" fmla="*/ 0 w 521208"/>
                <a:gd name="connsiteY0" fmla="*/ 0 h 82296"/>
                <a:gd name="connsiteX1" fmla="*/ 521208 w 521208"/>
                <a:gd name="connsiteY1" fmla="*/ 0 h 82296"/>
                <a:gd name="connsiteX2" fmla="*/ 521208 w 521208"/>
                <a:gd name="connsiteY2" fmla="*/ 82296 h 82296"/>
                <a:gd name="connsiteX3" fmla="*/ 0 w 521208"/>
                <a:gd name="connsiteY3" fmla="*/ 82296 h 82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21208" h="82296">
                  <a:moveTo>
                    <a:pt x="0" y="0"/>
                  </a:moveTo>
                  <a:lnTo>
                    <a:pt x="521208" y="0"/>
                  </a:lnTo>
                  <a:lnTo>
                    <a:pt x="521208" y="82296"/>
                  </a:lnTo>
                  <a:lnTo>
                    <a:pt x="0" y="82296"/>
                  </a:lnTo>
                  <a:close/>
                </a:path>
              </a:pathLst>
            </a:custGeom>
            <a:solidFill>
              <a:srgbClr val="656B82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8" name="任意多边形: 形状 937">
              <a:extLst>
                <a:ext uri="{FF2B5EF4-FFF2-40B4-BE49-F238E27FC236}">
                  <a16:creationId xmlns:a16="http://schemas.microsoft.com/office/drawing/2014/main" id="{D42BB494-B596-89B4-AA81-F9C12288CBF9}"/>
                </a:ext>
              </a:extLst>
            </p:cNvPr>
            <p:cNvSpPr/>
            <p:nvPr/>
          </p:nvSpPr>
          <p:spPr>
            <a:xfrm>
              <a:off x="9355066" y="5816925"/>
              <a:ext cx="334322" cy="52788"/>
            </a:xfrm>
            <a:custGeom>
              <a:avLst/>
              <a:gdLst>
                <a:gd name="connsiteX0" fmla="*/ 0 w 521208"/>
                <a:gd name="connsiteY0" fmla="*/ 0 h 82296"/>
                <a:gd name="connsiteX1" fmla="*/ 521208 w 521208"/>
                <a:gd name="connsiteY1" fmla="*/ 0 h 82296"/>
                <a:gd name="connsiteX2" fmla="*/ 521208 w 521208"/>
                <a:gd name="connsiteY2" fmla="*/ 82296 h 82296"/>
                <a:gd name="connsiteX3" fmla="*/ 0 w 521208"/>
                <a:gd name="connsiteY3" fmla="*/ 82296 h 82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21208" h="82296">
                  <a:moveTo>
                    <a:pt x="0" y="0"/>
                  </a:moveTo>
                  <a:lnTo>
                    <a:pt x="521208" y="0"/>
                  </a:lnTo>
                  <a:lnTo>
                    <a:pt x="521208" y="82296"/>
                  </a:lnTo>
                  <a:lnTo>
                    <a:pt x="0" y="82296"/>
                  </a:lnTo>
                  <a:close/>
                </a:path>
              </a:pathLst>
            </a:custGeom>
            <a:noFill/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9" name="任意多边形: 形状 938">
              <a:extLst>
                <a:ext uri="{FF2B5EF4-FFF2-40B4-BE49-F238E27FC236}">
                  <a16:creationId xmlns:a16="http://schemas.microsoft.com/office/drawing/2014/main" id="{EEE9BC7F-D4A6-6EBE-50FF-8B6D6B3E4FFD}"/>
                </a:ext>
              </a:extLst>
            </p:cNvPr>
            <p:cNvSpPr/>
            <p:nvPr/>
          </p:nvSpPr>
          <p:spPr>
            <a:xfrm>
              <a:off x="9619884" y="4884342"/>
              <a:ext cx="255141" cy="255141"/>
            </a:xfrm>
            <a:custGeom>
              <a:avLst/>
              <a:gdLst>
                <a:gd name="connsiteX0" fmla="*/ 397764 w 397764"/>
                <a:gd name="connsiteY0" fmla="*/ 198882 h 397764"/>
                <a:gd name="connsiteX1" fmla="*/ 198882 w 397764"/>
                <a:gd name="connsiteY1" fmla="*/ 397764 h 397764"/>
                <a:gd name="connsiteX2" fmla="*/ 0 w 397764"/>
                <a:gd name="connsiteY2" fmla="*/ 198882 h 397764"/>
                <a:gd name="connsiteX3" fmla="*/ 198882 w 397764"/>
                <a:gd name="connsiteY3" fmla="*/ 0 h 397764"/>
                <a:gd name="connsiteX4" fmla="*/ 397764 w 397764"/>
                <a:gd name="connsiteY4" fmla="*/ 198882 h 397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7764" h="397764">
                  <a:moveTo>
                    <a:pt x="397764" y="198882"/>
                  </a:moveTo>
                  <a:cubicBezTo>
                    <a:pt x="397764" y="308722"/>
                    <a:pt x="308721" y="397764"/>
                    <a:pt x="198882" y="397764"/>
                  </a:cubicBezTo>
                  <a:cubicBezTo>
                    <a:pt x="89042" y="397764"/>
                    <a:pt x="0" y="308722"/>
                    <a:pt x="0" y="198882"/>
                  </a:cubicBezTo>
                  <a:cubicBezTo>
                    <a:pt x="0" y="89043"/>
                    <a:pt x="89042" y="0"/>
                    <a:pt x="198882" y="0"/>
                  </a:cubicBezTo>
                  <a:cubicBezTo>
                    <a:pt x="308721" y="0"/>
                    <a:pt x="397764" y="89043"/>
                    <a:pt x="397764" y="198882"/>
                  </a:cubicBezTo>
                  <a:close/>
                </a:path>
              </a:pathLst>
            </a:custGeom>
            <a:solidFill>
              <a:srgbClr val="98AAB5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0" name="任意多边形: 形状 939">
              <a:extLst>
                <a:ext uri="{FF2B5EF4-FFF2-40B4-BE49-F238E27FC236}">
                  <a16:creationId xmlns:a16="http://schemas.microsoft.com/office/drawing/2014/main" id="{3FDD464B-5B27-F34C-7393-837D07F91034}"/>
                </a:ext>
              </a:extLst>
            </p:cNvPr>
            <p:cNvSpPr/>
            <p:nvPr/>
          </p:nvSpPr>
          <p:spPr>
            <a:xfrm>
              <a:off x="9712263" y="4884342"/>
              <a:ext cx="162762" cy="255141"/>
            </a:xfrm>
            <a:custGeom>
              <a:avLst/>
              <a:gdLst>
                <a:gd name="connsiteX0" fmla="*/ 54864 w 253746"/>
                <a:gd name="connsiteY0" fmla="*/ 0 h 397764"/>
                <a:gd name="connsiteX1" fmla="*/ 0 w 253746"/>
                <a:gd name="connsiteY1" fmla="*/ 7544 h 397764"/>
                <a:gd name="connsiteX2" fmla="*/ 144018 w 253746"/>
                <a:gd name="connsiteY2" fmla="*/ 198882 h 397764"/>
                <a:gd name="connsiteX3" fmla="*/ 0 w 253746"/>
                <a:gd name="connsiteY3" fmla="*/ 390220 h 397764"/>
                <a:gd name="connsiteX4" fmla="*/ 54864 w 253746"/>
                <a:gd name="connsiteY4" fmla="*/ 397764 h 397764"/>
                <a:gd name="connsiteX5" fmla="*/ 253746 w 253746"/>
                <a:gd name="connsiteY5" fmla="*/ 198882 h 397764"/>
                <a:gd name="connsiteX6" fmla="*/ 54864 w 253746"/>
                <a:gd name="connsiteY6" fmla="*/ 0 h 397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3746" h="397764">
                  <a:moveTo>
                    <a:pt x="54864" y="0"/>
                  </a:moveTo>
                  <a:cubicBezTo>
                    <a:pt x="35662" y="0"/>
                    <a:pt x="17145" y="2743"/>
                    <a:pt x="0" y="7544"/>
                  </a:cubicBezTo>
                  <a:cubicBezTo>
                    <a:pt x="82982" y="31547"/>
                    <a:pt x="144018" y="107670"/>
                    <a:pt x="144018" y="198882"/>
                  </a:cubicBezTo>
                  <a:cubicBezTo>
                    <a:pt x="144018" y="289407"/>
                    <a:pt x="82982" y="366217"/>
                    <a:pt x="0" y="390220"/>
                  </a:cubicBezTo>
                  <a:cubicBezTo>
                    <a:pt x="17145" y="395021"/>
                    <a:pt x="35662" y="397764"/>
                    <a:pt x="54864" y="397764"/>
                  </a:cubicBezTo>
                  <a:cubicBezTo>
                    <a:pt x="164592" y="397764"/>
                    <a:pt x="253746" y="308610"/>
                    <a:pt x="253746" y="198882"/>
                  </a:cubicBezTo>
                  <a:cubicBezTo>
                    <a:pt x="253746" y="88468"/>
                    <a:pt x="164592" y="0"/>
                    <a:pt x="54864" y="0"/>
                  </a:cubicBezTo>
                  <a:close/>
                </a:path>
              </a:pathLst>
            </a:custGeom>
            <a:solidFill>
              <a:srgbClr val="7B929E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1" name="任意多边形: 形状 940">
              <a:extLst>
                <a:ext uri="{FF2B5EF4-FFF2-40B4-BE49-F238E27FC236}">
                  <a16:creationId xmlns:a16="http://schemas.microsoft.com/office/drawing/2014/main" id="{3BFCE149-76F7-AA2F-F392-577B8C4325B1}"/>
                </a:ext>
              </a:extLst>
            </p:cNvPr>
            <p:cNvSpPr/>
            <p:nvPr/>
          </p:nvSpPr>
          <p:spPr>
            <a:xfrm>
              <a:off x="9619884" y="4884342"/>
              <a:ext cx="255141" cy="255141"/>
            </a:xfrm>
            <a:custGeom>
              <a:avLst/>
              <a:gdLst>
                <a:gd name="connsiteX0" fmla="*/ 397764 w 397764"/>
                <a:gd name="connsiteY0" fmla="*/ 198882 h 397764"/>
                <a:gd name="connsiteX1" fmla="*/ 198882 w 397764"/>
                <a:gd name="connsiteY1" fmla="*/ 397764 h 397764"/>
                <a:gd name="connsiteX2" fmla="*/ 0 w 397764"/>
                <a:gd name="connsiteY2" fmla="*/ 198882 h 397764"/>
                <a:gd name="connsiteX3" fmla="*/ 198882 w 397764"/>
                <a:gd name="connsiteY3" fmla="*/ 0 h 397764"/>
                <a:gd name="connsiteX4" fmla="*/ 397764 w 397764"/>
                <a:gd name="connsiteY4" fmla="*/ 198882 h 397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7764" h="397764">
                  <a:moveTo>
                    <a:pt x="397764" y="198882"/>
                  </a:moveTo>
                  <a:cubicBezTo>
                    <a:pt x="397764" y="308722"/>
                    <a:pt x="308721" y="397764"/>
                    <a:pt x="198882" y="397764"/>
                  </a:cubicBezTo>
                  <a:cubicBezTo>
                    <a:pt x="89042" y="397764"/>
                    <a:pt x="0" y="308722"/>
                    <a:pt x="0" y="198882"/>
                  </a:cubicBezTo>
                  <a:cubicBezTo>
                    <a:pt x="0" y="89043"/>
                    <a:pt x="89042" y="0"/>
                    <a:pt x="198882" y="0"/>
                  </a:cubicBezTo>
                  <a:cubicBezTo>
                    <a:pt x="308721" y="0"/>
                    <a:pt x="397764" y="89043"/>
                    <a:pt x="397764" y="198882"/>
                  </a:cubicBezTo>
                  <a:close/>
                </a:path>
              </a:pathLst>
            </a:custGeom>
            <a:noFill/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2" name="任意多边形: 形状 941">
              <a:extLst>
                <a:ext uri="{FF2B5EF4-FFF2-40B4-BE49-F238E27FC236}">
                  <a16:creationId xmlns:a16="http://schemas.microsoft.com/office/drawing/2014/main" id="{7E4BFF11-312B-AD62-2AAF-0AAF81F5EC71}"/>
                </a:ext>
              </a:extLst>
            </p:cNvPr>
            <p:cNvSpPr/>
            <p:nvPr/>
          </p:nvSpPr>
          <p:spPr>
            <a:xfrm>
              <a:off x="9728539" y="6001682"/>
              <a:ext cx="422302" cy="96778"/>
            </a:xfrm>
            <a:custGeom>
              <a:avLst/>
              <a:gdLst>
                <a:gd name="connsiteX0" fmla="*/ 658368 w 658368"/>
                <a:gd name="connsiteY0" fmla="*/ 150876 h 150876"/>
                <a:gd name="connsiteX1" fmla="*/ 0 w 658368"/>
                <a:gd name="connsiteY1" fmla="*/ 150876 h 150876"/>
                <a:gd name="connsiteX2" fmla="*/ 0 w 658368"/>
                <a:gd name="connsiteY2" fmla="*/ 96012 h 150876"/>
                <a:gd name="connsiteX3" fmla="*/ 96012 w 658368"/>
                <a:gd name="connsiteY3" fmla="*/ 0 h 150876"/>
                <a:gd name="connsiteX4" fmla="*/ 562356 w 658368"/>
                <a:gd name="connsiteY4" fmla="*/ 0 h 150876"/>
                <a:gd name="connsiteX5" fmla="*/ 658368 w 658368"/>
                <a:gd name="connsiteY5" fmla="*/ 96012 h 150876"/>
                <a:gd name="connsiteX6" fmla="*/ 658368 w 658368"/>
                <a:gd name="connsiteY6" fmla="*/ 150876 h 150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58368" h="150876">
                  <a:moveTo>
                    <a:pt x="658368" y="150876"/>
                  </a:moveTo>
                  <a:lnTo>
                    <a:pt x="0" y="150876"/>
                  </a:lnTo>
                  <a:lnTo>
                    <a:pt x="0" y="96012"/>
                  </a:lnTo>
                  <a:cubicBezTo>
                    <a:pt x="0" y="43205"/>
                    <a:pt x="43205" y="0"/>
                    <a:pt x="96012" y="0"/>
                  </a:cubicBezTo>
                  <a:lnTo>
                    <a:pt x="562356" y="0"/>
                  </a:lnTo>
                  <a:cubicBezTo>
                    <a:pt x="615163" y="0"/>
                    <a:pt x="658368" y="43205"/>
                    <a:pt x="658368" y="96012"/>
                  </a:cubicBezTo>
                  <a:lnTo>
                    <a:pt x="658368" y="150876"/>
                  </a:lnTo>
                  <a:close/>
                </a:path>
              </a:pathLst>
            </a:custGeom>
            <a:solidFill>
              <a:srgbClr val="6E818E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3" name="任意多边形: 形状 942">
              <a:extLst>
                <a:ext uri="{FF2B5EF4-FFF2-40B4-BE49-F238E27FC236}">
                  <a16:creationId xmlns:a16="http://schemas.microsoft.com/office/drawing/2014/main" id="{A64A847B-2B30-6937-49DA-9709C5ACD443}"/>
                </a:ext>
              </a:extLst>
            </p:cNvPr>
            <p:cNvSpPr/>
            <p:nvPr/>
          </p:nvSpPr>
          <p:spPr>
            <a:xfrm>
              <a:off x="9728539" y="6057110"/>
              <a:ext cx="422302" cy="40910"/>
            </a:xfrm>
            <a:custGeom>
              <a:avLst/>
              <a:gdLst>
                <a:gd name="connsiteX0" fmla="*/ 0 w 658368"/>
                <a:gd name="connsiteY0" fmla="*/ 0 h 63779"/>
                <a:gd name="connsiteX1" fmla="*/ 658368 w 658368"/>
                <a:gd name="connsiteY1" fmla="*/ 0 h 63779"/>
                <a:gd name="connsiteX2" fmla="*/ 658368 w 658368"/>
                <a:gd name="connsiteY2" fmla="*/ 63779 h 63779"/>
                <a:gd name="connsiteX3" fmla="*/ 0 w 658368"/>
                <a:gd name="connsiteY3" fmla="*/ 63779 h 63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58368" h="63779">
                  <a:moveTo>
                    <a:pt x="0" y="0"/>
                  </a:moveTo>
                  <a:lnTo>
                    <a:pt x="658368" y="0"/>
                  </a:lnTo>
                  <a:lnTo>
                    <a:pt x="658368" y="63779"/>
                  </a:lnTo>
                  <a:lnTo>
                    <a:pt x="0" y="63779"/>
                  </a:lnTo>
                  <a:close/>
                </a:path>
              </a:pathLst>
            </a:custGeom>
            <a:solidFill>
              <a:srgbClr val="5C6F7A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4" name="任意多边形: 形状 943">
              <a:extLst>
                <a:ext uri="{FF2B5EF4-FFF2-40B4-BE49-F238E27FC236}">
                  <a16:creationId xmlns:a16="http://schemas.microsoft.com/office/drawing/2014/main" id="{9120D066-547C-4B57-E27F-B31764405E8D}"/>
                </a:ext>
              </a:extLst>
            </p:cNvPr>
            <p:cNvSpPr/>
            <p:nvPr/>
          </p:nvSpPr>
          <p:spPr>
            <a:xfrm>
              <a:off x="9728539" y="6001682"/>
              <a:ext cx="422302" cy="96778"/>
            </a:xfrm>
            <a:custGeom>
              <a:avLst/>
              <a:gdLst>
                <a:gd name="connsiteX0" fmla="*/ 658368 w 658368"/>
                <a:gd name="connsiteY0" fmla="*/ 150876 h 150876"/>
                <a:gd name="connsiteX1" fmla="*/ 0 w 658368"/>
                <a:gd name="connsiteY1" fmla="*/ 150876 h 150876"/>
                <a:gd name="connsiteX2" fmla="*/ 0 w 658368"/>
                <a:gd name="connsiteY2" fmla="*/ 96012 h 150876"/>
                <a:gd name="connsiteX3" fmla="*/ 96012 w 658368"/>
                <a:gd name="connsiteY3" fmla="*/ 0 h 150876"/>
                <a:gd name="connsiteX4" fmla="*/ 562356 w 658368"/>
                <a:gd name="connsiteY4" fmla="*/ 0 h 150876"/>
                <a:gd name="connsiteX5" fmla="*/ 658368 w 658368"/>
                <a:gd name="connsiteY5" fmla="*/ 96012 h 150876"/>
                <a:gd name="connsiteX6" fmla="*/ 658368 w 658368"/>
                <a:gd name="connsiteY6" fmla="*/ 150876 h 150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58368" h="150876">
                  <a:moveTo>
                    <a:pt x="658368" y="150876"/>
                  </a:moveTo>
                  <a:lnTo>
                    <a:pt x="0" y="150876"/>
                  </a:lnTo>
                  <a:lnTo>
                    <a:pt x="0" y="96012"/>
                  </a:lnTo>
                  <a:cubicBezTo>
                    <a:pt x="0" y="43205"/>
                    <a:pt x="43205" y="0"/>
                    <a:pt x="96012" y="0"/>
                  </a:cubicBezTo>
                  <a:lnTo>
                    <a:pt x="562356" y="0"/>
                  </a:lnTo>
                  <a:cubicBezTo>
                    <a:pt x="615163" y="0"/>
                    <a:pt x="658368" y="43205"/>
                    <a:pt x="658368" y="96012"/>
                  </a:cubicBezTo>
                  <a:lnTo>
                    <a:pt x="658368" y="150876"/>
                  </a:lnTo>
                  <a:close/>
                </a:path>
              </a:pathLst>
            </a:custGeom>
            <a:noFill/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5" name="任意多边形: 形状 944">
              <a:extLst>
                <a:ext uri="{FF2B5EF4-FFF2-40B4-BE49-F238E27FC236}">
                  <a16:creationId xmlns:a16="http://schemas.microsoft.com/office/drawing/2014/main" id="{28A4BE0A-9E57-C6EB-5775-1A74B978EC0A}"/>
                </a:ext>
              </a:extLst>
            </p:cNvPr>
            <p:cNvSpPr/>
            <p:nvPr/>
          </p:nvSpPr>
          <p:spPr>
            <a:xfrm>
              <a:off x="7530369" y="6098460"/>
              <a:ext cx="3463757" cy="4399"/>
            </a:xfrm>
            <a:custGeom>
              <a:avLst/>
              <a:gdLst>
                <a:gd name="connsiteX0" fmla="*/ 0 w 5399989"/>
                <a:gd name="connsiteY0" fmla="*/ 0 h 6858"/>
                <a:gd name="connsiteX1" fmla="*/ 5399989 w 5399989"/>
                <a:gd name="connsiteY1" fmla="*/ 0 h 6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399989" h="6858">
                  <a:moveTo>
                    <a:pt x="0" y="0"/>
                  </a:moveTo>
                  <a:lnTo>
                    <a:pt x="5399989" y="0"/>
                  </a:lnTo>
                </a:path>
              </a:pathLst>
            </a:custGeom>
            <a:ln w="54864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6" name="任意多边形: 形状 945">
              <a:extLst>
                <a:ext uri="{FF2B5EF4-FFF2-40B4-BE49-F238E27FC236}">
                  <a16:creationId xmlns:a16="http://schemas.microsoft.com/office/drawing/2014/main" id="{536D1640-3659-5687-7C8B-DDB374937F1D}"/>
                </a:ext>
              </a:extLst>
            </p:cNvPr>
            <p:cNvSpPr/>
            <p:nvPr/>
          </p:nvSpPr>
          <p:spPr>
            <a:xfrm>
              <a:off x="9058361" y="4422009"/>
              <a:ext cx="1375587" cy="643966"/>
            </a:xfrm>
            <a:custGeom>
              <a:avLst/>
              <a:gdLst>
                <a:gd name="connsiteX0" fmla="*/ 2129057 w 2144537"/>
                <a:gd name="connsiteY0" fmla="*/ 980008 h 1003941"/>
                <a:gd name="connsiteX1" fmla="*/ 2129057 w 2144537"/>
                <a:gd name="connsiteY1" fmla="*/ 980008 h 1003941"/>
                <a:gd name="connsiteX2" fmla="*/ 2035102 w 2144537"/>
                <a:gd name="connsiteY2" fmla="*/ 988238 h 1003941"/>
                <a:gd name="connsiteX3" fmla="*/ 1072239 w 2144537"/>
                <a:gd name="connsiteY3" fmla="*/ 172821 h 1003941"/>
                <a:gd name="connsiteX4" fmla="*/ 109375 w 2144537"/>
                <a:gd name="connsiteY4" fmla="*/ 988238 h 1003941"/>
                <a:gd name="connsiteX5" fmla="*/ 15421 w 2144537"/>
                <a:gd name="connsiteY5" fmla="*/ 980008 h 1003941"/>
                <a:gd name="connsiteX6" fmla="*/ 15421 w 2144537"/>
                <a:gd name="connsiteY6" fmla="*/ 980008 h 1003941"/>
                <a:gd name="connsiteX7" fmla="*/ 23650 w 2144537"/>
                <a:gd name="connsiteY7" fmla="*/ 887425 h 1003941"/>
                <a:gd name="connsiteX8" fmla="*/ 970055 w 2144537"/>
                <a:gd name="connsiteY8" fmla="*/ 87096 h 1003941"/>
                <a:gd name="connsiteX9" fmla="*/ 1072925 w 2144537"/>
                <a:gd name="connsiteY9" fmla="*/ 0 h 1003941"/>
                <a:gd name="connsiteX10" fmla="*/ 1175109 w 2144537"/>
                <a:gd name="connsiteY10" fmla="*/ 87096 h 1003941"/>
                <a:gd name="connsiteX11" fmla="*/ 2121513 w 2144537"/>
                <a:gd name="connsiteY11" fmla="*/ 887425 h 1003941"/>
                <a:gd name="connsiteX12" fmla="*/ 2129057 w 2144537"/>
                <a:gd name="connsiteY12" fmla="*/ 980008 h 10039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144537" h="1003941">
                  <a:moveTo>
                    <a:pt x="2129057" y="980008"/>
                  </a:moveTo>
                  <a:lnTo>
                    <a:pt x="2129057" y="980008"/>
                  </a:lnTo>
                  <a:cubicBezTo>
                    <a:pt x="2105739" y="1008126"/>
                    <a:pt x="2063220" y="1012241"/>
                    <a:pt x="2035102" y="988238"/>
                  </a:cubicBezTo>
                  <a:lnTo>
                    <a:pt x="1072239" y="172821"/>
                  </a:lnTo>
                  <a:lnTo>
                    <a:pt x="109375" y="988238"/>
                  </a:lnTo>
                  <a:cubicBezTo>
                    <a:pt x="81257" y="1012241"/>
                    <a:pt x="39424" y="1008126"/>
                    <a:pt x="15421" y="980008"/>
                  </a:cubicBezTo>
                  <a:lnTo>
                    <a:pt x="15421" y="980008"/>
                  </a:lnTo>
                  <a:cubicBezTo>
                    <a:pt x="-7897" y="951890"/>
                    <a:pt x="-4468" y="910742"/>
                    <a:pt x="23650" y="887425"/>
                  </a:cubicBezTo>
                  <a:lnTo>
                    <a:pt x="970055" y="87096"/>
                  </a:lnTo>
                  <a:lnTo>
                    <a:pt x="1072925" y="0"/>
                  </a:lnTo>
                  <a:lnTo>
                    <a:pt x="1175109" y="87096"/>
                  </a:lnTo>
                  <a:lnTo>
                    <a:pt x="2121513" y="887425"/>
                  </a:lnTo>
                  <a:cubicBezTo>
                    <a:pt x="2148945" y="910057"/>
                    <a:pt x="2152374" y="951890"/>
                    <a:pt x="2129057" y="980008"/>
                  </a:cubicBez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  <a:ln w="685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947" name="任意多边形: 形状 946">
              <a:extLst>
                <a:ext uri="{FF2B5EF4-FFF2-40B4-BE49-F238E27FC236}">
                  <a16:creationId xmlns:a16="http://schemas.microsoft.com/office/drawing/2014/main" id="{4D20E9CA-6CA1-7AE2-DA28-960AC0885925}"/>
                </a:ext>
              </a:extLst>
            </p:cNvPr>
            <p:cNvSpPr/>
            <p:nvPr/>
          </p:nvSpPr>
          <p:spPr>
            <a:xfrm>
              <a:off x="9267966" y="4865866"/>
              <a:ext cx="63345" cy="36511"/>
            </a:xfrm>
            <a:custGeom>
              <a:avLst/>
              <a:gdLst>
                <a:gd name="connsiteX0" fmla="*/ 0 w 98755"/>
                <a:gd name="connsiteY0" fmla="*/ 0 h 56921"/>
                <a:gd name="connsiteX1" fmla="*/ 98755 w 98755"/>
                <a:gd name="connsiteY1" fmla="*/ 0 h 56921"/>
                <a:gd name="connsiteX2" fmla="*/ 98755 w 98755"/>
                <a:gd name="connsiteY2" fmla="*/ 56921 h 56921"/>
                <a:gd name="connsiteX3" fmla="*/ 0 w 98755"/>
                <a:gd name="connsiteY3" fmla="*/ 56921 h 56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8755" h="56921">
                  <a:moveTo>
                    <a:pt x="0" y="0"/>
                  </a:moveTo>
                  <a:lnTo>
                    <a:pt x="98755" y="0"/>
                  </a:lnTo>
                  <a:lnTo>
                    <a:pt x="98755" y="56921"/>
                  </a:lnTo>
                  <a:lnTo>
                    <a:pt x="0" y="56921"/>
                  </a:lnTo>
                  <a:close/>
                </a:path>
              </a:pathLst>
            </a:cu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  <a:ln w="685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948" name="任意多边形: 形状 947">
              <a:extLst>
                <a:ext uri="{FF2B5EF4-FFF2-40B4-BE49-F238E27FC236}">
                  <a16:creationId xmlns:a16="http://schemas.microsoft.com/office/drawing/2014/main" id="{978D0163-7364-E51E-49B6-7FF0F44441E5}"/>
                </a:ext>
              </a:extLst>
            </p:cNvPr>
            <p:cNvSpPr/>
            <p:nvPr/>
          </p:nvSpPr>
          <p:spPr>
            <a:xfrm>
              <a:off x="9739097" y="4480076"/>
              <a:ext cx="58506" cy="36511"/>
            </a:xfrm>
            <a:custGeom>
              <a:avLst/>
              <a:gdLst>
                <a:gd name="connsiteX0" fmla="*/ 0 w 91211"/>
                <a:gd name="connsiteY0" fmla="*/ 0 h 56921"/>
                <a:gd name="connsiteX1" fmla="*/ 91211 w 91211"/>
                <a:gd name="connsiteY1" fmla="*/ 0 h 56921"/>
                <a:gd name="connsiteX2" fmla="*/ 91211 w 91211"/>
                <a:gd name="connsiteY2" fmla="*/ 56921 h 56921"/>
                <a:gd name="connsiteX3" fmla="*/ 0 w 91211"/>
                <a:gd name="connsiteY3" fmla="*/ 56921 h 56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1211" h="56921">
                  <a:moveTo>
                    <a:pt x="0" y="0"/>
                  </a:moveTo>
                  <a:lnTo>
                    <a:pt x="91211" y="0"/>
                  </a:lnTo>
                  <a:lnTo>
                    <a:pt x="91211" y="56921"/>
                  </a:lnTo>
                  <a:lnTo>
                    <a:pt x="0" y="56921"/>
                  </a:lnTo>
                  <a:close/>
                </a:path>
              </a:pathLst>
            </a:cu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  <a:ln w="685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949" name="任意多边形: 形状 948">
              <a:extLst>
                <a:ext uri="{FF2B5EF4-FFF2-40B4-BE49-F238E27FC236}">
                  <a16:creationId xmlns:a16="http://schemas.microsoft.com/office/drawing/2014/main" id="{2DD37F3A-AABA-B02F-B205-37A5D304BB3D}"/>
                </a:ext>
              </a:extLst>
            </p:cNvPr>
            <p:cNvSpPr/>
            <p:nvPr/>
          </p:nvSpPr>
          <p:spPr>
            <a:xfrm>
              <a:off x="9058361" y="4422009"/>
              <a:ext cx="1375587" cy="643966"/>
            </a:xfrm>
            <a:custGeom>
              <a:avLst/>
              <a:gdLst>
                <a:gd name="connsiteX0" fmla="*/ 2129057 w 2144537"/>
                <a:gd name="connsiteY0" fmla="*/ 980008 h 1003941"/>
                <a:gd name="connsiteX1" fmla="*/ 2129057 w 2144537"/>
                <a:gd name="connsiteY1" fmla="*/ 980008 h 1003941"/>
                <a:gd name="connsiteX2" fmla="*/ 2035102 w 2144537"/>
                <a:gd name="connsiteY2" fmla="*/ 988238 h 1003941"/>
                <a:gd name="connsiteX3" fmla="*/ 1072239 w 2144537"/>
                <a:gd name="connsiteY3" fmla="*/ 172821 h 1003941"/>
                <a:gd name="connsiteX4" fmla="*/ 109375 w 2144537"/>
                <a:gd name="connsiteY4" fmla="*/ 988238 h 1003941"/>
                <a:gd name="connsiteX5" fmla="*/ 15421 w 2144537"/>
                <a:gd name="connsiteY5" fmla="*/ 980008 h 1003941"/>
                <a:gd name="connsiteX6" fmla="*/ 15421 w 2144537"/>
                <a:gd name="connsiteY6" fmla="*/ 980008 h 1003941"/>
                <a:gd name="connsiteX7" fmla="*/ 23650 w 2144537"/>
                <a:gd name="connsiteY7" fmla="*/ 887425 h 1003941"/>
                <a:gd name="connsiteX8" fmla="*/ 970055 w 2144537"/>
                <a:gd name="connsiteY8" fmla="*/ 87096 h 1003941"/>
                <a:gd name="connsiteX9" fmla="*/ 1072925 w 2144537"/>
                <a:gd name="connsiteY9" fmla="*/ 0 h 1003941"/>
                <a:gd name="connsiteX10" fmla="*/ 1175109 w 2144537"/>
                <a:gd name="connsiteY10" fmla="*/ 87096 h 1003941"/>
                <a:gd name="connsiteX11" fmla="*/ 2121513 w 2144537"/>
                <a:gd name="connsiteY11" fmla="*/ 887425 h 1003941"/>
                <a:gd name="connsiteX12" fmla="*/ 2129057 w 2144537"/>
                <a:gd name="connsiteY12" fmla="*/ 980008 h 10039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144537" h="1003941">
                  <a:moveTo>
                    <a:pt x="2129057" y="980008"/>
                  </a:moveTo>
                  <a:lnTo>
                    <a:pt x="2129057" y="980008"/>
                  </a:lnTo>
                  <a:cubicBezTo>
                    <a:pt x="2105739" y="1008126"/>
                    <a:pt x="2063220" y="1012241"/>
                    <a:pt x="2035102" y="988238"/>
                  </a:cubicBezTo>
                  <a:lnTo>
                    <a:pt x="1072239" y="172821"/>
                  </a:lnTo>
                  <a:lnTo>
                    <a:pt x="109375" y="988238"/>
                  </a:lnTo>
                  <a:cubicBezTo>
                    <a:pt x="81257" y="1012241"/>
                    <a:pt x="39424" y="1008126"/>
                    <a:pt x="15421" y="980008"/>
                  </a:cubicBezTo>
                  <a:lnTo>
                    <a:pt x="15421" y="980008"/>
                  </a:lnTo>
                  <a:cubicBezTo>
                    <a:pt x="-7897" y="951890"/>
                    <a:pt x="-4468" y="910742"/>
                    <a:pt x="23650" y="887425"/>
                  </a:cubicBezTo>
                  <a:lnTo>
                    <a:pt x="970055" y="87096"/>
                  </a:lnTo>
                  <a:lnTo>
                    <a:pt x="1072925" y="0"/>
                  </a:lnTo>
                  <a:lnTo>
                    <a:pt x="1175109" y="87096"/>
                  </a:lnTo>
                  <a:lnTo>
                    <a:pt x="2121513" y="887425"/>
                  </a:lnTo>
                  <a:cubicBezTo>
                    <a:pt x="2148945" y="910057"/>
                    <a:pt x="2152374" y="951890"/>
                    <a:pt x="2129057" y="980008"/>
                  </a:cubicBezTo>
                  <a:close/>
                </a:path>
              </a:pathLst>
            </a:custGeom>
            <a:noFill/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0" name="任意多边形: 形状 949">
              <a:extLst>
                <a:ext uri="{FF2B5EF4-FFF2-40B4-BE49-F238E27FC236}">
                  <a16:creationId xmlns:a16="http://schemas.microsoft.com/office/drawing/2014/main" id="{3B2017FF-2E58-2165-76B3-5F81887B7EEB}"/>
                </a:ext>
              </a:extLst>
            </p:cNvPr>
            <p:cNvSpPr/>
            <p:nvPr/>
          </p:nvSpPr>
          <p:spPr>
            <a:xfrm>
              <a:off x="10587220" y="5427176"/>
              <a:ext cx="4399" cy="671284"/>
            </a:xfrm>
            <a:custGeom>
              <a:avLst/>
              <a:gdLst>
                <a:gd name="connsiteX0" fmla="*/ 0 w 6858"/>
                <a:gd name="connsiteY0" fmla="*/ 1046531 h 1046530"/>
                <a:gd name="connsiteX1" fmla="*/ 0 w 6858"/>
                <a:gd name="connsiteY1" fmla="*/ 0 h 1046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858" h="1046530">
                  <a:moveTo>
                    <a:pt x="0" y="1046531"/>
                  </a:moveTo>
                  <a:lnTo>
                    <a:pt x="0" y="0"/>
                  </a:lnTo>
                </a:path>
              </a:pathLst>
            </a:custGeom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1" name="任意多边形: 形状 950">
              <a:extLst>
                <a:ext uri="{FF2B5EF4-FFF2-40B4-BE49-F238E27FC236}">
                  <a16:creationId xmlns:a16="http://schemas.microsoft.com/office/drawing/2014/main" id="{8EF5D5BE-98C6-3F17-5CB9-070FD50DB718}"/>
                </a:ext>
              </a:extLst>
            </p:cNvPr>
            <p:cNvSpPr/>
            <p:nvPr/>
          </p:nvSpPr>
          <p:spPr>
            <a:xfrm>
              <a:off x="10790453" y="5427176"/>
              <a:ext cx="4399" cy="671284"/>
            </a:xfrm>
            <a:custGeom>
              <a:avLst/>
              <a:gdLst>
                <a:gd name="connsiteX0" fmla="*/ 0 w 6858"/>
                <a:gd name="connsiteY0" fmla="*/ 1046531 h 1046530"/>
                <a:gd name="connsiteX1" fmla="*/ 0 w 6858"/>
                <a:gd name="connsiteY1" fmla="*/ 0 h 1046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858" h="1046530">
                  <a:moveTo>
                    <a:pt x="0" y="1046531"/>
                  </a:moveTo>
                  <a:lnTo>
                    <a:pt x="0" y="0"/>
                  </a:lnTo>
                </a:path>
              </a:pathLst>
            </a:custGeom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2" name="任意多边形: 形状 951">
              <a:extLst>
                <a:ext uri="{FF2B5EF4-FFF2-40B4-BE49-F238E27FC236}">
                  <a16:creationId xmlns:a16="http://schemas.microsoft.com/office/drawing/2014/main" id="{97D81FA4-8BB1-5CDD-E988-29DCE5E39EF9}"/>
                </a:ext>
              </a:extLst>
            </p:cNvPr>
            <p:cNvSpPr/>
            <p:nvPr/>
          </p:nvSpPr>
          <p:spPr>
            <a:xfrm>
              <a:off x="9747455" y="4884342"/>
              <a:ext cx="4399" cy="255141"/>
            </a:xfrm>
            <a:custGeom>
              <a:avLst/>
              <a:gdLst>
                <a:gd name="connsiteX0" fmla="*/ 0 w 6858"/>
                <a:gd name="connsiteY0" fmla="*/ 397764 h 397764"/>
                <a:gd name="connsiteX1" fmla="*/ 0 w 6858"/>
                <a:gd name="connsiteY1" fmla="*/ 0 h 397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858" h="397764">
                  <a:moveTo>
                    <a:pt x="0" y="397764"/>
                  </a:moveTo>
                  <a:lnTo>
                    <a:pt x="0" y="0"/>
                  </a:lnTo>
                </a:path>
              </a:pathLst>
            </a:custGeom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3" name="任意多边形: 形状 952">
              <a:extLst>
                <a:ext uri="{FF2B5EF4-FFF2-40B4-BE49-F238E27FC236}">
                  <a16:creationId xmlns:a16="http://schemas.microsoft.com/office/drawing/2014/main" id="{ADB3A6FE-7B86-540C-7142-828DB13D9AE1}"/>
                </a:ext>
              </a:extLst>
            </p:cNvPr>
            <p:cNvSpPr/>
            <p:nvPr/>
          </p:nvSpPr>
          <p:spPr>
            <a:xfrm>
              <a:off x="9619884" y="5011912"/>
              <a:ext cx="255141" cy="4399"/>
            </a:xfrm>
            <a:custGeom>
              <a:avLst/>
              <a:gdLst>
                <a:gd name="connsiteX0" fmla="*/ 0 w 397764"/>
                <a:gd name="connsiteY0" fmla="*/ 0 h 6858"/>
                <a:gd name="connsiteX1" fmla="*/ 397764 w 397764"/>
                <a:gd name="connsiteY1" fmla="*/ 0 h 6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97764" h="6858">
                  <a:moveTo>
                    <a:pt x="0" y="0"/>
                  </a:moveTo>
                  <a:lnTo>
                    <a:pt x="397764" y="0"/>
                  </a:lnTo>
                </a:path>
              </a:pathLst>
            </a:custGeom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4" name="任意多边形: 形状 953">
              <a:extLst>
                <a:ext uri="{FF2B5EF4-FFF2-40B4-BE49-F238E27FC236}">
                  <a16:creationId xmlns:a16="http://schemas.microsoft.com/office/drawing/2014/main" id="{E4393CCC-E14C-5607-378B-59415E410F85}"/>
                </a:ext>
              </a:extLst>
            </p:cNvPr>
            <p:cNvSpPr/>
            <p:nvPr/>
          </p:nvSpPr>
          <p:spPr>
            <a:xfrm>
              <a:off x="7762195" y="5799329"/>
              <a:ext cx="827008" cy="17596"/>
            </a:xfrm>
            <a:custGeom>
              <a:avLst/>
              <a:gdLst>
                <a:gd name="connsiteX0" fmla="*/ 0 w 1289304"/>
                <a:gd name="connsiteY0" fmla="*/ 0 h 27432"/>
                <a:gd name="connsiteX1" fmla="*/ 1289304 w 1289304"/>
                <a:gd name="connsiteY1" fmla="*/ 0 h 27432"/>
                <a:gd name="connsiteX2" fmla="*/ 1289304 w 1289304"/>
                <a:gd name="connsiteY2" fmla="*/ 27432 h 27432"/>
                <a:gd name="connsiteX3" fmla="*/ 0 w 1289304"/>
                <a:gd name="connsiteY3" fmla="*/ 27432 h 27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89304" h="27432">
                  <a:moveTo>
                    <a:pt x="0" y="0"/>
                  </a:moveTo>
                  <a:lnTo>
                    <a:pt x="1289304" y="0"/>
                  </a:lnTo>
                  <a:lnTo>
                    <a:pt x="1289304" y="27432"/>
                  </a:lnTo>
                  <a:lnTo>
                    <a:pt x="0" y="27432"/>
                  </a:lnTo>
                  <a:close/>
                </a:path>
              </a:pathLst>
            </a:custGeom>
            <a:noFill/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5" name="任意多边形: 形状 954">
              <a:extLst>
                <a:ext uri="{FF2B5EF4-FFF2-40B4-BE49-F238E27FC236}">
                  <a16:creationId xmlns:a16="http://schemas.microsoft.com/office/drawing/2014/main" id="{C44B9528-2487-89E1-9DFC-149599315D84}"/>
                </a:ext>
              </a:extLst>
            </p:cNvPr>
            <p:cNvSpPr/>
            <p:nvPr/>
          </p:nvSpPr>
          <p:spPr>
            <a:xfrm>
              <a:off x="7762195" y="5923821"/>
              <a:ext cx="827008" cy="17596"/>
            </a:xfrm>
            <a:custGeom>
              <a:avLst/>
              <a:gdLst>
                <a:gd name="connsiteX0" fmla="*/ 0 w 1289304"/>
                <a:gd name="connsiteY0" fmla="*/ 0 h 27432"/>
                <a:gd name="connsiteX1" fmla="*/ 1289304 w 1289304"/>
                <a:gd name="connsiteY1" fmla="*/ 0 h 27432"/>
                <a:gd name="connsiteX2" fmla="*/ 1289304 w 1289304"/>
                <a:gd name="connsiteY2" fmla="*/ 27432 h 27432"/>
                <a:gd name="connsiteX3" fmla="*/ 0 w 1289304"/>
                <a:gd name="connsiteY3" fmla="*/ 27432 h 27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89304" h="27432">
                  <a:moveTo>
                    <a:pt x="0" y="0"/>
                  </a:moveTo>
                  <a:lnTo>
                    <a:pt x="1289304" y="0"/>
                  </a:lnTo>
                  <a:lnTo>
                    <a:pt x="1289304" y="27432"/>
                  </a:lnTo>
                  <a:lnTo>
                    <a:pt x="0" y="27432"/>
                  </a:lnTo>
                  <a:close/>
                </a:path>
              </a:pathLst>
            </a:custGeom>
            <a:noFill/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6" name="任意多边形: 形状 955">
              <a:extLst>
                <a:ext uri="{FF2B5EF4-FFF2-40B4-BE49-F238E27FC236}">
                  <a16:creationId xmlns:a16="http://schemas.microsoft.com/office/drawing/2014/main" id="{60D30E87-6F9F-0B6E-E846-2F9A49BFC8BA}"/>
                </a:ext>
              </a:extLst>
            </p:cNvPr>
            <p:cNvSpPr/>
            <p:nvPr/>
          </p:nvSpPr>
          <p:spPr>
            <a:xfrm>
              <a:off x="7888886" y="5194910"/>
              <a:ext cx="4399" cy="903550"/>
            </a:xfrm>
            <a:custGeom>
              <a:avLst/>
              <a:gdLst>
                <a:gd name="connsiteX0" fmla="*/ 0 w 6858"/>
                <a:gd name="connsiteY0" fmla="*/ 1408633 h 1408633"/>
                <a:gd name="connsiteX1" fmla="*/ 0 w 6858"/>
                <a:gd name="connsiteY1" fmla="*/ 0 h 14086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858" h="1408633">
                  <a:moveTo>
                    <a:pt x="0" y="1408633"/>
                  </a:moveTo>
                  <a:lnTo>
                    <a:pt x="0" y="0"/>
                  </a:lnTo>
                </a:path>
              </a:pathLst>
            </a:custGeom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7" name="任意多边形: 形状 956">
              <a:extLst>
                <a:ext uri="{FF2B5EF4-FFF2-40B4-BE49-F238E27FC236}">
                  <a16:creationId xmlns:a16="http://schemas.microsoft.com/office/drawing/2014/main" id="{104DAD4C-1469-695F-1845-857E8DDEF6C3}"/>
                </a:ext>
              </a:extLst>
            </p:cNvPr>
            <p:cNvSpPr/>
            <p:nvPr/>
          </p:nvSpPr>
          <p:spPr>
            <a:xfrm>
              <a:off x="7686093" y="5427176"/>
              <a:ext cx="4399" cy="671284"/>
            </a:xfrm>
            <a:custGeom>
              <a:avLst/>
              <a:gdLst>
                <a:gd name="connsiteX0" fmla="*/ 0 w 6858"/>
                <a:gd name="connsiteY0" fmla="*/ 1046531 h 1046530"/>
                <a:gd name="connsiteX1" fmla="*/ 0 w 6858"/>
                <a:gd name="connsiteY1" fmla="*/ 0 h 1046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858" h="1046530">
                  <a:moveTo>
                    <a:pt x="0" y="1046531"/>
                  </a:moveTo>
                  <a:lnTo>
                    <a:pt x="0" y="0"/>
                  </a:lnTo>
                </a:path>
              </a:pathLst>
            </a:custGeom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8" name="任意多边形: 形状 957">
              <a:extLst>
                <a:ext uri="{FF2B5EF4-FFF2-40B4-BE49-F238E27FC236}">
                  <a16:creationId xmlns:a16="http://schemas.microsoft.com/office/drawing/2014/main" id="{B488DEFD-A818-107A-899B-AAD8DC5A2F81}"/>
                </a:ext>
              </a:extLst>
            </p:cNvPr>
            <p:cNvSpPr/>
            <p:nvPr/>
          </p:nvSpPr>
          <p:spPr>
            <a:xfrm>
              <a:off x="8186257" y="5261774"/>
              <a:ext cx="4399" cy="836686"/>
            </a:xfrm>
            <a:custGeom>
              <a:avLst/>
              <a:gdLst>
                <a:gd name="connsiteX0" fmla="*/ 0 w 6858"/>
                <a:gd name="connsiteY0" fmla="*/ 1304392 h 1304391"/>
                <a:gd name="connsiteX1" fmla="*/ 0 w 6858"/>
                <a:gd name="connsiteY1" fmla="*/ 0 h 1304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858" h="1304391">
                  <a:moveTo>
                    <a:pt x="0" y="1304392"/>
                  </a:moveTo>
                  <a:lnTo>
                    <a:pt x="0" y="0"/>
                  </a:lnTo>
                </a:path>
              </a:pathLst>
            </a:custGeom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9" name="任意多边形: 形状 958">
              <a:extLst>
                <a:ext uri="{FF2B5EF4-FFF2-40B4-BE49-F238E27FC236}">
                  <a16:creationId xmlns:a16="http://schemas.microsoft.com/office/drawing/2014/main" id="{26AEFACF-1D08-9E99-9852-FC5D7A79DF51}"/>
                </a:ext>
              </a:extLst>
            </p:cNvPr>
            <p:cNvSpPr/>
            <p:nvPr/>
          </p:nvSpPr>
          <p:spPr>
            <a:xfrm>
              <a:off x="8473071" y="5661202"/>
              <a:ext cx="61586" cy="437258"/>
            </a:xfrm>
            <a:custGeom>
              <a:avLst/>
              <a:gdLst>
                <a:gd name="connsiteX0" fmla="*/ 96012 w 96012"/>
                <a:gd name="connsiteY0" fmla="*/ 681685 h 681685"/>
                <a:gd name="connsiteX1" fmla="*/ 0 w 96012"/>
                <a:gd name="connsiteY1" fmla="*/ 681685 h 681685"/>
                <a:gd name="connsiteX2" fmla="*/ 0 w 96012"/>
                <a:gd name="connsiteY2" fmla="*/ 85039 h 681685"/>
                <a:gd name="connsiteX3" fmla="*/ 48006 w 96012"/>
                <a:gd name="connsiteY3" fmla="*/ 0 h 681685"/>
                <a:gd name="connsiteX4" fmla="*/ 96012 w 96012"/>
                <a:gd name="connsiteY4" fmla="*/ 85039 h 681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012" h="681685">
                  <a:moveTo>
                    <a:pt x="96012" y="681685"/>
                  </a:moveTo>
                  <a:lnTo>
                    <a:pt x="0" y="681685"/>
                  </a:lnTo>
                  <a:lnTo>
                    <a:pt x="0" y="85039"/>
                  </a:lnTo>
                  <a:lnTo>
                    <a:pt x="48006" y="0"/>
                  </a:lnTo>
                  <a:lnTo>
                    <a:pt x="96012" y="85039"/>
                  </a:lnTo>
                  <a:close/>
                </a:path>
              </a:pathLst>
            </a:custGeom>
            <a:solidFill>
              <a:srgbClr val="663333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0" name="任意多边形: 形状 959">
              <a:extLst>
                <a:ext uri="{FF2B5EF4-FFF2-40B4-BE49-F238E27FC236}">
                  <a16:creationId xmlns:a16="http://schemas.microsoft.com/office/drawing/2014/main" id="{78BEB7CC-758E-85F0-8A10-E4F0BC2396AE}"/>
                </a:ext>
              </a:extLst>
            </p:cNvPr>
            <p:cNvSpPr/>
            <p:nvPr/>
          </p:nvSpPr>
          <p:spPr>
            <a:xfrm>
              <a:off x="8473071" y="5661202"/>
              <a:ext cx="61586" cy="437258"/>
            </a:xfrm>
            <a:custGeom>
              <a:avLst/>
              <a:gdLst>
                <a:gd name="connsiteX0" fmla="*/ 96012 w 96012"/>
                <a:gd name="connsiteY0" fmla="*/ 681685 h 681685"/>
                <a:gd name="connsiteX1" fmla="*/ 0 w 96012"/>
                <a:gd name="connsiteY1" fmla="*/ 681685 h 681685"/>
                <a:gd name="connsiteX2" fmla="*/ 0 w 96012"/>
                <a:gd name="connsiteY2" fmla="*/ 85039 h 681685"/>
                <a:gd name="connsiteX3" fmla="*/ 48006 w 96012"/>
                <a:gd name="connsiteY3" fmla="*/ 0 h 681685"/>
                <a:gd name="connsiteX4" fmla="*/ 96012 w 96012"/>
                <a:gd name="connsiteY4" fmla="*/ 85039 h 681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012" h="681685">
                  <a:moveTo>
                    <a:pt x="96012" y="681685"/>
                  </a:moveTo>
                  <a:lnTo>
                    <a:pt x="0" y="681685"/>
                  </a:lnTo>
                  <a:lnTo>
                    <a:pt x="0" y="85039"/>
                  </a:lnTo>
                  <a:lnTo>
                    <a:pt x="48006" y="0"/>
                  </a:lnTo>
                  <a:lnTo>
                    <a:pt x="96012" y="85039"/>
                  </a:lnTo>
                  <a:close/>
                </a:path>
              </a:pathLst>
            </a:custGeom>
            <a:noFill/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1" name="任意多边形: 形状 960">
              <a:extLst>
                <a:ext uri="{FF2B5EF4-FFF2-40B4-BE49-F238E27FC236}">
                  <a16:creationId xmlns:a16="http://schemas.microsoft.com/office/drawing/2014/main" id="{C52B8352-1DE7-D2A5-8676-54657AD607F2}"/>
                </a:ext>
              </a:extLst>
            </p:cNvPr>
            <p:cNvSpPr/>
            <p:nvPr/>
          </p:nvSpPr>
          <p:spPr>
            <a:xfrm>
              <a:off x="8309428" y="5661202"/>
              <a:ext cx="61586" cy="437258"/>
            </a:xfrm>
            <a:custGeom>
              <a:avLst/>
              <a:gdLst>
                <a:gd name="connsiteX0" fmla="*/ 96012 w 96012"/>
                <a:gd name="connsiteY0" fmla="*/ 681685 h 681685"/>
                <a:gd name="connsiteX1" fmla="*/ 0 w 96012"/>
                <a:gd name="connsiteY1" fmla="*/ 681685 h 681685"/>
                <a:gd name="connsiteX2" fmla="*/ 0 w 96012"/>
                <a:gd name="connsiteY2" fmla="*/ 85039 h 681685"/>
                <a:gd name="connsiteX3" fmla="*/ 48006 w 96012"/>
                <a:gd name="connsiteY3" fmla="*/ 0 h 681685"/>
                <a:gd name="connsiteX4" fmla="*/ 96012 w 96012"/>
                <a:gd name="connsiteY4" fmla="*/ 85039 h 681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012" h="681685">
                  <a:moveTo>
                    <a:pt x="96012" y="681685"/>
                  </a:moveTo>
                  <a:lnTo>
                    <a:pt x="0" y="681685"/>
                  </a:lnTo>
                  <a:lnTo>
                    <a:pt x="0" y="85039"/>
                  </a:lnTo>
                  <a:lnTo>
                    <a:pt x="48006" y="0"/>
                  </a:lnTo>
                  <a:lnTo>
                    <a:pt x="96012" y="85039"/>
                  </a:lnTo>
                  <a:close/>
                </a:path>
              </a:pathLst>
            </a:custGeom>
            <a:solidFill>
              <a:srgbClr val="663333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2" name="任意多边形: 形状 961">
              <a:extLst>
                <a:ext uri="{FF2B5EF4-FFF2-40B4-BE49-F238E27FC236}">
                  <a16:creationId xmlns:a16="http://schemas.microsoft.com/office/drawing/2014/main" id="{FBC54991-FEF5-05BA-9BB8-D1BB562930A4}"/>
                </a:ext>
              </a:extLst>
            </p:cNvPr>
            <p:cNvSpPr/>
            <p:nvPr/>
          </p:nvSpPr>
          <p:spPr>
            <a:xfrm>
              <a:off x="8309428" y="5661202"/>
              <a:ext cx="61586" cy="437258"/>
            </a:xfrm>
            <a:custGeom>
              <a:avLst/>
              <a:gdLst>
                <a:gd name="connsiteX0" fmla="*/ 96012 w 96012"/>
                <a:gd name="connsiteY0" fmla="*/ 681685 h 681685"/>
                <a:gd name="connsiteX1" fmla="*/ 0 w 96012"/>
                <a:gd name="connsiteY1" fmla="*/ 681685 h 681685"/>
                <a:gd name="connsiteX2" fmla="*/ 0 w 96012"/>
                <a:gd name="connsiteY2" fmla="*/ 85039 h 681685"/>
                <a:gd name="connsiteX3" fmla="*/ 48006 w 96012"/>
                <a:gd name="connsiteY3" fmla="*/ 0 h 681685"/>
                <a:gd name="connsiteX4" fmla="*/ 96012 w 96012"/>
                <a:gd name="connsiteY4" fmla="*/ 85039 h 681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012" h="681685">
                  <a:moveTo>
                    <a:pt x="96012" y="681685"/>
                  </a:moveTo>
                  <a:lnTo>
                    <a:pt x="0" y="681685"/>
                  </a:lnTo>
                  <a:lnTo>
                    <a:pt x="0" y="85039"/>
                  </a:lnTo>
                  <a:lnTo>
                    <a:pt x="48006" y="0"/>
                  </a:lnTo>
                  <a:lnTo>
                    <a:pt x="96012" y="85039"/>
                  </a:lnTo>
                  <a:close/>
                </a:path>
              </a:pathLst>
            </a:custGeom>
            <a:noFill/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3" name="任意多边形: 形状 962">
              <a:extLst>
                <a:ext uri="{FF2B5EF4-FFF2-40B4-BE49-F238E27FC236}">
                  <a16:creationId xmlns:a16="http://schemas.microsoft.com/office/drawing/2014/main" id="{643A6013-A94E-6C9F-827E-352C23C3CA6F}"/>
                </a:ext>
              </a:extLst>
            </p:cNvPr>
            <p:cNvSpPr/>
            <p:nvPr/>
          </p:nvSpPr>
          <p:spPr>
            <a:xfrm>
              <a:off x="8146226" y="5661202"/>
              <a:ext cx="61586" cy="437258"/>
            </a:xfrm>
            <a:custGeom>
              <a:avLst/>
              <a:gdLst>
                <a:gd name="connsiteX0" fmla="*/ 96012 w 96012"/>
                <a:gd name="connsiteY0" fmla="*/ 681685 h 681685"/>
                <a:gd name="connsiteX1" fmla="*/ 0 w 96012"/>
                <a:gd name="connsiteY1" fmla="*/ 681685 h 681685"/>
                <a:gd name="connsiteX2" fmla="*/ 0 w 96012"/>
                <a:gd name="connsiteY2" fmla="*/ 85039 h 681685"/>
                <a:gd name="connsiteX3" fmla="*/ 48006 w 96012"/>
                <a:gd name="connsiteY3" fmla="*/ 0 h 681685"/>
                <a:gd name="connsiteX4" fmla="*/ 96012 w 96012"/>
                <a:gd name="connsiteY4" fmla="*/ 85039 h 681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012" h="681685">
                  <a:moveTo>
                    <a:pt x="96012" y="681685"/>
                  </a:moveTo>
                  <a:lnTo>
                    <a:pt x="0" y="681685"/>
                  </a:lnTo>
                  <a:lnTo>
                    <a:pt x="0" y="85039"/>
                  </a:lnTo>
                  <a:lnTo>
                    <a:pt x="48006" y="0"/>
                  </a:lnTo>
                  <a:lnTo>
                    <a:pt x="96012" y="85039"/>
                  </a:lnTo>
                  <a:close/>
                </a:path>
              </a:pathLst>
            </a:custGeom>
            <a:solidFill>
              <a:srgbClr val="663333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4" name="任意多边形: 形状 963">
              <a:extLst>
                <a:ext uri="{FF2B5EF4-FFF2-40B4-BE49-F238E27FC236}">
                  <a16:creationId xmlns:a16="http://schemas.microsoft.com/office/drawing/2014/main" id="{C02AB256-DE03-AA96-162B-0017B033C554}"/>
                </a:ext>
              </a:extLst>
            </p:cNvPr>
            <p:cNvSpPr/>
            <p:nvPr/>
          </p:nvSpPr>
          <p:spPr>
            <a:xfrm>
              <a:off x="8146226" y="5661202"/>
              <a:ext cx="61586" cy="437258"/>
            </a:xfrm>
            <a:custGeom>
              <a:avLst/>
              <a:gdLst>
                <a:gd name="connsiteX0" fmla="*/ 96012 w 96012"/>
                <a:gd name="connsiteY0" fmla="*/ 681685 h 681685"/>
                <a:gd name="connsiteX1" fmla="*/ 0 w 96012"/>
                <a:gd name="connsiteY1" fmla="*/ 681685 h 681685"/>
                <a:gd name="connsiteX2" fmla="*/ 0 w 96012"/>
                <a:gd name="connsiteY2" fmla="*/ 85039 h 681685"/>
                <a:gd name="connsiteX3" fmla="*/ 48006 w 96012"/>
                <a:gd name="connsiteY3" fmla="*/ 0 h 681685"/>
                <a:gd name="connsiteX4" fmla="*/ 96012 w 96012"/>
                <a:gd name="connsiteY4" fmla="*/ 85039 h 681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012" h="681685">
                  <a:moveTo>
                    <a:pt x="96012" y="681685"/>
                  </a:moveTo>
                  <a:lnTo>
                    <a:pt x="0" y="681685"/>
                  </a:lnTo>
                  <a:lnTo>
                    <a:pt x="0" y="85039"/>
                  </a:lnTo>
                  <a:lnTo>
                    <a:pt x="48006" y="0"/>
                  </a:lnTo>
                  <a:lnTo>
                    <a:pt x="96012" y="85039"/>
                  </a:lnTo>
                  <a:close/>
                </a:path>
              </a:pathLst>
            </a:custGeom>
            <a:noFill/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5" name="任意多边形: 形状 964">
              <a:extLst>
                <a:ext uri="{FF2B5EF4-FFF2-40B4-BE49-F238E27FC236}">
                  <a16:creationId xmlns:a16="http://schemas.microsoft.com/office/drawing/2014/main" id="{0872ED88-1512-56BE-B3B9-B03E37E44498}"/>
                </a:ext>
              </a:extLst>
            </p:cNvPr>
            <p:cNvSpPr/>
            <p:nvPr/>
          </p:nvSpPr>
          <p:spPr>
            <a:xfrm>
              <a:off x="7983024" y="5661202"/>
              <a:ext cx="61586" cy="437258"/>
            </a:xfrm>
            <a:custGeom>
              <a:avLst/>
              <a:gdLst>
                <a:gd name="connsiteX0" fmla="*/ 96012 w 96012"/>
                <a:gd name="connsiteY0" fmla="*/ 681685 h 681685"/>
                <a:gd name="connsiteX1" fmla="*/ 0 w 96012"/>
                <a:gd name="connsiteY1" fmla="*/ 681685 h 681685"/>
                <a:gd name="connsiteX2" fmla="*/ 0 w 96012"/>
                <a:gd name="connsiteY2" fmla="*/ 85039 h 681685"/>
                <a:gd name="connsiteX3" fmla="*/ 48006 w 96012"/>
                <a:gd name="connsiteY3" fmla="*/ 0 h 681685"/>
                <a:gd name="connsiteX4" fmla="*/ 96012 w 96012"/>
                <a:gd name="connsiteY4" fmla="*/ 85039 h 681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012" h="681685">
                  <a:moveTo>
                    <a:pt x="96012" y="681685"/>
                  </a:moveTo>
                  <a:lnTo>
                    <a:pt x="0" y="681685"/>
                  </a:lnTo>
                  <a:lnTo>
                    <a:pt x="0" y="85039"/>
                  </a:lnTo>
                  <a:lnTo>
                    <a:pt x="48006" y="0"/>
                  </a:lnTo>
                  <a:lnTo>
                    <a:pt x="96012" y="85039"/>
                  </a:lnTo>
                  <a:close/>
                </a:path>
              </a:pathLst>
            </a:custGeom>
            <a:solidFill>
              <a:srgbClr val="663333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6" name="任意多边形: 形状 965">
              <a:extLst>
                <a:ext uri="{FF2B5EF4-FFF2-40B4-BE49-F238E27FC236}">
                  <a16:creationId xmlns:a16="http://schemas.microsoft.com/office/drawing/2014/main" id="{E3A5D7A3-E54E-7CC4-227C-C3B15ABD9837}"/>
                </a:ext>
              </a:extLst>
            </p:cNvPr>
            <p:cNvSpPr/>
            <p:nvPr/>
          </p:nvSpPr>
          <p:spPr>
            <a:xfrm>
              <a:off x="7983024" y="5661202"/>
              <a:ext cx="61586" cy="437258"/>
            </a:xfrm>
            <a:custGeom>
              <a:avLst/>
              <a:gdLst>
                <a:gd name="connsiteX0" fmla="*/ 96012 w 96012"/>
                <a:gd name="connsiteY0" fmla="*/ 681685 h 681685"/>
                <a:gd name="connsiteX1" fmla="*/ 0 w 96012"/>
                <a:gd name="connsiteY1" fmla="*/ 681685 h 681685"/>
                <a:gd name="connsiteX2" fmla="*/ 0 w 96012"/>
                <a:gd name="connsiteY2" fmla="*/ 85039 h 681685"/>
                <a:gd name="connsiteX3" fmla="*/ 48006 w 96012"/>
                <a:gd name="connsiteY3" fmla="*/ 0 h 681685"/>
                <a:gd name="connsiteX4" fmla="*/ 96012 w 96012"/>
                <a:gd name="connsiteY4" fmla="*/ 85039 h 681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012" h="681685">
                  <a:moveTo>
                    <a:pt x="96012" y="681685"/>
                  </a:moveTo>
                  <a:lnTo>
                    <a:pt x="0" y="681685"/>
                  </a:lnTo>
                  <a:lnTo>
                    <a:pt x="0" y="85039"/>
                  </a:lnTo>
                  <a:lnTo>
                    <a:pt x="48006" y="0"/>
                  </a:lnTo>
                  <a:lnTo>
                    <a:pt x="96012" y="85039"/>
                  </a:lnTo>
                  <a:close/>
                </a:path>
              </a:pathLst>
            </a:custGeom>
            <a:noFill/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7" name="任意多边形: 形状 966">
              <a:extLst>
                <a:ext uri="{FF2B5EF4-FFF2-40B4-BE49-F238E27FC236}">
                  <a16:creationId xmlns:a16="http://schemas.microsoft.com/office/drawing/2014/main" id="{CCC93191-C216-46B4-488F-52E31661EF7D}"/>
                </a:ext>
              </a:extLst>
            </p:cNvPr>
            <p:cNvSpPr/>
            <p:nvPr/>
          </p:nvSpPr>
          <p:spPr>
            <a:xfrm>
              <a:off x="7819822" y="5661202"/>
              <a:ext cx="61586" cy="437258"/>
            </a:xfrm>
            <a:custGeom>
              <a:avLst/>
              <a:gdLst>
                <a:gd name="connsiteX0" fmla="*/ 96012 w 96012"/>
                <a:gd name="connsiteY0" fmla="*/ 681685 h 681685"/>
                <a:gd name="connsiteX1" fmla="*/ 0 w 96012"/>
                <a:gd name="connsiteY1" fmla="*/ 681685 h 681685"/>
                <a:gd name="connsiteX2" fmla="*/ 0 w 96012"/>
                <a:gd name="connsiteY2" fmla="*/ 85039 h 681685"/>
                <a:gd name="connsiteX3" fmla="*/ 48006 w 96012"/>
                <a:gd name="connsiteY3" fmla="*/ 0 h 681685"/>
                <a:gd name="connsiteX4" fmla="*/ 96012 w 96012"/>
                <a:gd name="connsiteY4" fmla="*/ 85039 h 681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012" h="681685">
                  <a:moveTo>
                    <a:pt x="96012" y="681685"/>
                  </a:moveTo>
                  <a:lnTo>
                    <a:pt x="0" y="681685"/>
                  </a:lnTo>
                  <a:lnTo>
                    <a:pt x="0" y="85039"/>
                  </a:lnTo>
                  <a:lnTo>
                    <a:pt x="48006" y="0"/>
                  </a:lnTo>
                  <a:lnTo>
                    <a:pt x="96012" y="85039"/>
                  </a:lnTo>
                  <a:close/>
                </a:path>
              </a:pathLst>
            </a:custGeom>
            <a:solidFill>
              <a:srgbClr val="663333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8" name="任意多边形: 形状 967">
              <a:extLst>
                <a:ext uri="{FF2B5EF4-FFF2-40B4-BE49-F238E27FC236}">
                  <a16:creationId xmlns:a16="http://schemas.microsoft.com/office/drawing/2014/main" id="{3F7B02BF-0FDB-00BA-4BB2-526C54F87E30}"/>
                </a:ext>
              </a:extLst>
            </p:cNvPr>
            <p:cNvSpPr/>
            <p:nvPr/>
          </p:nvSpPr>
          <p:spPr>
            <a:xfrm>
              <a:off x="7819822" y="5661202"/>
              <a:ext cx="61586" cy="437258"/>
            </a:xfrm>
            <a:custGeom>
              <a:avLst/>
              <a:gdLst>
                <a:gd name="connsiteX0" fmla="*/ 96012 w 96012"/>
                <a:gd name="connsiteY0" fmla="*/ 681685 h 681685"/>
                <a:gd name="connsiteX1" fmla="*/ 0 w 96012"/>
                <a:gd name="connsiteY1" fmla="*/ 681685 h 681685"/>
                <a:gd name="connsiteX2" fmla="*/ 0 w 96012"/>
                <a:gd name="connsiteY2" fmla="*/ 85039 h 681685"/>
                <a:gd name="connsiteX3" fmla="*/ 48006 w 96012"/>
                <a:gd name="connsiteY3" fmla="*/ 0 h 681685"/>
                <a:gd name="connsiteX4" fmla="*/ 96012 w 96012"/>
                <a:gd name="connsiteY4" fmla="*/ 85039 h 681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012" h="681685">
                  <a:moveTo>
                    <a:pt x="96012" y="681685"/>
                  </a:moveTo>
                  <a:lnTo>
                    <a:pt x="0" y="681685"/>
                  </a:lnTo>
                  <a:lnTo>
                    <a:pt x="0" y="85039"/>
                  </a:lnTo>
                  <a:lnTo>
                    <a:pt x="48006" y="0"/>
                  </a:lnTo>
                  <a:lnTo>
                    <a:pt x="96012" y="85039"/>
                  </a:lnTo>
                  <a:close/>
                </a:path>
              </a:pathLst>
            </a:custGeom>
            <a:noFill/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9" name="任意多边形: 形状 968">
              <a:extLst>
                <a:ext uri="{FF2B5EF4-FFF2-40B4-BE49-F238E27FC236}">
                  <a16:creationId xmlns:a16="http://schemas.microsoft.com/office/drawing/2014/main" id="{2A66346B-EF88-BBE4-12A8-3E7675B98262}"/>
                </a:ext>
              </a:extLst>
            </p:cNvPr>
            <p:cNvSpPr/>
            <p:nvPr/>
          </p:nvSpPr>
          <p:spPr>
            <a:xfrm>
              <a:off x="9832795" y="5802849"/>
              <a:ext cx="4399" cy="98977"/>
            </a:xfrm>
            <a:custGeom>
              <a:avLst/>
              <a:gdLst>
                <a:gd name="connsiteX0" fmla="*/ 0 w 6858"/>
                <a:gd name="connsiteY0" fmla="*/ 0 h 154305"/>
                <a:gd name="connsiteX1" fmla="*/ 0 w 6858"/>
                <a:gd name="connsiteY1" fmla="*/ 154305 h 154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858" h="154305">
                  <a:moveTo>
                    <a:pt x="0" y="0"/>
                  </a:moveTo>
                  <a:lnTo>
                    <a:pt x="0" y="154305"/>
                  </a:lnTo>
                </a:path>
              </a:pathLst>
            </a:custGeom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0" name="任意多边形: 形状 969">
              <a:extLst>
                <a:ext uri="{FF2B5EF4-FFF2-40B4-BE49-F238E27FC236}">
                  <a16:creationId xmlns:a16="http://schemas.microsoft.com/office/drawing/2014/main" id="{6D9E3557-8CB7-8237-8A59-4A26D07C20EE}"/>
                </a:ext>
              </a:extLst>
            </p:cNvPr>
            <p:cNvSpPr/>
            <p:nvPr/>
          </p:nvSpPr>
          <p:spPr>
            <a:xfrm>
              <a:off x="10794412" y="5510317"/>
              <a:ext cx="35631" cy="38711"/>
            </a:xfrm>
            <a:custGeom>
              <a:avLst/>
              <a:gdLst>
                <a:gd name="connsiteX0" fmla="*/ 0 w 55549"/>
                <a:gd name="connsiteY0" fmla="*/ 60350 h 60350"/>
                <a:gd name="connsiteX1" fmla="*/ 55550 w 55549"/>
                <a:gd name="connsiteY1" fmla="*/ 0 h 60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5549" h="60350">
                  <a:moveTo>
                    <a:pt x="0" y="60350"/>
                  </a:moveTo>
                  <a:lnTo>
                    <a:pt x="55550" y="0"/>
                  </a:lnTo>
                </a:path>
              </a:pathLst>
            </a:custGeom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1" name="任意多边形: 形状 970">
              <a:extLst>
                <a:ext uri="{FF2B5EF4-FFF2-40B4-BE49-F238E27FC236}">
                  <a16:creationId xmlns:a16="http://schemas.microsoft.com/office/drawing/2014/main" id="{8A99216E-000B-6578-687C-21A5A0793875}"/>
                </a:ext>
              </a:extLst>
            </p:cNvPr>
            <p:cNvSpPr/>
            <p:nvPr/>
          </p:nvSpPr>
          <p:spPr>
            <a:xfrm>
              <a:off x="10790453" y="5643606"/>
              <a:ext cx="55427" cy="36951"/>
            </a:xfrm>
            <a:custGeom>
              <a:avLst/>
              <a:gdLst>
                <a:gd name="connsiteX0" fmla="*/ 0 w 86410"/>
                <a:gd name="connsiteY0" fmla="*/ 57607 h 57607"/>
                <a:gd name="connsiteX1" fmla="*/ 86411 w 86410"/>
                <a:gd name="connsiteY1" fmla="*/ 0 h 576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6410" h="57607">
                  <a:moveTo>
                    <a:pt x="0" y="57607"/>
                  </a:moveTo>
                  <a:lnTo>
                    <a:pt x="86411" y="0"/>
                  </a:lnTo>
                </a:path>
              </a:pathLst>
            </a:custGeom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2" name="任意多边形: 形状 971">
              <a:extLst>
                <a:ext uri="{FF2B5EF4-FFF2-40B4-BE49-F238E27FC236}">
                  <a16:creationId xmlns:a16="http://schemas.microsoft.com/office/drawing/2014/main" id="{B22B284F-8CF9-C8F1-48DE-65B479B481FE}"/>
                </a:ext>
              </a:extLst>
            </p:cNvPr>
            <p:cNvSpPr/>
            <p:nvPr/>
          </p:nvSpPr>
          <p:spPr>
            <a:xfrm>
              <a:off x="10750862" y="5586419"/>
              <a:ext cx="36951" cy="28153"/>
            </a:xfrm>
            <a:custGeom>
              <a:avLst/>
              <a:gdLst>
                <a:gd name="connsiteX0" fmla="*/ 57607 w 57607"/>
                <a:gd name="connsiteY0" fmla="*/ 43891 h 43891"/>
                <a:gd name="connsiteX1" fmla="*/ 0 w 57607"/>
                <a:gd name="connsiteY1" fmla="*/ 0 h 43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7607" h="43891">
                  <a:moveTo>
                    <a:pt x="57607" y="43891"/>
                  </a:moveTo>
                  <a:lnTo>
                    <a:pt x="0" y="0"/>
                  </a:lnTo>
                </a:path>
              </a:pathLst>
            </a:custGeom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3" name="任意多边形: 形状 972">
              <a:extLst>
                <a:ext uri="{FF2B5EF4-FFF2-40B4-BE49-F238E27FC236}">
                  <a16:creationId xmlns:a16="http://schemas.microsoft.com/office/drawing/2014/main" id="{36441828-DAA8-39CC-E64D-B35EFC392D4E}"/>
                </a:ext>
              </a:extLst>
            </p:cNvPr>
            <p:cNvSpPr/>
            <p:nvPr/>
          </p:nvSpPr>
          <p:spPr>
            <a:xfrm>
              <a:off x="10587220" y="5475125"/>
              <a:ext cx="47509" cy="35192"/>
            </a:xfrm>
            <a:custGeom>
              <a:avLst/>
              <a:gdLst>
                <a:gd name="connsiteX0" fmla="*/ 0 w 74066"/>
                <a:gd name="connsiteY0" fmla="*/ 54864 h 54864"/>
                <a:gd name="connsiteX1" fmla="*/ 74066 w 74066"/>
                <a:gd name="connsiteY1" fmla="*/ 0 h 54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4066" h="54864">
                  <a:moveTo>
                    <a:pt x="0" y="54864"/>
                  </a:moveTo>
                  <a:lnTo>
                    <a:pt x="74066" y="0"/>
                  </a:lnTo>
                </a:path>
              </a:pathLst>
            </a:custGeom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4" name="任意多边形: 形状 973">
              <a:extLst>
                <a:ext uri="{FF2B5EF4-FFF2-40B4-BE49-F238E27FC236}">
                  <a16:creationId xmlns:a16="http://schemas.microsoft.com/office/drawing/2014/main" id="{D0569DCD-3DD8-90AB-D66E-2A0504F2AA8C}"/>
                </a:ext>
              </a:extLst>
            </p:cNvPr>
            <p:cNvSpPr/>
            <p:nvPr/>
          </p:nvSpPr>
          <p:spPr>
            <a:xfrm>
              <a:off x="10587220" y="5586419"/>
              <a:ext cx="73903" cy="51468"/>
            </a:xfrm>
            <a:custGeom>
              <a:avLst/>
              <a:gdLst>
                <a:gd name="connsiteX0" fmla="*/ 0 w 115214"/>
                <a:gd name="connsiteY0" fmla="*/ 80239 h 80238"/>
                <a:gd name="connsiteX1" fmla="*/ 115214 w 115214"/>
                <a:gd name="connsiteY1" fmla="*/ 0 h 80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5214" h="80238">
                  <a:moveTo>
                    <a:pt x="0" y="80239"/>
                  </a:moveTo>
                  <a:lnTo>
                    <a:pt x="115214" y="0"/>
                  </a:lnTo>
                </a:path>
              </a:pathLst>
            </a:custGeom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5" name="任意多边形: 形状 974">
              <a:extLst>
                <a:ext uri="{FF2B5EF4-FFF2-40B4-BE49-F238E27FC236}">
                  <a16:creationId xmlns:a16="http://schemas.microsoft.com/office/drawing/2014/main" id="{71139734-2EFA-7501-DEBD-EC5F59EB9E89}"/>
                </a:ext>
              </a:extLst>
            </p:cNvPr>
            <p:cNvSpPr/>
            <p:nvPr/>
          </p:nvSpPr>
          <p:spPr>
            <a:xfrm>
              <a:off x="10535312" y="5519115"/>
              <a:ext cx="49708" cy="47069"/>
            </a:xfrm>
            <a:custGeom>
              <a:avLst/>
              <a:gdLst>
                <a:gd name="connsiteX0" fmla="*/ 77495 w 77495"/>
                <a:gd name="connsiteY0" fmla="*/ 73381 h 73380"/>
                <a:gd name="connsiteX1" fmla="*/ 0 w 77495"/>
                <a:gd name="connsiteY1" fmla="*/ 0 h 733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7495" h="73380">
                  <a:moveTo>
                    <a:pt x="77495" y="73381"/>
                  </a:moveTo>
                  <a:lnTo>
                    <a:pt x="0" y="0"/>
                  </a:lnTo>
                </a:path>
              </a:pathLst>
            </a:custGeom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6" name="任意多边形: 形状 975">
              <a:extLst>
                <a:ext uri="{FF2B5EF4-FFF2-40B4-BE49-F238E27FC236}">
                  <a16:creationId xmlns:a16="http://schemas.microsoft.com/office/drawing/2014/main" id="{65AFA753-E3DD-86FC-068A-8479B6F7C78F}"/>
                </a:ext>
              </a:extLst>
            </p:cNvPr>
            <p:cNvSpPr/>
            <p:nvPr/>
          </p:nvSpPr>
          <p:spPr>
            <a:xfrm>
              <a:off x="8186257" y="5481723"/>
              <a:ext cx="65105" cy="74783"/>
            </a:xfrm>
            <a:custGeom>
              <a:avLst/>
              <a:gdLst>
                <a:gd name="connsiteX0" fmla="*/ 101498 w 101498"/>
                <a:gd name="connsiteY0" fmla="*/ 0 h 116586"/>
                <a:gd name="connsiteX1" fmla="*/ 0 w 101498"/>
                <a:gd name="connsiteY1" fmla="*/ 116586 h 116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1498" h="116586">
                  <a:moveTo>
                    <a:pt x="101498" y="0"/>
                  </a:moveTo>
                  <a:lnTo>
                    <a:pt x="0" y="116586"/>
                  </a:lnTo>
                </a:path>
              </a:pathLst>
            </a:custGeom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7" name="任意多边形: 形状 976">
              <a:extLst>
                <a:ext uri="{FF2B5EF4-FFF2-40B4-BE49-F238E27FC236}">
                  <a16:creationId xmlns:a16="http://schemas.microsoft.com/office/drawing/2014/main" id="{B0445597-3DD7-DDC7-C013-B88F826DFAC2}"/>
                </a:ext>
              </a:extLst>
            </p:cNvPr>
            <p:cNvSpPr/>
            <p:nvPr/>
          </p:nvSpPr>
          <p:spPr>
            <a:xfrm>
              <a:off x="8186257" y="5306204"/>
              <a:ext cx="43110" cy="63345"/>
            </a:xfrm>
            <a:custGeom>
              <a:avLst/>
              <a:gdLst>
                <a:gd name="connsiteX0" fmla="*/ 67208 w 67208"/>
                <a:gd name="connsiteY0" fmla="*/ 0 h 98755"/>
                <a:gd name="connsiteX1" fmla="*/ 0 w 67208"/>
                <a:gd name="connsiteY1" fmla="*/ 98755 h 98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7208" h="98755">
                  <a:moveTo>
                    <a:pt x="67208" y="0"/>
                  </a:moveTo>
                  <a:lnTo>
                    <a:pt x="0" y="98755"/>
                  </a:lnTo>
                </a:path>
              </a:pathLst>
            </a:custGeom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8" name="任意多边形: 形状 977">
              <a:extLst>
                <a:ext uri="{FF2B5EF4-FFF2-40B4-BE49-F238E27FC236}">
                  <a16:creationId xmlns:a16="http://schemas.microsoft.com/office/drawing/2014/main" id="{319B8317-DF3F-489E-82F8-F9ABD4CED111}"/>
                </a:ext>
              </a:extLst>
            </p:cNvPr>
            <p:cNvSpPr/>
            <p:nvPr/>
          </p:nvSpPr>
          <p:spPr>
            <a:xfrm>
              <a:off x="8128191" y="5427176"/>
              <a:ext cx="58066" cy="41350"/>
            </a:xfrm>
            <a:custGeom>
              <a:avLst/>
              <a:gdLst>
                <a:gd name="connsiteX0" fmla="*/ 90526 w 90525"/>
                <a:gd name="connsiteY0" fmla="*/ 64465 h 64465"/>
                <a:gd name="connsiteX1" fmla="*/ 0 w 90525"/>
                <a:gd name="connsiteY1" fmla="*/ 0 h 64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0525" h="64465">
                  <a:moveTo>
                    <a:pt x="90526" y="64465"/>
                  </a:moveTo>
                  <a:lnTo>
                    <a:pt x="0" y="0"/>
                  </a:lnTo>
                </a:path>
              </a:pathLst>
            </a:custGeom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9" name="任意多边形: 形状 978">
              <a:extLst>
                <a:ext uri="{FF2B5EF4-FFF2-40B4-BE49-F238E27FC236}">
                  <a16:creationId xmlns:a16="http://schemas.microsoft.com/office/drawing/2014/main" id="{35E8E9A0-06A9-B17F-C72D-9966A08388B3}"/>
                </a:ext>
              </a:extLst>
            </p:cNvPr>
            <p:cNvSpPr/>
            <p:nvPr/>
          </p:nvSpPr>
          <p:spPr>
            <a:xfrm>
              <a:off x="9856550" y="5600496"/>
              <a:ext cx="166721" cy="162322"/>
            </a:xfrm>
            <a:custGeom>
              <a:avLst/>
              <a:gdLst>
                <a:gd name="connsiteX0" fmla="*/ 0 w 259918"/>
                <a:gd name="connsiteY0" fmla="*/ 0 h 253060"/>
                <a:gd name="connsiteX1" fmla="*/ 259919 w 259918"/>
                <a:gd name="connsiteY1" fmla="*/ 0 h 253060"/>
                <a:gd name="connsiteX2" fmla="*/ 259919 w 259918"/>
                <a:gd name="connsiteY2" fmla="*/ 253060 h 253060"/>
                <a:gd name="connsiteX3" fmla="*/ 0 w 259918"/>
                <a:gd name="connsiteY3" fmla="*/ 253060 h 253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9918" h="253060">
                  <a:moveTo>
                    <a:pt x="0" y="0"/>
                  </a:moveTo>
                  <a:lnTo>
                    <a:pt x="259919" y="0"/>
                  </a:lnTo>
                  <a:lnTo>
                    <a:pt x="259919" y="253060"/>
                  </a:lnTo>
                  <a:lnTo>
                    <a:pt x="0" y="253060"/>
                  </a:lnTo>
                  <a:close/>
                </a:path>
              </a:pathLst>
            </a:custGeom>
            <a:solidFill>
              <a:srgbClr val="89C6CC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0" name="任意多边形: 形状 979">
              <a:extLst>
                <a:ext uri="{FF2B5EF4-FFF2-40B4-BE49-F238E27FC236}">
                  <a16:creationId xmlns:a16="http://schemas.microsoft.com/office/drawing/2014/main" id="{189B5D72-171B-58DD-82B8-48DBB4ABEF03}"/>
                </a:ext>
              </a:extLst>
            </p:cNvPr>
            <p:cNvSpPr/>
            <p:nvPr/>
          </p:nvSpPr>
          <p:spPr>
            <a:xfrm>
              <a:off x="9856550" y="5600496"/>
              <a:ext cx="94137" cy="124051"/>
            </a:xfrm>
            <a:custGeom>
              <a:avLst/>
              <a:gdLst>
                <a:gd name="connsiteX0" fmla="*/ 0 w 146760"/>
                <a:gd name="connsiteY0" fmla="*/ 193396 h 193395"/>
                <a:gd name="connsiteX1" fmla="*/ 146761 w 146760"/>
                <a:gd name="connsiteY1" fmla="*/ 0 h 193395"/>
                <a:gd name="connsiteX2" fmla="*/ 9601 w 146760"/>
                <a:gd name="connsiteY2" fmla="*/ 0 h 193395"/>
                <a:gd name="connsiteX3" fmla="*/ 0 w 146760"/>
                <a:gd name="connsiteY3" fmla="*/ 12344 h 193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6760" h="193395">
                  <a:moveTo>
                    <a:pt x="0" y="193396"/>
                  </a:moveTo>
                  <a:lnTo>
                    <a:pt x="146761" y="0"/>
                  </a:lnTo>
                  <a:lnTo>
                    <a:pt x="9601" y="0"/>
                  </a:lnTo>
                  <a:lnTo>
                    <a:pt x="0" y="12344"/>
                  </a:lnTo>
                  <a:close/>
                </a:path>
              </a:pathLst>
            </a:custGeom>
            <a:solidFill>
              <a:srgbClr val="D0F6FB">
                <a:alpha val="92000"/>
              </a:srgbClr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1" name="任意多边形: 形状 980">
              <a:extLst>
                <a:ext uri="{FF2B5EF4-FFF2-40B4-BE49-F238E27FC236}">
                  <a16:creationId xmlns:a16="http://schemas.microsoft.com/office/drawing/2014/main" id="{C88B1A41-71C9-E1F1-D148-EFEF026BD738}"/>
                </a:ext>
              </a:extLst>
            </p:cNvPr>
            <p:cNvSpPr/>
            <p:nvPr/>
          </p:nvSpPr>
          <p:spPr>
            <a:xfrm>
              <a:off x="9856550" y="5600496"/>
              <a:ext cx="141207" cy="162322"/>
            </a:xfrm>
            <a:custGeom>
              <a:avLst/>
              <a:gdLst>
                <a:gd name="connsiteX0" fmla="*/ 185852 w 220141"/>
                <a:gd name="connsiteY0" fmla="*/ 0 h 253060"/>
                <a:gd name="connsiteX1" fmla="*/ 0 w 220141"/>
                <a:gd name="connsiteY1" fmla="*/ 244831 h 253060"/>
                <a:gd name="connsiteX2" fmla="*/ 0 w 220141"/>
                <a:gd name="connsiteY2" fmla="*/ 253060 h 253060"/>
                <a:gd name="connsiteX3" fmla="*/ 28118 w 220141"/>
                <a:gd name="connsiteY3" fmla="*/ 253060 h 253060"/>
                <a:gd name="connsiteX4" fmla="*/ 220142 w 220141"/>
                <a:gd name="connsiteY4" fmla="*/ 0 h 253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0141" h="253060">
                  <a:moveTo>
                    <a:pt x="185852" y="0"/>
                  </a:moveTo>
                  <a:lnTo>
                    <a:pt x="0" y="244831"/>
                  </a:lnTo>
                  <a:lnTo>
                    <a:pt x="0" y="253060"/>
                  </a:lnTo>
                  <a:lnTo>
                    <a:pt x="28118" y="253060"/>
                  </a:lnTo>
                  <a:lnTo>
                    <a:pt x="220142" y="0"/>
                  </a:lnTo>
                  <a:close/>
                </a:path>
              </a:pathLst>
            </a:custGeom>
            <a:solidFill>
              <a:srgbClr val="D0F6FB">
                <a:alpha val="92000"/>
              </a:srgbClr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2" name="任意多边形: 形状 981">
              <a:extLst>
                <a:ext uri="{FF2B5EF4-FFF2-40B4-BE49-F238E27FC236}">
                  <a16:creationId xmlns:a16="http://schemas.microsoft.com/office/drawing/2014/main" id="{5A88AE76-8AD4-92D6-F8B6-F29EF5E06AA4}"/>
                </a:ext>
              </a:extLst>
            </p:cNvPr>
            <p:cNvSpPr/>
            <p:nvPr/>
          </p:nvSpPr>
          <p:spPr>
            <a:xfrm>
              <a:off x="9856550" y="5600496"/>
              <a:ext cx="166721" cy="162322"/>
            </a:xfrm>
            <a:custGeom>
              <a:avLst/>
              <a:gdLst>
                <a:gd name="connsiteX0" fmla="*/ 0 w 259918"/>
                <a:gd name="connsiteY0" fmla="*/ 0 h 253060"/>
                <a:gd name="connsiteX1" fmla="*/ 259919 w 259918"/>
                <a:gd name="connsiteY1" fmla="*/ 0 h 253060"/>
                <a:gd name="connsiteX2" fmla="*/ 259919 w 259918"/>
                <a:gd name="connsiteY2" fmla="*/ 253060 h 253060"/>
                <a:gd name="connsiteX3" fmla="*/ 0 w 259918"/>
                <a:gd name="connsiteY3" fmla="*/ 253060 h 253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9918" h="253060">
                  <a:moveTo>
                    <a:pt x="0" y="0"/>
                  </a:moveTo>
                  <a:lnTo>
                    <a:pt x="259919" y="0"/>
                  </a:lnTo>
                  <a:lnTo>
                    <a:pt x="259919" y="253060"/>
                  </a:lnTo>
                  <a:lnTo>
                    <a:pt x="0" y="253060"/>
                  </a:lnTo>
                  <a:close/>
                </a:path>
              </a:pathLst>
            </a:custGeom>
            <a:noFill/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3" name="任意多边形: 形状 982">
              <a:extLst>
                <a:ext uri="{FF2B5EF4-FFF2-40B4-BE49-F238E27FC236}">
                  <a16:creationId xmlns:a16="http://schemas.microsoft.com/office/drawing/2014/main" id="{375E379E-4522-186B-D8CB-ED8BCE8D8ACF}"/>
                </a:ext>
              </a:extLst>
            </p:cNvPr>
            <p:cNvSpPr/>
            <p:nvPr/>
          </p:nvSpPr>
          <p:spPr>
            <a:xfrm>
              <a:off x="7888886" y="5272772"/>
              <a:ext cx="54547" cy="54987"/>
            </a:xfrm>
            <a:custGeom>
              <a:avLst/>
              <a:gdLst>
                <a:gd name="connsiteX0" fmla="*/ 85039 w 85039"/>
                <a:gd name="connsiteY0" fmla="*/ 0 h 85725"/>
                <a:gd name="connsiteX1" fmla="*/ 0 w 85039"/>
                <a:gd name="connsiteY1" fmla="*/ 85725 h 85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5039" h="85725">
                  <a:moveTo>
                    <a:pt x="85039" y="0"/>
                  </a:moveTo>
                  <a:lnTo>
                    <a:pt x="0" y="85725"/>
                  </a:lnTo>
                </a:path>
              </a:pathLst>
            </a:custGeom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4" name="任意多边形: 形状 983">
              <a:extLst>
                <a:ext uri="{FF2B5EF4-FFF2-40B4-BE49-F238E27FC236}">
                  <a16:creationId xmlns:a16="http://schemas.microsoft.com/office/drawing/2014/main" id="{A5003168-3D2A-97C4-D651-3CCAE67A937E}"/>
                </a:ext>
              </a:extLst>
            </p:cNvPr>
            <p:cNvSpPr/>
            <p:nvPr/>
          </p:nvSpPr>
          <p:spPr>
            <a:xfrm>
              <a:off x="7888886" y="5402981"/>
              <a:ext cx="69944" cy="65545"/>
            </a:xfrm>
            <a:custGeom>
              <a:avLst/>
              <a:gdLst>
                <a:gd name="connsiteX0" fmla="*/ 0 w 109042"/>
                <a:gd name="connsiteY0" fmla="*/ 102184 h 102184"/>
                <a:gd name="connsiteX1" fmla="*/ 109042 w 109042"/>
                <a:gd name="connsiteY1" fmla="*/ 0 h 102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9042" h="102184">
                  <a:moveTo>
                    <a:pt x="0" y="102184"/>
                  </a:moveTo>
                  <a:lnTo>
                    <a:pt x="109042" y="0"/>
                  </a:lnTo>
                </a:path>
              </a:pathLst>
            </a:custGeom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5" name="任意多边形: 形状 984">
              <a:extLst>
                <a:ext uri="{FF2B5EF4-FFF2-40B4-BE49-F238E27FC236}">
                  <a16:creationId xmlns:a16="http://schemas.microsoft.com/office/drawing/2014/main" id="{B6B0EA27-72AC-5BA7-A03E-76EC1E31C8B8}"/>
                </a:ext>
              </a:extLst>
            </p:cNvPr>
            <p:cNvSpPr/>
            <p:nvPr/>
          </p:nvSpPr>
          <p:spPr>
            <a:xfrm>
              <a:off x="7836978" y="5337877"/>
              <a:ext cx="51908" cy="47069"/>
            </a:xfrm>
            <a:custGeom>
              <a:avLst/>
              <a:gdLst>
                <a:gd name="connsiteX0" fmla="*/ 80924 w 80924"/>
                <a:gd name="connsiteY0" fmla="*/ 73381 h 73380"/>
                <a:gd name="connsiteX1" fmla="*/ 0 w 80924"/>
                <a:gd name="connsiteY1" fmla="*/ 0 h 733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0924" h="73380">
                  <a:moveTo>
                    <a:pt x="80924" y="73381"/>
                  </a:moveTo>
                  <a:lnTo>
                    <a:pt x="0" y="0"/>
                  </a:lnTo>
                </a:path>
              </a:pathLst>
            </a:custGeom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6" name="任意多边形: 形状 985">
              <a:extLst>
                <a:ext uri="{FF2B5EF4-FFF2-40B4-BE49-F238E27FC236}">
                  <a16:creationId xmlns:a16="http://schemas.microsoft.com/office/drawing/2014/main" id="{ACFD913F-B153-74DF-E3AE-6D41CE832788}"/>
                </a:ext>
              </a:extLst>
            </p:cNvPr>
            <p:cNvSpPr/>
            <p:nvPr/>
          </p:nvSpPr>
          <p:spPr>
            <a:xfrm>
              <a:off x="7686093" y="5547708"/>
              <a:ext cx="47069" cy="54987"/>
            </a:xfrm>
            <a:custGeom>
              <a:avLst/>
              <a:gdLst>
                <a:gd name="connsiteX0" fmla="*/ 0 w 73380"/>
                <a:gd name="connsiteY0" fmla="*/ 85725 h 85725"/>
                <a:gd name="connsiteX1" fmla="*/ 73381 w 73380"/>
                <a:gd name="connsiteY1" fmla="*/ 0 h 85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3380" h="85725">
                  <a:moveTo>
                    <a:pt x="0" y="85725"/>
                  </a:moveTo>
                  <a:lnTo>
                    <a:pt x="73381" y="0"/>
                  </a:lnTo>
                </a:path>
              </a:pathLst>
            </a:custGeom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7" name="任意多边形: 形状 986">
              <a:extLst>
                <a:ext uri="{FF2B5EF4-FFF2-40B4-BE49-F238E27FC236}">
                  <a16:creationId xmlns:a16="http://schemas.microsoft.com/office/drawing/2014/main" id="{01A08A83-1604-B579-2D1E-8787AA6C0369}"/>
                </a:ext>
              </a:extLst>
            </p:cNvPr>
            <p:cNvSpPr/>
            <p:nvPr/>
          </p:nvSpPr>
          <p:spPr>
            <a:xfrm>
              <a:off x="7639904" y="5481723"/>
              <a:ext cx="43990" cy="37391"/>
            </a:xfrm>
            <a:custGeom>
              <a:avLst/>
              <a:gdLst>
                <a:gd name="connsiteX0" fmla="*/ 68580 w 68580"/>
                <a:gd name="connsiteY0" fmla="*/ 58293 h 58293"/>
                <a:gd name="connsiteX1" fmla="*/ 0 w 68580"/>
                <a:gd name="connsiteY1" fmla="*/ 0 h 58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8580" h="58293">
                  <a:moveTo>
                    <a:pt x="68580" y="58293"/>
                  </a:moveTo>
                  <a:lnTo>
                    <a:pt x="0" y="0"/>
                  </a:lnTo>
                </a:path>
              </a:pathLst>
            </a:custGeom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001" name="任意多边形: 形状 1000">
            <a:extLst>
              <a:ext uri="{FF2B5EF4-FFF2-40B4-BE49-F238E27FC236}">
                <a16:creationId xmlns:a16="http://schemas.microsoft.com/office/drawing/2014/main" id="{0F983CD7-C3F3-BC61-450A-E661584BB008}"/>
              </a:ext>
            </a:extLst>
          </p:cNvPr>
          <p:cNvSpPr/>
          <p:nvPr/>
        </p:nvSpPr>
        <p:spPr>
          <a:xfrm>
            <a:off x="-25400" y="-25400"/>
            <a:ext cx="3831052" cy="995668"/>
          </a:xfrm>
          <a:custGeom>
            <a:avLst/>
            <a:gdLst>
              <a:gd name="connsiteX0" fmla="*/ 0 w 3831052"/>
              <a:gd name="connsiteY0" fmla="*/ 0 h 995668"/>
              <a:gd name="connsiteX1" fmla="*/ 3831052 w 3831052"/>
              <a:gd name="connsiteY1" fmla="*/ 0 h 995668"/>
              <a:gd name="connsiteX2" fmla="*/ 3733520 w 3831052"/>
              <a:gd name="connsiteY2" fmla="*/ 80471 h 995668"/>
              <a:gd name="connsiteX3" fmla="*/ 3242876 w 3831052"/>
              <a:gd name="connsiteY3" fmla="*/ 230342 h 995668"/>
              <a:gd name="connsiteX4" fmla="*/ 3066020 w 3831052"/>
              <a:gd name="connsiteY4" fmla="*/ 212513 h 995668"/>
              <a:gd name="connsiteX5" fmla="*/ 3004509 w 3831052"/>
              <a:gd name="connsiteY5" fmla="*/ 196697 h 995668"/>
              <a:gd name="connsiteX6" fmla="*/ 3009754 w 3831052"/>
              <a:gd name="connsiteY6" fmla="*/ 226420 h 995668"/>
              <a:gd name="connsiteX7" fmla="*/ 2630652 w 3831052"/>
              <a:gd name="connsiteY7" fmla="*/ 605522 h 995668"/>
              <a:gd name="connsiteX8" fmla="*/ 2362587 w 3831052"/>
              <a:gd name="connsiteY8" fmla="*/ 494486 h 995668"/>
              <a:gd name="connsiteX9" fmla="*/ 2340790 w 3831052"/>
              <a:gd name="connsiteY9" fmla="*/ 468068 h 995668"/>
              <a:gd name="connsiteX10" fmla="*/ 2268270 w 3831052"/>
              <a:gd name="connsiteY10" fmla="*/ 547860 h 995668"/>
              <a:gd name="connsiteX11" fmla="*/ 1187167 w 3831052"/>
              <a:gd name="connsiteY11" fmla="*/ 995668 h 995668"/>
              <a:gd name="connsiteX12" fmla="*/ 458398 w 3831052"/>
              <a:gd name="connsiteY12" fmla="*/ 811137 h 995668"/>
              <a:gd name="connsiteX13" fmla="*/ 372562 w 3831052"/>
              <a:gd name="connsiteY13" fmla="*/ 758991 h 995668"/>
              <a:gd name="connsiteX14" fmla="*/ 344538 w 3831052"/>
              <a:gd name="connsiteY14" fmla="*/ 792957 h 995668"/>
              <a:gd name="connsiteX15" fmla="*/ 108853 w 3831052"/>
              <a:gd name="connsiteY15" fmla="*/ 951860 h 995668"/>
              <a:gd name="connsiteX16" fmla="*/ 0 w 3831052"/>
              <a:gd name="connsiteY16" fmla="*/ 985650 h 9956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3831052" h="995668">
                <a:moveTo>
                  <a:pt x="0" y="0"/>
                </a:moveTo>
                <a:lnTo>
                  <a:pt x="3831052" y="0"/>
                </a:lnTo>
                <a:lnTo>
                  <a:pt x="3733520" y="80471"/>
                </a:lnTo>
                <a:cubicBezTo>
                  <a:pt x="3593463" y="175092"/>
                  <a:pt x="3424622" y="230342"/>
                  <a:pt x="3242876" y="230342"/>
                </a:cubicBezTo>
                <a:cubicBezTo>
                  <a:pt x="3182294" y="230342"/>
                  <a:pt x="3123146" y="224203"/>
                  <a:pt x="3066020" y="212513"/>
                </a:cubicBezTo>
                <a:lnTo>
                  <a:pt x="3004509" y="196697"/>
                </a:lnTo>
                <a:lnTo>
                  <a:pt x="3009754" y="226420"/>
                </a:lnTo>
                <a:cubicBezTo>
                  <a:pt x="3009754" y="435792"/>
                  <a:pt x="2840024" y="605522"/>
                  <a:pt x="2630652" y="605522"/>
                </a:cubicBezTo>
                <a:cubicBezTo>
                  <a:pt x="2525966" y="605522"/>
                  <a:pt x="2431191" y="563090"/>
                  <a:pt x="2362587" y="494486"/>
                </a:cubicBezTo>
                <a:lnTo>
                  <a:pt x="2340790" y="468068"/>
                </a:lnTo>
                <a:lnTo>
                  <a:pt x="2268270" y="547860"/>
                </a:lnTo>
                <a:cubicBezTo>
                  <a:pt x="1991592" y="824539"/>
                  <a:pt x="1609364" y="995668"/>
                  <a:pt x="1187167" y="995668"/>
                </a:cubicBezTo>
                <a:cubicBezTo>
                  <a:pt x="923294" y="995668"/>
                  <a:pt x="675034" y="928821"/>
                  <a:pt x="458398" y="811137"/>
                </a:cubicBezTo>
                <a:lnTo>
                  <a:pt x="372562" y="758991"/>
                </a:lnTo>
                <a:lnTo>
                  <a:pt x="344538" y="792957"/>
                </a:lnTo>
                <a:cubicBezTo>
                  <a:pt x="277448" y="860047"/>
                  <a:pt x="197561" y="914339"/>
                  <a:pt x="108853" y="951860"/>
                </a:cubicBezTo>
                <a:lnTo>
                  <a:pt x="0" y="985650"/>
                </a:lnTo>
                <a:close/>
              </a:path>
            </a:pathLst>
          </a:custGeom>
          <a:solidFill>
            <a:srgbClr val="27534B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301" name="组合 2300">
            <a:extLst>
              <a:ext uri="{FF2B5EF4-FFF2-40B4-BE49-F238E27FC236}">
                <a16:creationId xmlns:a16="http://schemas.microsoft.com/office/drawing/2014/main" id="{521896EE-8040-6C62-70BD-487FF0FFB3FF}"/>
              </a:ext>
            </a:extLst>
          </p:cNvPr>
          <p:cNvGrpSpPr/>
          <p:nvPr/>
        </p:nvGrpSpPr>
        <p:grpSpPr>
          <a:xfrm>
            <a:off x="5344745" y="4413745"/>
            <a:ext cx="2404354" cy="315054"/>
            <a:chOff x="5277932" y="4795112"/>
            <a:chExt cx="2404354" cy="315054"/>
          </a:xfrm>
        </p:grpSpPr>
        <p:sp>
          <p:nvSpPr>
            <p:cNvPr id="2296" name="文本框 2295">
              <a:extLst>
                <a:ext uri="{FF2B5EF4-FFF2-40B4-BE49-F238E27FC236}">
                  <a16:creationId xmlns:a16="http://schemas.microsoft.com/office/drawing/2014/main" id="{53A81D9A-962D-33A5-695E-58DFC7C4714D}"/>
                </a:ext>
              </a:extLst>
            </p:cNvPr>
            <p:cNvSpPr txBox="1"/>
            <p:nvPr/>
          </p:nvSpPr>
          <p:spPr>
            <a:xfrm>
              <a:off x="5655158" y="4802389"/>
              <a:ext cx="202712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0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400" dirty="0">
                  <a:blipFill dpi="0" rotWithShape="1">
                    <a:blip r:embed="rId4">
                      <a:extLst>
                        <a:ext uri="{96DAC541-7B7A-43D3-8B79-37D633B846F1}">
                          <asvg:svgBlip xmlns:asvg="http://schemas.microsoft.com/office/drawing/2016/SVG/main" r:embed="rId5"/>
                        </a:ext>
                      </a:extLst>
                    </a:blip>
                    <a:srcRect/>
                    <a:stretch>
                      <a:fillRect/>
                    </a:stretch>
                  </a:blipFill>
                  <a:sym typeface="+mn-lt"/>
                </a:rPr>
                <a:t>汇报人：</a:t>
              </a:r>
              <a:r>
                <a:rPr lang="en-US" altLang="zh-CN" sz="1400" dirty="0">
                  <a:blipFill dpi="0" rotWithShape="1">
                    <a:blip r:embed="rId4">
                      <a:extLst>
                        <a:ext uri="{96DAC541-7B7A-43D3-8B79-37D633B846F1}">
                          <asvg:svgBlip xmlns:asvg="http://schemas.microsoft.com/office/drawing/2016/SVG/main" r:embed="rId5"/>
                        </a:ext>
                      </a:extLst>
                    </a:blip>
                    <a:srcRect/>
                    <a:stretch>
                      <a:fillRect/>
                    </a:stretch>
                  </a:blipFill>
                  <a:sym typeface="+mn-lt"/>
                </a:rPr>
                <a:t>51PPT</a:t>
              </a:r>
              <a:r>
                <a:rPr lang="zh-CN" altLang="en-US" sz="1400" dirty="0">
                  <a:blipFill dpi="0" rotWithShape="1">
                    <a:blip r:embed="rId4">
                      <a:extLst>
                        <a:ext uri="{96DAC541-7B7A-43D3-8B79-37D633B846F1}">
                          <asvg:svgBlip xmlns:asvg="http://schemas.microsoft.com/office/drawing/2016/SVG/main" r:embed="rId5"/>
                        </a:ext>
                      </a:extLst>
                    </a:blip>
                    <a:srcRect/>
                    <a:stretch>
                      <a:fillRect/>
                    </a:stretch>
                  </a:blipFill>
                  <a:sym typeface="+mn-lt"/>
                </a:rPr>
                <a:t>模板网</a:t>
              </a:r>
            </a:p>
          </p:txBody>
        </p:sp>
        <p:sp>
          <p:nvSpPr>
            <p:cNvPr id="2297" name="iconfont-10019-4889788">
              <a:extLst>
                <a:ext uri="{FF2B5EF4-FFF2-40B4-BE49-F238E27FC236}">
                  <a16:creationId xmlns:a16="http://schemas.microsoft.com/office/drawing/2014/main" id="{9AE7F449-ABC2-7BB6-2C5F-07FA77D9DE50}"/>
                </a:ext>
              </a:extLst>
            </p:cNvPr>
            <p:cNvSpPr/>
            <p:nvPr/>
          </p:nvSpPr>
          <p:spPr>
            <a:xfrm>
              <a:off x="5277932" y="4795112"/>
              <a:ext cx="307776" cy="307776"/>
            </a:xfrm>
            <a:custGeom>
              <a:avLst/>
              <a:gdLst>
                <a:gd name="T0" fmla="*/ 6383 w 12767"/>
                <a:gd name="T1" fmla="*/ 0 h 12767"/>
                <a:gd name="T2" fmla="*/ 0 w 12767"/>
                <a:gd name="T3" fmla="*/ 6383 h 12767"/>
                <a:gd name="T4" fmla="*/ 6383 w 12767"/>
                <a:gd name="T5" fmla="*/ 12767 h 12767"/>
                <a:gd name="T6" fmla="*/ 12767 w 12767"/>
                <a:gd name="T7" fmla="*/ 6383 h 12767"/>
                <a:gd name="T8" fmla="*/ 6383 w 12767"/>
                <a:gd name="T9" fmla="*/ 0 h 12767"/>
                <a:gd name="T10" fmla="*/ 6383 w 12767"/>
                <a:gd name="T11" fmla="*/ 870 h 12767"/>
                <a:gd name="T12" fmla="*/ 11897 w 12767"/>
                <a:gd name="T13" fmla="*/ 6383 h 12767"/>
                <a:gd name="T14" fmla="*/ 11032 w 12767"/>
                <a:gd name="T15" fmla="*/ 9349 h 12767"/>
                <a:gd name="T16" fmla="*/ 7524 w 12767"/>
                <a:gd name="T17" fmla="*/ 7451 h 12767"/>
                <a:gd name="T18" fmla="*/ 9004 w 12767"/>
                <a:gd name="T19" fmla="*/ 5101 h 12767"/>
                <a:gd name="T20" fmla="*/ 6393 w 12767"/>
                <a:gd name="T21" fmla="*/ 2489 h 12767"/>
                <a:gd name="T22" fmla="*/ 3781 w 12767"/>
                <a:gd name="T23" fmla="*/ 5101 h 12767"/>
                <a:gd name="T24" fmla="*/ 5261 w 12767"/>
                <a:gd name="T25" fmla="*/ 7451 h 12767"/>
                <a:gd name="T26" fmla="*/ 1743 w 12767"/>
                <a:gd name="T27" fmla="*/ 9361 h 12767"/>
                <a:gd name="T28" fmla="*/ 870 w 12767"/>
                <a:gd name="T29" fmla="*/ 6383 h 12767"/>
                <a:gd name="T30" fmla="*/ 6383 w 12767"/>
                <a:gd name="T31" fmla="*/ 870 h 127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767" h="12767">
                  <a:moveTo>
                    <a:pt x="6383" y="0"/>
                  </a:moveTo>
                  <a:cubicBezTo>
                    <a:pt x="2858" y="0"/>
                    <a:pt x="0" y="2858"/>
                    <a:pt x="0" y="6383"/>
                  </a:cubicBezTo>
                  <a:cubicBezTo>
                    <a:pt x="0" y="9909"/>
                    <a:pt x="2858" y="12767"/>
                    <a:pt x="6383" y="12767"/>
                  </a:cubicBezTo>
                  <a:cubicBezTo>
                    <a:pt x="9909" y="12767"/>
                    <a:pt x="12767" y="9909"/>
                    <a:pt x="12767" y="6383"/>
                  </a:cubicBezTo>
                  <a:cubicBezTo>
                    <a:pt x="12767" y="2858"/>
                    <a:pt x="9909" y="0"/>
                    <a:pt x="6383" y="0"/>
                  </a:cubicBezTo>
                  <a:close/>
                  <a:moveTo>
                    <a:pt x="6383" y="870"/>
                  </a:moveTo>
                  <a:cubicBezTo>
                    <a:pt x="9428" y="870"/>
                    <a:pt x="11897" y="3339"/>
                    <a:pt x="11897" y="6383"/>
                  </a:cubicBezTo>
                  <a:cubicBezTo>
                    <a:pt x="11897" y="7475"/>
                    <a:pt x="11579" y="8493"/>
                    <a:pt x="11032" y="9349"/>
                  </a:cubicBezTo>
                  <a:cubicBezTo>
                    <a:pt x="10114" y="8379"/>
                    <a:pt x="8895" y="7697"/>
                    <a:pt x="7524" y="7451"/>
                  </a:cubicBezTo>
                  <a:cubicBezTo>
                    <a:pt x="8399" y="7030"/>
                    <a:pt x="9004" y="6137"/>
                    <a:pt x="9004" y="5101"/>
                  </a:cubicBezTo>
                  <a:cubicBezTo>
                    <a:pt x="9004" y="3658"/>
                    <a:pt x="7835" y="2489"/>
                    <a:pt x="6393" y="2489"/>
                  </a:cubicBezTo>
                  <a:cubicBezTo>
                    <a:pt x="4950" y="2489"/>
                    <a:pt x="3781" y="3658"/>
                    <a:pt x="3781" y="5101"/>
                  </a:cubicBezTo>
                  <a:cubicBezTo>
                    <a:pt x="3781" y="6137"/>
                    <a:pt x="4386" y="7030"/>
                    <a:pt x="5261" y="7451"/>
                  </a:cubicBezTo>
                  <a:cubicBezTo>
                    <a:pt x="3885" y="7698"/>
                    <a:pt x="2662" y="8385"/>
                    <a:pt x="1743" y="9361"/>
                  </a:cubicBezTo>
                  <a:cubicBezTo>
                    <a:pt x="1190" y="8502"/>
                    <a:pt x="870" y="7480"/>
                    <a:pt x="870" y="6383"/>
                  </a:cubicBezTo>
                  <a:cubicBezTo>
                    <a:pt x="870" y="3339"/>
                    <a:pt x="3339" y="870"/>
                    <a:pt x="6383" y="870"/>
                  </a:cubicBezTo>
                  <a:close/>
                </a:path>
              </a:pathLst>
            </a:custGeom>
            <a:blipFill dpi="0"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outerShdw blurRad="101600" dist="38100" dir="2700000" sx="101000" sy="101000" algn="tl" rotWithShape="0">
                <a:srgbClr val="247AFF">
                  <a:alpha val="12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blipFill dpi="0" rotWithShape="1">
                  <a:blip r:embed="rId6">
                    <a:extLst>
                      <a:ext uri="{96DAC541-7B7A-43D3-8B79-37D633B846F1}">
                        <asvg:svgBlip xmlns:asvg="http://schemas.microsoft.com/office/drawing/2016/SVG/main" r:embed="rId7"/>
                      </a:ext>
                    </a:extLst>
                  </a:blip>
                  <a:srcRect/>
                  <a:stretch>
                    <a:fillRect/>
                  </a:stretch>
                </a:blipFill>
              </a:endParaRPr>
            </a:p>
          </p:txBody>
        </p:sp>
      </p:grpSp>
      <p:grpSp>
        <p:nvGrpSpPr>
          <p:cNvPr id="2300" name="组合 2299">
            <a:extLst>
              <a:ext uri="{FF2B5EF4-FFF2-40B4-BE49-F238E27FC236}">
                <a16:creationId xmlns:a16="http://schemas.microsoft.com/office/drawing/2014/main" id="{3000F400-3171-F1EF-D908-DC27446ADD68}"/>
              </a:ext>
            </a:extLst>
          </p:cNvPr>
          <p:cNvGrpSpPr/>
          <p:nvPr/>
        </p:nvGrpSpPr>
        <p:grpSpPr>
          <a:xfrm>
            <a:off x="6864470" y="5009983"/>
            <a:ext cx="2073694" cy="307778"/>
            <a:chOff x="7950654" y="4795110"/>
            <a:chExt cx="2073694" cy="307778"/>
          </a:xfrm>
        </p:grpSpPr>
        <p:sp>
          <p:nvSpPr>
            <p:cNvPr id="2298" name="文本框 2297">
              <a:extLst>
                <a:ext uri="{FF2B5EF4-FFF2-40B4-BE49-F238E27FC236}">
                  <a16:creationId xmlns:a16="http://schemas.microsoft.com/office/drawing/2014/main" id="{FF3D758D-1605-6A2F-D430-A14C5E47B73A}"/>
                </a:ext>
              </a:extLst>
            </p:cNvPr>
            <p:cNvSpPr txBox="1"/>
            <p:nvPr/>
          </p:nvSpPr>
          <p:spPr>
            <a:xfrm>
              <a:off x="8356143" y="4795110"/>
              <a:ext cx="166820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000" b="1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400" dirty="0">
                  <a:blipFill dpi="0" rotWithShape="1">
                    <a:blip r:embed="rId4">
                      <a:extLst>
                        <a:ext uri="{96DAC541-7B7A-43D3-8B79-37D633B846F1}">
                          <asvg:svgBlip xmlns:asvg="http://schemas.microsoft.com/office/drawing/2016/SVG/main" r:embed="rId5"/>
                        </a:ext>
                      </a:extLst>
                    </a:blip>
                    <a:srcRect/>
                    <a:stretch>
                      <a:fillRect/>
                    </a:stretch>
                  </a:blipFill>
                  <a:sym typeface="+mn-lt"/>
                </a:rPr>
                <a:t>时间：</a:t>
              </a:r>
              <a:r>
                <a:rPr lang="en-US" altLang="zh-CN" sz="1400" dirty="0">
                  <a:blipFill dpi="0" rotWithShape="1">
                    <a:blip r:embed="rId4">
                      <a:extLst>
                        <a:ext uri="{96DAC541-7B7A-43D3-8B79-37D633B846F1}">
                          <asvg:svgBlip xmlns:asvg="http://schemas.microsoft.com/office/drawing/2016/SVG/main" r:embed="rId5"/>
                        </a:ext>
                      </a:extLst>
                    </a:blip>
                    <a:srcRect/>
                    <a:stretch>
                      <a:fillRect/>
                    </a:stretch>
                  </a:blipFill>
                  <a:sym typeface="+mn-lt"/>
                </a:rPr>
                <a:t>2024.2.26</a:t>
              </a:r>
              <a:endParaRPr lang="zh-CN" altLang="en-US" sz="1400" dirty="0">
                <a:blipFill dpi="0" rotWithShape="1">
                  <a:blip r:embed="rId4">
                    <a:extLst>
                      <a:ext uri="{96DAC541-7B7A-43D3-8B79-37D633B846F1}">
                        <asvg:svgBlip xmlns:asvg="http://schemas.microsoft.com/office/drawing/2016/SVG/main" r:embed="rId5"/>
                      </a:ext>
                    </a:extLst>
                  </a:blip>
                  <a:srcRect/>
                  <a:stretch>
                    <a:fillRect/>
                  </a:stretch>
                </a:blipFill>
                <a:sym typeface="+mn-lt"/>
              </a:endParaRPr>
            </a:p>
          </p:txBody>
        </p:sp>
        <p:sp>
          <p:nvSpPr>
            <p:cNvPr id="2299" name="iconfont-11899-5651509">
              <a:extLst>
                <a:ext uri="{FF2B5EF4-FFF2-40B4-BE49-F238E27FC236}">
                  <a16:creationId xmlns:a16="http://schemas.microsoft.com/office/drawing/2014/main" id="{3CCD690F-767A-FF15-223D-CA19E6E2D9DA}"/>
                </a:ext>
              </a:extLst>
            </p:cNvPr>
            <p:cNvSpPr/>
            <p:nvPr/>
          </p:nvSpPr>
          <p:spPr>
            <a:xfrm>
              <a:off x="7950654" y="4795114"/>
              <a:ext cx="307836" cy="307774"/>
            </a:xfrm>
            <a:custGeom>
              <a:avLst/>
              <a:gdLst>
                <a:gd name="T0" fmla="*/ 5872 w 10378"/>
                <a:gd name="T1" fmla="*/ 5277 h 10377"/>
                <a:gd name="T2" fmla="*/ 5872 w 10378"/>
                <a:gd name="T3" fmla="*/ 2783 h 10377"/>
                <a:gd name="T4" fmla="*/ 5223 w 10378"/>
                <a:gd name="T5" fmla="*/ 2135 h 10377"/>
                <a:gd name="T6" fmla="*/ 4574 w 10378"/>
                <a:gd name="T7" fmla="*/ 2783 h 10377"/>
                <a:gd name="T8" fmla="*/ 4574 w 10378"/>
                <a:gd name="T9" fmla="*/ 6026 h 10377"/>
                <a:gd name="T10" fmla="*/ 7383 w 10378"/>
                <a:gd name="T11" fmla="*/ 7647 h 10377"/>
                <a:gd name="T12" fmla="*/ 8267 w 10378"/>
                <a:gd name="T13" fmla="*/ 7403 h 10377"/>
                <a:gd name="T14" fmla="*/ 8031 w 10378"/>
                <a:gd name="T15" fmla="*/ 6523 h 10377"/>
                <a:gd name="T16" fmla="*/ 5872 w 10378"/>
                <a:gd name="T17" fmla="*/ 5277 h 10377"/>
                <a:gd name="T18" fmla="*/ 5189 w 10378"/>
                <a:gd name="T19" fmla="*/ 10377 h 10377"/>
                <a:gd name="T20" fmla="*/ 0 w 10378"/>
                <a:gd name="T21" fmla="*/ 5188 h 10377"/>
                <a:gd name="T22" fmla="*/ 5189 w 10378"/>
                <a:gd name="T23" fmla="*/ 0 h 10377"/>
                <a:gd name="T24" fmla="*/ 10378 w 10378"/>
                <a:gd name="T25" fmla="*/ 5188 h 10377"/>
                <a:gd name="T26" fmla="*/ 5189 w 10378"/>
                <a:gd name="T27" fmla="*/ 10377 h 10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378" h="10377">
                  <a:moveTo>
                    <a:pt x="5872" y="5277"/>
                  </a:moveTo>
                  <a:lnTo>
                    <a:pt x="5872" y="2783"/>
                  </a:lnTo>
                  <a:cubicBezTo>
                    <a:pt x="5872" y="2425"/>
                    <a:pt x="5582" y="2135"/>
                    <a:pt x="5223" y="2135"/>
                  </a:cubicBezTo>
                  <a:cubicBezTo>
                    <a:pt x="4864" y="2135"/>
                    <a:pt x="4574" y="2425"/>
                    <a:pt x="4574" y="2783"/>
                  </a:cubicBezTo>
                  <a:lnTo>
                    <a:pt x="4574" y="6026"/>
                  </a:lnTo>
                  <a:lnTo>
                    <a:pt x="7383" y="7647"/>
                  </a:lnTo>
                  <a:cubicBezTo>
                    <a:pt x="7694" y="7825"/>
                    <a:pt x="8091" y="7716"/>
                    <a:pt x="8267" y="7403"/>
                  </a:cubicBezTo>
                  <a:cubicBezTo>
                    <a:pt x="8442" y="7095"/>
                    <a:pt x="8337" y="6703"/>
                    <a:pt x="8031" y="6523"/>
                  </a:cubicBezTo>
                  <a:lnTo>
                    <a:pt x="5872" y="5277"/>
                  </a:lnTo>
                  <a:close/>
                  <a:moveTo>
                    <a:pt x="5189" y="10377"/>
                  </a:moveTo>
                  <a:cubicBezTo>
                    <a:pt x="2324" y="10377"/>
                    <a:pt x="0" y="8054"/>
                    <a:pt x="0" y="5188"/>
                  </a:cubicBezTo>
                  <a:cubicBezTo>
                    <a:pt x="0" y="2322"/>
                    <a:pt x="2324" y="0"/>
                    <a:pt x="5189" y="0"/>
                  </a:cubicBezTo>
                  <a:cubicBezTo>
                    <a:pt x="8054" y="0"/>
                    <a:pt x="10378" y="2322"/>
                    <a:pt x="10378" y="5188"/>
                  </a:cubicBezTo>
                  <a:cubicBezTo>
                    <a:pt x="10378" y="8054"/>
                    <a:pt x="8056" y="10377"/>
                    <a:pt x="5189" y="10377"/>
                  </a:cubicBezTo>
                  <a:close/>
                </a:path>
              </a:pathLst>
            </a:custGeom>
            <a:blipFill dpi="0" rotWithShape="1"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rcRect/>
              <a:tile tx="-127000" ty="-203200" sx="100000" sy="100000" flip="none" algn="tl"/>
            </a:blipFill>
            <a:ln>
              <a:noFill/>
            </a:ln>
            <a:effectLst>
              <a:outerShdw blurRad="101600" dist="38100" dir="2700000" sx="101000" sy="101000" algn="tl" rotWithShape="0">
                <a:srgbClr val="247AFF">
                  <a:alpha val="12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>
                <a:blipFill dpi="0" rotWithShape="1">
                  <a:blip r:embed="rId6">
                    <a:extLst>
                      <a:ext uri="{96DAC541-7B7A-43D3-8B79-37D633B846F1}">
                        <asvg:svgBlip xmlns:asvg="http://schemas.microsoft.com/office/drawing/2016/SVG/main" r:embed="rId7"/>
                      </a:ext>
                    </a:extLst>
                  </a:blip>
                  <a:srcRect/>
                  <a:stretch>
                    <a:fillRect/>
                  </a:stretch>
                </a:blipFill>
              </a:endParaRPr>
            </a:p>
          </p:txBody>
        </p:sp>
      </p:grpSp>
      <p:grpSp>
        <p:nvGrpSpPr>
          <p:cNvPr id="2302" name="组合 2301">
            <a:extLst>
              <a:ext uri="{FF2B5EF4-FFF2-40B4-BE49-F238E27FC236}">
                <a16:creationId xmlns:a16="http://schemas.microsoft.com/office/drawing/2014/main" id="{C61A24CC-2A88-E86E-929E-4D861953C680}"/>
              </a:ext>
            </a:extLst>
          </p:cNvPr>
          <p:cNvGrpSpPr/>
          <p:nvPr/>
        </p:nvGrpSpPr>
        <p:grpSpPr>
          <a:xfrm>
            <a:off x="5399131" y="4974446"/>
            <a:ext cx="916278" cy="887894"/>
            <a:chOff x="2663826" y="4929187"/>
            <a:chExt cx="1998663" cy="1936750"/>
          </a:xfr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tile tx="-127000" ty="-203200" sx="100000" sy="100000" flip="none" algn="tl"/>
          </a:blipFill>
        </p:grpSpPr>
        <p:sp>
          <p:nvSpPr>
            <p:cNvPr id="2303" name="Freeform 20">
              <a:extLst>
                <a:ext uri="{FF2B5EF4-FFF2-40B4-BE49-F238E27FC236}">
                  <a16:creationId xmlns:a16="http://schemas.microsoft.com/office/drawing/2014/main" id="{319D7738-75E9-8F1E-1B1F-F60180F697A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63826" y="4929187"/>
              <a:ext cx="1998663" cy="1936750"/>
            </a:xfrm>
            <a:custGeom>
              <a:avLst/>
              <a:gdLst>
                <a:gd name="T0" fmla="*/ 764 w 816"/>
                <a:gd name="T1" fmla="*/ 515 h 790"/>
                <a:gd name="T2" fmla="*/ 726 w 816"/>
                <a:gd name="T3" fmla="*/ 397 h 790"/>
                <a:gd name="T4" fmla="*/ 583 w 816"/>
                <a:gd name="T5" fmla="*/ 207 h 790"/>
                <a:gd name="T6" fmla="*/ 363 w 816"/>
                <a:gd name="T7" fmla="*/ 15 h 790"/>
                <a:gd name="T8" fmla="*/ 133 w 816"/>
                <a:gd name="T9" fmla="*/ 195 h 790"/>
                <a:gd name="T10" fmla="*/ 81 w 816"/>
                <a:gd name="T11" fmla="*/ 466 h 790"/>
                <a:gd name="T12" fmla="*/ 224 w 816"/>
                <a:gd name="T13" fmla="*/ 623 h 790"/>
                <a:gd name="T14" fmla="*/ 345 w 816"/>
                <a:gd name="T15" fmla="*/ 749 h 790"/>
                <a:gd name="T16" fmla="*/ 70 w 816"/>
                <a:gd name="T17" fmla="*/ 412 h 790"/>
                <a:gd name="T18" fmla="*/ 104 w 816"/>
                <a:gd name="T19" fmla="*/ 247 h 790"/>
                <a:gd name="T20" fmla="*/ 342 w 816"/>
                <a:gd name="T21" fmla="*/ 60 h 790"/>
                <a:gd name="T22" fmla="*/ 457 w 816"/>
                <a:gd name="T23" fmla="*/ 85 h 790"/>
                <a:gd name="T24" fmla="*/ 697 w 816"/>
                <a:gd name="T25" fmla="*/ 389 h 790"/>
                <a:gd name="T26" fmla="*/ 535 w 816"/>
                <a:gd name="T27" fmla="*/ 455 h 790"/>
                <a:gd name="T28" fmla="*/ 343 w 816"/>
                <a:gd name="T29" fmla="*/ 594 h 790"/>
                <a:gd name="T30" fmla="*/ 83 w 816"/>
                <a:gd name="T31" fmla="*/ 321 h 790"/>
                <a:gd name="T32" fmla="*/ 331 w 816"/>
                <a:gd name="T33" fmla="*/ 659 h 790"/>
                <a:gd name="T34" fmla="*/ 409 w 816"/>
                <a:gd name="T35" fmla="*/ 780 h 790"/>
                <a:gd name="T36" fmla="*/ 602 w 816"/>
                <a:gd name="T37" fmla="*/ 668 h 790"/>
                <a:gd name="T38" fmla="*/ 805 w 816"/>
                <a:gd name="T39" fmla="*/ 520 h 790"/>
                <a:gd name="T40" fmla="*/ 685 w 816"/>
                <a:gd name="T41" fmla="*/ 571 h 790"/>
                <a:gd name="T42" fmla="*/ 460 w 816"/>
                <a:gd name="T43" fmla="*/ 711 h 790"/>
                <a:gd name="T44" fmla="*/ 361 w 816"/>
                <a:gd name="T45" fmla="*/ 637 h 790"/>
                <a:gd name="T46" fmla="*/ 628 w 816"/>
                <a:gd name="T47" fmla="*/ 441 h 790"/>
                <a:gd name="T48" fmla="*/ 688 w 816"/>
                <a:gd name="T49" fmla="*/ 452 h 790"/>
                <a:gd name="T50" fmla="*/ 528 w 816"/>
                <a:gd name="T51" fmla="*/ 531 h 790"/>
                <a:gd name="T52" fmla="*/ 379 w 816"/>
                <a:gd name="T53" fmla="*/ 636 h 790"/>
                <a:gd name="T54" fmla="*/ 691 w 816"/>
                <a:gd name="T55" fmla="*/ 473 h 790"/>
                <a:gd name="T56" fmla="*/ 697 w 816"/>
                <a:gd name="T57" fmla="*/ 473 h 790"/>
                <a:gd name="T58" fmla="*/ 435 w 816"/>
                <a:gd name="T59" fmla="*/ 621 h 790"/>
                <a:gd name="T60" fmla="*/ 410 w 816"/>
                <a:gd name="T61" fmla="*/ 662 h 790"/>
                <a:gd name="T62" fmla="*/ 563 w 816"/>
                <a:gd name="T63" fmla="*/ 576 h 790"/>
                <a:gd name="T64" fmla="*/ 719 w 816"/>
                <a:gd name="T65" fmla="*/ 505 h 790"/>
                <a:gd name="T66" fmla="*/ 433 w 816"/>
                <a:gd name="T67" fmla="*/ 676 h 790"/>
                <a:gd name="T68" fmla="*/ 587 w 816"/>
                <a:gd name="T69" fmla="*/ 623 h 790"/>
                <a:gd name="T70" fmla="*/ 740 w 816"/>
                <a:gd name="T71" fmla="*/ 522 h 790"/>
                <a:gd name="T72" fmla="*/ 685 w 816"/>
                <a:gd name="T73" fmla="*/ 571 h 7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816" h="790">
                  <a:moveTo>
                    <a:pt x="789" y="500"/>
                  </a:moveTo>
                  <a:cubicBezTo>
                    <a:pt x="781" y="504"/>
                    <a:pt x="772" y="509"/>
                    <a:pt x="764" y="515"/>
                  </a:cubicBezTo>
                  <a:cubicBezTo>
                    <a:pt x="737" y="480"/>
                    <a:pt x="695" y="443"/>
                    <a:pt x="725" y="399"/>
                  </a:cubicBezTo>
                  <a:cubicBezTo>
                    <a:pt x="726" y="398"/>
                    <a:pt x="726" y="397"/>
                    <a:pt x="726" y="397"/>
                  </a:cubicBezTo>
                  <a:cubicBezTo>
                    <a:pt x="732" y="391"/>
                    <a:pt x="735" y="383"/>
                    <a:pt x="727" y="375"/>
                  </a:cubicBezTo>
                  <a:cubicBezTo>
                    <a:pt x="674" y="325"/>
                    <a:pt x="623" y="268"/>
                    <a:pt x="583" y="207"/>
                  </a:cubicBezTo>
                  <a:cubicBezTo>
                    <a:pt x="549" y="155"/>
                    <a:pt x="518" y="102"/>
                    <a:pt x="475" y="57"/>
                  </a:cubicBezTo>
                  <a:cubicBezTo>
                    <a:pt x="445" y="25"/>
                    <a:pt x="407" y="0"/>
                    <a:pt x="363" y="15"/>
                  </a:cubicBezTo>
                  <a:cubicBezTo>
                    <a:pt x="316" y="31"/>
                    <a:pt x="277" y="69"/>
                    <a:pt x="242" y="100"/>
                  </a:cubicBezTo>
                  <a:cubicBezTo>
                    <a:pt x="207" y="132"/>
                    <a:pt x="173" y="170"/>
                    <a:pt x="133" y="195"/>
                  </a:cubicBezTo>
                  <a:cubicBezTo>
                    <a:pt x="87" y="223"/>
                    <a:pt x="35" y="257"/>
                    <a:pt x="18" y="311"/>
                  </a:cubicBezTo>
                  <a:cubicBezTo>
                    <a:pt x="0" y="369"/>
                    <a:pt x="45" y="426"/>
                    <a:pt x="81" y="466"/>
                  </a:cubicBezTo>
                  <a:cubicBezTo>
                    <a:pt x="103" y="490"/>
                    <a:pt x="127" y="513"/>
                    <a:pt x="151" y="537"/>
                  </a:cubicBezTo>
                  <a:cubicBezTo>
                    <a:pt x="177" y="564"/>
                    <a:pt x="200" y="594"/>
                    <a:pt x="224" y="623"/>
                  </a:cubicBezTo>
                  <a:cubicBezTo>
                    <a:pt x="261" y="668"/>
                    <a:pt x="299" y="712"/>
                    <a:pt x="334" y="757"/>
                  </a:cubicBezTo>
                  <a:cubicBezTo>
                    <a:pt x="339" y="763"/>
                    <a:pt x="348" y="755"/>
                    <a:pt x="345" y="749"/>
                  </a:cubicBezTo>
                  <a:cubicBezTo>
                    <a:pt x="306" y="679"/>
                    <a:pt x="252" y="621"/>
                    <a:pt x="203" y="558"/>
                  </a:cubicBezTo>
                  <a:cubicBezTo>
                    <a:pt x="162" y="506"/>
                    <a:pt x="109" y="466"/>
                    <a:pt x="70" y="412"/>
                  </a:cubicBezTo>
                  <a:cubicBezTo>
                    <a:pt x="50" y="385"/>
                    <a:pt x="36" y="352"/>
                    <a:pt x="44" y="318"/>
                  </a:cubicBezTo>
                  <a:cubicBezTo>
                    <a:pt x="51" y="287"/>
                    <a:pt x="80" y="264"/>
                    <a:pt x="104" y="247"/>
                  </a:cubicBezTo>
                  <a:cubicBezTo>
                    <a:pt x="144" y="219"/>
                    <a:pt x="182" y="194"/>
                    <a:pt x="218" y="162"/>
                  </a:cubicBezTo>
                  <a:cubicBezTo>
                    <a:pt x="258" y="126"/>
                    <a:pt x="296" y="89"/>
                    <a:pt x="342" y="60"/>
                  </a:cubicBezTo>
                  <a:cubicBezTo>
                    <a:pt x="358" y="50"/>
                    <a:pt x="376" y="41"/>
                    <a:pt x="396" y="42"/>
                  </a:cubicBezTo>
                  <a:cubicBezTo>
                    <a:pt x="419" y="43"/>
                    <a:pt x="442" y="70"/>
                    <a:pt x="457" y="85"/>
                  </a:cubicBezTo>
                  <a:cubicBezTo>
                    <a:pt x="499" y="129"/>
                    <a:pt x="528" y="184"/>
                    <a:pt x="562" y="235"/>
                  </a:cubicBezTo>
                  <a:cubicBezTo>
                    <a:pt x="599" y="290"/>
                    <a:pt x="646" y="345"/>
                    <a:pt x="697" y="389"/>
                  </a:cubicBezTo>
                  <a:cubicBezTo>
                    <a:pt x="685" y="402"/>
                    <a:pt x="642" y="405"/>
                    <a:pt x="629" y="408"/>
                  </a:cubicBezTo>
                  <a:cubicBezTo>
                    <a:pt x="595" y="418"/>
                    <a:pt x="564" y="436"/>
                    <a:pt x="535" y="455"/>
                  </a:cubicBezTo>
                  <a:cubicBezTo>
                    <a:pt x="485" y="487"/>
                    <a:pt x="431" y="514"/>
                    <a:pt x="384" y="551"/>
                  </a:cubicBezTo>
                  <a:cubicBezTo>
                    <a:pt x="367" y="564"/>
                    <a:pt x="353" y="578"/>
                    <a:pt x="343" y="594"/>
                  </a:cubicBezTo>
                  <a:cubicBezTo>
                    <a:pt x="262" y="498"/>
                    <a:pt x="188" y="392"/>
                    <a:pt x="95" y="309"/>
                  </a:cubicBezTo>
                  <a:cubicBezTo>
                    <a:pt x="86" y="302"/>
                    <a:pt x="76" y="313"/>
                    <a:pt x="83" y="321"/>
                  </a:cubicBezTo>
                  <a:cubicBezTo>
                    <a:pt x="162" y="423"/>
                    <a:pt x="243" y="527"/>
                    <a:pt x="332" y="621"/>
                  </a:cubicBezTo>
                  <a:cubicBezTo>
                    <a:pt x="329" y="632"/>
                    <a:pt x="329" y="645"/>
                    <a:pt x="331" y="659"/>
                  </a:cubicBezTo>
                  <a:cubicBezTo>
                    <a:pt x="337" y="699"/>
                    <a:pt x="351" y="756"/>
                    <a:pt x="385" y="783"/>
                  </a:cubicBezTo>
                  <a:cubicBezTo>
                    <a:pt x="393" y="790"/>
                    <a:pt x="403" y="789"/>
                    <a:pt x="409" y="780"/>
                  </a:cubicBezTo>
                  <a:cubicBezTo>
                    <a:pt x="429" y="753"/>
                    <a:pt x="466" y="742"/>
                    <a:pt x="496" y="729"/>
                  </a:cubicBezTo>
                  <a:cubicBezTo>
                    <a:pt x="533" y="713"/>
                    <a:pt x="568" y="690"/>
                    <a:pt x="602" y="668"/>
                  </a:cubicBezTo>
                  <a:cubicBezTo>
                    <a:pt x="639" y="644"/>
                    <a:pt x="673" y="618"/>
                    <a:pt x="709" y="593"/>
                  </a:cubicBezTo>
                  <a:cubicBezTo>
                    <a:pt x="741" y="570"/>
                    <a:pt x="778" y="549"/>
                    <a:pt x="805" y="520"/>
                  </a:cubicBezTo>
                  <a:cubicBezTo>
                    <a:pt x="816" y="509"/>
                    <a:pt x="803" y="493"/>
                    <a:pt x="789" y="500"/>
                  </a:cubicBezTo>
                  <a:close/>
                  <a:moveTo>
                    <a:pt x="685" y="571"/>
                  </a:moveTo>
                  <a:cubicBezTo>
                    <a:pt x="646" y="598"/>
                    <a:pt x="609" y="627"/>
                    <a:pt x="569" y="652"/>
                  </a:cubicBezTo>
                  <a:cubicBezTo>
                    <a:pt x="534" y="674"/>
                    <a:pt x="498" y="694"/>
                    <a:pt x="460" y="711"/>
                  </a:cubicBezTo>
                  <a:cubicBezTo>
                    <a:pt x="436" y="721"/>
                    <a:pt x="413" y="732"/>
                    <a:pt x="395" y="750"/>
                  </a:cubicBezTo>
                  <a:cubicBezTo>
                    <a:pt x="371" y="721"/>
                    <a:pt x="361" y="671"/>
                    <a:pt x="361" y="637"/>
                  </a:cubicBezTo>
                  <a:cubicBezTo>
                    <a:pt x="360" y="588"/>
                    <a:pt x="435" y="553"/>
                    <a:pt x="470" y="532"/>
                  </a:cubicBezTo>
                  <a:cubicBezTo>
                    <a:pt x="523" y="502"/>
                    <a:pt x="572" y="464"/>
                    <a:pt x="628" y="441"/>
                  </a:cubicBezTo>
                  <a:cubicBezTo>
                    <a:pt x="641" y="436"/>
                    <a:pt x="665" y="432"/>
                    <a:pt x="684" y="425"/>
                  </a:cubicBezTo>
                  <a:cubicBezTo>
                    <a:pt x="684" y="434"/>
                    <a:pt x="686" y="443"/>
                    <a:pt x="688" y="452"/>
                  </a:cubicBezTo>
                  <a:cubicBezTo>
                    <a:pt x="686" y="452"/>
                    <a:pt x="683" y="452"/>
                    <a:pt x="680" y="453"/>
                  </a:cubicBezTo>
                  <a:cubicBezTo>
                    <a:pt x="628" y="476"/>
                    <a:pt x="578" y="504"/>
                    <a:pt x="528" y="531"/>
                  </a:cubicBezTo>
                  <a:cubicBezTo>
                    <a:pt x="475" y="561"/>
                    <a:pt x="422" y="590"/>
                    <a:pt x="372" y="625"/>
                  </a:cubicBezTo>
                  <a:cubicBezTo>
                    <a:pt x="366" y="630"/>
                    <a:pt x="371" y="639"/>
                    <a:pt x="379" y="636"/>
                  </a:cubicBezTo>
                  <a:cubicBezTo>
                    <a:pt x="431" y="613"/>
                    <a:pt x="481" y="585"/>
                    <a:pt x="531" y="557"/>
                  </a:cubicBezTo>
                  <a:cubicBezTo>
                    <a:pt x="584" y="528"/>
                    <a:pt x="638" y="501"/>
                    <a:pt x="691" y="473"/>
                  </a:cubicBezTo>
                  <a:cubicBezTo>
                    <a:pt x="693" y="472"/>
                    <a:pt x="694" y="470"/>
                    <a:pt x="695" y="469"/>
                  </a:cubicBezTo>
                  <a:cubicBezTo>
                    <a:pt x="696" y="471"/>
                    <a:pt x="696" y="472"/>
                    <a:pt x="697" y="473"/>
                  </a:cubicBezTo>
                  <a:cubicBezTo>
                    <a:pt x="645" y="505"/>
                    <a:pt x="590" y="530"/>
                    <a:pt x="537" y="560"/>
                  </a:cubicBezTo>
                  <a:cubicBezTo>
                    <a:pt x="502" y="580"/>
                    <a:pt x="468" y="599"/>
                    <a:pt x="435" y="621"/>
                  </a:cubicBezTo>
                  <a:cubicBezTo>
                    <a:pt x="425" y="628"/>
                    <a:pt x="392" y="647"/>
                    <a:pt x="399" y="663"/>
                  </a:cubicBezTo>
                  <a:cubicBezTo>
                    <a:pt x="401" y="669"/>
                    <a:pt x="409" y="668"/>
                    <a:pt x="410" y="662"/>
                  </a:cubicBezTo>
                  <a:cubicBezTo>
                    <a:pt x="410" y="655"/>
                    <a:pt x="462" y="631"/>
                    <a:pt x="471" y="626"/>
                  </a:cubicBezTo>
                  <a:cubicBezTo>
                    <a:pt x="501" y="609"/>
                    <a:pt x="532" y="593"/>
                    <a:pt x="563" y="576"/>
                  </a:cubicBezTo>
                  <a:cubicBezTo>
                    <a:pt x="612" y="549"/>
                    <a:pt x="664" y="526"/>
                    <a:pt x="712" y="496"/>
                  </a:cubicBezTo>
                  <a:cubicBezTo>
                    <a:pt x="714" y="499"/>
                    <a:pt x="717" y="502"/>
                    <a:pt x="719" y="505"/>
                  </a:cubicBezTo>
                  <a:cubicBezTo>
                    <a:pt x="673" y="534"/>
                    <a:pt x="625" y="561"/>
                    <a:pt x="581" y="594"/>
                  </a:cubicBezTo>
                  <a:cubicBezTo>
                    <a:pt x="535" y="627"/>
                    <a:pt x="486" y="657"/>
                    <a:pt x="433" y="676"/>
                  </a:cubicBezTo>
                  <a:cubicBezTo>
                    <a:pt x="423" y="680"/>
                    <a:pt x="427" y="695"/>
                    <a:pt x="438" y="693"/>
                  </a:cubicBezTo>
                  <a:cubicBezTo>
                    <a:pt x="492" y="683"/>
                    <a:pt x="543" y="653"/>
                    <a:pt x="587" y="623"/>
                  </a:cubicBezTo>
                  <a:cubicBezTo>
                    <a:pt x="614" y="605"/>
                    <a:pt x="639" y="587"/>
                    <a:pt x="666" y="571"/>
                  </a:cubicBezTo>
                  <a:cubicBezTo>
                    <a:pt x="691" y="555"/>
                    <a:pt x="717" y="541"/>
                    <a:pt x="740" y="522"/>
                  </a:cubicBezTo>
                  <a:cubicBezTo>
                    <a:pt x="742" y="524"/>
                    <a:pt x="745" y="525"/>
                    <a:pt x="747" y="526"/>
                  </a:cubicBezTo>
                  <a:cubicBezTo>
                    <a:pt x="726" y="541"/>
                    <a:pt x="705" y="557"/>
                    <a:pt x="685" y="5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04" name="Freeform 21">
              <a:extLst>
                <a:ext uri="{FF2B5EF4-FFF2-40B4-BE49-F238E27FC236}">
                  <a16:creationId xmlns:a16="http://schemas.microsoft.com/office/drawing/2014/main" id="{96576BA6-E208-B66F-7806-768C0C6BC31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67051" y="5245100"/>
              <a:ext cx="819150" cy="715963"/>
            </a:xfrm>
            <a:custGeom>
              <a:avLst/>
              <a:gdLst>
                <a:gd name="T0" fmla="*/ 327 w 334"/>
                <a:gd name="T1" fmla="*/ 95 h 292"/>
                <a:gd name="T2" fmla="*/ 247 w 334"/>
                <a:gd name="T3" fmla="*/ 19 h 292"/>
                <a:gd name="T4" fmla="*/ 163 w 334"/>
                <a:gd name="T5" fmla="*/ 38 h 292"/>
                <a:gd name="T6" fmla="*/ 72 w 334"/>
                <a:gd name="T7" fmla="*/ 93 h 292"/>
                <a:gd name="T8" fmla="*/ 12 w 334"/>
                <a:gd name="T9" fmla="*/ 142 h 292"/>
                <a:gd name="T10" fmla="*/ 13 w 334"/>
                <a:gd name="T11" fmla="*/ 152 h 292"/>
                <a:gd name="T12" fmla="*/ 3 w 334"/>
                <a:gd name="T13" fmla="*/ 161 h 292"/>
                <a:gd name="T14" fmla="*/ 127 w 334"/>
                <a:gd name="T15" fmla="*/ 254 h 292"/>
                <a:gd name="T16" fmla="*/ 327 w 334"/>
                <a:gd name="T17" fmla="*/ 118 h 292"/>
                <a:gd name="T18" fmla="*/ 327 w 334"/>
                <a:gd name="T19" fmla="*/ 95 h 292"/>
                <a:gd name="T20" fmla="*/ 118 w 334"/>
                <a:gd name="T21" fmla="*/ 225 h 292"/>
                <a:gd name="T22" fmla="*/ 84 w 334"/>
                <a:gd name="T23" fmla="*/ 228 h 292"/>
                <a:gd name="T24" fmla="*/ 17 w 334"/>
                <a:gd name="T25" fmla="*/ 157 h 292"/>
                <a:gd name="T26" fmla="*/ 36 w 334"/>
                <a:gd name="T27" fmla="*/ 156 h 292"/>
                <a:gd name="T28" fmla="*/ 160 w 334"/>
                <a:gd name="T29" fmla="*/ 81 h 292"/>
                <a:gd name="T30" fmla="*/ 186 w 334"/>
                <a:gd name="T31" fmla="*/ 61 h 292"/>
                <a:gd name="T32" fmla="*/ 237 w 334"/>
                <a:gd name="T33" fmla="*/ 50 h 292"/>
                <a:gd name="T34" fmla="*/ 293 w 334"/>
                <a:gd name="T35" fmla="*/ 107 h 292"/>
                <a:gd name="T36" fmla="*/ 152 w 334"/>
                <a:gd name="T37" fmla="*/ 202 h 292"/>
                <a:gd name="T38" fmla="*/ 118 w 334"/>
                <a:gd name="T39" fmla="*/ 225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34" h="292">
                  <a:moveTo>
                    <a:pt x="327" y="95"/>
                  </a:moveTo>
                  <a:cubicBezTo>
                    <a:pt x="299" y="71"/>
                    <a:pt x="280" y="38"/>
                    <a:pt x="247" y="19"/>
                  </a:cubicBezTo>
                  <a:cubicBezTo>
                    <a:pt x="213" y="0"/>
                    <a:pt x="190" y="16"/>
                    <a:pt x="163" y="38"/>
                  </a:cubicBezTo>
                  <a:cubicBezTo>
                    <a:pt x="136" y="61"/>
                    <a:pt x="103" y="76"/>
                    <a:pt x="72" y="93"/>
                  </a:cubicBezTo>
                  <a:cubicBezTo>
                    <a:pt x="51" y="104"/>
                    <a:pt x="19" y="118"/>
                    <a:pt x="12" y="142"/>
                  </a:cubicBezTo>
                  <a:cubicBezTo>
                    <a:pt x="11" y="146"/>
                    <a:pt x="12" y="149"/>
                    <a:pt x="13" y="152"/>
                  </a:cubicBezTo>
                  <a:cubicBezTo>
                    <a:pt x="7" y="148"/>
                    <a:pt x="0" y="154"/>
                    <a:pt x="3" y="161"/>
                  </a:cubicBezTo>
                  <a:cubicBezTo>
                    <a:pt x="20" y="200"/>
                    <a:pt x="74" y="292"/>
                    <a:pt x="127" y="254"/>
                  </a:cubicBezTo>
                  <a:cubicBezTo>
                    <a:pt x="192" y="207"/>
                    <a:pt x="273" y="180"/>
                    <a:pt x="327" y="118"/>
                  </a:cubicBezTo>
                  <a:cubicBezTo>
                    <a:pt x="332" y="112"/>
                    <a:pt x="334" y="101"/>
                    <a:pt x="327" y="95"/>
                  </a:cubicBezTo>
                  <a:close/>
                  <a:moveTo>
                    <a:pt x="118" y="225"/>
                  </a:moveTo>
                  <a:cubicBezTo>
                    <a:pt x="103" y="236"/>
                    <a:pt x="103" y="237"/>
                    <a:pt x="84" y="228"/>
                  </a:cubicBezTo>
                  <a:cubicBezTo>
                    <a:pt x="57" y="216"/>
                    <a:pt x="34" y="181"/>
                    <a:pt x="17" y="157"/>
                  </a:cubicBezTo>
                  <a:cubicBezTo>
                    <a:pt x="22" y="161"/>
                    <a:pt x="30" y="161"/>
                    <a:pt x="36" y="156"/>
                  </a:cubicBezTo>
                  <a:cubicBezTo>
                    <a:pt x="74" y="125"/>
                    <a:pt x="119" y="108"/>
                    <a:pt x="160" y="81"/>
                  </a:cubicBezTo>
                  <a:cubicBezTo>
                    <a:pt x="169" y="75"/>
                    <a:pt x="177" y="68"/>
                    <a:pt x="186" y="61"/>
                  </a:cubicBezTo>
                  <a:cubicBezTo>
                    <a:pt x="205" y="46"/>
                    <a:pt x="213" y="36"/>
                    <a:pt x="237" y="50"/>
                  </a:cubicBezTo>
                  <a:cubicBezTo>
                    <a:pt x="260" y="63"/>
                    <a:pt x="275" y="88"/>
                    <a:pt x="293" y="107"/>
                  </a:cubicBezTo>
                  <a:cubicBezTo>
                    <a:pt x="253" y="147"/>
                    <a:pt x="200" y="173"/>
                    <a:pt x="152" y="202"/>
                  </a:cubicBezTo>
                  <a:cubicBezTo>
                    <a:pt x="141" y="209"/>
                    <a:pt x="129" y="217"/>
                    <a:pt x="118" y="2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305" name="组合 2304">
            <a:extLst>
              <a:ext uri="{FF2B5EF4-FFF2-40B4-BE49-F238E27FC236}">
                <a16:creationId xmlns:a16="http://schemas.microsoft.com/office/drawing/2014/main" id="{622B8DF3-E021-8E6A-0C50-6069566AD426}"/>
              </a:ext>
            </a:extLst>
          </p:cNvPr>
          <p:cNvGrpSpPr/>
          <p:nvPr/>
        </p:nvGrpSpPr>
        <p:grpSpPr>
          <a:xfrm rot="13376171">
            <a:off x="8345848" y="3229592"/>
            <a:ext cx="1149350" cy="1824038"/>
            <a:chOff x="8391526" y="3051175"/>
            <a:chExt cx="1149350" cy="1824038"/>
          </a:xfr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tile tx="-127000" ty="-203200" sx="100000" sy="100000" flip="none" algn="tl"/>
          </a:blipFill>
        </p:grpSpPr>
        <p:sp>
          <p:nvSpPr>
            <p:cNvPr id="2306" name="Freeform 42">
              <a:extLst>
                <a:ext uri="{FF2B5EF4-FFF2-40B4-BE49-F238E27FC236}">
                  <a16:creationId xmlns:a16="http://schemas.microsoft.com/office/drawing/2014/main" id="{2AC1711B-F2E7-2339-40E3-B9B130719C5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401051" y="3051175"/>
              <a:ext cx="1139825" cy="1606550"/>
            </a:xfrm>
            <a:custGeom>
              <a:avLst/>
              <a:gdLst>
                <a:gd name="T0" fmla="*/ 304 w 465"/>
                <a:gd name="T1" fmla="*/ 330 h 656"/>
                <a:gd name="T2" fmla="*/ 436 w 465"/>
                <a:gd name="T3" fmla="*/ 62 h 656"/>
                <a:gd name="T4" fmla="*/ 308 w 465"/>
                <a:gd name="T5" fmla="*/ 43 h 656"/>
                <a:gd name="T6" fmla="*/ 412 w 465"/>
                <a:gd name="T7" fmla="*/ 108 h 656"/>
                <a:gd name="T8" fmla="*/ 274 w 465"/>
                <a:gd name="T9" fmla="*/ 330 h 656"/>
                <a:gd name="T10" fmla="*/ 198 w 465"/>
                <a:gd name="T11" fmla="*/ 275 h 656"/>
                <a:gd name="T12" fmla="*/ 281 w 465"/>
                <a:gd name="T13" fmla="*/ 39 h 656"/>
                <a:gd name="T14" fmla="*/ 207 w 465"/>
                <a:gd name="T15" fmla="*/ 169 h 656"/>
                <a:gd name="T16" fmla="*/ 3 w 465"/>
                <a:gd name="T17" fmla="*/ 610 h 656"/>
                <a:gd name="T18" fmla="*/ 170 w 465"/>
                <a:gd name="T19" fmla="*/ 357 h 656"/>
                <a:gd name="T20" fmla="*/ 206 w 465"/>
                <a:gd name="T21" fmla="*/ 366 h 656"/>
                <a:gd name="T22" fmla="*/ 238 w 465"/>
                <a:gd name="T23" fmla="*/ 399 h 656"/>
                <a:gd name="T24" fmla="*/ 229 w 465"/>
                <a:gd name="T25" fmla="*/ 430 h 656"/>
                <a:gd name="T26" fmla="*/ 193 w 465"/>
                <a:gd name="T27" fmla="*/ 650 h 656"/>
                <a:gd name="T28" fmla="*/ 260 w 465"/>
                <a:gd name="T29" fmla="*/ 646 h 656"/>
                <a:gd name="T30" fmla="*/ 259 w 465"/>
                <a:gd name="T31" fmla="*/ 511 h 656"/>
                <a:gd name="T32" fmla="*/ 287 w 465"/>
                <a:gd name="T33" fmla="*/ 586 h 656"/>
                <a:gd name="T34" fmla="*/ 286 w 465"/>
                <a:gd name="T35" fmla="*/ 472 h 656"/>
                <a:gd name="T36" fmla="*/ 373 w 465"/>
                <a:gd name="T37" fmla="*/ 539 h 656"/>
                <a:gd name="T38" fmla="*/ 329 w 465"/>
                <a:gd name="T39" fmla="*/ 385 h 656"/>
                <a:gd name="T40" fmla="*/ 437 w 465"/>
                <a:gd name="T41" fmla="*/ 366 h 656"/>
                <a:gd name="T42" fmla="*/ 194 w 465"/>
                <a:gd name="T43" fmla="*/ 288 h 656"/>
                <a:gd name="T44" fmla="*/ 250 w 465"/>
                <a:gd name="T45" fmla="*/ 334 h 656"/>
                <a:gd name="T46" fmla="*/ 194 w 465"/>
                <a:gd name="T47" fmla="*/ 288 h 656"/>
                <a:gd name="T48" fmla="*/ 178 w 465"/>
                <a:gd name="T49" fmla="*/ 336 h 656"/>
                <a:gd name="T50" fmla="*/ 183 w 465"/>
                <a:gd name="T51" fmla="*/ 326 h 656"/>
                <a:gd name="T52" fmla="*/ 257 w 465"/>
                <a:gd name="T53" fmla="*/ 366 h 656"/>
                <a:gd name="T54" fmla="*/ 220 w 465"/>
                <a:gd name="T55" fmla="*/ 352 h 656"/>
                <a:gd name="T56" fmla="*/ 316 w 465"/>
                <a:gd name="T57" fmla="*/ 454 h 656"/>
                <a:gd name="T58" fmla="*/ 303 w 465"/>
                <a:gd name="T59" fmla="*/ 392 h 656"/>
                <a:gd name="T60" fmla="*/ 403 w 465"/>
                <a:gd name="T61" fmla="*/ 360 h 656"/>
                <a:gd name="T62" fmla="*/ 383 w 465"/>
                <a:gd name="T63" fmla="*/ 330 h 656"/>
                <a:gd name="T64" fmla="*/ 403 w 465"/>
                <a:gd name="T65" fmla="*/ 360 h 6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65" h="656">
                  <a:moveTo>
                    <a:pt x="390" y="306"/>
                  </a:moveTo>
                  <a:cubicBezTo>
                    <a:pt x="362" y="297"/>
                    <a:pt x="328" y="310"/>
                    <a:pt x="304" y="330"/>
                  </a:cubicBezTo>
                  <a:cubicBezTo>
                    <a:pt x="328" y="282"/>
                    <a:pt x="353" y="235"/>
                    <a:pt x="386" y="193"/>
                  </a:cubicBezTo>
                  <a:cubicBezTo>
                    <a:pt x="409" y="163"/>
                    <a:pt x="465" y="102"/>
                    <a:pt x="436" y="62"/>
                  </a:cubicBezTo>
                  <a:cubicBezTo>
                    <a:pt x="413" y="31"/>
                    <a:pt x="335" y="0"/>
                    <a:pt x="301" y="27"/>
                  </a:cubicBezTo>
                  <a:cubicBezTo>
                    <a:pt x="295" y="32"/>
                    <a:pt x="301" y="42"/>
                    <a:pt x="308" y="43"/>
                  </a:cubicBezTo>
                  <a:cubicBezTo>
                    <a:pt x="333" y="44"/>
                    <a:pt x="356" y="45"/>
                    <a:pt x="381" y="54"/>
                  </a:cubicBezTo>
                  <a:cubicBezTo>
                    <a:pt x="409" y="65"/>
                    <a:pt x="426" y="79"/>
                    <a:pt x="412" y="108"/>
                  </a:cubicBezTo>
                  <a:cubicBezTo>
                    <a:pt x="391" y="154"/>
                    <a:pt x="353" y="189"/>
                    <a:pt x="327" y="231"/>
                  </a:cubicBezTo>
                  <a:cubicBezTo>
                    <a:pt x="308" y="262"/>
                    <a:pt x="290" y="296"/>
                    <a:pt x="274" y="330"/>
                  </a:cubicBezTo>
                  <a:cubicBezTo>
                    <a:pt x="266" y="319"/>
                    <a:pt x="254" y="309"/>
                    <a:pt x="245" y="301"/>
                  </a:cubicBezTo>
                  <a:cubicBezTo>
                    <a:pt x="231" y="290"/>
                    <a:pt x="215" y="280"/>
                    <a:pt x="198" y="275"/>
                  </a:cubicBezTo>
                  <a:cubicBezTo>
                    <a:pt x="207" y="250"/>
                    <a:pt x="215" y="224"/>
                    <a:pt x="223" y="199"/>
                  </a:cubicBezTo>
                  <a:cubicBezTo>
                    <a:pt x="240" y="145"/>
                    <a:pt x="262" y="92"/>
                    <a:pt x="281" y="39"/>
                  </a:cubicBezTo>
                  <a:cubicBezTo>
                    <a:pt x="285" y="28"/>
                    <a:pt x="268" y="21"/>
                    <a:pt x="262" y="31"/>
                  </a:cubicBezTo>
                  <a:cubicBezTo>
                    <a:pt x="238" y="73"/>
                    <a:pt x="223" y="122"/>
                    <a:pt x="207" y="169"/>
                  </a:cubicBezTo>
                  <a:cubicBezTo>
                    <a:pt x="191" y="219"/>
                    <a:pt x="175" y="269"/>
                    <a:pt x="158" y="319"/>
                  </a:cubicBezTo>
                  <a:cubicBezTo>
                    <a:pt x="122" y="426"/>
                    <a:pt x="73" y="520"/>
                    <a:pt x="3" y="610"/>
                  </a:cubicBezTo>
                  <a:cubicBezTo>
                    <a:pt x="0" y="613"/>
                    <a:pt x="4" y="620"/>
                    <a:pt x="9" y="617"/>
                  </a:cubicBezTo>
                  <a:cubicBezTo>
                    <a:pt x="92" y="555"/>
                    <a:pt x="136" y="451"/>
                    <a:pt x="170" y="357"/>
                  </a:cubicBezTo>
                  <a:cubicBezTo>
                    <a:pt x="171" y="356"/>
                    <a:pt x="171" y="354"/>
                    <a:pt x="172" y="352"/>
                  </a:cubicBezTo>
                  <a:cubicBezTo>
                    <a:pt x="184" y="355"/>
                    <a:pt x="195" y="359"/>
                    <a:pt x="206" y="366"/>
                  </a:cubicBezTo>
                  <a:cubicBezTo>
                    <a:pt x="214" y="371"/>
                    <a:pt x="220" y="378"/>
                    <a:pt x="226" y="385"/>
                  </a:cubicBezTo>
                  <a:cubicBezTo>
                    <a:pt x="230" y="391"/>
                    <a:pt x="231" y="395"/>
                    <a:pt x="238" y="399"/>
                  </a:cubicBezTo>
                  <a:cubicBezTo>
                    <a:pt x="239" y="399"/>
                    <a:pt x="240" y="400"/>
                    <a:pt x="242" y="400"/>
                  </a:cubicBezTo>
                  <a:cubicBezTo>
                    <a:pt x="237" y="410"/>
                    <a:pt x="233" y="420"/>
                    <a:pt x="229" y="430"/>
                  </a:cubicBezTo>
                  <a:cubicBezTo>
                    <a:pt x="200" y="500"/>
                    <a:pt x="178" y="574"/>
                    <a:pt x="184" y="650"/>
                  </a:cubicBezTo>
                  <a:cubicBezTo>
                    <a:pt x="184" y="656"/>
                    <a:pt x="192" y="656"/>
                    <a:pt x="193" y="650"/>
                  </a:cubicBezTo>
                  <a:cubicBezTo>
                    <a:pt x="202" y="581"/>
                    <a:pt x="221" y="516"/>
                    <a:pt x="247" y="452"/>
                  </a:cubicBezTo>
                  <a:cubicBezTo>
                    <a:pt x="229" y="516"/>
                    <a:pt x="229" y="584"/>
                    <a:pt x="260" y="646"/>
                  </a:cubicBezTo>
                  <a:cubicBezTo>
                    <a:pt x="265" y="655"/>
                    <a:pt x="280" y="649"/>
                    <a:pt x="277" y="639"/>
                  </a:cubicBezTo>
                  <a:cubicBezTo>
                    <a:pt x="262" y="597"/>
                    <a:pt x="256" y="555"/>
                    <a:pt x="259" y="511"/>
                  </a:cubicBezTo>
                  <a:cubicBezTo>
                    <a:pt x="261" y="494"/>
                    <a:pt x="264" y="478"/>
                    <a:pt x="268" y="462"/>
                  </a:cubicBezTo>
                  <a:cubicBezTo>
                    <a:pt x="264" y="504"/>
                    <a:pt x="268" y="545"/>
                    <a:pt x="287" y="586"/>
                  </a:cubicBezTo>
                  <a:cubicBezTo>
                    <a:pt x="290" y="594"/>
                    <a:pt x="304" y="588"/>
                    <a:pt x="301" y="580"/>
                  </a:cubicBezTo>
                  <a:cubicBezTo>
                    <a:pt x="290" y="544"/>
                    <a:pt x="285" y="509"/>
                    <a:pt x="286" y="472"/>
                  </a:cubicBezTo>
                  <a:cubicBezTo>
                    <a:pt x="287" y="464"/>
                    <a:pt x="287" y="455"/>
                    <a:pt x="288" y="447"/>
                  </a:cubicBezTo>
                  <a:cubicBezTo>
                    <a:pt x="298" y="488"/>
                    <a:pt x="325" y="539"/>
                    <a:pt x="373" y="539"/>
                  </a:cubicBezTo>
                  <a:cubicBezTo>
                    <a:pt x="427" y="539"/>
                    <a:pt x="420" y="489"/>
                    <a:pt x="397" y="457"/>
                  </a:cubicBezTo>
                  <a:cubicBezTo>
                    <a:pt x="378" y="431"/>
                    <a:pt x="354" y="407"/>
                    <a:pt x="329" y="385"/>
                  </a:cubicBezTo>
                  <a:cubicBezTo>
                    <a:pt x="342" y="387"/>
                    <a:pt x="354" y="387"/>
                    <a:pt x="365" y="387"/>
                  </a:cubicBezTo>
                  <a:cubicBezTo>
                    <a:pt x="388" y="388"/>
                    <a:pt x="423" y="388"/>
                    <a:pt x="437" y="366"/>
                  </a:cubicBezTo>
                  <a:cubicBezTo>
                    <a:pt x="455" y="340"/>
                    <a:pt x="409" y="311"/>
                    <a:pt x="390" y="306"/>
                  </a:cubicBezTo>
                  <a:close/>
                  <a:moveTo>
                    <a:pt x="194" y="288"/>
                  </a:moveTo>
                  <a:cubicBezTo>
                    <a:pt x="208" y="295"/>
                    <a:pt x="221" y="303"/>
                    <a:pt x="232" y="313"/>
                  </a:cubicBezTo>
                  <a:cubicBezTo>
                    <a:pt x="239" y="319"/>
                    <a:pt x="245" y="326"/>
                    <a:pt x="250" y="334"/>
                  </a:cubicBezTo>
                  <a:cubicBezTo>
                    <a:pt x="231" y="320"/>
                    <a:pt x="206" y="313"/>
                    <a:pt x="185" y="314"/>
                  </a:cubicBezTo>
                  <a:cubicBezTo>
                    <a:pt x="188" y="306"/>
                    <a:pt x="191" y="297"/>
                    <a:pt x="194" y="288"/>
                  </a:cubicBezTo>
                  <a:close/>
                  <a:moveTo>
                    <a:pt x="220" y="352"/>
                  </a:moveTo>
                  <a:cubicBezTo>
                    <a:pt x="207" y="343"/>
                    <a:pt x="193" y="338"/>
                    <a:pt x="178" y="336"/>
                  </a:cubicBezTo>
                  <a:cubicBezTo>
                    <a:pt x="179" y="333"/>
                    <a:pt x="180" y="329"/>
                    <a:pt x="181" y="326"/>
                  </a:cubicBezTo>
                  <a:cubicBezTo>
                    <a:pt x="182" y="326"/>
                    <a:pt x="182" y="326"/>
                    <a:pt x="183" y="326"/>
                  </a:cubicBezTo>
                  <a:cubicBezTo>
                    <a:pt x="199" y="326"/>
                    <a:pt x="213" y="330"/>
                    <a:pt x="227" y="337"/>
                  </a:cubicBezTo>
                  <a:cubicBezTo>
                    <a:pt x="240" y="344"/>
                    <a:pt x="247" y="356"/>
                    <a:pt x="257" y="366"/>
                  </a:cubicBezTo>
                  <a:cubicBezTo>
                    <a:pt x="254" y="371"/>
                    <a:pt x="252" y="376"/>
                    <a:pt x="250" y="381"/>
                  </a:cubicBezTo>
                  <a:cubicBezTo>
                    <a:pt x="245" y="369"/>
                    <a:pt x="229" y="358"/>
                    <a:pt x="220" y="352"/>
                  </a:cubicBezTo>
                  <a:close/>
                  <a:moveTo>
                    <a:pt x="387" y="510"/>
                  </a:moveTo>
                  <a:cubicBezTo>
                    <a:pt x="352" y="530"/>
                    <a:pt x="325" y="479"/>
                    <a:pt x="316" y="454"/>
                  </a:cubicBezTo>
                  <a:cubicBezTo>
                    <a:pt x="310" y="439"/>
                    <a:pt x="307" y="424"/>
                    <a:pt x="304" y="409"/>
                  </a:cubicBezTo>
                  <a:cubicBezTo>
                    <a:pt x="304" y="406"/>
                    <a:pt x="303" y="399"/>
                    <a:pt x="303" y="392"/>
                  </a:cubicBezTo>
                  <a:cubicBezTo>
                    <a:pt x="343" y="428"/>
                    <a:pt x="412" y="495"/>
                    <a:pt x="387" y="510"/>
                  </a:cubicBezTo>
                  <a:close/>
                  <a:moveTo>
                    <a:pt x="403" y="360"/>
                  </a:moveTo>
                  <a:cubicBezTo>
                    <a:pt x="378" y="367"/>
                    <a:pt x="339" y="368"/>
                    <a:pt x="310" y="360"/>
                  </a:cubicBezTo>
                  <a:cubicBezTo>
                    <a:pt x="330" y="341"/>
                    <a:pt x="355" y="325"/>
                    <a:pt x="383" y="330"/>
                  </a:cubicBezTo>
                  <a:cubicBezTo>
                    <a:pt x="395" y="332"/>
                    <a:pt x="411" y="342"/>
                    <a:pt x="416" y="354"/>
                  </a:cubicBezTo>
                  <a:cubicBezTo>
                    <a:pt x="417" y="357"/>
                    <a:pt x="405" y="360"/>
                    <a:pt x="403" y="3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07" name="Freeform 43">
              <a:extLst>
                <a:ext uri="{FF2B5EF4-FFF2-40B4-BE49-F238E27FC236}">
                  <a16:creationId xmlns:a16="http://schemas.microsoft.com/office/drawing/2014/main" id="{7E83E32D-C439-AA51-67E1-87FC65CD2B5E}"/>
                </a:ext>
              </a:extLst>
            </p:cNvPr>
            <p:cNvSpPr/>
            <p:nvPr/>
          </p:nvSpPr>
          <p:spPr bwMode="auto">
            <a:xfrm>
              <a:off x="8391526" y="4508500"/>
              <a:ext cx="477838" cy="366713"/>
            </a:xfrm>
            <a:custGeom>
              <a:avLst/>
              <a:gdLst>
                <a:gd name="T0" fmla="*/ 157 w 195"/>
                <a:gd name="T1" fmla="*/ 58 h 150"/>
                <a:gd name="T2" fmla="*/ 7 w 195"/>
                <a:gd name="T3" fmla="*/ 26 h 150"/>
                <a:gd name="T4" fmla="*/ 13 w 195"/>
                <a:gd name="T5" fmla="*/ 39 h 150"/>
                <a:gd name="T6" fmla="*/ 114 w 195"/>
                <a:gd name="T7" fmla="*/ 54 h 150"/>
                <a:gd name="T8" fmla="*/ 159 w 195"/>
                <a:gd name="T9" fmla="*/ 113 h 150"/>
                <a:gd name="T10" fmla="*/ 54 w 195"/>
                <a:gd name="T11" fmla="*/ 95 h 150"/>
                <a:gd name="T12" fmla="*/ 67 w 195"/>
                <a:gd name="T13" fmla="*/ 56 h 150"/>
                <a:gd name="T14" fmla="*/ 108 w 195"/>
                <a:gd name="T15" fmla="*/ 99 h 150"/>
                <a:gd name="T16" fmla="*/ 124 w 195"/>
                <a:gd name="T17" fmla="*/ 90 h 150"/>
                <a:gd name="T18" fmla="*/ 23 w 195"/>
                <a:gd name="T19" fmla="*/ 64 h 150"/>
                <a:gd name="T20" fmla="*/ 141 w 195"/>
                <a:gd name="T21" fmla="*/ 144 h 150"/>
                <a:gd name="T22" fmla="*/ 157 w 195"/>
                <a:gd name="T23" fmla="*/ 58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5" h="150">
                  <a:moveTo>
                    <a:pt x="157" y="58"/>
                  </a:moveTo>
                  <a:cubicBezTo>
                    <a:pt x="120" y="24"/>
                    <a:pt x="54" y="0"/>
                    <a:pt x="7" y="26"/>
                  </a:cubicBezTo>
                  <a:cubicBezTo>
                    <a:pt x="0" y="30"/>
                    <a:pt x="5" y="42"/>
                    <a:pt x="13" y="39"/>
                  </a:cubicBezTo>
                  <a:cubicBezTo>
                    <a:pt x="46" y="27"/>
                    <a:pt x="83" y="38"/>
                    <a:pt x="114" y="54"/>
                  </a:cubicBezTo>
                  <a:cubicBezTo>
                    <a:pt x="128" y="61"/>
                    <a:pt x="178" y="92"/>
                    <a:pt x="159" y="113"/>
                  </a:cubicBezTo>
                  <a:cubicBezTo>
                    <a:pt x="134" y="140"/>
                    <a:pt x="75" y="112"/>
                    <a:pt x="54" y="95"/>
                  </a:cubicBezTo>
                  <a:cubicBezTo>
                    <a:pt x="33" y="78"/>
                    <a:pt x="35" y="40"/>
                    <a:pt x="67" y="56"/>
                  </a:cubicBezTo>
                  <a:cubicBezTo>
                    <a:pt x="84" y="65"/>
                    <a:pt x="100" y="82"/>
                    <a:pt x="108" y="99"/>
                  </a:cubicBezTo>
                  <a:cubicBezTo>
                    <a:pt x="113" y="110"/>
                    <a:pt x="129" y="101"/>
                    <a:pt x="124" y="90"/>
                  </a:cubicBezTo>
                  <a:cubicBezTo>
                    <a:pt x="109" y="59"/>
                    <a:pt x="34" y="1"/>
                    <a:pt x="23" y="64"/>
                  </a:cubicBezTo>
                  <a:cubicBezTo>
                    <a:pt x="14" y="116"/>
                    <a:pt x="102" y="150"/>
                    <a:pt x="141" y="144"/>
                  </a:cubicBezTo>
                  <a:cubicBezTo>
                    <a:pt x="195" y="135"/>
                    <a:pt x="191" y="87"/>
                    <a:pt x="157" y="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308" name="组合 2307" descr="D:\51PPT模板网\51pptmoban.com\图片.jpg">
            <a:extLst>
              <a:ext uri="{FF2B5EF4-FFF2-40B4-BE49-F238E27FC236}">
                <a16:creationId xmlns:a16="http://schemas.microsoft.com/office/drawing/2014/main" id="{39617CD8-A835-39F8-1425-C3404714C103}"/>
              </a:ext>
            </a:extLst>
          </p:cNvPr>
          <p:cNvGrpSpPr/>
          <p:nvPr/>
        </p:nvGrpSpPr>
        <p:grpSpPr>
          <a:xfrm rot="17472883">
            <a:off x="3631525" y="323346"/>
            <a:ext cx="824235" cy="1115550"/>
            <a:chOff x="5299076" y="2298700"/>
            <a:chExt cx="1316038" cy="1781175"/>
          </a:xfr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tile tx="-127000" ty="-203200" sx="100000" sy="100000" flip="none" algn="tl"/>
          </a:blipFill>
        </p:grpSpPr>
        <p:sp>
          <p:nvSpPr>
            <p:cNvPr id="2309" name="Freeform 44">
              <a:extLst>
                <a:ext uri="{FF2B5EF4-FFF2-40B4-BE49-F238E27FC236}">
                  <a16:creationId xmlns:a16="http://schemas.microsoft.com/office/drawing/2014/main" id="{46F9B36F-1D94-62A9-091B-B109442A8FD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838826" y="2643187"/>
              <a:ext cx="301625" cy="282575"/>
            </a:xfrm>
            <a:custGeom>
              <a:avLst/>
              <a:gdLst>
                <a:gd name="T0" fmla="*/ 101 w 123"/>
                <a:gd name="T1" fmla="*/ 37 h 115"/>
                <a:gd name="T2" fmla="*/ 65 w 123"/>
                <a:gd name="T3" fmla="*/ 12 h 115"/>
                <a:gd name="T4" fmla="*/ 30 w 123"/>
                <a:gd name="T5" fmla="*/ 7 h 115"/>
                <a:gd name="T6" fmla="*/ 27 w 123"/>
                <a:gd name="T7" fmla="*/ 20 h 115"/>
                <a:gd name="T8" fmla="*/ 25 w 123"/>
                <a:gd name="T9" fmla="*/ 20 h 115"/>
                <a:gd name="T10" fmla="*/ 28 w 123"/>
                <a:gd name="T11" fmla="*/ 75 h 115"/>
                <a:gd name="T12" fmla="*/ 93 w 123"/>
                <a:gd name="T13" fmla="*/ 104 h 115"/>
                <a:gd name="T14" fmla="*/ 101 w 123"/>
                <a:gd name="T15" fmla="*/ 37 h 115"/>
                <a:gd name="T16" fmla="*/ 86 w 123"/>
                <a:gd name="T17" fmla="*/ 78 h 115"/>
                <a:gd name="T18" fmla="*/ 33 w 123"/>
                <a:gd name="T19" fmla="*/ 28 h 115"/>
                <a:gd name="T20" fmla="*/ 33 w 123"/>
                <a:gd name="T21" fmla="*/ 25 h 115"/>
                <a:gd name="T22" fmla="*/ 45 w 123"/>
                <a:gd name="T23" fmla="*/ 29 h 115"/>
                <a:gd name="T24" fmla="*/ 69 w 123"/>
                <a:gd name="T25" fmla="*/ 42 h 115"/>
                <a:gd name="T26" fmla="*/ 86 w 123"/>
                <a:gd name="T27" fmla="*/ 78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3" h="115">
                  <a:moveTo>
                    <a:pt x="101" y="37"/>
                  </a:moveTo>
                  <a:cubicBezTo>
                    <a:pt x="92" y="26"/>
                    <a:pt x="78" y="18"/>
                    <a:pt x="65" y="12"/>
                  </a:cubicBezTo>
                  <a:cubicBezTo>
                    <a:pt x="56" y="7"/>
                    <a:pt x="40" y="0"/>
                    <a:pt x="30" y="7"/>
                  </a:cubicBezTo>
                  <a:cubicBezTo>
                    <a:pt x="26" y="10"/>
                    <a:pt x="24" y="16"/>
                    <a:pt x="27" y="20"/>
                  </a:cubicBezTo>
                  <a:cubicBezTo>
                    <a:pt x="26" y="20"/>
                    <a:pt x="26" y="20"/>
                    <a:pt x="25" y="20"/>
                  </a:cubicBezTo>
                  <a:cubicBezTo>
                    <a:pt x="0" y="27"/>
                    <a:pt x="19" y="63"/>
                    <a:pt x="28" y="75"/>
                  </a:cubicBezTo>
                  <a:cubicBezTo>
                    <a:pt x="42" y="96"/>
                    <a:pt x="67" y="115"/>
                    <a:pt x="93" y="104"/>
                  </a:cubicBezTo>
                  <a:cubicBezTo>
                    <a:pt x="123" y="91"/>
                    <a:pt x="118" y="57"/>
                    <a:pt x="101" y="37"/>
                  </a:cubicBezTo>
                  <a:close/>
                  <a:moveTo>
                    <a:pt x="86" y="78"/>
                  </a:moveTo>
                  <a:cubicBezTo>
                    <a:pt x="67" y="100"/>
                    <a:pt x="27" y="48"/>
                    <a:pt x="33" y="28"/>
                  </a:cubicBezTo>
                  <a:cubicBezTo>
                    <a:pt x="33" y="27"/>
                    <a:pt x="33" y="26"/>
                    <a:pt x="33" y="25"/>
                  </a:cubicBezTo>
                  <a:cubicBezTo>
                    <a:pt x="37" y="27"/>
                    <a:pt x="41" y="28"/>
                    <a:pt x="45" y="29"/>
                  </a:cubicBezTo>
                  <a:cubicBezTo>
                    <a:pt x="54" y="32"/>
                    <a:pt x="62" y="37"/>
                    <a:pt x="69" y="42"/>
                  </a:cubicBezTo>
                  <a:cubicBezTo>
                    <a:pt x="80" y="49"/>
                    <a:pt x="97" y="65"/>
                    <a:pt x="86" y="7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10" name="Freeform 45">
              <a:extLst>
                <a:ext uri="{FF2B5EF4-FFF2-40B4-BE49-F238E27FC236}">
                  <a16:creationId xmlns:a16="http://schemas.microsoft.com/office/drawing/2014/main" id="{820EED51-73C2-19D1-6BB2-76AAEC48C06B}"/>
                </a:ext>
              </a:extLst>
            </p:cNvPr>
            <p:cNvSpPr/>
            <p:nvPr/>
          </p:nvSpPr>
          <p:spPr bwMode="auto">
            <a:xfrm>
              <a:off x="5927726" y="2979737"/>
              <a:ext cx="209550" cy="242888"/>
            </a:xfrm>
            <a:custGeom>
              <a:avLst/>
              <a:gdLst>
                <a:gd name="T0" fmla="*/ 82 w 86"/>
                <a:gd name="T1" fmla="*/ 60 h 99"/>
                <a:gd name="T2" fmla="*/ 44 w 86"/>
                <a:gd name="T3" fmla="*/ 15 h 99"/>
                <a:gd name="T4" fmla="*/ 38 w 86"/>
                <a:gd name="T5" fmla="*/ 30 h 99"/>
                <a:gd name="T6" fmla="*/ 53 w 86"/>
                <a:gd name="T7" fmla="*/ 75 h 99"/>
                <a:gd name="T8" fmla="*/ 26 w 86"/>
                <a:gd name="T9" fmla="*/ 13 h 99"/>
                <a:gd name="T10" fmla="*/ 19 w 86"/>
                <a:gd name="T11" fmla="*/ 4 h 99"/>
                <a:gd name="T12" fmla="*/ 5 w 86"/>
                <a:gd name="T13" fmla="*/ 59 h 99"/>
                <a:gd name="T14" fmla="*/ 56 w 86"/>
                <a:gd name="T15" fmla="*/ 97 h 99"/>
                <a:gd name="T16" fmla="*/ 82 w 86"/>
                <a:gd name="T17" fmla="*/ 6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6" h="99">
                  <a:moveTo>
                    <a:pt x="82" y="60"/>
                  </a:moveTo>
                  <a:cubicBezTo>
                    <a:pt x="79" y="40"/>
                    <a:pt x="62" y="23"/>
                    <a:pt x="44" y="15"/>
                  </a:cubicBezTo>
                  <a:cubicBezTo>
                    <a:pt x="35" y="12"/>
                    <a:pt x="31" y="25"/>
                    <a:pt x="38" y="30"/>
                  </a:cubicBezTo>
                  <a:cubicBezTo>
                    <a:pt x="46" y="36"/>
                    <a:pt x="76" y="74"/>
                    <a:pt x="53" y="75"/>
                  </a:cubicBezTo>
                  <a:cubicBezTo>
                    <a:pt x="24" y="78"/>
                    <a:pt x="9" y="33"/>
                    <a:pt x="26" y="13"/>
                  </a:cubicBezTo>
                  <a:cubicBezTo>
                    <a:pt x="29" y="8"/>
                    <a:pt x="25" y="0"/>
                    <a:pt x="19" y="4"/>
                  </a:cubicBezTo>
                  <a:cubicBezTo>
                    <a:pt x="2" y="17"/>
                    <a:pt x="0" y="39"/>
                    <a:pt x="5" y="59"/>
                  </a:cubicBezTo>
                  <a:cubicBezTo>
                    <a:pt x="11" y="83"/>
                    <a:pt x="31" y="99"/>
                    <a:pt x="56" y="97"/>
                  </a:cubicBezTo>
                  <a:cubicBezTo>
                    <a:pt x="76" y="96"/>
                    <a:pt x="86" y="79"/>
                    <a:pt x="82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11" name="Freeform 46">
              <a:extLst>
                <a:ext uri="{FF2B5EF4-FFF2-40B4-BE49-F238E27FC236}">
                  <a16:creationId xmlns:a16="http://schemas.microsoft.com/office/drawing/2014/main" id="{22109265-09B5-4DA1-41C7-56CC7986F36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753101" y="3097212"/>
              <a:ext cx="212725" cy="269875"/>
            </a:xfrm>
            <a:custGeom>
              <a:avLst/>
              <a:gdLst>
                <a:gd name="T0" fmla="*/ 12 w 87"/>
                <a:gd name="T1" fmla="*/ 16 h 110"/>
                <a:gd name="T2" fmla="*/ 11 w 87"/>
                <a:gd name="T3" fmla="*/ 16 h 110"/>
                <a:gd name="T4" fmla="*/ 10 w 87"/>
                <a:gd name="T5" fmla="*/ 6 h 110"/>
                <a:gd name="T6" fmla="*/ 0 w 87"/>
                <a:gd name="T7" fmla="*/ 6 h 110"/>
                <a:gd name="T8" fmla="*/ 79 w 87"/>
                <a:gd name="T9" fmla="*/ 96 h 110"/>
                <a:gd name="T10" fmla="*/ 87 w 87"/>
                <a:gd name="T11" fmla="*/ 86 h 110"/>
                <a:gd name="T12" fmla="*/ 12 w 87"/>
                <a:gd name="T13" fmla="*/ 16 h 110"/>
                <a:gd name="T14" fmla="*/ 16 w 87"/>
                <a:gd name="T15" fmla="*/ 33 h 110"/>
                <a:gd name="T16" fmla="*/ 44 w 87"/>
                <a:gd name="T17" fmla="*/ 50 h 110"/>
                <a:gd name="T18" fmla="*/ 63 w 87"/>
                <a:gd name="T19" fmla="*/ 77 h 110"/>
                <a:gd name="T20" fmla="*/ 16 w 87"/>
                <a:gd name="T21" fmla="*/ 33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7" h="110">
                  <a:moveTo>
                    <a:pt x="12" y="16"/>
                  </a:moveTo>
                  <a:cubicBezTo>
                    <a:pt x="11" y="16"/>
                    <a:pt x="11" y="16"/>
                    <a:pt x="11" y="16"/>
                  </a:cubicBezTo>
                  <a:cubicBezTo>
                    <a:pt x="10" y="13"/>
                    <a:pt x="10" y="9"/>
                    <a:pt x="10" y="6"/>
                  </a:cubicBezTo>
                  <a:cubicBezTo>
                    <a:pt x="10" y="0"/>
                    <a:pt x="0" y="0"/>
                    <a:pt x="0" y="6"/>
                  </a:cubicBezTo>
                  <a:cubicBezTo>
                    <a:pt x="0" y="50"/>
                    <a:pt x="25" y="110"/>
                    <a:pt x="79" y="96"/>
                  </a:cubicBezTo>
                  <a:cubicBezTo>
                    <a:pt x="84" y="95"/>
                    <a:pt x="87" y="91"/>
                    <a:pt x="87" y="86"/>
                  </a:cubicBezTo>
                  <a:cubicBezTo>
                    <a:pt x="87" y="51"/>
                    <a:pt x="48" y="11"/>
                    <a:pt x="12" y="16"/>
                  </a:cubicBezTo>
                  <a:close/>
                  <a:moveTo>
                    <a:pt x="16" y="33"/>
                  </a:moveTo>
                  <a:cubicBezTo>
                    <a:pt x="25" y="39"/>
                    <a:pt x="36" y="42"/>
                    <a:pt x="44" y="50"/>
                  </a:cubicBezTo>
                  <a:cubicBezTo>
                    <a:pt x="53" y="57"/>
                    <a:pt x="60" y="66"/>
                    <a:pt x="63" y="77"/>
                  </a:cubicBezTo>
                  <a:cubicBezTo>
                    <a:pt x="41" y="78"/>
                    <a:pt x="24" y="56"/>
                    <a:pt x="16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12" name="Freeform 47">
              <a:extLst>
                <a:ext uri="{FF2B5EF4-FFF2-40B4-BE49-F238E27FC236}">
                  <a16:creationId xmlns:a16="http://schemas.microsoft.com/office/drawing/2014/main" id="{B8CB9452-8D24-4EB6-7783-9FAD0586BA1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299076" y="2298700"/>
              <a:ext cx="1316038" cy="1781175"/>
            </a:xfrm>
            <a:custGeom>
              <a:avLst/>
              <a:gdLst>
                <a:gd name="T0" fmla="*/ 332 w 537"/>
                <a:gd name="T1" fmla="*/ 50 h 727"/>
                <a:gd name="T2" fmla="*/ 271 w 537"/>
                <a:gd name="T3" fmla="*/ 7 h 727"/>
                <a:gd name="T4" fmla="*/ 252 w 537"/>
                <a:gd name="T5" fmla="*/ 32 h 727"/>
                <a:gd name="T6" fmla="*/ 205 w 537"/>
                <a:gd name="T7" fmla="*/ 51 h 727"/>
                <a:gd name="T8" fmla="*/ 251 w 537"/>
                <a:gd name="T9" fmla="*/ 60 h 727"/>
                <a:gd name="T10" fmla="*/ 101 w 537"/>
                <a:gd name="T11" fmla="*/ 123 h 727"/>
                <a:gd name="T12" fmla="*/ 213 w 537"/>
                <a:gd name="T13" fmla="*/ 494 h 727"/>
                <a:gd name="T14" fmla="*/ 212 w 537"/>
                <a:gd name="T15" fmla="*/ 530 h 727"/>
                <a:gd name="T16" fmla="*/ 156 w 537"/>
                <a:gd name="T17" fmla="*/ 525 h 727"/>
                <a:gd name="T18" fmla="*/ 209 w 537"/>
                <a:gd name="T19" fmla="*/ 554 h 727"/>
                <a:gd name="T20" fmla="*/ 197 w 537"/>
                <a:gd name="T21" fmla="*/ 606 h 727"/>
                <a:gd name="T22" fmla="*/ 78 w 537"/>
                <a:gd name="T23" fmla="*/ 706 h 727"/>
                <a:gd name="T24" fmla="*/ 373 w 537"/>
                <a:gd name="T25" fmla="*/ 678 h 727"/>
                <a:gd name="T26" fmla="*/ 227 w 537"/>
                <a:gd name="T27" fmla="*/ 598 h 727"/>
                <a:gd name="T28" fmla="*/ 236 w 537"/>
                <a:gd name="T29" fmla="*/ 552 h 727"/>
                <a:gd name="T30" fmla="*/ 526 w 537"/>
                <a:gd name="T31" fmla="*/ 310 h 727"/>
                <a:gd name="T32" fmla="*/ 35 w 537"/>
                <a:gd name="T33" fmla="*/ 285 h 727"/>
                <a:gd name="T34" fmla="*/ 169 w 537"/>
                <a:gd name="T35" fmla="*/ 196 h 727"/>
                <a:gd name="T36" fmla="*/ 201 w 537"/>
                <a:gd name="T37" fmla="*/ 254 h 727"/>
                <a:gd name="T38" fmla="*/ 106 w 537"/>
                <a:gd name="T39" fmla="*/ 272 h 727"/>
                <a:gd name="T40" fmla="*/ 87 w 537"/>
                <a:gd name="T41" fmla="*/ 290 h 727"/>
                <a:gd name="T42" fmla="*/ 73 w 537"/>
                <a:gd name="T43" fmla="*/ 205 h 727"/>
                <a:gd name="T44" fmla="*/ 132 w 537"/>
                <a:gd name="T45" fmla="*/ 301 h 727"/>
                <a:gd name="T46" fmla="*/ 161 w 537"/>
                <a:gd name="T47" fmla="*/ 257 h 727"/>
                <a:gd name="T48" fmla="*/ 235 w 537"/>
                <a:gd name="T49" fmla="*/ 223 h 727"/>
                <a:gd name="T50" fmla="*/ 163 w 537"/>
                <a:gd name="T51" fmla="*/ 164 h 727"/>
                <a:gd name="T52" fmla="*/ 162 w 537"/>
                <a:gd name="T53" fmla="*/ 125 h 727"/>
                <a:gd name="T54" fmla="*/ 248 w 537"/>
                <a:gd name="T55" fmla="*/ 125 h 727"/>
                <a:gd name="T56" fmla="*/ 406 w 537"/>
                <a:gd name="T57" fmla="*/ 230 h 727"/>
                <a:gd name="T58" fmla="*/ 318 w 537"/>
                <a:gd name="T59" fmla="*/ 276 h 727"/>
                <a:gd name="T60" fmla="*/ 415 w 537"/>
                <a:gd name="T61" fmla="*/ 292 h 727"/>
                <a:gd name="T62" fmla="*/ 344 w 537"/>
                <a:gd name="T63" fmla="*/ 285 h 727"/>
                <a:gd name="T64" fmla="*/ 415 w 537"/>
                <a:gd name="T65" fmla="*/ 256 h 727"/>
                <a:gd name="T66" fmla="*/ 226 w 537"/>
                <a:gd name="T67" fmla="*/ 468 h 727"/>
                <a:gd name="T68" fmla="*/ 318 w 537"/>
                <a:gd name="T69" fmla="*/ 675 h 727"/>
                <a:gd name="T70" fmla="*/ 211 w 537"/>
                <a:gd name="T71" fmla="*/ 621 h 727"/>
                <a:gd name="T72" fmla="*/ 214 w 537"/>
                <a:gd name="T73" fmla="*/ 620 h 727"/>
                <a:gd name="T74" fmla="*/ 318 w 537"/>
                <a:gd name="T75" fmla="*/ 675 h 727"/>
                <a:gd name="T76" fmla="*/ 353 w 537"/>
                <a:gd name="T77" fmla="*/ 505 h 727"/>
                <a:gd name="T78" fmla="*/ 234 w 537"/>
                <a:gd name="T79" fmla="*/ 529 h 727"/>
                <a:gd name="T80" fmla="*/ 444 w 537"/>
                <a:gd name="T81" fmla="*/ 337 h 727"/>
                <a:gd name="T82" fmla="*/ 442 w 537"/>
                <a:gd name="T83" fmla="*/ 254 h 727"/>
                <a:gd name="T84" fmla="*/ 433 w 537"/>
                <a:gd name="T85" fmla="*/ 233 h 727"/>
                <a:gd name="T86" fmla="*/ 274 w 537"/>
                <a:gd name="T87" fmla="*/ 65 h 727"/>
                <a:gd name="T88" fmla="*/ 304 w 537"/>
                <a:gd name="T89" fmla="*/ 69 h 727"/>
                <a:gd name="T90" fmla="*/ 501 w 537"/>
                <a:gd name="T91" fmla="*/ 292 h 7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537" h="727">
                  <a:moveTo>
                    <a:pt x="437" y="105"/>
                  </a:moveTo>
                  <a:cubicBezTo>
                    <a:pt x="405" y="80"/>
                    <a:pt x="369" y="63"/>
                    <a:pt x="332" y="50"/>
                  </a:cubicBezTo>
                  <a:cubicBezTo>
                    <a:pt x="315" y="44"/>
                    <a:pt x="296" y="39"/>
                    <a:pt x="276" y="35"/>
                  </a:cubicBezTo>
                  <a:cubicBezTo>
                    <a:pt x="277" y="26"/>
                    <a:pt x="275" y="16"/>
                    <a:pt x="271" y="7"/>
                  </a:cubicBezTo>
                  <a:cubicBezTo>
                    <a:pt x="268" y="0"/>
                    <a:pt x="258" y="3"/>
                    <a:pt x="256" y="9"/>
                  </a:cubicBezTo>
                  <a:cubicBezTo>
                    <a:pt x="254" y="16"/>
                    <a:pt x="253" y="24"/>
                    <a:pt x="252" y="32"/>
                  </a:cubicBezTo>
                  <a:cubicBezTo>
                    <a:pt x="236" y="30"/>
                    <a:pt x="219" y="31"/>
                    <a:pt x="205" y="34"/>
                  </a:cubicBezTo>
                  <a:cubicBezTo>
                    <a:pt x="195" y="35"/>
                    <a:pt x="196" y="49"/>
                    <a:pt x="205" y="51"/>
                  </a:cubicBezTo>
                  <a:cubicBezTo>
                    <a:pt x="220" y="55"/>
                    <a:pt x="235" y="58"/>
                    <a:pt x="251" y="60"/>
                  </a:cubicBezTo>
                  <a:cubicBezTo>
                    <a:pt x="251" y="60"/>
                    <a:pt x="251" y="60"/>
                    <a:pt x="251" y="60"/>
                  </a:cubicBezTo>
                  <a:cubicBezTo>
                    <a:pt x="250" y="72"/>
                    <a:pt x="247" y="87"/>
                    <a:pt x="248" y="101"/>
                  </a:cubicBezTo>
                  <a:cubicBezTo>
                    <a:pt x="202" y="75"/>
                    <a:pt x="142" y="95"/>
                    <a:pt x="101" y="123"/>
                  </a:cubicBezTo>
                  <a:cubicBezTo>
                    <a:pt x="54" y="155"/>
                    <a:pt x="16" y="205"/>
                    <a:pt x="11" y="262"/>
                  </a:cubicBezTo>
                  <a:cubicBezTo>
                    <a:pt x="0" y="381"/>
                    <a:pt x="97" y="484"/>
                    <a:pt x="213" y="494"/>
                  </a:cubicBezTo>
                  <a:cubicBezTo>
                    <a:pt x="213" y="494"/>
                    <a:pt x="213" y="494"/>
                    <a:pt x="214" y="494"/>
                  </a:cubicBezTo>
                  <a:cubicBezTo>
                    <a:pt x="214" y="506"/>
                    <a:pt x="213" y="518"/>
                    <a:pt x="212" y="530"/>
                  </a:cubicBezTo>
                  <a:cubicBezTo>
                    <a:pt x="195" y="529"/>
                    <a:pt x="177" y="525"/>
                    <a:pt x="167" y="515"/>
                  </a:cubicBezTo>
                  <a:cubicBezTo>
                    <a:pt x="160" y="508"/>
                    <a:pt x="151" y="518"/>
                    <a:pt x="156" y="525"/>
                  </a:cubicBezTo>
                  <a:cubicBezTo>
                    <a:pt x="169" y="541"/>
                    <a:pt x="189" y="547"/>
                    <a:pt x="209" y="550"/>
                  </a:cubicBezTo>
                  <a:cubicBezTo>
                    <a:pt x="209" y="551"/>
                    <a:pt x="209" y="553"/>
                    <a:pt x="209" y="554"/>
                  </a:cubicBezTo>
                  <a:cubicBezTo>
                    <a:pt x="205" y="570"/>
                    <a:pt x="200" y="587"/>
                    <a:pt x="202" y="604"/>
                  </a:cubicBezTo>
                  <a:cubicBezTo>
                    <a:pt x="200" y="604"/>
                    <a:pt x="198" y="605"/>
                    <a:pt x="197" y="606"/>
                  </a:cubicBezTo>
                  <a:cubicBezTo>
                    <a:pt x="158" y="637"/>
                    <a:pt x="109" y="649"/>
                    <a:pt x="72" y="683"/>
                  </a:cubicBezTo>
                  <a:cubicBezTo>
                    <a:pt x="65" y="690"/>
                    <a:pt x="68" y="704"/>
                    <a:pt x="78" y="706"/>
                  </a:cubicBezTo>
                  <a:cubicBezTo>
                    <a:pt x="174" y="727"/>
                    <a:pt x="270" y="693"/>
                    <a:pt x="366" y="704"/>
                  </a:cubicBezTo>
                  <a:cubicBezTo>
                    <a:pt x="381" y="706"/>
                    <a:pt x="383" y="685"/>
                    <a:pt x="373" y="678"/>
                  </a:cubicBezTo>
                  <a:cubicBezTo>
                    <a:pt x="331" y="647"/>
                    <a:pt x="280" y="608"/>
                    <a:pt x="228" y="598"/>
                  </a:cubicBezTo>
                  <a:cubicBezTo>
                    <a:pt x="227" y="598"/>
                    <a:pt x="227" y="598"/>
                    <a:pt x="227" y="598"/>
                  </a:cubicBezTo>
                  <a:cubicBezTo>
                    <a:pt x="230" y="583"/>
                    <a:pt x="231" y="566"/>
                    <a:pt x="232" y="551"/>
                  </a:cubicBezTo>
                  <a:cubicBezTo>
                    <a:pt x="233" y="551"/>
                    <a:pt x="234" y="552"/>
                    <a:pt x="236" y="552"/>
                  </a:cubicBezTo>
                  <a:cubicBezTo>
                    <a:pt x="275" y="552"/>
                    <a:pt x="316" y="545"/>
                    <a:pt x="354" y="532"/>
                  </a:cubicBezTo>
                  <a:cubicBezTo>
                    <a:pt x="445" y="500"/>
                    <a:pt x="512" y="403"/>
                    <a:pt x="526" y="310"/>
                  </a:cubicBezTo>
                  <a:cubicBezTo>
                    <a:pt x="537" y="229"/>
                    <a:pt x="501" y="154"/>
                    <a:pt x="437" y="105"/>
                  </a:cubicBezTo>
                  <a:close/>
                  <a:moveTo>
                    <a:pt x="35" y="285"/>
                  </a:moveTo>
                  <a:cubicBezTo>
                    <a:pt x="33" y="221"/>
                    <a:pt x="77" y="165"/>
                    <a:pt x="134" y="137"/>
                  </a:cubicBezTo>
                  <a:cubicBezTo>
                    <a:pt x="126" y="160"/>
                    <a:pt x="148" y="182"/>
                    <a:pt x="169" y="196"/>
                  </a:cubicBezTo>
                  <a:cubicBezTo>
                    <a:pt x="185" y="205"/>
                    <a:pt x="204" y="212"/>
                    <a:pt x="214" y="228"/>
                  </a:cubicBezTo>
                  <a:cubicBezTo>
                    <a:pt x="219" y="237"/>
                    <a:pt x="212" y="257"/>
                    <a:pt x="201" y="254"/>
                  </a:cubicBezTo>
                  <a:cubicBezTo>
                    <a:pt x="190" y="252"/>
                    <a:pt x="181" y="243"/>
                    <a:pt x="172" y="237"/>
                  </a:cubicBezTo>
                  <a:cubicBezTo>
                    <a:pt x="136" y="213"/>
                    <a:pt x="105" y="227"/>
                    <a:pt x="106" y="272"/>
                  </a:cubicBezTo>
                  <a:cubicBezTo>
                    <a:pt x="106" y="283"/>
                    <a:pt x="108" y="295"/>
                    <a:pt x="106" y="306"/>
                  </a:cubicBezTo>
                  <a:cubicBezTo>
                    <a:pt x="104" y="322"/>
                    <a:pt x="88" y="295"/>
                    <a:pt x="87" y="290"/>
                  </a:cubicBezTo>
                  <a:cubicBezTo>
                    <a:pt x="81" y="265"/>
                    <a:pt x="82" y="234"/>
                    <a:pt x="86" y="209"/>
                  </a:cubicBezTo>
                  <a:cubicBezTo>
                    <a:pt x="87" y="201"/>
                    <a:pt x="75" y="197"/>
                    <a:pt x="73" y="205"/>
                  </a:cubicBezTo>
                  <a:cubicBezTo>
                    <a:pt x="62" y="242"/>
                    <a:pt x="46" y="326"/>
                    <a:pt x="99" y="335"/>
                  </a:cubicBezTo>
                  <a:cubicBezTo>
                    <a:pt x="122" y="339"/>
                    <a:pt x="131" y="320"/>
                    <a:pt x="132" y="301"/>
                  </a:cubicBezTo>
                  <a:cubicBezTo>
                    <a:pt x="133" y="288"/>
                    <a:pt x="132" y="275"/>
                    <a:pt x="132" y="262"/>
                  </a:cubicBezTo>
                  <a:cubicBezTo>
                    <a:pt x="132" y="241"/>
                    <a:pt x="148" y="249"/>
                    <a:pt x="161" y="257"/>
                  </a:cubicBezTo>
                  <a:cubicBezTo>
                    <a:pt x="175" y="266"/>
                    <a:pt x="198" y="285"/>
                    <a:pt x="217" y="274"/>
                  </a:cubicBezTo>
                  <a:cubicBezTo>
                    <a:pt x="233" y="265"/>
                    <a:pt x="241" y="241"/>
                    <a:pt x="235" y="223"/>
                  </a:cubicBezTo>
                  <a:cubicBezTo>
                    <a:pt x="229" y="204"/>
                    <a:pt x="208" y="192"/>
                    <a:pt x="192" y="183"/>
                  </a:cubicBezTo>
                  <a:cubicBezTo>
                    <a:pt x="182" y="177"/>
                    <a:pt x="172" y="171"/>
                    <a:pt x="163" y="164"/>
                  </a:cubicBezTo>
                  <a:cubicBezTo>
                    <a:pt x="150" y="153"/>
                    <a:pt x="155" y="143"/>
                    <a:pt x="161" y="130"/>
                  </a:cubicBezTo>
                  <a:cubicBezTo>
                    <a:pt x="162" y="128"/>
                    <a:pt x="162" y="127"/>
                    <a:pt x="162" y="125"/>
                  </a:cubicBezTo>
                  <a:cubicBezTo>
                    <a:pt x="189" y="117"/>
                    <a:pt x="217" y="115"/>
                    <a:pt x="244" y="120"/>
                  </a:cubicBezTo>
                  <a:cubicBezTo>
                    <a:pt x="244" y="122"/>
                    <a:pt x="245" y="124"/>
                    <a:pt x="248" y="125"/>
                  </a:cubicBezTo>
                  <a:cubicBezTo>
                    <a:pt x="298" y="137"/>
                    <a:pt x="340" y="151"/>
                    <a:pt x="377" y="189"/>
                  </a:cubicBezTo>
                  <a:cubicBezTo>
                    <a:pt x="389" y="201"/>
                    <a:pt x="399" y="215"/>
                    <a:pt x="406" y="230"/>
                  </a:cubicBezTo>
                  <a:cubicBezTo>
                    <a:pt x="393" y="230"/>
                    <a:pt x="379" y="232"/>
                    <a:pt x="368" y="234"/>
                  </a:cubicBezTo>
                  <a:cubicBezTo>
                    <a:pt x="344" y="237"/>
                    <a:pt x="325" y="253"/>
                    <a:pt x="318" y="276"/>
                  </a:cubicBezTo>
                  <a:cubicBezTo>
                    <a:pt x="304" y="323"/>
                    <a:pt x="410" y="340"/>
                    <a:pt x="418" y="296"/>
                  </a:cubicBezTo>
                  <a:cubicBezTo>
                    <a:pt x="418" y="295"/>
                    <a:pt x="417" y="292"/>
                    <a:pt x="415" y="292"/>
                  </a:cubicBezTo>
                  <a:cubicBezTo>
                    <a:pt x="399" y="289"/>
                    <a:pt x="383" y="296"/>
                    <a:pt x="367" y="295"/>
                  </a:cubicBezTo>
                  <a:cubicBezTo>
                    <a:pt x="359" y="294"/>
                    <a:pt x="350" y="290"/>
                    <a:pt x="344" y="285"/>
                  </a:cubicBezTo>
                  <a:cubicBezTo>
                    <a:pt x="339" y="280"/>
                    <a:pt x="353" y="266"/>
                    <a:pt x="356" y="264"/>
                  </a:cubicBezTo>
                  <a:cubicBezTo>
                    <a:pt x="373" y="252"/>
                    <a:pt x="395" y="255"/>
                    <a:pt x="415" y="256"/>
                  </a:cubicBezTo>
                  <a:cubicBezTo>
                    <a:pt x="422" y="280"/>
                    <a:pt x="422" y="305"/>
                    <a:pt x="417" y="330"/>
                  </a:cubicBezTo>
                  <a:cubicBezTo>
                    <a:pt x="400" y="417"/>
                    <a:pt x="310" y="468"/>
                    <a:pt x="226" y="468"/>
                  </a:cubicBezTo>
                  <a:cubicBezTo>
                    <a:pt x="127" y="469"/>
                    <a:pt x="39" y="384"/>
                    <a:pt x="35" y="285"/>
                  </a:cubicBezTo>
                  <a:close/>
                  <a:moveTo>
                    <a:pt x="318" y="675"/>
                  </a:moveTo>
                  <a:cubicBezTo>
                    <a:pt x="250" y="677"/>
                    <a:pt x="183" y="693"/>
                    <a:pt x="116" y="685"/>
                  </a:cubicBezTo>
                  <a:cubicBezTo>
                    <a:pt x="148" y="664"/>
                    <a:pt x="183" y="648"/>
                    <a:pt x="211" y="621"/>
                  </a:cubicBezTo>
                  <a:cubicBezTo>
                    <a:pt x="211" y="621"/>
                    <a:pt x="211" y="621"/>
                    <a:pt x="211" y="621"/>
                  </a:cubicBezTo>
                  <a:cubicBezTo>
                    <a:pt x="212" y="621"/>
                    <a:pt x="213" y="620"/>
                    <a:pt x="214" y="620"/>
                  </a:cubicBezTo>
                  <a:cubicBezTo>
                    <a:pt x="215" y="621"/>
                    <a:pt x="216" y="622"/>
                    <a:pt x="217" y="622"/>
                  </a:cubicBezTo>
                  <a:cubicBezTo>
                    <a:pt x="252" y="639"/>
                    <a:pt x="286" y="655"/>
                    <a:pt x="318" y="675"/>
                  </a:cubicBezTo>
                  <a:close/>
                  <a:moveTo>
                    <a:pt x="501" y="292"/>
                  </a:moveTo>
                  <a:cubicBezTo>
                    <a:pt x="497" y="381"/>
                    <a:pt x="432" y="467"/>
                    <a:pt x="353" y="505"/>
                  </a:cubicBezTo>
                  <a:cubicBezTo>
                    <a:pt x="324" y="519"/>
                    <a:pt x="288" y="524"/>
                    <a:pt x="256" y="527"/>
                  </a:cubicBezTo>
                  <a:cubicBezTo>
                    <a:pt x="249" y="528"/>
                    <a:pt x="242" y="529"/>
                    <a:pt x="234" y="529"/>
                  </a:cubicBezTo>
                  <a:cubicBezTo>
                    <a:pt x="234" y="518"/>
                    <a:pt x="233" y="506"/>
                    <a:pt x="231" y="495"/>
                  </a:cubicBezTo>
                  <a:cubicBezTo>
                    <a:pt x="327" y="495"/>
                    <a:pt x="420" y="432"/>
                    <a:pt x="444" y="337"/>
                  </a:cubicBezTo>
                  <a:cubicBezTo>
                    <a:pt x="451" y="309"/>
                    <a:pt x="449" y="281"/>
                    <a:pt x="441" y="254"/>
                  </a:cubicBezTo>
                  <a:cubicBezTo>
                    <a:pt x="442" y="254"/>
                    <a:pt x="442" y="254"/>
                    <a:pt x="442" y="254"/>
                  </a:cubicBezTo>
                  <a:cubicBezTo>
                    <a:pt x="452" y="251"/>
                    <a:pt x="452" y="238"/>
                    <a:pt x="442" y="235"/>
                  </a:cubicBezTo>
                  <a:cubicBezTo>
                    <a:pt x="439" y="234"/>
                    <a:pt x="436" y="233"/>
                    <a:pt x="433" y="233"/>
                  </a:cubicBezTo>
                  <a:cubicBezTo>
                    <a:pt x="404" y="167"/>
                    <a:pt x="336" y="114"/>
                    <a:pt x="265" y="113"/>
                  </a:cubicBezTo>
                  <a:cubicBezTo>
                    <a:pt x="272" y="99"/>
                    <a:pt x="272" y="80"/>
                    <a:pt x="274" y="65"/>
                  </a:cubicBezTo>
                  <a:cubicBezTo>
                    <a:pt x="274" y="65"/>
                    <a:pt x="274" y="64"/>
                    <a:pt x="274" y="63"/>
                  </a:cubicBezTo>
                  <a:cubicBezTo>
                    <a:pt x="284" y="65"/>
                    <a:pt x="294" y="67"/>
                    <a:pt x="304" y="69"/>
                  </a:cubicBezTo>
                  <a:cubicBezTo>
                    <a:pt x="340" y="79"/>
                    <a:pt x="373" y="94"/>
                    <a:pt x="404" y="114"/>
                  </a:cubicBezTo>
                  <a:cubicBezTo>
                    <a:pt x="465" y="153"/>
                    <a:pt x="503" y="218"/>
                    <a:pt x="501" y="2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3" name="文本框-3" hidden="1">
            <a:extLst>
              <a:ext uri="{FF2B5EF4-FFF2-40B4-BE49-F238E27FC236}">
                <a16:creationId xmlns:a16="http://schemas.microsoft.com/office/drawing/2014/main" id="{451F67AF-6BB8-1CF7-0433-AEB53C1DA0D1}"/>
              </a:ext>
            </a:extLst>
          </p:cNvPr>
          <p:cNvSpPr txBox="1"/>
          <p:nvPr/>
        </p:nvSpPr>
        <p:spPr>
          <a:xfrm>
            <a:off x="4132394" y="-2152023"/>
            <a:ext cx="428835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0" dirty="0">
                <a:latin typeface="阿里汉仪智能黑体" panose="00020600040101010101" pitchFamily="18" charset="-122"/>
                <a:ea typeface="阿里汉仪智能黑体" panose="00020600040101010101" pitchFamily="18" charset="-122"/>
              </a:rPr>
              <a:t>谢谢观看</a:t>
            </a: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B5CE30BB-1A95-4B09-9742-97B6D3AD7CA9}"/>
              </a:ext>
            </a:extLst>
          </p:cNvPr>
          <p:cNvGrpSpPr/>
          <p:nvPr/>
        </p:nvGrpSpPr>
        <p:grpSpPr>
          <a:xfrm>
            <a:off x="4963554" y="1513253"/>
            <a:ext cx="5047364" cy="1323055"/>
            <a:chOff x="4992582" y="1571309"/>
            <a:chExt cx="5047364" cy="1323055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F16964D0-C03F-0B94-CDA9-9BD806D7F593}"/>
                </a:ext>
              </a:extLst>
            </p:cNvPr>
            <p:cNvSpPr txBox="1"/>
            <p:nvPr/>
          </p:nvSpPr>
          <p:spPr>
            <a:xfrm rot="20228875">
              <a:off x="4992582" y="1785129"/>
              <a:ext cx="1090193" cy="1109235"/>
            </a:xfrm>
            <a:custGeom>
              <a:avLst/>
              <a:gdLst/>
              <a:ahLst/>
              <a:cxnLst/>
              <a:rect l="l" t="t" r="r" b="b"/>
              <a:pathLst>
                <a:path w="933564" h="949871">
                  <a:moveTo>
                    <a:pt x="408689" y="453533"/>
                  </a:moveTo>
                  <a:lnTo>
                    <a:pt x="408689" y="541182"/>
                  </a:lnTo>
                  <a:lnTo>
                    <a:pt x="492262" y="541182"/>
                  </a:lnTo>
                  <a:lnTo>
                    <a:pt x="492262" y="453533"/>
                  </a:lnTo>
                  <a:close/>
                  <a:moveTo>
                    <a:pt x="638004" y="295561"/>
                  </a:moveTo>
                  <a:lnTo>
                    <a:pt x="718518" y="295561"/>
                  </a:lnTo>
                  <a:cubicBezTo>
                    <a:pt x="721916" y="327495"/>
                    <a:pt x="724464" y="372679"/>
                    <a:pt x="726162" y="431111"/>
                  </a:cubicBezTo>
                  <a:cubicBezTo>
                    <a:pt x="727861" y="489544"/>
                    <a:pt x="729899" y="555451"/>
                    <a:pt x="732277" y="628831"/>
                  </a:cubicBezTo>
                  <a:cubicBezTo>
                    <a:pt x="734655" y="702212"/>
                    <a:pt x="734825" y="752831"/>
                    <a:pt x="732787" y="780688"/>
                  </a:cubicBezTo>
                  <a:lnTo>
                    <a:pt x="653291" y="780688"/>
                  </a:lnTo>
                  <a:cubicBezTo>
                    <a:pt x="649894" y="607429"/>
                    <a:pt x="644798" y="445720"/>
                    <a:pt x="638004" y="295561"/>
                  </a:cubicBezTo>
                  <a:close/>
                  <a:moveTo>
                    <a:pt x="408689" y="290465"/>
                  </a:moveTo>
                  <a:lnTo>
                    <a:pt x="408689" y="389325"/>
                  </a:lnTo>
                  <a:lnTo>
                    <a:pt x="492262" y="389325"/>
                  </a:lnTo>
                  <a:lnTo>
                    <a:pt x="492262" y="290465"/>
                  </a:lnTo>
                  <a:close/>
                  <a:moveTo>
                    <a:pt x="194535" y="149692"/>
                  </a:moveTo>
                  <a:cubicBezTo>
                    <a:pt x="202094" y="150116"/>
                    <a:pt x="205873" y="151178"/>
                    <a:pt x="205873" y="152877"/>
                  </a:cubicBezTo>
                  <a:lnTo>
                    <a:pt x="205873" y="161030"/>
                  </a:lnTo>
                  <a:cubicBezTo>
                    <a:pt x="205873" y="175298"/>
                    <a:pt x="205534" y="207402"/>
                    <a:pt x="204854" y="257342"/>
                  </a:cubicBezTo>
                  <a:cubicBezTo>
                    <a:pt x="204175" y="307282"/>
                    <a:pt x="204175" y="492602"/>
                    <a:pt x="204854" y="813302"/>
                  </a:cubicBezTo>
                  <a:lnTo>
                    <a:pt x="274158" y="758267"/>
                  </a:lnTo>
                  <a:lnTo>
                    <a:pt x="273139" y="859165"/>
                  </a:lnTo>
                  <a:lnTo>
                    <a:pt x="207912" y="932545"/>
                  </a:lnTo>
                  <a:lnTo>
                    <a:pt x="51978" y="926430"/>
                  </a:lnTo>
                  <a:lnTo>
                    <a:pt x="51978" y="232372"/>
                  </a:lnTo>
                  <a:lnTo>
                    <a:pt x="0" y="232372"/>
                  </a:lnTo>
                  <a:lnTo>
                    <a:pt x="0" y="149819"/>
                  </a:lnTo>
                  <a:cubicBezTo>
                    <a:pt x="76778" y="151857"/>
                    <a:pt x="130285" y="152027"/>
                    <a:pt x="160520" y="150329"/>
                  </a:cubicBezTo>
                  <a:cubicBezTo>
                    <a:pt x="175638" y="149479"/>
                    <a:pt x="186976" y="149267"/>
                    <a:pt x="194535" y="149692"/>
                  </a:cubicBezTo>
                  <a:close/>
                  <a:moveTo>
                    <a:pt x="408689" y="129436"/>
                  </a:moveTo>
                  <a:lnTo>
                    <a:pt x="408689" y="241545"/>
                  </a:lnTo>
                  <a:lnTo>
                    <a:pt x="492262" y="241545"/>
                  </a:lnTo>
                  <a:lnTo>
                    <a:pt x="492262" y="129436"/>
                  </a:lnTo>
                  <a:close/>
                  <a:moveTo>
                    <a:pt x="754189" y="12230"/>
                  </a:moveTo>
                  <a:lnTo>
                    <a:pt x="893817" y="13250"/>
                  </a:lnTo>
                  <a:lnTo>
                    <a:pt x="893817" y="147781"/>
                  </a:lnTo>
                  <a:lnTo>
                    <a:pt x="932545" y="147781"/>
                  </a:lnTo>
                  <a:lnTo>
                    <a:pt x="933564" y="229315"/>
                  </a:lnTo>
                  <a:lnTo>
                    <a:pt x="890759" y="229315"/>
                  </a:lnTo>
                  <a:cubicBezTo>
                    <a:pt x="890759" y="243583"/>
                    <a:pt x="890589" y="343292"/>
                    <a:pt x="890249" y="528443"/>
                  </a:cubicBezTo>
                  <a:cubicBezTo>
                    <a:pt x="889910" y="713593"/>
                    <a:pt x="889910" y="820606"/>
                    <a:pt x="890249" y="849483"/>
                  </a:cubicBezTo>
                  <a:cubicBezTo>
                    <a:pt x="890589" y="878359"/>
                    <a:pt x="890079" y="911822"/>
                    <a:pt x="888721" y="949871"/>
                  </a:cubicBezTo>
                  <a:lnTo>
                    <a:pt x="792918" y="949871"/>
                  </a:lnTo>
                  <a:cubicBezTo>
                    <a:pt x="768458" y="949871"/>
                    <a:pt x="741620" y="941208"/>
                    <a:pt x="712403" y="923882"/>
                  </a:cubicBezTo>
                  <a:cubicBezTo>
                    <a:pt x="683187" y="906557"/>
                    <a:pt x="653631" y="890759"/>
                    <a:pt x="623735" y="876491"/>
                  </a:cubicBezTo>
                  <a:lnTo>
                    <a:pt x="635965" y="824513"/>
                  </a:lnTo>
                  <a:cubicBezTo>
                    <a:pt x="644119" y="824513"/>
                    <a:pt x="661784" y="829609"/>
                    <a:pt x="688962" y="839801"/>
                  </a:cubicBezTo>
                  <a:cubicBezTo>
                    <a:pt x="716140" y="849992"/>
                    <a:pt x="737883" y="856787"/>
                    <a:pt x="754189" y="860184"/>
                  </a:cubicBezTo>
                  <a:lnTo>
                    <a:pt x="754189" y="229315"/>
                  </a:lnTo>
                  <a:lnTo>
                    <a:pt x="645138" y="229315"/>
                  </a:lnTo>
                  <a:lnTo>
                    <a:pt x="645138" y="147781"/>
                  </a:lnTo>
                  <a:lnTo>
                    <a:pt x="754189" y="147781"/>
                  </a:lnTo>
                  <a:close/>
                  <a:moveTo>
                    <a:pt x="388306" y="9173"/>
                  </a:moveTo>
                  <a:lnTo>
                    <a:pt x="533029" y="9173"/>
                  </a:lnTo>
                  <a:lnTo>
                    <a:pt x="512645" y="66247"/>
                  </a:lnTo>
                  <a:lnTo>
                    <a:pt x="616601" y="66247"/>
                  </a:lnTo>
                  <a:cubicBezTo>
                    <a:pt x="617280" y="361128"/>
                    <a:pt x="618300" y="652612"/>
                    <a:pt x="619658" y="940699"/>
                  </a:cubicBezTo>
                  <a:lnTo>
                    <a:pt x="474936" y="937641"/>
                  </a:lnTo>
                  <a:lnTo>
                    <a:pt x="411747" y="900951"/>
                  </a:lnTo>
                  <a:lnTo>
                    <a:pt x="420919" y="823494"/>
                  </a:lnTo>
                  <a:lnTo>
                    <a:pt x="463725" y="848973"/>
                  </a:lnTo>
                  <a:cubicBezTo>
                    <a:pt x="462366" y="679111"/>
                    <a:pt x="460667" y="594179"/>
                    <a:pt x="458629" y="594179"/>
                  </a:cubicBezTo>
                  <a:lnTo>
                    <a:pt x="435188" y="594179"/>
                  </a:lnTo>
                  <a:cubicBezTo>
                    <a:pt x="422958" y="713083"/>
                    <a:pt x="401555" y="829948"/>
                    <a:pt x="370980" y="944776"/>
                  </a:cubicBezTo>
                  <a:cubicBezTo>
                    <a:pt x="333610" y="945455"/>
                    <a:pt x="295901" y="945795"/>
                    <a:pt x="257851" y="945795"/>
                  </a:cubicBezTo>
                  <a:cubicBezTo>
                    <a:pt x="297259" y="825532"/>
                    <a:pt x="322059" y="708327"/>
                    <a:pt x="332251" y="594179"/>
                  </a:cubicBezTo>
                  <a:lnTo>
                    <a:pt x="224219" y="594179"/>
                  </a:lnTo>
                  <a:cubicBezTo>
                    <a:pt x="225577" y="570399"/>
                    <a:pt x="226257" y="546278"/>
                    <a:pt x="226257" y="521818"/>
                  </a:cubicBezTo>
                  <a:lnTo>
                    <a:pt x="268043" y="522837"/>
                  </a:lnTo>
                  <a:lnTo>
                    <a:pt x="268043" y="64208"/>
                  </a:lnTo>
                  <a:lnTo>
                    <a:pt x="367922" y="64208"/>
                  </a:lnTo>
                  <a:close/>
                  <a:moveTo>
                    <a:pt x="22422" y="0"/>
                  </a:moveTo>
                  <a:lnTo>
                    <a:pt x="192624" y="2039"/>
                  </a:lnTo>
                  <a:cubicBezTo>
                    <a:pt x="201457" y="42806"/>
                    <a:pt x="207912" y="85951"/>
                    <a:pt x="211988" y="131474"/>
                  </a:cubicBezTo>
                  <a:lnTo>
                    <a:pt x="45863" y="129436"/>
                  </a:lnTo>
                  <a:cubicBezTo>
                    <a:pt x="37030" y="86630"/>
                    <a:pt x="29216" y="43485"/>
                    <a:pt x="22422" y="0"/>
                  </a:cubicBezTo>
                  <a:close/>
                </a:path>
              </a:pathLst>
            </a:custGeom>
            <a:blipFill dpi="0" rotWithShape="1"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rcRect/>
              <a:tile tx="-127000" ty="-203200" sx="100000" sy="100000" flip="none" algn="tl"/>
            </a:blip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defRPr sz="8000">
                  <a:blipFill dpi="0" rotWithShape="1">
                    <a:blip r:embed="rId3"/>
                    <a:srcRect/>
                    <a:tile tx="0" ty="0" sx="100000" sy="100000" flip="none" algn="tl"/>
                  </a:blipFill>
                  <a:latin typeface="阿里汉仪智能黑体" panose="00020600040101010101" pitchFamily="18" charset="-122"/>
                  <a:ea typeface="阿里汉仪智能黑体" panose="00020600040101010101" pitchFamily="18" charset="-122"/>
                  <a:cs typeface="+mn-ea"/>
                </a:defRPr>
              </a:lvl1pPr>
            </a:lstStyle>
            <a:p>
              <a:endParaRPr lang="zh-CN" altLang="en-US" dirty="0"/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DFB28707-8BDB-ECFB-2371-F8D34746FC12}"/>
                </a:ext>
              </a:extLst>
            </p:cNvPr>
            <p:cNvSpPr txBox="1"/>
            <p:nvPr/>
          </p:nvSpPr>
          <p:spPr>
            <a:xfrm>
              <a:off x="7497768" y="1571309"/>
              <a:ext cx="1229833" cy="1202033"/>
            </a:xfrm>
            <a:custGeom>
              <a:avLst/>
              <a:gdLst/>
              <a:ahLst/>
              <a:cxnLst/>
              <a:rect l="l" t="t" r="r" b="b"/>
              <a:pathLst>
                <a:path w="946813" h="925411">
                  <a:moveTo>
                    <a:pt x="11211" y="4077"/>
                  </a:moveTo>
                  <a:lnTo>
                    <a:pt x="380152" y="4077"/>
                  </a:lnTo>
                  <a:lnTo>
                    <a:pt x="380152" y="59112"/>
                  </a:lnTo>
                  <a:cubicBezTo>
                    <a:pt x="374037" y="137928"/>
                    <a:pt x="347199" y="292843"/>
                    <a:pt x="299637" y="523856"/>
                  </a:cubicBezTo>
                  <a:cubicBezTo>
                    <a:pt x="335648" y="686245"/>
                    <a:pt x="369281" y="817718"/>
                    <a:pt x="400536" y="918277"/>
                  </a:cubicBezTo>
                  <a:cubicBezTo>
                    <a:pt x="445379" y="865959"/>
                    <a:pt x="487166" y="800732"/>
                    <a:pt x="525894" y="722595"/>
                  </a:cubicBezTo>
                  <a:cubicBezTo>
                    <a:pt x="565982" y="641741"/>
                    <a:pt x="587384" y="544240"/>
                    <a:pt x="590102" y="430092"/>
                  </a:cubicBezTo>
                  <a:lnTo>
                    <a:pt x="590102" y="90707"/>
                  </a:lnTo>
                  <a:lnTo>
                    <a:pt x="739921" y="91726"/>
                  </a:lnTo>
                  <a:cubicBezTo>
                    <a:pt x="741280" y="327495"/>
                    <a:pt x="740430" y="468311"/>
                    <a:pt x="737373" y="514174"/>
                  </a:cubicBezTo>
                  <a:cubicBezTo>
                    <a:pt x="734315" y="560037"/>
                    <a:pt x="729729" y="596897"/>
                    <a:pt x="723614" y="624754"/>
                  </a:cubicBezTo>
                  <a:lnTo>
                    <a:pt x="826551" y="624754"/>
                  </a:lnTo>
                  <a:lnTo>
                    <a:pt x="826551" y="847954"/>
                  </a:lnTo>
                  <a:lnTo>
                    <a:pt x="880567" y="847954"/>
                  </a:lnTo>
                  <a:lnTo>
                    <a:pt x="892797" y="679790"/>
                  </a:lnTo>
                  <a:lnTo>
                    <a:pt x="946813" y="681828"/>
                  </a:lnTo>
                  <a:cubicBezTo>
                    <a:pt x="946134" y="752491"/>
                    <a:pt x="945455" y="804809"/>
                    <a:pt x="944775" y="838781"/>
                  </a:cubicBezTo>
                  <a:cubicBezTo>
                    <a:pt x="944095" y="872754"/>
                    <a:pt x="943756" y="901291"/>
                    <a:pt x="943756" y="924392"/>
                  </a:cubicBezTo>
                  <a:lnTo>
                    <a:pt x="681828" y="922354"/>
                  </a:lnTo>
                  <a:lnTo>
                    <a:pt x="681828" y="738902"/>
                  </a:lnTo>
                  <a:cubicBezTo>
                    <a:pt x="656688" y="808206"/>
                    <a:pt x="626792" y="869356"/>
                    <a:pt x="592140" y="922354"/>
                  </a:cubicBezTo>
                  <a:lnTo>
                    <a:pt x="401555" y="922354"/>
                  </a:lnTo>
                  <a:lnTo>
                    <a:pt x="402574" y="925411"/>
                  </a:lnTo>
                  <a:lnTo>
                    <a:pt x="247659" y="925411"/>
                  </a:lnTo>
                  <a:lnTo>
                    <a:pt x="204854" y="727691"/>
                  </a:lnTo>
                  <a:lnTo>
                    <a:pt x="138608" y="925411"/>
                  </a:lnTo>
                  <a:lnTo>
                    <a:pt x="9172" y="925411"/>
                  </a:lnTo>
                  <a:lnTo>
                    <a:pt x="135550" y="523856"/>
                  </a:lnTo>
                  <a:cubicBezTo>
                    <a:pt x="107013" y="426695"/>
                    <a:pt x="61830" y="284350"/>
                    <a:pt x="0" y="96822"/>
                  </a:cubicBezTo>
                  <a:lnTo>
                    <a:pt x="142684" y="96822"/>
                  </a:lnTo>
                  <a:cubicBezTo>
                    <a:pt x="152197" y="143704"/>
                    <a:pt x="162558" y="190076"/>
                    <a:pt x="173769" y="235939"/>
                  </a:cubicBezTo>
                  <a:cubicBezTo>
                    <a:pt x="184980" y="281802"/>
                    <a:pt x="195342" y="313906"/>
                    <a:pt x="204854" y="332251"/>
                  </a:cubicBezTo>
                  <a:cubicBezTo>
                    <a:pt x="223199" y="253435"/>
                    <a:pt x="236788" y="164427"/>
                    <a:pt x="245621" y="65227"/>
                  </a:cubicBezTo>
                  <a:lnTo>
                    <a:pt x="9172" y="65227"/>
                  </a:lnTo>
                  <a:close/>
                  <a:moveTo>
                    <a:pt x="405632" y="0"/>
                  </a:moveTo>
                  <a:lnTo>
                    <a:pt x="925411" y="1019"/>
                  </a:lnTo>
                  <a:lnTo>
                    <a:pt x="925411" y="590102"/>
                  </a:lnTo>
                  <a:lnTo>
                    <a:pt x="768458" y="590102"/>
                  </a:lnTo>
                  <a:lnTo>
                    <a:pt x="768458" y="65227"/>
                  </a:lnTo>
                  <a:lnTo>
                    <a:pt x="548316" y="65227"/>
                  </a:lnTo>
                  <a:lnTo>
                    <a:pt x="548316" y="596217"/>
                  </a:lnTo>
                  <a:lnTo>
                    <a:pt x="405632" y="598256"/>
                  </a:lnTo>
                  <a:close/>
                </a:path>
              </a:pathLst>
            </a:custGeom>
            <a:blipFill dpi="0" rotWithShape="1"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rcRect/>
              <a:tile tx="-127000" ty="-203200" sx="100000" sy="100000" flip="none" algn="tl"/>
            </a:blip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defRPr sz="8000">
                  <a:blipFill dpi="0" rotWithShape="1">
                    <a:blip r:embed="rId3"/>
                    <a:srcRect/>
                    <a:tile tx="0" ty="0" sx="100000" sy="100000" flip="none" algn="tl"/>
                  </a:blipFill>
                  <a:latin typeface="阿里汉仪智能黑体" panose="00020600040101010101" pitchFamily="18" charset="-122"/>
                  <a:ea typeface="阿里汉仪智能黑体" panose="00020600040101010101" pitchFamily="18" charset="-122"/>
                  <a:cs typeface="+mn-ea"/>
                </a:defRPr>
              </a:lvl1pPr>
            </a:lstStyle>
            <a:p>
              <a:endParaRPr lang="zh-CN" altLang="en-US" dirty="0"/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AE181F3C-2023-6C53-5F8E-E5DE67271C06}"/>
                </a:ext>
              </a:extLst>
            </p:cNvPr>
            <p:cNvSpPr txBox="1"/>
            <p:nvPr/>
          </p:nvSpPr>
          <p:spPr>
            <a:xfrm rot="817707">
              <a:off x="8861741" y="1622274"/>
              <a:ext cx="1178205" cy="1191443"/>
            </a:xfrm>
            <a:custGeom>
              <a:avLst/>
              <a:gdLst/>
              <a:ahLst/>
              <a:cxnLst/>
              <a:rect l="l" t="t" r="r" b="b"/>
              <a:pathLst>
                <a:path w="907066" h="917258">
                  <a:moveTo>
                    <a:pt x="328175" y="770497"/>
                  </a:moveTo>
                  <a:lnTo>
                    <a:pt x="328175" y="858146"/>
                  </a:lnTo>
                  <a:lnTo>
                    <a:pt x="651253" y="858146"/>
                  </a:lnTo>
                  <a:lnTo>
                    <a:pt x="651253" y="770497"/>
                  </a:lnTo>
                  <a:close/>
                  <a:moveTo>
                    <a:pt x="646157" y="627812"/>
                  </a:moveTo>
                  <a:lnTo>
                    <a:pt x="325117" y="628831"/>
                  </a:lnTo>
                  <a:lnTo>
                    <a:pt x="328175" y="707308"/>
                  </a:lnTo>
                  <a:cubicBezTo>
                    <a:pt x="435528" y="706628"/>
                    <a:pt x="542202" y="705269"/>
                    <a:pt x="648196" y="703231"/>
                  </a:cubicBezTo>
                  <a:cubicBezTo>
                    <a:pt x="648196" y="678771"/>
                    <a:pt x="647516" y="653631"/>
                    <a:pt x="646157" y="627812"/>
                  </a:cubicBezTo>
                  <a:close/>
                  <a:moveTo>
                    <a:pt x="325117" y="493281"/>
                  </a:moveTo>
                  <a:cubicBezTo>
                    <a:pt x="324438" y="520459"/>
                    <a:pt x="324438" y="546958"/>
                    <a:pt x="325117" y="572777"/>
                  </a:cubicBezTo>
                  <a:cubicBezTo>
                    <a:pt x="431791" y="573456"/>
                    <a:pt x="539484" y="573456"/>
                    <a:pt x="648196" y="572777"/>
                  </a:cubicBezTo>
                  <a:lnTo>
                    <a:pt x="648196" y="493281"/>
                  </a:lnTo>
                  <a:close/>
                  <a:moveTo>
                    <a:pt x="886683" y="0"/>
                  </a:moveTo>
                  <a:lnTo>
                    <a:pt x="901970" y="69304"/>
                  </a:lnTo>
                  <a:cubicBezTo>
                    <a:pt x="891779" y="71343"/>
                    <a:pt x="838442" y="75080"/>
                    <a:pt x="741960" y="80515"/>
                  </a:cubicBezTo>
                  <a:cubicBezTo>
                    <a:pt x="695757" y="83233"/>
                    <a:pt x="617960" y="85951"/>
                    <a:pt x="508569" y="88669"/>
                  </a:cubicBezTo>
                  <a:lnTo>
                    <a:pt x="471879" y="170203"/>
                  </a:lnTo>
                  <a:lnTo>
                    <a:pt x="888721" y="170203"/>
                  </a:lnTo>
                  <a:lnTo>
                    <a:pt x="888721" y="226257"/>
                  </a:lnTo>
                  <a:lnTo>
                    <a:pt x="438246" y="229315"/>
                  </a:lnTo>
                  <a:lnTo>
                    <a:pt x="396460" y="305753"/>
                  </a:lnTo>
                  <a:lnTo>
                    <a:pt x="907066" y="305753"/>
                  </a:lnTo>
                  <a:lnTo>
                    <a:pt x="907066" y="364865"/>
                  </a:lnTo>
                  <a:lnTo>
                    <a:pt x="365884" y="367923"/>
                  </a:lnTo>
                  <a:cubicBezTo>
                    <a:pt x="352975" y="387627"/>
                    <a:pt x="345501" y="408010"/>
                    <a:pt x="343463" y="429073"/>
                  </a:cubicBezTo>
                  <a:lnTo>
                    <a:pt x="847954" y="430092"/>
                  </a:lnTo>
                  <a:lnTo>
                    <a:pt x="847954" y="917258"/>
                  </a:lnTo>
                  <a:lnTo>
                    <a:pt x="135551" y="917258"/>
                  </a:lnTo>
                  <a:cubicBezTo>
                    <a:pt x="135551" y="819417"/>
                    <a:pt x="134871" y="720897"/>
                    <a:pt x="133512" y="621697"/>
                  </a:cubicBezTo>
                  <a:lnTo>
                    <a:pt x="0" y="618640"/>
                  </a:lnTo>
                  <a:cubicBezTo>
                    <a:pt x="40088" y="562925"/>
                    <a:pt x="69304" y="519949"/>
                    <a:pt x="87650" y="489714"/>
                  </a:cubicBezTo>
                  <a:cubicBezTo>
                    <a:pt x="105995" y="459478"/>
                    <a:pt x="130794" y="418202"/>
                    <a:pt x="162049" y="365884"/>
                  </a:cubicBezTo>
                  <a:lnTo>
                    <a:pt x="20384" y="367923"/>
                  </a:lnTo>
                  <a:lnTo>
                    <a:pt x="20384" y="308810"/>
                  </a:lnTo>
                  <a:lnTo>
                    <a:pt x="198740" y="305753"/>
                  </a:lnTo>
                  <a:cubicBezTo>
                    <a:pt x="214367" y="281293"/>
                    <a:pt x="229654" y="255813"/>
                    <a:pt x="244603" y="229315"/>
                  </a:cubicBezTo>
                  <a:lnTo>
                    <a:pt x="38729" y="229315"/>
                  </a:lnTo>
                  <a:lnTo>
                    <a:pt x="40767" y="165107"/>
                  </a:lnTo>
                  <a:lnTo>
                    <a:pt x="285370" y="162049"/>
                  </a:lnTo>
                  <a:lnTo>
                    <a:pt x="311868" y="93764"/>
                  </a:lnTo>
                  <a:cubicBezTo>
                    <a:pt x="231693" y="95123"/>
                    <a:pt x="140307" y="96482"/>
                    <a:pt x="37710" y="97841"/>
                  </a:cubicBezTo>
                  <a:lnTo>
                    <a:pt x="37710" y="31595"/>
                  </a:lnTo>
                  <a:cubicBezTo>
                    <a:pt x="152537" y="31595"/>
                    <a:pt x="266685" y="30745"/>
                    <a:pt x="380153" y="29047"/>
                  </a:cubicBezTo>
                  <a:cubicBezTo>
                    <a:pt x="493621" y="27348"/>
                    <a:pt x="662464" y="17666"/>
                    <a:pt x="886683" y="0"/>
                  </a:cubicBezTo>
                  <a:close/>
                </a:path>
              </a:pathLst>
            </a:custGeom>
            <a:blipFill dpi="0" rotWithShape="1"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rcRect/>
              <a:tile tx="-127000" ty="-203200" sx="100000" sy="100000" flip="none" algn="tl"/>
            </a:blip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defRPr sz="8000">
                  <a:blipFill dpi="0" rotWithShape="1">
                    <a:blip r:embed="rId3"/>
                    <a:srcRect/>
                    <a:tile tx="0" ty="0" sx="100000" sy="100000" flip="none" algn="tl"/>
                  </a:blipFill>
                  <a:latin typeface="阿里汉仪智能黑体" panose="00020600040101010101" pitchFamily="18" charset="-122"/>
                  <a:ea typeface="阿里汉仪智能黑体" panose="00020600040101010101" pitchFamily="18" charset="-122"/>
                  <a:cs typeface="+mn-ea"/>
                </a:defRPr>
              </a:lvl1pPr>
            </a:lstStyle>
            <a:p>
              <a:endParaRPr lang="zh-CN" altLang="en-US" dirty="0"/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B84F4B59-CD56-C607-EE75-23707F0B411B}"/>
                </a:ext>
              </a:extLst>
            </p:cNvPr>
            <p:cNvSpPr txBox="1"/>
            <p:nvPr/>
          </p:nvSpPr>
          <p:spPr>
            <a:xfrm rot="21052471">
              <a:off x="6268603" y="1637797"/>
              <a:ext cx="1090193" cy="1109235"/>
            </a:xfrm>
            <a:custGeom>
              <a:avLst/>
              <a:gdLst/>
              <a:ahLst/>
              <a:cxnLst/>
              <a:rect l="l" t="t" r="r" b="b"/>
              <a:pathLst>
                <a:path w="933564" h="949871">
                  <a:moveTo>
                    <a:pt x="408689" y="453533"/>
                  </a:moveTo>
                  <a:lnTo>
                    <a:pt x="408689" y="541182"/>
                  </a:lnTo>
                  <a:lnTo>
                    <a:pt x="492262" y="541182"/>
                  </a:lnTo>
                  <a:lnTo>
                    <a:pt x="492262" y="453533"/>
                  </a:lnTo>
                  <a:close/>
                  <a:moveTo>
                    <a:pt x="638004" y="295561"/>
                  </a:moveTo>
                  <a:lnTo>
                    <a:pt x="718518" y="295561"/>
                  </a:lnTo>
                  <a:cubicBezTo>
                    <a:pt x="721916" y="327495"/>
                    <a:pt x="724464" y="372679"/>
                    <a:pt x="726162" y="431111"/>
                  </a:cubicBezTo>
                  <a:cubicBezTo>
                    <a:pt x="727861" y="489544"/>
                    <a:pt x="729899" y="555451"/>
                    <a:pt x="732277" y="628831"/>
                  </a:cubicBezTo>
                  <a:cubicBezTo>
                    <a:pt x="734655" y="702212"/>
                    <a:pt x="734825" y="752831"/>
                    <a:pt x="732787" y="780688"/>
                  </a:cubicBezTo>
                  <a:lnTo>
                    <a:pt x="653291" y="780688"/>
                  </a:lnTo>
                  <a:cubicBezTo>
                    <a:pt x="649894" y="607429"/>
                    <a:pt x="644798" y="445720"/>
                    <a:pt x="638004" y="295561"/>
                  </a:cubicBezTo>
                  <a:close/>
                  <a:moveTo>
                    <a:pt x="408689" y="290465"/>
                  </a:moveTo>
                  <a:lnTo>
                    <a:pt x="408689" y="389325"/>
                  </a:lnTo>
                  <a:lnTo>
                    <a:pt x="492262" y="389325"/>
                  </a:lnTo>
                  <a:lnTo>
                    <a:pt x="492262" y="290465"/>
                  </a:lnTo>
                  <a:close/>
                  <a:moveTo>
                    <a:pt x="194535" y="149692"/>
                  </a:moveTo>
                  <a:cubicBezTo>
                    <a:pt x="202094" y="150116"/>
                    <a:pt x="205873" y="151178"/>
                    <a:pt x="205873" y="152877"/>
                  </a:cubicBezTo>
                  <a:lnTo>
                    <a:pt x="205873" y="161030"/>
                  </a:lnTo>
                  <a:cubicBezTo>
                    <a:pt x="205873" y="175298"/>
                    <a:pt x="205534" y="207402"/>
                    <a:pt x="204854" y="257342"/>
                  </a:cubicBezTo>
                  <a:cubicBezTo>
                    <a:pt x="204175" y="307282"/>
                    <a:pt x="204175" y="492602"/>
                    <a:pt x="204854" y="813302"/>
                  </a:cubicBezTo>
                  <a:lnTo>
                    <a:pt x="274158" y="758267"/>
                  </a:lnTo>
                  <a:lnTo>
                    <a:pt x="273139" y="859165"/>
                  </a:lnTo>
                  <a:lnTo>
                    <a:pt x="207912" y="932545"/>
                  </a:lnTo>
                  <a:lnTo>
                    <a:pt x="51978" y="926430"/>
                  </a:lnTo>
                  <a:lnTo>
                    <a:pt x="51978" y="232372"/>
                  </a:lnTo>
                  <a:lnTo>
                    <a:pt x="0" y="232372"/>
                  </a:lnTo>
                  <a:lnTo>
                    <a:pt x="0" y="149819"/>
                  </a:lnTo>
                  <a:cubicBezTo>
                    <a:pt x="76778" y="151857"/>
                    <a:pt x="130285" y="152027"/>
                    <a:pt x="160520" y="150329"/>
                  </a:cubicBezTo>
                  <a:cubicBezTo>
                    <a:pt x="175638" y="149479"/>
                    <a:pt x="186976" y="149267"/>
                    <a:pt x="194535" y="149692"/>
                  </a:cubicBezTo>
                  <a:close/>
                  <a:moveTo>
                    <a:pt x="408689" y="129436"/>
                  </a:moveTo>
                  <a:lnTo>
                    <a:pt x="408689" y="241545"/>
                  </a:lnTo>
                  <a:lnTo>
                    <a:pt x="492262" y="241545"/>
                  </a:lnTo>
                  <a:lnTo>
                    <a:pt x="492262" y="129436"/>
                  </a:lnTo>
                  <a:close/>
                  <a:moveTo>
                    <a:pt x="754189" y="12230"/>
                  </a:moveTo>
                  <a:lnTo>
                    <a:pt x="893817" y="13250"/>
                  </a:lnTo>
                  <a:lnTo>
                    <a:pt x="893817" y="147781"/>
                  </a:lnTo>
                  <a:lnTo>
                    <a:pt x="932545" y="147781"/>
                  </a:lnTo>
                  <a:lnTo>
                    <a:pt x="933564" y="229315"/>
                  </a:lnTo>
                  <a:lnTo>
                    <a:pt x="890759" y="229315"/>
                  </a:lnTo>
                  <a:cubicBezTo>
                    <a:pt x="890759" y="243583"/>
                    <a:pt x="890589" y="343292"/>
                    <a:pt x="890249" y="528443"/>
                  </a:cubicBezTo>
                  <a:cubicBezTo>
                    <a:pt x="889910" y="713593"/>
                    <a:pt x="889910" y="820606"/>
                    <a:pt x="890249" y="849483"/>
                  </a:cubicBezTo>
                  <a:cubicBezTo>
                    <a:pt x="890589" y="878359"/>
                    <a:pt x="890079" y="911822"/>
                    <a:pt x="888721" y="949871"/>
                  </a:cubicBezTo>
                  <a:lnTo>
                    <a:pt x="792918" y="949871"/>
                  </a:lnTo>
                  <a:cubicBezTo>
                    <a:pt x="768458" y="949871"/>
                    <a:pt x="741620" y="941208"/>
                    <a:pt x="712403" y="923882"/>
                  </a:cubicBezTo>
                  <a:cubicBezTo>
                    <a:pt x="683187" y="906557"/>
                    <a:pt x="653631" y="890759"/>
                    <a:pt x="623735" y="876491"/>
                  </a:cubicBezTo>
                  <a:lnTo>
                    <a:pt x="635965" y="824513"/>
                  </a:lnTo>
                  <a:cubicBezTo>
                    <a:pt x="644119" y="824513"/>
                    <a:pt x="661784" y="829609"/>
                    <a:pt x="688962" y="839801"/>
                  </a:cubicBezTo>
                  <a:cubicBezTo>
                    <a:pt x="716140" y="849992"/>
                    <a:pt x="737883" y="856787"/>
                    <a:pt x="754189" y="860184"/>
                  </a:cubicBezTo>
                  <a:lnTo>
                    <a:pt x="754189" y="229315"/>
                  </a:lnTo>
                  <a:lnTo>
                    <a:pt x="645138" y="229315"/>
                  </a:lnTo>
                  <a:lnTo>
                    <a:pt x="645138" y="147781"/>
                  </a:lnTo>
                  <a:lnTo>
                    <a:pt x="754189" y="147781"/>
                  </a:lnTo>
                  <a:close/>
                  <a:moveTo>
                    <a:pt x="388306" y="9173"/>
                  </a:moveTo>
                  <a:lnTo>
                    <a:pt x="533029" y="9173"/>
                  </a:lnTo>
                  <a:lnTo>
                    <a:pt x="512645" y="66247"/>
                  </a:lnTo>
                  <a:lnTo>
                    <a:pt x="616601" y="66247"/>
                  </a:lnTo>
                  <a:cubicBezTo>
                    <a:pt x="617280" y="361128"/>
                    <a:pt x="618300" y="652612"/>
                    <a:pt x="619658" y="940699"/>
                  </a:cubicBezTo>
                  <a:lnTo>
                    <a:pt x="474936" y="937641"/>
                  </a:lnTo>
                  <a:lnTo>
                    <a:pt x="411747" y="900951"/>
                  </a:lnTo>
                  <a:lnTo>
                    <a:pt x="420919" y="823494"/>
                  </a:lnTo>
                  <a:lnTo>
                    <a:pt x="463725" y="848973"/>
                  </a:lnTo>
                  <a:cubicBezTo>
                    <a:pt x="462366" y="679111"/>
                    <a:pt x="460667" y="594179"/>
                    <a:pt x="458629" y="594179"/>
                  </a:cubicBezTo>
                  <a:lnTo>
                    <a:pt x="435188" y="594179"/>
                  </a:lnTo>
                  <a:cubicBezTo>
                    <a:pt x="422958" y="713083"/>
                    <a:pt x="401555" y="829948"/>
                    <a:pt x="370980" y="944776"/>
                  </a:cubicBezTo>
                  <a:cubicBezTo>
                    <a:pt x="333610" y="945455"/>
                    <a:pt x="295901" y="945795"/>
                    <a:pt x="257851" y="945795"/>
                  </a:cubicBezTo>
                  <a:cubicBezTo>
                    <a:pt x="297259" y="825532"/>
                    <a:pt x="322059" y="708327"/>
                    <a:pt x="332251" y="594179"/>
                  </a:cubicBezTo>
                  <a:lnTo>
                    <a:pt x="224219" y="594179"/>
                  </a:lnTo>
                  <a:cubicBezTo>
                    <a:pt x="225577" y="570399"/>
                    <a:pt x="226257" y="546278"/>
                    <a:pt x="226257" y="521818"/>
                  </a:cubicBezTo>
                  <a:lnTo>
                    <a:pt x="268043" y="522837"/>
                  </a:lnTo>
                  <a:lnTo>
                    <a:pt x="268043" y="64208"/>
                  </a:lnTo>
                  <a:lnTo>
                    <a:pt x="367922" y="64208"/>
                  </a:lnTo>
                  <a:close/>
                  <a:moveTo>
                    <a:pt x="22422" y="0"/>
                  </a:moveTo>
                  <a:lnTo>
                    <a:pt x="192624" y="2039"/>
                  </a:lnTo>
                  <a:cubicBezTo>
                    <a:pt x="201457" y="42806"/>
                    <a:pt x="207912" y="85951"/>
                    <a:pt x="211988" y="131474"/>
                  </a:cubicBezTo>
                  <a:lnTo>
                    <a:pt x="45863" y="129436"/>
                  </a:lnTo>
                  <a:cubicBezTo>
                    <a:pt x="37030" y="86630"/>
                    <a:pt x="29216" y="43485"/>
                    <a:pt x="22422" y="0"/>
                  </a:cubicBezTo>
                  <a:close/>
                </a:path>
              </a:pathLst>
            </a:custGeom>
            <a:blipFill dpi="0" rotWithShape="1"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rcRect/>
              <a:tile tx="-127000" ty="-203200" sx="100000" sy="100000" flip="none" algn="tl"/>
            </a:blip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defRPr sz="8000">
                  <a:blipFill dpi="0" rotWithShape="1">
                    <a:blip r:embed="rId3"/>
                    <a:srcRect/>
                    <a:tile tx="0" ty="0" sx="100000" sy="100000" flip="none" algn="tl"/>
                  </a:blipFill>
                  <a:latin typeface="阿里汉仪智能黑体" panose="00020600040101010101" pitchFamily="18" charset="-122"/>
                  <a:ea typeface="阿里汉仪智能黑体" panose="00020600040101010101" pitchFamily="18" charset="-122"/>
                  <a:cs typeface="+mn-ea"/>
                </a:defRPr>
              </a:lvl1pPr>
            </a:lstStyle>
            <a:p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0493153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993792" y="4799615"/>
            <a:ext cx="9927083" cy="14203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3200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B270F3C-DD99-28EE-69F4-9F827B82C657}"/>
              </a:ext>
            </a:extLst>
          </p:cNvPr>
          <p:cNvSpPr txBox="1"/>
          <p:nvPr/>
        </p:nvSpPr>
        <p:spPr>
          <a:xfrm>
            <a:off x="993792" y="1504133"/>
            <a:ext cx="10987303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©51PPT</a:t>
            </a:r>
            <a:r>
              <a:rPr lang="zh-CN" altLang="en-US" sz="1400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</a:t>
            </a:r>
            <a:r>
              <a:rPr lang="en-US" altLang="zh-CN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 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www.51pptmoban.com  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原创作品。</a:t>
            </a:r>
            <a:endParaRPr lang="en-US" altLang="zh-CN" sz="14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仅供学习参考之用！未经许可</a:t>
            </a:r>
            <a:r>
              <a:rPr lang="en-US" altLang="zh-CN" sz="14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PPT</a:t>
            </a:r>
            <a:r>
              <a:rPr lang="zh-CN" altLang="en-US" sz="14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源文件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禁止在网站</a:t>
            </a:r>
            <a:r>
              <a:rPr lang="en-US" altLang="zh-CN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( PC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、</a:t>
            </a:r>
            <a:r>
              <a:rPr lang="en-US" altLang="zh-CN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M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端</a:t>
            </a:r>
            <a:r>
              <a:rPr lang="en-US" altLang="zh-CN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 ) / App / 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小程序 </a:t>
            </a:r>
            <a:r>
              <a:rPr lang="en-US" altLang="zh-CN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/ 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各自媒体等平台擅自更改作品归属并</a:t>
            </a:r>
            <a:r>
              <a:rPr lang="zh-CN" altLang="en-US" sz="14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传播、贩卖、转载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sz="14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0EB5D94C-4B58-72F2-C389-BFDBEFD17544}"/>
              </a:ext>
            </a:extLst>
          </p:cNvPr>
          <p:cNvGrpSpPr/>
          <p:nvPr/>
        </p:nvGrpSpPr>
        <p:grpSpPr>
          <a:xfrm>
            <a:off x="1051327" y="2542919"/>
            <a:ext cx="5486926" cy="2072285"/>
            <a:chOff x="5864446" y="2755192"/>
            <a:chExt cx="5413154" cy="2044423"/>
          </a:xfrm>
        </p:grpSpPr>
        <p:sp>
          <p:nvSpPr>
            <p:cNvPr id="5" name="矩形: 圆角 4">
              <a:extLst>
                <a:ext uri="{FF2B5EF4-FFF2-40B4-BE49-F238E27FC236}">
                  <a16:creationId xmlns:a16="http://schemas.microsoft.com/office/drawing/2014/main" id="{1C742F94-3F34-64B9-2538-76AAC745F6D1}"/>
                </a:ext>
              </a:extLst>
            </p:cNvPr>
            <p:cNvSpPr/>
            <p:nvPr/>
          </p:nvSpPr>
          <p:spPr>
            <a:xfrm>
              <a:off x="5864446" y="2755192"/>
              <a:ext cx="5413154" cy="2044423"/>
            </a:xfrm>
            <a:prstGeom prst="roundRect">
              <a:avLst>
                <a:gd name="adj" fmla="val 9348"/>
              </a:avLst>
            </a:prstGeom>
            <a:solidFill>
              <a:srgbClr val="07C160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08E05D50-75C5-239B-14E8-BBB73E2F93F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096000" y="2898774"/>
              <a:ext cx="4911664" cy="17684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66546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38275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4871961-B3C5-73DD-EDA3-46D6AF27CF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34B506C8-F3BE-9FF1-98E0-B7BC0F4D3C72}"/>
              </a:ext>
            </a:extLst>
          </p:cNvPr>
          <p:cNvSpPr/>
          <p:nvPr/>
        </p:nvSpPr>
        <p:spPr>
          <a:xfrm>
            <a:off x="2694767" y="3199237"/>
            <a:ext cx="1781091" cy="521221"/>
          </a:xfrm>
          <a:custGeom>
            <a:avLst/>
            <a:gdLst>
              <a:gd name="connsiteX0" fmla="*/ 45776 w 1781091"/>
              <a:gd name="connsiteY0" fmla="*/ 392921 h 521221"/>
              <a:gd name="connsiteX1" fmla="*/ 655680 w 1781091"/>
              <a:gd name="connsiteY1" fmla="*/ 63737 h 521221"/>
              <a:gd name="connsiteX2" fmla="*/ 1349304 w 1781091"/>
              <a:gd name="connsiteY2" fmla="*/ 465819 h 521221"/>
              <a:gd name="connsiteX3" fmla="*/ 1767286 w 1781091"/>
              <a:gd name="connsiteY3" fmla="*/ 484666 h 521221"/>
              <a:gd name="connsiteX4" fmla="*/ 1740667 w 1781091"/>
              <a:gd name="connsiteY4" fmla="*/ 439149 h 521221"/>
              <a:gd name="connsiteX5" fmla="*/ 1353926 w 1781091"/>
              <a:gd name="connsiteY5" fmla="*/ 406739 h 521221"/>
              <a:gd name="connsiteX6" fmla="*/ 1014329 w 1781091"/>
              <a:gd name="connsiteY6" fmla="*/ 178241 h 521221"/>
              <a:gd name="connsiteX7" fmla="*/ 653445 w 1781091"/>
              <a:gd name="connsiteY7" fmla="*/ 6892 h 521221"/>
              <a:gd name="connsiteX8" fmla="*/ 308666 w 1781091"/>
              <a:gd name="connsiteY8" fmla="*/ 72678 h 521221"/>
              <a:gd name="connsiteX9" fmla="*/ 6456 w 1781091"/>
              <a:gd name="connsiteY9" fmla="*/ 353602 h 521221"/>
              <a:gd name="connsiteX10" fmla="*/ 45776 w 1781091"/>
              <a:gd name="connsiteY10" fmla="*/ 392921 h 521221"/>
              <a:gd name="connsiteX11" fmla="*/ 45776 w 1781091"/>
              <a:gd name="connsiteY11" fmla="*/ 392921 h 5212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781091" h="521221">
                <a:moveTo>
                  <a:pt x="45776" y="392921"/>
                </a:moveTo>
                <a:cubicBezTo>
                  <a:pt x="192943" y="206943"/>
                  <a:pt x="397464" y="11413"/>
                  <a:pt x="655680" y="63737"/>
                </a:cubicBezTo>
                <a:cubicBezTo>
                  <a:pt x="926699" y="118703"/>
                  <a:pt x="1103635" y="357768"/>
                  <a:pt x="1349304" y="465819"/>
                </a:cubicBezTo>
                <a:cubicBezTo>
                  <a:pt x="1481587" y="523985"/>
                  <a:pt x="1632107" y="545728"/>
                  <a:pt x="1767286" y="484666"/>
                </a:cubicBezTo>
                <a:cubicBezTo>
                  <a:pt x="1798426" y="470595"/>
                  <a:pt x="1771350" y="426195"/>
                  <a:pt x="1740667" y="439149"/>
                </a:cubicBezTo>
                <a:cubicBezTo>
                  <a:pt x="1616207" y="491829"/>
                  <a:pt x="1471732" y="463635"/>
                  <a:pt x="1353926" y="406739"/>
                </a:cubicBezTo>
                <a:cubicBezTo>
                  <a:pt x="1230482" y="347100"/>
                  <a:pt x="1125072" y="257590"/>
                  <a:pt x="1014329" y="178241"/>
                </a:cubicBezTo>
                <a:cubicBezTo>
                  <a:pt x="906226" y="100771"/>
                  <a:pt x="786541" y="29295"/>
                  <a:pt x="653445" y="6892"/>
                </a:cubicBezTo>
                <a:cubicBezTo>
                  <a:pt x="532795" y="-13428"/>
                  <a:pt x="414228" y="11972"/>
                  <a:pt x="308666" y="72678"/>
                </a:cubicBezTo>
                <a:cubicBezTo>
                  <a:pt x="188524" y="141817"/>
                  <a:pt x="91648" y="245906"/>
                  <a:pt x="6456" y="353602"/>
                </a:cubicBezTo>
                <a:cubicBezTo>
                  <a:pt x="-15438" y="381390"/>
                  <a:pt x="23576" y="420963"/>
                  <a:pt x="45776" y="392921"/>
                </a:cubicBezTo>
                <a:lnTo>
                  <a:pt x="45776" y="392921"/>
                </a:lnTo>
                <a:close/>
              </a:path>
            </a:pathLst>
          </a:custGeom>
          <a:blipFill>
            <a:blip r:embed="rId3"/>
            <a:tile tx="0" ty="0" sx="100000" sy="100000" flip="none" algn="tl"/>
          </a:blipFill>
          <a:ln w="508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D625CBAA-8194-5778-D28A-AAC42BD2AF03}"/>
              </a:ext>
            </a:extLst>
          </p:cNvPr>
          <p:cNvSpPr/>
          <p:nvPr/>
        </p:nvSpPr>
        <p:spPr>
          <a:xfrm>
            <a:off x="3829261" y="1271660"/>
            <a:ext cx="660405" cy="425545"/>
          </a:xfrm>
          <a:custGeom>
            <a:avLst/>
            <a:gdLst>
              <a:gd name="connsiteX0" fmla="*/ 18130 w 660405"/>
              <a:gd name="connsiteY0" fmla="*/ 425361 h 425545"/>
              <a:gd name="connsiteX1" fmla="*/ 206344 w 660405"/>
              <a:gd name="connsiteY1" fmla="*/ 387464 h 425545"/>
              <a:gd name="connsiteX2" fmla="*/ 378657 w 660405"/>
              <a:gd name="connsiteY2" fmla="*/ 308216 h 425545"/>
              <a:gd name="connsiteX3" fmla="*/ 655315 w 660405"/>
              <a:gd name="connsiteY3" fmla="*/ 44412 h 425545"/>
              <a:gd name="connsiteX4" fmla="*/ 602686 w 660405"/>
              <a:gd name="connsiteY4" fmla="*/ 13627 h 425545"/>
              <a:gd name="connsiteX5" fmla="*/ 349701 w 660405"/>
              <a:gd name="connsiteY5" fmla="*/ 258635 h 425545"/>
              <a:gd name="connsiteX6" fmla="*/ 18180 w 660405"/>
              <a:gd name="connsiteY6" fmla="*/ 387312 h 425545"/>
              <a:gd name="connsiteX7" fmla="*/ 18130 w 660405"/>
              <a:gd name="connsiteY7" fmla="*/ 425361 h 425545"/>
              <a:gd name="connsiteX8" fmla="*/ 18130 w 660405"/>
              <a:gd name="connsiteY8" fmla="*/ 425361 h 4255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0405" h="425545">
                <a:moveTo>
                  <a:pt x="18130" y="425361"/>
                </a:moveTo>
                <a:cubicBezTo>
                  <a:pt x="82392" y="417131"/>
                  <a:pt x="144419" y="407581"/>
                  <a:pt x="206344" y="387464"/>
                </a:cubicBezTo>
                <a:cubicBezTo>
                  <a:pt x="266441" y="367906"/>
                  <a:pt x="324454" y="340576"/>
                  <a:pt x="378657" y="308216"/>
                </a:cubicBezTo>
                <a:cubicBezTo>
                  <a:pt x="488030" y="242938"/>
                  <a:pt x="586430" y="151803"/>
                  <a:pt x="655315" y="44412"/>
                </a:cubicBezTo>
                <a:cubicBezTo>
                  <a:pt x="676752" y="10985"/>
                  <a:pt x="624937" y="-18022"/>
                  <a:pt x="602686" y="13627"/>
                </a:cubicBezTo>
                <a:cubicBezTo>
                  <a:pt x="533953" y="111315"/>
                  <a:pt x="450540" y="194221"/>
                  <a:pt x="349701" y="258635"/>
                </a:cubicBezTo>
                <a:cubicBezTo>
                  <a:pt x="251962" y="321068"/>
                  <a:pt x="134055" y="372427"/>
                  <a:pt x="18180" y="387312"/>
                </a:cubicBezTo>
                <a:cubicBezTo>
                  <a:pt x="-5899" y="390360"/>
                  <a:pt x="-6204" y="428510"/>
                  <a:pt x="18130" y="425361"/>
                </a:cubicBezTo>
                <a:lnTo>
                  <a:pt x="18130" y="425361"/>
                </a:lnTo>
                <a:close/>
              </a:path>
            </a:pathLst>
          </a:custGeom>
          <a:blipFill>
            <a:blip r:embed="rId3"/>
            <a:tile tx="0" ty="0" sx="100000" sy="100000" flip="none" algn="tl"/>
          </a:blipFill>
          <a:ln w="508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003" name="任意多边形: 形状 1002">
            <a:extLst>
              <a:ext uri="{FF2B5EF4-FFF2-40B4-BE49-F238E27FC236}">
                <a16:creationId xmlns:a16="http://schemas.microsoft.com/office/drawing/2014/main" id="{74BAFEE0-1A74-D1A2-A201-DEC2F4066DD1}"/>
              </a:ext>
            </a:extLst>
          </p:cNvPr>
          <p:cNvSpPr/>
          <p:nvPr/>
        </p:nvSpPr>
        <p:spPr>
          <a:xfrm rot="9900000">
            <a:off x="6589376" y="4625360"/>
            <a:ext cx="6142315" cy="2928482"/>
          </a:xfrm>
          <a:custGeom>
            <a:avLst/>
            <a:gdLst>
              <a:gd name="connsiteX0" fmla="*/ 0 w 4149084"/>
              <a:gd name="connsiteY0" fmla="*/ 1964311 h 1978166"/>
              <a:gd name="connsiteX1" fmla="*/ 526336 w 4149084"/>
              <a:gd name="connsiteY1" fmla="*/ 0 h 1978166"/>
              <a:gd name="connsiteX2" fmla="*/ 4149084 w 4149084"/>
              <a:gd name="connsiteY2" fmla="*/ 970713 h 1978166"/>
              <a:gd name="connsiteX3" fmla="*/ 4054795 w 4149084"/>
              <a:gd name="connsiteY3" fmla="*/ 1048509 h 1978166"/>
              <a:gd name="connsiteX4" fmla="*/ 3564151 w 4149084"/>
              <a:gd name="connsiteY4" fmla="*/ 1198380 h 1978166"/>
              <a:gd name="connsiteX5" fmla="*/ 3387295 w 4149084"/>
              <a:gd name="connsiteY5" fmla="*/ 1180551 h 1978166"/>
              <a:gd name="connsiteX6" fmla="*/ 3325784 w 4149084"/>
              <a:gd name="connsiteY6" fmla="*/ 1164735 h 1978166"/>
              <a:gd name="connsiteX7" fmla="*/ 3331029 w 4149084"/>
              <a:gd name="connsiteY7" fmla="*/ 1194458 h 1978166"/>
              <a:gd name="connsiteX8" fmla="*/ 2951927 w 4149084"/>
              <a:gd name="connsiteY8" fmla="*/ 1573560 h 1978166"/>
              <a:gd name="connsiteX9" fmla="*/ 2683862 w 4149084"/>
              <a:gd name="connsiteY9" fmla="*/ 1462524 h 1978166"/>
              <a:gd name="connsiteX10" fmla="*/ 2662065 w 4149084"/>
              <a:gd name="connsiteY10" fmla="*/ 1436106 h 1978166"/>
              <a:gd name="connsiteX11" fmla="*/ 2589545 w 4149084"/>
              <a:gd name="connsiteY11" fmla="*/ 1515898 h 1978166"/>
              <a:gd name="connsiteX12" fmla="*/ 1508442 w 4149084"/>
              <a:gd name="connsiteY12" fmla="*/ 1963706 h 1978166"/>
              <a:gd name="connsiteX13" fmla="*/ 779673 w 4149084"/>
              <a:gd name="connsiteY13" fmla="*/ 1779175 h 1978166"/>
              <a:gd name="connsiteX14" fmla="*/ 693837 w 4149084"/>
              <a:gd name="connsiteY14" fmla="*/ 1727029 h 1978166"/>
              <a:gd name="connsiteX15" fmla="*/ 665813 w 4149084"/>
              <a:gd name="connsiteY15" fmla="*/ 1760995 h 1978166"/>
              <a:gd name="connsiteX16" fmla="*/ 141514 w 4149084"/>
              <a:gd name="connsiteY16" fmla="*/ 1978166 h 1978166"/>
              <a:gd name="connsiteX17" fmla="*/ 65703 w 4149084"/>
              <a:gd name="connsiteY17" fmla="*/ 1974338 h 19781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4149084" h="1978166">
                <a:moveTo>
                  <a:pt x="0" y="1964311"/>
                </a:moveTo>
                <a:lnTo>
                  <a:pt x="526336" y="0"/>
                </a:lnTo>
                <a:lnTo>
                  <a:pt x="4149084" y="970713"/>
                </a:lnTo>
                <a:lnTo>
                  <a:pt x="4054795" y="1048509"/>
                </a:lnTo>
                <a:cubicBezTo>
                  <a:pt x="3914738" y="1143130"/>
                  <a:pt x="3745897" y="1198380"/>
                  <a:pt x="3564151" y="1198380"/>
                </a:cubicBezTo>
                <a:cubicBezTo>
                  <a:pt x="3503569" y="1198380"/>
                  <a:pt x="3444421" y="1192241"/>
                  <a:pt x="3387295" y="1180551"/>
                </a:cubicBezTo>
                <a:lnTo>
                  <a:pt x="3325784" y="1164735"/>
                </a:lnTo>
                <a:lnTo>
                  <a:pt x="3331029" y="1194458"/>
                </a:lnTo>
                <a:cubicBezTo>
                  <a:pt x="3331029" y="1403830"/>
                  <a:pt x="3161299" y="1573560"/>
                  <a:pt x="2951927" y="1573560"/>
                </a:cubicBezTo>
                <a:cubicBezTo>
                  <a:pt x="2847241" y="1573560"/>
                  <a:pt x="2752466" y="1531128"/>
                  <a:pt x="2683862" y="1462524"/>
                </a:cubicBezTo>
                <a:lnTo>
                  <a:pt x="2662065" y="1436106"/>
                </a:lnTo>
                <a:lnTo>
                  <a:pt x="2589545" y="1515898"/>
                </a:lnTo>
                <a:cubicBezTo>
                  <a:pt x="2312867" y="1792577"/>
                  <a:pt x="1930639" y="1963706"/>
                  <a:pt x="1508442" y="1963706"/>
                </a:cubicBezTo>
                <a:cubicBezTo>
                  <a:pt x="1244569" y="1963706"/>
                  <a:pt x="996309" y="1896859"/>
                  <a:pt x="779673" y="1779175"/>
                </a:cubicBezTo>
                <a:lnTo>
                  <a:pt x="693837" y="1727029"/>
                </a:lnTo>
                <a:lnTo>
                  <a:pt x="665813" y="1760995"/>
                </a:lnTo>
                <a:cubicBezTo>
                  <a:pt x="531633" y="1895174"/>
                  <a:pt x="346266" y="1978166"/>
                  <a:pt x="141514" y="1978166"/>
                </a:cubicBezTo>
                <a:cubicBezTo>
                  <a:pt x="115920" y="1978166"/>
                  <a:pt x="90629" y="1976869"/>
                  <a:pt x="65703" y="1974338"/>
                </a:cubicBezTo>
                <a:close/>
              </a:path>
            </a:pathLst>
          </a:custGeom>
          <a:solidFill>
            <a:srgbClr val="27534B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30" name="任意多边形: 形状 729">
            <a:extLst>
              <a:ext uri="{FF2B5EF4-FFF2-40B4-BE49-F238E27FC236}">
                <a16:creationId xmlns:a16="http://schemas.microsoft.com/office/drawing/2014/main" id="{D45A2442-26FF-9DA3-F149-03A30B24BDF2}"/>
              </a:ext>
            </a:extLst>
          </p:cNvPr>
          <p:cNvSpPr/>
          <p:nvPr/>
        </p:nvSpPr>
        <p:spPr>
          <a:xfrm>
            <a:off x="260257" y="3284841"/>
            <a:ext cx="807841" cy="279613"/>
          </a:xfrm>
          <a:custGeom>
            <a:avLst/>
            <a:gdLst>
              <a:gd name="connsiteX0" fmla="*/ 47395 w 807841"/>
              <a:gd name="connsiteY0" fmla="*/ 172380 h 279613"/>
              <a:gd name="connsiteX1" fmla="*/ 375157 w 807841"/>
              <a:gd name="connsiteY1" fmla="*/ 69764 h 279613"/>
              <a:gd name="connsiteX2" fmla="*/ 763878 w 807841"/>
              <a:gd name="connsiteY2" fmla="*/ 273878 h 279613"/>
              <a:gd name="connsiteX3" fmla="*/ 794816 w 807841"/>
              <a:gd name="connsiteY3" fmla="*/ 220944 h 279613"/>
              <a:gd name="connsiteX4" fmla="*/ 366521 w 807841"/>
              <a:gd name="connsiteY4" fmla="*/ 4028 h 279613"/>
              <a:gd name="connsiteX5" fmla="*/ 4520 w 807841"/>
              <a:gd name="connsiteY5" fmla="*/ 139258 h 279613"/>
              <a:gd name="connsiteX6" fmla="*/ 47395 w 807841"/>
              <a:gd name="connsiteY6" fmla="*/ 172380 h 279613"/>
              <a:gd name="connsiteX7" fmla="*/ 47395 w 807841"/>
              <a:gd name="connsiteY7" fmla="*/ 172380 h 279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07841" h="279613">
                <a:moveTo>
                  <a:pt x="47395" y="172380"/>
                </a:moveTo>
                <a:cubicBezTo>
                  <a:pt x="125018" y="76672"/>
                  <a:pt x="257961" y="48682"/>
                  <a:pt x="375157" y="69764"/>
                </a:cubicBezTo>
                <a:cubicBezTo>
                  <a:pt x="522375" y="96281"/>
                  <a:pt x="644854" y="189347"/>
                  <a:pt x="763878" y="273878"/>
                </a:cubicBezTo>
                <a:cubicBezTo>
                  <a:pt x="796441" y="296992"/>
                  <a:pt x="825550" y="244312"/>
                  <a:pt x="794816" y="220944"/>
                </a:cubicBezTo>
                <a:cubicBezTo>
                  <a:pt x="668222" y="124932"/>
                  <a:pt x="528217" y="25212"/>
                  <a:pt x="366521" y="4028"/>
                </a:cubicBezTo>
                <a:cubicBezTo>
                  <a:pt x="231291" y="-13701"/>
                  <a:pt x="87781" y="26330"/>
                  <a:pt x="4520" y="139258"/>
                </a:cubicBezTo>
                <a:cubicBezTo>
                  <a:pt x="-13717" y="163997"/>
                  <a:pt x="27837" y="196459"/>
                  <a:pt x="47395" y="172380"/>
                </a:cubicBezTo>
                <a:lnTo>
                  <a:pt x="47395" y="172380"/>
                </a:lnTo>
                <a:close/>
              </a:path>
            </a:pathLst>
          </a:custGeom>
          <a:blipFill>
            <a:blip r:embed="rId3"/>
            <a:tile tx="0" ty="0" sx="100000" sy="100000" flip="none" algn="tl"/>
          </a:blipFill>
          <a:ln w="508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31" name="任意多边形: 形状 730">
            <a:extLst>
              <a:ext uri="{FF2B5EF4-FFF2-40B4-BE49-F238E27FC236}">
                <a16:creationId xmlns:a16="http://schemas.microsoft.com/office/drawing/2014/main" id="{90EB8EE6-1C32-2D61-66A0-A044C1918DB2}"/>
              </a:ext>
            </a:extLst>
          </p:cNvPr>
          <p:cNvSpPr/>
          <p:nvPr/>
        </p:nvSpPr>
        <p:spPr>
          <a:xfrm>
            <a:off x="2021313" y="6291980"/>
            <a:ext cx="460474" cy="267870"/>
          </a:xfrm>
          <a:custGeom>
            <a:avLst/>
            <a:gdLst>
              <a:gd name="connsiteX0" fmla="*/ 48035 w 460474"/>
              <a:gd name="connsiteY0" fmla="*/ 257211 h 267870"/>
              <a:gd name="connsiteX1" fmla="*/ 434318 w 460474"/>
              <a:gd name="connsiteY1" fmla="*/ 54316 h 267870"/>
              <a:gd name="connsiteX2" fmla="*/ 434318 w 460474"/>
              <a:gd name="connsiteY2" fmla="*/ 10 h 267870"/>
              <a:gd name="connsiteX3" fmla="*/ 4702 w 460474"/>
              <a:gd name="connsiteY3" fmla="*/ 231912 h 267870"/>
              <a:gd name="connsiteX4" fmla="*/ 48035 w 460474"/>
              <a:gd name="connsiteY4" fmla="*/ 257211 h 267870"/>
              <a:gd name="connsiteX5" fmla="*/ 48035 w 460474"/>
              <a:gd name="connsiteY5" fmla="*/ 257211 h 267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60474" h="267870">
                <a:moveTo>
                  <a:pt x="48035" y="257211"/>
                </a:moveTo>
                <a:cubicBezTo>
                  <a:pt x="139475" y="136662"/>
                  <a:pt x="284153" y="63714"/>
                  <a:pt x="434318" y="54316"/>
                </a:cubicBezTo>
                <a:cubicBezTo>
                  <a:pt x="468862" y="52131"/>
                  <a:pt x="469522" y="-853"/>
                  <a:pt x="434318" y="10"/>
                </a:cubicBezTo>
                <a:cubicBezTo>
                  <a:pt x="263325" y="4227"/>
                  <a:pt x="103762" y="93584"/>
                  <a:pt x="4702" y="231912"/>
                </a:cubicBezTo>
                <a:cubicBezTo>
                  <a:pt x="-14246" y="258430"/>
                  <a:pt x="28934" y="282408"/>
                  <a:pt x="48035" y="257211"/>
                </a:cubicBezTo>
                <a:lnTo>
                  <a:pt x="48035" y="257211"/>
                </a:lnTo>
                <a:close/>
              </a:path>
            </a:pathLst>
          </a:custGeom>
          <a:blipFill>
            <a:blip r:embed="rId3"/>
            <a:tile tx="0" ty="0" sx="100000" sy="100000" flip="none" algn="tl"/>
          </a:blipFill>
          <a:ln w="508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32" name="任意多边形: 形状 731">
            <a:extLst>
              <a:ext uri="{FF2B5EF4-FFF2-40B4-BE49-F238E27FC236}">
                <a16:creationId xmlns:a16="http://schemas.microsoft.com/office/drawing/2014/main" id="{AB269545-572E-9266-85B6-3D5C9806D9C3}"/>
              </a:ext>
            </a:extLst>
          </p:cNvPr>
          <p:cNvSpPr/>
          <p:nvPr/>
        </p:nvSpPr>
        <p:spPr>
          <a:xfrm>
            <a:off x="5253500" y="2907393"/>
            <a:ext cx="4239280" cy="362625"/>
          </a:xfrm>
          <a:custGeom>
            <a:avLst/>
            <a:gdLst>
              <a:gd name="connsiteX0" fmla="*/ 54205 w 2563480"/>
              <a:gd name="connsiteY0" fmla="*/ 339840 h 362625"/>
              <a:gd name="connsiteX1" fmla="*/ 471426 w 2563480"/>
              <a:gd name="connsiteY1" fmla="*/ 85332 h 362625"/>
              <a:gd name="connsiteX2" fmla="*/ 988265 w 2563480"/>
              <a:gd name="connsiteY2" fmla="*/ 126429 h 362625"/>
              <a:gd name="connsiteX3" fmla="*/ 1504901 w 2563480"/>
              <a:gd name="connsiteY3" fmla="*/ 322517 h 362625"/>
              <a:gd name="connsiteX4" fmla="*/ 2023264 w 2563480"/>
              <a:gd name="connsiteY4" fmla="*/ 344818 h 362625"/>
              <a:gd name="connsiteX5" fmla="*/ 2553007 w 2563480"/>
              <a:gd name="connsiteY5" fmla="*/ 113628 h 362625"/>
              <a:gd name="connsiteX6" fmla="*/ 2512418 w 2563480"/>
              <a:gd name="connsiteY6" fmla="*/ 60999 h 362625"/>
              <a:gd name="connsiteX7" fmla="*/ 1525526 w 2563480"/>
              <a:gd name="connsiteY7" fmla="*/ 264047 h 362625"/>
              <a:gd name="connsiteX8" fmla="*/ 1007823 w 2563480"/>
              <a:gd name="connsiteY8" fmla="*/ 71718 h 362625"/>
              <a:gd name="connsiteX9" fmla="*/ 488545 w 2563480"/>
              <a:gd name="connsiteY9" fmla="*/ 13857 h 362625"/>
              <a:gd name="connsiteX10" fmla="*/ 8130 w 2563480"/>
              <a:gd name="connsiteY10" fmla="*/ 293765 h 362625"/>
              <a:gd name="connsiteX11" fmla="*/ 54205 w 2563480"/>
              <a:gd name="connsiteY11" fmla="*/ 339840 h 362625"/>
              <a:gd name="connsiteX12" fmla="*/ 54205 w 2563480"/>
              <a:gd name="connsiteY12" fmla="*/ 339840 h 362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563480" h="362625">
                <a:moveTo>
                  <a:pt x="54205" y="339840"/>
                </a:moveTo>
                <a:cubicBezTo>
                  <a:pt x="162968" y="214263"/>
                  <a:pt x="310085" y="124804"/>
                  <a:pt x="471426" y="85332"/>
                </a:cubicBezTo>
                <a:cubicBezTo>
                  <a:pt x="646737" y="42457"/>
                  <a:pt x="819964" y="66587"/>
                  <a:pt x="988265" y="126429"/>
                </a:cubicBezTo>
                <a:cubicBezTo>
                  <a:pt x="1161849" y="188151"/>
                  <a:pt x="1326441" y="274511"/>
                  <a:pt x="1504901" y="322517"/>
                </a:cubicBezTo>
                <a:cubicBezTo>
                  <a:pt x="1673710" y="367933"/>
                  <a:pt x="1851204" y="373927"/>
                  <a:pt x="2023264" y="344818"/>
                </a:cubicBezTo>
                <a:cubicBezTo>
                  <a:pt x="2215491" y="312307"/>
                  <a:pt x="2399641" y="234227"/>
                  <a:pt x="2553007" y="113628"/>
                </a:cubicBezTo>
                <a:cubicBezTo>
                  <a:pt x="2582623" y="90361"/>
                  <a:pt x="2543151" y="38545"/>
                  <a:pt x="2512418" y="60999"/>
                </a:cubicBezTo>
                <a:cubicBezTo>
                  <a:pt x="2230020" y="267349"/>
                  <a:pt x="1867156" y="351067"/>
                  <a:pt x="1525526" y="264047"/>
                </a:cubicBezTo>
                <a:cubicBezTo>
                  <a:pt x="1346557" y="218428"/>
                  <a:pt x="1181508" y="132779"/>
                  <a:pt x="1007823" y="71718"/>
                </a:cubicBezTo>
                <a:cubicBezTo>
                  <a:pt x="840335" y="12841"/>
                  <a:pt x="665126" y="-20484"/>
                  <a:pt x="488545" y="13857"/>
                </a:cubicBezTo>
                <a:cubicBezTo>
                  <a:pt x="302871" y="49975"/>
                  <a:pt x="130151" y="148985"/>
                  <a:pt x="8130" y="293765"/>
                </a:cubicBezTo>
                <a:cubicBezTo>
                  <a:pt x="-18540" y="325565"/>
                  <a:pt x="26621" y="371692"/>
                  <a:pt x="54205" y="339840"/>
                </a:cubicBezTo>
                <a:lnTo>
                  <a:pt x="54205" y="339840"/>
                </a:lnTo>
                <a:close/>
              </a:path>
            </a:pathLst>
          </a:custGeom>
          <a:blipFill>
            <a:blip r:embed="rId3"/>
            <a:tile tx="0" ty="0" sx="100000" sy="100000" flip="none" algn="tl"/>
          </a:blipFill>
          <a:ln w="508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" name="文本框-2" hidden="1">
            <a:extLst>
              <a:ext uri="{FF2B5EF4-FFF2-40B4-BE49-F238E27FC236}">
                <a16:creationId xmlns:a16="http://schemas.microsoft.com/office/drawing/2014/main" id="{0C326D6D-D9F9-E07C-D39B-D6F7ECA28368}"/>
              </a:ext>
            </a:extLst>
          </p:cNvPr>
          <p:cNvSpPr txBox="1"/>
          <p:nvPr/>
        </p:nvSpPr>
        <p:spPr>
          <a:xfrm>
            <a:off x="4795339" y="1808162"/>
            <a:ext cx="5314275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0" dirty="0">
                <a:blipFill dpi="0" rotWithShape="1">
                  <a:blip r:embed="rId3"/>
                  <a:srcRect/>
                  <a:tile tx="0" ty="0" sx="100000" sy="100000" flip="none" algn="tl"/>
                </a:blipFill>
                <a:latin typeface="阿里汉仪智能黑体" panose="00020600040101010101" pitchFamily="18" charset="-122"/>
                <a:ea typeface="阿里汉仪智能黑体" panose="00020600040101010101" pitchFamily="18" charset="-122"/>
                <a:cs typeface="+mn-ea"/>
                <a:sym typeface="+mn-lt"/>
              </a:rPr>
              <a:t>开学第一课</a:t>
            </a:r>
          </a:p>
        </p:txBody>
      </p:sp>
      <p:grpSp>
        <p:nvGrpSpPr>
          <p:cNvPr id="539" name="图形 7">
            <a:extLst>
              <a:ext uri="{FF2B5EF4-FFF2-40B4-BE49-F238E27FC236}">
                <a16:creationId xmlns:a16="http://schemas.microsoft.com/office/drawing/2014/main" id="{8073AC0B-CB48-0896-F313-E8BD4EE22922}"/>
              </a:ext>
            </a:extLst>
          </p:cNvPr>
          <p:cNvGrpSpPr/>
          <p:nvPr/>
        </p:nvGrpSpPr>
        <p:grpSpPr>
          <a:xfrm>
            <a:off x="652224" y="949191"/>
            <a:ext cx="5123543" cy="5923323"/>
            <a:chOff x="2226587" y="1847505"/>
            <a:chExt cx="4333966" cy="5010494"/>
          </a:xfrm>
        </p:grpSpPr>
        <p:grpSp>
          <p:nvGrpSpPr>
            <p:cNvPr id="540" name="图形 7">
              <a:extLst>
                <a:ext uri="{FF2B5EF4-FFF2-40B4-BE49-F238E27FC236}">
                  <a16:creationId xmlns:a16="http://schemas.microsoft.com/office/drawing/2014/main" id="{8672E817-5FF8-CCD8-D0FD-E762A2CB74B1}"/>
                </a:ext>
              </a:extLst>
            </p:cNvPr>
            <p:cNvGrpSpPr/>
            <p:nvPr/>
          </p:nvGrpSpPr>
          <p:grpSpPr>
            <a:xfrm>
              <a:off x="5733021" y="3949716"/>
              <a:ext cx="827532" cy="1110686"/>
              <a:chOff x="5733021" y="3949716"/>
              <a:chExt cx="827532" cy="1110686"/>
            </a:xfrm>
          </p:grpSpPr>
          <p:sp>
            <p:nvSpPr>
              <p:cNvPr id="541" name="任意多边形: 形状 540">
                <a:extLst>
                  <a:ext uri="{FF2B5EF4-FFF2-40B4-BE49-F238E27FC236}">
                    <a16:creationId xmlns:a16="http://schemas.microsoft.com/office/drawing/2014/main" id="{590B4DFD-63A3-56EF-9785-D15B9B9195BE}"/>
                  </a:ext>
                </a:extLst>
              </p:cNvPr>
              <p:cNvSpPr/>
              <p:nvPr/>
            </p:nvSpPr>
            <p:spPr>
              <a:xfrm>
                <a:off x="5733021" y="3949716"/>
                <a:ext cx="827532" cy="1110686"/>
              </a:xfrm>
              <a:custGeom>
                <a:avLst/>
                <a:gdLst>
                  <a:gd name="connsiteX0" fmla="*/ 827532 w 827532"/>
                  <a:gd name="connsiteY0" fmla="*/ 476817 h 1110686"/>
                  <a:gd name="connsiteX1" fmla="*/ 827113 w 827532"/>
                  <a:gd name="connsiteY1" fmla="*/ 480361 h 1110686"/>
                  <a:gd name="connsiteX2" fmla="*/ 807187 w 827532"/>
                  <a:gd name="connsiteY2" fmla="*/ 526843 h 1110686"/>
                  <a:gd name="connsiteX3" fmla="*/ 807034 w 827532"/>
                  <a:gd name="connsiteY3" fmla="*/ 527071 h 1110686"/>
                  <a:gd name="connsiteX4" fmla="*/ 612000 w 827532"/>
                  <a:gd name="connsiteY4" fmla="*/ 688920 h 1110686"/>
                  <a:gd name="connsiteX5" fmla="*/ 473812 w 827532"/>
                  <a:gd name="connsiteY5" fmla="*/ 766568 h 1110686"/>
                  <a:gd name="connsiteX6" fmla="*/ 221818 w 827532"/>
                  <a:gd name="connsiteY6" fmla="*/ 1102305 h 1110686"/>
                  <a:gd name="connsiteX7" fmla="*/ 215532 w 827532"/>
                  <a:gd name="connsiteY7" fmla="*/ 1110687 h 1110686"/>
                  <a:gd name="connsiteX8" fmla="*/ 28385 w 827532"/>
                  <a:gd name="connsiteY8" fmla="*/ 811869 h 1110686"/>
                  <a:gd name="connsiteX9" fmla="*/ 0 w 827532"/>
                  <a:gd name="connsiteY9" fmla="*/ 766568 h 1110686"/>
                  <a:gd name="connsiteX10" fmla="*/ 56769 w 827532"/>
                  <a:gd name="connsiteY10" fmla="*/ 720543 h 1110686"/>
                  <a:gd name="connsiteX11" fmla="*/ 276911 w 827532"/>
                  <a:gd name="connsiteY11" fmla="*/ 542044 h 1110686"/>
                  <a:gd name="connsiteX12" fmla="*/ 473812 w 827532"/>
                  <a:gd name="connsiteY12" fmla="*/ 212556 h 1110686"/>
                  <a:gd name="connsiteX13" fmla="*/ 807377 w 827532"/>
                  <a:gd name="connsiteY13" fmla="*/ 9711 h 1110686"/>
                  <a:gd name="connsiteX14" fmla="*/ 603199 w 827532"/>
                  <a:gd name="connsiteY14" fmla="*/ 259952 h 1110686"/>
                  <a:gd name="connsiteX15" fmla="*/ 603809 w 827532"/>
                  <a:gd name="connsiteY15" fmla="*/ 260104 h 1110686"/>
                  <a:gd name="connsiteX16" fmla="*/ 619239 w 827532"/>
                  <a:gd name="connsiteY16" fmla="*/ 264372 h 1110686"/>
                  <a:gd name="connsiteX17" fmla="*/ 690753 w 827532"/>
                  <a:gd name="connsiteY17" fmla="*/ 292528 h 1110686"/>
                  <a:gd name="connsiteX18" fmla="*/ 701193 w 827532"/>
                  <a:gd name="connsiteY18" fmla="*/ 298091 h 1110686"/>
                  <a:gd name="connsiteX19" fmla="*/ 774116 w 827532"/>
                  <a:gd name="connsiteY19" fmla="*/ 355621 h 1110686"/>
                  <a:gd name="connsiteX20" fmla="*/ 782727 w 827532"/>
                  <a:gd name="connsiteY20" fmla="*/ 365870 h 1110686"/>
                  <a:gd name="connsiteX21" fmla="*/ 824979 w 827532"/>
                  <a:gd name="connsiteY21" fmla="*/ 455748 h 1110686"/>
                  <a:gd name="connsiteX22" fmla="*/ 827532 w 827532"/>
                  <a:gd name="connsiteY22" fmla="*/ 476817 h 11106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827532" h="1110686">
                    <a:moveTo>
                      <a:pt x="827532" y="476817"/>
                    </a:moveTo>
                    <a:cubicBezTo>
                      <a:pt x="827418" y="477999"/>
                      <a:pt x="827303" y="479179"/>
                      <a:pt x="827113" y="480361"/>
                    </a:cubicBezTo>
                    <a:cubicBezTo>
                      <a:pt x="824979" y="495258"/>
                      <a:pt x="817931" y="510879"/>
                      <a:pt x="807187" y="526843"/>
                    </a:cubicBezTo>
                    <a:cubicBezTo>
                      <a:pt x="807148" y="526919"/>
                      <a:pt x="807073" y="526995"/>
                      <a:pt x="807034" y="527071"/>
                    </a:cubicBezTo>
                    <a:cubicBezTo>
                      <a:pt x="769125" y="583193"/>
                      <a:pt x="685838" y="643086"/>
                      <a:pt x="612000" y="688920"/>
                    </a:cubicBezTo>
                    <a:cubicBezTo>
                      <a:pt x="538163" y="734755"/>
                      <a:pt x="473812" y="766568"/>
                      <a:pt x="473812" y="766568"/>
                    </a:cubicBezTo>
                    <a:lnTo>
                      <a:pt x="221818" y="1102305"/>
                    </a:lnTo>
                    <a:lnTo>
                      <a:pt x="215532" y="1110687"/>
                    </a:lnTo>
                    <a:lnTo>
                      <a:pt x="28385" y="811869"/>
                    </a:lnTo>
                    <a:lnTo>
                      <a:pt x="0" y="766568"/>
                    </a:lnTo>
                    <a:lnTo>
                      <a:pt x="56769" y="720543"/>
                    </a:lnTo>
                    <a:lnTo>
                      <a:pt x="276911" y="542044"/>
                    </a:lnTo>
                    <a:cubicBezTo>
                      <a:pt x="361950" y="293480"/>
                      <a:pt x="473812" y="212556"/>
                      <a:pt x="473812" y="212556"/>
                    </a:cubicBezTo>
                    <a:cubicBezTo>
                      <a:pt x="771449" y="-67327"/>
                      <a:pt x="807377" y="9711"/>
                      <a:pt x="807377" y="9711"/>
                    </a:cubicBezTo>
                    <a:cubicBezTo>
                      <a:pt x="830237" y="36343"/>
                      <a:pt x="603199" y="259952"/>
                      <a:pt x="603199" y="259952"/>
                    </a:cubicBezTo>
                    <a:cubicBezTo>
                      <a:pt x="603390" y="259991"/>
                      <a:pt x="603619" y="260067"/>
                      <a:pt x="603809" y="260104"/>
                    </a:cubicBezTo>
                    <a:cubicBezTo>
                      <a:pt x="609067" y="261476"/>
                      <a:pt x="614248" y="262924"/>
                      <a:pt x="619239" y="264372"/>
                    </a:cubicBezTo>
                    <a:cubicBezTo>
                      <a:pt x="646519" y="272411"/>
                      <a:pt x="670179" y="281974"/>
                      <a:pt x="690753" y="292528"/>
                    </a:cubicBezTo>
                    <a:cubicBezTo>
                      <a:pt x="694334" y="294357"/>
                      <a:pt x="697802" y="296224"/>
                      <a:pt x="701193" y="298091"/>
                    </a:cubicBezTo>
                    <a:cubicBezTo>
                      <a:pt x="732701" y="315655"/>
                      <a:pt x="756361" y="335581"/>
                      <a:pt x="774116" y="355621"/>
                    </a:cubicBezTo>
                    <a:cubicBezTo>
                      <a:pt x="777164" y="359012"/>
                      <a:pt x="780021" y="362441"/>
                      <a:pt x="782727" y="365870"/>
                    </a:cubicBezTo>
                    <a:cubicBezTo>
                      <a:pt x="810349" y="400770"/>
                      <a:pt x="820941" y="434793"/>
                      <a:pt x="824979" y="455748"/>
                    </a:cubicBezTo>
                    <a:cubicBezTo>
                      <a:pt x="827532" y="468816"/>
                      <a:pt x="827532" y="476817"/>
                      <a:pt x="827532" y="476817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AF8C"/>
                  </a:gs>
                  <a:gs pos="50000">
                    <a:srgbClr val="FFB99E"/>
                  </a:gs>
                  <a:gs pos="100000">
                    <a:srgbClr val="FFC3B0"/>
                  </a:gs>
                </a:gsLst>
                <a:lin ang="18826476" scaled="1"/>
              </a:gra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2" name="任意多边形: 形状 541">
                <a:extLst>
                  <a:ext uri="{FF2B5EF4-FFF2-40B4-BE49-F238E27FC236}">
                    <a16:creationId xmlns:a16="http://schemas.microsoft.com/office/drawing/2014/main" id="{BCCB2055-022D-6C80-E7A5-A2AA64DEA77A}"/>
                  </a:ext>
                </a:extLst>
              </p:cNvPr>
              <p:cNvSpPr/>
              <p:nvPr/>
            </p:nvSpPr>
            <p:spPr>
              <a:xfrm>
                <a:off x="6122746" y="4209859"/>
                <a:ext cx="437387" cy="329374"/>
              </a:xfrm>
              <a:custGeom>
                <a:avLst/>
                <a:gdLst>
                  <a:gd name="connsiteX0" fmla="*/ 307124 w 437387"/>
                  <a:gd name="connsiteY0" fmla="*/ 315849 h 329374"/>
                  <a:gd name="connsiteX1" fmla="*/ 342328 w 437387"/>
                  <a:gd name="connsiteY1" fmla="*/ 187757 h 329374"/>
                  <a:gd name="connsiteX2" fmla="*/ 393002 w 437387"/>
                  <a:gd name="connsiteY2" fmla="*/ 105728 h 329374"/>
                  <a:gd name="connsiteX3" fmla="*/ 384391 w 437387"/>
                  <a:gd name="connsiteY3" fmla="*/ 95479 h 329374"/>
                  <a:gd name="connsiteX4" fmla="*/ 333375 w 437387"/>
                  <a:gd name="connsiteY4" fmla="*/ 180442 h 329374"/>
                  <a:gd name="connsiteX5" fmla="*/ 248907 w 437387"/>
                  <a:gd name="connsiteY5" fmla="*/ 251880 h 329374"/>
                  <a:gd name="connsiteX6" fmla="*/ 248869 w 437387"/>
                  <a:gd name="connsiteY6" fmla="*/ 251880 h 329374"/>
                  <a:gd name="connsiteX7" fmla="*/ 227609 w 437387"/>
                  <a:gd name="connsiteY7" fmla="*/ 239764 h 329374"/>
                  <a:gd name="connsiteX8" fmla="*/ 226809 w 437387"/>
                  <a:gd name="connsiteY8" fmla="*/ 238201 h 329374"/>
                  <a:gd name="connsiteX9" fmla="*/ 225285 w 437387"/>
                  <a:gd name="connsiteY9" fmla="*/ 237363 h 329374"/>
                  <a:gd name="connsiteX10" fmla="*/ 222352 w 437387"/>
                  <a:gd name="connsiteY10" fmla="*/ 232943 h 329374"/>
                  <a:gd name="connsiteX11" fmla="*/ 242468 w 437387"/>
                  <a:gd name="connsiteY11" fmla="*/ 162573 h 329374"/>
                  <a:gd name="connsiteX12" fmla="*/ 249060 w 437387"/>
                  <a:gd name="connsiteY12" fmla="*/ 165202 h 329374"/>
                  <a:gd name="connsiteX13" fmla="*/ 250202 w 437387"/>
                  <a:gd name="connsiteY13" fmla="*/ 165735 h 329374"/>
                  <a:gd name="connsiteX14" fmla="*/ 251460 w 437387"/>
                  <a:gd name="connsiteY14" fmla="*/ 165888 h 329374"/>
                  <a:gd name="connsiteX15" fmla="*/ 316840 w 437387"/>
                  <a:gd name="connsiteY15" fmla="*/ 150343 h 329374"/>
                  <a:gd name="connsiteX16" fmla="*/ 288112 w 437387"/>
                  <a:gd name="connsiteY16" fmla="*/ 89878 h 329374"/>
                  <a:gd name="connsiteX17" fmla="*/ 287312 w 437387"/>
                  <a:gd name="connsiteY17" fmla="*/ 89230 h 329374"/>
                  <a:gd name="connsiteX18" fmla="*/ 282512 w 437387"/>
                  <a:gd name="connsiteY18" fmla="*/ 85954 h 329374"/>
                  <a:gd name="connsiteX19" fmla="*/ 283616 w 437387"/>
                  <a:gd name="connsiteY19" fmla="*/ 84011 h 329374"/>
                  <a:gd name="connsiteX20" fmla="*/ 311468 w 437387"/>
                  <a:gd name="connsiteY20" fmla="*/ 37986 h 329374"/>
                  <a:gd name="connsiteX21" fmla="*/ 301028 w 437387"/>
                  <a:gd name="connsiteY21" fmla="*/ 32423 h 329374"/>
                  <a:gd name="connsiteX22" fmla="*/ 272834 w 437387"/>
                  <a:gd name="connsiteY22" fmla="*/ 79629 h 329374"/>
                  <a:gd name="connsiteX23" fmla="*/ 190728 w 437387"/>
                  <a:gd name="connsiteY23" fmla="*/ 44692 h 329374"/>
                  <a:gd name="connsiteX24" fmla="*/ 223609 w 437387"/>
                  <a:gd name="connsiteY24" fmla="*/ 6592 h 329374"/>
                  <a:gd name="connsiteX25" fmla="*/ 229514 w 437387"/>
                  <a:gd name="connsiteY25" fmla="*/ 4267 h 329374"/>
                  <a:gd name="connsiteX26" fmla="*/ 214084 w 437387"/>
                  <a:gd name="connsiteY26" fmla="*/ 0 h 329374"/>
                  <a:gd name="connsiteX27" fmla="*/ 178156 w 437387"/>
                  <a:gd name="connsiteY27" fmla="*/ 42024 h 329374"/>
                  <a:gd name="connsiteX28" fmla="*/ 12573 w 437387"/>
                  <a:gd name="connsiteY28" fmla="*/ 68275 h 329374"/>
                  <a:gd name="connsiteX29" fmla="*/ 12687 w 437387"/>
                  <a:gd name="connsiteY29" fmla="*/ 85573 h 329374"/>
                  <a:gd name="connsiteX30" fmla="*/ 167449 w 437387"/>
                  <a:gd name="connsiteY30" fmla="*/ 56769 h 329374"/>
                  <a:gd name="connsiteX31" fmla="*/ 130416 w 437387"/>
                  <a:gd name="connsiteY31" fmla="*/ 129350 h 329374"/>
                  <a:gd name="connsiteX32" fmla="*/ 3315 w 437387"/>
                  <a:gd name="connsiteY32" fmla="*/ 158229 h 329374"/>
                  <a:gd name="connsiteX33" fmla="*/ 0 w 437387"/>
                  <a:gd name="connsiteY33" fmla="*/ 177660 h 329374"/>
                  <a:gd name="connsiteX34" fmla="*/ 125920 w 437387"/>
                  <a:gd name="connsiteY34" fmla="*/ 148666 h 329374"/>
                  <a:gd name="connsiteX35" fmla="*/ 130721 w 437387"/>
                  <a:gd name="connsiteY35" fmla="*/ 199682 h 329374"/>
                  <a:gd name="connsiteX36" fmla="*/ 130988 w 437387"/>
                  <a:gd name="connsiteY36" fmla="*/ 200254 h 329374"/>
                  <a:gd name="connsiteX37" fmla="*/ 154038 w 437387"/>
                  <a:gd name="connsiteY37" fmla="*/ 212522 h 329374"/>
                  <a:gd name="connsiteX38" fmla="*/ 154343 w 437387"/>
                  <a:gd name="connsiteY38" fmla="*/ 212522 h 329374"/>
                  <a:gd name="connsiteX39" fmla="*/ 230086 w 437387"/>
                  <a:gd name="connsiteY39" fmla="*/ 158610 h 329374"/>
                  <a:gd name="connsiteX40" fmla="*/ 231496 w 437387"/>
                  <a:gd name="connsiteY40" fmla="*/ 159029 h 329374"/>
                  <a:gd name="connsiteX41" fmla="*/ 211302 w 437387"/>
                  <a:gd name="connsiteY41" fmla="*/ 235839 h 329374"/>
                  <a:gd name="connsiteX42" fmla="*/ 218351 w 437387"/>
                  <a:gd name="connsiteY42" fmla="*/ 246545 h 329374"/>
                  <a:gd name="connsiteX43" fmla="*/ 248564 w 437387"/>
                  <a:gd name="connsiteY43" fmla="*/ 263347 h 329374"/>
                  <a:gd name="connsiteX44" fmla="*/ 248907 w 437387"/>
                  <a:gd name="connsiteY44" fmla="*/ 263347 h 329374"/>
                  <a:gd name="connsiteX45" fmla="*/ 309753 w 437387"/>
                  <a:gd name="connsiteY45" fmla="*/ 227876 h 329374"/>
                  <a:gd name="connsiteX46" fmla="*/ 300761 w 437387"/>
                  <a:gd name="connsiteY46" fmla="*/ 325412 h 329374"/>
                  <a:gd name="connsiteX47" fmla="*/ 301562 w 437387"/>
                  <a:gd name="connsiteY47" fmla="*/ 325908 h 329374"/>
                  <a:gd name="connsiteX48" fmla="*/ 319621 w 437387"/>
                  <a:gd name="connsiteY48" fmla="*/ 329375 h 329374"/>
                  <a:gd name="connsiteX49" fmla="*/ 417309 w 437387"/>
                  <a:gd name="connsiteY49" fmla="*/ 266967 h 329374"/>
                  <a:gd name="connsiteX50" fmla="*/ 417462 w 437387"/>
                  <a:gd name="connsiteY50" fmla="*/ 266738 h 329374"/>
                  <a:gd name="connsiteX51" fmla="*/ 437388 w 437387"/>
                  <a:gd name="connsiteY51" fmla="*/ 220256 h 329374"/>
                  <a:gd name="connsiteX52" fmla="*/ 307124 w 437387"/>
                  <a:gd name="connsiteY52" fmla="*/ 315849 h 329374"/>
                  <a:gd name="connsiteX53" fmla="*/ 278130 w 437387"/>
                  <a:gd name="connsiteY53" fmla="*/ 101385 h 329374"/>
                  <a:gd name="connsiteX54" fmla="*/ 303009 w 437387"/>
                  <a:gd name="connsiteY54" fmla="*/ 143980 h 329374"/>
                  <a:gd name="connsiteX55" fmla="*/ 254356 w 437387"/>
                  <a:gd name="connsiteY55" fmla="*/ 150876 h 329374"/>
                  <a:gd name="connsiteX56" fmla="*/ 249136 w 437387"/>
                  <a:gd name="connsiteY56" fmla="*/ 148552 h 329374"/>
                  <a:gd name="connsiteX57" fmla="*/ 275006 w 437387"/>
                  <a:gd name="connsiteY57" fmla="*/ 99289 h 329374"/>
                  <a:gd name="connsiteX58" fmla="*/ 278130 w 437387"/>
                  <a:gd name="connsiteY58" fmla="*/ 101385 h 329374"/>
                  <a:gd name="connsiteX59" fmla="*/ 180175 w 437387"/>
                  <a:gd name="connsiteY59" fmla="*/ 58903 h 329374"/>
                  <a:gd name="connsiteX60" fmla="*/ 264604 w 437387"/>
                  <a:gd name="connsiteY60" fmla="*/ 92469 h 329374"/>
                  <a:gd name="connsiteX61" fmla="*/ 229781 w 437387"/>
                  <a:gd name="connsiteY61" fmla="*/ 141237 h 329374"/>
                  <a:gd name="connsiteX62" fmla="*/ 142608 w 437387"/>
                  <a:gd name="connsiteY62" fmla="*/ 128931 h 329374"/>
                  <a:gd name="connsiteX63" fmla="*/ 180175 w 437387"/>
                  <a:gd name="connsiteY63" fmla="*/ 58903 h 329374"/>
                  <a:gd name="connsiteX64" fmla="*/ 154495 w 437387"/>
                  <a:gd name="connsiteY64" fmla="*/ 201092 h 329374"/>
                  <a:gd name="connsiteX65" fmla="*/ 141123 w 437387"/>
                  <a:gd name="connsiteY65" fmla="*/ 194920 h 329374"/>
                  <a:gd name="connsiteX66" fmla="*/ 137655 w 437387"/>
                  <a:gd name="connsiteY66" fmla="*/ 148095 h 329374"/>
                  <a:gd name="connsiteX67" fmla="*/ 218008 w 437387"/>
                  <a:gd name="connsiteY67" fmla="*/ 155486 h 329374"/>
                  <a:gd name="connsiteX68" fmla="*/ 154495 w 437387"/>
                  <a:gd name="connsiteY68" fmla="*/ 201092 h 3293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</a:cxnLst>
                <a:rect l="l" t="t" r="r" b="b"/>
                <a:pathLst>
                  <a:path w="437387" h="329374">
                    <a:moveTo>
                      <a:pt x="307124" y="315849"/>
                    </a:moveTo>
                    <a:cubicBezTo>
                      <a:pt x="289598" y="301638"/>
                      <a:pt x="311201" y="245821"/>
                      <a:pt x="342328" y="187757"/>
                    </a:cubicBezTo>
                    <a:cubicBezTo>
                      <a:pt x="358293" y="165354"/>
                      <a:pt x="375209" y="137999"/>
                      <a:pt x="393002" y="105728"/>
                    </a:cubicBezTo>
                    <a:cubicBezTo>
                      <a:pt x="390296" y="102299"/>
                      <a:pt x="387439" y="98870"/>
                      <a:pt x="384391" y="95479"/>
                    </a:cubicBezTo>
                    <a:cubicBezTo>
                      <a:pt x="374027" y="111329"/>
                      <a:pt x="352882" y="144475"/>
                      <a:pt x="333375" y="180442"/>
                    </a:cubicBezTo>
                    <a:cubicBezTo>
                      <a:pt x="290398" y="240678"/>
                      <a:pt x="263157" y="251880"/>
                      <a:pt x="248907" y="251880"/>
                    </a:cubicBezTo>
                    <a:lnTo>
                      <a:pt x="248869" y="251880"/>
                    </a:lnTo>
                    <a:cubicBezTo>
                      <a:pt x="234239" y="251841"/>
                      <a:pt x="227876" y="240259"/>
                      <a:pt x="227609" y="239764"/>
                    </a:cubicBezTo>
                    <a:lnTo>
                      <a:pt x="226809" y="238201"/>
                    </a:lnTo>
                    <a:lnTo>
                      <a:pt x="225285" y="237363"/>
                    </a:lnTo>
                    <a:cubicBezTo>
                      <a:pt x="224371" y="236906"/>
                      <a:pt x="223113" y="235915"/>
                      <a:pt x="222352" y="232943"/>
                    </a:cubicBezTo>
                    <a:cubicBezTo>
                      <a:pt x="219075" y="220218"/>
                      <a:pt x="228295" y="193319"/>
                      <a:pt x="242468" y="162573"/>
                    </a:cubicBezTo>
                    <a:cubicBezTo>
                      <a:pt x="246621" y="164097"/>
                      <a:pt x="248945" y="165126"/>
                      <a:pt x="249060" y="165202"/>
                    </a:cubicBezTo>
                    <a:lnTo>
                      <a:pt x="250202" y="165735"/>
                    </a:lnTo>
                    <a:lnTo>
                      <a:pt x="251460" y="165888"/>
                    </a:lnTo>
                    <a:cubicBezTo>
                      <a:pt x="289293" y="170040"/>
                      <a:pt x="310058" y="165088"/>
                      <a:pt x="316840" y="150343"/>
                    </a:cubicBezTo>
                    <a:cubicBezTo>
                      <a:pt x="327165" y="127788"/>
                      <a:pt x="294703" y="96012"/>
                      <a:pt x="288112" y="89878"/>
                    </a:cubicBezTo>
                    <a:lnTo>
                      <a:pt x="287312" y="89230"/>
                    </a:lnTo>
                    <a:cubicBezTo>
                      <a:pt x="285712" y="88087"/>
                      <a:pt x="284112" y="87021"/>
                      <a:pt x="282512" y="85954"/>
                    </a:cubicBezTo>
                    <a:cubicBezTo>
                      <a:pt x="282893" y="85306"/>
                      <a:pt x="283235" y="84659"/>
                      <a:pt x="283616" y="84011"/>
                    </a:cubicBezTo>
                    <a:cubicBezTo>
                      <a:pt x="292646" y="69799"/>
                      <a:pt x="301943" y="54445"/>
                      <a:pt x="311468" y="37986"/>
                    </a:cubicBezTo>
                    <a:cubicBezTo>
                      <a:pt x="308077" y="36119"/>
                      <a:pt x="304609" y="34252"/>
                      <a:pt x="301028" y="32423"/>
                    </a:cubicBezTo>
                    <a:cubicBezTo>
                      <a:pt x="294703" y="42558"/>
                      <a:pt x="284340" y="59550"/>
                      <a:pt x="272834" y="79629"/>
                    </a:cubicBezTo>
                    <a:cubicBezTo>
                      <a:pt x="244412" y="61874"/>
                      <a:pt x="216751" y="50902"/>
                      <a:pt x="190728" y="44692"/>
                    </a:cubicBezTo>
                    <a:cubicBezTo>
                      <a:pt x="206387" y="24460"/>
                      <a:pt x="220180" y="10058"/>
                      <a:pt x="223609" y="6592"/>
                    </a:cubicBezTo>
                    <a:lnTo>
                      <a:pt x="229514" y="4267"/>
                    </a:lnTo>
                    <a:cubicBezTo>
                      <a:pt x="224523" y="2819"/>
                      <a:pt x="219342" y="1372"/>
                      <a:pt x="214084" y="0"/>
                    </a:cubicBezTo>
                    <a:cubicBezTo>
                      <a:pt x="208445" y="5791"/>
                      <a:pt x="193891" y="21222"/>
                      <a:pt x="178156" y="42024"/>
                    </a:cubicBezTo>
                    <a:cubicBezTo>
                      <a:pt x="83629" y="24422"/>
                      <a:pt x="13601" y="67666"/>
                      <a:pt x="12573" y="68275"/>
                    </a:cubicBezTo>
                    <a:lnTo>
                      <a:pt x="12687" y="85573"/>
                    </a:lnTo>
                    <a:cubicBezTo>
                      <a:pt x="13601" y="85001"/>
                      <a:pt x="79896" y="44539"/>
                      <a:pt x="167449" y="56769"/>
                    </a:cubicBezTo>
                    <a:cubicBezTo>
                      <a:pt x="152628" y="78219"/>
                      <a:pt x="138227" y="103556"/>
                      <a:pt x="130416" y="129350"/>
                    </a:cubicBezTo>
                    <a:cubicBezTo>
                      <a:pt x="94755" y="131140"/>
                      <a:pt x="52159" y="138989"/>
                      <a:pt x="3315" y="158229"/>
                    </a:cubicBezTo>
                    <a:lnTo>
                      <a:pt x="0" y="177660"/>
                    </a:lnTo>
                    <a:cubicBezTo>
                      <a:pt x="47511" y="158954"/>
                      <a:pt x="90030" y="150952"/>
                      <a:pt x="125920" y="148666"/>
                    </a:cubicBezTo>
                    <a:cubicBezTo>
                      <a:pt x="123101" y="166230"/>
                      <a:pt x="124015" y="183604"/>
                      <a:pt x="130721" y="199682"/>
                    </a:cubicBezTo>
                    <a:lnTo>
                      <a:pt x="130988" y="200254"/>
                    </a:lnTo>
                    <a:cubicBezTo>
                      <a:pt x="131254" y="200749"/>
                      <a:pt x="137846" y="212369"/>
                      <a:pt x="154038" y="212522"/>
                    </a:cubicBezTo>
                    <a:lnTo>
                      <a:pt x="154343" y="212522"/>
                    </a:lnTo>
                    <a:cubicBezTo>
                      <a:pt x="174574" y="212522"/>
                      <a:pt x="200101" y="194158"/>
                      <a:pt x="230086" y="158610"/>
                    </a:cubicBezTo>
                    <a:cubicBezTo>
                      <a:pt x="230581" y="158763"/>
                      <a:pt x="231000" y="158877"/>
                      <a:pt x="231496" y="159029"/>
                    </a:cubicBezTo>
                    <a:cubicBezTo>
                      <a:pt x="216941" y="191110"/>
                      <a:pt x="207302" y="220409"/>
                      <a:pt x="211302" y="235839"/>
                    </a:cubicBezTo>
                    <a:cubicBezTo>
                      <a:pt x="212522" y="240563"/>
                      <a:pt x="214884" y="244183"/>
                      <a:pt x="218351" y="246545"/>
                    </a:cubicBezTo>
                    <a:cubicBezTo>
                      <a:pt x="221094" y="250927"/>
                      <a:pt x="230505" y="263195"/>
                      <a:pt x="248564" y="263347"/>
                    </a:cubicBezTo>
                    <a:lnTo>
                      <a:pt x="248907" y="263347"/>
                    </a:lnTo>
                    <a:cubicBezTo>
                      <a:pt x="266890" y="263347"/>
                      <a:pt x="287236" y="251460"/>
                      <a:pt x="309753" y="227876"/>
                    </a:cubicBezTo>
                    <a:cubicBezTo>
                      <a:pt x="286322" y="280492"/>
                      <a:pt x="283426" y="312534"/>
                      <a:pt x="300761" y="325412"/>
                    </a:cubicBezTo>
                    <a:lnTo>
                      <a:pt x="301562" y="325908"/>
                    </a:lnTo>
                    <a:cubicBezTo>
                      <a:pt x="302362" y="326288"/>
                      <a:pt x="308686" y="329375"/>
                      <a:pt x="319621" y="329375"/>
                    </a:cubicBezTo>
                    <a:cubicBezTo>
                      <a:pt x="339204" y="329337"/>
                      <a:pt x="373608" y="319545"/>
                      <a:pt x="417309" y="266967"/>
                    </a:cubicBezTo>
                    <a:cubicBezTo>
                      <a:pt x="417348" y="266891"/>
                      <a:pt x="417423" y="266814"/>
                      <a:pt x="417462" y="266738"/>
                    </a:cubicBezTo>
                    <a:cubicBezTo>
                      <a:pt x="428206" y="250774"/>
                      <a:pt x="435254" y="235154"/>
                      <a:pt x="437388" y="220256"/>
                    </a:cubicBezTo>
                    <a:cubicBezTo>
                      <a:pt x="362750" y="334252"/>
                      <a:pt x="311772" y="317678"/>
                      <a:pt x="307124" y="315849"/>
                    </a:cubicBezTo>
                    <a:close/>
                    <a:moveTo>
                      <a:pt x="278130" y="101385"/>
                    </a:moveTo>
                    <a:cubicBezTo>
                      <a:pt x="290779" y="113272"/>
                      <a:pt x="307200" y="134798"/>
                      <a:pt x="303009" y="143980"/>
                    </a:cubicBezTo>
                    <a:cubicBezTo>
                      <a:pt x="301752" y="146685"/>
                      <a:pt x="294589" y="155105"/>
                      <a:pt x="254356" y="150876"/>
                    </a:cubicBezTo>
                    <a:cubicBezTo>
                      <a:pt x="253212" y="150381"/>
                      <a:pt x="251460" y="149543"/>
                      <a:pt x="249136" y="148552"/>
                    </a:cubicBezTo>
                    <a:cubicBezTo>
                      <a:pt x="257099" y="132284"/>
                      <a:pt x="266052" y="115367"/>
                      <a:pt x="275006" y="99289"/>
                    </a:cubicBezTo>
                    <a:cubicBezTo>
                      <a:pt x="276034" y="99937"/>
                      <a:pt x="277101" y="100660"/>
                      <a:pt x="278130" y="101385"/>
                    </a:cubicBezTo>
                    <a:close/>
                    <a:moveTo>
                      <a:pt x="180175" y="58903"/>
                    </a:moveTo>
                    <a:cubicBezTo>
                      <a:pt x="206997" y="64123"/>
                      <a:pt x="235534" y="74486"/>
                      <a:pt x="264604" y="92469"/>
                    </a:cubicBezTo>
                    <a:cubicBezTo>
                      <a:pt x="251803" y="111938"/>
                      <a:pt x="240220" y="127978"/>
                      <a:pt x="229781" y="141237"/>
                    </a:cubicBezTo>
                    <a:cubicBezTo>
                      <a:pt x="210579" y="135065"/>
                      <a:pt x="181165" y="128435"/>
                      <a:pt x="142608" y="128931"/>
                    </a:cubicBezTo>
                    <a:cubicBezTo>
                      <a:pt x="150838" y="104089"/>
                      <a:pt x="165506" y="79515"/>
                      <a:pt x="180175" y="58903"/>
                    </a:cubicBezTo>
                    <a:close/>
                    <a:moveTo>
                      <a:pt x="154495" y="201092"/>
                    </a:moveTo>
                    <a:cubicBezTo>
                      <a:pt x="145809" y="201283"/>
                      <a:pt x="141808" y="195949"/>
                      <a:pt x="141123" y="194920"/>
                    </a:cubicBezTo>
                    <a:cubicBezTo>
                      <a:pt x="135179" y="180366"/>
                      <a:pt x="134683" y="164402"/>
                      <a:pt x="137655" y="148095"/>
                    </a:cubicBezTo>
                    <a:cubicBezTo>
                      <a:pt x="171603" y="147066"/>
                      <a:pt x="198920" y="151067"/>
                      <a:pt x="218008" y="155486"/>
                    </a:cubicBezTo>
                    <a:cubicBezTo>
                      <a:pt x="185661" y="192977"/>
                      <a:pt x="165621" y="201016"/>
                      <a:pt x="154495" y="201092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9263"/>
                  </a:gs>
                  <a:gs pos="50000">
                    <a:srgbClr val="FF9D77"/>
                  </a:gs>
                  <a:gs pos="100000">
                    <a:srgbClr val="FFA88C"/>
                  </a:gs>
                </a:gsLst>
                <a:lin ang="0" scaled="1"/>
              </a:gra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3" name="任意多边形: 形状 542">
                <a:extLst>
                  <a:ext uri="{FF2B5EF4-FFF2-40B4-BE49-F238E27FC236}">
                    <a16:creationId xmlns:a16="http://schemas.microsoft.com/office/drawing/2014/main" id="{4F7AEDA4-8D84-F44A-0915-96A0D30C5BD4}"/>
                  </a:ext>
                </a:extLst>
              </p:cNvPr>
              <p:cNvSpPr/>
              <p:nvPr/>
            </p:nvSpPr>
            <p:spPr>
              <a:xfrm>
                <a:off x="6118555" y="4258175"/>
                <a:ext cx="310696" cy="120390"/>
              </a:xfrm>
              <a:custGeom>
                <a:avLst/>
                <a:gdLst>
                  <a:gd name="connsiteX0" fmla="*/ 12535 w 310696"/>
                  <a:gd name="connsiteY0" fmla="*/ 31427 h 120390"/>
                  <a:gd name="connsiteX1" fmla="*/ 283235 w 310696"/>
                  <a:gd name="connsiteY1" fmla="*/ 47543 h 120390"/>
                  <a:gd name="connsiteX2" fmla="*/ 253555 w 310696"/>
                  <a:gd name="connsiteY2" fmla="*/ 108503 h 120390"/>
                  <a:gd name="connsiteX3" fmla="*/ 0 w 310696"/>
                  <a:gd name="connsiteY3" fmla="*/ 120390 h 120390"/>
                  <a:gd name="connsiteX4" fmla="*/ 12535 w 310696"/>
                  <a:gd name="connsiteY4" fmla="*/ 31427 h 1203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0696" h="120390">
                    <a:moveTo>
                      <a:pt x="12535" y="31427"/>
                    </a:moveTo>
                    <a:cubicBezTo>
                      <a:pt x="12535" y="31427"/>
                      <a:pt x="145504" y="-49040"/>
                      <a:pt x="283235" y="47543"/>
                    </a:cubicBezTo>
                    <a:cubicBezTo>
                      <a:pt x="283235" y="47543"/>
                      <a:pt x="361607" y="120352"/>
                      <a:pt x="253555" y="108503"/>
                    </a:cubicBezTo>
                    <a:cubicBezTo>
                      <a:pt x="253555" y="108503"/>
                      <a:pt x="148780" y="61793"/>
                      <a:pt x="0" y="120390"/>
                    </a:cubicBezTo>
                    <a:lnTo>
                      <a:pt x="12535" y="31427"/>
                    </a:lnTo>
                    <a:close/>
                  </a:path>
                </a:pathLst>
              </a:custGeom>
              <a:gradFill>
                <a:gsLst>
                  <a:gs pos="0">
                    <a:srgbClr val="FFAF8C"/>
                  </a:gs>
                  <a:gs pos="50000">
                    <a:srgbClr val="FFB99E"/>
                  </a:gs>
                  <a:gs pos="100000">
                    <a:srgbClr val="FFC3B0"/>
                  </a:gs>
                </a:gsLst>
                <a:lin ang="18826474" scaled="1"/>
              </a:gra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4" name="任意多边形: 形状 543">
                <a:extLst>
                  <a:ext uri="{FF2B5EF4-FFF2-40B4-BE49-F238E27FC236}">
                    <a16:creationId xmlns:a16="http://schemas.microsoft.com/office/drawing/2014/main" id="{311B721D-5B21-10C6-7EC7-B5A374D9A2EE}"/>
                  </a:ext>
                </a:extLst>
              </p:cNvPr>
              <p:cNvSpPr/>
              <p:nvPr/>
            </p:nvSpPr>
            <p:spPr>
              <a:xfrm>
                <a:off x="6348565" y="4293870"/>
                <a:ext cx="71969" cy="64791"/>
              </a:xfrm>
              <a:custGeom>
                <a:avLst/>
                <a:gdLst>
                  <a:gd name="connsiteX0" fmla="*/ 13868 w 71969"/>
                  <a:gd name="connsiteY0" fmla="*/ 0 h 64791"/>
                  <a:gd name="connsiteX1" fmla="*/ 0 w 71969"/>
                  <a:gd name="connsiteY1" fmla="*/ 49796 h 64791"/>
                  <a:gd name="connsiteX2" fmla="*/ 69380 w 71969"/>
                  <a:gd name="connsiteY2" fmla="*/ 59588 h 64791"/>
                  <a:gd name="connsiteX3" fmla="*/ 13868 w 71969"/>
                  <a:gd name="connsiteY3" fmla="*/ 0 h 647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1969" h="64791">
                    <a:moveTo>
                      <a:pt x="13868" y="0"/>
                    </a:moveTo>
                    <a:lnTo>
                      <a:pt x="0" y="49796"/>
                    </a:lnTo>
                    <a:cubicBezTo>
                      <a:pt x="0" y="49796"/>
                      <a:pt x="55092" y="75514"/>
                      <a:pt x="69380" y="59588"/>
                    </a:cubicBezTo>
                    <a:cubicBezTo>
                      <a:pt x="69380" y="59588"/>
                      <a:pt x="90182" y="32385"/>
                      <a:pt x="13868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9263"/>
                  </a:gs>
                  <a:gs pos="50000">
                    <a:srgbClr val="FF9D77"/>
                  </a:gs>
                  <a:gs pos="100000">
                    <a:srgbClr val="FFA88C"/>
                  </a:gs>
                </a:gsLst>
                <a:lin ang="0" scaled="1"/>
              </a:gra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545" name="任意多边形: 形状 544">
              <a:extLst>
                <a:ext uri="{FF2B5EF4-FFF2-40B4-BE49-F238E27FC236}">
                  <a16:creationId xmlns:a16="http://schemas.microsoft.com/office/drawing/2014/main" id="{66080ED1-1A14-166E-4844-A2C42FBDCBD8}"/>
                </a:ext>
              </a:extLst>
            </p:cNvPr>
            <p:cNvSpPr/>
            <p:nvPr/>
          </p:nvSpPr>
          <p:spPr>
            <a:xfrm>
              <a:off x="5733021" y="4476788"/>
              <a:ext cx="807034" cy="575233"/>
            </a:xfrm>
            <a:custGeom>
              <a:avLst/>
              <a:gdLst>
                <a:gd name="connsiteX0" fmla="*/ 807034 w 807034"/>
                <a:gd name="connsiteY0" fmla="*/ 0 h 575233"/>
                <a:gd name="connsiteX1" fmla="*/ 612000 w 807034"/>
                <a:gd name="connsiteY1" fmla="*/ 161849 h 575233"/>
                <a:gd name="connsiteX2" fmla="*/ 473812 w 807034"/>
                <a:gd name="connsiteY2" fmla="*/ 239497 h 575233"/>
                <a:gd name="connsiteX3" fmla="*/ 221818 w 807034"/>
                <a:gd name="connsiteY3" fmla="*/ 575234 h 575233"/>
                <a:gd name="connsiteX4" fmla="*/ 28385 w 807034"/>
                <a:gd name="connsiteY4" fmla="*/ 284798 h 575233"/>
                <a:gd name="connsiteX5" fmla="*/ 0 w 807034"/>
                <a:gd name="connsiteY5" fmla="*/ 239497 h 575233"/>
                <a:gd name="connsiteX6" fmla="*/ 56769 w 807034"/>
                <a:gd name="connsiteY6" fmla="*/ 193472 h 575233"/>
                <a:gd name="connsiteX7" fmla="*/ 685838 w 807034"/>
                <a:gd name="connsiteY7" fmla="*/ 53912 h 575233"/>
                <a:gd name="connsiteX8" fmla="*/ 690486 w 807034"/>
                <a:gd name="connsiteY8" fmla="*/ 58445 h 575233"/>
                <a:gd name="connsiteX9" fmla="*/ 691287 w 807034"/>
                <a:gd name="connsiteY9" fmla="*/ 58941 h 575233"/>
                <a:gd name="connsiteX10" fmla="*/ 709346 w 807034"/>
                <a:gd name="connsiteY10" fmla="*/ 62408 h 575233"/>
                <a:gd name="connsiteX11" fmla="*/ 807034 w 807034"/>
                <a:gd name="connsiteY11" fmla="*/ 0 h 5752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07034" h="575233">
                  <a:moveTo>
                    <a:pt x="807034" y="0"/>
                  </a:moveTo>
                  <a:cubicBezTo>
                    <a:pt x="769125" y="56121"/>
                    <a:pt x="685838" y="116014"/>
                    <a:pt x="612000" y="161849"/>
                  </a:cubicBezTo>
                  <a:cubicBezTo>
                    <a:pt x="538163" y="207683"/>
                    <a:pt x="473812" y="239497"/>
                    <a:pt x="473812" y="239497"/>
                  </a:cubicBezTo>
                  <a:lnTo>
                    <a:pt x="221818" y="575234"/>
                  </a:lnTo>
                  <a:lnTo>
                    <a:pt x="28385" y="284798"/>
                  </a:lnTo>
                  <a:lnTo>
                    <a:pt x="0" y="239497"/>
                  </a:lnTo>
                  <a:lnTo>
                    <a:pt x="56769" y="193472"/>
                  </a:lnTo>
                  <a:cubicBezTo>
                    <a:pt x="200292" y="196825"/>
                    <a:pt x="481013" y="184137"/>
                    <a:pt x="685838" y="53912"/>
                  </a:cubicBezTo>
                  <a:cubicBezTo>
                    <a:pt x="687172" y="55626"/>
                    <a:pt x="688734" y="57150"/>
                    <a:pt x="690486" y="58445"/>
                  </a:cubicBezTo>
                  <a:lnTo>
                    <a:pt x="691287" y="58941"/>
                  </a:lnTo>
                  <a:cubicBezTo>
                    <a:pt x="692087" y="59321"/>
                    <a:pt x="698411" y="62408"/>
                    <a:pt x="709346" y="62408"/>
                  </a:cubicBezTo>
                  <a:cubicBezTo>
                    <a:pt x="728929" y="62370"/>
                    <a:pt x="763333" y="52578"/>
                    <a:pt x="807034" y="0"/>
                  </a:cubicBezTo>
                  <a:close/>
                </a:path>
              </a:pathLst>
            </a:custGeom>
            <a:gradFill>
              <a:gsLst>
                <a:gs pos="0">
                  <a:srgbClr val="FF9263"/>
                </a:gs>
                <a:gs pos="50000">
                  <a:srgbClr val="FF9D77"/>
                </a:gs>
                <a:gs pos="100000">
                  <a:srgbClr val="FFA88C"/>
                </a:gs>
              </a:gsLst>
              <a:lin ang="17524823" scaled="1"/>
            </a:gradFill>
            <a:ln w="38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6" name="任意多边形: 形状 545">
              <a:extLst>
                <a:ext uri="{FF2B5EF4-FFF2-40B4-BE49-F238E27FC236}">
                  <a16:creationId xmlns:a16="http://schemas.microsoft.com/office/drawing/2014/main" id="{99710349-C73B-64EE-B257-3C09D98562B5}"/>
                </a:ext>
              </a:extLst>
            </p:cNvPr>
            <p:cNvSpPr/>
            <p:nvPr/>
          </p:nvSpPr>
          <p:spPr>
            <a:xfrm>
              <a:off x="2832277" y="2229954"/>
              <a:ext cx="2096033" cy="1724406"/>
            </a:xfrm>
            <a:custGeom>
              <a:avLst/>
              <a:gdLst>
                <a:gd name="connsiteX0" fmla="*/ 2096034 w 2096033"/>
                <a:gd name="connsiteY0" fmla="*/ 1022528 h 1724406"/>
                <a:gd name="connsiteX1" fmla="*/ 1739608 w 2096033"/>
                <a:gd name="connsiteY1" fmla="*/ 554469 h 1724406"/>
                <a:gd name="connsiteX2" fmla="*/ 1249947 w 2096033"/>
                <a:gd name="connsiteY2" fmla="*/ 0 h 1724406"/>
                <a:gd name="connsiteX3" fmla="*/ 306629 w 2096033"/>
                <a:gd name="connsiteY3" fmla="*/ 298818 h 1724406"/>
                <a:gd name="connsiteX4" fmla="*/ 117577 w 2096033"/>
                <a:gd name="connsiteY4" fmla="*/ 1312774 h 1724406"/>
                <a:gd name="connsiteX5" fmla="*/ 0 w 2096033"/>
                <a:gd name="connsiteY5" fmla="*/ 1312774 h 1724406"/>
                <a:gd name="connsiteX6" fmla="*/ 0 w 2096033"/>
                <a:gd name="connsiteY6" fmla="*/ 1448981 h 1724406"/>
                <a:gd name="connsiteX7" fmla="*/ 85649 w 2096033"/>
                <a:gd name="connsiteY7" fmla="*/ 1448981 h 1724406"/>
                <a:gd name="connsiteX8" fmla="*/ 439103 w 2096033"/>
                <a:gd name="connsiteY8" fmla="*/ 1699717 h 1724406"/>
                <a:gd name="connsiteX9" fmla="*/ 116091 w 2096033"/>
                <a:gd name="connsiteY9" fmla="*/ 1448981 h 1724406"/>
                <a:gd name="connsiteX10" fmla="*/ 150990 w 2096033"/>
                <a:gd name="connsiteY10" fmla="*/ 1448981 h 1724406"/>
                <a:gd name="connsiteX11" fmla="*/ 143332 w 2096033"/>
                <a:gd name="connsiteY11" fmla="*/ 1452753 h 1724406"/>
                <a:gd name="connsiteX12" fmla="*/ 385801 w 2096033"/>
                <a:gd name="connsiteY12" fmla="*/ 1616659 h 1724406"/>
                <a:gd name="connsiteX13" fmla="*/ 598894 w 2096033"/>
                <a:gd name="connsiteY13" fmla="*/ 1690383 h 1724406"/>
                <a:gd name="connsiteX14" fmla="*/ 580225 w 2096033"/>
                <a:gd name="connsiteY14" fmla="*/ 1600276 h 1724406"/>
                <a:gd name="connsiteX15" fmla="*/ 767448 w 2096033"/>
                <a:gd name="connsiteY15" fmla="*/ 1616393 h 1724406"/>
                <a:gd name="connsiteX16" fmla="*/ 997877 w 2096033"/>
                <a:gd name="connsiteY16" fmla="*/ 1616393 h 1724406"/>
                <a:gd name="connsiteX17" fmla="*/ 1267892 w 2096033"/>
                <a:gd name="connsiteY17" fmla="*/ 1564272 h 1724406"/>
                <a:gd name="connsiteX18" fmla="*/ 1217486 w 2096033"/>
                <a:gd name="connsiteY18" fmla="*/ 1656169 h 1724406"/>
                <a:gd name="connsiteX19" fmla="*/ 1748447 w 2096033"/>
                <a:gd name="connsiteY19" fmla="*/ 1538631 h 1724406"/>
                <a:gd name="connsiteX20" fmla="*/ 1815656 w 2096033"/>
                <a:gd name="connsiteY20" fmla="*/ 1538631 h 1724406"/>
                <a:gd name="connsiteX21" fmla="*/ 1682382 w 2096033"/>
                <a:gd name="connsiteY21" fmla="*/ 1620165 h 1724406"/>
                <a:gd name="connsiteX22" fmla="*/ 1441056 w 2096033"/>
                <a:gd name="connsiteY22" fmla="*/ 1724406 h 1724406"/>
                <a:gd name="connsiteX23" fmla="*/ 1849374 w 2096033"/>
                <a:gd name="connsiteY23" fmla="*/ 1538631 h 1724406"/>
                <a:gd name="connsiteX24" fmla="*/ 1902523 w 2096033"/>
                <a:gd name="connsiteY24" fmla="*/ 1538631 h 1724406"/>
                <a:gd name="connsiteX25" fmla="*/ 1902523 w 2096033"/>
                <a:gd name="connsiteY25" fmla="*/ 1391069 h 1724406"/>
                <a:gd name="connsiteX26" fmla="*/ 1848574 w 2096033"/>
                <a:gd name="connsiteY26" fmla="*/ 1391069 h 1724406"/>
                <a:gd name="connsiteX27" fmla="*/ 2096034 w 2096033"/>
                <a:gd name="connsiteY27" fmla="*/ 1022528 h 17244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096033" h="1724406">
                  <a:moveTo>
                    <a:pt x="2096034" y="1022528"/>
                  </a:moveTo>
                  <a:lnTo>
                    <a:pt x="1739608" y="554469"/>
                  </a:lnTo>
                  <a:lnTo>
                    <a:pt x="1249947" y="0"/>
                  </a:lnTo>
                  <a:lnTo>
                    <a:pt x="306629" y="298818"/>
                  </a:lnTo>
                  <a:lnTo>
                    <a:pt x="117577" y="1312774"/>
                  </a:lnTo>
                  <a:lnTo>
                    <a:pt x="0" y="1312774"/>
                  </a:lnTo>
                  <a:lnTo>
                    <a:pt x="0" y="1448981"/>
                  </a:lnTo>
                  <a:lnTo>
                    <a:pt x="85649" y="1448981"/>
                  </a:lnTo>
                  <a:cubicBezTo>
                    <a:pt x="156134" y="1580769"/>
                    <a:pt x="291351" y="1680591"/>
                    <a:pt x="439103" y="1699717"/>
                  </a:cubicBezTo>
                  <a:cubicBezTo>
                    <a:pt x="309944" y="1645272"/>
                    <a:pt x="199225" y="1558976"/>
                    <a:pt x="116091" y="1448981"/>
                  </a:cubicBezTo>
                  <a:lnTo>
                    <a:pt x="150990" y="1448981"/>
                  </a:lnTo>
                  <a:lnTo>
                    <a:pt x="143332" y="1452753"/>
                  </a:lnTo>
                  <a:lnTo>
                    <a:pt x="385801" y="1616659"/>
                  </a:lnTo>
                  <a:cubicBezTo>
                    <a:pt x="385801" y="1616659"/>
                    <a:pt x="470306" y="1694307"/>
                    <a:pt x="598894" y="1690383"/>
                  </a:cubicBezTo>
                  <a:cubicBezTo>
                    <a:pt x="598894" y="1690383"/>
                    <a:pt x="569709" y="1643139"/>
                    <a:pt x="580225" y="1600276"/>
                  </a:cubicBezTo>
                  <a:cubicBezTo>
                    <a:pt x="633755" y="1607706"/>
                    <a:pt x="695820" y="1613497"/>
                    <a:pt x="767448" y="1616393"/>
                  </a:cubicBezTo>
                  <a:lnTo>
                    <a:pt x="997877" y="1616393"/>
                  </a:lnTo>
                  <a:cubicBezTo>
                    <a:pt x="997877" y="1616393"/>
                    <a:pt x="1120292" y="1645196"/>
                    <a:pt x="1267892" y="1564272"/>
                  </a:cubicBezTo>
                  <a:cubicBezTo>
                    <a:pt x="1267892" y="1564272"/>
                    <a:pt x="1289495" y="1598562"/>
                    <a:pt x="1217486" y="1656169"/>
                  </a:cubicBezTo>
                  <a:cubicBezTo>
                    <a:pt x="1217486" y="1656169"/>
                    <a:pt x="1389698" y="1778127"/>
                    <a:pt x="1748447" y="1538631"/>
                  </a:cubicBezTo>
                  <a:lnTo>
                    <a:pt x="1815656" y="1538631"/>
                  </a:lnTo>
                  <a:cubicBezTo>
                    <a:pt x="1772641" y="1568006"/>
                    <a:pt x="1728673" y="1595514"/>
                    <a:pt x="1682382" y="1620165"/>
                  </a:cubicBezTo>
                  <a:cubicBezTo>
                    <a:pt x="1605001" y="1662189"/>
                    <a:pt x="1524419" y="1694460"/>
                    <a:pt x="1441056" y="1724406"/>
                  </a:cubicBezTo>
                  <a:cubicBezTo>
                    <a:pt x="1590561" y="1717091"/>
                    <a:pt x="1742770" y="1646606"/>
                    <a:pt x="1849374" y="1538631"/>
                  </a:cubicBezTo>
                  <a:lnTo>
                    <a:pt x="1902523" y="1538631"/>
                  </a:lnTo>
                  <a:lnTo>
                    <a:pt x="1902523" y="1391069"/>
                  </a:lnTo>
                  <a:lnTo>
                    <a:pt x="1848574" y="1391069"/>
                  </a:lnTo>
                  <a:lnTo>
                    <a:pt x="2096034" y="1022528"/>
                  </a:lnTo>
                  <a:close/>
                </a:path>
              </a:pathLst>
            </a:custGeom>
            <a:gradFill>
              <a:gsLst>
                <a:gs pos="535">
                  <a:srgbClr val="6E260E"/>
                </a:gs>
                <a:gs pos="100000">
                  <a:srgbClr val="CC3C10"/>
                </a:gs>
              </a:gsLst>
              <a:lin ang="17117177" scaled="1"/>
            </a:gradFill>
            <a:ln w="38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7" name="任意多边形: 形状 546">
              <a:extLst>
                <a:ext uri="{FF2B5EF4-FFF2-40B4-BE49-F238E27FC236}">
                  <a16:creationId xmlns:a16="http://schemas.microsoft.com/office/drawing/2014/main" id="{2718ED7C-2AF1-0E5F-5C43-31DDE4A0F1FB}"/>
                </a:ext>
              </a:extLst>
            </p:cNvPr>
            <p:cNvSpPr/>
            <p:nvPr/>
          </p:nvSpPr>
          <p:spPr>
            <a:xfrm>
              <a:off x="2572131" y="4010000"/>
              <a:ext cx="3516934" cy="2847999"/>
            </a:xfrm>
            <a:custGeom>
              <a:avLst/>
              <a:gdLst>
                <a:gd name="connsiteX0" fmla="*/ 3516935 w 3516934"/>
                <a:gd name="connsiteY0" fmla="*/ 1029944 h 2847999"/>
                <a:gd name="connsiteX1" fmla="*/ 2529002 w 3516934"/>
                <a:gd name="connsiteY1" fmla="*/ 1797507 h 2847999"/>
                <a:gd name="connsiteX2" fmla="*/ 2239480 w 3516934"/>
                <a:gd name="connsiteY2" fmla="*/ 1689150 h 2847999"/>
                <a:gd name="connsiteX3" fmla="*/ 2069325 w 3516934"/>
                <a:gd name="connsiteY3" fmla="*/ 1553781 h 2847999"/>
                <a:gd name="connsiteX4" fmla="*/ 1989239 w 3516934"/>
                <a:gd name="connsiteY4" fmla="*/ 1470151 h 2847999"/>
                <a:gd name="connsiteX5" fmla="*/ 2002079 w 3516934"/>
                <a:gd name="connsiteY5" fmla="*/ 2016353 h 2847999"/>
                <a:gd name="connsiteX6" fmla="*/ 2225154 w 3516934"/>
                <a:gd name="connsiteY6" fmla="*/ 2814433 h 2847999"/>
                <a:gd name="connsiteX7" fmla="*/ 2232241 w 3516934"/>
                <a:gd name="connsiteY7" fmla="*/ 2830588 h 2847999"/>
                <a:gd name="connsiteX8" fmla="*/ 2239937 w 3516934"/>
                <a:gd name="connsiteY8" fmla="*/ 2848000 h 2847999"/>
                <a:gd name="connsiteX9" fmla="*/ 0 w 3516934"/>
                <a:gd name="connsiteY9" fmla="*/ 2848000 h 2847999"/>
                <a:gd name="connsiteX10" fmla="*/ 349225 w 3516934"/>
                <a:gd name="connsiteY10" fmla="*/ 149186 h 2847999"/>
                <a:gd name="connsiteX11" fmla="*/ 919429 w 3516934"/>
                <a:gd name="connsiteY11" fmla="*/ 3720 h 2847999"/>
                <a:gd name="connsiteX12" fmla="*/ 1268806 w 3516934"/>
                <a:gd name="connsiteY12" fmla="*/ 4825 h 2847999"/>
                <a:gd name="connsiteX13" fmla="*/ 1633919 w 3516934"/>
                <a:gd name="connsiteY13" fmla="*/ 63004 h 2847999"/>
                <a:gd name="connsiteX14" fmla="*/ 1841221 w 3516934"/>
                <a:gd name="connsiteY14" fmla="*/ 173989 h 2847999"/>
                <a:gd name="connsiteX15" fmla="*/ 1841259 w 3516934"/>
                <a:gd name="connsiteY15" fmla="*/ 174028 h 2847999"/>
                <a:gd name="connsiteX16" fmla="*/ 1955673 w 3516934"/>
                <a:gd name="connsiteY16" fmla="*/ 259714 h 2847999"/>
                <a:gd name="connsiteX17" fmla="*/ 2104873 w 3516934"/>
                <a:gd name="connsiteY17" fmla="*/ 400151 h 2847999"/>
                <a:gd name="connsiteX18" fmla="*/ 2300021 w 3516934"/>
                <a:gd name="connsiteY18" fmla="*/ 639419 h 2847999"/>
                <a:gd name="connsiteX19" fmla="*/ 2375459 w 3516934"/>
                <a:gd name="connsiteY19" fmla="*/ 751318 h 2847999"/>
                <a:gd name="connsiteX20" fmla="*/ 2609164 w 3516934"/>
                <a:gd name="connsiteY20" fmla="*/ 1029944 h 2847999"/>
                <a:gd name="connsiteX21" fmla="*/ 3184360 w 3516934"/>
                <a:gd name="connsiteY21" fmla="*/ 634504 h 2847999"/>
                <a:gd name="connsiteX22" fmla="*/ 3389567 w 3516934"/>
                <a:gd name="connsiteY22" fmla="*/ 945171 h 2847999"/>
                <a:gd name="connsiteX23" fmla="*/ 3516935 w 3516934"/>
                <a:gd name="connsiteY23" fmla="*/ 1029944 h 2847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3516934" h="2847999">
                  <a:moveTo>
                    <a:pt x="3516935" y="1029944"/>
                  </a:moveTo>
                  <a:cubicBezTo>
                    <a:pt x="3516935" y="1029944"/>
                    <a:pt x="2924442" y="1734604"/>
                    <a:pt x="2529002" y="1797507"/>
                  </a:cubicBezTo>
                  <a:cubicBezTo>
                    <a:pt x="2529002" y="1797507"/>
                    <a:pt x="2390051" y="1778419"/>
                    <a:pt x="2239480" y="1689150"/>
                  </a:cubicBezTo>
                  <a:cubicBezTo>
                    <a:pt x="2182101" y="1655203"/>
                    <a:pt x="2123046" y="1611007"/>
                    <a:pt x="2069325" y="1553781"/>
                  </a:cubicBezTo>
                  <a:cubicBezTo>
                    <a:pt x="2055571" y="1539188"/>
                    <a:pt x="2002117" y="1486496"/>
                    <a:pt x="1989239" y="1470151"/>
                  </a:cubicBezTo>
                  <a:cubicBezTo>
                    <a:pt x="1989239" y="1470151"/>
                    <a:pt x="1957883" y="1684388"/>
                    <a:pt x="2002079" y="2016353"/>
                  </a:cubicBezTo>
                  <a:cubicBezTo>
                    <a:pt x="2031682" y="2239086"/>
                    <a:pt x="2095309" y="2514815"/>
                    <a:pt x="2225154" y="2814433"/>
                  </a:cubicBezTo>
                  <a:cubicBezTo>
                    <a:pt x="2227440" y="2819806"/>
                    <a:pt x="2229803" y="2825178"/>
                    <a:pt x="2232241" y="2830588"/>
                  </a:cubicBezTo>
                  <a:cubicBezTo>
                    <a:pt x="2234756" y="2836379"/>
                    <a:pt x="2237346" y="2842170"/>
                    <a:pt x="2239937" y="2848000"/>
                  </a:cubicBezTo>
                  <a:lnTo>
                    <a:pt x="0" y="2848000"/>
                  </a:lnTo>
                  <a:cubicBezTo>
                    <a:pt x="304952" y="1811070"/>
                    <a:pt x="-140475" y="745375"/>
                    <a:pt x="349225" y="149186"/>
                  </a:cubicBezTo>
                  <a:cubicBezTo>
                    <a:pt x="449275" y="27418"/>
                    <a:pt x="753047" y="12293"/>
                    <a:pt x="919429" y="3720"/>
                  </a:cubicBezTo>
                  <a:lnTo>
                    <a:pt x="1268806" y="4825"/>
                  </a:lnTo>
                  <a:cubicBezTo>
                    <a:pt x="1268806" y="4825"/>
                    <a:pt x="1416101" y="-24855"/>
                    <a:pt x="1633919" y="63004"/>
                  </a:cubicBezTo>
                  <a:cubicBezTo>
                    <a:pt x="1697622" y="88722"/>
                    <a:pt x="1767383" y="124498"/>
                    <a:pt x="1841221" y="173989"/>
                  </a:cubicBezTo>
                  <a:cubicBezTo>
                    <a:pt x="1841221" y="173989"/>
                    <a:pt x="1841221" y="174028"/>
                    <a:pt x="1841259" y="174028"/>
                  </a:cubicBezTo>
                  <a:cubicBezTo>
                    <a:pt x="1878444" y="198945"/>
                    <a:pt x="1916659" y="227329"/>
                    <a:pt x="1955673" y="259714"/>
                  </a:cubicBezTo>
                  <a:cubicBezTo>
                    <a:pt x="2004327" y="300100"/>
                    <a:pt x="2054238" y="346582"/>
                    <a:pt x="2104873" y="400151"/>
                  </a:cubicBezTo>
                  <a:cubicBezTo>
                    <a:pt x="2169033" y="467969"/>
                    <a:pt x="2234413" y="547102"/>
                    <a:pt x="2300021" y="639419"/>
                  </a:cubicBezTo>
                  <a:cubicBezTo>
                    <a:pt x="2325167" y="674737"/>
                    <a:pt x="2350313" y="712038"/>
                    <a:pt x="2375459" y="751318"/>
                  </a:cubicBezTo>
                  <a:lnTo>
                    <a:pt x="2609164" y="1029944"/>
                  </a:lnTo>
                  <a:cubicBezTo>
                    <a:pt x="2609164" y="1029944"/>
                    <a:pt x="2896362" y="849578"/>
                    <a:pt x="3184360" y="634504"/>
                  </a:cubicBezTo>
                  <a:cubicBezTo>
                    <a:pt x="3184360" y="634504"/>
                    <a:pt x="3227603" y="807554"/>
                    <a:pt x="3389567" y="945171"/>
                  </a:cubicBezTo>
                  <a:cubicBezTo>
                    <a:pt x="3425800" y="976033"/>
                    <a:pt x="3467976" y="1005027"/>
                    <a:pt x="3516935" y="1029944"/>
                  </a:cubicBez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50000">
                  <a:srgbClr val="FFC2C2"/>
                </a:gs>
                <a:gs pos="100000">
                  <a:srgbClr val="FF8585"/>
                </a:gs>
              </a:gsLst>
              <a:lin ang="7281714" scaled="1"/>
            </a:gradFill>
            <a:ln w="38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8" name="任意多边形: 形状 547">
              <a:extLst>
                <a:ext uri="{FF2B5EF4-FFF2-40B4-BE49-F238E27FC236}">
                  <a16:creationId xmlns:a16="http://schemas.microsoft.com/office/drawing/2014/main" id="{1B274975-C04F-8BD9-FD53-A8B88966E832}"/>
                </a:ext>
              </a:extLst>
            </p:cNvPr>
            <p:cNvSpPr/>
            <p:nvPr/>
          </p:nvSpPr>
          <p:spPr>
            <a:xfrm>
              <a:off x="4206049" y="4073004"/>
              <a:ext cx="1883016" cy="2784995"/>
            </a:xfrm>
            <a:custGeom>
              <a:avLst/>
              <a:gdLst>
                <a:gd name="connsiteX0" fmla="*/ 1883017 w 1883016"/>
                <a:gd name="connsiteY0" fmla="*/ 966940 h 2784995"/>
                <a:gd name="connsiteX1" fmla="*/ 895083 w 1883016"/>
                <a:gd name="connsiteY1" fmla="*/ 1734503 h 2784995"/>
                <a:gd name="connsiteX2" fmla="*/ 584682 w 1883016"/>
                <a:gd name="connsiteY2" fmla="*/ 1613383 h 2784995"/>
                <a:gd name="connsiteX3" fmla="*/ 583311 w 1883016"/>
                <a:gd name="connsiteY3" fmla="*/ 1612506 h 2784995"/>
                <a:gd name="connsiteX4" fmla="*/ 574662 w 1883016"/>
                <a:gd name="connsiteY4" fmla="*/ 1606906 h 2784995"/>
                <a:gd name="connsiteX5" fmla="*/ 572224 w 1883016"/>
                <a:gd name="connsiteY5" fmla="*/ 1605343 h 2784995"/>
                <a:gd name="connsiteX6" fmla="*/ 564528 w 1883016"/>
                <a:gd name="connsiteY6" fmla="*/ 1600200 h 2784995"/>
                <a:gd name="connsiteX7" fmla="*/ 561442 w 1883016"/>
                <a:gd name="connsiteY7" fmla="*/ 1598104 h 2784995"/>
                <a:gd name="connsiteX8" fmla="*/ 554317 w 1883016"/>
                <a:gd name="connsiteY8" fmla="*/ 1593189 h 2784995"/>
                <a:gd name="connsiteX9" fmla="*/ 550850 w 1883016"/>
                <a:gd name="connsiteY9" fmla="*/ 1590751 h 2784995"/>
                <a:gd name="connsiteX10" fmla="*/ 543725 w 1883016"/>
                <a:gd name="connsiteY10" fmla="*/ 1585684 h 2784995"/>
                <a:gd name="connsiteX11" fmla="*/ 540372 w 1883016"/>
                <a:gd name="connsiteY11" fmla="*/ 1583245 h 2784995"/>
                <a:gd name="connsiteX12" fmla="*/ 530390 w 1883016"/>
                <a:gd name="connsiteY12" fmla="*/ 1575854 h 2784995"/>
                <a:gd name="connsiteX13" fmla="*/ 525475 w 1883016"/>
                <a:gd name="connsiteY13" fmla="*/ 1572082 h 2784995"/>
                <a:gd name="connsiteX14" fmla="*/ 520179 w 1883016"/>
                <a:gd name="connsiteY14" fmla="*/ 1568005 h 2784995"/>
                <a:gd name="connsiteX15" fmla="*/ 514921 w 1883016"/>
                <a:gd name="connsiteY15" fmla="*/ 1563853 h 2784995"/>
                <a:gd name="connsiteX16" fmla="*/ 509968 w 1883016"/>
                <a:gd name="connsiteY16" fmla="*/ 1559890 h 2784995"/>
                <a:gd name="connsiteX17" fmla="*/ 504711 w 1883016"/>
                <a:gd name="connsiteY17" fmla="*/ 1555585 h 2784995"/>
                <a:gd name="connsiteX18" fmla="*/ 499758 w 1883016"/>
                <a:gd name="connsiteY18" fmla="*/ 1551508 h 2784995"/>
                <a:gd name="connsiteX19" fmla="*/ 494614 w 1883016"/>
                <a:gd name="connsiteY19" fmla="*/ 1547127 h 2784995"/>
                <a:gd name="connsiteX20" fmla="*/ 489585 w 1883016"/>
                <a:gd name="connsiteY20" fmla="*/ 1542821 h 2784995"/>
                <a:gd name="connsiteX21" fmla="*/ 484556 w 1883016"/>
                <a:gd name="connsiteY21" fmla="*/ 1538402 h 2784995"/>
                <a:gd name="connsiteX22" fmla="*/ 479412 w 1883016"/>
                <a:gd name="connsiteY22" fmla="*/ 1533830 h 2784995"/>
                <a:gd name="connsiteX23" fmla="*/ 474574 w 1883016"/>
                <a:gd name="connsiteY23" fmla="*/ 1529448 h 2784995"/>
                <a:gd name="connsiteX24" fmla="*/ 469278 w 1883016"/>
                <a:gd name="connsiteY24" fmla="*/ 1524534 h 2784995"/>
                <a:gd name="connsiteX25" fmla="*/ 464667 w 1883016"/>
                <a:gd name="connsiteY25" fmla="*/ 1520190 h 2784995"/>
                <a:gd name="connsiteX26" fmla="*/ 459067 w 1883016"/>
                <a:gd name="connsiteY26" fmla="*/ 1514780 h 2784995"/>
                <a:gd name="connsiteX27" fmla="*/ 454838 w 1883016"/>
                <a:gd name="connsiteY27" fmla="*/ 1510665 h 2784995"/>
                <a:gd name="connsiteX28" fmla="*/ 448513 w 1883016"/>
                <a:gd name="connsiteY28" fmla="*/ 1504340 h 2784995"/>
                <a:gd name="connsiteX29" fmla="*/ 445084 w 1883016"/>
                <a:gd name="connsiteY29" fmla="*/ 1500873 h 2784995"/>
                <a:gd name="connsiteX30" fmla="*/ 435407 w 1883016"/>
                <a:gd name="connsiteY30" fmla="*/ 1490777 h 2784995"/>
                <a:gd name="connsiteX31" fmla="*/ 355321 w 1883016"/>
                <a:gd name="connsiteY31" fmla="*/ 1407147 h 2784995"/>
                <a:gd name="connsiteX32" fmla="*/ 368160 w 1883016"/>
                <a:gd name="connsiteY32" fmla="*/ 1953349 h 2784995"/>
                <a:gd name="connsiteX33" fmla="*/ 591236 w 1883016"/>
                <a:gd name="connsiteY33" fmla="*/ 2751429 h 2784995"/>
                <a:gd name="connsiteX34" fmla="*/ 598322 w 1883016"/>
                <a:gd name="connsiteY34" fmla="*/ 2767584 h 2784995"/>
                <a:gd name="connsiteX35" fmla="*/ 606019 w 1883016"/>
                <a:gd name="connsiteY35" fmla="*/ 2784996 h 2784995"/>
                <a:gd name="connsiteX36" fmla="*/ 47625 w 1883016"/>
                <a:gd name="connsiteY36" fmla="*/ 2784996 h 2784995"/>
                <a:gd name="connsiteX37" fmla="*/ 232220 w 1883016"/>
                <a:gd name="connsiteY37" fmla="*/ 1459802 h 2784995"/>
                <a:gd name="connsiteX38" fmla="*/ 0 w 1883016"/>
                <a:gd name="connsiteY38" fmla="*/ 0 h 2784995"/>
                <a:gd name="connsiteX39" fmla="*/ 207302 w 1883016"/>
                <a:gd name="connsiteY39" fmla="*/ 110985 h 2784995"/>
                <a:gd name="connsiteX40" fmla="*/ 207340 w 1883016"/>
                <a:gd name="connsiteY40" fmla="*/ 111023 h 2784995"/>
                <a:gd name="connsiteX41" fmla="*/ 321755 w 1883016"/>
                <a:gd name="connsiteY41" fmla="*/ 196710 h 2784995"/>
                <a:gd name="connsiteX42" fmla="*/ 470954 w 1883016"/>
                <a:gd name="connsiteY42" fmla="*/ 337147 h 2784995"/>
                <a:gd name="connsiteX43" fmla="*/ 666102 w 1883016"/>
                <a:gd name="connsiteY43" fmla="*/ 576415 h 2784995"/>
                <a:gd name="connsiteX44" fmla="*/ 665378 w 1883016"/>
                <a:gd name="connsiteY44" fmla="*/ 1289494 h 2784995"/>
                <a:gd name="connsiteX45" fmla="*/ 1755648 w 1883016"/>
                <a:gd name="connsiteY45" fmla="*/ 882167 h 2784995"/>
                <a:gd name="connsiteX46" fmla="*/ 1883017 w 1883016"/>
                <a:gd name="connsiteY46" fmla="*/ 966940 h 27849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1883016" h="2784995">
                  <a:moveTo>
                    <a:pt x="1883017" y="966940"/>
                  </a:moveTo>
                  <a:cubicBezTo>
                    <a:pt x="1883017" y="966940"/>
                    <a:pt x="1290523" y="1671599"/>
                    <a:pt x="895083" y="1734503"/>
                  </a:cubicBezTo>
                  <a:cubicBezTo>
                    <a:pt x="895083" y="1734503"/>
                    <a:pt x="743026" y="1713586"/>
                    <a:pt x="584682" y="1613383"/>
                  </a:cubicBezTo>
                  <a:cubicBezTo>
                    <a:pt x="584225" y="1613078"/>
                    <a:pt x="583768" y="1612811"/>
                    <a:pt x="583311" y="1612506"/>
                  </a:cubicBezTo>
                  <a:cubicBezTo>
                    <a:pt x="580415" y="1610678"/>
                    <a:pt x="577558" y="1608811"/>
                    <a:pt x="574662" y="1606906"/>
                  </a:cubicBezTo>
                  <a:cubicBezTo>
                    <a:pt x="573824" y="1606372"/>
                    <a:pt x="573024" y="1605877"/>
                    <a:pt x="572224" y="1605343"/>
                  </a:cubicBezTo>
                  <a:cubicBezTo>
                    <a:pt x="569671" y="1603629"/>
                    <a:pt x="567118" y="1601914"/>
                    <a:pt x="564528" y="1600200"/>
                  </a:cubicBezTo>
                  <a:cubicBezTo>
                    <a:pt x="563499" y="1599514"/>
                    <a:pt x="562470" y="1598829"/>
                    <a:pt x="561442" y="1598104"/>
                  </a:cubicBezTo>
                  <a:cubicBezTo>
                    <a:pt x="559079" y="1596504"/>
                    <a:pt x="556717" y="1594828"/>
                    <a:pt x="554317" y="1593189"/>
                  </a:cubicBezTo>
                  <a:cubicBezTo>
                    <a:pt x="553174" y="1592389"/>
                    <a:pt x="551993" y="1591589"/>
                    <a:pt x="550850" y="1590751"/>
                  </a:cubicBezTo>
                  <a:cubicBezTo>
                    <a:pt x="548450" y="1589075"/>
                    <a:pt x="546087" y="1587399"/>
                    <a:pt x="543725" y="1585684"/>
                  </a:cubicBezTo>
                  <a:cubicBezTo>
                    <a:pt x="542620" y="1584884"/>
                    <a:pt x="541477" y="1584084"/>
                    <a:pt x="540372" y="1583245"/>
                  </a:cubicBezTo>
                  <a:cubicBezTo>
                    <a:pt x="537020" y="1580845"/>
                    <a:pt x="533705" y="1578369"/>
                    <a:pt x="530390" y="1575854"/>
                  </a:cubicBezTo>
                  <a:lnTo>
                    <a:pt x="525475" y="1572082"/>
                  </a:lnTo>
                  <a:cubicBezTo>
                    <a:pt x="523685" y="1570711"/>
                    <a:pt x="521932" y="1569377"/>
                    <a:pt x="520179" y="1568005"/>
                  </a:cubicBezTo>
                  <a:cubicBezTo>
                    <a:pt x="518427" y="1566634"/>
                    <a:pt x="516674" y="1565262"/>
                    <a:pt x="514921" y="1563853"/>
                  </a:cubicBezTo>
                  <a:cubicBezTo>
                    <a:pt x="513283" y="1562557"/>
                    <a:pt x="511607" y="1561224"/>
                    <a:pt x="509968" y="1559890"/>
                  </a:cubicBezTo>
                  <a:cubicBezTo>
                    <a:pt x="508216" y="1558480"/>
                    <a:pt x="506463" y="1557032"/>
                    <a:pt x="504711" y="1555585"/>
                  </a:cubicBezTo>
                  <a:cubicBezTo>
                    <a:pt x="503072" y="1554251"/>
                    <a:pt x="501396" y="1552880"/>
                    <a:pt x="499758" y="1551508"/>
                  </a:cubicBezTo>
                  <a:cubicBezTo>
                    <a:pt x="498043" y="1550060"/>
                    <a:pt x="496329" y="1548574"/>
                    <a:pt x="494614" y="1547127"/>
                  </a:cubicBezTo>
                  <a:cubicBezTo>
                    <a:pt x="492938" y="1545717"/>
                    <a:pt x="491261" y="1544269"/>
                    <a:pt x="489585" y="1542821"/>
                  </a:cubicBezTo>
                  <a:cubicBezTo>
                    <a:pt x="487909" y="1541373"/>
                    <a:pt x="486232" y="1539887"/>
                    <a:pt x="484556" y="1538402"/>
                  </a:cubicBezTo>
                  <a:cubicBezTo>
                    <a:pt x="482841" y="1536916"/>
                    <a:pt x="481127" y="1535354"/>
                    <a:pt x="479412" y="1533830"/>
                  </a:cubicBezTo>
                  <a:cubicBezTo>
                    <a:pt x="477812" y="1532382"/>
                    <a:pt x="476174" y="1530896"/>
                    <a:pt x="474574" y="1529448"/>
                  </a:cubicBezTo>
                  <a:cubicBezTo>
                    <a:pt x="472821" y="1527810"/>
                    <a:pt x="471030" y="1526172"/>
                    <a:pt x="469278" y="1524534"/>
                  </a:cubicBezTo>
                  <a:cubicBezTo>
                    <a:pt x="467754" y="1523086"/>
                    <a:pt x="466192" y="1521638"/>
                    <a:pt x="464667" y="1520190"/>
                  </a:cubicBezTo>
                  <a:cubicBezTo>
                    <a:pt x="462801" y="1518399"/>
                    <a:pt x="460934" y="1516608"/>
                    <a:pt x="459067" y="1514780"/>
                  </a:cubicBezTo>
                  <a:cubicBezTo>
                    <a:pt x="457657" y="1513408"/>
                    <a:pt x="456248" y="1512075"/>
                    <a:pt x="454838" y="1510665"/>
                  </a:cubicBezTo>
                  <a:cubicBezTo>
                    <a:pt x="452704" y="1508569"/>
                    <a:pt x="450609" y="1506474"/>
                    <a:pt x="448513" y="1504340"/>
                  </a:cubicBezTo>
                  <a:cubicBezTo>
                    <a:pt x="447370" y="1503159"/>
                    <a:pt x="446227" y="1502054"/>
                    <a:pt x="445084" y="1500873"/>
                  </a:cubicBezTo>
                  <a:cubicBezTo>
                    <a:pt x="441846" y="1497558"/>
                    <a:pt x="438607" y="1494206"/>
                    <a:pt x="435407" y="1490777"/>
                  </a:cubicBezTo>
                  <a:cubicBezTo>
                    <a:pt x="421653" y="1476184"/>
                    <a:pt x="368198" y="1423492"/>
                    <a:pt x="355321" y="1407147"/>
                  </a:cubicBezTo>
                  <a:cubicBezTo>
                    <a:pt x="355321" y="1407147"/>
                    <a:pt x="323964" y="1621383"/>
                    <a:pt x="368160" y="1953349"/>
                  </a:cubicBezTo>
                  <a:cubicBezTo>
                    <a:pt x="397764" y="2176082"/>
                    <a:pt x="461391" y="2451811"/>
                    <a:pt x="591236" y="2751429"/>
                  </a:cubicBezTo>
                  <a:cubicBezTo>
                    <a:pt x="593522" y="2756802"/>
                    <a:pt x="595884" y="2762174"/>
                    <a:pt x="598322" y="2767584"/>
                  </a:cubicBezTo>
                  <a:cubicBezTo>
                    <a:pt x="600837" y="2773375"/>
                    <a:pt x="603428" y="2779166"/>
                    <a:pt x="606019" y="2784996"/>
                  </a:cubicBezTo>
                  <a:lnTo>
                    <a:pt x="47625" y="2784996"/>
                  </a:lnTo>
                  <a:cubicBezTo>
                    <a:pt x="162687" y="2429256"/>
                    <a:pt x="232220" y="1966188"/>
                    <a:pt x="232220" y="1459802"/>
                  </a:cubicBezTo>
                  <a:cubicBezTo>
                    <a:pt x="232220" y="886854"/>
                    <a:pt x="143218" y="369341"/>
                    <a:pt x="0" y="0"/>
                  </a:cubicBezTo>
                  <a:cubicBezTo>
                    <a:pt x="63703" y="25718"/>
                    <a:pt x="133464" y="61493"/>
                    <a:pt x="207302" y="110985"/>
                  </a:cubicBezTo>
                  <a:cubicBezTo>
                    <a:pt x="207302" y="110985"/>
                    <a:pt x="207302" y="111023"/>
                    <a:pt x="207340" y="111023"/>
                  </a:cubicBezTo>
                  <a:cubicBezTo>
                    <a:pt x="244526" y="135941"/>
                    <a:pt x="282740" y="164325"/>
                    <a:pt x="321755" y="196710"/>
                  </a:cubicBezTo>
                  <a:cubicBezTo>
                    <a:pt x="370408" y="237096"/>
                    <a:pt x="420319" y="283578"/>
                    <a:pt x="470954" y="337147"/>
                  </a:cubicBezTo>
                  <a:cubicBezTo>
                    <a:pt x="535115" y="404965"/>
                    <a:pt x="600494" y="484098"/>
                    <a:pt x="666102" y="576415"/>
                  </a:cubicBezTo>
                  <a:cubicBezTo>
                    <a:pt x="701726" y="788746"/>
                    <a:pt x="710184" y="1028814"/>
                    <a:pt x="665378" y="1289494"/>
                  </a:cubicBezTo>
                  <a:cubicBezTo>
                    <a:pt x="1150125" y="1553070"/>
                    <a:pt x="1613078" y="1057237"/>
                    <a:pt x="1755648" y="882167"/>
                  </a:cubicBezTo>
                  <a:cubicBezTo>
                    <a:pt x="1791881" y="913028"/>
                    <a:pt x="1834058" y="942023"/>
                    <a:pt x="1883017" y="966940"/>
                  </a:cubicBez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50000">
                  <a:srgbClr val="FFC2C2"/>
                </a:gs>
                <a:gs pos="100000">
                  <a:srgbClr val="FF8585"/>
                </a:gs>
              </a:gsLst>
              <a:lin ang="7118010" scaled="1"/>
            </a:gradFill>
            <a:ln w="38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549" name="图形 7">
              <a:extLst>
                <a:ext uri="{FF2B5EF4-FFF2-40B4-BE49-F238E27FC236}">
                  <a16:creationId xmlns:a16="http://schemas.microsoft.com/office/drawing/2014/main" id="{9DE8E288-5A5A-33AF-578A-C87EDFF9AF58}"/>
                </a:ext>
              </a:extLst>
            </p:cNvPr>
            <p:cNvGrpSpPr/>
            <p:nvPr/>
          </p:nvGrpSpPr>
          <p:grpSpPr>
            <a:xfrm>
              <a:off x="2572131" y="4010002"/>
              <a:ext cx="2239975" cy="2847997"/>
              <a:chOff x="2572131" y="4010002"/>
              <a:chExt cx="2239975" cy="2847997"/>
            </a:xfrm>
          </p:grpSpPr>
          <p:sp>
            <p:nvSpPr>
              <p:cNvPr id="550" name="任意多边形: 形状 549">
                <a:extLst>
                  <a:ext uri="{FF2B5EF4-FFF2-40B4-BE49-F238E27FC236}">
                    <a16:creationId xmlns:a16="http://schemas.microsoft.com/office/drawing/2014/main" id="{EC925054-409A-A00F-3BB6-D92C846B7968}"/>
                  </a:ext>
                </a:extLst>
              </p:cNvPr>
              <p:cNvSpPr/>
              <p:nvPr/>
            </p:nvSpPr>
            <p:spPr>
              <a:xfrm>
                <a:off x="2572131" y="4010002"/>
                <a:ext cx="2239975" cy="2847997"/>
              </a:xfrm>
              <a:custGeom>
                <a:avLst/>
                <a:gdLst>
                  <a:gd name="connsiteX0" fmla="*/ 0 w 2239975"/>
                  <a:gd name="connsiteY0" fmla="*/ 2847997 h 2847997"/>
                  <a:gd name="connsiteX1" fmla="*/ 349225 w 2239975"/>
                  <a:gd name="connsiteY1" fmla="*/ 149184 h 2847997"/>
                  <a:gd name="connsiteX2" fmla="*/ 351968 w 2239975"/>
                  <a:gd name="connsiteY2" fmla="*/ 145984 h 2847997"/>
                  <a:gd name="connsiteX3" fmla="*/ 352425 w 2239975"/>
                  <a:gd name="connsiteY3" fmla="*/ 145412 h 2847997"/>
                  <a:gd name="connsiteX4" fmla="*/ 721309 w 2239975"/>
                  <a:gd name="connsiteY4" fmla="*/ 18043 h 2847997"/>
                  <a:gd name="connsiteX5" fmla="*/ 769810 w 2239975"/>
                  <a:gd name="connsiteY5" fmla="*/ 13319 h 2847997"/>
                  <a:gd name="connsiteX6" fmla="*/ 919429 w 2239975"/>
                  <a:gd name="connsiteY6" fmla="*/ 3718 h 2847997"/>
                  <a:gd name="connsiteX7" fmla="*/ 954938 w 2239975"/>
                  <a:gd name="connsiteY7" fmla="*/ 3832 h 2847997"/>
                  <a:gd name="connsiteX8" fmla="*/ 1268806 w 2239975"/>
                  <a:gd name="connsiteY8" fmla="*/ 4823 h 2847997"/>
                  <a:gd name="connsiteX9" fmla="*/ 1498054 w 2239975"/>
                  <a:gd name="connsiteY9" fmla="*/ 19796 h 2847997"/>
                  <a:gd name="connsiteX10" fmla="*/ 1498092 w 2239975"/>
                  <a:gd name="connsiteY10" fmla="*/ 19796 h 2847997"/>
                  <a:gd name="connsiteX11" fmla="*/ 1585189 w 2239975"/>
                  <a:gd name="connsiteY11" fmla="*/ 44828 h 2847997"/>
                  <a:gd name="connsiteX12" fmla="*/ 1841221 w 2239975"/>
                  <a:gd name="connsiteY12" fmla="*/ 173987 h 2847997"/>
                  <a:gd name="connsiteX13" fmla="*/ 1841259 w 2239975"/>
                  <a:gd name="connsiteY13" fmla="*/ 174025 h 2847997"/>
                  <a:gd name="connsiteX14" fmla="*/ 1955673 w 2239975"/>
                  <a:gd name="connsiteY14" fmla="*/ 259712 h 2847997"/>
                  <a:gd name="connsiteX15" fmla="*/ 2001507 w 2239975"/>
                  <a:gd name="connsiteY15" fmla="*/ 1553779 h 2847997"/>
                  <a:gd name="connsiteX16" fmla="*/ 2136458 w 2239975"/>
                  <a:gd name="connsiteY16" fmla="*/ 2587850 h 2847997"/>
                  <a:gd name="connsiteX17" fmla="*/ 2225154 w 2239975"/>
                  <a:gd name="connsiteY17" fmla="*/ 2814431 h 2847997"/>
                  <a:gd name="connsiteX18" fmla="*/ 2232241 w 2239975"/>
                  <a:gd name="connsiteY18" fmla="*/ 2830586 h 2847997"/>
                  <a:gd name="connsiteX19" fmla="*/ 2239975 w 2239975"/>
                  <a:gd name="connsiteY19" fmla="*/ 2847997 h 2847997"/>
                  <a:gd name="connsiteX20" fmla="*/ 0 w 2239975"/>
                  <a:gd name="connsiteY20" fmla="*/ 2847997 h 2847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2239975" h="2847997">
                    <a:moveTo>
                      <a:pt x="0" y="2847997"/>
                    </a:moveTo>
                    <a:cubicBezTo>
                      <a:pt x="304952" y="1811068"/>
                      <a:pt x="-140475" y="745373"/>
                      <a:pt x="349225" y="149184"/>
                    </a:cubicBezTo>
                    <a:cubicBezTo>
                      <a:pt x="350101" y="148117"/>
                      <a:pt x="351015" y="147050"/>
                      <a:pt x="351968" y="145984"/>
                    </a:cubicBezTo>
                    <a:cubicBezTo>
                      <a:pt x="352120" y="145793"/>
                      <a:pt x="352273" y="145602"/>
                      <a:pt x="352425" y="145412"/>
                    </a:cubicBezTo>
                    <a:cubicBezTo>
                      <a:pt x="421119" y="66697"/>
                      <a:pt x="576453" y="33741"/>
                      <a:pt x="721309" y="18043"/>
                    </a:cubicBezTo>
                    <a:cubicBezTo>
                      <a:pt x="737654" y="16253"/>
                      <a:pt x="753885" y="14691"/>
                      <a:pt x="769810" y="13319"/>
                    </a:cubicBezTo>
                    <a:cubicBezTo>
                      <a:pt x="824903" y="8557"/>
                      <a:pt x="876681" y="5928"/>
                      <a:pt x="919429" y="3718"/>
                    </a:cubicBezTo>
                    <a:lnTo>
                      <a:pt x="954938" y="3832"/>
                    </a:lnTo>
                    <a:lnTo>
                      <a:pt x="1268806" y="4823"/>
                    </a:lnTo>
                    <a:cubicBezTo>
                      <a:pt x="1268806" y="4823"/>
                      <a:pt x="1357122" y="-12970"/>
                      <a:pt x="1498054" y="19796"/>
                    </a:cubicBezTo>
                    <a:cubicBezTo>
                      <a:pt x="1498092" y="19796"/>
                      <a:pt x="1498092" y="19796"/>
                      <a:pt x="1498092" y="19796"/>
                    </a:cubicBezTo>
                    <a:cubicBezTo>
                      <a:pt x="1525257" y="26082"/>
                      <a:pt x="1554366" y="34274"/>
                      <a:pt x="1585189" y="44828"/>
                    </a:cubicBezTo>
                    <a:cubicBezTo>
                      <a:pt x="1661427" y="70964"/>
                      <a:pt x="1748028" y="111541"/>
                      <a:pt x="1841221" y="173987"/>
                    </a:cubicBezTo>
                    <a:cubicBezTo>
                      <a:pt x="1841221" y="173987"/>
                      <a:pt x="1841221" y="174025"/>
                      <a:pt x="1841259" y="174025"/>
                    </a:cubicBezTo>
                    <a:cubicBezTo>
                      <a:pt x="1878444" y="198942"/>
                      <a:pt x="1916659" y="227327"/>
                      <a:pt x="1955673" y="259712"/>
                    </a:cubicBezTo>
                    <a:cubicBezTo>
                      <a:pt x="2068944" y="590839"/>
                      <a:pt x="2143963" y="1038552"/>
                      <a:pt x="2001507" y="1553779"/>
                    </a:cubicBezTo>
                    <a:cubicBezTo>
                      <a:pt x="2001507" y="1553779"/>
                      <a:pt x="1922107" y="1970097"/>
                      <a:pt x="2136458" y="2587850"/>
                    </a:cubicBezTo>
                    <a:cubicBezTo>
                      <a:pt x="2161756" y="2660698"/>
                      <a:pt x="2191093" y="2736326"/>
                      <a:pt x="2225154" y="2814431"/>
                    </a:cubicBezTo>
                    <a:cubicBezTo>
                      <a:pt x="2227440" y="2819803"/>
                      <a:pt x="2229803" y="2825175"/>
                      <a:pt x="2232241" y="2830586"/>
                    </a:cubicBezTo>
                    <a:cubicBezTo>
                      <a:pt x="2234756" y="2836377"/>
                      <a:pt x="2237346" y="2842206"/>
                      <a:pt x="2239975" y="2847997"/>
                    </a:cubicBezTo>
                    <a:lnTo>
                      <a:pt x="0" y="2847997"/>
                    </a:lnTo>
                    <a:close/>
                  </a:path>
                </a:pathLst>
              </a:custGeom>
              <a:gradFill>
                <a:gsLst>
                  <a:gs pos="2410">
                    <a:srgbClr val="C9363D"/>
                  </a:gs>
                  <a:gs pos="99470">
                    <a:srgbClr val="FF8589"/>
                  </a:gs>
                </a:gsLst>
                <a:lin ang="18673890" scaled="1"/>
              </a:gra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1" name="任意多边形: 形状 550">
                <a:extLst>
                  <a:ext uri="{FF2B5EF4-FFF2-40B4-BE49-F238E27FC236}">
                    <a16:creationId xmlns:a16="http://schemas.microsoft.com/office/drawing/2014/main" id="{F94896D1-7B5B-6D71-D184-F0F546C81D7F}"/>
                  </a:ext>
                </a:extLst>
              </p:cNvPr>
              <p:cNvSpPr/>
              <p:nvPr/>
            </p:nvSpPr>
            <p:spPr>
              <a:xfrm>
                <a:off x="2572131" y="4123370"/>
                <a:ext cx="2239975" cy="2734629"/>
              </a:xfrm>
              <a:custGeom>
                <a:avLst/>
                <a:gdLst>
                  <a:gd name="connsiteX0" fmla="*/ 0 w 2239975"/>
                  <a:gd name="connsiteY0" fmla="*/ 2734630 h 2734629"/>
                  <a:gd name="connsiteX1" fmla="*/ 349225 w 2239975"/>
                  <a:gd name="connsiteY1" fmla="*/ 35816 h 2734629"/>
                  <a:gd name="connsiteX2" fmla="*/ 351968 w 2239975"/>
                  <a:gd name="connsiteY2" fmla="*/ 32616 h 2734629"/>
                  <a:gd name="connsiteX3" fmla="*/ 352425 w 2239975"/>
                  <a:gd name="connsiteY3" fmla="*/ 32044 h 2734629"/>
                  <a:gd name="connsiteX4" fmla="*/ 656044 w 2239975"/>
                  <a:gd name="connsiteY4" fmla="*/ 23548 h 2734629"/>
                  <a:gd name="connsiteX5" fmla="*/ 2136458 w 2239975"/>
                  <a:gd name="connsiteY5" fmla="*/ 2474483 h 2734629"/>
                  <a:gd name="connsiteX6" fmla="*/ 2225154 w 2239975"/>
                  <a:gd name="connsiteY6" fmla="*/ 2701063 h 2734629"/>
                  <a:gd name="connsiteX7" fmla="*/ 2232241 w 2239975"/>
                  <a:gd name="connsiteY7" fmla="*/ 2717218 h 2734629"/>
                  <a:gd name="connsiteX8" fmla="*/ 2239975 w 2239975"/>
                  <a:gd name="connsiteY8" fmla="*/ 2734630 h 2734629"/>
                  <a:gd name="connsiteX9" fmla="*/ 0 w 2239975"/>
                  <a:gd name="connsiteY9" fmla="*/ 2734630 h 27346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239975" h="2734629">
                    <a:moveTo>
                      <a:pt x="0" y="2734630"/>
                    </a:moveTo>
                    <a:cubicBezTo>
                      <a:pt x="304952" y="1697700"/>
                      <a:pt x="-140475" y="632005"/>
                      <a:pt x="349225" y="35816"/>
                    </a:cubicBezTo>
                    <a:cubicBezTo>
                      <a:pt x="350101" y="34749"/>
                      <a:pt x="351015" y="33682"/>
                      <a:pt x="351968" y="32616"/>
                    </a:cubicBezTo>
                    <a:cubicBezTo>
                      <a:pt x="352120" y="32425"/>
                      <a:pt x="352273" y="32234"/>
                      <a:pt x="352425" y="32044"/>
                    </a:cubicBezTo>
                    <a:cubicBezTo>
                      <a:pt x="419138" y="-42899"/>
                      <a:pt x="511264" y="39245"/>
                      <a:pt x="656044" y="23548"/>
                    </a:cubicBezTo>
                    <a:cubicBezTo>
                      <a:pt x="487109" y="519572"/>
                      <a:pt x="-71171" y="2706664"/>
                      <a:pt x="2136458" y="2474483"/>
                    </a:cubicBezTo>
                    <a:cubicBezTo>
                      <a:pt x="2161756" y="2547330"/>
                      <a:pt x="2191093" y="2622958"/>
                      <a:pt x="2225154" y="2701063"/>
                    </a:cubicBezTo>
                    <a:cubicBezTo>
                      <a:pt x="2227440" y="2706436"/>
                      <a:pt x="2229803" y="2711808"/>
                      <a:pt x="2232241" y="2717218"/>
                    </a:cubicBezTo>
                    <a:cubicBezTo>
                      <a:pt x="2234756" y="2723009"/>
                      <a:pt x="2237346" y="2728838"/>
                      <a:pt x="2239975" y="2734630"/>
                    </a:cubicBezTo>
                    <a:lnTo>
                      <a:pt x="0" y="2734630"/>
                    </a:lnTo>
                    <a:close/>
                  </a:path>
                </a:pathLst>
              </a:custGeom>
              <a:gradFill>
                <a:gsLst>
                  <a:gs pos="2410">
                    <a:srgbClr val="C9363D"/>
                  </a:gs>
                  <a:gs pos="99470">
                    <a:srgbClr val="FF8589"/>
                  </a:gs>
                </a:gsLst>
                <a:lin ang="18673890" scaled="1"/>
              </a:gra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552" name="图形 7">
              <a:extLst>
                <a:ext uri="{FF2B5EF4-FFF2-40B4-BE49-F238E27FC236}">
                  <a16:creationId xmlns:a16="http://schemas.microsoft.com/office/drawing/2014/main" id="{7DD4EF32-0280-C040-DE94-77491472435F}"/>
                </a:ext>
              </a:extLst>
            </p:cNvPr>
            <p:cNvGrpSpPr/>
            <p:nvPr/>
          </p:nvGrpSpPr>
          <p:grpSpPr>
            <a:xfrm>
              <a:off x="3503142" y="3621024"/>
              <a:ext cx="518045" cy="615281"/>
              <a:chOff x="3503142" y="3621024"/>
              <a:chExt cx="518045" cy="615281"/>
            </a:xfrm>
          </p:grpSpPr>
          <p:sp>
            <p:nvSpPr>
              <p:cNvPr id="553" name="任意多边形: 形状 552">
                <a:extLst>
                  <a:ext uri="{FF2B5EF4-FFF2-40B4-BE49-F238E27FC236}">
                    <a16:creationId xmlns:a16="http://schemas.microsoft.com/office/drawing/2014/main" id="{98D0B7BF-F175-E185-1DD0-F89C3A2312A4}"/>
                  </a:ext>
                </a:extLst>
              </p:cNvPr>
              <p:cNvSpPr/>
              <p:nvPr/>
            </p:nvSpPr>
            <p:spPr>
              <a:xfrm>
                <a:off x="3503142" y="3621024"/>
                <a:ext cx="518045" cy="615281"/>
              </a:xfrm>
              <a:custGeom>
                <a:avLst/>
                <a:gdLst>
                  <a:gd name="connsiteX0" fmla="*/ 518046 w 518045"/>
                  <a:gd name="connsiteY0" fmla="*/ 440322 h 615281"/>
                  <a:gd name="connsiteX1" fmla="*/ 411632 w 518045"/>
                  <a:gd name="connsiteY1" fmla="*/ 605904 h 615281"/>
                  <a:gd name="connsiteX2" fmla="*/ 384086 w 518045"/>
                  <a:gd name="connsiteY2" fmla="*/ 614743 h 615281"/>
                  <a:gd name="connsiteX3" fmla="*/ 350406 w 518045"/>
                  <a:gd name="connsiteY3" fmla="*/ 611619 h 615281"/>
                  <a:gd name="connsiteX4" fmla="*/ 0 w 518045"/>
                  <a:gd name="connsiteY4" fmla="*/ 440322 h 615281"/>
                  <a:gd name="connsiteX5" fmla="*/ 10820 w 518045"/>
                  <a:gd name="connsiteY5" fmla="*/ 431102 h 615281"/>
                  <a:gd name="connsiteX6" fmla="*/ 91440 w 518045"/>
                  <a:gd name="connsiteY6" fmla="*/ 0 h 615281"/>
                  <a:gd name="connsiteX7" fmla="*/ 426606 w 518045"/>
                  <a:gd name="connsiteY7" fmla="*/ 0 h 615281"/>
                  <a:gd name="connsiteX8" fmla="*/ 419595 w 518045"/>
                  <a:gd name="connsiteY8" fmla="*/ 50444 h 615281"/>
                  <a:gd name="connsiteX9" fmla="*/ 518046 w 518045"/>
                  <a:gd name="connsiteY9" fmla="*/ 440322 h 6152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18045" h="615281">
                    <a:moveTo>
                      <a:pt x="518046" y="440322"/>
                    </a:moveTo>
                    <a:cubicBezTo>
                      <a:pt x="475678" y="465849"/>
                      <a:pt x="452361" y="577748"/>
                      <a:pt x="411632" y="605904"/>
                    </a:cubicBezTo>
                    <a:cubicBezTo>
                      <a:pt x="405193" y="610362"/>
                      <a:pt x="394487" y="613943"/>
                      <a:pt x="384086" y="614743"/>
                    </a:cubicBezTo>
                    <a:cubicBezTo>
                      <a:pt x="372618" y="615582"/>
                      <a:pt x="361569" y="616001"/>
                      <a:pt x="350406" y="611619"/>
                    </a:cubicBezTo>
                    <a:cubicBezTo>
                      <a:pt x="227952" y="563461"/>
                      <a:pt x="0" y="440322"/>
                      <a:pt x="0" y="440322"/>
                    </a:cubicBezTo>
                    <a:cubicBezTo>
                      <a:pt x="3772" y="437769"/>
                      <a:pt x="7391" y="434683"/>
                      <a:pt x="10820" y="431102"/>
                    </a:cubicBezTo>
                    <a:cubicBezTo>
                      <a:pt x="91440" y="347853"/>
                      <a:pt x="91440" y="0"/>
                      <a:pt x="91440" y="0"/>
                    </a:cubicBezTo>
                    <a:lnTo>
                      <a:pt x="426606" y="0"/>
                    </a:lnTo>
                    <a:cubicBezTo>
                      <a:pt x="422567" y="15469"/>
                      <a:pt x="420357" y="32461"/>
                      <a:pt x="419595" y="50444"/>
                    </a:cubicBezTo>
                    <a:cubicBezTo>
                      <a:pt x="413004" y="206845"/>
                      <a:pt x="518046" y="440322"/>
                      <a:pt x="518046" y="440322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AF8C"/>
                  </a:gs>
                  <a:gs pos="50000">
                    <a:srgbClr val="FFB99E"/>
                  </a:gs>
                  <a:gs pos="100000">
                    <a:srgbClr val="FFC3B0"/>
                  </a:gs>
                </a:gsLst>
                <a:lin ang="0" scaled="1"/>
              </a:gra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4" name="任意多边形: 形状 553">
                <a:extLst>
                  <a:ext uri="{FF2B5EF4-FFF2-40B4-BE49-F238E27FC236}">
                    <a16:creationId xmlns:a16="http://schemas.microsoft.com/office/drawing/2014/main" id="{78B797E0-EB05-C74B-7B5E-FA207D0501A5}"/>
                  </a:ext>
                </a:extLst>
              </p:cNvPr>
              <p:cNvSpPr/>
              <p:nvPr/>
            </p:nvSpPr>
            <p:spPr>
              <a:xfrm>
                <a:off x="3513962" y="3621024"/>
                <a:ext cx="415785" cy="478954"/>
              </a:xfrm>
              <a:custGeom>
                <a:avLst/>
                <a:gdLst>
                  <a:gd name="connsiteX0" fmla="*/ 415785 w 415785"/>
                  <a:gd name="connsiteY0" fmla="*/ 0 h 478954"/>
                  <a:gd name="connsiteX1" fmla="*/ 408775 w 415785"/>
                  <a:gd name="connsiteY1" fmla="*/ 50444 h 478954"/>
                  <a:gd name="connsiteX2" fmla="*/ 117043 w 415785"/>
                  <a:gd name="connsiteY2" fmla="*/ 478955 h 478954"/>
                  <a:gd name="connsiteX3" fmla="*/ 0 w 415785"/>
                  <a:gd name="connsiteY3" fmla="*/ 431102 h 478954"/>
                  <a:gd name="connsiteX4" fmla="*/ 80620 w 415785"/>
                  <a:gd name="connsiteY4" fmla="*/ 0 h 478954"/>
                  <a:gd name="connsiteX5" fmla="*/ 415785 w 415785"/>
                  <a:gd name="connsiteY5" fmla="*/ 0 h 4789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15785" h="478954">
                    <a:moveTo>
                      <a:pt x="415785" y="0"/>
                    </a:moveTo>
                    <a:cubicBezTo>
                      <a:pt x="411747" y="15469"/>
                      <a:pt x="409537" y="32461"/>
                      <a:pt x="408775" y="50444"/>
                    </a:cubicBezTo>
                    <a:cubicBezTo>
                      <a:pt x="317335" y="115329"/>
                      <a:pt x="131102" y="271882"/>
                      <a:pt x="117043" y="478955"/>
                    </a:cubicBezTo>
                    <a:lnTo>
                      <a:pt x="0" y="431102"/>
                    </a:lnTo>
                    <a:cubicBezTo>
                      <a:pt x="80620" y="347853"/>
                      <a:pt x="80620" y="0"/>
                      <a:pt x="80620" y="0"/>
                    </a:cubicBezTo>
                    <a:lnTo>
                      <a:pt x="415785" y="0"/>
                    </a:lnTo>
                    <a:close/>
                  </a:path>
                </a:pathLst>
              </a:custGeom>
              <a:gradFill>
                <a:gsLst>
                  <a:gs pos="0">
                    <a:srgbClr val="FF9263"/>
                  </a:gs>
                  <a:gs pos="50000">
                    <a:srgbClr val="FF9D77"/>
                  </a:gs>
                  <a:gs pos="100000">
                    <a:srgbClr val="FFA88C"/>
                  </a:gs>
                </a:gsLst>
                <a:lin ang="0" scaled="1"/>
              </a:gra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555" name="任意多边形: 形状 554">
              <a:extLst>
                <a:ext uri="{FF2B5EF4-FFF2-40B4-BE49-F238E27FC236}">
                  <a16:creationId xmlns:a16="http://schemas.microsoft.com/office/drawing/2014/main" id="{49BAA9A2-7D25-B922-68BB-0F9CC4BE626F}"/>
                </a:ext>
              </a:extLst>
            </p:cNvPr>
            <p:cNvSpPr/>
            <p:nvPr/>
          </p:nvSpPr>
          <p:spPr>
            <a:xfrm>
              <a:off x="2226587" y="4074457"/>
              <a:ext cx="1218007" cy="2155756"/>
            </a:xfrm>
            <a:custGeom>
              <a:avLst/>
              <a:gdLst>
                <a:gd name="connsiteX0" fmla="*/ 675071 w 1218007"/>
                <a:gd name="connsiteY0" fmla="*/ 1435945 h 2155756"/>
                <a:gd name="connsiteX1" fmla="*/ 667641 w 1218007"/>
                <a:gd name="connsiteY1" fmla="*/ 1489323 h 2155756"/>
                <a:gd name="connsiteX2" fmla="*/ 668556 w 1218007"/>
                <a:gd name="connsiteY2" fmla="*/ 1492638 h 2155756"/>
                <a:gd name="connsiteX3" fmla="*/ 669775 w 1218007"/>
                <a:gd name="connsiteY3" fmla="*/ 1496296 h 2155756"/>
                <a:gd name="connsiteX4" fmla="*/ 670918 w 1218007"/>
                <a:gd name="connsiteY4" fmla="*/ 1499229 h 2155756"/>
                <a:gd name="connsiteX5" fmla="*/ 672289 w 1218007"/>
                <a:gd name="connsiteY5" fmla="*/ 1502430 h 2155756"/>
                <a:gd name="connsiteX6" fmla="*/ 673851 w 1218007"/>
                <a:gd name="connsiteY6" fmla="*/ 1505554 h 2155756"/>
                <a:gd name="connsiteX7" fmla="*/ 675375 w 1218007"/>
                <a:gd name="connsiteY7" fmla="*/ 1508373 h 2155756"/>
                <a:gd name="connsiteX8" fmla="*/ 675528 w 1218007"/>
                <a:gd name="connsiteY8" fmla="*/ 1508602 h 2155756"/>
                <a:gd name="connsiteX9" fmla="*/ 677357 w 1218007"/>
                <a:gd name="connsiteY9" fmla="*/ 1511574 h 2155756"/>
                <a:gd name="connsiteX10" fmla="*/ 679300 w 1218007"/>
                <a:gd name="connsiteY10" fmla="*/ 1514431 h 2155756"/>
                <a:gd name="connsiteX11" fmla="*/ 686005 w 1218007"/>
                <a:gd name="connsiteY11" fmla="*/ 1522508 h 2155756"/>
                <a:gd name="connsiteX12" fmla="*/ 691111 w 1218007"/>
                <a:gd name="connsiteY12" fmla="*/ 1527309 h 2155756"/>
                <a:gd name="connsiteX13" fmla="*/ 693816 w 1218007"/>
                <a:gd name="connsiteY13" fmla="*/ 1529519 h 2155756"/>
                <a:gd name="connsiteX14" fmla="*/ 702312 w 1218007"/>
                <a:gd name="connsiteY14" fmla="*/ 1535234 h 2155756"/>
                <a:gd name="connsiteX15" fmla="*/ 702769 w 1218007"/>
                <a:gd name="connsiteY15" fmla="*/ 1535501 h 2155756"/>
                <a:gd name="connsiteX16" fmla="*/ 705627 w 1218007"/>
                <a:gd name="connsiteY16" fmla="*/ 1537024 h 2155756"/>
                <a:gd name="connsiteX17" fmla="*/ 706008 w 1218007"/>
                <a:gd name="connsiteY17" fmla="*/ 1537215 h 2155756"/>
                <a:gd name="connsiteX18" fmla="*/ 709056 w 1218007"/>
                <a:gd name="connsiteY18" fmla="*/ 1538625 h 2155756"/>
                <a:gd name="connsiteX19" fmla="*/ 712409 w 1218007"/>
                <a:gd name="connsiteY19" fmla="*/ 1539996 h 2155756"/>
                <a:gd name="connsiteX20" fmla="*/ 715838 w 1218007"/>
                <a:gd name="connsiteY20" fmla="*/ 1541177 h 2155756"/>
                <a:gd name="connsiteX21" fmla="*/ 722238 w 1218007"/>
                <a:gd name="connsiteY21" fmla="*/ 1542930 h 2155756"/>
                <a:gd name="connsiteX22" fmla="*/ 723000 w 1218007"/>
                <a:gd name="connsiteY22" fmla="*/ 1543082 h 2155756"/>
                <a:gd name="connsiteX23" fmla="*/ 726658 w 1218007"/>
                <a:gd name="connsiteY23" fmla="*/ 1543768 h 2155756"/>
                <a:gd name="connsiteX24" fmla="*/ 730430 w 1218007"/>
                <a:gd name="connsiteY24" fmla="*/ 1544263 h 2155756"/>
                <a:gd name="connsiteX25" fmla="*/ 740336 w 1218007"/>
                <a:gd name="connsiteY25" fmla="*/ 1544606 h 2155756"/>
                <a:gd name="connsiteX26" fmla="*/ 741517 w 1218007"/>
                <a:gd name="connsiteY26" fmla="*/ 1544568 h 2155756"/>
                <a:gd name="connsiteX27" fmla="*/ 1099047 w 1218007"/>
                <a:gd name="connsiteY27" fmla="*/ 1534662 h 2155756"/>
                <a:gd name="connsiteX28" fmla="*/ 985243 w 1218007"/>
                <a:gd name="connsiteY28" fmla="*/ 1851045 h 2155756"/>
                <a:gd name="connsiteX29" fmla="*/ 1065672 w 1218007"/>
                <a:gd name="connsiteY29" fmla="*/ 2122164 h 2155756"/>
                <a:gd name="connsiteX30" fmla="*/ 199468 w 1218007"/>
                <a:gd name="connsiteY30" fmla="*/ 2057737 h 2155756"/>
                <a:gd name="connsiteX31" fmla="*/ 199316 w 1218007"/>
                <a:gd name="connsiteY31" fmla="*/ 2057661 h 2155756"/>
                <a:gd name="connsiteX32" fmla="*/ 186095 w 1218007"/>
                <a:gd name="connsiteY32" fmla="*/ 2047946 h 2155756"/>
                <a:gd name="connsiteX33" fmla="*/ 167159 w 1218007"/>
                <a:gd name="connsiteY33" fmla="*/ 2032781 h 2155756"/>
                <a:gd name="connsiteX34" fmla="*/ 155196 w 1218007"/>
                <a:gd name="connsiteY34" fmla="*/ 2022304 h 2155756"/>
                <a:gd name="connsiteX35" fmla="*/ 149405 w 1218007"/>
                <a:gd name="connsiteY35" fmla="*/ 2016932 h 2155756"/>
                <a:gd name="connsiteX36" fmla="*/ 138203 w 1218007"/>
                <a:gd name="connsiteY36" fmla="*/ 2005997 h 2155756"/>
                <a:gd name="connsiteX37" fmla="*/ 96217 w 1218007"/>
                <a:gd name="connsiteY37" fmla="*/ 1956848 h 2155756"/>
                <a:gd name="connsiteX38" fmla="*/ 91074 w 1218007"/>
                <a:gd name="connsiteY38" fmla="*/ 1949686 h 2155756"/>
                <a:gd name="connsiteX39" fmla="*/ 64404 w 1218007"/>
                <a:gd name="connsiteY39" fmla="*/ 1906594 h 2155756"/>
                <a:gd name="connsiteX40" fmla="*/ 56212 w 1218007"/>
                <a:gd name="connsiteY40" fmla="*/ 1890745 h 2155756"/>
                <a:gd name="connsiteX41" fmla="*/ 50688 w 1218007"/>
                <a:gd name="connsiteY41" fmla="*/ 1879086 h 2155756"/>
                <a:gd name="connsiteX42" fmla="*/ 42725 w 1218007"/>
                <a:gd name="connsiteY42" fmla="*/ 1860874 h 2155756"/>
                <a:gd name="connsiteX43" fmla="*/ 27294 w 1218007"/>
                <a:gd name="connsiteY43" fmla="*/ 1817707 h 2155756"/>
                <a:gd name="connsiteX44" fmla="*/ 22989 w 1218007"/>
                <a:gd name="connsiteY44" fmla="*/ 1803001 h 2155756"/>
                <a:gd name="connsiteX45" fmla="*/ 13883 w 1218007"/>
                <a:gd name="connsiteY45" fmla="*/ 1765129 h 2155756"/>
                <a:gd name="connsiteX46" fmla="*/ 10911 w 1218007"/>
                <a:gd name="connsiteY46" fmla="*/ 1749661 h 2155756"/>
                <a:gd name="connsiteX47" fmla="*/ 9540 w 1218007"/>
                <a:gd name="connsiteY47" fmla="*/ 1741736 h 2155756"/>
                <a:gd name="connsiteX48" fmla="*/ 53 w 1218007"/>
                <a:gd name="connsiteY48" fmla="*/ 1610253 h 2155756"/>
                <a:gd name="connsiteX49" fmla="*/ 53 w 1218007"/>
                <a:gd name="connsiteY49" fmla="*/ 1610024 h 2155756"/>
                <a:gd name="connsiteX50" fmla="*/ 205 w 1218007"/>
                <a:gd name="connsiteY50" fmla="*/ 1601299 h 2155756"/>
                <a:gd name="connsiteX51" fmla="*/ 243 w 1218007"/>
                <a:gd name="connsiteY51" fmla="*/ 1598518 h 2155756"/>
                <a:gd name="connsiteX52" fmla="*/ 472 w 1218007"/>
                <a:gd name="connsiteY52" fmla="*/ 1590860 h 2155756"/>
                <a:gd name="connsiteX53" fmla="*/ 815 w 1218007"/>
                <a:gd name="connsiteY53" fmla="*/ 1581182 h 2155756"/>
                <a:gd name="connsiteX54" fmla="*/ 611291 w 1218007"/>
                <a:gd name="connsiteY54" fmla="*/ 161919 h 2155756"/>
                <a:gd name="connsiteX55" fmla="*/ 1023114 w 1218007"/>
                <a:gd name="connsiteY55" fmla="*/ 26626 h 2155756"/>
                <a:gd name="connsiteX56" fmla="*/ 1169799 w 1218007"/>
                <a:gd name="connsiteY56" fmla="*/ 157004 h 2155756"/>
                <a:gd name="connsiteX57" fmla="*/ 1173571 w 1218007"/>
                <a:gd name="connsiteY57" fmla="*/ 558693 h 2155756"/>
                <a:gd name="connsiteX58" fmla="*/ 675071 w 1218007"/>
                <a:gd name="connsiteY58" fmla="*/ 1435945 h 2155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</a:cxnLst>
              <a:rect l="l" t="t" r="r" b="b"/>
              <a:pathLst>
                <a:path w="1218007" h="2155756">
                  <a:moveTo>
                    <a:pt x="675071" y="1435945"/>
                  </a:moveTo>
                  <a:cubicBezTo>
                    <a:pt x="665165" y="1453357"/>
                    <a:pt x="663336" y="1472254"/>
                    <a:pt x="667641" y="1489323"/>
                  </a:cubicBezTo>
                  <a:cubicBezTo>
                    <a:pt x="667908" y="1490428"/>
                    <a:pt x="668251" y="1491533"/>
                    <a:pt x="668556" y="1492638"/>
                  </a:cubicBezTo>
                  <a:cubicBezTo>
                    <a:pt x="668937" y="1493857"/>
                    <a:pt x="669317" y="1495076"/>
                    <a:pt x="669775" y="1496296"/>
                  </a:cubicBezTo>
                  <a:cubicBezTo>
                    <a:pt x="670118" y="1497286"/>
                    <a:pt x="670499" y="1498277"/>
                    <a:pt x="670918" y="1499229"/>
                  </a:cubicBezTo>
                  <a:cubicBezTo>
                    <a:pt x="671337" y="1500296"/>
                    <a:pt x="671794" y="1501363"/>
                    <a:pt x="672289" y="1502430"/>
                  </a:cubicBezTo>
                  <a:cubicBezTo>
                    <a:pt x="672785" y="1503497"/>
                    <a:pt x="673318" y="1504525"/>
                    <a:pt x="673851" y="1505554"/>
                  </a:cubicBezTo>
                  <a:cubicBezTo>
                    <a:pt x="674347" y="1506506"/>
                    <a:pt x="674880" y="1507459"/>
                    <a:pt x="675375" y="1508373"/>
                  </a:cubicBezTo>
                  <a:cubicBezTo>
                    <a:pt x="675452" y="1508449"/>
                    <a:pt x="675490" y="1508526"/>
                    <a:pt x="675528" y="1508602"/>
                  </a:cubicBezTo>
                  <a:cubicBezTo>
                    <a:pt x="676137" y="1509592"/>
                    <a:pt x="676747" y="1510583"/>
                    <a:pt x="677357" y="1511574"/>
                  </a:cubicBezTo>
                  <a:cubicBezTo>
                    <a:pt x="678004" y="1512526"/>
                    <a:pt x="678652" y="1513479"/>
                    <a:pt x="679300" y="1514431"/>
                  </a:cubicBezTo>
                  <a:cubicBezTo>
                    <a:pt x="681357" y="1517289"/>
                    <a:pt x="683567" y="1519994"/>
                    <a:pt x="686005" y="1522508"/>
                  </a:cubicBezTo>
                  <a:cubicBezTo>
                    <a:pt x="687644" y="1524185"/>
                    <a:pt x="689320" y="1525785"/>
                    <a:pt x="691111" y="1527309"/>
                  </a:cubicBezTo>
                  <a:cubicBezTo>
                    <a:pt x="691987" y="1528071"/>
                    <a:pt x="692901" y="1528795"/>
                    <a:pt x="693816" y="1529519"/>
                  </a:cubicBezTo>
                  <a:cubicBezTo>
                    <a:pt x="696483" y="1531614"/>
                    <a:pt x="699340" y="1533519"/>
                    <a:pt x="702312" y="1535234"/>
                  </a:cubicBezTo>
                  <a:cubicBezTo>
                    <a:pt x="702464" y="1535310"/>
                    <a:pt x="702617" y="1535424"/>
                    <a:pt x="702769" y="1535501"/>
                  </a:cubicBezTo>
                  <a:cubicBezTo>
                    <a:pt x="703722" y="1535996"/>
                    <a:pt x="704674" y="1536529"/>
                    <a:pt x="705627" y="1537024"/>
                  </a:cubicBezTo>
                  <a:cubicBezTo>
                    <a:pt x="705741" y="1537101"/>
                    <a:pt x="705893" y="1537139"/>
                    <a:pt x="706008" y="1537215"/>
                  </a:cubicBezTo>
                  <a:cubicBezTo>
                    <a:pt x="706998" y="1537710"/>
                    <a:pt x="708027" y="1538167"/>
                    <a:pt x="709056" y="1538625"/>
                  </a:cubicBezTo>
                  <a:cubicBezTo>
                    <a:pt x="710161" y="1539082"/>
                    <a:pt x="711266" y="1539539"/>
                    <a:pt x="712409" y="1539996"/>
                  </a:cubicBezTo>
                  <a:cubicBezTo>
                    <a:pt x="713513" y="1540415"/>
                    <a:pt x="714657" y="1540796"/>
                    <a:pt x="715838" y="1541177"/>
                  </a:cubicBezTo>
                  <a:cubicBezTo>
                    <a:pt x="717933" y="1541863"/>
                    <a:pt x="720067" y="1542435"/>
                    <a:pt x="722238" y="1542930"/>
                  </a:cubicBezTo>
                  <a:cubicBezTo>
                    <a:pt x="722467" y="1543006"/>
                    <a:pt x="722734" y="1543044"/>
                    <a:pt x="723000" y="1543082"/>
                  </a:cubicBezTo>
                  <a:cubicBezTo>
                    <a:pt x="724220" y="1543349"/>
                    <a:pt x="725439" y="1543578"/>
                    <a:pt x="726658" y="1543768"/>
                  </a:cubicBezTo>
                  <a:cubicBezTo>
                    <a:pt x="727915" y="1543959"/>
                    <a:pt x="729173" y="1544111"/>
                    <a:pt x="730430" y="1544263"/>
                  </a:cubicBezTo>
                  <a:cubicBezTo>
                    <a:pt x="733668" y="1544568"/>
                    <a:pt x="736945" y="1544682"/>
                    <a:pt x="740336" y="1544606"/>
                  </a:cubicBezTo>
                  <a:lnTo>
                    <a:pt x="741517" y="1544568"/>
                  </a:lnTo>
                  <a:lnTo>
                    <a:pt x="1099047" y="1534662"/>
                  </a:lnTo>
                  <a:cubicBezTo>
                    <a:pt x="1027953" y="1620578"/>
                    <a:pt x="985243" y="1730801"/>
                    <a:pt x="985243" y="1851045"/>
                  </a:cubicBezTo>
                  <a:cubicBezTo>
                    <a:pt x="985243" y="1951095"/>
                    <a:pt x="1014808" y="2044211"/>
                    <a:pt x="1065672" y="2122164"/>
                  </a:cubicBezTo>
                  <a:cubicBezTo>
                    <a:pt x="523471" y="2224196"/>
                    <a:pt x="206936" y="2061623"/>
                    <a:pt x="199468" y="2057737"/>
                  </a:cubicBezTo>
                  <a:cubicBezTo>
                    <a:pt x="199354" y="2057699"/>
                    <a:pt x="199316" y="2057661"/>
                    <a:pt x="199316" y="2057661"/>
                  </a:cubicBezTo>
                  <a:cubicBezTo>
                    <a:pt x="194820" y="2054461"/>
                    <a:pt x="190400" y="2051222"/>
                    <a:pt x="186095" y="2047946"/>
                  </a:cubicBezTo>
                  <a:cubicBezTo>
                    <a:pt x="179580" y="2042992"/>
                    <a:pt x="173294" y="2037963"/>
                    <a:pt x="167159" y="2032781"/>
                  </a:cubicBezTo>
                  <a:cubicBezTo>
                    <a:pt x="163121" y="2029315"/>
                    <a:pt x="159120" y="2025847"/>
                    <a:pt x="155196" y="2022304"/>
                  </a:cubicBezTo>
                  <a:cubicBezTo>
                    <a:pt x="153253" y="2020513"/>
                    <a:pt x="151310" y="2018761"/>
                    <a:pt x="149405" y="2016932"/>
                  </a:cubicBezTo>
                  <a:cubicBezTo>
                    <a:pt x="145595" y="2013351"/>
                    <a:pt x="141861" y="2009693"/>
                    <a:pt x="138203" y="2005997"/>
                  </a:cubicBezTo>
                  <a:cubicBezTo>
                    <a:pt x="122773" y="1990452"/>
                    <a:pt x="108790" y="1974032"/>
                    <a:pt x="96217" y="1956848"/>
                  </a:cubicBezTo>
                  <a:cubicBezTo>
                    <a:pt x="94465" y="1954486"/>
                    <a:pt x="92750" y="1952086"/>
                    <a:pt x="91074" y="1949686"/>
                  </a:cubicBezTo>
                  <a:cubicBezTo>
                    <a:pt x="81320" y="1935817"/>
                    <a:pt x="72443" y="1921415"/>
                    <a:pt x="64404" y="1906594"/>
                  </a:cubicBezTo>
                  <a:cubicBezTo>
                    <a:pt x="61584" y="1901375"/>
                    <a:pt x="58841" y="1896079"/>
                    <a:pt x="56212" y="1890745"/>
                  </a:cubicBezTo>
                  <a:cubicBezTo>
                    <a:pt x="54307" y="1886897"/>
                    <a:pt x="52440" y="1883011"/>
                    <a:pt x="50688" y="1879086"/>
                  </a:cubicBezTo>
                  <a:cubicBezTo>
                    <a:pt x="47906" y="1873105"/>
                    <a:pt x="45239" y="1867008"/>
                    <a:pt x="42725" y="1860874"/>
                  </a:cubicBezTo>
                  <a:cubicBezTo>
                    <a:pt x="36972" y="1846816"/>
                    <a:pt x="31828" y="1832414"/>
                    <a:pt x="27294" y="1817707"/>
                  </a:cubicBezTo>
                  <a:cubicBezTo>
                    <a:pt x="25808" y="1812830"/>
                    <a:pt x="24361" y="1807916"/>
                    <a:pt x="22989" y="1803001"/>
                  </a:cubicBezTo>
                  <a:cubicBezTo>
                    <a:pt x="19522" y="1790580"/>
                    <a:pt x="16512" y="1777931"/>
                    <a:pt x="13883" y="1765129"/>
                  </a:cubicBezTo>
                  <a:cubicBezTo>
                    <a:pt x="12816" y="1759986"/>
                    <a:pt x="11826" y="1754842"/>
                    <a:pt x="10911" y="1749661"/>
                  </a:cubicBezTo>
                  <a:cubicBezTo>
                    <a:pt x="10416" y="1746993"/>
                    <a:pt x="9959" y="1744365"/>
                    <a:pt x="9540" y="1741736"/>
                  </a:cubicBezTo>
                  <a:cubicBezTo>
                    <a:pt x="2529" y="1699712"/>
                    <a:pt x="-442" y="1655706"/>
                    <a:pt x="53" y="1610253"/>
                  </a:cubicBezTo>
                  <a:lnTo>
                    <a:pt x="53" y="1610024"/>
                  </a:lnTo>
                  <a:cubicBezTo>
                    <a:pt x="91" y="1607128"/>
                    <a:pt x="129" y="1604195"/>
                    <a:pt x="205" y="1601299"/>
                  </a:cubicBezTo>
                  <a:cubicBezTo>
                    <a:pt x="205" y="1600385"/>
                    <a:pt x="243" y="1599432"/>
                    <a:pt x="243" y="1598518"/>
                  </a:cubicBezTo>
                  <a:cubicBezTo>
                    <a:pt x="320" y="1595965"/>
                    <a:pt x="396" y="1593412"/>
                    <a:pt x="472" y="1590860"/>
                  </a:cubicBezTo>
                  <a:cubicBezTo>
                    <a:pt x="548" y="1587621"/>
                    <a:pt x="662" y="1584421"/>
                    <a:pt x="815" y="1581182"/>
                  </a:cubicBezTo>
                  <a:cubicBezTo>
                    <a:pt x="25618" y="985527"/>
                    <a:pt x="611291" y="161919"/>
                    <a:pt x="611291" y="161919"/>
                  </a:cubicBezTo>
                  <a:cubicBezTo>
                    <a:pt x="783732" y="-22409"/>
                    <a:pt x="925540" y="-20008"/>
                    <a:pt x="1023114" y="26626"/>
                  </a:cubicBezTo>
                  <a:cubicBezTo>
                    <a:pt x="1116878" y="71394"/>
                    <a:pt x="1169799" y="157004"/>
                    <a:pt x="1169799" y="157004"/>
                  </a:cubicBezTo>
                  <a:cubicBezTo>
                    <a:pt x="1276022" y="366897"/>
                    <a:pt x="1173571" y="558693"/>
                    <a:pt x="1173571" y="558693"/>
                  </a:cubicBezTo>
                  <a:lnTo>
                    <a:pt x="675071" y="1435945"/>
                  </a:ln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50000">
                  <a:srgbClr val="FFC2C2"/>
                </a:gs>
                <a:gs pos="100000">
                  <a:srgbClr val="FF8585"/>
                </a:gs>
              </a:gsLst>
              <a:lin ang="7677432" scaled="1"/>
            </a:gradFill>
            <a:ln w="38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6" name="任意多边形: 形状 555">
              <a:extLst>
                <a:ext uri="{FF2B5EF4-FFF2-40B4-BE49-F238E27FC236}">
                  <a16:creationId xmlns:a16="http://schemas.microsoft.com/office/drawing/2014/main" id="{70FF682A-0B86-2996-8274-9AA172B2D7E0}"/>
                </a:ext>
              </a:extLst>
            </p:cNvPr>
            <p:cNvSpPr/>
            <p:nvPr/>
          </p:nvSpPr>
          <p:spPr>
            <a:xfrm>
              <a:off x="3910698" y="4166730"/>
              <a:ext cx="83919" cy="60160"/>
            </a:xfrm>
            <a:custGeom>
              <a:avLst/>
              <a:gdLst>
                <a:gd name="connsiteX0" fmla="*/ 0 w 83919"/>
                <a:gd name="connsiteY0" fmla="*/ 9068 h 60160"/>
                <a:gd name="connsiteX1" fmla="*/ 4077 w 83919"/>
                <a:gd name="connsiteY1" fmla="*/ 60160 h 60160"/>
                <a:gd name="connsiteX2" fmla="*/ 75933 w 83919"/>
                <a:gd name="connsiteY2" fmla="*/ 36081 h 60160"/>
                <a:gd name="connsiteX3" fmla="*/ 39205 w 83919"/>
                <a:gd name="connsiteY3" fmla="*/ 0 h 60160"/>
                <a:gd name="connsiteX4" fmla="*/ 0 w 83919"/>
                <a:gd name="connsiteY4" fmla="*/ 9068 h 60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3919" h="60160">
                  <a:moveTo>
                    <a:pt x="0" y="9068"/>
                  </a:moveTo>
                  <a:lnTo>
                    <a:pt x="4077" y="60160"/>
                  </a:lnTo>
                  <a:cubicBezTo>
                    <a:pt x="4077" y="60160"/>
                    <a:pt x="45301" y="30366"/>
                    <a:pt x="75933" y="36081"/>
                  </a:cubicBezTo>
                  <a:cubicBezTo>
                    <a:pt x="106566" y="41796"/>
                    <a:pt x="39205" y="0"/>
                    <a:pt x="39205" y="0"/>
                  </a:cubicBezTo>
                  <a:lnTo>
                    <a:pt x="0" y="9068"/>
                  </a:lnTo>
                  <a:close/>
                </a:path>
              </a:pathLst>
            </a:custGeom>
            <a:solidFill>
              <a:srgbClr val="FFD2C4"/>
            </a:solidFill>
            <a:ln w="38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7" name="任意多边形: 形状 556">
              <a:extLst>
                <a:ext uri="{FF2B5EF4-FFF2-40B4-BE49-F238E27FC236}">
                  <a16:creationId xmlns:a16="http://schemas.microsoft.com/office/drawing/2014/main" id="{0F2A5F7B-BD28-871B-ECC8-18B6585FE4A6}"/>
                </a:ext>
              </a:extLst>
            </p:cNvPr>
            <p:cNvSpPr/>
            <p:nvPr/>
          </p:nvSpPr>
          <p:spPr>
            <a:xfrm>
              <a:off x="3769189" y="4180788"/>
              <a:ext cx="84320" cy="51854"/>
            </a:xfrm>
            <a:custGeom>
              <a:avLst/>
              <a:gdLst>
                <a:gd name="connsiteX0" fmla="*/ 79939 w 84320"/>
                <a:gd name="connsiteY0" fmla="*/ 0 h 51854"/>
                <a:gd name="connsiteX1" fmla="*/ 84321 w 84320"/>
                <a:gd name="connsiteY1" fmla="*/ 51855 h 51854"/>
                <a:gd name="connsiteX2" fmla="*/ 8387 w 84320"/>
                <a:gd name="connsiteY2" fmla="*/ 28575 h 51854"/>
                <a:gd name="connsiteX3" fmla="*/ 79939 w 84320"/>
                <a:gd name="connsiteY3" fmla="*/ 0 h 51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4320" h="51854">
                  <a:moveTo>
                    <a:pt x="79939" y="0"/>
                  </a:moveTo>
                  <a:lnTo>
                    <a:pt x="84321" y="51855"/>
                  </a:lnTo>
                  <a:cubicBezTo>
                    <a:pt x="84321" y="51855"/>
                    <a:pt x="47592" y="34900"/>
                    <a:pt x="8387" y="28575"/>
                  </a:cubicBezTo>
                  <a:cubicBezTo>
                    <a:pt x="-30779" y="22251"/>
                    <a:pt x="79939" y="0"/>
                    <a:pt x="79939" y="0"/>
                  </a:cubicBezTo>
                  <a:close/>
                </a:path>
              </a:pathLst>
            </a:custGeom>
            <a:solidFill>
              <a:srgbClr val="FFD2C4"/>
            </a:solidFill>
            <a:ln w="38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558" name="图形 7">
              <a:extLst>
                <a:ext uri="{FF2B5EF4-FFF2-40B4-BE49-F238E27FC236}">
                  <a16:creationId xmlns:a16="http://schemas.microsoft.com/office/drawing/2014/main" id="{6350A0AE-A0C1-F92F-56C3-D1E5E7EFF640}"/>
                </a:ext>
              </a:extLst>
            </p:cNvPr>
            <p:cNvGrpSpPr/>
            <p:nvPr/>
          </p:nvGrpSpPr>
          <p:grpSpPr>
            <a:xfrm>
              <a:off x="3293440" y="4013720"/>
              <a:ext cx="863879" cy="433768"/>
              <a:chOff x="3293440" y="4013720"/>
              <a:chExt cx="863879" cy="433768"/>
            </a:xfrm>
          </p:grpSpPr>
          <p:sp>
            <p:nvSpPr>
              <p:cNvPr id="559" name="任意多边形: 形状 558">
                <a:extLst>
                  <a:ext uri="{FF2B5EF4-FFF2-40B4-BE49-F238E27FC236}">
                    <a16:creationId xmlns:a16="http://schemas.microsoft.com/office/drawing/2014/main" id="{F22EAB57-658C-BF28-A83B-5AE72BC72ECC}"/>
                  </a:ext>
                </a:extLst>
              </p:cNvPr>
              <p:cNvSpPr/>
              <p:nvPr/>
            </p:nvSpPr>
            <p:spPr>
              <a:xfrm>
                <a:off x="3293440" y="4013720"/>
                <a:ext cx="558126" cy="433768"/>
              </a:xfrm>
              <a:custGeom>
                <a:avLst/>
                <a:gdLst>
                  <a:gd name="connsiteX0" fmla="*/ 558127 w 558126"/>
                  <a:gd name="connsiteY0" fmla="*/ 219647 h 433768"/>
                  <a:gd name="connsiteX1" fmla="*/ 475793 w 558126"/>
                  <a:gd name="connsiteY1" fmla="*/ 433768 h 433768"/>
                  <a:gd name="connsiteX2" fmla="*/ 39929 w 558126"/>
                  <a:gd name="connsiteY2" fmla="*/ 34519 h 433768"/>
                  <a:gd name="connsiteX3" fmla="*/ 0 w 558126"/>
                  <a:gd name="connsiteY3" fmla="*/ 14326 h 433768"/>
                  <a:gd name="connsiteX4" fmla="*/ 48501 w 558126"/>
                  <a:gd name="connsiteY4" fmla="*/ 9601 h 433768"/>
                  <a:gd name="connsiteX5" fmla="*/ 198120 w 558126"/>
                  <a:gd name="connsiteY5" fmla="*/ 0 h 433768"/>
                  <a:gd name="connsiteX6" fmla="*/ 233629 w 558126"/>
                  <a:gd name="connsiteY6" fmla="*/ 114 h 433768"/>
                  <a:gd name="connsiteX7" fmla="*/ 558127 w 558126"/>
                  <a:gd name="connsiteY7" fmla="*/ 219647 h 4337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58126" h="433768">
                    <a:moveTo>
                      <a:pt x="558127" y="219647"/>
                    </a:moveTo>
                    <a:cubicBezTo>
                      <a:pt x="558127" y="219647"/>
                      <a:pt x="517931" y="240944"/>
                      <a:pt x="475793" y="433768"/>
                    </a:cubicBezTo>
                    <a:cubicBezTo>
                      <a:pt x="475793" y="433768"/>
                      <a:pt x="246888" y="149771"/>
                      <a:pt x="39929" y="34519"/>
                    </a:cubicBezTo>
                    <a:cubicBezTo>
                      <a:pt x="26518" y="27013"/>
                      <a:pt x="13183" y="20231"/>
                      <a:pt x="0" y="14326"/>
                    </a:cubicBezTo>
                    <a:cubicBezTo>
                      <a:pt x="16345" y="12535"/>
                      <a:pt x="32575" y="10973"/>
                      <a:pt x="48501" y="9601"/>
                    </a:cubicBezTo>
                    <a:cubicBezTo>
                      <a:pt x="103594" y="4839"/>
                      <a:pt x="155372" y="2210"/>
                      <a:pt x="198120" y="0"/>
                    </a:cubicBezTo>
                    <a:lnTo>
                      <a:pt x="233629" y="114"/>
                    </a:lnTo>
                    <a:cubicBezTo>
                      <a:pt x="323545" y="33147"/>
                      <a:pt x="474955" y="102870"/>
                      <a:pt x="558127" y="219647"/>
                    </a:cubicBezTo>
                    <a:close/>
                  </a:path>
                </a:pathLst>
              </a:custGeom>
              <a:gradFill>
                <a:gsLst>
                  <a:gs pos="2410">
                    <a:srgbClr val="C9363D"/>
                  </a:gs>
                  <a:gs pos="99470">
                    <a:srgbClr val="FF8589"/>
                  </a:gs>
                </a:gsLst>
                <a:lin ang="15749112" scaled="1"/>
              </a:gra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0" name="任意多边形: 形状 559">
                <a:extLst>
                  <a:ext uri="{FF2B5EF4-FFF2-40B4-BE49-F238E27FC236}">
                    <a16:creationId xmlns:a16="http://schemas.microsoft.com/office/drawing/2014/main" id="{EFA442FB-7BE8-E382-3E77-4095EEDF4308}"/>
                  </a:ext>
                </a:extLst>
              </p:cNvPr>
              <p:cNvSpPr/>
              <p:nvPr/>
            </p:nvSpPr>
            <p:spPr>
              <a:xfrm>
                <a:off x="3917556" y="4029781"/>
                <a:ext cx="239763" cy="417707"/>
              </a:xfrm>
              <a:custGeom>
                <a:avLst/>
                <a:gdLst>
                  <a:gd name="connsiteX0" fmla="*/ 153162 w 239763"/>
                  <a:gd name="connsiteY0" fmla="*/ 417707 h 417707"/>
                  <a:gd name="connsiteX1" fmla="*/ 0 w 239763"/>
                  <a:gd name="connsiteY1" fmla="*/ 198251 h 417707"/>
                  <a:gd name="connsiteX2" fmla="*/ 101575 w 239763"/>
                  <a:gd name="connsiteY2" fmla="*/ 27144 h 417707"/>
                  <a:gd name="connsiteX3" fmla="*/ 152629 w 239763"/>
                  <a:gd name="connsiteY3" fmla="*/ 17 h 417707"/>
                  <a:gd name="connsiteX4" fmla="*/ 152667 w 239763"/>
                  <a:gd name="connsiteY4" fmla="*/ 17 h 417707"/>
                  <a:gd name="connsiteX5" fmla="*/ 239763 w 239763"/>
                  <a:gd name="connsiteY5" fmla="*/ 25049 h 417707"/>
                  <a:gd name="connsiteX6" fmla="*/ 153162 w 239763"/>
                  <a:gd name="connsiteY6" fmla="*/ 417707 h 4177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39763" h="417707">
                    <a:moveTo>
                      <a:pt x="153162" y="417707"/>
                    </a:moveTo>
                    <a:cubicBezTo>
                      <a:pt x="103632" y="300017"/>
                      <a:pt x="91326" y="255935"/>
                      <a:pt x="0" y="198251"/>
                    </a:cubicBezTo>
                    <a:cubicBezTo>
                      <a:pt x="0" y="198251"/>
                      <a:pt x="55169" y="70959"/>
                      <a:pt x="101575" y="27144"/>
                    </a:cubicBezTo>
                    <a:cubicBezTo>
                      <a:pt x="101575" y="27144"/>
                      <a:pt x="124168" y="11257"/>
                      <a:pt x="152629" y="17"/>
                    </a:cubicBezTo>
                    <a:cubicBezTo>
                      <a:pt x="152629" y="-21"/>
                      <a:pt x="152667" y="17"/>
                      <a:pt x="152667" y="17"/>
                    </a:cubicBezTo>
                    <a:cubicBezTo>
                      <a:pt x="179832" y="6303"/>
                      <a:pt x="208941" y="14495"/>
                      <a:pt x="239763" y="25049"/>
                    </a:cubicBezTo>
                    <a:cubicBezTo>
                      <a:pt x="151486" y="70197"/>
                      <a:pt x="162954" y="242867"/>
                      <a:pt x="153162" y="417707"/>
                    </a:cubicBezTo>
                    <a:close/>
                  </a:path>
                </a:pathLst>
              </a:custGeom>
              <a:gradFill>
                <a:gsLst>
                  <a:gs pos="2410">
                    <a:srgbClr val="C9363D"/>
                  </a:gs>
                  <a:gs pos="99470">
                    <a:srgbClr val="FF8589"/>
                  </a:gs>
                </a:gsLst>
                <a:lin ang="15749112" scaled="1"/>
              </a:gra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561" name="图形 7">
              <a:extLst>
                <a:ext uri="{FF2B5EF4-FFF2-40B4-BE49-F238E27FC236}">
                  <a16:creationId xmlns:a16="http://schemas.microsoft.com/office/drawing/2014/main" id="{B36AB55E-4109-3481-9C42-57ACC0730D27}"/>
                </a:ext>
              </a:extLst>
            </p:cNvPr>
            <p:cNvGrpSpPr/>
            <p:nvPr/>
          </p:nvGrpSpPr>
          <p:grpSpPr>
            <a:xfrm>
              <a:off x="2725026" y="4534052"/>
              <a:ext cx="1701622" cy="1912810"/>
              <a:chOff x="2725026" y="4534052"/>
              <a:chExt cx="1701622" cy="1912810"/>
            </a:xfrm>
          </p:grpSpPr>
          <p:sp>
            <p:nvSpPr>
              <p:cNvPr id="562" name="任意多边形: 形状 561">
                <a:extLst>
                  <a:ext uri="{FF2B5EF4-FFF2-40B4-BE49-F238E27FC236}">
                    <a16:creationId xmlns:a16="http://schemas.microsoft.com/office/drawing/2014/main" id="{E58B3937-0AB2-5809-4692-8B51D6599097}"/>
                  </a:ext>
                </a:extLst>
              </p:cNvPr>
              <p:cNvSpPr/>
              <p:nvPr/>
            </p:nvSpPr>
            <p:spPr>
              <a:xfrm>
                <a:off x="2725026" y="4534052"/>
                <a:ext cx="1701622" cy="1912810"/>
              </a:xfrm>
              <a:custGeom>
                <a:avLst/>
                <a:gdLst>
                  <a:gd name="connsiteX0" fmla="*/ 1701622 w 1701622"/>
                  <a:gd name="connsiteY0" fmla="*/ 1620964 h 1912810"/>
                  <a:gd name="connsiteX1" fmla="*/ 368313 w 1701622"/>
                  <a:gd name="connsiteY1" fmla="*/ 1912810 h 1912810"/>
                  <a:gd name="connsiteX2" fmla="*/ 0 w 1701622"/>
                  <a:gd name="connsiteY2" fmla="*/ 275920 h 1912810"/>
                  <a:gd name="connsiteX3" fmla="*/ 220104 w 1701622"/>
                  <a:gd name="connsiteY3" fmla="*/ 227609 h 1912810"/>
                  <a:gd name="connsiteX4" fmla="*/ 1256614 w 1701622"/>
                  <a:gd name="connsiteY4" fmla="*/ 0 h 1912810"/>
                  <a:gd name="connsiteX5" fmla="*/ 1658341 w 1701622"/>
                  <a:gd name="connsiteY5" fmla="*/ 1463230 h 19128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701622" h="1912810">
                    <a:moveTo>
                      <a:pt x="1701622" y="1620964"/>
                    </a:moveTo>
                    <a:lnTo>
                      <a:pt x="368313" y="1912810"/>
                    </a:lnTo>
                    <a:lnTo>
                      <a:pt x="0" y="275920"/>
                    </a:lnTo>
                    <a:lnTo>
                      <a:pt x="220104" y="227609"/>
                    </a:lnTo>
                    <a:lnTo>
                      <a:pt x="1256614" y="0"/>
                    </a:lnTo>
                    <a:lnTo>
                      <a:pt x="1658341" y="1463230"/>
                    </a:lnTo>
                    <a:close/>
                  </a:path>
                </a:pathLst>
              </a:custGeom>
              <a:gradFill>
                <a:gsLst>
                  <a:gs pos="1340">
                    <a:srgbClr val="3E3A91"/>
                  </a:gs>
                  <a:gs pos="100000">
                    <a:srgbClr val="8381B5"/>
                  </a:gs>
                </a:gsLst>
                <a:lin ang="18217315" scaled="1"/>
              </a:gra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3" name="任意多边形: 形状 562">
                <a:extLst>
                  <a:ext uri="{FF2B5EF4-FFF2-40B4-BE49-F238E27FC236}">
                    <a16:creationId xmlns:a16="http://schemas.microsoft.com/office/drawing/2014/main" id="{E457F452-2896-07AD-52D8-5C7FB8564B39}"/>
                  </a:ext>
                </a:extLst>
              </p:cNvPr>
              <p:cNvSpPr/>
              <p:nvPr/>
            </p:nvSpPr>
            <p:spPr>
              <a:xfrm>
                <a:off x="2725064" y="4761585"/>
                <a:ext cx="1701584" cy="1685238"/>
              </a:xfrm>
              <a:custGeom>
                <a:avLst/>
                <a:gdLst>
                  <a:gd name="connsiteX0" fmla="*/ 1701584 w 1701584"/>
                  <a:gd name="connsiteY0" fmla="*/ 1393431 h 1685238"/>
                  <a:gd name="connsiteX1" fmla="*/ 368275 w 1701584"/>
                  <a:gd name="connsiteY1" fmla="*/ 1685239 h 1685238"/>
                  <a:gd name="connsiteX2" fmla="*/ 0 w 1701584"/>
                  <a:gd name="connsiteY2" fmla="*/ 48349 h 1685238"/>
                  <a:gd name="connsiteX3" fmla="*/ 220104 w 1701584"/>
                  <a:gd name="connsiteY3" fmla="*/ 0 h 1685238"/>
                  <a:gd name="connsiteX4" fmla="*/ 1658341 w 1701584"/>
                  <a:gd name="connsiteY4" fmla="*/ 1235659 h 1685238"/>
                  <a:gd name="connsiteX5" fmla="*/ 1701584 w 1701584"/>
                  <a:gd name="connsiteY5" fmla="*/ 1393431 h 16852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701584" h="1685238">
                    <a:moveTo>
                      <a:pt x="1701584" y="1393431"/>
                    </a:moveTo>
                    <a:lnTo>
                      <a:pt x="368275" y="1685239"/>
                    </a:lnTo>
                    <a:lnTo>
                      <a:pt x="0" y="48349"/>
                    </a:lnTo>
                    <a:lnTo>
                      <a:pt x="220104" y="0"/>
                    </a:lnTo>
                    <a:cubicBezTo>
                      <a:pt x="235991" y="279844"/>
                      <a:pt x="378638" y="1475004"/>
                      <a:pt x="1658341" y="1235659"/>
                    </a:cubicBezTo>
                    <a:lnTo>
                      <a:pt x="1701584" y="1393431"/>
                    </a:lnTo>
                    <a:close/>
                  </a:path>
                </a:pathLst>
              </a:custGeom>
              <a:gradFill>
                <a:gsLst>
                  <a:gs pos="1340">
                    <a:srgbClr val="3E3A91"/>
                  </a:gs>
                  <a:gs pos="100000">
                    <a:srgbClr val="8381B5"/>
                  </a:gs>
                </a:gsLst>
                <a:lin ang="18217313" scaled="1"/>
              </a:gra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4" name="任意多边形: 形状 563">
                <a:extLst>
                  <a:ext uri="{FF2B5EF4-FFF2-40B4-BE49-F238E27FC236}">
                    <a16:creationId xmlns:a16="http://schemas.microsoft.com/office/drawing/2014/main" id="{F56A724D-41C5-DEA0-698F-485B542592C3}"/>
                  </a:ext>
                </a:extLst>
              </p:cNvPr>
              <p:cNvSpPr/>
              <p:nvPr/>
            </p:nvSpPr>
            <p:spPr>
              <a:xfrm>
                <a:off x="3138411" y="4917948"/>
                <a:ext cx="641680" cy="370598"/>
              </a:xfrm>
              <a:custGeom>
                <a:avLst/>
                <a:gdLst>
                  <a:gd name="connsiteX0" fmla="*/ 0 w 641680"/>
                  <a:gd name="connsiteY0" fmla="*/ 132588 h 370598"/>
                  <a:gd name="connsiteX1" fmla="*/ 585330 w 641680"/>
                  <a:gd name="connsiteY1" fmla="*/ 0 h 370598"/>
                  <a:gd name="connsiteX2" fmla="*/ 641680 w 641680"/>
                  <a:gd name="connsiteY2" fmla="*/ 238011 h 370598"/>
                  <a:gd name="connsiteX3" fmla="*/ 56388 w 641680"/>
                  <a:gd name="connsiteY3" fmla="*/ 370598 h 3705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1680" h="370598">
                    <a:moveTo>
                      <a:pt x="0" y="132588"/>
                    </a:moveTo>
                    <a:lnTo>
                      <a:pt x="585330" y="0"/>
                    </a:lnTo>
                    <a:lnTo>
                      <a:pt x="641680" y="238011"/>
                    </a:lnTo>
                    <a:lnTo>
                      <a:pt x="56388" y="370598"/>
                    </a:lnTo>
                    <a:close/>
                  </a:path>
                </a:pathLst>
              </a:custGeom>
              <a:gradFill>
                <a:gsLst>
                  <a:gs pos="0">
                    <a:srgbClr val="FFFFFF"/>
                  </a:gs>
                  <a:gs pos="50000">
                    <a:srgbClr val="BAB9D6"/>
                  </a:gs>
                  <a:gs pos="100000">
                    <a:srgbClr val="7674AE"/>
                  </a:gs>
                </a:gsLst>
                <a:lin ang="7682162" scaled="1"/>
              </a:gra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5" name="任意多边形: 形状 564">
                <a:extLst>
                  <a:ext uri="{FF2B5EF4-FFF2-40B4-BE49-F238E27FC236}">
                    <a16:creationId xmlns:a16="http://schemas.microsoft.com/office/drawing/2014/main" id="{BB1C5F05-9A74-4EAA-4DD1-D23D2AE1E0B0}"/>
                  </a:ext>
                </a:extLst>
              </p:cNvPr>
              <p:cNvSpPr/>
              <p:nvPr/>
            </p:nvSpPr>
            <p:spPr>
              <a:xfrm>
                <a:off x="3206610" y="5222252"/>
                <a:ext cx="594664" cy="172021"/>
              </a:xfrm>
              <a:custGeom>
                <a:avLst/>
                <a:gdLst>
                  <a:gd name="connsiteX0" fmla="*/ 0 w 594664"/>
                  <a:gd name="connsiteY0" fmla="*/ 132550 h 172021"/>
                  <a:gd name="connsiteX1" fmla="*/ 585330 w 594664"/>
                  <a:gd name="connsiteY1" fmla="*/ 0 h 172021"/>
                  <a:gd name="connsiteX2" fmla="*/ 594665 w 594664"/>
                  <a:gd name="connsiteY2" fmla="*/ 39472 h 172021"/>
                  <a:gd name="connsiteX3" fmla="*/ 9373 w 594664"/>
                  <a:gd name="connsiteY3" fmla="*/ 172021 h 1720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4664" h="172021">
                    <a:moveTo>
                      <a:pt x="0" y="132550"/>
                    </a:moveTo>
                    <a:lnTo>
                      <a:pt x="585330" y="0"/>
                    </a:lnTo>
                    <a:lnTo>
                      <a:pt x="594665" y="39472"/>
                    </a:lnTo>
                    <a:lnTo>
                      <a:pt x="9373" y="172021"/>
                    </a:lnTo>
                    <a:close/>
                  </a:path>
                </a:pathLst>
              </a:custGeom>
              <a:gradFill>
                <a:gsLst>
                  <a:gs pos="0">
                    <a:srgbClr val="FFFFFF"/>
                  </a:gs>
                  <a:gs pos="50000">
                    <a:srgbClr val="BAB9D6"/>
                  </a:gs>
                  <a:gs pos="100000">
                    <a:srgbClr val="7674AE"/>
                  </a:gs>
                </a:gsLst>
                <a:lin ang="9559850" scaled="1"/>
              </a:gra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6" name="任意多边形: 形状 565">
                <a:extLst>
                  <a:ext uri="{FF2B5EF4-FFF2-40B4-BE49-F238E27FC236}">
                    <a16:creationId xmlns:a16="http://schemas.microsoft.com/office/drawing/2014/main" id="{3089B223-78BD-74CE-FD86-6979EBC26371}"/>
                  </a:ext>
                </a:extLst>
              </p:cNvPr>
              <p:cNvSpPr/>
              <p:nvPr/>
            </p:nvSpPr>
            <p:spPr>
              <a:xfrm>
                <a:off x="3225584" y="5285994"/>
                <a:ext cx="594626" cy="172059"/>
              </a:xfrm>
              <a:custGeom>
                <a:avLst/>
                <a:gdLst>
                  <a:gd name="connsiteX0" fmla="*/ 0 w 594626"/>
                  <a:gd name="connsiteY0" fmla="*/ 132588 h 172059"/>
                  <a:gd name="connsiteX1" fmla="*/ 585292 w 594626"/>
                  <a:gd name="connsiteY1" fmla="*/ 0 h 172059"/>
                  <a:gd name="connsiteX2" fmla="*/ 594627 w 594626"/>
                  <a:gd name="connsiteY2" fmla="*/ 39472 h 172059"/>
                  <a:gd name="connsiteX3" fmla="*/ 9335 w 594626"/>
                  <a:gd name="connsiteY3" fmla="*/ 172060 h 1720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4626" h="172059">
                    <a:moveTo>
                      <a:pt x="0" y="132588"/>
                    </a:moveTo>
                    <a:lnTo>
                      <a:pt x="585292" y="0"/>
                    </a:lnTo>
                    <a:lnTo>
                      <a:pt x="594627" y="39472"/>
                    </a:lnTo>
                    <a:lnTo>
                      <a:pt x="9335" y="172060"/>
                    </a:lnTo>
                    <a:close/>
                  </a:path>
                </a:pathLst>
              </a:custGeom>
              <a:gradFill>
                <a:gsLst>
                  <a:gs pos="0">
                    <a:srgbClr val="FFFFFF"/>
                  </a:gs>
                  <a:gs pos="50000">
                    <a:srgbClr val="BAB9D6"/>
                  </a:gs>
                  <a:gs pos="100000">
                    <a:srgbClr val="7674AE"/>
                  </a:gs>
                </a:gsLst>
                <a:lin ang="9559850" scaled="1"/>
              </a:gra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567" name="图形 7">
              <a:extLst>
                <a:ext uri="{FF2B5EF4-FFF2-40B4-BE49-F238E27FC236}">
                  <a16:creationId xmlns:a16="http://schemas.microsoft.com/office/drawing/2014/main" id="{B4F9B7A7-324B-793A-5449-A85D42540AB0}"/>
                </a:ext>
              </a:extLst>
            </p:cNvPr>
            <p:cNvGrpSpPr/>
            <p:nvPr/>
          </p:nvGrpSpPr>
          <p:grpSpPr>
            <a:xfrm>
              <a:off x="3508476" y="5330163"/>
              <a:ext cx="961556" cy="736918"/>
              <a:chOff x="3508476" y="5330163"/>
              <a:chExt cx="961556" cy="736918"/>
            </a:xfrm>
          </p:grpSpPr>
          <p:sp>
            <p:nvSpPr>
              <p:cNvPr id="568" name="任意多边形: 形状 567">
                <a:extLst>
                  <a:ext uri="{FF2B5EF4-FFF2-40B4-BE49-F238E27FC236}">
                    <a16:creationId xmlns:a16="http://schemas.microsoft.com/office/drawing/2014/main" id="{88DA74B0-9B6C-9637-B9E6-1DADBC49D326}"/>
                  </a:ext>
                </a:extLst>
              </p:cNvPr>
              <p:cNvSpPr/>
              <p:nvPr/>
            </p:nvSpPr>
            <p:spPr>
              <a:xfrm>
                <a:off x="3508476" y="5330163"/>
                <a:ext cx="961556" cy="736918"/>
              </a:xfrm>
              <a:custGeom>
                <a:avLst/>
                <a:gdLst>
                  <a:gd name="connsiteX0" fmla="*/ 955662 w 961556"/>
                  <a:gd name="connsiteY0" fmla="*/ 425718 h 736918"/>
                  <a:gd name="connsiteX1" fmla="*/ 952767 w 961556"/>
                  <a:gd name="connsiteY1" fmla="*/ 433185 h 736918"/>
                  <a:gd name="connsiteX2" fmla="*/ 479146 w 961556"/>
                  <a:gd name="connsiteY2" fmla="*/ 586081 h 736918"/>
                  <a:gd name="connsiteX3" fmla="*/ 398678 w 961556"/>
                  <a:gd name="connsiteY3" fmla="*/ 586843 h 736918"/>
                  <a:gd name="connsiteX4" fmla="*/ 398526 w 961556"/>
                  <a:gd name="connsiteY4" fmla="*/ 585700 h 736918"/>
                  <a:gd name="connsiteX5" fmla="*/ 73495 w 961556"/>
                  <a:gd name="connsiteY5" fmla="*/ 736919 h 736918"/>
                  <a:gd name="connsiteX6" fmla="*/ 0 w 961556"/>
                  <a:gd name="connsiteY6" fmla="*/ 308294 h 736918"/>
                  <a:gd name="connsiteX7" fmla="*/ 131216 w 961556"/>
                  <a:gd name="connsiteY7" fmla="*/ 292178 h 736918"/>
                  <a:gd name="connsiteX8" fmla="*/ 350977 w 961556"/>
                  <a:gd name="connsiteY8" fmla="*/ 265241 h 736918"/>
                  <a:gd name="connsiteX9" fmla="*/ 350901 w 961556"/>
                  <a:gd name="connsiteY9" fmla="*/ 264860 h 736918"/>
                  <a:gd name="connsiteX10" fmla="*/ 467944 w 961556"/>
                  <a:gd name="connsiteY10" fmla="*/ 110936 h 736918"/>
                  <a:gd name="connsiteX11" fmla="*/ 509435 w 961556"/>
                  <a:gd name="connsiteY11" fmla="*/ 70664 h 736918"/>
                  <a:gd name="connsiteX12" fmla="*/ 595084 w 961556"/>
                  <a:gd name="connsiteY12" fmla="*/ 8523 h 736918"/>
                  <a:gd name="connsiteX13" fmla="*/ 644919 w 961556"/>
                  <a:gd name="connsiteY13" fmla="*/ 4446 h 736918"/>
                  <a:gd name="connsiteX14" fmla="*/ 713689 w 961556"/>
                  <a:gd name="connsiteY14" fmla="*/ 1360 h 736918"/>
                  <a:gd name="connsiteX15" fmla="*/ 714870 w 961556"/>
                  <a:gd name="connsiteY15" fmla="*/ 1094 h 736918"/>
                  <a:gd name="connsiteX16" fmla="*/ 722643 w 961556"/>
                  <a:gd name="connsiteY16" fmla="*/ 179 h 736918"/>
                  <a:gd name="connsiteX17" fmla="*/ 732015 w 961556"/>
                  <a:gd name="connsiteY17" fmla="*/ 13057 h 736918"/>
                  <a:gd name="connsiteX18" fmla="*/ 719747 w 961556"/>
                  <a:gd name="connsiteY18" fmla="*/ 67121 h 736918"/>
                  <a:gd name="connsiteX19" fmla="*/ 643204 w 961556"/>
                  <a:gd name="connsiteY19" fmla="*/ 103849 h 736918"/>
                  <a:gd name="connsiteX20" fmla="*/ 598932 w 961556"/>
                  <a:gd name="connsiteY20" fmla="*/ 200356 h 736918"/>
                  <a:gd name="connsiteX21" fmla="*/ 658825 w 961556"/>
                  <a:gd name="connsiteY21" fmla="*/ 167705 h 736918"/>
                  <a:gd name="connsiteX22" fmla="*/ 803567 w 961556"/>
                  <a:gd name="connsiteY22" fmla="*/ 43765 h 736918"/>
                  <a:gd name="connsiteX23" fmla="*/ 864146 w 961556"/>
                  <a:gd name="connsiteY23" fmla="*/ 120804 h 736918"/>
                  <a:gd name="connsiteX24" fmla="*/ 862013 w 961556"/>
                  <a:gd name="connsiteY24" fmla="*/ 130405 h 736918"/>
                  <a:gd name="connsiteX25" fmla="*/ 871690 w 961556"/>
                  <a:gd name="connsiteY25" fmla="*/ 129452 h 736918"/>
                  <a:gd name="connsiteX26" fmla="*/ 907275 w 961556"/>
                  <a:gd name="connsiteY26" fmla="*/ 215406 h 736918"/>
                  <a:gd name="connsiteX27" fmla="*/ 907275 w 961556"/>
                  <a:gd name="connsiteY27" fmla="*/ 215444 h 736918"/>
                  <a:gd name="connsiteX28" fmla="*/ 902780 w 961556"/>
                  <a:gd name="connsiteY28" fmla="*/ 227865 h 736918"/>
                  <a:gd name="connsiteX29" fmla="*/ 909523 w 961556"/>
                  <a:gd name="connsiteY29" fmla="*/ 228398 h 736918"/>
                  <a:gd name="connsiteX30" fmla="*/ 918439 w 961556"/>
                  <a:gd name="connsiteY30" fmla="*/ 346127 h 736918"/>
                  <a:gd name="connsiteX31" fmla="*/ 916038 w 961556"/>
                  <a:gd name="connsiteY31" fmla="*/ 349899 h 736918"/>
                  <a:gd name="connsiteX32" fmla="*/ 929793 w 961556"/>
                  <a:gd name="connsiteY32" fmla="*/ 351995 h 736918"/>
                  <a:gd name="connsiteX33" fmla="*/ 955662 w 961556"/>
                  <a:gd name="connsiteY33" fmla="*/ 425718 h 7369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961556" h="736918">
                    <a:moveTo>
                      <a:pt x="955662" y="425718"/>
                    </a:moveTo>
                    <a:cubicBezTo>
                      <a:pt x="954062" y="430328"/>
                      <a:pt x="952767" y="433185"/>
                      <a:pt x="952767" y="433185"/>
                    </a:cubicBezTo>
                    <a:cubicBezTo>
                      <a:pt x="841667" y="619800"/>
                      <a:pt x="479146" y="586081"/>
                      <a:pt x="479146" y="586081"/>
                    </a:cubicBezTo>
                    <a:lnTo>
                      <a:pt x="398678" y="586843"/>
                    </a:lnTo>
                    <a:lnTo>
                      <a:pt x="398526" y="585700"/>
                    </a:lnTo>
                    <a:lnTo>
                      <a:pt x="73495" y="736919"/>
                    </a:lnTo>
                    <a:lnTo>
                      <a:pt x="0" y="308294"/>
                    </a:lnTo>
                    <a:lnTo>
                      <a:pt x="131216" y="292178"/>
                    </a:lnTo>
                    <a:lnTo>
                      <a:pt x="350977" y="265241"/>
                    </a:lnTo>
                    <a:lnTo>
                      <a:pt x="350901" y="264860"/>
                    </a:lnTo>
                    <a:cubicBezTo>
                      <a:pt x="384772" y="210034"/>
                      <a:pt x="423253" y="157456"/>
                      <a:pt x="467944" y="110936"/>
                    </a:cubicBezTo>
                    <a:cubicBezTo>
                      <a:pt x="481432" y="96915"/>
                      <a:pt x="496710" y="85066"/>
                      <a:pt x="509435" y="70664"/>
                    </a:cubicBezTo>
                    <a:cubicBezTo>
                      <a:pt x="532829" y="44146"/>
                      <a:pt x="559880" y="17705"/>
                      <a:pt x="595084" y="8523"/>
                    </a:cubicBezTo>
                    <a:cubicBezTo>
                      <a:pt x="611315" y="4294"/>
                      <a:pt x="628079" y="4027"/>
                      <a:pt x="644919" y="4446"/>
                    </a:cubicBezTo>
                    <a:cubicBezTo>
                      <a:pt x="668084" y="5018"/>
                      <a:pt x="691401" y="6885"/>
                      <a:pt x="713689" y="1360"/>
                    </a:cubicBezTo>
                    <a:cubicBezTo>
                      <a:pt x="714070" y="1284"/>
                      <a:pt x="714489" y="1208"/>
                      <a:pt x="714870" y="1094"/>
                    </a:cubicBezTo>
                    <a:cubicBezTo>
                      <a:pt x="717423" y="408"/>
                      <a:pt x="720090" y="-354"/>
                      <a:pt x="722643" y="179"/>
                    </a:cubicBezTo>
                    <a:cubicBezTo>
                      <a:pt x="728167" y="1284"/>
                      <a:pt x="730911" y="7532"/>
                      <a:pt x="732015" y="13057"/>
                    </a:cubicBezTo>
                    <a:cubicBezTo>
                      <a:pt x="735825" y="31726"/>
                      <a:pt x="731215" y="51957"/>
                      <a:pt x="719747" y="67121"/>
                    </a:cubicBezTo>
                    <a:cubicBezTo>
                      <a:pt x="699897" y="93334"/>
                      <a:pt x="669569" y="89600"/>
                      <a:pt x="643204" y="103849"/>
                    </a:cubicBezTo>
                    <a:cubicBezTo>
                      <a:pt x="626174" y="113031"/>
                      <a:pt x="558013" y="188965"/>
                      <a:pt x="598932" y="200356"/>
                    </a:cubicBezTo>
                    <a:cubicBezTo>
                      <a:pt x="616268" y="205195"/>
                      <a:pt x="649567" y="181725"/>
                      <a:pt x="658825" y="167705"/>
                    </a:cubicBezTo>
                    <a:cubicBezTo>
                      <a:pt x="720966" y="73407"/>
                      <a:pt x="803567" y="43765"/>
                      <a:pt x="803567" y="43765"/>
                    </a:cubicBezTo>
                    <a:cubicBezTo>
                      <a:pt x="874205" y="31459"/>
                      <a:pt x="868794" y="95810"/>
                      <a:pt x="864146" y="120804"/>
                    </a:cubicBezTo>
                    <a:cubicBezTo>
                      <a:pt x="863079" y="126709"/>
                      <a:pt x="862013" y="130405"/>
                      <a:pt x="862013" y="130405"/>
                    </a:cubicBezTo>
                    <a:cubicBezTo>
                      <a:pt x="865442" y="129910"/>
                      <a:pt x="868680" y="129567"/>
                      <a:pt x="871690" y="129452"/>
                    </a:cubicBezTo>
                    <a:cubicBezTo>
                      <a:pt x="929754" y="126671"/>
                      <a:pt x="916076" y="188279"/>
                      <a:pt x="907275" y="215406"/>
                    </a:cubicBezTo>
                    <a:lnTo>
                      <a:pt x="907275" y="215444"/>
                    </a:lnTo>
                    <a:cubicBezTo>
                      <a:pt x="904837" y="222988"/>
                      <a:pt x="902780" y="227865"/>
                      <a:pt x="902780" y="227865"/>
                    </a:cubicBezTo>
                    <a:cubicBezTo>
                      <a:pt x="905142" y="227979"/>
                      <a:pt x="907390" y="228170"/>
                      <a:pt x="909523" y="228398"/>
                    </a:cubicBezTo>
                    <a:cubicBezTo>
                      <a:pt x="982218" y="236933"/>
                      <a:pt x="930631" y="326582"/>
                      <a:pt x="918439" y="346127"/>
                    </a:cubicBezTo>
                    <a:cubicBezTo>
                      <a:pt x="916953" y="348565"/>
                      <a:pt x="916038" y="349899"/>
                      <a:pt x="916038" y="349899"/>
                    </a:cubicBezTo>
                    <a:cubicBezTo>
                      <a:pt x="921144" y="350242"/>
                      <a:pt x="925716" y="350966"/>
                      <a:pt x="929793" y="351995"/>
                    </a:cubicBezTo>
                    <a:cubicBezTo>
                      <a:pt x="972579" y="362739"/>
                      <a:pt x="961835" y="407735"/>
                      <a:pt x="955662" y="425718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AF8C"/>
                  </a:gs>
                  <a:gs pos="50000">
                    <a:srgbClr val="FFB99E"/>
                  </a:gs>
                  <a:gs pos="100000">
                    <a:srgbClr val="FFC3B0"/>
                  </a:gs>
                </a:gsLst>
                <a:lin ang="0" scaled="1"/>
              </a:gra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9" name="任意多边形: 形状 568">
                <a:extLst>
                  <a:ext uri="{FF2B5EF4-FFF2-40B4-BE49-F238E27FC236}">
                    <a16:creationId xmlns:a16="http://schemas.microsoft.com/office/drawing/2014/main" id="{07E5BB24-A63D-1149-B2FD-26FE6B4799BD}"/>
                  </a:ext>
                </a:extLst>
              </p:cNvPr>
              <p:cNvSpPr/>
              <p:nvPr/>
            </p:nvSpPr>
            <p:spPr>
              <a:xfrm>
                <a:off x="3508476" y="5622341"/>
                <a:ext cx="955662" cy="444741"/>
              </a:xfrm>
              <a:custGeom>
                <a:avLst/>
                <a:gdLst>
                  <a:gd name="connsiteX0" fmla="*/ 955662 w 955662"/>
                  <a:gd name="connsiteY0" fmla="*/ 133540 h 444741"/>
                  <a:gd name="connsiteX1" fmla="*/ 952767 w 955662"/>
                  <a:gd name="connsiteY1" fmla="*/ 141008 h 444741"/>
                  <a:gd name="connsiteX2" fmla="*/ 479146 w 955662"/>
                  <a:gd name="connsiteY2" fmla="*/ 293903 h 444741"/>
                  <a:gd name="connsiteX3" fmla="*/ 398678 w 955662"/>
                  <a:gd name="connsiteY3" fmla="*/ 294665 h 444741"/>
                  <a:gd name="connsiteX4" fmla="*/ 398526 w 955662"/>
                  <a:gd name="connsiteY4" fmla="*/ 293522 h 444741"/>
                  <a:gd name="connsiteX5" fmla="*/ 73495 w 955662"/>
                  <a:gd name="connsiteY5" fmla="*/ 444741 h 444741"/>
                  <a:gd name="connsiteX6" fmla="*/ 0 w 955662"/>
                  <a:gd name="connsiteY6" fmla="*/ 16116 h 444741"/>
                  <a:gd name="connsiteX7" fmla="*/ 131216 w 955662"/>
                  <a:gd name="connsiteY7" fmla="*/ 0 h 444741"/>
                  <a:gd name="connsiteX8" fmla="*/ 955662 w 955662"/>
                  <a:gd name="connsiteY8" fmla="*/ 133540 h 4447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55662" h="444741">
                    <a:moveTo>
                      <a:pt x="955662" y="133540"/>
                    </a:moveTo>
                    <a:cubicBezTo>
                      <a:pt x="954062" y="138150"/>
                      <a:pt x="952767" y="141008"/>
                      <a:pt x="952767" y="141008"/>
                    </a:cubicBezTo>
                    <a:cubicBezTo>
                      <a:pt x="841667" y="327622"/>
                      <a:pt x="479146" y="293903"/>
                      <a:pt x="479146" y="293903"/>
                    </a:cubicBezTo>
                    <a:lnTo>
                      <a:pt x="398678" y="294665"/>
                    </a:lnTo>
                    <a:lnTo>
                      <a:pt x="398526" y="293522"/>
                    </a:lnTo>
                    <a:lnTo>
                      <a:pt x="73495" y="444741"/>
                    </a:lnTo>
                    <a:lnTo>
                      <a:pt x="0" y="16116"/>
                    </a:lnTo>
                    <a:lnTo>
                      <a:pt x="131216" y="0"/>
                    </a:lnTo>
                    <a:cubicBezTo>
                      <a:pt x="252374" y="94450"/>
                      <a:pt x="596646" y="317335"/>
                      <a:pt x="955662" y="133540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9263"/>
                  </a:gs>
                  <a:gs pos="50000">
                    <a:srgbClr val="FF9D77"/>
                  </a:gs>
                  <a:gs pos="100000">
                    <a:srgbClr val="FFA88C"/>
                  </a:gs>
                </a:gsLst>
                <a:lin ang="17524825" scaled="1"/>
              </a:gra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0" name="任意多边形: 形状 569">
                <a:extLst>
                  <a:ext uri="{FF2B5EF4-FFF2-40B4-BE49-F238E27FC236}">
                    <a16:creationId xmlns:a16="http://schemas.microsoft.com/office/drawing/2014/main" id="{4518379D-18E7-8415-6379-6C01FB37EAAA}"/>
                  </a:ext>
                </a:extLst>
              </p:cNvPr>
              <p:cNvSpPr/>
              <p:nvPr/>
            </p:nvSpPr>
            <p:spPr>
              <a:xfrm>
                <a:off x="4216565" y="5450966"/>
                <a:ext cx="163601" cy="128778"/>
              </a:xfrm>
              <a:custGeom>
                <a:avLst/>
                <a:gdLst>
                  <a:gd name="connsiteX0" fmla="*/ 163601 w 163601"/>
                  <a:gd name="connsiteY0" fmla="*/ 8649 h 128778"/>
                  <a:gd name="connsiteX1" fmla="*/ 6972 w 163601"/>
                  <a:gd name="connsiteY1" fmla="*/ 128778 h 128778"/>
                  <a:gd name="connsiteX2" fmla="*/ 0 w 163601"/>
                  <a:gd name="connsiteY2" fmla="*/ 119710 h 128778"/>
                  <a:gd name="connsiteX3" fmla="*/ 156057 w 163601"/>
                  <a:gd name="connsiteY3" fmla="*/ 0 h 128778"/>
                  <a:gd name="connsiteX4" fmla="*/ 153924 w 163601"/>
                  <a:gd name="connsiteY4" fmla="*/ 9601 h 128778"/>
                  <a:gd name="connsiteX5" fmla="*/ 163601 w 163601"/>
                  <a:gd name="connsiteY5" fmla="*/ 8649 h 1287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3601" h="128778">
                    <a:moveTo>
                      <a:pt x="163601" y="8649"/>
                    </a:moveTo>
                    <a:lnTo>
                      <a:pt x="6972" y="128778"/>
                    </a:lnTo>
                    <a:lnTo>
                      <a:pt x="0" y="119710"/>
                    </a:lnTo>
                    <a:lnTo>
                      <a:pt x="156057" y="0"/>
                    </a:lnTo>
                    <a:cubicBezTo>
                      <a:pt x="154991" y="5906"/>
                      <a:pt x="153924" y="9601"/>
                      <a:pt x="153924" y="9601"/>
                    </a:cubicBezTo>
                    <a:cubicBezTo>
                      <a:pt x="157353" y="9106"/>
                      <a:pt x="160591" y="8763"/>
                      <a:pt x="163601" y="8649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9263"/>
                  </a:gs>
                  <a:gs pos="50000">
                    <a:srgbClr val="FF9D77"/>
                  </a:gs>
                  <a:gs pos="100000">
                    <a:srgbClr val="FFA88C"/>
                  </a:gs>
                </a:gsLst>
                <a:lin ang="0" scaled="1"/>
              </a:gra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1" name="任意多边形: 形状 570">
                <a:extLst>
                  <a:ext uri="{FF2B5EF4-FFF2-40B4-BE49-F238E27FC236}">
                    <a16:creationId xmlns:a16="http://schemas.microsoft.com/office/drawing/2014/main" id="{51DD5A39-8549-CB2E-69DD-AA6DD308DA6E}"/>
                  </a:ext>
                </a:extLst>
              </p:cNvPr>
              <p:cNvSpPr/>
              <p:nvPr/>
            </p:nvSpPr>
            <p:spPr>
              <a:xfrm>
                <a:off x="4268114" y="5545607"/>
                <a:ext cx="149885" cy="131216"/>
              </a:xfrm>
              <a:custGeom>
                <a:avLst/>
                <a:gdLst>
                  <a:gd name="connsiteX0" fmla="*/ 149886 w 149885"/>
                  <a:gd name="connsiteY0" fmla="*/ 12954 h 131216"/>
                  <a:gd name="connsiteX1" fmla="*/ 7277 w 149885"/>
                  <a:gd name="connsiteY1" fmla="*/ 131216 h 131216"/>
                  <a:gd name="connsiteX2" fmla="*/ 0 w 149885"/>
                  <a:gd name="connsiteY2" fmla="*/ 122415 h 131216"/>
                  <a:gd name="connsiteX3" fmla="*/ 147638 w 149885"/>
                  <a:gd name="connsiteY3" fmla="*/ 0 h 131216"/>
                  <a:gd name="connsiteX4" fmla="*/ 143142 w 149885"/>
                  <a:gd name="connsiteY4" fmla="*/ 12421 h 131216"/>
                  <a:gd name="connsiteX5" fmla="*/ 149886 w 149885"/>
                  <a:gd name="connsiteY5" fmla="*/ 12954 h 1312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9885" h="131216">
                    <a:moveTo>
                      <a:pt x="149886" y="12954"/>
                    </a:moveTo>
                    <a:lnTo>
                      <a:pt x="7277" y="131216"/>
                    </a:lnTo>
                    <a:lnTo>
                      <a:pt x="0" y="122415"/>
                    </a:lnTo>
                    <a:lnTo>
                      <a:pt x="147638" y="0"/>
                    </a:lnTo>
                    <a:cubicBezTo>
                      <a:pt x="145199" y="7544"/>
                      <a:pt x="143142" y="12421"/>
                      <a:pt x="143142" y="12421"/>
                    </a:cubicBezTo>
                    <a:cubicBezTo>
                      <a:pt x="145504" y="12535"/>
                      <a:pt x="147752" y="12725"/>
                      <a:pt x="149886" y="12954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9263"/>
                  </a:gs>
                  <a:gs pos="50000">
                    <a:srgbClr val="FF9D77"/>
                  </a:gs>
                  <a:gs pos="100000">
                    <a:srgbClr val="FFA88C"/>
                  </a:gs>
                </a:gsLst>
                <a:lin ang="0" scaled="1"/>
              </a:gra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2" name="任意多边形: 形状 571">
                <a:extLst>
                  <a:ext uri="{FF2B5EF4-FFF2-40B4-BE49-F238E27FC236}">
                    <a16:creationId xmlns:a16="http://schemas.microsoft.com/office/drawing/2014/main" id="{7E92FD65-F176-9368-F57F-D16852CCA679}"/>
                  </a:ext>
                </a:extLst>
              </p:cNvPr>
              <p:cNvSpPr/>
              <p:nvPr/>
            </p:nvSpPr>
            <p:spPr>
              <a:xfrm>
                <a:off x="4297032" y="5676290"/>
                <a:ext cx="141236" cy="104813"/>
              </a:xfrm>
              <a:custGeom>
                <a:avLst/>
                <a:gdLst>
                  <a:gd name="connsiteX0" fmla="*/ 141237 w 141236"/>
                  <a:gd name="connsiteY0" fmla="*/ 5868 h 104813"/>
                  <a:gd name="connsiteX1" fmla="*/ 6782 w 141236"/>
                  <a:gd name="connsiteY1" fmla="*/ 104813 h 104813"/>
                  <a:gd name="connsiteX2" fmla="*/ 0 w 141236"/>
                  <a:gd name="connsiteY2" fmla="*/ 95593 h 104813"/>
                  <a:gd name="connsiteX3" fmla="*/ 129883 w 141236"/>
                  <a:gd name="connsiteY3" fmla="*/ 0 h 104813"/>
                  <a:gd name="connsiteX4" fmla="*/ 127482 w 141236"/>
                  <a:gd name="connsiteY4" fmla="*/ 3772 h 104813"/>
                  <a:gd name="connsiteX5" fmla="*/ 141237 w 141236"/>
                  <a:gd name="connsiteY5" fmla="*/ 5868 h 1048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1236" h="104813">
                    <a:moveTo>
                      <a:pt x="141237" y="5868"/>
                    </a:moveTo>
                    <a:lnTo>
                      <a:pt x="6782" y="104813"/>
                    </a:lnTo>
                    <a:lnTo>
                      <a:pt x="0" y="95593"/>
                    </a:lnTo>
                    <a:lnTo>
                      <a:pt x="129883" y="0"/>
                    </a:lnTo>
                    <a:cubicBezTo>
                      <a:pt x="128397" y="2438"/>
                      <a:pt x="127482" y="3772"/>
                      <a:pt x="127482" y="3772"/>
                    </a:cubicBezTo>
                    <a:cubicBezTo>
                      <a:pt x="132588" y="4115"/>
                      <a:pt x="137160" y="4839"/>
                      <a:pt x="141237" y="5868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9263"/>
                  </a:gs>
                  <a:gs pos="50000">
                    <a:srgbClr val="FF9D77"/>
                  </a:gs>
                  <a:gs pos="100000">
                    <a:srgbClr val="FFA88C"/>
                  </a:gs>
                </a:gsLst>
                <a:lin ang="0" scaled="1"/>
              </a:gra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3" name="任意多边形: 形状 572">
                <a:extLst>
                  <a:ext uri="{FF2B5EF4-FFF2-40B4-BE49-F238E27FC236}">
                    <a16:creationId xmlns:a16="http://schemas.microsoft.com/office/drawing/2014/main" id="{861DCF09-44D6-4F6D-C672-187DB4CA24CB}"/>
                  </a:ext>
                </a:extLst>
              </p:cNvPr>
              <p:cNvSpPr/>
              <p:nvPr/>
            </p:nvSpPr>
            <p:spPr>
              <a:xfrm>
                <a:off x="4153395" y="5331523"/>
                <a:ext cx="69529" cy="45268"/>
              </a:xfrm>
              <a:custGeom>
                <a:avLst/>
                <a:gdLst>
                  <a:gd name="connsiteX0" fmla="*/ 16726 w 69529"/>
                  <a:gd name="connsiteY0" fmla="*/ 44539 h 45268"/>
                  <a:gd name="connsiteX1" fmla="*/ 0 w 69529"/>
                  <a:gd name="connsiteY1" fmla="*/ 3086 h 45268"/>
                  <a:gd name="connsiteX2" fmla="*/ 68770 w 69529"/>
                  <a:gd name="connsiteY2" fmla="*/ 0 h 45268"/>
                  <a:gd name="connsiteX3" fmla="*/ 16726 w 69529"/>
                  <a:gd name="connsiteY3" fmla="*/ 44539 h 452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9529" h="45268">
                    <a:moveTo>
                      <a:pt x="16726" y="44539"/>
                    </a:moveTo>
                    <a:cubicBezTo>
                      <a:pt x="15011" y="24041"/>
                      <a:pt x="5563" y="9830"/>
                      <a:pt x="0" y="3086"/>
                    </a:cubicBezTo>
                    <a:cubicBezTo>
                      <a:pt x="23165" y="3658"/>
                      <a:pt x="46482" y="5525"/>
                      <a:pt x="68770" y="0"/>
                    </a:cubicBezTo>
                    <a:cubicBezTo>
                      <a:pt x="76924" y="54598"/>
                      <a:pt x="16726" y="44539"/>
                      <a:pt x="16726" y="44539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9263"/>
                  </a:gs>
                  <a:gs pos="50000">
                    <a:srgbClr val="FF9D77"/>
                  </a:gs>
                  <a:gs pos="100000">
                    <a:srgbClr val="FFA88C"/>
                  </a:gs>
                </a:gsLst>
                <a:lin ang="0" scaled="1"/>
              </a:gra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574" name="任意多边形: 形状 573">
              <a:extLst>
                <a:ext uri="{FF2B5EF4-FFF2-40B4-BE49-F238E27FC236}">
                  <a16:creationId xmlns:a16="http://schemas.microsoft.com/office/drawing/2014/main" id="{BA30ADA5-F818-513A-2955-24E0BE41D930}"/>
                </a:ext>
              </a:extLst>
            </p:cNvPr>
            <p:cNvSpPr/>
            <p:nvPr/>
          </p:nvSpPr>
          <p:spPr>
            <a:xfrm>
              <a:off x="3118180" y="2154326"/>
              <a:ext cx="1279969" cy="1528381"/>
            </a:xfrm>
            <a:custGeom>
              <a:avLst/>
              <a:gdLst>
                <a:gd name="connsiteX0" fmla="*/ 1279969 w 1279969"/>
                <a:gd name="connsiteY0" fmla="*/ 764210 h 1528381"/>
                <a:gd name="connsiteX1" fmla="*/ 1276655 w 1279969"/>
                <a:gd name="connsiteY1" fmla="*/ 842429 h 1528381"/>
                <a:gd name="connsiteX2" fmla="*/ 640004 w 1279969"/>
                <a:gd name="connsiteY2" fmla="*/ 1528382 h 1528381"/>
                <a:gd name="connsiteX3" fmla="*/ 19469 w 1279969"/>
                <a:gd name="connsiteY3" fmla="*/ 951891 h 1528381"/>
                <a:gd name="connsiteX4" fmla="*/ 0 w 1279969"/>
                <a:gd name="connsiteY4" fmla="*/ 764210 h 1528381"/>
                <a:gd name="connsiteX5" fmla="*/ 640004 w 1279969"/>
                <a:gd name="connsiteY5" fmla="*/ 0 h 1528381"/>
                <a:gd name="connsiteX6" fmla="*/ 1279969 w 1279969"/>
                <a:gd name="connsiteY6" fmla="*/ 764210 h 1528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79969" h="1528381">
                  <a:moveTo>
                    <a:pt x="1279969" y="764210"/>
                  </a:moveTo>
                  <a:cubicBezTo>
                    <a:pt x="1279969" y="790613"/>
                    <a:pt x="1278865" y="816712"/>
                    <a:pt x="1276655" y="842429"/>
                  </a:cubicBezTo>
                  <a:cubicBezTo>
                    <a:pt x="1243851" y="1227696"/>
                    <a:pt x="971359" y="1528382"/>
                    <a:pt x="640004" y="1528382"/>
                  </a:cubicBezTo>
                  <a:cubicBezTo>
                    <a:pt x="340804" y="1528382"/>
                    <a:pt x="89535" y="1283208"/>
                    <a:pt x="19469" y="951891"/>
                  </a:cubicBezTo>
                  <a:cubicBezTo>
                    <a:pt x="6744" y="891845"/>
                    <a:pt x="0" y="828980"/>
                    <a:pt x="0" y="764210"/>
                  </a:cubicBezTo>
                  <a:cubicBezTo>
                    <a:pt x="0" y="342138"/>
                    <a:pt x="286550" y="0"/>
                    <a:pt x="640004" y="0"/>
                  </a:cubicBezTo>
                  <a:cubicBezTo>
                    <a:pt x="993457" y="0"/>
                    <a:pt x="1279969" y="342138"/>
                    <a:pt x="1279969" y="764210"/>
                  </a:cubicBezTo>
                  <a:close/>
                </a:path>
              </a:pathLst>
            </a:custGeom>
            <a:gradFill>
              <a:gsLst>
                <a:gs pos="0">
                  <a:srgbClr val="FFAF8C"/>
                </a:gs>
                <a:gs pos="50000">
                  <a:srgbClr val="FFB99E"/>
                </a:gs>
                <a:gs pos="100000">
                  <a:srgbClr val="FFC3B0"/>
                </a:gs>
              </a:gsLst>
              <a:lin ang="18872053" scaled="1"/>
            </a:gradFill>
            <a:ln w="38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5" name="任意多边形: 形状 574">
              <a:extLst>
                <a:ext uri="{FF2B5EF4-FFF2-40B4-BE49-F238E27FC236}">
                  <a16:creationId xmlns:a16="http://schemas.microsoft.com/office/drawing/2014/main" id="{4A80071C-7308-20EE-1F3D-A4BA4ED1AD4A}"/>
                </a:ext>
              </a:extLst>
            </p:cNvPr>
            <p:cNvSpPr/>
            <p:nvPr/>
          </p:nvSpPr>
          <p:spPr>
            <a:xfrm>
              <a:off x="3118180" y="2154326"/>
              <a:ext cx="1280083" cy="1528419"/>
            </a:xfrm>
            <a:custGeom>
              <a:avLst/>
              <a:gdLst>
                <a:gd name="connsiteX0" fmla="*/ 653301 w 1280083"/>
                <a:gd name="connsiteY0" fmla="*/ 190 h 1528419"/>
                <a:gd name="connsiteX1" fmla="*/ 653339 w 1280083"/>
                <a:gd name="connsiteY1" fmla="*/ 190 h 1528419"/>
                <a:gd name="connsiteX2" fmla="*/ 640004 w 1280083"/>
                <a:gd name="connsiteY2" fmla="*/ 0 h 1528419"/>
                <a:gd name="connsiteX3" fmla="*/ 0 w 1280083"/>
                <a:gd name="connsiteY3" fmla="*/ 764210 h 1528419"/>
                <a:gd name="connsiteX4" fmla="*/ 305 w 1280083"/>
                <a:gd name="connsiteY4" fmla="*/ 786460 h 1528419"/>
                <a:gd name="connsiteX5" fmla="*/ 533 w 1280083"/>
                <a:gd name="connsiteY5" fmla="*/ 793509 h 1528419"/>
                <a:gd name="connsiteX6" fmla="*/ 1143 w 1280083"/>
                <a:gd name="connsiteY6" fmla="*/ 808749 h 1528419"/>
                <a:gd name="connsiteX7" fmla="*/ 1562 w 1280083"/>
                <a:gd name="connsiteY7" fmla="*/ 816712 h 1528419"/>
                <a:gd name="connsiteX8" fmla="*/ 2514 w 1280083"/>
                <a:gd name="connsiteY8" fmla="*/ 831418 h 1528419"/>
                <a:gd name="connsiteX9" fmla="*/ 3086 w 1280083"/>
                <a:gd name="connsiteY9" fmla="*/ 838886 h 1528419"/>
                <a:gd name="connsiteX10" fmla="*/ 4686 w 1280083"/>
                <a:gd name="connsiteY10" fmla="*/ 856259 h 1528419"/>
                <a:gd name="connsiteX11" fmla="*/ 5105 w 1280083"/>
                <a:gd name="connsiteY11" fmla="*/ 860603 h 1528419"/>
                <a:gd name="connsiteX12" fmla="*/ 7658 w 1280083"/>
                <a:gd name="connsiteY12" fmla="*/ 882282 h 1528419"/>
                <a:gd name="connsiteX13" fmla="*/ 8306 w 1280083"/>
                <a:gd name="connsiteY13" fmla="*/ 886892 h 1528419"/>
                <a:gd name="connsiteX14" fmla="*/ 10782 w 1280083"/>
                <a:gd name="connsiteY14" fmla="*/ 903961 h 1528419"/>
                <a:gd name="connsiteX15" fmla="*/ 11773 w 1280083"/>
                <a:gd name="connsiteY15" fmla="*/ 910057 h 1528419"/>
                <a:gd name="connsiteX16" fmla="*/ 14554 w 1280083"/>
                <a:gd name="connsiteY16" fmla="*/ 926211 h 1528419"/>
                <a:gd name="connsiteX17" fmla="*/ 15507 w 1280083"/>
                <a:gd name="connsiteY17" fmla="*/ 931469 h 1528419"/>
                <a:gd name="connsiteX18" fmla="*/ 19355 w 1280083"/>
                <a:gd name="connsiteY18" fmla="*/ 950824 h 1528419"/>
                <a:gd name="connsiteX19" fmla="*/ 19583 w 1280083"/>
                <a:gd name="connsiteY19" fmla="*/ 951928 h 1528419"/>
                <a:gd name="connsiteX20" fmla="*/ 19583 w 1280083"/>
                <a:gd name="connsiteY20" fmla="*/ 951928 h 1528419"/>
                <a:gd name="connsiteX21" fmla="*/ 640118 w 1280083"/>
                <a:gd name="connsiteY21" fmla="*/ 1528420 h 1528419"/>
                <a:gd name="connsiteX22" fmla="*/ 771182 w 1280083"/>
                <a:gd name="connsiteY22" fmla="*/ 1512380 h 1528419"/>
                <a:gd name="connsiteX23" fmla="*/ 144475 w 1280083"/>
                <a:gd name="connsiteY23" fmla="*/ 748398 h 1528419"/>
                <a:gd name="connsiteX24" fmla="*/ 384124 w 1280083"/>
                <a:gd name="connsiteY24" fmla="*/ 152133 h 1528419"/>
                <a:gd name="connsiteX25" fmla="*/ 1136371 w 1280083"/>
                <a:gd name="connsiteY25" fmla="*/ 729043 h 1528419"/>
                <a:gd name="connsiteX26" fmla="*/ 1276769 w 1280083"/>
                <a:gd name="connsiteY26" fmla="*/ 842467 h 1528419"/>
                <a:gd name="connsiteX27" fmla="*/ 1280084 w 1280083"/>
                <a:gd name="connsiteY27" fmla="*/ 764248 h 1528419"/>
                <a:gd name="connsiteX28" fmla="*/ 653301 w 1280083"/>
                <a:gd name="connsiteY28" fmla="*/ 190 h 15284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280083" h="1528419">
                  <a:moveTo>
                    <a:pt x="653301" y="190"/>
                  </a:moveTo>
                  <a:cubicBezTo>
                    <a:pt x="653301" y="190"/>
                    <a:pt x="653339" y="190"/>
                    <a:pt x="653339" y="190"/>
                  </a:cubicBezTo>
                  <a:cubicBezTo>
                    <a:pt x="648881" y="38"/>
                    <a:pt x="644462" y="0"/>
                    <a:pt x="640004" y="0"/>
                  </a:cubicBezTo>
                  <a:cubicBezTo>
                    <a:pt x="286550" y="0"/>
                    <a:pt x="0" y="342138"/>
                    <a:pt x="0" y="764210"/>
                  </a:cubicBezTo>
                  <a:cubicBezTo>
                    <a:pt x="0" y="771639"/>
                    <a:pt x="114" y="779069"/>
                    <a:pt x="305" y="786460"/>
                  </a:cubicBezTo>
                  <a:cubicBezTo>
                    <a:pt x="343" y="788822"/>
                    <a:pt x="457" y="791147"/>
                    <a:pt x="533" y="793509"/>
                  </a:cubicBezTo>
                  <a:cubicBezTo>
                    <a:pt x="686" y="798614"/>
                    <a:pt x="876" y="803681"/>
                    <a:pt x="1143" y="808749"/>
                  </a:cubicBezTo>
                  <a:cubicBezTo>
                    <a:pt x="1257" y="811416"/>
                    <a:pt x="1410" y="814045"/>
                    <a:pt x="1562" y="816712"/>
                  </a:cubicBezTo>
                  <a:cubicBezTo>
                    <a:pt x="1829" y="821627"/>
                    <a:pt x="2172" y="826503"/>
                    <a:pt x="2514" y="831418"/>
                  </a:cubicBezTo>
                  <a:cubicBezTo>
                    <a:pt x="2705" y="833895"/>
                    <a:pt x="2858" y="836409"/>
                    <a:pt x="3086" y="838886"/>
                  </a:cubicBezTo>
                  <a:cubicBezTo>
                    <a:pt x="3543" y="844677"/>
                    <a:pt x="4077" y="850468"/>
                    <a:pt x="4686" y="856259"/>
                  </a:cubicBezTo>
                  <a:cubicBezTo>
                    <a:pt x="4839" y="857707"/>
                    <a:pt x="4953" y="859155"/>
                    <a:pt x="5105" y="860603"/>
                  </a:cubicBezTo>
                  <a:cubicBezTo>
                    <a:pt x="5867" y="867880"/>
                    <a:pt x="6744" y="875081"/>
                    <a:pt x="7658" y="882282"/>
                  </a:cubicBezTo>
                  <a:cubicBezTo>
                    <a:pt x="7849" y="883806"/>
                    <a:pt x="8077" y="885368"/>
                    <a:pt x="8306" y="886892"/>
                  </a:cubicBezTo>
                  <a:cubicBezTo>
                    <a:pt x="9068" y="892607"/>
                    <a:pt x="9906" y="898284"/>
                    <a:pt x="10782" y="903961"/>
                  </a:cubicBezTo>
                  <a:cubicBezTo>
                    <a:pt x="11087" y="905980"/>
                    <a:pt x="11430" y="907999"/>
                    <a:pt x="11773" y="910057"/>
                  </a:cubicBezTo>
                  <a:cubicBezTo>
                    <a:pt x="12649" y="915467"/>
                    <a:pt x="13564" y="920839"/>
                    <a:pt x="14554" y="926211"/>
                  </a:cubicBezTo>
                  <a:cubicBezTo>
                    <a:pt x="14859" y="927964"/>
                    <a:pt x="15202" y="929716"/>
                    <a:pt x="15507" y="931469"/>
                  </a:cubicBezTo>
                  <a:cubicBezTo>
                    <a:pt x="16726" y="937946"/>
                    <a:pt x="17983" y="944423"/>
                    <a:pt x="19355" y="950824"/>
                  </a:cubicBezTo>
                  <a:cubicBezTo>
                    <a:pt x="19431" y="951205"/>
                    <a:pt x="19507" y="951586"/>
                    <a:pt x="19583" y="951928"/>
                  </a:cubicBezTo>
                  <a:cubicBezTo>
                    <a:pt x="19583" y="951928"/>
                    <a:pt x="19583" y="951928"/>
                    <a:pt x="19583" y="951928"/>
                  </a:cubicBezTo>
                  <a:cubicBezTo>
                    <a:pt x="89649" y="1283208"/>
                    <a:pt x="340881" y="1528420"/>
                    <a:pt x="640118" y="1528420"/>
                  </a:cubicBezTo>
                  <a:cubicBezTo>
                    <a:pt x="685038" y="1528420"/>
                    <a:pt x="728891" y="1522895"/>
                    <a:pt x="771182" y="1512380"/>
                  </a:cubicBezTo>
                  <a:cubicBezTo>
                    <a:pt x="423862" y="1503998"/>
                    <a:pt x="144475" y="1165136"/>
                    <a:pt x="144475" y="748398"/>
                  </a:cubicBezTo>
                  <a:cubicBezTo>
                    <a:pt x="144475" y="507263"/>
                    <a:pt x="238011" y="292189"/>
                    <a:pt x="384124" y="152133"/>
                  </a:cubicBezTo>
                  <a:cubicBezTo>
                    <a:pt x="462001" y="303581"/>
                    <a:pt x="660006" y="507949"/>
                    <a:pt x="1136371" y="729043"/>
                  </a:cubicBezTo>
                  <a:cubicBezTo>
                    <a:pt x="1136371" y="729043"/>
                    <a:pt x="1201293" y="769125"/>
                    <a:pt x="1276769" y="842467"/>
                  </a:cubicBezTo>
                  <a:cubicBezTo>
                    <a:pt x="1278979" y="816750"/>
                    <a:pt x="1280084" y="790651"/>
                    <a:pt x="1280084" y="764248"/>
                  </a:cubicBezTo>
                  <a:cubicBezTo>
                    <a:pt x="1279969" y="347434"/>
                    <a:pt x="1000620" y="8649"/>
                    <a:pt x="653301" y="190"/>
                  </a:cubicBezTo>
                  <a:close/>
                </a:path>
              </a:pathLst>
            </a:custGeom>
            <a:gradFill>
              <a:gsLst>
                <a:gs pos="0">
                  <a:srgbClr val="FF9263"/>
                </a:gs>
                <a:gs pos="50000">
                  <a:srgbClr val="FF9D77"/>
                </a:gs>
                <a:gs pos="100000">
                  <a:srgbClr val="FFA88C"/>
                </a:gs>
              </a:gsLst>
              <a:lin ang="17154635" scaled="1"/>
            </a:gradFill>
            <a:ln w="38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6" name="任意多边形: 形状 575">
              <a:extLst>
                <a:ext uri="{FF2B5EF4-FFF2-40B4-BE49-F238E27FC236}">
                  <a16:creationId xmlns:a16="http://schemas.microsoft.com/office/drawing/2014/main" id="{675E7991-70AA-E961-C517-9AEA86A3B226}"/>
                </a:ext>
              </a:extLst>
            </p:cNvPr>
            <p:cNvSpPr/>
            <p:nvPr/>
          </p:nvSpPr>
          <p:spPr>
            <a:xfrm>
              <a:off x="3728618" y="3116580"/>
              <a:ext cx="137160" cy="41590"/>
            </a:xfrm>
            <a:custGeom>
              <a:avLst/>
              <a:gdLst>
                <a:gd name="connsiteX0" fmla="*/ 0 w 137160"/>
                <a:gd name="connsiteY0" fmla="*/ 0 h 41590"/>
                <a:gd name="connsiteX1" fmla="*/ 137160 w 137160"/>
                <a:gd name="connsiteY1" fmla="*/ 17145 h 41590"/>
                <a:gd name="connsiteX2" fmla="*/ 0 w 137160"/>
                <a:gd name="connsiteY2" fmla="*/ 0 h 41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7160" h="41590">
                  <a:moveTo>
                    <a:pt x="0" y="0"/>
                  </a:moveTo>
                  <a:cubicBezTo>
                    <a:pt x="0" y="0"/>
                    <a:pt x="61227" y="80810"/>
                    <a:pt x="137160" y="1714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95F38"/>
            </a:solidFill>
            <a:ln w="38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577" name="图形 7">
              <a:extLst>
                <a:ext uri="{FF2B5EF4-FFF2-40B4-BE49-F238E27FC236}">
                  <a16:creationId xmlns:a16="http://schemas.microsoft.com/office/drawing/2014/main" id="{A3581049-7477-DD1E-85CD-A012774AEEEE}"/>
                </a:ext>
              </a:extLst>
            </p:cNvPr>
            <p:cNvGrpSpPr/>
            <p:nvPr/>
          </p:nvGrpSpPr>
          <p:grpSpPr>
            <a:xfrm>
              <a:off x="3590828" y="3251301"/>
              <a:ext cx="311678" cy="177711"/>
              <a:chOff x="3590828" y="3251301"/>
              <a:chExt cx="311678" cy="177711"/>
            </a:xfrm>
          </p:grpSpPr>
          <p:sp>
            <p:nvSpPr>
              <p:cNvPr id="578" name="任意多边形: 形状 577">
                <a:extLst>
                  <a:ext uri="{FF2B5EF4-FFF2-40B4-BE49-F238E27FC236}">
                    <a16:creationId xmlns:a16="http://schemas.microsoft.com/office/drawing/2014/main" id="{1B224B02-AC2B-75FC-7B6C-53C7702888A6}"/>
                  </a:ext>
                </a:extLst>
              </p:cNvPr>
              <p:cNvSpPr/>
              <p:nvPr/>
            </p:nvSpPr>
            <p:spPr>
              <a:xfrm>
                <a:off x="3590828" y="3251301"/>
                <a:ext cx="311678" cy="177711"/>
              </a:xfrm>
              <a:custGeom>
                <a:avLst/>
                <a:gdLst>
                  <a:gd name="connsiteX0" fmla="*/ 311679 w 311678"/>
                  <a:gd name="connsiteY0" fmla="*/ 69914 h 177711"/>
                  <a:gd name="connsiteX1" fmla="*/ 228392 w 311678"/>
                  <a:gd name="connsiteY1" fmla="*/ 169469 h 177711"/>
                  <a:gd name="connsiteX2" fmla="*/ 216086 w 311678"/>
                  <a:gd name="connsiteY2" fmla="*/ 173241 h 177711"/>
                  <a:gd name="connsiteX3" fmla="*/ 97785 w 311678"/>
                  <a:gd name="connsiteY3" fmla="*/ 162458 h 177711"/>
                  <a:gd name="connsiteX4" fmla="*/ 16099 w 311678"/>
                  <a:gd name="connsiteY4" fmla="*/ 99213 h 177711"/>
                  <a:gd name="connsiteX5" fmla="*/ 7069 w 311678"/>
                  <a:gd name="connsiteY5" fmla="*/ 81496 h 177711"/>
                  <a:gd name="connsiteX6" fmla="*/ 8250 w 311678"/>
                  <a:gd name="connsiteY6" fmla="*/ 0 h 177711"/>
                  <a:gd name="connsiteX7" fmla="*/ 311679 w 311678"/>
                  <a:gd name="connsiteY7" fmla="*/ 69914 h 1777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11678" h="177711">
                    <a:moveTo>
                      <a:pt x="311679" y="69914"/>
                    </a:moveTo>
                    <a:cubicBezTo>
                      <a:pt x="311679" y="69914"/>
                      <a:pt x="297696" y="144247"/>
                      <a:pt x="228392" y="169469"/>
                    </a:cubicBezTo>
                    <a:cubicBezTo>
                      <a:pt x="224468" y="170879"/>
                      <a:pt x="220353" y="172174"/>
                      <a:pt x="216086" y="173241"/>
                    </a:cubicBezTo>
                    <a:cubicBezTo>
                      <a:pt x="186406" y="180823"/>
                      <a:pt x="147811" y="179718"/>
                      <a:pt x="97785" y="162458"/>
                    </a:cubicBezTo>
                    <a:cubicBezTo>
                      <a:pt x="97785" y="162458"/>
                      <a:pt x="43760" y="143485"/>
                      <a:pt x="16099" y="99213"/>
                    </a:cubicBezTo>
                    <a:cubicBezTo>
                      <a:pt x="12594" y="93688"/>
                      <a:pt x="9546" y="87783"/>
                      <a:pt x="7069" y="81496"/>
                    </a:cubicBezTo>
                    <a:cubicBezTo>
                      <a:pt x="-1656" y="59436"/>
                      <a:pt x="-3446" y="32461"/>
                      <a:pt x="8250" y="0"/>
                    </a:cubicBezTo>
                    <a:cubicBezTo>
                      <a:pt x="8250" y="0"/>
                      <a:pt x="117216" y="73571"/>
                      <a:pt x="311679" y="69914"/>
                    </a:cubicBezTo>
                    <a:close/>
                  </a:path>
                </a:pathLst>
              </a:custGeom>
              <a:solidFill>
                <a:srgbClr val="240206"/>
              </a:soli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9" name="任意多边形: 形状 578">
                <a:extLst>
                  <a:ext uri="{FF2B5EF4-FFF2-40B4-BE49-F238E27FC236}">
                    <a16:creationId xmlns:a16="http://schemas.microsoft.com/office/drawing/2014/main" id="{61451D52-3B3A-6EDF-4EB8-013A78BE0BCD}"/>
                  </a:ext>
                </a:extLst>
              </p:cNvPr>
              <p:cNvSpPr/>
              <p:nvPr/>
            </p:nvSpPr>
            <p:spPr>
              <a:xfrm>
                <a:off x="3606927" y="3340149"/>
                <a:ext cx="199986" cy="88863"/>
              </a:xfrm>
              <a:custGeom>
                <a:avLst/>
                <a:gdLst>
                  <a:gd name="connsiteX0" fmla="*/ 199987 w 199986"/>
                  <a:gd name="connsiteY0" fmla="*/ 84393 h 88863"/>
                  <a:gd name="connsiteX1" fmla="*/ 81686 w 199986"/>
                  <a:gd name="connsiteY1" fmla="*/ 73610 h 88863"/>
                  <a:gd name="connsiteX2" fmla="*/ 0 w 199986"/>
                  <a:gd name="connsiteY2" fmla="*/ 10365 h 88863"/>
                  <a:gd name="connsiteX3" fmla="*/ 84010 w 199986"/>
                  <a:gd name="connsiteY3" fmla="*/ 1983 h 88863"/>
                  <a:gd name="connsiteX4" fmla="*/ 199987 w 199986"/>
                  <a:gd name="connsiteY4" fmla="*/ 84393 h 88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9986" h="88863">
                    <a:moveTo>
                      <a:pt x="199987" y="84393"/>
                    </a:moveTo>
                    <a:cubicBezTo>
                      <a:pt x="170307" y="91975"/>
                      <a:pt x="131712" y="90870"/>
                      <a:pt x="81686" y="73610"/>
                    </a:cubicBezTo>
                    <a:cubicBezTo>
                      <a:pt x="81686" y="73610"/>
                      <a:pt x="27661" y="54637"/>
                      <a:pt x="0" y="10365"/>
                    </a:cubicBezTo>
                    <a:cubicBezTo>
                      <a:pt x="24575" y="877"/>
                      <a:pt x="53683" y="-2551"/>
                      <a:pt x="84010" y="1983"/>
                    </a:cubicBezTo>
                    <a:cubicBezTo>
                      <a:pt x="140284" y="10365"/>
                      <a:pt x="184747" y="43816"/>
                      <a:pt x="199987" y="84393"/>
                    </a:cubicBezTo>
                    <a:close/>
                  </a:path>
                </a:pathLst>
              </a:custGeom>
              <a:solidFill>
                <a:srgbClr val="D4333A"/>
              </a:soli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580" name="图形 7">
              <a:extLst>
                <a:ext uri="{FF2B5EF4-FFF2-40B4-BE49-F238E27FC236}">
                  <a16:creationId xmlns:a16="http://schemas.microsoft.com/office/drawing/2014/main" id="{B5233829-653E-F21E-D6F7-F71AFE20BAE4}"/>
                </a:ext>
              </a:extLst>
            </p:cNvPr>
            <p:cNvGrpSpPr/>
            <p:nvPr/>
          </p:nvGrpSpPr>
          <p:grpSpPr>
            <a:xfrm>
              <a:off x="3251568" y="2628178"/>
              <a:ext cx="379479" cy="319758"/>
              <a:chOff x="3251568" y="2628178"/>
              <a:chExt cx="379479" cy="319758"/>
            </a:xfrm>
          </p:grpSpPr>
          <p:sp>
            <p:nvSpPr>
              <p:cNvPr id="581" name="任意多边形: 形状 580">
                <a:extLst>
                  <a:ext uri="{FF2B5EF4-FFF2-40B4-BE49-F238E27FC236}">
                    <a16:creationId xmlns:a16="http://schemas.microsoft.com/office/drawing/2014/main" id="{B72B3F0D-9FC8-F786-CEC8-D09A2FB87CD0}"/>
                  </a:ext>
                </a:extLst>
              </p:cNvPr>
              <p:cNvSpPr/>
              <p:nvPr/>
            </p:nvSpPr>
            <p:spPr>
              <a:xfrm>
                <a:off x="3251568" y="2628178"/>
                <a:ext cx="379479" cy="78559"/>
              </a:xfrm>
              <a:custGeom>
                <a:avLst/>
                <a:gdLst>
                  <a:gd name="connsiteX0" fmla="*/ 373418 w 379479"/>
                  <a:gd name="connsiteY0" fmla="*/ 70406 h 78559"/>
                  <a:gd name="connsiteX1" fmla="*/ 352273 w 379479"/>
                  <a:gd name="connsiteY1" fmla="*/ 67663 h 78559"/>
                  <a:gd name="connsiteX2" fmla="*/ 277978 w 379479"/>
                  <a:gd name="connsiteY2" fmla="*/ 45756 h 78559"/>
                  <a:gd name="connsiteX3" fmla="*/ 54331 w 379479"/>
                  <a:gd name="connsiteY3" fmla="*/ 53338 h 78559"/>
                  <a:gd name="connsiteX4" fmla="*/ 0 w 379479"/>
                  <a:gd name="connsiteY4" fmla="*/ 78560 h 78559"/>
                  <a:gd name="connsiteX5" fmla="*/ 36500 w 379479"/>
                  <a:gd name="connsiteY5" fmla="*/ 46403 h 78559"/>
                  <a:gd name="connsiteX6" fmla="*/ 158420 w 379479"/>
                  <a:gd name="connsiteY6" fmla="*/ 2969 h 78559"/>
                  <a:gd name="connsiteX7" fmla="*/ 261061 w 379479"/>
                  <a:gd name="connsiteY7" fmla="*/ 3312 h 78559"/>
                  <a:gd name="connsiteX8" fmla="*/ 323469 w 379479"/>
                  <a:gd name="connsiteY8" fmla="*/ 14323 h 78559"/>
                  <a:gd name="connsiteX9" fmla="*/ 361683 w 379479"/>
                  <a:gd name="connsiteY9" fmla="*/ 27658 h 78559"/>
                  <a:gd name="connsiteX10" fmla="*/ 379476 w 379479"/>
                  <a:gd name="connsiteY10" fmla="*/ 55471 h 78559"/>
                  <a:gd name="connsiteX11" fmla="*/ 373418 w 379479"/>
                  <a:gd name="connsiteY11" fmla="*/ 70406 h 785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79479" h="78559">
                    <a:moveTo>
                      <a:pt x="373418" y="70406"/>
                    </a:moveTo>
                    <a:cubicBezTo>
                      <a:pt x="368275" y="73302"/>
                      <a:pt x="360388" y="71168"/>
                      <a:pt x="352273" y="67663"/>
                    </a:cubicBezTo>
                    <a:cubicBezTo>
                      <a:pt x="328879" y="57528"/>
                      <a:pt x="302819" y="51242"/>
                      <a:pt x="277978" y="45756"/>
                    </a:cubicBezTo>
                    <a:cubicBezTo>
                      <a:pt x="204483" y="29601"/>
                      <a:pt x="125997" y="28153"/>
                      <a:pt x="54331" y="53338"/>
                    </a:cubicBezTo>
                    <a:cubicBezTo>
                      <a:pt x="35471" y="59967"/>
                      <a:pt x="17221" y="68425"/>
                      <a:pt x="0" y="78560"/>
                    </a:cubicBezTo>
                    <a:cubicBezTo>
                      <a:pt x="12802" y="71016"/>
                      <a:pt x="23584" y="55128"/>
                      <a:pt x="36500" y="46403"/>
                    </a:cubicBezTo>
                    <a:cubicBezTo>
                      <a:pt x="72657" y="21981"/>
                      <a:pt x="115367" y="8456"/>
                      <a:pt x="158420" y="2969"/>
                    </a:cubicBezTo>
                    <a:cubicBezTo>
                      <a:pt x="192481" y="-1374"/>
                      <a:pt x="227038" y="-688"/>
                      <a:pt x="261061" y="3312"/>
                    </a:cubicBezTo>
                    <a:cubicBezTo>
                      <a:pt x="282054" y="5789"/>
                      <a:pt x="302857" y="9561"/>
                      <a:pt x="323469" y="14323"/>
                    </a:cubicBezTo>
                    <a:cubicBezTo>
                      <a:pt x="334785" y="16952"/>
                      <a:pt x="351206" y="22515"/>
                      <a:pt x="361683" y="27658"/>
                    </a:cubicBezTo>
                    <a:cubicBezTo>
                      <a:pt x="374676" y="34021"/>
                      <a:pt x="379628" y="42593"/>
                      <a:pt x="379476" y="55471"/>
                    </a:cubicBezTo>
                    <a:cubicBezTo>
                      <a:pt x="379324" y="63815"/>
                      <a:pt x="377038" y="68349"/>
                      <a:pt x="373418" y="70406"/>
                    </a:cubicBezTo>
                    <a:close/>
                  </a:path>
                </a:pathLst>
              </a:custGeom>
              <a:solidFill>
                <a:srgbClr val="240206"/>
              </a:soli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582" name="图形 7">
                <a:extLst>
                  <a:ext uri="{FF2B5EF4-FFF2-40B4-BE49-F238E27FC236}">
                    <a16:creationId xmlns:a16="http://schemas.microsoft.com/office/drawing/2014/main" id="{2DF6168D-8F2A-57A2-EE76-A0591891D655}"/>
                  </a:ext>
                </a:extLst>
              </p:cNvPr>
              <p:cNvGrpSpPr/>
              <p:nvPr/>
            </p:nvGrpSpPr>
            <p:grpSpPr>
              <a:xfrm>
                <a:off x="3310346" y="2785814"/>
                <a:ext cx="292693" cy="162122"/>
                <a:chOff x="3310346" y="2785814"/>
                <a:chExt cx="292693" cy="162122"/>
              </a:xfrm>
            </p:grpSpPr>
            <p:grpSp>
              <p:nvGrpSpPr>
                <p:cNvPr id="583" name="图形 7">
                  <a:extLst>
                    <a:ext uri="{FF2B5EF4-FFF2-40B4-BE49-F238E27FC236}">
                      <a16:creationId xmlns:a16="http://schemas.microsoft.com/office/drawing/2014/main" id="{F42F944B-426F-9E68-8EB7-3695D205ED53}"/>
                    </a:ext>
                  </a:extLst>
                </p:cNvPr>
                <p:cNvGrpSpPr/>
                <p:nvPr/>
              </p:nvGrpSpPr>
              <p:grpSpPr>
                <a:xfrm>
                  <a:off x="3310346" y="2793720"/>
                  <a:ext cx="82191" cy="87633"/>
                  <a:chOff x="3310346" y="2793720"/>
                  <a:chExt cx="82191" cy="87633"/>
                </a:xfrm>
                <a:solidFill>
                  <a:srgbClr val="240206"/>
                </a:solidFill>
              </p:grpSpPr>
              <p:sp>
                <p:nvSpPr>
                  <p:cNvPr id="584" name="任意多边形: 形状 583">
                    <a:extLst>
                      <a:ext uri="{FF2B5EF4-FFF2-40B4-BE49-F238E27FC236}">
                        <a16:creationId xmlns:a16="http://schemas.microsoft.com/office/drawing/2014/main" id="{757223BE-9776-B2D6-D65E-66D79FBBD1FB}"/>
                      </a:ext>
                    </a:extLst>
                  </p:cNvPr>
                  <p:cNvSpPr/>
                  <p:nvPr/>
                </p:nvSpPr>
                <p:spPr>
                  <a:xfrm>
                    <a:off x="3310346" y="2849003"/>
                    <a:ext cx="40548" cy="32350"/>
                  </a:xfrm>
                  <a:custGeom>
                    <a:avLst/>
                    <a:gdLst>
                      <a:gd name="connsiteX0" fmla="*/ 40548 w 40548"/>
                      <a:gd name="connsiteY0" fmla="*/ 31318 h 32350"/>
                      <a:gd name="connsiteX1" fmla="*/ 10 w 40548"/>
                      <a:gd name="connsiteY1" fmla="*/ 0 h 32350"/>
                      <a:gd name="connsiteX2" fmla="*/ 40548 w 40548"/>
                      <a:gd name="connsiteY2" fmla="*/ 31318 h 32350"/>
                      <a:gd name="connsiteX3" fmla="*/ 40548 w 40548"/>
                      <a:gd name="connsiteY3" fmla="*/ 31318 h 323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0548" h="32350">
                        <a:moveTo>
                          <a:pt x="40548" y="31318"/>
                        </a:moveTo>
                        <a:cubicBezTo>
                          <a:pt x="21308" y="36728"/>
                          <a:pt x="-524" y="20079"/>
                          <a:pt x="10" y="0"/>
                        </a:cubicBezTo>
                        <a:cubicBezTo>
                          <a:pt x="10297" y="15316"/>
                          <a:pt x="22717" y="24994"/>
                          <a:pt x="40548" y="31318"/>
                        </a:cubicBezTo>
                        <a:lnTo>
                          <a:pt x="40548" y="31318"/>
                        </a:lnTo>
                        <a:close/>
                      </a:path>
                    </a:pathLst>
                  </a:custGeom>
                  <a:solidFill>
                    <a:srgbClr val="240206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85" name="任意多边形: 形状 584">
                    <a:extLst>
                      <a:ext uri="{FF2B5EF4-FFF2-40B4-BE49-F238E27FC236}">
                        <a16:creationId xmlns:a16="http://schemas.microsoft.com/office/drawing/2014/main" id="{2304C82F-CF3D-736D-090D-C9C9A593AA66}"/>
                      </a:ext>
                    </a:extLst>
                  </p:cNvPr>
                  <p:cNvSpPr/>
                  <p:nvPr/>
                </p:nvSpPr>
                <p:spPr>
                  <a:xfrm>
                    <a:off x="3326425" y="2817685"/>
                    <a:ext cx="40548" cy="32350"/>
                  </a:xfrm>
                  <a:custGeom>
                    <a:avLst/>
                    <a:gdLst>
                      <a:gd name="connsiteX0" fmla="*/ 40548 w 40548"/>
                      <a:gd name="connsiteY0" fmla="*/ 31318 h 32350"/>
                      <a:gd name="connsiteX1" fmla="*/ 10 w 40548"/>
                      <a:gd name="connsiteY1" fmla="*/ 0 h 32350"/>
                      <a:gd name="connsiteX2" fmla="*/ 40548 w 40548"/>
                      <a:gd name="connsiteY2" fmla="*/ 31318 h 32350"/>
                      <a:gd name="connsiteX3" fmla="*/ 40548 w 40548"/>
                      <a:gd name="connsiteY3" fmla="*/ 31318 h 323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0548" h="32350">
                        <a:moveTo>
                          <a:pt x="40548" y="31318"/>
                        </a:moveTo>
                        <a:cubicBezTo>
                          <a:pt x="21308" y="36728"/>
                          <a:pt x="-524" y="20079"/>
                          <a:pt x="10" y="0"/>
                        </a:cubicBezTo>
                        <a:cubicBezTo>
                          <a:pt x="10258" y="15354"/>
                          <a:pt x="22717" y="24994"/>
                          <a:pt x="40548" y="31318"/>
                        </a:cubicBezTo>
                        <a:lnTo>
                          <a:pt x="40548" y="31318"/>
                        </a:lnTo>
                        <a:close/>
                      </a:path>
                    </a:pathLst>
                  </a:custGeom>
                  <a:solidFill>
                    <a:srgbClr val="240206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86" name="任意多边形: 形状 585">
                    <a:extLst>
                      <a:ext uri="{FF2B5EF4-FFF2-40B4-BE49-F238E27FC236}">
                        <a16:creationId xmlns:a16="http://schemas.microsoft.com/office/drawing/2014/main" id="{92EF0F2A-1A58-0699-A030-0A0A99DE3F29}"/>
                      </a:ext>
                    </a:extLst>
                  </p:cNvPr>
                  <p:cNvSpPr/>
                  <p:nvPr/>
                </p:nvSpPr>
                <p:spPr>
                  <a:xfrm>
                    <a:off x="3351990" y="2793720"/>
                    <a:ext cx="40547" cy="32350"/>
                  </a:xfrm>
                  <a:custGeom>
                    <a:avLst/>
                    <a:gdLst>
                      <a:gd name="connsiteX0" fmla="*/ 40548 w 40547"/>
                      <a:gd name="connsiteY0" fmla="*/ 31318 h 32350"/>
                      <a:gd name="connsiteX1" fmla="*/ 10 w 40547"/>
                      <a:gd name="connsiteY1" fmla="*/ 0 h 32350"/>
                      <a:gd name="connsiteX2" fmla="*/ 40548 w 40547"/>
                      <a:gd name="connsiteY2" fmla="*/ 31318 h 32350"/>
                      <a:gd name="connsiteX3" fmla="*/ 40548 w 40547"/>
                      <a:gd name="connsiteY3" fmla="*/ 31318 h 323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0547" h="32350">
                        <a:moveTo>
                          <a:pt x="40548" y="31318"/>
                        </a:moveTo>
                        <a:cubicBezTo>
                          <a:pt x="21307" y="36728"/>
                          <a:pt x="-524" y="20079"/>
                          <a:pt x="10" y="0"/>
                        </a:cubicBezTo>
                        <a:cubicBezTo>
                          <a:pt x="10297" y="15354"/>
                          <a:pt x="22755" y="25032"/>
                          <a:pt x="40548" y="31318"/>
                        </a:cubicBezTo>
                        <a:lnTo>
                          <a:pt x="40548" y="31318"/>
                        </a:lnTo>
                        <a:close/>
                      </a:path>
                    </a:pathLst>
                  </a:custGeom>
                  <a:solidFill>
                    <a:srgbClr val="240206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587" name="图形 7">
                  <a:extLst>
                    <a:ext uri="{FF2B5EF4-FFF2-40B4-BE49-F238E27FC236}">
                      <a16:creationId xmlns:a16="http://schemas.microsoft.com/office/drawing/2014/main" id="{7558A1CD-2D68-3D97-551C-6197C8AAB921}"/>
                    </a:ext>
                  </a:extLst>
                </p:cNvPr>
                <p:cNvGrpSpPr/>
                <p:nvPr/>
              </p:nvGrpSpPr>
              <p:grpSpPr>
                <a:xfrm>
                  <a:off x="3342132" y="2785814"/>
                  <a:ext cx="260908" cy="162122"/>
                  <a:chOff x="3342132" y="2785814"/>
                  <a:chExt cx="260908" cy="162122"/>
                </a:xfrm>
              </p:grpSpPr>
              <p:sp>
                <p:nvSpPr>
                  <p:cNvPr id="588" name="任意多边形: 形状 587">
                    <a:extLst>
                      <a:ext uri="{FF2B5EF4-FFF2-40B4-BE49-F238E27FC236}">
                        <a16:creationId xmlns:a16="http://schemas.microsoft.com/office/drawing/2014/main" id="{BA5AA153-DCCA-E996-A6CF-4FD06AE4EC91}"/>
                      </a:ext>
                    </a:extLst>
                  </p:cNvPr>
                  <p:cNvSpPr/>
                  <p:nvPr/>
                </p:nvSpPr>
                <p:spPr>
                  <a:xfrm>
                    <a:off x="3342132" y="2794520"/>
                    <a:ext cx="260908" cy="153416"/>
                  </a:xfrm>
                  <a:custGeom>
                    <a:avLst/>
                    <a:gdLst>
                      <a:gd name="connsiteX0" fmla="*/ 260909 w 260908"/>
                      <a:gd name="connsiteY0" fmla="*/ 98260 h 153416"/>
                      <a:gd name="connsiteX1" fmla="*/ 186728 w 260908"/>
                      <a:gd name="connsiteY1" fmla="*/ 146609 h 153416"/>
                      <a:gd name="connsiteX2" fmla="*/ 175298 w 260908"/>
                      <a:gd name="connsiteY2" fmla="*/ 150076 h 153416"/>
                      <a:gd name="connsiteX3" fmla="*/ 90145 w 260908"/>
                      <a:gd name="connsiteY3" fmla="*/ 150533 h 153416"/>
                      <a:gd name="connsiteX4" fmla="*/ 78676 w 260908"/>
                      <a:gd name="connsiteY4" fmla="*/ 147142 h 153416"/>
                      <a:gd name="connsiteX5" fmla="*/ 0 w 260908"/>
                      <a:gd name="connsiteY5" fmla="*/ 87478 h 153416"/>
                      <a:gd name="connsiteX6" fmla="*/ 19279 w 260908"/>
                      <a:gd name="connsiteY6" fmla="*/ 42291 h 153416"/>
                      <a:gd name="connsiteX7" fmla="*/ 19317 w 260908"/>
                      <a:gd name="connsiteY7" fmla="*/ 42253 h 153416"/>
                      <a:gd name="connsiteX8" fmla="*/ 81420 w 260908"/>
                      <a:gd name="connsiteY8" fmla="*/ 8077 h 153416"/>
                      <a:gd name="connsiteX9" fmla="*/ 83058 w 260908"/>
                      <a:gd name="connsiteY9" fmla="*/ 7544 h 153416"/>
                      <a:gd name="connsiteX10" fmla="*/ 119139 w 260908"/>
                      <a:gd name="connsiteY10" fmla="*/ 533 h 153416"/>
                      <a:gd name="connsiteX11" fmla="*/ 119520 w 260908"/>
                      <a:gd name="connsiteY11" fmla="*/ 495 h 153416"/>
                      <a:gd name="connsiteX12" fmla="*/ 122720 w 260908"/>
                      <a:gd name="connsiteY12" fmla="*/ 305 h 153416"/>
                      <a:gd name="connsiteX13" fmla="*/ 132512 w 260908"/>
                      <a:gd name="connsiteY13" fmla="*/ 0 h 153416"/>
                      <a:gd name="connsiteX14" fmla="*/ 142303 w 260908"/>
                      <a:gd name="connsiteY14" fmla="*/ 305 h 153416"/>
                      <a:gd name="connsiteX15" fmla="*/ 145504 w 260908"/>
                      <a:gd name="connsiteY15" fmla="*/ 495 h 153416"/>
                      <a:gd name="connsiteX16" fmla="*/ 145885 w 260908"/>
                      <a:gd name="connsiteY16" fmla="*/ 533 h 153416"/>
                      <a:gd name="connsiteX17" fmla="*/ 181966 w 260908"/>
                      <a:gd name="connsiteY17" fmla="*/ 7544 h 153416"/>
                      <a:gd name="connsiteX18" fmla="*/ 183642 w 260908"/>
                      <a:gd name="connsiteY18" fmla="*/ 8115 h 153416"/>
                      <a:gd name="connsiteX19" fmla="*/ 260909 w 260908"/>
                      <a:gd name="connsiteY19" fmla="*/ 98260 h 1534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</a:cxnLst>
                    <a:rect l="l" t="t" r="r" b="b"/>
                    <a:pathLst>
                      <a:path w="260908" h="153416">
                        <a:moveTo>
                          <a:pt x="260909" y="98260"/>
                        </a:moveTo>
                        <a:cubicBezTo>
                          <a:pt x="260909" y="98260"/>
                          <a:pt x="229591" y="131559"/>
                          <a:pt x="186728" y="146609"/>
                        </a:cubicBezTo>
                        <a:cubicBezTo>
                          <a:pt x="182994" y="147942"/>
                          <a:pt x="179184" y="149123"/>
                          <a:pt x="175298" y="150076"/>
                        </a:cubicBezTo>
                        <a:cubicBezTo>
                          <a:pt x="155448" y="155181"/>
                          <a:pt x="103060" y="153696"/>
                          <a:pt x="90145" y="150533"/>
                        </a:cubicBezTo>
                        <a:cubicBezTo>
                          <a:pt x="86182" y="149581"/>
                          <a:pt x="82372" y="148438"/>
                          <a:pt x="78676" y="147142"/>
                        </a:cubicBezTo>
                        <a:cubicBezTo>
                          <a:pt x="27851" y="129807"/>
                          <a:pt x="0" y="87478"/>
                          <a:pt x="0" y="87478"/>
                        </a:cubicBezTo>
                        <a:cubicBezTo>
                          <a:pt x="2095" y="70904"/>
                          <a:pt x="9106" y="55474"/>
                          <a:pt x="19279" y="42291"/>
                        </a:cubicBezTo>
                        <a:cubicBezTo>
                          <a:pt x="19317" y="42291"/>
                          <a:pt x="19317" y="42291"/>
                          <a:pt x="19317" y="42253"/>
                        </a:cubicBezTo>
                        <a:cubicBezTo>
                          <a:pt x="34138" y="27280"/>
                          <a:pt x="56312" y="16269"/>
                          <a:pt x="81420" y="8077"/>
                        </a:cubicBezTo>
                        <a:cubicBezTo>
                          <a:pt x="81953" y="7887"/>
                          <a:pt x="82525" y="7696"/>
                          <a:pt x="83058" y="7544"/>
                        </a:cubicBezTo>
                        <a:cubicBezTo>
                          <a:pt x="94336" y="3924"/>
                          <a:pt x="106451" y="1524"/>
                          <a:pt x="119139" y="533"/>
                        </a:cubicBezTo>
                        <a:cubicBezTo>
                          <a:pt x="119253" y="495"/>
                          <a:pt x="119405" y="495"/>
                          <a:pt x="119520" y="495"/>
                        </a:cubicBezTo>
                        <a:cubicBezTo>
                          <a:pt x="120586" y="419"/>
                          <a:pt x="121653" y="343"/>
                          <a:pt x="122720" y="305"/>
                        </a:cubicBezTo>
                        <a:cubicBezTo>
                          <a:pt x="125959" y="114"/>
                          <a:pt x="129235" y="0"/>
                          <a:pt x="132512" y="0"/>
                        </a:cubicBezTo>
                        <a:cubicBezTo>
                          <a:pt x="135788" y="0"/>
                          <a:pt x="139065" y="114"/>
                          <a:pt x="142303" y="305"/>
                        </a:cubicBezTo>
                        <a:cubicBezTo>
                          <a:pt x="143370" y="343"/>
                          <a:pt x="144437" y="419"/>
                          <a:pt x="145504" y="495"/>
                        </a:cubicBezTo>
                        <a:cubicBezTo>
                          <a:pt x="145618" y="495"/>
                          <a:pt x="145771" y="495"/>
                          <a:pt x="145885" y="533"/>
                        </a:cubicBezTo>
                        <a:cubicBezTo>
                          <a:pt x="158534" y="1562"/>
                          <a:pt x="170650" y="3924"/>
                          <a:pt x="181966" y="7544"/>
                        </a:cubicBezTo>
                        <a:cubicBezTo>
                          <a:pt x="182499" y="7734"/>
                          <a:pt x="183070" y="7925"/>
                          <a:pt x="183642" y="8115"/>
                        </a:cubicBezTo>
                        <a:cubicBezTo>
                          <a:pt x="228829" y="23165"/>
                          <a:pt x="249441" y="57912"/>
                          <a:pt x="260909" y="9826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89" name="任意多边形: 形状 588">
                    <a:extLst>
                      <a:ext uri="{FF2B5EF4-FFF2-40B4-BE49-F238E27FC236}">
                        <a16:creationId xmlns:a16="http://schemas.microsoft.com/office/drawing/2014/main" id="{DF60A609-9E3B-9483-31BB-52D9FB57A75A}"/>
                      </a:ext>
                    </a:extLst>
                  </p:cNvPr>
                  <p:cNvSpPr/>
                  <p:nvPr/>
                </p:nvSpPr>
                <p:spPr>
                  <a:xfrm>
                    <a:off x="3396691" y="2794482"/>
                    <a:ext cx="155790" cy="153416"/>
                  </a:xfrm>
                  <a:custGeom>
                    <a:avLst/>
                    <a:gdLst>
                      <a:gd name="connsiteX0" fmla="*/ 155791 w 155790"/>
                      <a:gd name="connsiteY0" fmla="*/ 79134 h 153416"/>
                      <a:gd name="connsiteX1" fmla="*/ 132169 w 155790"/>
                      <a:gd name="connsiteY1" fmla="*/ 146609 h 153416"/>
                      <a:gd name="connsiteX2" fmla="*/ 120739 w 155790"/>
                      <a:gd name="connsiteY2" fmla="*/ 150076 h 153416"/>
                      <a:gd name="connsiteX3" fmla="*/ 35585 w 155790"/>
                      <a:gd name="connsiteY3" fmla="*/ 150533 h 153416"/>
                      <a:gd name="connsiteX4" fmla="*/ 24117 w 155790"/>
                      <a:gd name="connsiteY4" fmla="*/ 147142 h 153416"/>
                      <a:gd name="connsiteX5" fmla="*/ 0 w 155790"/>
                      <a:gd name="connsiteY5" fmla="*/ 79134 h 153416"/>
                      <a:gd name="connsiteX6" fmla="*/ 26822 w 155790"/>
                      <a:gd name="connsiteY6" fmla="*/ 8077 h 153416"/>
                      <a:gd name="connsiteX7" fmla="*/ 27013 w 155790"/>
                      <a:gd name="connsiteY7" fmla="*/ 7887 h 153416"/>
                      <a:gd name="connsiteX8" fmla="*/ 64541 w 155790"/>
                      <a:gd name="connsiteY8" fmla="*/ 533 h 153416"/>
                      <a:gd name="connsiteX9" fmla="*/ 64922 w 155790"/>
                      <a:gd name="connsiteY9" fmla="*/ 495 h 153416"/>
                      <a:gd name="connsiteX10" fmla="*/ 68123 w 155790"/>
                      <a:gd name="connsiteY10" fmla="*/ 305 h 153416"/>
                      <a:gd name="connsiteX11" fmla="*/ 77915 w 155790"/>
                      <a:gd name="connsiteY11" fmla="*/ 0 h 153416"/>
                      <a:gd name="connsiteX12" fmla="*/ 87706 w 155790"/>
                      <a:gd name="connsiteY12" fmla="*/ 305 h 153416"/>
                      <a:gd name="connsiteX13" fmla="*/ 90907 w 155790"/>
                      <a:gd name="connsiteY13" fmla="*/ 495 h 153416"/>
                      <a:gd name="connsiteX14" fmla="*/ 91288 w 155790"/>
                      <a:gd name="connsiteY14" fmla="*/ 533 h 153416"/>
                      <a:gd name="connsiteX15" fmla="*/ 128816 w 155790"/>
                      <a:gd name="connsiteY15" fmla="*/ 7887 h 153416"/>
                      <a:gd name="connsiteX16" fmla="*/ 129007 w 155790"/>
                      <a:gd name="connsiteY16" fmla="*/ 8115 h 153416"/>
                      <a:gd name="connsiteX17" fmla="*/ 155791 w 155790"/>
                      <a:gd name="connsiteY17" fmla="*/ 79134 h 1534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</a:cxnLst>
                    <a:rect l="l" t="t" r="r" b="b"/>
                    <a:pathLst>
                      <a:path w="155790" h="153416">
                        <a:moveTo>
                          <a:pt x="155791" y="79134"/>
                        </a:moveTo>
                        <a:cubicBezTo>
                          <a:pt x="155791" y="105613"/>
                          <a:pt x="146723" y="129540"/>
                          <a:pt x="132169" y="146609"/>
                        </a:cubicBezTo>
                        <a:cubicBezTo>
                          <a:pt x="128435" y="147942"/>
                          <a:pt x="124625" y="149123"/>
                          <a:pt x="120739" y="150076"/>
                        </a:cubicBezTo>
                        <a:cubicBezTo>
                          <a:pt x="100889" y="155181"/>
                          <a:pt x="48501" y="153695"/>
                          <a:pt x="35585" y="150533"/>
                        </a:cubicBezTo>
                        <a:cubicBezTo>
                          <a:pt x="31623" y="149580"/>
                          <a:pt x="27813" y="148437"/>
                          <a:pt x="24117" y="147142"/>
                        </a:cubicBezTo>
                        <a:cubicBezTo>
                          <a:pt x="9258" y="130035"/>
                          <a:pt x="0" y="105880"/>
                          <a:pt x="0" y="79134"/>
                        </a:cubicBezTo>
                        <a:cubicBezTo>
                          <a:pt x="0" y="50749"/>
                          <a:pt x="10401" y="25336"/>
                          <a:pt x="26822" y="8077"/>
                        </a:cubicBezTo>
                        <a:cubicBezTo>
                          <a:pt x="26861" y="8001"/>
                          <a:pt x="26937" y="7963"/>
                          <a:pt x="27013" y="7887"/>
                        </a:cubicBezTo>
                        <a:cubicBezTo>
                          <a:pt x="38748" y="4077"/>
                          <a:pt x="51359" y="1524"/>
                          <a:pt x="64541" y="533"/>
                        </a:cubicBezTo>
                        <a:cubicBezTo>
                          <a:pt x="64656" y="495"/>
                          <a:pt x="64808" y="495"/>
                          <a:pt x="64922" y="495"/>
                        </a:cubicBezTo>
                        <a:cubicBezTo>
                          <a:pt x="65989" y="419"/>
                          <a:pt x="67056" y="343"/>
                          <a:pt x="68123" y="305"/>
                        </a:cubicBezTo>
                        <a:cubicBezTo>
                          <a:pt x="71361" y="114"/>
                          <a:pt x="74638" y="0"/>
                          <a:pt x="77915" y="0"/>
                        </a:cubicBezTo>
                        <a:cubicBezTo>
                          <a:pt x="81191" y="0"/>
                          <a:pt x="84468" y="114"/>
                          <a:pt x="87706" y="305"/>
                        </a:cubicBezTo>
                        <a:cubicBezTo>
                          <a:pt x="88773" y="343"/>
                          <a:pt x="89840" y="419"/>
                          <a:pt x="90907" y="495"/>
                        </a:cubicBezTo>
                        <a:cubicBezTo>
                          <a:pt x="91021" y="495"/>
                          <a:pt x="91173" y="495"/>
                          <a:pt x="91288" y="533"/>
                        </a:cubicBezTo>
                        <a:cubicBezTo>
                          <a:pt x="104470" y="1562"/>
                          <a:pt x="117043" y="4077"/>
                          <a:pt x="128816" y="7887"/>
                        </a:cubicBezTo>
                        <a:cubicBezTo>
                          <a:pt x="128892" y="7963"/>
                          <a:pt x="128969" y="8039"/>
                          <a:pt x="129007" y="8115"/>
                        </a:cubicBezTo>
                        <a:cubicBezTo>
                          <a:pt x="145428" y="25374"/>
                          <a:pt x="155791" y="50825"/>
                          <a:pt x="155791" y="79134"/>
                        </a:cubicBezTo>
                        <a:close/>
                      </a:path>
                    </a:pathLst>
                  </a:custGeom>
                  <a:solidFill>
                    <a:srgbClr val="57151D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90" name="任意多边形: 形状 589">
                    <a:extLst>
                      <a:ext uri="{FF2B5EF4-FFF2-40B4-BE49-F238E27FC236}">
                        <a16:creationId xmlns:a16="http://schemas.microsoft.com/office/drawing/2014/main" id="{69146062-C4F0-63AC-5735-0CB82730CA8F}"/>
                      </a:ext>
                    </a:extLst>
                  </p:cNvPr>
                  <p:cNvSpPr/>
                  <p:nvPr/>
                </p:nvSpPr>
                <p:spPr>
                  <a:xfrm>
                    <a:off x="3410864" y="2803436"/>
                    <a:ext cx="123443" cy="133654"/>
                  </a:xfrm>
                  <a:custGeom>
                    <a:avLst/>
                    <a:gdLst>
                      <a:gd name="connsiteX0" fmla="*/ 123444 w 123443"/>
                      <a:gd name="connsiteY0" fmla="*/ 66827 h 133654"/>
                      <a:gd name="connsiteX1" fmla="*/ 61722 w 123443"/>
                      <a:gd name="connsiteY1" fmla="*/ 133655 h 133654"/>
                      <a:gd name="connsiteX2" fmla="*/ 0 w 123443"/>
                      <a:gd name="connsiteY2" fmla="*/ 66827 h 133654"/>
                      <a:gd name="connsiteX3" fmla="*/ 61722 w 123443"/>
                      <a:gd name="connsiteY3" fmla="*/ 0 h 133654"/>
                      <a:gd name="connsiteX4" fmla="*/ 123444 w 123443"/>
                      <a:gd name="connsiteY4" fmla="*/ 66827 h 1336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23443" h="133654">
                        <a:moveTo>
                          <a:pt x="123444" y="66827"/>
                        </a:moveTo>
                        <a:cubicBezTo>
                          <a:pt x="123444" y="103735"/>
                          <a:pt x="95810" y="133655"/>
                          <a:pt x="61722" y="133655"/>
                        </a:cubicBezTo>
                        <a:cubicBezTo>
                          <a:pt x="27634" y="133655"/>
                          <a:pt x="0" y="103735"/>
                          <a:pt x="0" y="66827"/>
                        </a:cubicBezTo>
                        <a:cubicBezTo>
                          <a:pt x="0" y="29920"/>
                          <a:pt x="27634" y="0"/>
                          <a:pt x="61722" y="0"/>
                        </a:cubicBezTo>
                        <a:cubicBezTo>
                          <a:pt x="95810" y="0"/>
                          <a:pt x="123444" y="29920"/>
                          <a:pt x="123444" y="66827"/>
                        </a:cubicBezTo>
                        <a:close/>
                      </a:path>
                    </a:pathLst>
                  </a:custGeom>
                  <a:solidFill>
                    <a:srgbClr val="2B0A0E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91" name="任意多边形: 形状 590">
                    <a:extLst>
                      <a:ext uri="{FF2B5EF4-FFF2-40B4-BE49-F238E27FC236}">
                        <a16:creationId xmlns:a16="http://schemas.microsoft.com/office/drawing/2014/main" id="{3C268282-87FC-4B53-3197-EC3150A75FC7}"/>
                      </a:ext>
                    </a:extLst>
                  </p:cNvPr>
                  <p:cNvSpPr/>
                  <p:nvPr/>
                </p:nvSpPr>
                <p:spPr>
                  <a:xfrm>
                    <a:off x="3428085" y="2814904"/>
                    <a:ext cx="93040" cy="111632"/>
                  </a:xfrm>
                  <a:custGeom>
                    <a:avLst/>
                    <a:gdLst>
                      <a:gd name="connsiteX0" fmla="*/ 93040 w 93040"/>
                      <a:gd name="connsiteY0" fmla="*/ 55816 h 111632"/>
                      <a:gd name="connsiteX1" fmla="*/ 46520 w 93040"/>
                      <a:gd name="connsiteY1" fmla="*/ 111633 h 111632"/>
                      <a:gd name="connsiteX2" fmla="*/ 0 w 93040"/>
                      <a:gd name="connsiteY2" fmla="*/ 55816 h 111632"/>
                      <a:gd name="connsiteX3" fmla="*/ 46520 w 93040"/>
                      <a:gd name="connsiteY3" fmla="*/ 0 h 111632"/>
                      <a:gd name="connsiteX4" fmla="*/ 93040 w 93040"/>
                      <a:gd name="connsiteY4" fmla="*/ 55816 h 11163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3040" h="111632">
                        <a:moveTo>
                          <a:pt x="93040" y="55816"/>
                        </a:moveTo>
                        <a:cubicBezTo>
                          <a:pt x="93040" y="86643"/>
                          <a:pt x="72212" y="111633"/>
                          <a:pt x="46520" y="111633"/>
                        </a:cubicBezTo>
                        <a:cubicBezTo>
                          <a:pt x="20828" y="111633"/>
                          <a:pt x="0" y="86643"/>
                          <a:pt x="0" y="55816"/>
                        </a:cubicBezTo>
                        <a:cubicBezTo>
                          <a:pt x="0" y="24990"/>
                          <a:pt x="20828" y="0"/>
                          <a:pt x="46520" y="0"/>
                        </a:cubicBezTo>
                        <a:cubicBezTo>
                          <a:pt x="72212" y="0"/>
                          <a:pt x="93040" y="24990"/>
                          <a:pt x="93040" y="55816"/>
                        </a:cubicBezTo>
                        <a:close/>
                      </a:path>
                    </a:pathLst>
                  </a:custGeom>
                  <a:solidFill>
                    <a:srgbClr val="000000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92" name="任意多边形: 形状 591">
                    <a:extLst>
                      <a:ext uri="{FF2B5EF4-FFF2-40B4-BE49-F238E27FC236}">
                        <a16:creationId xmlns:a16="http://schemas.microsoft.com/office/drawing/2014/main" id="{89387DB2-3162-624B-F78B-B4E94E500D11}"/>
                      </a:ext>
                    </a:extLst>
                  </p:cNvPr>
                  <p:cNvSpPr/>
                  <p:nvPr/>
                </p:nvSpPr>
                <p:spPr>
                  <a:xfrm>
                    <a:off x="3342132" y="2785814"/>
                    <a:ext cx="260908" cy="106965"/>
                  </a:xfrm>
                  <a:custGeom>
                    <a:avLst/>
                    <a:gdLst>
                      <a:gd name="connsiteX0" fmla="*/ 260909 w 260908"/>
                      <a:gd name="connsiteY0" fmla="*/ 106966 h 106965"/>
                      <a:gd name="connsiteX1" fmla="*/ 242773 w 260908"/>
                      <a:gd name="connsiteY1" fmla="*/ 68180 h 106965"/>
                      <a:gd name="connsiteX2" fmla="*/ 134874 w 260908"/>
                      <a:gd name="connsiteY2" fmla="*/ 15564 h 106965"/>
                      <a:gd name="connsiteX3" fmla="*/ 0 w 260908"/>
                      <a:gd name="connsiteY3" fmla="*/ 96145 h 106965"/>
                      <a:gd name="connsiteX4" fmla="*/ 19279 w 260908"/>
                      <a:gd name="connsiteY4" fmla="*/ 50959 h 106965"/>
                      <a:gd name="connsiteX5" fmla="*/ 19317 w 260908"/>
                      <a:gd name="connsiteY5" fmla="*/ 50921 h 106965"/>
                      <a:gd name="connsiteX6" fmla="*/ 63665 w 260908"/>
                      <a:gd name="connsiteY6" fmla="*/ 16555 h 106965"/>
                      <a:gd name="connsiteX7" fmla="*/ 132512 w 260908"/>
                      <a:gd name="connsiteY7" fmla="*/ 19 h 106965"/>
                      <a:gd name="connsiteX8" fmla="*/ 219494 w 260908"/>
                      <a:gd name="connsiteY8" fmla="*/ 30461 h 106965"/>
                      <a:gd name="connsiteX9" fmla="*/ 260909 w 260908"/>
                      <a:gd name="connsiteY9" fmla="*/ 106966 h 1069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260908" h="106965">
                        <a:moveTo>
                          <a:pt x="260909" y="106966"/>
                        </a:moveTo>
                        <a:cubicBezTo>
                          <a:pt x="256565" y="93097"/>
                          <a:pt x="250850" y="79801"/>
                          <a:pt x="242773" y="68180"/>
                        </a:cubicBezTo>
                        <a:cubicBezTo>
                          <a:pt x="219227" y="33242"/>
                          <a:pt x="176213" y="14840"/>
                          <a:pt x="134874" y="15564"/>
                        </a:cubicBezTo>
                        <a:cubicBezTo>
                          <a:pt x="77648" y="14802"/>
                          <a:pt x="19012" y="38081"/>
                          <a:pt x="0" y="96145"/>
                        </a:cubicBezTo>
                        <a:cubicBezTo>
                          <a:pt x="2095" y="79572"/>
                          <a:pt x="9106" y="64142"/>
                          <a:pt x="19279" y="50959"/>
                        </a:cubicBezTo>
                        <a:cubicBezTo>
                          <a:pt x="19317" y="50959"/>
                          <a:pt x="19317" y="50959"/>
                          <a:pt x="19317" y="50921"/>
                        </a:cubicBezTo>
                        <a:cubicBezTo>
                          <a:pt x="30899" y="35986"/>
                          <a:pt x="46520" y="24022"/>
                          <a:pt x="63665" y="16555"/>
                        </a:cubicBezTo>
                        <a:cubicBezTo>
                          <a:pt x="85877" y="6534"/>
                          <a:pt x="108356" y="171"/>
                          <a:pt x="132512" y="19"/>
                        </a:cubicBezTo>
                        <a:cubicBezTo>
                          <a:pt x="162763" y="-552"/>
                          <a:pt x="195643" y="11716"/>
                          <a:pt x="219494" y="30461"/>
                        </a:cubicBezTo>
                        <a:cubicBezTo>
                          <a:pt x="243116" y="48749"/>
                          <a:pt x="258128" y="77553"/>
                          <a:pt x="260909" y="106966"/>
                        </a:cubicBezTo>
                        <a:close/>
                      </a:path>
                    </a:pathLst>
                  </a:custGeom>
                  <a:solidFill>
                    <a:srgbClr val="240206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93" name="任意多边形: 形状 592">
                    <a:extLst>
                      <a:ext uri="{FF2B5EF4-FFF2-40B4-BE49-F238E27FC236}">
                        <a16:creationId xmlns:a16="http://schemas.microsoft.com/office/drawing/2014/main" id="{60E2A27F-A263-B318-39DC-BE1C3905FE0C}"/>
                      </a:ext>
                    </a:extLst>
                  </p:cNvPr>
                  <p:cNvSpPr/>
                  <p:nvPr/>
                </p:nvSpPr>
                <p:spPr>
                  <a:xfrm>
                    <a:off x="3503980" y="2825419"/>
                    <a:ext cx="30937" cy="30937"/>
                  </a:xfrm>
                  <a:custGeom>
                    <a:avLst/>
                    <a:gdLst>
                      <a:gd name="connsiteX0" fmla="*/ 30937 w 30937"/>
                      <a:gd name="connsiteY0" fmla="*/ 15469 h 30937"/>
                      <a:gd name="connsiteX1" fmla="*/ 15469 w 30937"/>
                      <a:gd name="connsiteY1" fmla="*/ 30937 h 30937"/>
                      <a:gd name="connsiteX2" fmla="*/ 0 w 30937"/>
                      <a:gd name="connsiteY2" fmla="*/ 15469 h 30937"/>
                      <a:gd name="connsiteX3" fmla="*/ 15469 w 30937"/>
                      <a:gd name="connsiteY3" fmla="*/ 0 h 30937"/>
                      <a:gd name="connsiteX4" fmla="*/ 30937 w 30937"/>
                      <a:gd name="connsiteY4" fmla="*/ 15469 h 309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0937" h="30937">
                        <a:moveTo>
                          <a:pt x="30937" y="15469"/>
                        </a:moveTo>
                        <a:cubicBezTo>
                          <a:pt x="30937" y="24012"/>
                          <a:pt x="24012" y="30937"/>
                          <a:pt x="15469" y="30937"/>
                        </a:cubicBezTo>
                        <a:cubicBezTo>
                          <a:pt x="6926" y="30937"/>
                          <a:pt x="0" y="24012"/>
                          <a:pt x="0" y="15469"/>
                        </a:cubicBezTo>
                        <a:cubicBezTo>
                          <a:pt x="0" y="6926"/>
                          <a:pt x="6926" y="0"/>
                          <a:pt x="15469" y="0"/>
                        </a:cubicBezTo>
                        <a:cubicBezTo>
                          <a:pt x="24012" y="0"/>
                          <a:pt x="30937" y="6926"/>
                          <a:pt x="30937" y="15469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94" name="任意多边形: 形状 593">
                    <a:extLst>
                      <a:ext uri="{FF2B5EF4-FFF2-40B4-BE49-F238E27FC236}">
                        <a16:creationId xmlns:a16="http://schemas.microsoft.com/office/drawing/2014/main" id="{13ED34BC-CE2C-8B3A-CE6F-BDD0A1DA6A7E}"/>
                      </a:ext>
                    </a:extLst>
                  </p:cNvPr>
                  <p:cNvSpPr/>
                  <p:nvPr/>
                </p:nvSpPr>
                <p:spPr>
                  <a:xfrm>
                    <a:off x="3468928" y="2825419"/>
                    <a:ext cx="19202" cy="19202"/>
                  </a:xfrm>
                  <a:custGeom>
                    <a:avLst/>
                    <a:gdLst>
                      <a:gd name="connsiteX0" fmla="*/ 19202 w 19202"/>
                      <a:gd name="connsiteY0" fmla="*/ 9601 h 19202"/>
                      <a:gd name="connsiteX1" fmla="*/ 9601 w 19202"/>
                      <a:gd name="connsiteY1" fmla="*/ 19202 h 19202"/>
                      <a:gd name="connsiteX2" fmla="*/ 0 w 19202"/>
                      <a:gd name="connsiteY2" fmla="*/ 9601 h 19202"/>
                      <a:gd name="connsiteX3" fmla="*/ 9601 w 19202"/>
                      <a:gd name="connsiteY3" fmla="*/ 0 h 19202"/>
                      <a:gd name="connsiteX4" fmla="*/ 19202 w 19202"/>
                      <a:gd name="connsiteY4" fmla="*/ 9601 h 1920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9202" h="19202">
                        <a:moveTo>
                          <a:pt x="19202" y="9601"/>
                        </a:moveTo>
                        <a:cubicBezTo>
                          <a:pt x="19202" y="14897"/>
                          <a:pt x="14897" y="19202"/>
                          <a:pt x="9601" y="19202"/>
                        </a:cubicBezTo>
                        <a:cubicBezTo>
                          <a:pt x="4305" y="19202"/>
                          <a:pt x="0" y="14897"/>
                          <a:pt x="0" y="9601"/>
                        </a:cubicBezTo>
                        <a:cubicBezTo>
                          <a:pt x="0" y="4305"/>
                          <a:pt x="4305" y="0"/>
                          <a:pt x="9601" y="0"/>
                        </a:cubicBezTo>
                        <a:cubicBezTo>
                          <a:pt x="14897" y="0"/>
                          <a:pt x="19202" y="4305"/>
                          <a:pt x="19202" y="960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95" name="任意多边形: 形状 594">
                    <a:extLst>
                      <a:ext uri="{FF2B5EF4-FFF2-40B4-BE49-F238E27FC236}">
                        <a16:creationId xmlns:a16="http://schemas.microsoft.com/office/drawing/2014/main" id="{1773A76D-B43F-76EF-66E8-10D3338ABBD1}"/>
                      </a:ext>
                    </a:extLst>
                  </p:cNvPr>
                  <p:cNvSpPr/>
                  <p:nvPr/>
                </p:nvSpPr>
                <p:spPr>
                  <a:xfrm>
                    <a:off x="3488969" y="2861119"/>
                    <a:ext cx="19202" cy="19202"/>
                  </a:xfrm>
                  <a:custGeom>
                    <a:avLst/>
                    <a:gdLst>
                      <a:gd name="connsiteX0" fmla="*/ 19203 w 19202"/>
                      <a:gd name="connsiteY0" fmla="*/ 9601 h 19202"/>
                      <a:gd name="connsiteX1" fmla="*/ 9601 w 19202"/>
                      <a:gd name="connsiteY1" fmla="*/ 19203 h 19202"/>
                      <a:gd name="connsiteX2" fmla="*/ 0 w 19202"/>
                      <a:gd name="connsiteY2" fmla="*/ 9601 h 19202"/>
                      <a:gd name="connsiteX3" fmla="*/ 9601 w 19202"/>
                      <a:gd name="connsiteY3" fmla="*/ 0 h 19202"/>
                      <a:gd name="connsiteX4" fmla="*/ 19203 w 19202"/>
                      <a:gd name="connsiteY4" fmla="*/ 9601 h 1920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9202" h="19202">
                        <a:moveTo>
                          <a:pt x="19203" y="9601"/>
                        </a:moveTo>
                        <a:cubicBezTo>
                          <a:pt x="19203" y="14897"/>
                          <a:pt x="14897" y="19203"/>
                          <a:pt x="9601" y="19203"/>
                        </a:cubicBezTo>
                        <a:cubicBezTo>
                          <a:pt x="4305" y="19203"/>
                          <a:pt x="0" y="14897"/>
                          <a:pt x="0" y="9601"/>
                        </a:cubicBezTo>
                        <a:cubicBezTo>
                          <a:pt x="0" y="4306"/>
                          <a:pt x="4305" y="0"/>
                          <a:pt x="9601" y="0"/>
                        </a:cubicBezTo>
                        <a:cubicBezTo>
                          <a:pt x="14897" y="-38"/>
                          <a:pt x="19203" y="4267"/>
                          <a:pt x="19203" y="960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</p:grpSp>
        <p:grpSp>
          <p:nvGrpSpPr>
            <p:cNvPr id="596" name="图形 7">
              <a:extLst>
                <a:ext uri="{FF2B5EF4-FFF2-40B4-BE49-F238E27FC236}">
                  <a16:creationId xmlns:a16="http://schemas.microsoft.com/office/drawing/2014/main" id="{A4DDA8E3-1DE7-7D91-8FB3-B80A2EEB41BE}"/>
                </a:ext>
              </a:extLst>
            </p:cNvPr>
            <p:cNvGrpSpPr/>
            <p:nvPr/>
          </p:nvGrpSpPr>
          <p:grpSpPr>
            <a:xfrm>
              <a:off x="3926980" y="2662908"/>
              <a:ext cx="376147" cy="320174"/>
              <a:chOff x="3926980" y="2662908"/>
              <a:chExt cx="376147" cy="320174"/>
            </a:xfrm>
          </p:grpSpPr>
          <p:sp>
            <p:nvSpPr>
              <p:cNvPr id="597" name="任意多边形: 形状 596">
                <a:extLst>
                  <a:ext uri="{FF2B5EF4-FFF2-40B4-BE49-F238E27FC236}">
                    <a16:creationId xmlns:a16="http://schemas.microsoft.com/office/drawing/2014/main" id="{1B1ADCE5-509A-340D-9D12-7546AF64CA80}"/>
                  </a:ext>
                </a:extLst>
              </p:cNvPr>
              <p:cNvSpPr/>
              <p:nvPr/>
            </p:nvSpPr>
            <p:spPr>
              <a:xfrm>
                <a:off x="3926980" y="2662908"/>
                <a:ext cx="376147" cy="97779"/>
              </a:xfrm>
              <a:custGeom>
                <a:avLst/>
                <a:gdLst>
                  <a:gd name="connsiteX0" fmla="*/ 4787 w 376147"/>
                  <a:gd name="connsiteY0" fmla="*/ 57356 h 97779"/>
                  <a:gd name="connsiteX1" fmla="*/ 26123 w 376147"/>
                  <a:gd name="connsiteY1" fmla="*/ 56441 h 97779"/>
                  <a:gd name="connsiteX2" fmla="*/ 102018 w 376147"/>
                  <a:gd name="connsiteY2" fmla="*/ 41049 h 97779"/>
                  <a:gd name="connsiteX3" fmla="*/ 324179 w 376147"/>
                  <a:gd name="connsiteY3" fmla="*/ 67947 h 97779"/>
                  <a:gd name="connsiteX4" fmla="*/ 376148 w 376147"/>
                  <a:gd name="connsiteY4" fmla="*/ 97780 h 97779"/>
                  <a:gd name="connsiteX5" fmla="*/ 342582 w 376147"/>
                  <a:gd name="connsiteY5" fmla="*/ 62575 h 97779"/>
                  <a:gd name="connsiteX6" fmla="*/ 224891 w 376147"/>
                  <a:gd name="connsiteY6" fmla="*/ 8778 h 97779"/>
                  <a:gd name="connsiteX7" fmla="*/ 122592 w 376147"/>
                  <a:gd name="connsiteY7" fmla="*/ 244 h 97779"/>
                  <a:gd name="connsiteX8" fmla="*/ 59460 w 376147"/>
                  <a:gd name="connsiteY8" fmla="*/ 5806 h 97779"/>
                  <a:gd name="connsiteX9" fmla="*/ 20256 w 376147"/>
                  <a:gd name="connsiteY9" fmla="*/ 15789 h 97779"/>
                  <a:gd name="connsiteX10" fmla="*/ 139 w 376147"/>
                  <a:gd name="connsiteY10" fmla="*/ 41963 h 97779"/>
                  <a:gd name="connsiteX11" fmla="*/ 4787 w 376147"/>
                  <a:gd name="connsiteY11" fmla="*/ 57356 h 977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76147" h="97779">
                    <a:moveTo>
                      <a:pt x="4787" y="57356"/>
                    </a:moveTo>
                    <a:cubicBezTo>
                      <a:pt x="9664" y="60708"/>
                      <a:pt x="17665" y="59261"/>
                      <a:pt x="26123" y="56441"/>
                    </a:cubicBezTo>
                    <a:cubicBezTo>
                      <a:pt x="50316" y="48364"/>
                      <a:pt x="76834" y="44364"/>
                      <a:pt x="102018" y="41049"/>
                    </a:cubicBezTo>
                    <a:cubicBezTo>
                      <a:pt x="176618" y="31295"/>
                      <a:pt x="254952" y="36629"/>
                      <a:pt x="324179" y="67947"/>
                    </a:cubicBezTo>
                    <a:cubicBezTo>
                      <a:pt x="342391" y="76177"/>
                      <a:pt x="359841" y="86159"/>
                      <a:pt x="376148" y="97780"/>
                    </a:cubicBezTo>
                    <a:cubicBezTo>
                      <a:pt x="364032" y="89169"/>
                      <a:pt x="354697" y="72367"/>
                      <a:pt x="342582" y="62575"/>
                    </a:cubicBezTo>
                    <a:cubicBezTo>
                      <a:pt x="308672" y="35143"/>
                      <a:pt x="267296" y="17960"/>
                      <a:pt x="224891" y="8778"/>
                    </a:cubicBezTo>
                    <a:cubicBezTo>
                      <a:pt x="191363" y="1539"/>
                      <a:pt x="156844" y="-823"/>
                      <a:pt x="122592" y="244"/>
                    </a:cubicBezTo>
                    <a:cubicBezTo>
                      <a:pt x="101485" y="891"/>
                      <a:pt x="80377" y="2834"/>
                      <a:pt x="59460" y="5806"/>
                    </a:cubicBezTo>
                    <a:cubicBezTo>
                      <a:pt x="47954" y="7445"/>
                      <a:pt x="31114" y="11597"/>
                      <a:pt x="20256" y="15789"/>
                    </a:cubicBezTo>
                    <a:cubicBezTo>
                      <a:pt x="6730" y="21008"/>
                      <a:pt x="1091" y="29085"/>
                      <a:pt x="139" y="41963"/>
                    </a:cubicBezTo>
                    <a:cubicBezTo>
                      <a:pt x="-547" y="50307"/>
                      <a:pt x="1358" y="55031"/>
                      <a:pt x="4787" y="57356"/>
                    </a:cubicBezTo>
                    <a:close/>
                  </a:path>
                </a:pathLst>
              </a:custGeom>
              <a:solidFill>
                <a:srgbClr val="240206"/>
              </a:soli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598" name="图形 7">
                <a:extLst>
                  <a:ext uri="{FF2B5EF4-FFF2-40B4-BE49-F238E27FC236}">
                    <a16:creationId xmlns:a16="http://schemas.microsoft.com/office/drawing/2014/main" id="{DBDE9757-1191-D7B0-EC6D-EA350EA2357E}"/>
                  </a:ext>
                </a:extLst>
              </p:cNvPr>
              <p:cNvGrpSpPr/>
              <p:nvPr/>
            </p:nvGrpSpPr>
            <p:grpSpPr>
              <a:xfrm>
                <a:off x="3936796" y="2819541"/>
                <a:ext cx="295389" cy="163541"/>
                <a:chOff x="3936796" y="2819541"/>
                <a:chExt cx="295389" cy="163541"/>
              </a:xfrm>
            </p:grpSpPr>
            <p:grpSp>
              <p:nvGrpSpPr>
                <p:cNvPr id="599" name="图形 7">
                  <a:extLst>
                    <a:ext uri="{FF2B5EF4-FFF2-40B4-BE49-F238E27FC236}">
                      <a16:creationId xmlns:a16="http://schemas.microsoft.com/office/drawing/2014/main" id="{0C56F647-8B41-0E97-F33B-C7780CC2B55E}"/>
                    </a:ext>
                  </a:extLst>
                </p:cNvPr>
                <p:cNvGrpSpPr/>
                <p:nvPr/>
              </p:nvGrpSpPr>
              <p:grpSpPr>
                <a:xfrm>
                  <a:off x="4152366" y="2838678"/>
                  <a:ext cx="79819" cy="88124"/>
                  <a:chOff x="4152366" y="2838678"/>
                  <a:chExt cx="79819" cy="88124"/>
                </a:xfrm>
                <a:solidFill>
                  <a:srgbClr val="240206"/>
                </a:solidFill>
              </p:grpSpPr>
              <p:sp>
                <p:nvSpPr>
                  <p:cNvPr id="600" name="任意多边形: 形状 599">
                    <a:extLst>
                      <a:ext uri="{FF2B5EF4-FFF2-40B4-BE49-F238E27FC236}">
                        <a16:creationId xmlns:a16="http://schemas.microsoft.com/office/drawing/2014/main" id="{0053BF08-529B-F1D2-3D71-002F510283D6}"/>
                      </a:ext>
                    </a:extLst>
                  </p:cNvPr>
                  <p:cNvSpPr/>
                  <p:nvPr/>
                </p:nvSpPr>
                <p:spPr>
                  <a:xfrm>
                    <a:off x="4189095" y="2897314"/>
                    <a:ext cx="43091" cy="29488"/>
                  </a:xfrm>
                  <a:custGeom>
                    <a:avLst/>
                    <a:gdLst>
                      <a:gd name="connsiteX0" fmla="*/ 0 w 43091"/>
                      <a:gd name="connsiteY0" fmla="*/ 27699 h 29488"/>
                      <a:gd name="connsiteX1" fmla="*/ 43091 w 43091"/>
                      <a:gd name="connsiteY1" fmla="*/ 0 h 29488"/>
                      <a:gd name="connsiteX2" fmla="*/ 0 w 43091"/>
                      <a:gd name="connsiteY2" fmla="*/ 27699 h 29488"/>
                      <a:gd name="connsiteX3" fmla="*/ 0 w 43091"/>
                      <a:gd name="connsiteY3" fmla="*/ 27699 h 294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3091" h="29488">
                        <a:moveTo>
                          <a:pt x="0" y="27699"/>
                        </a:moveTo>
                        <a:cubicBezTo>
                          <a:pt x="18707" y="34747"/>
                          <a:pt x="41872" y="20041"/>
                          <a:pt x="43091" y="0"/>
                        </a:cubicBezTo>
                        <a:cubicBezTo>
                          <a:pt x="31547" y="14402"/>
                          <a:pt x="18326" y="22936"/>
                          <a:pt x="0" y="27699"/>
                        </a:cubicBezTo>
                        <a:lnTo>
                          <a:pt x="0" y="27699"/>
                        </a:lnTo>
                        <a:close/>
                      </a:path>
                    </a:pathLst>
                  </a:custGeom>
                  <a:solidFill>
                    <a:srgbClr val="240206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01" name="任意多边形: 形状 600">
                    <a:extLst>
                      <a:ext uri="{FF2B5EF4-FFF2-40B4-BE49-F238E27FC236}">
                        <a16:creationId xmlns:a16="http://schemas.microsoft.com/office/drawing/2014/main" id="{F73DE46E-D5F4-9DD8-BF4A-A3F90DB75285}"/>
                      </a:ext>
                    </a:extLst>
                  </p:cNvPr>
                  <p:cNvSpPr/>
                  <p:nvPr/>
                </p:nvSpPr>
                <p:spPr>
                  <a:xfrm>
                    <a:off x="4175798" y="2864739"/>
                    <a:ext cx="43091" cy="29488"/>
                  </a:xfrm>
                  <a:custGeom>
                    <a:avLst/>
                    <a:gdLst>
                      <a:gd name="connsiteX0" fmla="*/ 0 w 43091"/>
                      <a:gd name="connsiteY0" fmla="*/ 27699 h 29488"/>
                      <a:gd name="connsiteX1" fmla="*/ 43091 w 43091"/>
                      <a:gd name="connsiteY1" fmla="*/ 0 h 29488"/>
                      <a:gd name="connsiteX2" fmla="*/ 0 w 43091"/>
                      <a:gd name="connsiteY2" fmla="*/ 27699 h 29488"/>
                      <a:gd name="connsiteX3" fmla="*/ 0 w 43091"/>
                      <a:gd name="connsiteY3" fmla="*/ 27699 h 294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3091" h="29488">
                        <a:moveTo>
                          <a:pt x="0" y="27699"/>
                        </a:moveTo>
                        <a:cubicBezTo>
                          <a:pt x="18707" y="34747"/>
                          <a:pt x="41872" y="20040"/>
                          <a:pt x="43091" y="0"/>
                        </a:cubicBezTo>
                        <a:cubicBezTo>
                          <a:pt x="31547" y="14402"/>
                          <a:pt x="18326" y="22936"/>
                          <a:pt x="0" y="27699"/>
                        </a:cubicBezTo>
                        <a:lnTo>
                          <a:pt x="0" y="27699"/>
                        </a:lnTo>
                        <a:close/>
                      </a:path>
                    </a:pathLst>
                  </a:custGeom>
                  <a:solidFill>
                    <a:srgbClr val="240206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02" name="任意多边形: 形状 601">
                    <a:extLst>
                      <a:ext uri="{FF2B5EF4-FFF2-40B4-BE49-F238E27FC236}">
                        <a16:creationId xmlns:a16="http://schemas.microsoft.com/office/drawing/2014/main" id="{E5CD7DC0-EFE8-3516-25A2-93D80FB007B3}"/>
                      </a:ext>
                    </a:extLst>
                  </p:cNvPr>
                  <p:cNvSpPr/>
                  <p:nvPr/>
                </p:nvSpPr>
                <p:spPr>
                  <a:xfrm>
                    <a:off x="4152366" y="2838678"/>
                    <a:ext cx="43091" cy="29488"/>
                  </a:xfrm>
                  <a:custGeom>
                    <a:avLst/>
                    <a:gdLst>
                      <a:gd name="connsiteX0" fmla="*/ 0 w 43091"/>
                      <a:gd name="connsiteY0" fmla="*/ 27699 h 29488"/>
                      <a:gd name="connsiteX1" fmla="*/ 43091 w 43091"/>
                      <a:gd name="connsiteY1" fmla="*/ 0 h 29488"/>
                      <a:gd name="connsiteX2" fmla="*/ 0 w 43091"/>
                      <a:gd name="connsiteY2" fmla="*/ 27699 h 29488"/>
                      <a:gd name="connsiteX3" fmla="*/ 0 w 43091"/>
                      <a:gd name="connsiteY3" fmla="*/ 27699 h 294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3091" h="29488">
                        <a:moveTo>
                          <a:pt x="0" y="27699"/>
                        </a:moveTo>
                        <a:cubicBezTo>
                          <a:pt x="18707" y="34747"/>
                          <a:pt x="41872" y="20041"/>
                          <a:pt x="43091" y="0"/>
                        </a:cubicBezTo>
                        <a:cubicBezTo>
                          <a:pt x="31547" y="14364"/>
                          <a:pt x="18326" y="22936"/>
                          <a:pt x="0" y="27699"/>
                        </a:cubicBezTo>
                        <a:lnTo>
                          <a:pt x="0" y="27699"/>
                        </a:lnTo>
                        <a:close/>
                      </a:path>
                    </a:pathLst>
                  </a:custGeom>
                  <a:solidFill>
                    <a:srgbClr val="240206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603" name="图形 7">
                  <a:extLst>
                    <a:ext uri="{FF2B5EF4-FFF2-40B4-BE49-F238E27FC236}">
                      <a16:creationId xmlns:a16="http://schemas.microsoft.com/office/drawing/2014/main" id="{AE82CAF1-917B-4297-8D9A-878F6F9030A2}"/>
                    </a:ext>
                  </a:extLst>
                </p:cNvPr>
                <p:cNvGrpSpPr/>
                <p:nvPr/>
              </p:nvGrpSpPr>
              <p:grpSpPr>
                <a:xfrm>
                  <a:off x="3936796" y="2819541"/>
                  <a:ext cx="260908" cy="163541"/>
                  <a:chOff x="3936796" y="2819541"/>
                  <a:chExt cx="260908" cy="163541"/>
                </a:xfrm>
              </p:grpSpPr>
              <p:sp>
                <p:nvSpPr>
                  <p:cNvPr id="604" name="任意多边形: 形状 603">
                    <a:extLst>
                      <a:ext uri="{FF2B5EF4-FFF2-40B4-BE49-F238E27FC236}">
                        <a16:creationId xmlns:a16="http://schemas.microsoft.com/office/drawing/2014/main" id="{EBFE016C-5C6A-8086-6A7B-EDA94422AE47}"/>
                      </a:ext>
                    </a:extLst>
                  </p:cNvPr>
                  <p:cNvSpPr/>
                  <p:nvPr/>
                </p:nvSpPr>
                <p:spPr>
                  <a:xfrm>
                    <a:off x="3936796" y="2828146"/>
                    <a:ext cx="260908" cy="154936"/>
                  </a:xfrm>
                  <a:custGeom>
                    <a:avLst/>
                    <a:gdLst>
                      <a:gd name="connsiteX0" fmla="*/ 0 w 260908"/>
                      <a:gd name="connsiteY0" fmla="*/ 87495 h 154936"/>
                      <a:gd name="connsiteX1" fmla="*/ 69723 w 260908"/>
                      <a:gd name="connsiteY1" fmla="*/ 142054 h 154936"/>
                      <a:gd name="connsiteX2" fmla="*/ 80810 w 260908"/>
                      <a:gd name="connsiteY2" fmla="*/ 146512 h 154936"/>
                      <a:gd name="connsiteX3" fmla="*/ 165621 w 260908"/>
                      <a:gd name="connsiteY3" fmla="*/ 154322 h 154936"/>
                      <a:gd name="connsiteX4" fmla="*/ 177355 w 260908"/>
                      <a:gd name="connsiteY4" fmla="*/ 151960 h 154936"/>
                      <a:gd name="connsiteX5" fmla="*/ 260909 w 260908"/>
                      <a:gd name="connsiteY5" fmla="*/ 99306 h 154936"/>
                      <a:gd name="connsiteX6" fmla="*/ 245631 w 260908"/>
                      <a:gd name="connsiteY6" fmla="*/ 52595 h 154936"/>
                      <a:gd name="connsiteX7" fmla="*/ 245592 w 260908"/>
                      <a:gd name="connsiteY7" fmla="*/ 52557 h 154936"/>
                      <a:gd name="connsiteX8" fmla="*/ 186690 w 260908"/>
                      <a:gd name="connsiteY8" fmla="*/ 13161 h 154936"/>
                      <a:gd name="connsiteX9" fmla="*/ 185090 w 260908"/>
                      <a:gd name="connsiteY9" fmla="*/ 12476 h 154936"/>
                      <a:gd name="connsiteX10" fmla="*/ 149771 w 260908"/>
                      <a:gd name="connsiteY10" fmla="*/ 2379 h 154936"/>
                      <a:gd name="connsiteX11" fmla="*/ 149390 w 260908"/>
                      <a:gd name="connsiteY11" fmla="*/ 2303 h 154936"/>
                      <a:gd name="connsiteX12" fmla="*/ 146228 w 260908"/>
                      <a:gd name="connsiteY12" fmla="*/ 1808 h 154936"/>
                      <a:gd name="connsiteX13" fmla="*/ 136512 w 260908"/>
                      <a:gd name="connsiteY13" fmla="*/ 665 h 154936"/>
                      <a:gd name="connsiteX14" fmla="*/ 126759 w 260908"/>
                      <a:gd name="connsiteY14" fmla="*/ 93 h 154936"/>
                      <a:gd name="connsiteX15" fmla="*/ 123558 w 260908"/>
                      <a:gd name="connsiteY15" fmla="*/ 17 h 154936"/>
                      <a:gd name="connsiteX16" fmla="*/ 123177 w 260908"/>
                      <a:gd name="connsiteY16" fmla="*/ 17 h 154936"/>
                      <a:gd name="connsiteX17" fmla="*/ 86639 w 260908"/>
                      <a:gd name="connsiteY17" fmla="*/ 3903 h 154936"/>
                      <a:gd name="connsiteX18" fmla="*/ 84925 w 260908"/>
                      <a:gd name="connsiteY18" fmla="*/ 4322 h 154936"/>
                      <a:gd name="connsiteX19" fmla="*/ 0 w 260908"/>
                      <a:gd name="connsiteY19" fmla="*/ 87495 h 1549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</a:cxnLst>
                    <a:rect l="l" t="t" r="r" b="b"/>
                    <a:pathLst>
                      <a:path w="260908" h="154936">
                        <a:moveTo>
                          <a:pt x="0" y="87495"/>
                        </a:moveTo>
                        <a:cubicBezTo>
                          <a:pt x="0" y="87495"/>
                          <a:pt x="28308" y="123385"/>
                          <a:pt x="69723" y="142054"/>
                        </a:cubicBezTo>
                        <a:cubicBezTo>
                          <a:pt x="73304" y="143692"/>
                          <a:pt x="77038" y="145178"/>
                          <a:pt x="80810" y="146512"/>
                        </a:cubicBezTo>
                        <a:cubicBezTo>
                          <a:pt x="100165" y="153293"/>
                          <a:pt x="152476" y="156341"/>
                          <a:pt x="165621" y="154322"/>
                        </a:cubicBezTo>
                        <a:cubicBezTo>
                          <a:pt x="169659" y="153712"/>
                          <a:pt x="173545" y="152912"/>
                          <a:pt x="177355" y="151960"/>
                        </a:cubicBezTo>
                        <a:cubicBezTo>
                          <a:pt x="229514" y="139082"/>
                          <a:pt x="260909" y="99306"/>
                          <a:pt x="260909" y="99306"/>
                        </a:cubicBezTo>
                        <a:cubicBezTo>
                          <a:pt x="260261" y="82580"/>
                          <a:pt x="254622" y="66616"/>
                          <a:pt x="245631" y="52595"/>
                        </a:cubicBezTo>
                        <a:cubicBezTo>
                          <a:pt x="245592" y="52595"/>
                          <a:pt x="245592" y="52595"/>
                          <a:pt x="245592" y="52557"/>
                        </a:cubicBezTo>
                        <a:cubicBezTo>
                          <a:pt x="232105" y="36365"/>
                          <a:pt x="210998" y="23487"/>
                          <a:pt x="186690" y="13161"/>
                        </a:cubicBezTo>
                        <a:cubicBezTo>
                          <a:pt x="186157" y="12933"/>
                          <a:pt x="185623" y="12704"/>
                          <a:pt x="185090" y="12476"/>
                        </a:cubicBezTo>
                        <a:cubicBezTo>
                          <a:pt x="174155" y="7904"/>
                          <a:pt x="162306" y="4475"/>
                          <a:pt x="149771" y="2379"/>
                        </a:cubicBezTo>
                        <a:cubicBezTo>
                          <a:pt x="149657" y="2341"/>
                          <a:pt x="149504" y="2341"/>
                          <a:pt x="149390" y="2303"/>
                        </a:cubicBezTo>
                        <a:cubicBezTo>
                          <a:pt x="148323" y="2151"/>
                          <a:pt x="147295" y="1960"/>
                          <a:pt x="146228" y="1808"/>
                        </a:cubicBezTo>
                        <a:cubicBezTo>
                          <a:pt x="143027" y="1351"/>
                          <a:pt x="139789" y="969"/>
                          <a:pt x="136512" y="665"/>
                        </a:cubicBezTo>
                        <a:cubicBezTo>
                          <a:pt x="133236" y="398"/>
                          <a:pt x="129959" y="207"/>
                          <a:pt x="126759" y="93"/>
                        </a:cubicBezTo>
                        <a:cubicBezTo>
                          <a:pt x="125692" y="55"/>
                          <a:pt x="124625" y="55"/>
                          <a:pt x="123558" y="17"/>
                        </a:cubicBezTo>
                        <a:cubicBezTo>
                          <a:pt x="123444" y="17"/>
                          <a:pt x="123292" y="-21"/>
                          <a:pt x="123177" y="17"/>
                        </a:cubicBezTo>
                        <a:cubicBezTo>
                          <a:pt x="110490" y="-59"/>
                          <a:pt x="98184" y="1274"/>
                          <a:pt x="86639" y="3903"/>
                        </a:cubicBezTo>
                        <a:cubicBezTo>
                          <a:pt x="86068" y="4056"/>
                          <a:pt x="85496" y="4170"/>
                          <a:pt x="84925" y="4322"/>
                        </a:cubicBezTo>
                        <a:cubicBezTo>
                          <a:pt x="38481" y="15486"/>
                          <a:pt x="14935" y="48252"/>
                          <a:pt x="0" y="87495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05" name="任意多边形: 形状 604">
                    <a:extLst>
                      <a:ext uri="{FF2B5EF4-FFF2-40B4-BE49-F238E27FC236}">
                        <a16:creationId xmlns:a16="http://schemas.microsoft.com/office/drawing/2014/main" id="{38808C07-E184-C674-E7B1-5F67F591F776}"/>
                      </a:ext>
                    </a:extLst>
                  </p:cNvPr>
                  <p:cNvSpPr/>
                  <p:nvPr/>
                </p:nvSpPr>
                <p:spPr>
                  <a:xfrm>
                    <a:off x="3988410" y="2828107"/>
                    <a:ext cx="156077" cy="154974"/>
                  </a:xfrm>
                  <a:custGeom>
                    <a:avLst/>
                    <a:gdLst>
                      <a:gd name="connsiteX0" fmla="*/ 431 w 156077"/>
                      <a:gd name="connsiteY0" fmla="*/ 72826 h 154974"/>
                      <a:gd name="connsiteX1" fmla="*/ 18110 w 156077"/>
                      <a:gd name="connsiteY1" fmla="*/ 142092 h 154974"/>
                      <a:gd name="connsiteX2" fmla="*/ 29197 w 156077"/>
                      <a:gd name="connsiteY2" fmla="*/ 146550 h 154974"/>
                      <a:gd name="connsiteX3" fmla="*/ 114007 w 156077"/>
                      <a:gd name="connsiteY3" fmla="*/ 154360 h 154974"/>
                      <a:gd name="connsiteX4" fmla="*/ 125742 w 156077"/>
                      <a:gd name="connsiteY4" fmla="*/ 151998 h 154974"/>
                      <a:gd name="connsiteX5" fmla="*/ 155651 w 156077"/>
                      <a:gd name="connsiteY5" fmla="*/ 86313 h 154974"/>
                      <a:gd name="connsiteX6" fmla="*/ 135077 w 156077"/>
                      <a:gd name="connsiteY6" fmla="*/ 13200 h 154974"/>
                      <a:gd name="connsiteX7" fmla="*/ 134924 w 156077"/>
                      <a:gd name="connsiteY7" fmla="*/ 12971 h 154974"/>
                      <a:gd name="connsiteX8" fmla="*/ 98196 w 156077"/>
                      <a:gd name="connsiteY8" fmla="*/ 2379 h 154974"/>
                      <a:gd name="connsiteX9" fmla="*/ 97815 w 156077"/>
                      <a:gd name="connsiteY9" fmla="*/ 2303 h 154974"/>
                      <a:gd name="connsiteX10" fmla="*/ 94652 w 156077"/>
                      <a:gd name="connsiteY10" fmla="*/ 1808 h 154974"/>
                      <a:gd name="connsiteX11" fmla="*/ 84937 w 156077"/>
                      <a:gd name="connsiteY11" fmla="*/ 665 h 154974"/>
                      <a:gd name="connsiteX12" fmla="*/ 75183 w 156077"/>
                      <a:gd name="connsiteY12" fmla="*/ 93 h 154974"/>
                      <a:gd name="connsiteX13" fmla="*/ 71983 w 156077"/>
                      <a:gd name="connsiteY13" fmla="*/ 17 h 154974"/>
                      <a:gd name="connsiteX14" fmla="*/ 71602 w 156077"/>
                      <a:gd name="connsiteY14" fmla="*/ 17 h 154974"/>
                      <a:gd name="connsiteX15" fmla="*/ 33578 w 156077"/>
                      <a:gd name="connsiteY15" fmla="*/ 4094 h 154974"/>
                      <a:gd name="connsiteX16" fmla="*/ 33350 w 156077"/>
                      <a:gd name="connsiteY16" fmla="*/ 4322 h 154974"/>
                      <a:gd name="connsiteX17" fmla="*/ 431 w 156077"/>
                      <a:gd name="connsiteY17" fmla="*/ 72826 h 1549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</a:cxnLst>
                    <a:rect l="l" t="t" r="r" b="b"/>
                    <a:pathLst>
                      <a:path w="156077" h="154974">
                        <a:moveTo>
                          <a:pt x="431" y="72826"/>
                        </a:moveTo>
                        <a:cubicBezTo>
                          <a:pt x="-1855" y="99191"/>
                          <a:pt x="5079" y="123804"/>
                          <a:pt x="18110" y="142092"/>
                        </a:cubicBezTo>
                        <a:cubicBezTo>
                          <a:pt x="21691" y="143730"/>
                          <a:pt x="25425" y="145216"/>
                          <a:pt x="29197" y="146550"/>
                        </a:cubicBezTo>
                        <a:cubicBezTo>
                          <a:pt x="48552" y="153331"/>
                          <a:pt x="100863" y="156379"/>
                          <a:pt x="114007" y="154360"/>
                        </a:cubicBezTo>
                        <a:cubicBezTo>
                          <a:pt x="118046" y="153750"/>
                          <a:pt x="121932" y="152950"/>
                          <a:pt x="125742" y="151998"/>
                        </a:cubicBezTo>
                        <a:cubicBezTo>
                          <a:pt x="142011" y="136224"/>
                          <a:pt x="153327" y="112983"/>
                          <a:pt x="155651" y="86313"/>
                        </a:cubicBezTo>
                        <a:cubicBezTo>
                          <a:pt x="158089" y="58043"/>
                          <a:pt x="149936" y="31830"/>
                          <a:pt x="135077" y="13200"/>
                        </a:cubicBezTo>
                        <a:cubicBezTo>
                          <a:pt x="135039" y="13123"/>
                          <a:pt x="134962" y="13047"/>
                          <a:pt x="134924" y="12971"/>
                        </a:cubicBezTo>
                        <a:cubicBezTo>
                          <a:pt x="123532" y="8132"/>
                          <a:pt x="111226" y="4551"/>
                          <a:pt x="98196" y="2379"/>
                        </a:cubicBezTo>
                        <a:cubicBezTo>
                          <a:pt x="98082" y="2341"/>
                          <a:pt x="97929" y="2341"/>
                          <a:pt x="97815" y="2303"/>
                        </a:cubicBezTo>
                        <a:cubicBezTo>
                          <a:pt x="96748" y="2150"/>
                          <a:pt x="95719" y="1960"/>
                          <a:pt x="94652" y="1808"/>
                        </a:cubicBezTo>
                        <a:cubicBezTo>
                          <a:pt x="91452" y="1350"/>
                          <a:pt x="88214" y="969"/>
                          <a:pt x="84937" y="665"/>
                        </a:cubicBezTo>
                        <a:cubicBezTo>
                          <a:pt x="81660" y="398"/>
                          <a:pt x="78384" y="208"/>
                          <a:pt x="75183" y="93"/>
                        </a:cubicBezTo>
                        <a:cubicBezTo>
                          <a:pt x="74117" y="55"/>
                          <a:pt x="73050" y="55"/>
                          <a:pt x="71983" y="17"/>
                        </a:cubicBezTo>
                        <a:cubicBezTo>
                          <a:pt x="71869" y="17"/>
                          <a:pt x="71716" y="-21"/>
                          <a:pt x="71602" y="17"/>
                        </a:cubicBezTo>
                        <a:cubicBezTo>
                          <a:pt x="58381" y="-97"/>
                          <a:pt x="45618" y="1312"/>
                          <a:pt x="33578" y="4094"/>
                        </a:cubicBezTo>
                        <a:cubicBezTo>
                          <a:pt x="33502" y="4170"/>
                          <a:pt x="33426" y="4246"/>
                          <a:pt x="33350" y="4322"/>
                        </a:cubicBezTo>
                        <a:cubicBezTo>
                          <a:pt x="15443" y="20134"/>
                          <a:pt x="2908" y="44594"/>
                          <a:pt x="431" y="72826"/>
                        </a:cubicBezTo>
                        <a:close/>
                      </a:path>
                    </a:pathLst>
                  </a:custGeom>
                  <a:solidFill>
                    <a:srgbClr val="57151D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06" name="任意多边形: 形状 605">
                    <a:extLst>
                      <a:ext uri="{FF2B5EF4-FFF2-40B4-BE49-F238E27FC236}">
                        <a16:creationId xmlns:a16="http://schemas.microsoft.com/office/drawing/2014/main" id="{94E72D99-6779-F2AA-7FFA-2E9FFB6B02ED}"/>
                      </a:ext>
                    </a:extLst>
                  </p:cNvPr>
                  <p:cNvSpPr/>
                  <p:nvPr/>
                </p:nvSpPr>
                <p:spPr>
                  <a:xfrm rot="-5102277">
                    <a:off x="4002156" y="2842765"/>
                    <a:ext cx="133661" cy="123449"/>
                  </a:xfrm>
                  <a:custGeom>
                    <a:avLst/>
                    <a:gdLst>
                      <a:gd name="connsiteX0" fmla="*/ 133661 w 133661"/>
                      <a:gd name="connsiteY0" fmla="*/ 61725 h 123449"/>
                      <a:gd name="connsiteX1" fmla="*/ 66831 w 133661"/>
                      <a:gd name="connsiteY1" fmla="*/ 123450 h 123449"/>
                      <a:gd name="connsiteX2" fmla="*/ 0 w 133661"/>
                      <a:gd name="connsiteY2" fmla="*/ 61725 h 123449"/>
                      <a:gd name="connsiteX3" fmla="*/ 66831 w 133661"/>
                      <a:gd name="connsiteY3" fmla="*/ 0 h 123449"/>
                      <a:gd name="connsiteX4" fmla="*/ 133661 w 133661"/>
                      <a:gd name="connsiteY4" fmla="*/ 61725 h 1234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3661" h="123449">
                        <a:moveTo>
                          <a:pt x="133661" y="61725"/>
                        </a:moveTo>
                        <a:cubicBezTo>
                          <a:pt x="133661" y="95815"/>
                          <a:pt x="103740" y="123450"/>
                          <a:pt x="66831" y="123450"/>
                        </a:cubicBezTo>
                        <a:cubicBezTo>
                          <a:pt x="29921" y="123450"/>
                          <a:pt x="0" y="95815"/>
                          <a:pt x="0" y="61725"/>
                        </a:cubicBezTo>
                        <a:cubicBezTo>
                          <a:pt x="0" y="27635"/>
                          <a:pt x="29921" y="0"/>
                          <a:pt x="66831" y="0"/>
                        </a:cubicBezTo>
                        <a:cubicBezTo>
                          <a:pt x="103740" y="0"/>
                          <a:pt x="133661" y="27635"/>
                          <a:pt x="133661" y="61725"/>
                        </a:cubicBezTo>
                        <a:close/>
                      </a:path>
                    </a:pathLst>
                  </a:custGeom>
                  <a:solidFill>
                    <a:srgbClr val="2B0A0E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07" name="任意多边形: 形状 606">
                    <a:extLst>
                      <a:ext uri="{FF2B5EF4-FFF2-40B4-BE49-F238E27FC236}">
                        <a16:creationId xmlns:a16="http://schemas.microsoft.com/office/drawing/2014/main" id="{8B6002B8-E5F8-3513-0434-A54D8D64C49C}"/>
                      </a:ext>
                    </a:extLst>
                  </p:cNvPr>
                  <p:cNvSpPr/>
                  <p:nvPr/>
                </p:nvSpPr>
                <p:spPr>
                  <a:xfrm rot="-5102620">
                    <a:off x="4010839" y="2857991"/>
                    <a:ext cx="111713" cy="93043"/>
                  </a:xfrm>
                  <a:custGeom>
                    <a:avLst/>
                    <a:gdLst>
                      <a:gd name="connsiteX0" fmla="*/ 111714 w 111713"/>
                      <a:gd name="connsiteY0" fmla="*/ 46522 h 93043"/>
                      <a:gd name="connsiteX1" fmla="*/ 55857 w 111713"/>
                      <a:gd name="connsiteY1" fmla="*/ 93044 h 93043"/>
                      <a:gd name="connsiteX2" fmla="*/ 0 w 111713"/>
                      <a:gd name="connsiteY2" fmla="*/ 46522 h 93043"/>
                      <a:gd name="connsiteX3" fmla="*/ 55857 w 111713"/>
                      <a:gd name="connsiteY3" fmla="*/ 0 h 93043"/>
                      <a:gd name="connsiteX4" fmla="*/ 111714 w 111713"/>
                      <a:gd name="connsiteY4" fmla="*/ 46522 h 930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11713" h="93043">
                        <a:moveTo>
                          <a:pt x="111714" y="46522"/>
                        </a:moveTo>
                        <a:cubicBezTo>
                          <a:pt x="111714" y="72215"/>
                          <a:pt x="86706" y="93044"/>
                          <a:pt x="55857" y="93044"/>
                        </a:cubicBezTo>
                        <a:cubicBezTo>
                          <a:pt x="25008" y="93044"/>
                          <a:pt x="0" y="72215"/>
                          <a:pt x="0" y="46522"/>
                        </a:cubicBezTo>
                        <a:cubicBezTo>
                          <a:pt x="0" y="20829"/>
                          <a:pt x="25008" y="0"/>
                          <a:pt x="55857" y="0"/>
                        </a:cubicBezTo>
                        <a:cubicBezTo>
                          <a:pt x="86706" y="0"/>
                          <a:pt x="111714" y="20829"/>
                          <a:pt x="111714" y="46522"/>
                        </a:cubicBezTo>
                        <a:close/>
                      </a:path>
                    </a:pathLst>
                  </a:custGeom>
                  <a:solidFill>
                    <a:srgbClr val="000000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08" name="任意多边形: 形状 607">
                    <a:extLst>
                      <a:ext uri="{FF2B5EF4-FFF2-40B4-BE49-F238E27FC236}">
                        <a16:creationId xmlns:a16="http://schemas.microsoft.com/office/drawing/2014/main" id="{A333603E-577B-1544-B5C1-4AE9C0B9BCB9}"/>
                      </a:ext>
                    </a:extLst>
                  </p:cNvPr>
                  <p:cNvSpPr/>
                  <p:nvPr/>
                </p:nvSpPr>
                <p:spPr>
                  <a:xfrm>
                    <a:off x="3936796" y="2819541"/>
                    <a:ext cx="260908" cy="107872"/>
                  </a:xfrm>
                  <a:custGeom>
                    <a:avLst/>
                    <a:gdLst>
                      <a:gd name="connsiteX0" fmla="*/ 0 w 260908"/>
                      <a:gd name="connsiteY0" fmla="*/ 96099 h 107872"/>
                      <a:gd name="connsiteX1" fmla="*/ 21450 w 260908"/>
                      <a:gd name="connsiteY1" fmla="*/ 59028 h 107872"/>
                      <a:gd name="connsiteX2" fmla="*/ 133502 w 260908"/>
                      <a:gd name="connsiteY2" fmla="*/ 15937 h 107872"/>
                      <a:gd name="connsiteX3" fmla="*/ 260909 w 260908"/>
                      <a:gd name="connsiteY3" fmla="*/ 107872 h 107872"/>
                      <a:gd name="connsiteX4" fmla="*/ 245631 w 260908"/>
                      <a:gd name="connsiteY4" fmla="*/ 61162 h 107872"/>
                      <a:gd name="connsiteX5" fmla="*/ 245592 w 260908"/>
                      <a:gd name="connsiteY5" fmla="*/ 61124 h 107872"/>
                      <a:gd name="connsiteX6" fmla="*/ 204406 w 260908"/>
                      <a:gd name="connsiteY6" fmla="*/ 23024 h 107872"/>
                      <a:gd name="connsiteX7" fmla="*/ 137236 w 260908"/>
                      <a:gd name="connsiteY7" fmla="*/ 621 h 107872"/>
                      <a:gd name="connsiteX8" fmla="*/ 47968 w 260908"/>
                      <a:gd name="connsiteY8" fmla="*/ 23443 h 107872"/>
                      <a:gd name="connsiteX9" fmla="*/ 0 w 260908"/>
                      <a:gd name="connsiteY9" fmla="*/ 96099 h 1078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260908" h="107872">
                        <a:moveTo>
                          <a:pt x="0" y="96099"/>
                        </a:moveTo>
                        <a:cubicBezTo>
                          <a:pt x="5524" y="82650"/>
                          <a:pt x="12383" y="69886"/>
                          <a:pt x="21450" y="59028"/>
                        </a:cubicBezTo>
                        <a:cubicBezTo>
                          <a:pt x="47930" y="26262"/>
                          <a:pt x="92354" y="11632"/>
                          <a:pt x="133502" y="15937"/>
                        </a:cubicBezTo>
                        <a:cubicBezTo>
                          <a:pt x="190576" y="20090"/>
                          <a:pt x="246964" y="48398"/>
                          <a:pt x="260909" y="107872"/>
                        </a:cubicBezTo>
                        <a:cubicBezTo>
                          <a:pt x="260261" y="91146"/>
                          <a:pt x="254622" y="75182"/>
                          <a:pt x="245631" y="61162"/>
                        </a:cubicBezTo>
                        <a:cubicBezTo>
                          <a:pt x="245592" y="61162"/>
                          <a:pt x="245592" y="61162"/>
                          <a:pt x="245592" y="61124"/>
                        </a:cubicBezTo>
                        <a:cubicBezTo>
                          <a:pt x="235344" y="45236"/>
                          <a:pt x="220827" y="31977"/>
                          <a:pt x="204406" y="23024"/>
                        </a:cubicBezTo>
                        <a:cubicBezTo>
                          <a:pt x="183147" y="11098"/>
                          <a:pt x="161315" y="2831"/>
                          <a:pt x="137236" y="621"/>
                        </a:cubicBezTo>
                        <a:cubicBezTo>
                          <a:pt x="107137" y="-2580"/>
                          <a:pt x="73343" y="6831"/>
                          <a:pt x="47968" y="23443"/>
                        </a:cubicBezTo>
                        <a:cubicBezTo>
                          <a:pt x="22784" y="39635"/>
                          <a:pt x="5334" y="67029"/>
                          <a:pt x="0" y="96099"/>
                        </a:cubicBezTo>
                        <a:close/>
                      </a:path>
                    </a:pathLst>
                  </a:custGeom>
                  <a:solidFill>
                    <a:srgbClr val="240206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09" name="任意多边形: 形状 608">
                    <a:extLst>
                      <a:ext uri="{FF2B5EF4-FFF2-40B4-BE49-F238E27FC236}">
                        <a16:creationId xmlns:a16="http://schemas.microsoft.com/office/drawing/2014/main" id="{541FF80C-1DB0-4AF6-8081-58BE5B7167F2}"/>
                      </a:ext>
                    </a:extLst>
                  </p:cNvPr>
                  <p:cNvSpPr/>
                  <p:nvPr/>
                </p:nvSpPr>
                <p:spPr>
                  <a:xfrm>
                    <a:off x="4009130" y="2855722"/>
                    <a:ext cx="30898" cy="30904"/>
                  </a:xfrm>
                  <a:custGeom>
                    <a:avLst/>
                    <a:gdLst>
                      <a:gd name="connsiteX0" fmla="*/ 57 w 30898"/>
                      <a:gd name="connsiteY0" fmla="*/ 14121 h 30904"/>
                      <a:gd name="connsiteX1" fmla="*/ 14115 w 30898"/>
                      <a:gd name="connsiteY1" fmla="*/ 30847 h 30904"/>
                      <a:gd name="connsiteX2" fmla="*/ 30841 w 30898"/>
                      <a:gd name="connsiteY2" fmla="*/ 16789 h 30904"/>
                      <a:gd name="connsiteX3" fmla="*/ 16782 w 30898"/>
                      <a:gd name="connsiteY3" fmla="*/ 63 h 30904"/>
                      <a:gd name="connsiteX4" fmla="*/ 57 w 30898"/>
                      <a:gd name="connsiteY4" fmla="*/ 14121 h 3090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0898" h="30904">
                        <a:moveTo>
                          <a:pt x="57" y="14121"/>
                        </a:moveTo>
                        <a:cubicBezTo>
                          <a:pt x="-667" y="22618"/>
                          <a:pt x="5619" y="30124"/>
                          <a:pt x="14115" y="30847"/>
                        </a:cubicBezTo>
                        <a:cubicBezTo>
                          <a:pt x="22612" y="31571"/>
                          <a:pt x="30117" y="25285"/>
                          <a:pt x="30841" y="16789"/>
                        </a:cubicBezTo>
                        <a:cubicBezTo>
                          <a:pt x="31565" y="8292"/>
                          <a:pt x="25279" y="786"/>
                          <a:pt x="16782" y="63"/>
                        </a:cubicBezTo>
                        <a:cubicBezTo>
                          <a:pt x="8286" y="-699"/>
                          <a:pt x="780" y="5587"/>
                          <a:pt x="57" y="1412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10" name="任意多边形: 形状 609">
                    <a:extLst>
                      <a:ext uri="{FF2B5EF4-FFF2-40B4-BE49-F238E27FC236}">
                        <a16:creationId xmlns:a16="http://schemas.microsoft.com/office/drawing/2014/main" id="{C7C71A61-27CF-C858-3942-3095415D6AC0}"/>
                      </a:ext>
                    </a:extLst>
                  </p:cNvPr>
                  <p:cNvSpPr/>
                  <p:nvPr/>
                </p:nvSpPr>
                <p:spPr>
                  <a:xfrm>
                    <a:off x="4056280" y="2859254"/>
                    <a:ext cx="19236" cy="19236"/>
                  </a:xfrm>
                  <a:custGeom>
                    <a:avLst/>
                    <a:gdLst>
                      <a:gd name="connsiteX0" fmla="*/ 36 w 19236"/>
                      <a:gd name="connsiteY0" fmla="*/ 8799 h 19236"/>
                      <a:gd name="connsiteX1" fmla="*/ 8799 w 19236"/>
                      <a:gd name="connsiteY1" fmla="*/ 19201 h 19236"/>
                      <a:gd name="connsiteX2" fmla="*/ 19200 w 19236"/>
                      <a:gd name="connsiteY2" fmla="*/ 10438 h 19236"/>
                      <a:gd name="connsiteX3" fmla="*/ 10437 w 19236"/>
                      <a:gd name="connsiteY3" fmla="*/ 36 h 19236"/>
                      <a:gd name="connsiteX4" fmla="*/ 36 w 19236"/>
                      <a:gd name="connsiteY4" fmla="*/ 8799 h 192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9236" h="19236">
                        <a:moveTo>
                          <a:pt x="36" y="8799"/>
                        </a:moveTo>
                        <a:cubicBezTo>
                          <a:pt x="-421" y="14095"/>
                          <a:pt x="3503" y="18743"/>
                          <a:pt x="8799" y="19201"/>
                        </a:cubicBezTo>
                        <a:cubicBezTo>
                          <a:pt x="14095" y="19658"/>
                          <a:pt x="18743" y="15734"/>
                          <a:pt x="19200" y="10438"/>
                        </a:cubicBezTo>
                        <a:cubicBezTo>
                          <a:pt x="19658" y="5142"/>
                          <a:pt x="15733" y="494"/>
                          <a:pt x="10437" y="36"/>
                        </a:cubicBezTo>
                        <a:cubicBezTo>
                          <a:pt x="5141" y="-421"/>
                          <a:pt x="493" y="3503"/>
                          <a:pt x="36" y="8799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11" name="任意多边形: 形状 610">
                    <a:extLst>
                      <a:ext uri="{FF2B5EF4-FFF2-40B4-BE49-F238E27FC236}">
                        <a16:creationId xmlns:a16="http://schemas.microsoft.com/office/drawing/2014/main" id="{BB246C4A-6D8D-157C-9C4B-43A364DA77A9}"/>
                      </a:ext>
                    </a:extLst>
                  </p:cNvPr>
                  <p:cNvSpPr/>
                  <p:nvPr/>
                </p:nvSpPr>
                <p:spPr>
                  <a:xfrm>
                    <a:off x="4033191" y="2893049"/>
                    <a:ext cx="19236" cy="19236"/>
                  </a:xfrm>
                  <a:custGeom>
                    <a:avLst/>
                    <a:gdLst>
                      <a:gd name="connsiteX0" fmla="*/ 36 w 19236"/>
                      <a:gd name="connsiteY0" fmla="*/ 8799 h 19236"/>
                      <a:gd name="connsiteX1" fmla="*/ 8799 w 19236"/>
                      <a:gd name="connsiteY1" fmla="*/ 19200 h 19236"/>
                      <a:gd name="connsiteX2" fmla="*/ 19200 w 19236"/>
                      <a:gd name="connsiteY2" fmla="*/ 10437 h 19236"/>
                      <a:gd name="connsiteX3" fmla="*/ 10437 w 19236"/>
                      <a:gd name="connsiteY3" fmla="*/ 36 h 19236"/>
                      <a:gd name="connsiteX4" fmla="*/ 36 w 19236"/>
                      <a:gd name="connsiteY4" fmla="*/ 8799 h 192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9236" h="19236">
                        <a:moveTo>
                          <a:pt x="36" y="8799"/>
                        </a:moveTo>
                        <a:cubicBezTo>
                          <a:pt x="-421" y="14095"/>
                          <a:pt x="3503" y="18743"/>
                          <a:pt x="8799" y="19200"/>
                        </a:cubicBezTo>
                        <a:cubicBezTo>
                          <a:pt x="14095" y="19658"/>
                          <a:pt x="18743" y="15733"/>
                          <a:pt x="19200" y="10437"/>
                        </a:cubicBezTo>
                        <a:cubicBezTo>
                          <a:pt x="19658" y="5142"/>
                          <a:pt x="15733" y="493"/>
                          <a:pt x="10437" y="36"/>
                        </a:cubicBezTo>
                        <a:cubicBezTo>
                          <a:pt x="5180" y="-421"/>
                          <a:pt x="493" y="3503"/>
                          <a:pt x="36" y="8799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</p:grpSp>
        <p:grpSp>
          <p:nvGrpSpPr>
            <p:cNvPr id="612" name="图形 7">
              <a:extLst>
                <a:ext uri="{FF2B5EF4-FFF2-40B4-BE49-F238E27FC236}">
                  <a16:creationId xmlns:a16="http://schemas.microsoft.com/office/drawing/2014/main" id="{0E025D31-B64C-B146-0A79-DC44BA925A2D}"/>
                </a:ext>
              </a:extLst>
            </p:cNvPr>
            <p:cNvGrpSpPr/>
            <p:nvPr/>
          </p:nvGrpSpPr>
          <p:grpSpPr>
            <a:xfrm>
              <a:off x="3366973" y="3018624"/>
              <a:ext cx="847648" cy="243687"/>
              <a:chOff x="3366973" y="3018624"/>
              <a:chExt cx="847648" cy="243687"/>
            </a:xfrm>
            <a:solidFill>
              <a:srgbClr val="FF0011"/>
            </a:solidFill>
          </p:grpSpPr>
          <p:sp>
            <p:nvSpPr>
              <p:cNvPr id="613" name="任意多边形: 形状 612">
                <a:extLst>
                  <a:ext uri="{FF2B5EF4-FFF2-40B4-BE49-F238E27FC236}">
                    <a16:creationId xmlns:a16="http://schemas.microsoft.com/office/drawing/2014/main" id="{9576BD53-7EDE-A415-099E-1CCA2277C285}"/>
                  </a:ext>
                </a:extLst>
              </p:cNvPr>
              <p:cNvSpPr/>
              <p:nvPr/>
            </p:nvSpPr>
            <p:spPr>
              <a:xfrm>
                <a:off x="3977487" y="3047961"/>
                <a:ext cx="237134" cy="214350"/>
              </a:xfrm>
              <a:custGeom>
                <a:avLst/>
                <a:gdLst>
                  <a:gd name="connsiteX0" fmla="*/ 237134 w 237134"/>
                  <a:gd name="connsiteY0" fmla="*/ 107175 h 214350"/>
                  <a:gd name="connsiteX1" fmla="*/ 118567 w 237134"/>
                  <a:gd name="connsiteY1" fmla="*/ 214351 h 214350"/>
                  <a:gd name="connsiteX2" fmla="*/ 0 w 237134"/>
                  <a:gd name="connsiteY2" fmla="*/ 107175 h 214350"/>
                  <a:gd name="connsiteX3" fmla="*/ 118567 w 237134"/>
                  <a:gd name="connsiteY3" fmla="*/ 0 h 214350"/>
                  <a:gd name="connsiteX4" fmla="*/ 237134 w 237134"/>
                  <a:gd name="connsiteY4" fmla="*/ 107175 h 214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7134" h="214350">
                    <a:moveTo>
                      <a:pt x="237134" y="107175"/>
                    </a:moveTo>
                    <a:cubicBezTo>
                      <a:pt x="237134" y="166367"/>
                      <a:pt x="184050" y="214351"/>
                      <a:pt x="118567" y="214351"/>
                    </a:cubicBezTo>
                    <a:cubicBezTo>
                      <a:pt x="53085" y="214351"/>
                      <a:pt x="0" y="166367"/>
                      <a:pt x="0" y="107175"/>
                    </a:cubicBezTo>
                    <a:cubicBezTo>
                      <a:pt x="0" y="47984"/>
                      <a:pt x="53085" y="0"/>
                      <a:pt x="118567" y="0"/>
                    </a:cubicBezTo>
                    <a:cubicBezTo>
                      <a:pt x="184050" y="0"/>
                      <a:pt x="237134" y="47984"/>
                      <a:pt x="237134" y="107175"/>
                    </a:cubicBezTo>
                    <a:close/>
                  </a:path>
                </a:pathLst>
              </a:custGeom>
              <a:solidFill>
                <a:srgbClr val="FF0011"/>
              </a:soli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14" name="任意多边形: 形状 613">
                <a:extLst>
                  <a:ext uri="{FF2B5EF4-FFF2-40B4-BE49-F238E27FC236}">
                    <a16:creationId xmlns:a16="http://schemas.microsoft.com/office/drawing/2014/main" id="{40A87D5C-C803-FEFA-DB60-744765D06D25}"/>
                  </a:ext>
                </a:extLst>
              </p:cNvPr>
              <p:cNvSpPr/>
              <p:nvPr/>
            </p:nvSpPr>
            <p:spPr>
              <a:xfrm>
                <a:off x="3366973" y="3018624"/>
                <a:ext cx="237134" cy="214350"/>
              </a:xfrm>
              <a:custGeom>
                <a:avLst/>
                <a:gdLst>
                  <a:gd name="connsiteX0" fmla="*/ 237134 w 237134"/>
                  <a:gd name="connsiteY0" fmla="*/ 107175 h 214350"/>
                  <a:gd name="connsiteX1" fmla="*/ 118567 w 237134"/>
                  <a:gd name="connsiteY1" fmla="*/ 214351 h 214350"/>
                  <a:gd name="connsiteX2" fmla="*/ 0 w 237134"/>
                  <a:gd name="connsiteY2" fmla="*/ 107175 h 214350"/>
                  <a:gd name="connsiteX3" fmla="*/ 118567 w 237134"/>
                  <a:gd name="connsiteY3" fmla="*/ 0 h 214350"/>
                  <a:gd name="connsiteX4" fmla="*/ 237134 w 237134"/>
                  <a:gd name="connsiteY4" fmla="*/ 107175 h 214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7134" h="214350">
                    <a:moveTo>
                      <a:pt x="237134" y="107175"/>
                    </a:moveTo>
                    <a:cubicBezTo>
                      <a:pt x="237134" y="166367"/>
                      <a:pt x="184050" y="214351"/>
                      <a:pt x="118567" y="214351"/>
                    </a:cubicBezTo>
                    <a:cubicBezTo>
                      <a:pt x="53084" y="214351"/>
                      <a:pt x="0" y="166367"/>
                      <a:pt x="0" y="107175"/>
                    </a:cubicBezTo>
                    <a:cubicBezTo>
                      <a:pt x="0" y="47984"/>
                      <a:pt x="53084" y="0"/>
                      <a:pt x="118567" y="0"/>
                    </a:cubicBezTo>
                    <a:cubicBezTo>
                      <a:pt x="184050" y="0"/>
                      <a:pt x="237134" y="47984"/>
                      <a:pt x="237134" y="107175"/>
                    </a:cubicBezTo>
                    <a:close/>
                  </a:path>
                </a:pathLst>
              </a:custGeom>
              <a:solidFill>
                <a:srgbClr val="FF0011"/>
              </a:soli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615" name="任意多边形: 形状 614">
              <a:extLst>
                <a:ext uri="{FF2B5EF4-FFF2-40B4-BE49-F238E27FC236}">
                  <a16:creationId xmlns:a16="http://schemas.microsoft.com/office/drawing/2014/main" id="{EEF567FE-8A81-18D6-80F0-2CC2D61E7BF6}"/>
                </a:ext>
              </a:extLst>
            </p:cNvPr>
            <p:cNvSpPr/>
            <p:nvPr/>
          </p:nvSpPr>
          <p:spPr>
            <a:xfrm>
              <a:off x="2494669" y="1847505"/>
              <a:ext cx="2555549" cy="2082128"/>
            </a:xfrm>
            <a:custGeom>
              <a:avLst/>
              <a:gdLst>
                <a:gd name="connsiteX0" fmla="*/ 2302273 w 2555549"/>
                <a:gd name="connsiteY0" fmla="*/ 957340 h 2082128"/>
                <a:gd name="connsiteX1" fmla="*/ 2136386 w 2555549"/>
                <a:gd name="connsiteY1" fmla="*/ 782080 h 2082128"/>
                <a:gd name="connsiteX2" fmla="*/ 2064872 w 2555549"/>
                <a:gd name="connsiteY2" fmla="*/ 639396 h 2082128"/>
                <a:gd name="connsiteX3" fmla="*/ 2050585 w 2555549"/>
                <a:gd name="connsiteY3" fmla="*/ 583960 h 2082128"/>
                <a:gd name="connsiteX4" fmla="*/ 2049937 w 2555549"/>
                <a:gd name="connsiteY4" fmla="*/ 580989 h 2082128"/>
                <a:gd name="connsiteX5" fmla="*/ 2033021 w 2555549"/>
                <a:gd name="connsiteY5" fmla="*/ 530963 h 2082128"/>
                <a:gd name="connsiteX6" fmla="*/ 1999074 w 2555549"/>
                <a:gd name="connsiteY6" fmla="*/ 448477 h 2082128"/>
                <a:gd name="connsiteX7" fmla="*/ 1946610 w 2555549"/>
                <a:gd name="connsiteY7" fmla="*/ 334177 h 2082128"/>
                <a:gd name="connsiteX8" fmla="*/ 1917273 w 2555549"/>
                <a:gd name="connsiteY8" fmla="*/ 280875 h 2082128"/>
                <a:gd name="connsiteX9" fmla="*/ 1514594 w 2555549"/>
                <a:gd name="connsiteY9" fmla="*/ 8041 h 2082128"/>
                <a:gd name="connsiteX10" fmla="*/ 1410886 w 2555549"/>
                <a:gd name="connsiteY10" fmla="*/ 154 h 2082128"/>
                <a:gd name="connsiteX11" fmla="*/ 1363108 w 2555549"/>
                <a:gd name="connsiteY11" fmla="*/ 3354 h 2082128"/>
                <a:gd name="connsiteX12" fmla="*/ 1331257 w 2555549"/>
                <a:gd name="connsiteY12" fmla="*/ 7774 h 2082128"/>
                <a:gd name="connsiteX13" fmla="*/ 1259934 w 2555549"/>
                <a:gd name="connsiteY13" fmla="*/ 24081 h 2082128"/>
                <a:gd name="connsiteX14" fmla="*/ 1122850 w 2555549"/>
                <a:gd name="connsiteY14" fmla="*/ 79097 h 2082128"/>
                <a:gd name="connsiteX15" fmla="*/ 1062652 w 2555549"/>
                <a:gd name="connsiteY15" fmla="*/ 112663 h 2082128"/>
                <a:gd name="connsiteX16" fmla="*/ 1000358 w 2555549"/>
                <a:gd name="connsiteY16" fmla="*/ 70982 h 2082128"/>
                <a:gd name="connsiteX17" fmla="*/ 920653 w 2555549"/>
                <a:gd name="connsiteY17" fmla="*/ 55704 h 2082128"/>
                <a:gd name="connsiteX18" fmla="*/ 885868 w 2555549"/>
                <a:gd name="connsiteY18" fmla="*/ 55361 h 2082128"/>
                <a:gd name="connsiteX19" fmla="*/ 819117 w 2555549"/>
                <a:gd name="connsiteY19" fmla="*/ 62828 h 2082128"/>
                <a:gd name="connsiteX20" fmla="*/ 752480 w 2555549"/>
                <a:gd name="connsiteY20" fmla="*/ 81307 h 2082128"/>
                <a:gd name="connsiteX21" fmla="*/ 687672 w 2555549"/>
                <a:gd name="connsiteY21" fmla="*/ 110720 h 2082128"/>
                <a:gd name="connsiteX22" fmla="*/ 509744 w 2555549"/>
                <a:gd name="connsiteY22" fmla="*/ 213895 h 2082128"/>
                <a:gd name="connsiteX23" fmla="*/ 352125 w 2555549"/>
                <a:gd name="connsiteY23" fmla="*/ 500636 h 2082128"/>
                <a:gd name="connsiteX24" fmla="*/ 233558 w 2555549"/>
                <a:gd name="connsiteY24" fmla="*/ 888722 h 2082128"/>
                <a:gd name="connsiteX25" fmla="*/ 86034 w 2555549"/>
                <a:gd name="connsiteY25" fmla="*/ 1080327 h 2082128"/>
                <a:gd name="connsiteX26" fmla="*/ 119181 w 2555549"/>
                <a:gd name="connsiteY26" fmla="*/ 1056324 h 2082128"/>
                <a:gd name="connsiteX27" fmla="*/ 244492 w 2555549"/>
                <a:gd name="connsiteY27" fmla="*/ 894704 h 2082128"/>
                <a:gd name="connsiteX28" fmla="*/ 272229 w 2555549"/>
                <a:gd name="connsiteY28" fmla="*/ 839383 h 2082128"/>
                <a:gd name="connsiteX29" fmla="*/ 519879 w 2555549"/>
                <a:gd name="connsiteY29" fmla="*/ 224639 h 2082128"/>
                <a:gd name="connsiteX30" fmla="*/ 645114 w 2555549"/>
                <a:gd name="connsiteY30" fmla="*/ 136819 h 2082128"/>
                <a:gd name="connsiteX31" fmla="*/ 416018 w 2555549"/>
                <a:gd name="connsiteY31" fmla="*/ 487186 h 2082128"/>
                <a:gd name="connsiteX32" fmla="*/ 407027 w 2555549"/>
                <a:gd name="connsiteY32" fmla="*/ 540869 h 2082128"/>
                <a:gd name="connsiteX33" fmla="*/ 396245 w 2555549"/>
                <a:gd name="connsiteY33" fmla="*/ 614097 h 2082128"/>
                <a:gd name="connsiteX34" fmla="*/ 381690 w 2555549"/>
                <a:gd name="connsiteY34" fmla="*/ 699594 h 2082128"/>
                <a:gd name="connsiteX35" fmla="*/ 337609 w 2555549"/>
                <a:gd name="connsiteY35" fmla="*/ 838697 h 2082128"/>
                <a:gd name="connsiteX36" fmla="*/ 318102 w 2555549"/>
                <a:gd name="connsiteY36" fmla="*/ 874625 h 2082128"/>
                <a:gd name="connsiteX37" fmla="*/ 168749 w 2555549"/>
                <a:gd name="connsiteY37" fmla="*/ 1050380 h 2082128"/>
                <a:gd name="connsiteX38" fmla="*/ 14826 w 2555549"/>
                <a:gd name="connsiteY38" fmla="*/ 1356361 h 2082128"/>
                <a:gd name="connsiteX39" fmla="*/ 207154 w 2555549"/>
                <a:gd name="connsiteY39" fmla="*/ 1890143 h 2082128"/>
                <a:gd name="connsiteX40" fmla="*/ 523384 w 2555549"/>
                <a:gd name="connsiteY40" fmla="*/ 2082129 h 2082128"/>
                <a:gd name="connsiteX41" fmla="*/ 306062 w 2555549"/>
                <a:gd name="connsiteY41" fmla="*/ 1945616 h 2082128"/>
                <a:gd name="connsiteX42" fmla="*/ 419143 w 2555549"/>
                <a:gd name="connsiteY42" fmla="*/ 1980135 h 2082128"/>
                <a:gd name="connsiteX43" fmla="*/ 806734 w 2555549"/>
                <a:gd name="connsiteY43" fmla="*/ 1864197 h 2082128"/>
                <a:gd name="connsiteX44" fmla="*/ 548759 w 2555549"/>
                <a:gd name="connsiteY44" fmla="*/ 1488683 h 2082128"/>
                <a:gd name="connsiteX45" fmla="*/ 748593 w 2555549"/>
                <a:gd name="connsiteY45" fmla="*/ 786576 h 2082128"/>
                <a:gd name="connsiteX46" fmla="*/ 1046535 w 2555549"/>
                <a:gd name="connsiteY46" fmla="*/ 389993 h 2082128"/>
                <a:gd name="connsiteX47" fmla="*/ 1803583 w 2555549"/>
                <a:gd name="connsiteY47" fmla="*/ 976467 h 2082128"/>
                <a:gd name="connsiteX48" fmla="*/ 2165418 w 2555549"/>
                <a:gd name="connsiteY48" fmla="*/ 1667753 h 2082128"/>
                <a:gd name="connsiteX49" fmla="*/ 1819775 w 2555549"/>
                <a:gd name="connsiteY49" fmla="*/ 1802779 h 2082128"/>
                <a:gd name="connsiteX50" fmla="*/ 2262611 w 2555549"/>
                <a:gd name="connsiteY50" fmla="*/ 2040409 h 2082128"/>
                <a:gd name="connsiteX51" fmla="*/ 2472885 w 2555549"/>
                <a:gd name="connsiteY51" fmla="*/ 1843051 h 2082128"/>
                <a:gd name="connsiteX52" fmla="*/ 2302273 w 2555549"/>
                <a:gd name="connsiteY52" fmla="*/ 957340 h 2082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2555549" h="2082128">
                  <a:moveTo>
                    <a:pt x="2302273" y="957340"/>
                  </a:moveTo>
                  <a:cubicBezTo>
                    <a:pt x="2241390" y="909982"/>
                    <a:pt x="2182487" y="849936"/>
                    <a:pt x="2136386" y="782080"/>
                  </a:cubicBezTo>
                  <a:cubicBezTo>
                    <a:pt x="2105982" y="737465"/>
                    <a:pt x="2081141" y="689421"/>
                    <a:pt x="2064872" y="639396"/>
                  </a:cubicBezTo>
                  <a:cubicBezTo>
                    <a:pt x="2058929" y="621146"/>
                    <a:pt x="2054090" y="602667"/>
                    <a:pt x="2050585" y="583960"/>
                  </a:cubicBezTo>
                  <a:cubicBezTo>
                    <a:pt x="2050432" y="583046"/>
                    <a:pt x="2050204" y="582055"/>
                    <a:pt x="2049937" y="580989"/>
                  </a:cubicBezTo>
                  <a:cubicBezTo>
                    <a:pt x="2047499" y="570473"/>
                    <a:pt x="2041403" y="552756"/>
                    <a:pt x="2033021" y="530963"/>
                  </a:cubicBezTo>
                  <a:cubicBezTo>
                    <a:pt x="2023839" y="506998"/>
                    <a:pt x="2011913" y="478080"/>
                    <a:pt x="1999074" y="448477"/>
                  </a:cubicBezTo>
                  <a:cubicBezTo>
                    <a:pt x="1981624" y="408129"/>
                    <a:pt x="1962536" y="366447"/>
                    <a:pt x="1946610" y="334177"/>
                  </a:cubicBezTo>
                  <a:cubicBezTo>
                    <a:pt x="1934189" y="309031"/>
                    <a:pt x="1923674" y="289561"/>
                    <a:pt x="1917273" y="280875"/>
                  </a:cubicBezTo>
                  <a:cubicBezTo>
                    <a:pt x="1850369" y="189854"/>
                    <a:pt x="1714695" y="43664"/>
                    <a:pt x="1514594" y="8041"/>
                  </a:cubicBezTo>
                  <a:cubicBezTo>
                    <a:pt x="1481752" y="2173"/>
                    <a:pt x="1447195" y="-722"/>
                    <a:pt x="1410886" y="154"/>
                  </a:cubicBezTo>
                  <a:cubicBezTo>
                    <a:pt x="1395303" y="497"/>
                    <a:pt x="1379377" y="1564"/>
                    <a:pt x="1363108" y="3354"/>
                  </a:cubicBezTo>
                  <a:cubicBezTo>
                    <a:pt x="1352631" y="4497"/>
                    <a:pt x="1342001" y="5983"/>
                    <a:pt x="1331257" y="7774"/>
                  </a:cubicBezTo>
                  <a:cubicBezTo>
                    <a:pt x="1308092" y="11622"/>
                    <a:pt x="1284317" y="16994"/>
                    <a:pt x="1259934" y="24081"/>
                  </a:cubicBezTo>
                  <a:cubicBezTo>
                    <a:pt x="1216195" y="36730"/>
                    <a:pt x="1170475" y="54751"/>
                    <a:pt x="1122850" y="79097"/>
                  </a:cubicBezTo>
                  <a:cubicBezTo>
                    <a:pt x="1103114" y="89156"/>
                    <a:pt x="1083073" y="100357"/>
                    <a:pt x="1062652" y="112663"/>
                  </a:cubicBezTo>
                  <a:cubicBezTo>
                    <a:pt x="1050993" y="93499"/>
                    <a:pt x="1026800" y="80012"/>
                    <a:pt x="1000358" y="70982"/>
                  </a:cubicBezTo>
                  <a:cubicBezTo>
                    <a:pt x="972088" y="61343"/>
                    <a:pt x="941303" y="56732"/>
                    <a:pt x="920653" y="55704"/>
                  </a:cubicBezTo>
                  <a:cubicBezTo>
                    <a:pt x="908956" y="55094"/>
                    <a:pt x="897374" y="54980"/>
                    <a:pt x="885868" y="55361"/>
                  </a:cubicBezTo>
                  <a:cubicBezTo>
                    <a:pt x="863198" y="56047"/>
                    <a:pt x="840910" y="58599"/>
                    <a:pt x="819117" y="62828"/>
                  </a:cubicBezTo>
                  <a:cubicBezTo>
                    <a:pt x="796333" y="67210"/>
                    <a:pt x="774082" y="73420"/>
                    <a:pt x="752480" y="81307"/>
                  </a:cubicBezTo>
                  <a:cubicBezTo>
                    <a:pt x="730153" y="89422"/>
                    <a:pt x="708512" y="99328"/>
                    <a:pt x="687672" y="110720"/>
                  </a:cubicBezTo>
                  <a:cubicBezTo>
                    <a:pt x="621377" y="130685"/>
                    <a:pt x="558779" y="170080"/>
                    <a:pt x="509744" y="213895"/>
                  </a:cubicBezTo>
                  <a:cubicBezTo>
                    <a:pt x="427982" y="289638"/>
                    <a:pt x="381843" y="395327"/>
                    <a:pt x="352125" y="500636"/>
                  </a:cubicBezTo>
                  <a:cubicBezTo>
                    <a:pt x="315244" y="631014"/>
                    <a:pt x="296956" y="767640"/>
                    <a:pt x="233558" y="888722"/>
                  </a:cubicBezTo>
                  <a:cubicBezTo>
                    <a:pt x="195191" y="959626"/>
                    <a:pt x="151719" y="1031483"/>
                    <a:pt x="86034" y="1080327"/>
                  </a:cubicBezTo>
                  <a:cubicBezTo>
                    <a:pt x="97579" y="1073088"/>
                    <a:pt x="108742" y="1065125"/>
                    <a:pt x="119181" y="1056324"/>
                  </a:cubicBezTo>
                  <a:cubicBezTo>
                    <a:pt x="171226" y="1011480"/>
                    <a:pt x="210278" y="953759"/>
                    <a:pt x="244492" y="894704"/>
                  </a:cubicBezTo>
                  <a:cubicBezTo>
                    <a:pt x="254322" y="877292"/>
                    <a:pt x="264342" y="857671"/>
                    <a:pt x="272229" y="839383"/>
                  </a:cubicBezTo>
                  <a:cubicBezTo>
                    <a:pt x="361497" y="637415"/>
                    <a:pt x="354182" y="387478"/>
                    <a:pt x="519879" y="224639"/>
                  </a:cubicBezTo>
                  <a:cubicBezTo>
                    <a:pt x="555388" y="191187"/>
                    <a:pt x="598403" y="159869"/>
                    <a:pt x="645114" y="136819"/>
                  </a:cubicBezTo>
                  <a:cubicBezTo>
                    <a:pt x="527690" y="217324"/>
                    <a:pt x="442079" y="348121"/>
                    <a:pt x="416018" y="487186"/>
                  </a:cubicBezTo>
                  <a:cubicBezTo>
                    <a:pt x="412704" y="504941"/>
                    <a:pt x="409770" y="522848"/>
                    <a:pt x="407027" y="540869"/>
                  </a:cubicBezTo>
                  <a:cubicBezTo>
                    <a:pt x="403255" y="565177"/>
                    <a:pt x="399864" y="589675"/>
                    <a:pt x="396245" y="614097"/>
                  </a:cubicBezTo>
                  <a:cubicBezTo>
                    <a:pt x="391977" y="642787"/>
                    <a:pt x="387405" y="671438"/>
                    <a:pt x="381690" y="699594"/>
                  </a:cubicBezTo>
                  <a:cubicBezTo>
                    <a:pt x="371861" y="747905"/>
                    <a:pt x="358640" y="794844"/>
                    <a:pt x="337609" y="838697"/>
                  </a:cubicBezTo>
                  <a:cubicBezTo>
                    <a:pt x="331741" y="850927"/>
                    <a:pt x="325264" y="862929"/>
                    <a:pt x="318102" y="874625"/>
                  </a:cubicBezTo>
                  <a:cubicBezTo>
                    <a:pt x="277868" y="940272"/>
                    <a:pt x="218508" y="991592"/>
                    <a:pt x="168749" y="1050380"/>
                  </a:cubicBezTo>
                  <a:cubicBezTo>
                    <a:pt x="94264" y="1138315"/>
                    <a:pt x="41038" y="1244157"/>
                    <a:pt x="14826" y="1356361"/>
                  </a:cubicBezTo>
                  <a:cubicBezTo>
                    <a:pt x="-35162" y="1570331"/>
                    <a:pt x="44315" y="1773519"/>
                    <a:pt x="207154" y="1890143"/>
                  </a:cubicBezTo>
                  <a:cubicBezTo>
                    <a:pt x="282592" y="1992174"/>
                    <a:pt x="398492" y="2065974"/>
                    <a:pt x="523384" y="2082129"/>
                  </a:cubicBezTo>
                  <a:cubicBezTo>
                    <a:pt x="443108" y="2048296"/>
                    <a:pt x="369917" y="2002119"/>
                    <a:pt x="306062" y="1945616"/>
                  </a:cubicBezTo>
                  <a:cubicBezTo>
                    <a:pt x="341342" y="1960666"/>
                    <a:pt x="379100" y="1972324"/>
                    <a:pt x="419143" y="1980135"/>
                  </a:cubicBezTo>
                  <a:cubicBezTo>
                    <a:pt x="419143" y="1980135"/>
                    <a:pt x="648771" y="2025855"/>
                    <a:pt x="806734" y="1864197"/>
                  </a:cubicBezTo>
                  <a:cubicBezTo>
                    <a:pt x="806734" y="1864197"/>
                    <a:pt x="386758" y="1834326"/>
                    <a:pt x="548759" y="1488683"/>
                  </a:cubicBezTo>
                  <a:cubicBezTo>
                    <a:pt x="548759" y="1488683"/>
                    <a:pt x="770196" y="1164642"/>
                    <a:pt x="748593" y="786576"/>
                  </a:cubicBezTo>
                  <a:cubicBezTo>
                    <a:pt x="748593" y="786576"/>
                    <a:pt x="732439" y="504103"/>
                    <a:pt x="1046535" y="389993"/>
                  </a:cubicBezTo>
                  <a:cubicBezTo>
                    <a:pt x="1120945" y="542355"/>
                    <a:pt x="1317160" y="750724"/>
                    <a:pt x="1803583" y="976467"/>
                  </a:cubicBezTo>
                  <a:cubicBezTo>
                    <a:pt x="1803583" y="976467"/>
                    <a:pt x="2241009" y="1246519"/>
                    <a:pt x="2165418" y="1667753"/>
                  </a:cubicBezTo>
                  <a:cubicBezTo>
                    <a:pt x="2165418" y="1667753"/>
                    <a:pt x="2127623" y="2051191"/>
                    <a:pt x="1819775" y="1802779"/>
                  </a:cubicBezTo>
                  <a:cubicBezTo>
                    <a:pt x="1819775" y="1802779"/>
                    <a:pt x="1903481" y="2180808"/>
                    <a:pt x="2262611" y="2040409"/>
                  </a:cubicBezTo>
                  <a:cubicBezTo>
                    <a:pt x="2352032" y="2005433"/>
                    <a:pt x="2422365" y="1921651"/>
                    <a:pt x="2472885" y="1843051"/>
                  </a:cubicBezTo>
                  <a:cubicBezTo>
                    <a:pt x="2639344" y="1584162"/>
                    <a:pt x="2540208" y="1142430"/>
                    <a:pt x="2302273" y="957340"/>
                  </a:cubicBezTo>
                  <a:close/>
                </a:path>
              </a:pathLst>
            </a:custGeom>
            <a:gradFill>
              <a:gsLst>
                <a:gs pos="0">
                  <a:srgbClr val="CF461B"/>
                </a:gs>
                <a:gs pos="50000">
                  <a:srgbClr val="E76239"/>
                </a:gs>
                <a:gs pos="100000">
                  <a:srgbClr val="FF7F57"/>
                </a:gs>
              </a:gsLst>
              <a:lin ang="17154635" scaled="1"/>
            </a:gradFill>
            <a:ln w="38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616" name="图形 7">
              <a:extLst>
                <a:ext uri="{FF2B5EF4-FFF2-40B4-BE49-F238E27FC236}">
                  <a16:creationId xmlns:a16="http://schemas.microsoft.com/office/drawing/2014/main" id="{31ED259D-457F-D83D-A6A1-B575926C8158}"/>
                </a:ext>
              </a:extLst>
            </p:cNvPr>
            <p:cNvGrpSpPr/>
            <p:nvPr/>
          </p:nvGrpSpPr>
          <p:grpSpPr>
            <a:xfrm>
              <a:off x="2658839" y="2004745"/>
              <a:ext cx="2391353" cy="1817484"/>
              <a:chOff x="2658839" y="2004745"/>
              <a:chExt cx="2391353" cy="1817484"/>
            </a:xfrm>
          </p:grpSpPr>
          <p:sp>
            <p:nvSpPr>
              <p:cNvPr id="617" name="任意多边形: 形状 616">
                <a:extLst>
                  <a:ext uri="{FF2B5EF4-FFF2-40B4-BE49-F238E27FC236}">
                    <a16:creationId xmlns:a16="http://schemas.microsoft.com/office/drawing/2014/main" id="{F4F496EF-6122-DC9E-F3EC-C41B9392B162}"/>
                  </a:ext>
                </a:extLst>
              </p:cNvPr>
              <p:cNvSpPr/>
              <p:nvPr/>
            </p:nvSpPr>
            <p:spPr>
              <a:xfrm>
                <a:off x="2658839" y="2467051"/>
                <a:ext cx="612541" cy="1202702"/>
              </a:xfrm>
              <a:custGeom>
                <a:avLst/>
                <a:gdLst>
                  <a:gd name="connsiteX0" fmla="*/ 420136 w 612541"/>
                  <a:gd name="connsiteY0" fmla="*/ 315316 h 1202702"/>
                  <a:gd name="connsiteX1" fmla="*/ 354718 w 612541"/>
                  <a:gd name="connsiteY1" fmla="*/ 366255 h 1202702"/>
                  <a:gd name="connsiteX2" fmla="*/ 309265 w 612541"/>
                  <a:gd name="connsiteY2" fmla="*/ 405994 h 1202702"/>
                  <a:gd name="connsiteX3" fmla="*/ 194355 w 612541"/>
                  <a:gd name="connsiteY3" fmla="*/ 489585 h 1202702"/>
                  <a:gd name="connsiteX4" fmla="*/ 125890 w 612541"/>
                  <a:gd name="connsiteY4" fmla="*/ 559994 h 1202702"/>
                  <a:gd name="connsiteX5" fmla="*/ 83675 w 612541"/>
                  <a:gd name="connsiteY5" fmla="*/ 1098652 h 1202702"/>
                  <a:gd name="connsiteX6" fmla="*/ 243390 w 612541"/>
                  <a:gd name="connsiteY6" fmla="*/ 1202703 h 1202702"/>
                  <a:gd name="connsiteX7" fmla="*/ 96667 w 612541"/>
                  <a:gd name="connsiteY7" fmla="*/ 1087907 h 1202702"/>
                  <a:gd name="connsiteX8" fmla="*/ 152331 w 612541"/>
                  <a:gd name="connsiteY8" fmla="*/ 581787 h 1202702"/>
                  <a:gd name="connsiteX9" fmla="*/ 216034 w 612541"/>
                  <a:gd name="connsiteY9" fmla="*/ 515493 h 1202702"/>
                  <a:gd name="connsiteX10" fmla="*/ 330182 w 612541"/>
                  <a:gd name="connsiteY10" fmla="*/ 429044 h 1202702"/>
                  <a:gd name="connsiteX11" fmla="*/ 373273 w 612541"/>
                  <a:gd name="connsiteY11" fmla="*/ 389344 h 1202702"/>
                  <a:gd name="connsiteX12" fmla="*/ 472714 w 612541"/>
                  <a:gd name="connsiteY12" fmla="*/ 302514 h 1202702"/>
                  <a:gd name="connsiteX13" fmla="*/ 541866 w 612541"/>
                  <a:gd name="connsiteY13" fmla="*/ 209169 h 1202702"/>
                  <a:gd name="connsiteX14" fmla="*/ 612541 w 612541"/>
                  <a:gd name="connsiteY14" fmla="*/ 0 h 1202702"/>
                  <a:gd name="connsiteX15" fmla="*/ 516491 w 612541"/>
                  <a:gd name="connsiteY15" fmla="*/ 215608 h 1202702"/>
                  <a:gd name="connsiteX16" fmla="*/ 420136 w 612541"/>
                  <a:gd name="connsiteY16" fmla="*/ 315316 h 12027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612541" h="1202702">
                    <a:moveTo>
                      <a:pt x="420136" y="315316"/>
                    </a:moveTo>
                    <a:cubicBezTo>
                      <a:pt x="399410" y="332194"/>
                      <a:pt x="375902" y="349758"/>
                      <a:pt x="354718" y="366255"/>
                    </a:cubicBezTo>
                    <a:cubicBezTo>
                      <a:pt x="338831" y="378638"/>
                      <a:pt x="323705" y="393192"/>
                      <a:pt x="309265" y="405994"/>
                    </a:cubicBezTo>
                    <a:cubicBezTo>
                      <a:pt x="273260" y="438074"/>
                      <a:pt x="231541" y="457733"/>
                      <a:pt x="194355" y="489585"/>
                    </a:cubicBezTo>
                    <a:cubicBezTo>
                      <a:pt x="169095" y="510578"/>
                      <a:pt x="146997" y="534962"/>
                      <a:pt x="125890" y="559994"/>
                    </a:cubicBezTo>
                    <a:cubicBezTo>
                      <a:pt x="-2431" y="712775"/>
                      <a:pt x="-58705" y="935393"/>
                      <a:pt x="83675" y="1098652"/>
                    </a:cubicBezTo>
                    <a:cubicBezTo>
                      <a:pt x="126728" y="1146848"/>
                      <a:pt x="181935" y="1183272"/>
                      <a:pt x="243390" y="1202703"/>
                    </a:cubicBezTo>
                    <a:cubicBezTo>
                      <a:pt x="186240" y="1176947"/>
                      <a:pt x="134767" y="1137514"/>
                      <a:pt x="96667" y="1087907"/>
                    </a:cubicBezTo>
                    <a:cubicBezTo>
                      <a:pt x="-26701" y="926973"/>
                      <a:pt x="32126" y="725576"/>
                      <a:pt x="152331" y="581787"/>
                    </a:cubicBezTo>
                    <a:cubicBezTo>
                      <a:pt x="171953" y="558241"/>
                      <a:pt x="192641" y="535305"/>
                      <a:pt x="216034" y="515493"/>
                    </a:cubicBezTo>
                    <a:cubicBezTo>
                      <a:pt x="250934" y="484899"/>
                      <a:pt x="296197" y="461772"/>
                      <a:pt x="330182" y="429044"/>
                    </a:cubicBezTo>
                    <a:cubicBezTo>
                      <a:pt x="345041" y="415214"/>
                      <a:pt x="358185" y="401764"/>
                      <a:pt x="373273" y="389344"/>
                    </a:cubicBezTo>
                    <a:cubicBezTo>
                      <a:pt x="407373" y="361607"/>
                      <a:pt x="441510" y="333718"/>
                      <a:pt x="472714" y="302514"/>
                    </a:cubicBezTo>
                    <a:cubicBezTo>
                      <a:pt x="500184" y="275082"/>
                      <a:pt x="525178" y="244564"/>
                      <a:pt x="541866" y="209169"/>
                    </a:cubicBezTo>
                    <a:cubicBezTo>
                      <a:pt x="572422" y="142113"/>
                      <a:pt x="597796" y="72047"/>
                      <a:pt x="612541" y="0"/>
                    </a:cubicBezTo>
                    <a:cubicBezTo>
                      <a:pt x="587395" y="74752"/>
                      <a:pt x="555696" y="147790"/>
                      <a:pt x="516491" y="215608"/>
                    </a:cubicBezTo>
                    <a:cubicBezTo>
                      <a:pt x="491078" y="254470"/>
                      <a:pt x="455874" y="285940"/>
                      <a:pt x="420136" y="315316"/>
                    </a:cubicBezTo>
                    <a:close/>
                  </a:path>
                </a:pathLst>
              </a:custGeom>
              <a:gradFill>
                <a:gsLst>
                  <a:gs pos="535">
                    <a:srgbClr val="6E260E"/>
                  </a:gs>
                  <a:gs pos="100000">
                    <a:srgbClr val="CC3C10"/>
                  </a:gs>
                </a:gsLst>
                <a:lin ang="14547672" scaled="1"/>
              </a:gra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18" name="任意多边形: 形状 617">
                <a:extLst>
                  <a:ext uri="{FF2B5EF4-FFF2-40B4-BE49-F238E27FC236}">
                    <a16:creationId xmlns:a16="http://schemas.microsoft.com/office/drawing/2014/main" id="{5BC9CBD9-07CE-D7D3-2A82-292086340213}"/>
                  </a:ext>
                </a:extLst>
              </p:cNvPr>
              <p:cNvSpPr/>
              <p:nvPr/>
            </p:nvSpPr>
            <p:spPr>
              <a:xfrm>
                <a:off x="3550327" y="2004745"/>
                <a:ext cx="1499865" cy="1817484"/>
              </a:xfrm>
              <a:custGeom>
                <a:avLst/>
                <a:gdLst>
                  <a:gd name="connsiteX0" fmla="*/ 1435591 w 1499865"/>
                  <a:gd name="connsiteY0" fmla="*/ 1022452 h 1817484"/>
                  <a:gd name="connsiteX1" fmla="*/ 1178683 w 1499865"/>
                  <a:gd name="connsiteY1" fmla="*/ 803643 h 1817484"/>
                  <a:gd name="connsiteX2" fmla="*/ 663876 w 1499865"/>
                  <a:gd name="connsiteY2" fmla="*/ 671741 h 1817484"/>
                  <a:gd name="connsiteX3" fmla="*/ 143887 w 1499865"/>
                  <a:gd name="connsiteY3" fmla="*/ 289789 h 1817484"/>
                  <a:gd name="connsiteX4" fmla="*/ 860 w 1499865"/>
                  <a:gd name="connsiteY4" fmla="*/ 0 h 1817484"/>
                  <a:gd name="connsiteX5" fmla="*/ 81822 w 1499865"/>
                  <a:gd name="connsiteY5" fmla="*/ 252717 h 1817484"/>
                  <a:gd name="connsiteX6" fmla="*/ 710320 w 1499865"/>
                  <a:gd name="connsiteY6" fmla="*/ 743140 h 1817484"/>
                  <a:gd name="connsiteX7" fmla="*/ 1159442 w 1499865"/>
                  <a:gd name="connsiteY7" fmla="*/ 844258 h 1817484"/>
                  <a:gd name="connsiteX8" fmla="*/ 1189580 w 1499865"/>
                  <a:gd name="connsiteY8" fmla="*/ 884377 h 1817484"/>
                  <a:gd name="connsiteX9" fmla="*/ 1318891 w 1499865"/>
                  <a:gd name="connsiteY9" fmla="*/ 1467993 h 1817484"/>
                  <a:gd name="connsiteX10" fmla="*/ 1275419 w 1499865"/>
                  <a:gd name="connsiteY10" fmla="*/ 1613192 h 1817484"/>
                  <a:gd name="connsiteX11" fmla="*/ 1192247 w 1499865"/>
                  <a:gd name="connsiteY11" fmla="*/ 1739684 h 1817484"/>
                  <a:gd name="connsiteX12" fmla="*/ 1061716 w 1499865"/>
                  <a:gd name="connsiteY12" fmla="*/ 1817484 h 1817484"/>
                  <a:gd name="connsiteX13" fmla="*/ 1201772 w 1499865"/>
                  <a:gd name="connsiteY13" fmla="*/ 1749781 h 1817484"/>
                  <a:gd name="connsiteX14" fmla="*/ 1344151 w 1499865"/>
                  <a:gd name="connsiteY14" fmla="*/ 1472336 h 1817484"/>
                  <a:gd name="connsiteX15" fmla="*/ 1199752 w 1499865"/>
                  <a:gd name="connsiteY15" fmla="*/ 876833 h 1817484"/>
                  <a:gd name="connsiteX16" fmla="*/ 1178188 w 1499865"/>
                  <a:gd name="connsiteY16" fmla="*/ 851230 h 1817484"/>
                  <a:gd name="connsiteX17" fmla="*/ 1222269 w 1499865"/>
                  <a:gd name="connsiteY17" fmla="*/ 870014 h 1817484"/>
                  <a:gd name="connsiteX18" fmla="*/ 1412807 w 1499865"/>
                  <a:gd name="connsiteY18" fmla="*/ 1034834 h 1817484"/>
                  <a:gd name="connsiteX19" fmla="*/ 1485769 w 1499865"/>
                  <a:gd name="connsiteY19" fmla="*/ 1217257 h 1817484"/>
                  <a:gd name="connsiteX20" fmla="*/ 1499866 w 1499865"/>
                  <a:gd name="connsiteY20" fmla="*/ 1282217 h 1817484"/>
                  <a:gd name="connsiteX21" fmla="*/ 1435591 w 1499865"/>
                  <a:gd name="connsiteY21" fmla="*/ 1022452 h 18174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99865" h="1817484">
                    <a:moveTo>
                      <a:pt x="1435591" y="1022452"/>
                    </a:moveTo>
                    <a:cubicBezTo>
                      <a:pt x="1385642" y="917181"/>
                      <a:pt x="1284372" y="846163"/>
                      <a:pt x="1178683" y="803643"/>
                    </a:cubicBezTo>
                    <a:cubicBezTo>
                      <a:pt x="1013100" y="736968"/>
                      <a:pt x="830258" y="733920"/>
                      <a:pt x="663876" y="671741"/>
                    </a:cubicBezTo>
                    <a:cubicBezTo>
                      <a:pt x="459164" y="596532"/>
                      <a:pt x="282190" y="457238"/>
                      <a:pt x="143887" y="289789"/>
                    </a:cubicBezTo>
                    <a:cubicBezTo>
                      <a:pt x="75802" y="205816"/>
                      <a:pt x="6765" y="111824"/>
                      <a:pt x="860" y="0"/>
                    </a:cubicBezTo>
                    <a:cubicBezTo>
                      <a:pt x="-6494" y="90907"/>
                      <a:pt x="34426" y="177584"/>
                      <a:pt x="81822" y="252717"/>
                    </a:cubicBezTo>
                    <a:cubicBezTo>
                      <a:pt x="227516" y="480250"/>
                      <a:pt x="448839" y="666026"/>
                      <a:pt x="710320" y="743140"/>
                    </a:cubicBezTo>
                    <a:cubicBezTo>
                      <a:pt x="857843" y="786917"/>
                      <a:pt x="1014967" y="793166"/>
                      <a:pt x="1159442" y="844258"/>
                    </a:cubicBezTo>
                    <a:cubicBezTo>
                      <a:pt x="1169996" y="857250"/>
                      <a:pt x="1180093" y="870661"/>
                      <a:pt x="1189580" y="884377"/>
                    </a:cubicBezTo>
                    <a:cubicBezTo>
                      <a:pt x="1306394" y="1052360"/>
                      <a:pt x="1350857" y="1266863"/>
                      <a:pt x="1318891" y="1467993"/>
                    </a:cubicBezTo>
                    <a:cubicBezTo>
                      <a:pt x="1310814" y="1518171"/>
                      <a:pt x="1296907" y="1567053"/>
                      <a:pt x="1275419" y="1613192"/>
                    </a:cubicBezTo>
                    <a:cubicBezTo>
                      <a:pt x="1254426" y="1659331"/>
                      <a:pt x="1228060" y="1703527"/>
                      <a:pt x="1192247" y="1739684"/>
                    </a:cubicBezTo>
                    <a:cubicBezTo>
                      <a:pt x="1156433" y="1776374"/>
                      <a:pt x="1110827" y="1802282"/>
                      <a:pt x="1061716" y="1817484"/>
                    </a:cubicBezTo>
                    <a:cubicBezTo>
                      <a:pt x="1113227" y="1808226"/>
                      <a:pt x="1162452" y="1784833"/>
                      <a:pt x="1201772" y="1749781"/>
                    </a:cubicBezTo>
                    <a:cubicBezTo>
                      <a:pt x="1279877" y="1678496"/>
                      <a:pt x="1325635" y="1575206"/>
                      <a:pt x="1344151" y="1472336"/>
                    </a:cubicBezTo>
                    <a:cubicBezTo>
                      <a:pt x="1379775" y="1265454"/>
                      <a:pt x="1330626" y="1042225"/>
                      <a:pt x="1199752" y="876833"/>
                    </a:cubicBezTo>
                    <a:cubicBezTo>
                      <a:pt x="1192742" y="868147"/>
                      <a:pt x="1185541" y="859612"/>
                      <a:pt x="1178188" y="851230"/>
                    </a:cubicBezTo>
                    <a:cubicBezTo>
                      <a:pt x="1193047" y="856945"/>
                      <a:pt x="1207715" y="863155"/>
                      <a:pt x="1222269" y="870014"/>
                    </a:cubicBezTo>
                    <a:cubicBezTo>
                      <a:pt x="1299651" y="906285"/>
                      <a:pt x="1369831" y="959739"/>
                      <a:pt x="1412807" y="1034834"/>
                    </a:cubicBezTo>
                    <a:cubicBezTo>
                      <a:pt x="1446107" y="1090956"/>
                      <a:pt x="1469615" y="1153706"/>
                      <a:pt x="1485769" y="1217257"/>
                    </a:cubicBezTo>
                    <a:cubicBezTo>
                      <a:pt x="1491370" y="1238669"/>
                      <a:pt x="1495866" y="1260348"/>
                      <a:pt x="1499866" y="1282217"/>
                    </a:cubicBezTo>
                    <a:cubicBezTo>
                      <a:pt x="1495332" y="1192454"/>
                      <a:pt x="1475139" y="1103681"/>
                      <a:pt x="1435591" y="1022452"/>
                    </a:cubicBezTo>
                    <a:close/>
                  </a:path>
                </a:pathLst>
              </a:custGeom>
              <a:gradFill>
                <a:gsLst>
                  <a:gs pos="535">
                    <a:srgbClr val="6E260E"/>
                  </a:gs>
                  <a:gs pos="100000">
                    <a:srgbClr val="CC3C10"/>
                  </a:gs>
                </a:gsLst>
                <a:lin ang="14547673" scaled="1"/>
              </a:gra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619" name="图形 7">
              <a:extLst>
                <a:ext uri="{FF2B5EF4-FFF2-40B4-BE49-F238E27FC236}">
                  <a16:creationId xmlns:a16="http://schemas.microsoft.com/office/drawing/2014/main" id="{E8C59892-58AE-E0D6-0C88-0B88073EFD49}"/>
                </a:ext>
              </a:extLst>
            </p:cNvPr>
            <p:cNvGrpSpPr/>
            <p:nvPr/>
          </p:nvGrpSpPr>
          <p:grpSpPr>
            <a:xfrm>
              <a:off x="2832277" y="1847505"/>
              <a:ext cx="1798777" cy="838734"/>
              <a:chOff x="2832277" y="1847505"/>
              <a:chExt cx="1798777" cy="838734"/>
            </a:xfrm>
          </p:grpSpPr>
          <p:sp>
            <p:nvSpPr>
              <p:cNvPr id="620" name="任意多边形: 形状 619">
                <a:extLst>
                  <a:ext uri="{FF2B5EF4-FFF2-40B4-BE49-F238E27FC236}">
                    <a16:creationId xmlns:a16="http://schemas.microsoft.com/office/drawing/2014/main" id="{BE189C3A-82E6-39F6-AD0D-35FAFEEDA775}"/>
                  </a:ext>
                </a:extLst>
              </p:cNvPr>
              <p:cNvSpPr/>
              <p:nvPr/>
            </p:nvSpPr>
            <p:spPr>
              <a:xfrm>
                <a:off x="3617518" y="1871586"/>
                <a:ext cx="1013536" cy="766868"/>
              </a:xfrm>
              <a:custGeom>
                <a:avLst/>
                <a:gdLst>
                  <a:gd name="connsiteX0" fmla="*/ 1013536 w 1013536"/>
                  <a:gd name="connsiteY0" fmla="*/ 757999 h 766868"/>
                  <a:gd name="connsiteX1" fmla="*/ 367056 w 1013536"/>
                  <a:gd name="connsiteY1" fmla="*/ 577977 h 766868"/>
                  <a:gd name="connsiteX2" fmla="*/ 0 w 1013536"/>
                  <a:gd name="connsiteY2" fmla="*/ 55016 h 766868"/>
                  <a:gd name="connsiteX3" fmla="*/ 137084 w 1013536"/>
                  <a:gd name="connsiteY3" fmla="*/ 0 h 766868"/>
                  <a:gd name="connsiteX4" fmla="*/ 490804 w 1013536"/>
                  <a:gd name="connsiteY4" fmla="*/ 433387 h 766868"/>
                  <a:gd name="connsiteX5" fmla="*/ 942023 w 1013536"/>
                  <a:gd name="connsiteY5" fmla="*/ 615315 h 766868"/>
                  <a:gd name="connsiteX6" fmla="*/ 1013536 w 1013536"/>
                  <a:gd name="connsiteY6" fmla="*/ 757999 h 7668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13536" h="766868">
                    <a:moveTo>
                      <a:pt x="1013536" y="757999"/>
                    </a:moveTo>
                    <a:cubicBezTo>
                      <a:pt x="837286" y="791832"/>
                      <a:pt x="588493" y="728243"/>
                      <a:pt x="367056" y="577977"/>
                    </a:cubicBezTo>
                    <a:cubicBezTo>
                      <a:pt x="138379" y="422796"/>
                      <a:pt x="2058" y="218046"/>
                      <a:pt x="0" y="55016"/>
                    </a:cubicBezTo>
                    <a:cubicBezTo>
                      <a:pt x="47625" y="30670"/>
                      <a:pt x="93345" y="12649"/>
                      <a:pt x="137084" y="0"/>
                    </a:cubicBezTo>
                    <a:cubicBezTo>
                      <a:pt x="176708" y="144056"/>
                      <a:pt x="302400" y="305524"/>
                      <a:pt x="490804" y="433387"/>
                    </a:cubicBezTo>
                    <a:cubicBezTo>
                      <a:pt x="638937" y="533895"/>
                      <a:pt x="799300" y="595617"/>
                      <a:pt x="942023" y="615315"/>
                    </a:cubicBezTo>
                    <a:cubicBezTo>
                      <a:pt x="958291" y="665340"/>
                      <a:pt x="983133" y="713384"/>
                      <a:pt x="1013536" y="757999"/>
                    </a:cubicBezTo>
                    <a:close/>
                  </a:path>
                </a:pathLst>
              </a:custGeom>
              <a:gradFill>
                <a:gsLst>
                  <a:gs pos="0">
                    <a:srgbClr val="CF461B"/>
                  </a:gs>
                  <a:gs pos="50000">
                    <a:srgbClr val="E76239"/>
                  </a:gs>
                  <a:gs pos="100000">
                    <a:srgbClr val="FF7F57"/>
                  </a:gs>
                </a:gsLst>
                <a:lin ang="0" scaled="1"/>
              </a:gra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21" name="任意多边形: 形状 620">
                <a:extLst>
                  <a:ext uri="{FF2B5EF4-FFF2-40B4-BE49-F238E27FC236}">
                    <a16:creationId xmlns:a16="http://schemas.microsoft.com/office/drawing/2014/main" id="{5BDEBDA1-2619-2EC2-5260-0C3132CF857E}"/>
                  </a:ext>
                </a:extLst>
              </p:cNvPr>
              <p:cNvSpPr/>
              <p:nvPr/>
            </p:nvSpPr>
            <p:spPr>
              <a:xfrm>
                <a:off x="3905554" y="1847505"/>
                <a:ext cx="588187" cy="448476"/>
              </a:xfrm>
              <a:custGeom>
                <a:avLst/>
                <a:gdLst>
                  <a:gd name="connsiteX0" fmla="*/ 588188 w 588187"/>
                  <a:gd name="connsiteY0" fmla="*/ 448477 h 448476"/>
                  <a:gd name="connsiteX1" fmla="*/ 297675 w 588187"/>
                  <a:gd name="connsiteY1" fmla="*/ 304344 h 448476"/>
                  <a:gd name="connsiteX2" fmla="*/ 0 w 588187"/>
                  <a:gd name="connsiteY2" fmla="*/ 154 h 448476"/>
                  <a:gd name="connsiteX3" fmla="*/ 103708 w 588187"/>
                  <a:gd name="connsiteY3" fmla="*/ 8041 h 448476"/>
                  <a:gd name="connsiteX4" fmla="*/ 343510 w 588187"/>
                  <a:gd name="connsiteY4" fmla="*/ 227687 h 448476"/>
                  <a:gd name="connsiteX5" fmla="*/ 535724 w 588187"/>
                  <a:gd name="connsiteY5" fmla="*/ 334177 h 448476"/>
                  <a:gd name="connsiteX6" fmla="*/ 588188 w 588187"/>
                  <a:gd name="connsiteY6" fmla="*/ 448477 h 4484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88187" h="448476">
                    <a:moveTo>
                      <a:pt x="588188" y="448477"/>
                    </a:moveTo>
                    <a:cubicBezTo>
                      <a:pt x="491528" y="416739"/>
                      <a:pt x="392125" y="368428"/>
                      <a:pt x="297675" y="304344"/>
                    </a:cubicBezTo>
                    <a:cubicBezTo>
                      <a:pt x="164211" y="213781"/>
                      <a:pt x="62217" y="106339"/>
                      <a:pt x="0" y="154"/>
                    </a:cubicBezTo>
                    <a:cubicBezTo>
                      <a:pt x="36309" y="-722"/>
                      <a:pt x="70866" y="2173"/>
                      <a:pt x="103708" y="8041"/>
                    </a:cubicBezTo>
                    <a:cubicBezTo>
                      <a:pt x="164478" y="85574"/>
                      <a:pt x="245516" y="161165"/>
                      <a:pt x="343510" y="227687"/>
                    </a:cubicBezTo>
                    <a:cubicBezTo>
                      <a:pt x="406146" y="270207"/>
                      <a:pt x="470992" y="305754"/>
                      <a:pt x="535724" y="334177"/>
                    </a:cubicBezTo>
                    <a:cubicBezTo>
                      <a:pt x="551650" y="366447"/>
                      <a:pt x="570738" y="408129"/>
                      <a:pt x="588188" y="448477"/>
                    </a:cubicBezTo>
                    <a:close/>
                  </a:path>
                </a:pathLst>
              </a:custGeom>
              <a:gradFill>
                <a:gsLst>
                  <a:gs pos="0">
                    <a:srgbClr val="CF461B"/>
                  </a:gs>
                  <a:gs pos="50000">
                    <a:srgbClr val="E76239"/>
                  </a:gs>
                  <a:gs pos="100000">
                    <a:srgbClr val="FF7F57"/>
                  </a:gs>
                </a:gsLst>
                <a:lin ang="0" scaled="1"/>
              </a:gra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22" name="任意多边形: 形状 621">
                <a:extLst>
                  <a:ext uri="{FF2B5EF4-FFF2-40B4-BE49-F238E27FC236}">
                    <a16:creationId xmlns:a16="http://schemas.microsoft.com/office/drawing/2014/main" id="{056F683C-2F89-B65C-957F-49801E1CB39A}"/>
                  </a:ext>
                </a:extLst>
              </p:cNvPr>
              <p:cNvSpPr/>
              <p:nvPr/>
            </p:nvSpPr>
            <p:spPr>
              <a:xfrm>
                <a:off x="3825925" y="1850859"/>
                <a:ext cx="718680" cy="577634"/>
              </a:xfrm>
              <a:custGeom>
                <a:avLst/>
                <a:gdLst>
                  <a:gd name="connsiteX0" fmla="*/ 718680 w 718680"/>
                  <a:gd name="connsiteY0" fmla="*/ 577634 h 577634"/>
                  <a:gd name="connsiteX1" fmla="*/ 345148 w 718680"/>
                  <a:gd name="connsiteY1" fmla="*/ 410185 h 577634"/>
                  <a:gd name="connsiteX2" fmla="*/ 0 w 718680"/>
                  <a:gd name="connsiteY2" fmla="*/ 4420 h 577634"/>
                  <a:gd name="connsiteX3" fmla="*/ 31852 w 718680"/>
                  <a:gd name="connsiteY3" fmla="*/ 0 h 577634"/>
                  <a:gd name="connsiteX4" fmla="*/ 362522 w 718680"/>
                  <a:gd name="connsiteY4" fmla="*/ 368846 h 577634"/>
                  <a:gd name="connsiteX5" fmla="*/ 701764 w 718680"/>
                  <a:gd name="connsiteY5" fmla="*/ 527609 h 577634"/>
                  <a:gd name="connsiteX6" fmla="*/ 718680 w 718680"/>
                  <a:gd name="connsiteY6" fmla="*/ 577634 h 5776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18680" h="577634">
                    <a:moveTo>
                      <a:pt x="718680" y="577634"/>
                    </a:moveTo>
                    <a:cubicBezTo>
                      <a:pt x="596951" y="549250"/>
                      <a:pt x="466915" y="492824"/>
                      <a:pt x="345148" y="410185"/>
                    </a:cubicBezTo>
                    <a:cubicBezTo>
                      <a:pt x="168707" y="290474"/>
                      <a:pt x="47244" y="141237"/>
                      <a:pt x="0" y="4420"/>
                    </a:cubicBezTo>
                    <a:cubicBezTo>
                      <a:pt x="10744" y="2629"/>
                      <a:pt x="21374" y="1143"/>
                      <a:pt x="31852" y="0"/>
                    </a:cubicBezTo>
                    <a:cubicBezTo>
                      <a:pt x="86754" y="126301"/>
                      <a:pt x="201816" y="259804"/>
                      <a:pt x="362522" y="368846"/>
                    </a:cubicBezTo>
                    <a:cubicBezTo>
                      <a:pt x="472935" y="443751"/>
                      <a:pt x="590131" y="497129"/>
                      <a:pt x="701764" y="527609"/>
                    </a:cubicBezTo>
                    <a:cubicBezTo>
                      <a:pt x="710146" y="549402"/>
                      <a:pt x="716242" y="567119"/>
                      <a:pt x="718680" y="577634"/>
                    </a:cubicBezTo>
                    <a:close/>
                  </a:path>
                </a:pathLst>
              </a:custGeom>
              <a:gradFill>
                <a:gsLst>
                  <a:gs pos="0">
                    <a:srgbClr val="CF461B"/>
                  </a:gs>
                  <a:gs pos="50000">
                    <a:srgbClr val="E76239"/>
                  </a:gs>
                  <a:gs pos="100000">
                    <a:srgbClr val="FF7F57"/>
                  </a:gs>
                </a:gsLst>
                <a:lin ang="0" scaled="1"/>
              </a:gra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23" name="任意多边形: 形状 622">
                <a:extLst>
                  <a:ext uri="{FF2B5EF4-FFF2-40B4-BE49-F238E27FC236}">
                    <a16:creationId xmlns:a16="http://schemas.microsoft.com/office/drawing/2014/main" id="{C6D38440-01E6-4B02-99DA-90E30C8A9EA2}"/>
                  </a:ext>
                </a:extLst>
              </p:cNvPr>
              <p:cNvSpPr/>
              <p:nvPr/>
            </p:nvSpPr>
            <p:spPr>
              <a:xfrm>
                <a:off x="2832277" y="1902646"/>
                <a:ext cx="662749" cy="783593"/>
              </a:xfrm>
              <a:custGeom>
                <a:avLst/>
                <a:gdLst>
                  <a:gd name="connsiteX0" fmla="*/ 662750 w 662749"/>
                  <a:gd name="connsiteY0" fmla="*/ 15841 h 783593"/>
                  <a:gd name="connsiteX1" fmla="*/ 575539 w 662749"/>
                  <a:gd name="connsiteY1" fmla="*/ 264215 h 783593"/>
                  <a:gd name="connsiteX2" fmla="*/ 398221 w 662749"/>
                  <a:gd name="connsiteY2" fmla="*/ 537278 h 783593"/>
                  <a:gd name="connsiteX3" fmla="*/ 142723 w 662749"/>
                  <a:gd name="connsiteY3" fmla="*/ 724044 h 783593"/>
                  <a:gd name="connsiteX4" fmla="*/ 0 w 662749"/>
                  <a:gd name="connsiteY4" fmla="*/ 783594 h 783593"/>
                  <a:gd name="connsiteX5" fmla="*/ 44082 w 662749"/>
                  <a:gd name="connsiteY5" fmla="*/ 644491 h 783593"/>
                  <a:gd name="connsiteX6" fmla="*/ 75019 w 662749"/>
                  <a:gd name="connsiteY6" fmla="*/ 630241 h 783593"/>
                  <a:gd name="connsiteX7" fmla="*/ 229629 w 662749"/>
                  <a:gd name="connsiteY7" fmla="*/ 536211 h 783593"/>
                  <a:gd name="connsiteX8" fmla="*/ 365303 w 662749"/>
                  <a:gd name="connsiteY8" fmla="*/ 401146 h 783593"/>
                  <a:gd name="connsiteX9" fmla="*/ 392849 w 662749"/>
                  <a:gd name="connsiteY9" fmla="*/ 362551 h 783593"/>
                  <a:gd name="connsiteX10" fmla="*/ 477126 w 662749"/>
                  <a:gd name="connsiteY10" fmla="*/ 205922 h 783593"/>
                  <a:gd name="connsiteX11" fmla="*/ 477926 w 662749"/>
                  <a:gd name="connsiteY11" fmla="*/ 204017 h 783593"/>
                  <a:gd name="connsiteX12" fmla="*/ 502806 w 662749"/>
                  <a:gd name="connsiteY12" fmla="*/ 140199 h 783593"/>
                  <a:gd name="connsiteX13" fmla="*/ 548259 w 662749"/>
                  <a:gd name="connsiteY13" fmla="*/ 220 h 783593"/>
                  <a:gd name="connsiteX14" fmla="*/ 583044 w 662749"/>
                  <a:gd name="connsiteY14" fmla="*/ 563 h 783593"/>
                  <a:gd name="connsiteX15" fmla="*/ 662750 w 662749"/>
                  <a:gd name="connsiteY15" fmla="*/ 15841 h 7835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662749" h="783593">
                    <a:moveTo>
                      <a:pt x="662750" y="15841"/>
                    </a:moveTo>
                    <a:cubicBezTo>
                      <a:pt x="637908" y="100080"/>
                      <a:pt x="610591" y="183443"/>
                      <a:pt x="575539" y="264215"/>
                    </a:cubicBezTo>
                    <a:cubicBezTo>
                      <a:pt x="532105" y="364380"/>
                      <a:pt x="473774" y="458029"/>
                      <a:pt x="398221" y="537278"/>
                    </a:cubicBezTo>
                    <a:cubicBezTo>
                      <a:pt x="325145" y="613897"/>
                      <a:pt x="237515" y="677028"/>
                      <a:pt x="142723" y="724044"/>
                    </a:cubicBezTo>
                    <a:cubicBezTo>
                      <a:pt x="96431" y="746942"/>
                      <a:pt x="48692" y="766639"/>
                      <a:pt x="0" y="783594"/>
                    </a:cubicBezTo>
                    <a:cubicBezTo>
                      <a:pt x="21031" y="739741"/>
                      <a:pt x="34252" y="692802"/>
                      <a:pt x="44082" y="644491"/>
                    </a:cubicBezTo>
                    <a:cubicBezTo>
                      <a:pt x="54483" y="639919"/>
                      <a:pt x="64770" y="635156"/>
                      <a:pt x="75019" y="630241"/>
                    </a:cubicBezTo>
                    <a:cubicBezTo>
                      <a:pt x="129502" y="603990"/>
                      <a:pt x="181470" y="572749"/>
                      <a:pt x="229629" y="536211"/>
                    </a:cubicBezTo>
                    <a:cubicBezTo>
                      <a:pt x="279883" y="496625"/>
                      <a:pt x="325641" y="451400"/>
                      <a:pt x="365303" y="401146"/>
                    </a:cubicBezTo>
                    <a:cubicBezTo>
                      <a:pt x="374866" y="388573"/>
                      <a:pt x="384048" y="375695"/>
                      <a:pt x="392849" y="362551"/>
                    </a:cubicBezTo>
                    <a:cubicBezTo>
                      <a:pt x="425920" y="313173"/>
                      <a:pt x="453466" y="260405"/>
                      <a:pt x="477126" y="205922"/>
                    </a:cubicBezTo>
                    <a:cubicBezTo>
                      <a:pt x="477393" y="205312"/>
                      <a:pt x="477660" y="204664"/>
                      <a:pt x="477926" y="204017"/>
                    </a:cubicBezTo>
                    <a:cubicBezTo>
                      <a:pt x="486728" y="182948"/>
                      <a:pt x="494995" y="161688"/>
                      <a:pt x="502806" y="140199"/>
                    </a:cubicBezTo>
                    <a:cubicBezTo>
                      <a:pt x="519570" y="94060"/>
                      <a:pt x="534353" y="47273"/>
                      <a:pt x="548259" y="220"/>
                    </a:cubicBezTo>
                    <a:cubicBezTo>
                      <a:pt x="559765" y="-161"/>
                      <a:pt x="571348" y="-47"/>
                      <a:pt x="583044" y="563"/>
                    </a:cubicBezTo>
                    <a:cubicBezTo>
                      <a:pt x="603694" y="1591"/>
                      <a:pt x="634479" y="6202"/>
                      <a:pt x="662750" y="15841"/>
                    </a:cubicBezTo>
                    <a:close/>
                  </a:path>
                </a:pathLst>
              </a:custGeom>
              <a:gradFill>
                <a:gsLst>
                  <a:gs pos="0">
                    <a:srgbClr val="CF461B"/>
                  </a:gs>
                  <a:gs pos="50000">
                    <a:srgbClr val="E76239"/>
                  </a:gs>
                  <a:gs pos="100000">
                    <a:srgbClr val="FF7F57"/>
                  </a:gs>
                </a:gsLst>
                <a:lin ang="0" scaled="1"/>
              </a:gra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624" name="图形 7">
                <a:extLst>
                  <a:ext uri="{FF2B5EF4-FFF2-40B4-BE49-F238E27FC236}">
                    <a16:creationId xmlns:a16="http://schemas.microsoft.com/office/drawing/2014/main" id="{D846F858-787D-1758-230D-F045429DD5D5}"/>
                  </a:ext>
                </a:extLst>
              </p:cNvPr>
              <p:cNvGrpSpPr/>
              <p:nvPr/>
            </p:nvGrpSpPr>
            <p:grpSpPr>
              <a:xfrm>
                <a:off x="2890913" y="1910333"/>
                <a:ext cx="422871" cy="551306"/>
                <a:chOff x="2890913" y="1910333"/>
                <a:chExt cx="422871" cy="551306"/>
              </a:xfrm>
            </p:grpSpPr>
            <p:sp>
              <p:nvSpPr>
                <p:cNvPr id="625" name="任意多边形: 形状 624">
                  <a:extLst>
                    <a:ext uri="{FF2B5EF4-FFF2-40B4-BE49-F238E27FC236}">
                      <a16:creationId xmlns:a16="http://schemas.microsoft.com/office/drawing/2014/main" id="{22CC1EF6-68A9-228F-9D6C-CABB12940DB1}"/>
                    </a:ext>
                  </a:extLst>
                </p:cNvPr>
                <p:cNvSpPr/>
                <p:nvPr/>
              </p:nvSpPr>
              <p:spPr>
                <a:xfrm>
                  <a:off x="2960941" y="2345550"/>
                  <a:ext cx="1447" cy="1257"/>
                </a:xfrm>
                <a:custGeom>
                  <a:avLst/>
                  <a:gdLst>
                    <a:gd name="connsiteX0" fmla="*/ 1448 w 1447"/>
                    <a:gd name="connsiteY0" fmla="*/ 0 h 1257"/>
                    <a:gd name="connsiteX1" fmla="*/ 0 w 1447"/>
                    <a:gd name="connsiteY1" fmla="*/ 1257 h 1257"/>
                    <a:gd name="connsiteX2" fmla="*/ 1448 w 1447"/>
                    <a:gd name="connsiteY2" fmla="*/ 0 h 12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447" h="1257">
                      <a:moveTo>
                        <a:pt x="1448" y="0"/>
                      </a:moveTo>
                      <a:cubicBezTo>
                        <a:pt x="1181" y="267"/>
                        <a:pt x="610" y="762"/>
                        <a:pt x="0" y="1257"/>
                      </a:cubicBezTo>
                      <a:cubicBezTo>
                        <a:pt x="762" y="572"/>
                        <a:pt x="1219" y="190"/>
                        <a:pt x="1448" y="0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CF461B"/>
                    </a:gs>
                    <a:gs pos="50000">
                      <a:srgbClr val="E76239"/>
                    </a:gs>
                    <a:gs pos="100000">
                      <a:srgbClr val="FF7F57"/>
                    </a:gs>
                  </a:gsLst>
                  <a:lin ang="0" scaled="1"/>
                </a:gra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6" name="任意多边形: 形状 625">
                  <a:extLst>
                    <a:ext uri="{FF2B5EF4-FFF2-40B4-BE49-F238E27FC236}">
                      <a16:creationId xmlns:a16="http://schemas.microsoft.com/office/drawing/2014/main" id="{070EFF37-C8CE-6B37-3638-C38139B37FA8}"/>
                    </a:ext>
                  </a:extLst>
                </p:cNvPr>
                <p:cNvSpPr/>
                <p:nvPr/>
              </p:nvSpPr>
              <p:spPr>
                <a:xfrm>
                  <a:off x="2890913" y="1910333"/>
                  <a:ext cx="422871" cy="551306"/>
                </a:xfrm>
                <a:custGeom>
                  <a:avLst/>
                  <a:gdLst>
                    <a:gd name="connsiteX0" fmla="*/ 356235 w 422871"/>
                    <a:gd name="connsiteY0" fmla="*/ 18479 h 551306"/>
                    <a:gd name="connsiteX1" fmla="*/ 337795 w 422871"/>
                    <a:gd name="connsiteY1" fmla="*/ 67437 h 551306"/>
                    <a:gd name="connsiteX2" fmla="*/ 330708 w 422871"/>
                    <a:gd name="connsiteY2" fmla="*/ 84849 h 551306"/>
                    <a:gd name="connsiteX3" fmla="*/ 327584 w 422871"/>
                    <a:gd name="connsiteY3" fmla="*/ 91783 h 551306"/>
                    <a:gd name="connsiteX4" fmla="*/ 328308 w 422871"/>
                    <a:gd name="connsiteY4" fmla="*/ 90449 h 551306"/>
                    <a:gd name="connsiteX5" fmla="*/ 324917 w 422871"/>
                    <a:gd name="connsiteY5" fmla="*/ 98603 h 551306"/>
                    <a:gd name="connsiteX6" fmla="*/ 309448 w 422871"/>
                    <a:gd name="connsiteY6" fmla="*/ 132702 h 551306"/>
                    <a:gd name="connsiteX7" fmla="*/ 274244 w 422871"/>
                    <a:gd name="connsiteY7" fmla="*/ 200635 h 551306"/>
                    <a:gd name="connsiteX8" fmla="*/ 233820 w 422871"/>
                    <a:gd name="connsiteY8" fmla="*/ 265024 h 551306"/>
                    <a:gd name="connsiteX9" fmla="*/ 212103 w 422871"/>
                    <a:gd name="connsiteY9" fmla="*/ 294970 h 551306"/>
                    <a:gd name="connsiteX10" fmla="*/ 212065 w 422871"/>
                    <a:gd name="connsiteY10" fmla="*/ 294970 h 551306"/>
                    <a:gd name="connsiteX11" fmla="*/ 208712 w 422871"/>
                    <a:gd name="connsiteY11" fmla="*/ 299276 h 551306"/>
                    <a:gd name="connsiteX12" fmla="*/ 203035 w 422871"/>
                    <a:gd name="connsiteY12" fmla="*/ 306400 h 551306"/>
                    <a:gd name="connsiteX13" fmla="*/ 190157 w 422871"/>
                    <a:gd name="connsiteY13" fmla="*/ 321945 h 551306"/>
                    <a:gd name="connsiteX14" fmla="*/ 78181 w 422871"/>
                    <a:gd name="connsiteY14" fmla="*/ 430149 h 551306"/>
                    <a:gd name="connsiteX15" fmla="*/ 71285 w 422871"/>
                    <a:gd name="connsiteY15" fmla="*/ 435635 h 551306"/>
                    <a:gd name="connsiteX16" fmla="*/ 68542 w 422871"/>
                    <a:gd name="connsiteY16" fmla="*/ 437769 h 551306"/>
                    <a:gd name="connsiteX17" fmla="*/ 68732 w 422871"/>
                    <a:gd name="connsiteY17" fmla="*/ 437579 h 551306"/>
                    <a:gd name="connsiteX18" fmla="*/ 53340 w 422871"/>
                    <a:gd name="connsiteY18" fmla="*/ 449047 h 551306"/>
                    <a:gd name="connsiteX19" fmla="*/ 23393 w 422871"/>
                    <a:gd name="connsiteY19" fmla="*/ 469887 h 551306"/>
                    <a:gd name="connsiteX20" fmla="*/ 10782 w 422871"/>
                    <a:gd name="connsiteY20" fmla="*/ 478079 h 551306"/>
                    <a:gd name="connsiteX21" fmla="*/ 0 w 422871"/>
                    <a:gd name="connsiteY21" fmla="*/ 551307 h 551306"/>
                    <a:gd name="connsiteX22" fmla="*/ 201397 w 422871"/>
                    <a:gd name="connsiteY22" fmla="*/ 394716 h 551306"/>
                    <a:gd name="connsiteX23" fmla="*/ 374256 w 422871"/>
                    <a:gd name="connsiteY23" fmla="*/ 127444 h 551306"/>
                    <a:gd name="connsiteX24" fmla="*/ 422872 w 422871"/>
                    <a:gd name="connsiteY24" fmla="*/ 0 h 551306"/>
                    <a:gd name="connsiteX25" fmla="*/ 356235 w 422871"/>
                    <a:gd name="connsiteY25" fmla="*/ 18479 h 551306"/>
                    <a:gd name="connsiteX26" fmla="*/ 210960 w 422871"/>
                    <a:gd name="connsiteY26" fmla="*/ 296456 h 551306"/>
                    <a:gd name="connsiteX27" fmla="*/ 210045 w 422871"/>
                    <a:gd name="connsiteY27" fmla="*/ 297599 h 551306"/>
                    <a:gd name="connsiteX28" fmla="*/ 211950 w 422871"/>
                    <a:gd name="connsiteY28" fmla="*/ 295123 h 551306"/>
                    <a:gd name="connsiteX29" fmla="*/ 210960 w 422871"/>
                    <a:gd name="connsiteY29" fmla="*/ 296456 h 5513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422871" h="551306">
                      <a:moveTo>
                        <a:pt x="356235" y="18479"/>
                      </a:moveTo>
                      <a:cubicBezTo>
                        <a:pt x="350368" y="34900"/>
                        <a:pt x="344234" y="51207"/>
                        <a:pt x="337795" y="67437"/>
                      </a:cubicBezTo>
                      <a:cubicBezTo>
                        <a:pt x="335471" y="73266"/>
                        <a:pt x="333108" y="79058"/>
                        <a:pt x="330708" y="84849"/>
                      </a:cubicBezTo>
                      <a:cubicBezTo>
                        <a:pt x="330175" y="86182"/>
                        <a:pt x="327851" y="91097"/>
                        <a:pt x="327584" y="91783"/>
                      </a:cubicBezTo>
                      <a:cubicBezTo>
                        <a:pt x="327698" y="91631"/>
                        <a:pt x="327927" y="91212"/>
                        <a:pt x="328308" y="90449"/>
                      </a:cubicBezTo>
                      <a:cubicBezTo>
                        <a:pt x="327127" y="93117"/>
                        <a:pt x="326098" y="95898"/>
                        <a:pt x="324917" y="98603"/>
                      </a:cubicBezTo>
                      <a:cubicBezTo>
                        <a:pt x="319926" y="110033"/>
                        <a:pt x="314782" y="121425"/>
                        <a:pt x="309448" y="132702"/>
                      </a:cubicBezTo>
                      <a:cubicBezTo>
                        <a:pt x="298552" y="155791"/>
                        <a:pt x="286855" y="178460"/>
                        <a:pt x="274244" y="200635"/>
                      </a:cubicBezTo>
                      <a:cubicBezTo>
                        <a:pt x="261709" y="222657"/>
                        <a:pt x="248260" y="244183"/>
                        <a:pt x="233820" y="265024"/>
                      </a:cubicBezTo>
                      <a:cubicBezTo>
                        <a:pt x="226809" y="275196"/>
                        <a:pt x="219532" y="285140"/>
                        <a:pt x="212103" y="294970"/>
                      </a:cubicBezTo>
                      <a:lnTo>
                        <a:pt x="212065" y="294970"/>
                      </a:lnTo>
                      <a:cubicBezTo>
                        <a:pt x="211379" y="295161"/>
                        <a:pt x="209169" y="298704"/>
                        <a:pt x="208712" y="299276"/>
                      </a:cubicBezTo>
                      <a:cubicBezTo>
                        <a:pt x="206845" y="301676"/>
                        <a:pt x="204940" y="304038"/>
                        <a:pt x="203035" y="306400"/>
                      </a:cubicBezTo>
                      <a:cubicBezTo>
                        <a:pt x="198806" y="311658"/>
                        <a:pt x="194501" y="316840"/>
                        <a:pt x="190157" y="321945"/>
                      </a:cubicBezTo>
                      <a:cubicBezTo>
                        <a:pt x="156477" y="361493"/>
                        <a:pt x="118758" y="397726"/>
                        <a:pt x="78181" y="430149"/>
                      </a:cubicBezTo>
                      <a:cubicBezTo>
                        <a:pt x="75895" y="432016"/>
                        <a:pt x="73609" y="433807"/>
                        <a:pt x="71285" y="435635"/>
                      </a:cubicBezTo>
                      <a:cubicBezTo>
                        <a:pt x="70409" y="436321"/>
                        <a:pt x="69380" y="437007"/>
                        <a:pt x="68542" y="437769"/>
                      </a:cubicBezTo>
                      <a:cubicBezTo>
                        <a:pt x="68618" y="437693"/>
                        <a:pt x="68694" y="437655"/>
                        <a:pt x="68732" y="437579"/>
                      </a:cubicBezTo>
                      <a:cubicBezTo>
                        <a:pt x="63665" y="441465"/>
                        <a:pt x="58522" y="445313"/>
                        <a:pt x="53340" y="449047"/>
                      </a:cubicBezTo>
                      <a:cubicBezTo>
                        <a:pt x="43510" y="456209"/>
                        <a:pt x="33528" y="463144"/>
                        <a:pt x="23393" y="469887"/>
                      </a:cubicBezTo>
                      <a:cubicBezTo>
                        <a:pt x="19202" y="472669"/>
                        <a:pt x="15011" y="475374"/>
                        <a:pt x="10782" y="478079"/>
                      </a:cubicBezTo>
                      <a:cubicBezTo>
                        <a:pt x="7010" y="502387"/>
                        <a:pt x="3620" y="526885"/>
                        <a:pt x="0" y="551307"/>
                      </a:cubicBezTo>
                      <a:cubicBezTo>
                        <a:pt x="74143" y="508978"/>
                        <a:pt x="142456" y="456476"/>
                        <a:pt x="201397" y="394716"/>
                      </a:cubicBezTo>
                      <a:cubicBezTo>
                        <a:pt x="275311" y="317221"/>
                        <a:pt x="331775" y="225400"/>
                        <a:pt x="374256" y="127444"/>
                      </a:cubicBezTo>
                      <a:cubicBezTo>
                        <a:pt x="392392" y="85649"/>
                        <a:pt x="408318" y="43053"/>
                        <a:pt x="422872" y="0"/>
                      </a:cubicBezTo>
                      <a:cubicBezTo>
                        <a:pt x="400088" y="4381"/>
                        <a:pt x="377838" y="10592"/>
                        <a:pt x="356235" y="18479"/>
                      </a:cubicBezTo>
                      <a:close/>
                      <a:moveTo>
                        <a:pt x="210960" y="296456"/>
                      </a:moveTo>
                      <a:cubicBezTo>
                        <a:pt x="210541" y="296989"/>
                        <a:pt x="210274" y="297371"/>
                        <a:pt x="210045" y="297599"/>
                      </a:cubicBezTo>
                      <a:cubicBezTo>
                        <a:pt x="210503" y="296913"/>
                        <a:pt x="211531" y="295542"/>
                        <a:pt x="211950" y="295123"/>
                      </a:cubicBezTo>
                      <a:cubicBezTo>
                        <a:pt x="211646" y="295580"/>
                        <a:pt x="211303" y="295999"/>
                        <a:pt x="210960" y="296456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CF461B"/>
                    </a:gs>
                    <a:gs pos="50000">
                      <a:srgbClr val="E76239"/>
                    </a:gs>
                    <a:gs pos="100000">
                      <a:srgbClr val="FF7F57"/>
                    </a:gs>
                  </a:gsLst>
                  <a:lin ang="0" scaled="1"/>
                </a:gra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627" name="任意多边形: 形状 626">
              <a:extLst>
                <a:ext uri="{FF2B5EF4-FFF2-40B4-BE49-F238E27FC236}">
                  <a16:creationId xmlns:a16="http://schemas.microsoft.com/office/drawing/2014/main" id="{1670B3C3-0548-5103-E295-E75AFB808903}"/>
                </a:ext>
              </a:extLst>
            </p:cNvPr>
            <p:cNvSpPr/>
            <p:nvPr/>
          </p:nvSpPr>
          <p:spPr>
            <a:xfrm>
              <a:off x="2226587" y="5563781"/>
              <a:ext cx="1499477" cy="676178"/>
            </a:xfrm>
            <a:custGeom>
              <a:avLst/>
              <a:gdLst>
                <a:gd name="connsiteX0" fmla="*/ 1499478 w 1499477"/>
                <a:gd name="connsiteY0" fmla="*/ 505625 h 676178"/>
                <a:gd name="connsiteX1" fmla="*/ 199468 w 1499477"/>
                <a:gd name="connsiteY1" fmla="*/ 568414 h 676178"/>
                <a:gd name="connsiteX2" fmla="*/ 199315 w 1499477"/>
                <a:gd name="connsiteY2" fmla="*/ 568337 h 676178"/>
                <a:gd name="connsiteX3" fmla="*/ 186095 w 1499477"/>
                <a:gd name="connsiteY3" fmla="*/ 558622 h 676178"/>
                <a:gd name="connsiteX4" fmla="*/ 167159 w 1499477"/>
                <a:gd name="connsiteY4" fmla="*/ 543458 h 676178"/>
                <a:gd name="connsiteX5" fmla="*/ 155196 w 1499477"/>
                <a:gd name="connsiteY5" fmla="*/ 532981 h 676178"/>
                <a:gd name="connsiteX6" fmla="*/ 149404 w 1499477"/>
                <a:gd name="connsiteY6" fmla="*/ 527609 h 676178"/>
                <a:gd name="connsiteX7" fmla="*/ 138203 w 1499477"/>
                <a:gd name="connsiteY7" fmla="*/ 516674 h 676178"/>
                <a:gd name="connsiteX8" fmla="*/ 96217 w 1499477"/>
                <a:gd name="connsiteY8" fmla="*/ 467525 h 676178"/>
                <a:gd name="connsiteX9" fmla="*/ 91073 w 1499477"/>
                <a:gd name="connsiteY9" fmla="*/ 460362 h 676178"/>
                <a:gd name="connsiteX10" fmla="*/ 64403 w 1499477"/>
                <a:gd name="connsiteY10" fmla="*/ 417271 h 676178"/>
                <a:gd name="connsiteX11" fmla="*/ 56212 w 1499477"/>
                <a:gd name="connsiteY11" fmla="*/ 401422 h 676178"/>
                <a:gd name="connsiteX12" fmla="*/ 50687 w 1499477"/>
                <a:gd name="connsiteY12" fmla="*/ 389763 h 676178"/>
                <a:gd name="connsiteX13" fmla="*/ 42724 w 1499477"/>
                <a:gd name="connsiteY13" fmla="*/ 371551 h 676178"/>
                <a:gd name="connsiteX14" fmla="*/ 27294 w 1499477"/>
                <a:gd name="connsiteY14" fmla="*/ 328384 h 676178"/>
                <a:gd name="connsiteX15" fmla="*/ 22989 w 1499477"/>
                <a:gd name="connsiteY15" fmla="*/ 313677 h 676178"/>
                <a:gd name="connsiteX16" fmla="*/ 13883 w 1499477"/>
                <a:gd name="connsiteY16" fmla="*/ 275806 h 676178"/>
                <a:gd name="connsiteX17" fmla="*/ 10911 w 1499477"/>
                <a:gd name="connsiteY17" fmla="*/ 260337 h 676178"/>
                <a:gd name="connsiteX18" fmla="*/ 9539 w 1499477"/>
                <a:gd name="connsiteY18" fmla="*/ 252413 h 676178"/>
                <a:gd name="connsiteX19" fmla="*/ 52 w 1499477"/>
                <a:gd name="connsiteY19" fmla="*/ 120929 h 676178"/>
                <a:gd name="connsiteX20" fmla="*/ 52 w 1499477"/>
                <a:gd name="connsiteY20" fmla="*/ 120701 h 676178"/>
                <a:gd name="connsiteX21" fmla="*/ 205 w 1499477"/>
                <a:gd name="connsiteY21" fmla="*/ 111975 h 676178"/>
                <a:gd name="connsiteX22" fmla="*/ 243 w 1499477"/>
                <a:gd name="connsiteY22" fmla="*/ 109194 h 676178"/>
                <a:gd name="connsiteX23" fmla="*/ 471 w 1499477"/>
                <a:gd name="connsiteY23" fmla="*/ 101536 h 676178"/>
                <a:gd name="connsiteX24" fmla="*/ 814 w 1499477"/>
                <a:gd name="connsiteY24" fmla="*/ 91859 h 676178"/>
                <a:gd name="connsiteX25" fmla="*/ 243435 w 1499477"/>
                <a:gd name="connsiteY25" fmla="*/ 58445 h 676178"/>
                <a:gd name="connsiteX26" fmla="*/ 667641 w 1499477"/>
                <a:gd name="connsiteY26" fmla="*/ 0 h 676178"/>
                <a:gd name="connsiteX27" fmla="*/ 668555 w 1499477"/>
                <a:gd name="connsiteY27" fmla="*/ 3315 h 676178"/>
                <a:gd name="connsiteX28" fmla="*/ 669774 w 1499477"/>
                <a:gd name="connsiteY28" fmla="*/ 6972 h 676178"/>
                <a:gd name="connsiteX29" fmla="*/ 670917 w 1499477"/>
                <a:gd name="connsiteY29" fmla="*/ 9906 h 676178"/>
                <a:gd name="connsiteX30" fmla="*/ 672289 w 1499477"/>
                <a:gd name="connsiteY30" fmla="*/ 13106 h 676178"/>
                <a:gd name="connsiteX31" fmla="*/ 673851 w 1499477"/>
                <a:gd name="connsiteY31" fmla="*/ 16230 h 676178"/>
                <a:gd name="connsiteX32" fmla="*/ 675375 w 1499477"/>
                <a:gd name="connsiteY32" fmla="*/ 19050 h 676178"/>
                <a:gd name="connsiteX33" fmla="*/ 675527 w 1499477"/>
                <a:gd name="connsiteY33" fmla="*/ 19278 h 676178"/>
                <a:gd name="connsiteX34" fmla="*/ 677356 w 1499477"/>
                <a:gd name="connsiteY34" fmla="*/ 22250 h 676178"/>
                <a:gd name="connsiteX35" fmla="*/ 679299 w 1499477"/>
                <a:gd name="connsiteY35" fmla="*/ 25108 h 676178"/>
                <a:gd name="connsiteX36" fmla="*/ 686005 w 1499477"/>
                <a:gd name="connsiteY36" fmla="*/ 33185 h 676178"/>
                <a:gd name="connsiteX37" fmla="*/ 691110 w 1499477"/>
                <a:gd name="connsiteY37" fmla="*/ 37986 h 676178"/>
                <a:gd name="connsiteX38" fmla="*/ 693815 w 1499477"/>
                <a:gd name="connsiteY38" fmla="*/ 40195 h 676178"/>
                <a:gd name="connsiteX39" fmla="*/ 702312 w 1499477"/>
                <a:gd name="connsiteY39" fmla="*/ 45910 h 676178"/>
                <a:gd name="connsiteX40" fmla="*/ 702769 w 1499477"/>
                <a:gd name="connsiteY40" fmla="*/ 46177 h 676178"/>
                <a:gd name="connsiteX41" fmla="*/ 705626 w 1499477"/>
                <a:gd name="connsiteY41" fmla="*/ 47701 h 676178"/>
                <a:gd name="connsiteX42" fmla="*/ 706007 w 1499477"/>
                <a:gd name="connsiteY42" fmla="*/ 47891 h 676178"/>
                <a:gd name="connsiteX43" fmla="*/ 709055 w 1499477"/>
                <a:gd name="connsiteY43" fmla="*/ 49301 h 676178"/>
                <a:gd name="connsiteX44" fmla="*/ 712408 w 1499477"/>
                <a:gd name="connsiteY44" fmla="*/ 50673 h 676178"/>
                <a:gd name="connsiteX45" fmla="*/ 715837 w 1499477"/>
                <a:gd name="connsiteY45" fmla="*/ 51854 h 676178"/>
                <a:gd name="connsiteX46" fmla="*/ 722238 w 1499477"/>
                <a:gd name="connsiteY46" fmla="*/ 53606 h 676178"/>
                <a:gd name="connsiteX47" fmla="*/ 723000 w 1499477"/>
                <a:gd name="connsiteY47" fmla="*/ 53759 h 676178"/>
                <a:gd name="connsiteX48" fmla="*/ 726657 w 1499477"/>
                <a:gd name="connsiteY48" fmla="*/ 54445 h 676178"/>
                <a:gd name="connsiteX49" fmla="*/ 730429 w 1499477"/>
                <a:gd name="connsiteY49" fmla="*/ 54940 h 676178"/>
                <a:gd name="connsiteX50" fmla="*/ 740374 w 1499477"/>
                <a:gd name="connsiteY50" fmla="*/ 55321 h 676178"/>
                <a:gd name="connsiteX51" fmla="*/ 741516 w 1499477"/>
                <a:gd name="connsiteY51" fmla="*/ 55245 h 676178"/>
                <a:gd name="connsiteX52" fmla="*/ 1409867 w 1499477"/>
                <a:gd name="connsiteY52" fmla="*/ 13411 h 676178"/>
                <a:gd name="connsiteX53" fmla="*/ 1407276 w 1499477"/>
                <a:gd name="connsiteY53" fmla="*/ 36766 h 676178"/>
                <a:gd name="connsiteX54" fmla="*/ 1403504 w 1499477"/>
                <a:gd name="connsiteY54" fmla="*/ 98450 h 676178"/>
                <a:gd name="connsiteX55" fmla="*/ 1431431 w 1499477"/>
                <a:gd name="connsiteY55" fmla="*/ 334670 h 676178"/>
                <a:gd name="connsiteX56" fmla="*/ 1453225 w 1499477"/>
                <a:gd name="connsiteY56" fmla="*/ 404355 h 676178"/>
                <a:gd name="connsiteX57" fmla="*/ 1499440 w 1499477"/>
                <a:gd name="connsiteY57" fmla="*/ 505587 h 676178"/>
                <a:gd name="connsiteX58" fmla="*/ 1499478 w 1499477"/>
                <a:gd name="connsiteY58" fmla="*/ 505625 h 676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</a:cxnLst>
              <a:rect l="l" t="t" r="r" b="b"/>
              <a:pathLst>
                <a:path w="1499477" h="676178">
                  <a:moveTo>
                    <a:pt x="1499478" y="505625"/>
                  </a:moveTo>
                  <a:cubicBezTo>
                    <a:pt x="674765" y="844905"/>
                    <a:pt x="209221" y="574205"/>
                    <a:pt x="199468" y="568414"/>
                  </a:cubicBezTo>
                  <a:cubicBezTo>
                    <a:pt x="199353" y="568376"/>
                    <a:pt x="199315" y="568337"/>
                    <a:pt x="199315" y="568337"/>
                  </a:cubicBezTo>
                  <a:cubicBezTo>
                    <a:pt x="194820" y="565137"/>
                    <a:pt x="190400" y="561899"/>
                    <a:pt x="186095" y="558622"/>
                  </a:cubicBezTo>
                  <a:cubicBezTo>
                    <a:pt x="179580" y="553669"/>
                    <a:pt x="173293" y="548640"/>
                    <a:pt x="167159" y="543458"/>
                  </a:cubicBezTo>
                  <a:cubicBezTo>
                    <a:pt x="163120" y="539991"/>
                    <a:pt x="159120" y="536524"/>
                    <a:pt x="155196" y="532981"/>
                  </a:cubicBezTo>
                  <a:cubicBezTo>
                    <a:pt x="153252" y="531190"/>
                    <a:pt x="151309" y="529437"/>
                    <a:pt x="149404" y="527609"/>
                  </a:cubicBezTo>
                  <a:cubicBezTo>
                    <a:pt x="145594" y="524027"/>
                    <a:pt x="141861" y="520370"/>
                    <a:pt x="138203" y="516674"/>
                  </a:cubicBezTo>
                  <a:cubicBezTo>
                    <a:pt x="122772" y="501129"/>
                    <a:pt x="108790" y="484708"/>
                    <a:pt x="96217" y="467525"/>
                  </a:cubicBezTo>
                  <a:cubicBezTo>
                    <a:pt x="94464" y="465163"/>
                    <a:pt x="92750" y="462762"/>
                    <a:pt x="91073" y="460362"/>
                  </a:cubicBezTo>
                  <a:cubicBezTo>
                    <a:pt x="81320" y="446494"/>
                    <a:pt x="72442" y="432092"/>
                    <a:pt x="64403" y="417271"/>
                  </a:cubicBezTo>
                  <a:cubicBezTo>
                    <a:pt x="61584" y="412051"/>
                    <a:pt x="58841" y="406755"/>
                    <a:pt x="56212" y="401422"/>
                  </a:cubicBezTo>
                  <a:cubicBezTo>
                    <a:pt x="54307" y="397573"/>
                    <a:pt x="52440" y="393687"/>
                    <a:pt x="50687" y="389763"/>
                  </a:cubicBezTo>
                  <a:cubicBezTo>
                    <a:pt x="47906" y="383781"/>
                    <a:pt x="45239" y="377685"/>
                    <a:pt x="42724" y="371551"/>
                  </a:cubicBezTo>
                  <a:cubicBezTo>
                    <a:pt x="36971" y="357492"/>
                    <a:pt x="31828" y="343090"/>
                    <a:pt x="27294" y="328384"/>
                  </a:cubicBezTo>
                  <a:cubicBezTo>
                    <a:pt x="25808" y="323507"/>
                    <a:pt x="24360" y="318592"/>
                    <a:pt x="22989" y="313677"/>
                  </a:cubicBezTo>
                  <a:cubicBezTo>
                    <a:pt x="19521" y="301257"/>
                    <a:pt x="16512" y="288608"/>
                    <a:pt x="13883" y="275806"/>
                  </a:cubicBezTo>
                  <a:cubicBezTo>
                    <a:pt x="12816" y="270662"/>
                    <a:pt x="11825" y="265519"/>
                    <a:pt x="10911" y="260337"/>
                  </a:cubicBezTo>
                  <a:cubicBezTo>
                    <a:pt x="10416" y="257670"/>
                    <a:pt x="9958" y="255041"/>
                    <a:pt x="9539" y="252413"/>
                  </a:cubicBezTo>
                  <a:cubicBezTo>
                    <a:pt x="2567" y="210350"/>
                    <a:pt x="-443" y="166382"/>
                    <a:pt x="52" y="120929"/>
                  </a:cubicBezTo>
                  <a:lnTo>
                    <a:pt x="52" y="120701"/>
                  </a:lnTo>
                  <a:cubicBezTo>
                    <a:pt x="90" y="117805"/>
                    <a:pt x="129" y="114871"/>
                    <a:pt x="205" y="111975"/>
                  </a:cubicBezTo>
                  <a:cubicBezTo>
                    <a:pt x="205" y="111061"/>
                    <a:pt x="243" y="110109"/>
                    <a:pt x="243" y="109194"/>
                  </a:cubicBezTo>
                  <a:cubicBezTo>
                    <a:pt x="319" y="106642"/>
                    <a:pt x="395" y="104089"/>
                    <a:pt x="471" y="101536"/>
                  </a:cubicBezTo>
                  <a:cubicBezTo>
                    <a:pt x="548" y="98298"/>
                    <a:pt x="662" y="95097"/>
                    <a:pt x="814" y="91859"/>
                  </a:cubicBezTo>
                  <a:lnTo>
                    <a:pt x="243435" y="58445"/>
                  </a:lnTo>
                  <a:lnTo>
                    <a:pt x="667641" y="0"/>
                  </a:lnTo>
                  <a:cubicBezTo>
                    <a:pt x="667907" y="1105"/>
                    <a:pt x="668212" y="2210"/>
                    <a:pt x="668555" y="3315"/>
                  </a:cubicBezTo>
                  <a:cubicBezTo>
                    <a:pt x="668936" y="4534"/>
                    <a:pt x="669317" y="5753"/>
                    <a:pt x="669774" y="6972"/>
                  </a:cubicBezTo>
                  <a:cubicBezTo>
                    <a:pt x="670117" y="7963"/>
                    <a:pt x="670498" y="8953"/>
                    <a:pt x="670917" y="9906"/>
                  </a:cubicBezTo>
                  <a:cubicBezTo>
                    <a:pt x="671336" y="10972"/>
                    <a:pt x="671794" y="12039"/>
                    <a:pt x="672289" y="13106"/>
                  </a:cubicBezTo>
                  <a:cubicBezTo>
                    <a:pt x="672784" y="14173"/>
                    <a:pt x="673279" y="15202"/>
                    <a:pt x="673851" y="16230"/>
                  </a:cubicBezTo>
                  <a:cubicBezTo>
                    <a:pt x="674308" y="17183"/>
                    <a:pt x="674841" y="18135"/>
                    <a:pt x="675375" y="19050"/>
                  </a:cubicBezTo>
                  <a:cubicBezTo>
                    <a:pt x="675451" y="19126"/>
                    <a:pt x="675489" y="19202"/>
                    <a:pt x="675527" y="19278"/>
                  </a:cubicBezTo>
                  <a:cubicBezTo>
                    <a:pt x="676099" y="20307"/>
                    <a:pt x="676708" y="21298"/>
                    <a:pt x="677356" y="22250"/>
                  </a:cubicBezTo>
                  <a:cubicBezTo>
                    <a:pt x="677966" y="23241"/>
                    <a:pt x="678613" y="24193"/>
                    <a:pt x="679299" y="25108"/>
                  </a:cubicBezTo>
                  <a:cubicBezTo>
                    <a:pt x="681357" y="27965"/>
                    <a:pt x="683566" y="30670"/>
                    <a:pt x="686005" y="33185"/>
                  </a:cubicBezTo>
                  <a:cubicBezTo>
                    <a:pt x="687643" y="34861"/>
                    <a:pt x="689319" y="36461"/>
                    <a:pt x="691110" y="37986"/>
                  </a:cubicBezTo>
                  <a:cubicBezTo>
                    <a:pt x="691986" y="38786"/>
                    <a:pt x="692901" y="39510"/>
                    <a:pt x="693815" y="40195"/>
                  </a:cubicBezTo>
                  <a:cubicBezTo>
                    <a:pt x="696482" y="42329"/>
                    <a:pt x="699340" y="44234"/>
                    <a:pt x="702312" y="45910"/>
                  </a:cubicBezTo>
                  <a:cubicBezTo>
                    <a:pt x="702464" y="45986"/>
                    <a:pt x="702616" y="46101"/>
                    <a:pt x="702769" y="46177"/>
                  </a:cubicBezTo>
                  <a:cubicBezTo>
                    <a:pt x="703683" y="46710"/>
                    <a:pt x="704674" y="47205"/>
                    <a:pt x="705626" y="47701"/>
                  </a:cubicBezTo>
                  <a:cubicBezTo>
                    <a:pt x="705741" y="47777"/>
                    <a:pt x="705893" y="47815"/>
                    <a:pt x="706007" y="47891"/>
                  </a:cubicBezTo>
                  <a:cubicBezTo>
                    <a:pt x="706998" y="48387"/>
                    <a:pt x="708027" y="48882"/>
                    <a:pt x="709055" y="49301"/>
                  </a:cubicBezTo>
                  <a:cubicBezTo>
                    <a:pt x="710160" y="49796"/>
                    <a:pt x="711265" y="50254"/>
                    <a:pt x="712408" y="50673"/>
                  </a:cubicBezTo>
                  <a:cubicBezTo>
                    <a:pt x="713551" y="51130"/>
                    <a:pt x="714694" y="51511"/>
                    <a:pt x="715837" y="51854"/>
                  </a:cubicBezTo>
                  <a:cubicBezTo>
                    <a:pt x="717933" y="52540"/>
                    <a:pt x="720066" y="53149"/>
                    <a:pt x="722238" y="53606"/>
                  </a:cubicBezTo>
                  <a:cubicBezTo>
                    <a:pt x="722466" y="53683"/>
                    <a:pt x="722733" y="53721"/>
                    <a:pt x="723000" y="53759"/>
                  </a:cubicBezTo>
                  <a:cubicBezTo>
                    <a:pt x="724181" y="54026"/>
                    <a:pt x="725438" y="54254"/>
                    <a:pt x="726657" y="54445"/>
                  </a:cubicBezTo>
                  <a:cubicBezTo>
                    <a:pt x="727915" y="54635"/>
                    <a:pt x="729172" y="54825"/>
                    <a:pt x="730429" y="54940"/>
                  </a:cubicBezTo>
                  <a:cubicBezTo>
                    <a:pt x="733668" y="55283"/>
                    <a:pt x="736983" y="55397"/>
                    <a:pt x="740374" y="55321"/>
                  </a:cubicBezTo>
                  <a:lnTo>
                    <a:pt x="741516" y="55245"/>
                  </a:lnTo>
                  <a:lnTo>
                    <a:pt x="1409867" y="13411"/>
                  </a:lnTo>
                  <a:cubicBezTo>
                    <a:pt x="1408876" y="21260"/>
                    <a:pt x="1408000" y="29070"/>
                    <a:pt x="1407276" y="36766"/>
                  </a:cubicBezTo>
                  <a:cubicBezTo>
                    <a:pt x="1405180" y="57836"/>
                    <a:pt x="1403961" y="78410"/>
                    <a:pt x="1403504" y="98450"/>
                  </a:cubicBezTo>
                  <a:cubicBezTo>
                    <a:pt x="1401256" y="189852"/>
                    <a:pt x="1414286" y="270129"/>
                    <a:pt x="1431431" y="334670"/>
                  </a:cubicBezTo>
                  <a:cubicBezTo>
                    <a:pt x="1438289" y="360502"/>
                    <a:pt x="1445795" y="383819"/>
                    <a:pt x="1453225" y="404355"/>
                  </a:cubicBezTo>
                  <a:cubicBezTo>
                    <a:pt x="1476161" y="467487"/>
                    <a:pt x="1498487" y="504025"/>
                    <a:pt x="1499440" y="505587"/>
                  </a:cubicBezTo>
                  <a:cubicBezTo>
                    <a:pt x="1499478" y="505625"/>
                    <a:pt x="1499478" y="505625"/>
                    <a:pt x="1499478" y="505625"/>
                  </a:cubicBez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50000">
                  <a:srgbClr val="FFC2C2"/>
                </a:gs>
                <a:gs pos="100000">
                  <a:srgbClr val="FF8585"/>
                </a:gs>
              </a:gsLst>
              <a:lin ang="7677432" scaled="1"/>
            </a:gradFill>
            <a:ln w="38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8" name="任意多边形: 形状 627">
              <a:extLst>
                <a:ext uri="{FF2B5EF4-FFF2-40B4-BE49-F238E27FC236}">
                  <a16:creationId xmlns:a16="http://schemas.microsoft.com/office/drawing/2014/main" id="{10A4D640-7512-58BA-630C-DCF9EC54D381}"/>
                </a:ext>
              </a:extLst>
            </p:cNvPr>
            <p:cNvSpPr/>
            <p:nvPr/>
          </p:nvSpPr>
          <p:spPr>
            <a:xfrm>
              <a:off x="2226587" y="4074457"/>
              <a:ext cx="1535559" cy="2165502"/>
            </a:xfrm>
            <a:custGeom>
              <a:avLst/>
              <a:gdLst>
                <a:gd name="connsiteX0" fmla="*/ 1499440 w 1535559"/>
                <a:gd name="connsiteY0" fmla="*/ 1994910 h 2165502"/>
                <a:gd name="connsiteX1" fmla="*/ 1499478 w 1535559"/>
                <a:gd name="connsiteY1" fmla="*/ 1994948 h 2165502"/>
                <a:gd name="connsiteX2" fmla="*/ 199468 w 1535559"/>
                <a:gd name="connsiteY2" fmla="*/ 2057737 h 2165502"/>
                <a:gd name="connsiteX3" fmla="*/ 199316 w 1535559"/>
                <a:gd name="connsiteY3" fmla="*/ 2057661 h 2165502"/>
                <a:gd name="connsiteX4" fmla="*/ 186095 w 1535559"/>
                <a:gd name="connsiteY4" fmla="*/ 2047946 h 2165502"/>
                <a:gd name="connsiteX5" fmla="*/ 167159 w 1535559"/>
                <a:gd name="connsiteY5" fmla="*/ 2032781 h 2165502"/>
                <a:gd name="connsiteX6" fmla="*/ 155196 w 1535559"/>
                <a:gd name="connsiteY6" fmla="*/ 2022304 h 2165502"/>
                <a:gd name="connsiteX7" fmla="*/ 149405 w 1535559"/>
                <a:gd name="connsiteY7" fmla="*/ 2016932 h 2165502"/>
                <a:gd name="connsiteX8" fmla="*/ 138203 w 1535559"/>
                <a:gd name="connsiteY8" fmla="*/ 2005997 h 2165502"/>
                <a:gd name="connsiteX9" fmla="*/ 96217 w 1535559"/>
                <a:gd name="connsiteY9" fmla="*/ 1956848 h 2165502"/>
                <a:gd name="connsiteX10" fmla="*/ 91074 w 1535559"/>
                <a:gd name="connsiteY10" fmla="*/ 1949686 h 2165502"/>
                <a:gd name="connsiteX11" fmla="*/ 64404 w 1535559"/>
                <a:gd name="connsiteY11" fmla="*/ 1906594 h 2165502"/>
                <a:gd name="connsiteX12" fmla="*/ 56212 w 1535559"/>
                <a:gd name="connsiteY12" fmla="*/ 1890745 h 2165502"/>
                <a:gd name="connsiteX13" fmla="*/ 50688 w 1535559"/>
                <a:gd name="connsiteY13" fmla="*/ 1879086 h 2165502"/>
                <a:gd name="connsiteX14" fmla="*/ 42725 w 1535559"/>
                <a:gd name="connsiteY14" fmla="*/ 1860874 h 2165502"/>
                <a:gd name="connsiteX15" fmla="*/ 27294 w 1535559"/>
                <a:gd name="connsiteY15" fmla="*/ 1817707 h 2165502"/>
                <a:gd name="connsiteX16" fmla="*/ 22989 w 1535559"/>
                <a:gd name="connsiteY16" fmla="*/ 1803001 h 2165502"/>
                <a:gd name="connsiteX17" fmla="*/ 13883 w 1535559"/>
                <a:gd name="connsiteY17" fmla="*/ 1765129 h 2165502"/>
                <a:gd name="connsiteX18" fmla="*/ 10911 w 1535559"/>
                <a:gd name="connsiteY18" fmla="*/ 1749661 h 2165502"/>
                <a:gd name="connsiteX19" fmla="*/ 9540 w 1535559"/>
                <a:gd name="connsiteY19" fmla="*/ 1741736 h 2165502"/>
                <a:gd name="connsiteX20" fmla="*/ 53 w 1535559"/>
                <a:gd name="connsiteY20" fmla="*/ 1610253 h 2165502"/>
                <a:gd name="connsiteX21" fmla="*/ 53 w 1535559"/>
                <a:gd name="connsiteY21" fmla="*/ 1610024 h 2165502"/>
                <a:gd name="connsiteX22" fmla="*/ 205 w 1535559"/>
                <a:gd name="connsiteY22" fmla="*/ 1601299 h 2165502"/>
                <a:gd name="connsiteX23" fmla="*/ 243 w 1535559"/>
                <a:gd name="connsiteY23" fmla="*/ 1598518 h 2165502"/>
                <a:gd name="connsiteX24" fmla="*/ 472 w 1535559"/>
                <a:gd name="connsiteY24" fmla="*/ 1590860 h 2165502"/>
                <a:gd name="connsiteX25" fmla="*/ 815 w 1535559"/>
                <a:gd name="connsiteY25" fmla="*/ 1581182 h 2165502"/>
                <a:gd name="connsiteX26" fmla="*/ 611291 w 1535559"/>
                <a:gd name="connsiteY26" fmla="*/ 161919 h 2165502"/>
                <a:gd name="connsiteX27" fmla="*/ 1023114 w 1535559"/>
                <a:gd name="connsiteY27" fmla="*/ 26626 h 2165502"/>
                <a:gd name="connsiteX28" fmla="*/ 243436 w 1535559"/>
                <a:gd name="connsiteY28" fmla="*/ 1547769 h 2165502"/>
                <a:gd name="connsiteX29" fmla="*/ 395226 w 1535559"/>
                <a:gd name="connsiteY29" fmla="*/ 1858817 h 2165502"/>
                <a:gd name="connsiteX30" fmla="*/ 1411696 w 1535559"/>
                <a:gd name="connsiteY30" fmla="*/ 1830394 h 2165502"/>
                <a:gd name="connsiteX31" fmla="*/ 1431432 w 1535559"/>
                <a:gd name="connsiteY31" fmla="*/ 1823994 h 2165502"/>
                <a:gd name="connsiteX32" fmla="*/ 1453225 w 1535559"/>
                <a:gd name="connsiteY32" fmla="*/ 1893678 h 2165502"/>
                <a:gd name="connsiteX33" fmla="*/ 1535559 w 1535559"/>
                <a:gd name="connsiteY33" fmla="*/ 1980356 h 2165502"/>
                <a:gd name="connsiteX34" fmla="*/ 1499440 w 1535559"/>
                <a:gd name="connsiteY34" fmla="*/ 1994910 h 2165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535559" h="2165502">
                  <a:moveTo>
                    <a:pt x="1499440" y="1994910"/>
                  </a:moveTo>
                  <a:cubicBezTo>
                    <a:pt x="1499478" y="1994948"/>
                    <a:pt x="1499478" y="1994948"/>
                    <a:pt x="1499478" y="1994948"/>
                  </a:cubicBezTo>
                  <a:cubicBezTo>
                    <a:pt x="674766" y="2334229"/>
                    <a:pt x="209222" y="2063528"/>
                    <a:pt x="199468" y="2057737"/>
                  </a:cubicBezTo>
                  <a:cubicBezTo>
                    <a:pt x="199354" y="2057699"/>
                    <a:pt x="199316" y="2057661"/>
                    <a:pt x="199316" y="2057661"/>
                  </a:cubicBezTo>
                  <a:cubicBezTo>
                    <a:pt x="194820" y="2054461"/>
                    <a:pt x="190400" y="2051222"/>
                    <a:pt x="186095" y="2047946"/>
                  </a:cubicBezTo>
                  <a:cubicBezTo>
                    <a:pt x="179580" y="2042992"/>
                    <a:pt x="173294" y="2037963"/>
                    <a:pt x="167159" y="2032781"/>
                  </a:cubicBezTo>
                  <a:cubicBezTo>
                    <a:pt x="163121" y="2029315"/>
                    <a:pt x="159120" y="2025847"/>
                    <a:pt x="155196" y="2022304"/>
                  </a:cubicBezTo>
                  <a:cubicBezTo>
                    <a:pt x="153253" y="2020513"/>
                    <a:pt x="151310" y="2018761"/>
                    <a:pt x="149405" y="2016932"/>
                  </a:cubicBezTo>
                  <a:cubicBezTo>
                    <a:pt x="145595" y="2013351"/>
                    <a:pt x="141861" y="2009693"/>
                    <a:pt x="138203" y="2005997"/>
                  </a:cubicBezTo>
                  <a:cubicBezTo>
                    <a:pt x="122773" y="1990452"/>
                    <a:pt x="108790" y="1974032"/>
                    <a:pt x="96217" y="1956848"/>
                  </a:cubicBezTo>
                  <a:cubicBezTo>
                    <a:pt x="94465" y="1954486"/>
                    <a:pt x="92750" y="1952086"/>
                    <a:pt x="91074" y="1949686"/>
                  </a:cubicBezTo>
                  <a:cubicBezTo>
                    <a:pt x="81320" y="1935817"/>
                    <a:pt x="72443" y="1921415"/>
                    <a:pt x="64404" y="1906594"/>
                  </a:cubicBezTo>
                  <a:cubicBezTo>
                    <a:pt x="61584" y="1901375"/>
                    <a:pt x="58841" y="1896079"/>
                    <a:pt x="56212" y="1890745"/>
                  </a:cubicBezTo>
                  <a:cubicBezTo>
                    <a:pt x="54307" y="1886897"/>
                    <a:pt x="52440" y="1883011"/>
                    <a:pt x="50688" y="1879086"/>
                  </a:cubicBezTo>
                  <a:cubicBezTo>
                    <a:pt x="47906" y="1873105"/>
                    <a:pt x="45239" y="1867008"/>
                    <a:pt x="42725" y="1860874"/>
                  </a:cubicBezTo>
                  <a:cubicBezTo>
                    <a:pt x="36972" y="1846816"/>
                    <a:pt x="31828" y="1832414"/>
                    <a:pt x="27294" y="1817707"/>
                  </a:cubicBezTo>
                  <a:cubicBezTo>
                    <a:pt x="25808" y="1812830"/>
                    <a:pt x="24361" y="1807916"/>
                    <a:pt x="22989" y="1803001"/>
                  </a:cubicBezTo>
                  <a:cubicBezTo>
                    <a:pt x="19522" y="1790580"/>
                    <a:pt x="16512" y="1777931"/>
                    <a:pt x="13883" y="1765129"/>
                  </a:cubicBezTo>
                  <a:cubicBezTo>
                    <a:pt x="12816" y="1759986"/>
                    <a:pt x="11826" y="1754842"/>
                    <a:pt x="10911" y="1749661"/>
                  </a:cubicBezTo>
                  <a:cubicBezTo>
                    <a:pt x="10416" y="1746993"/>
                    <a:pt x="9959" y="1744365"/>
                    <a:pt x="9540" y="1741736"/>
                  </a:cubicBezTo>
                  <a:cubicBezTo>
                    <a:pt x="2529" y="1699712"/>
                    <a:pt x="-442" y="1655706"/>
                    <a:pt x="53" y="1610253"/>
                  </a:cubicBezTo>
                  <a:lnTo>
                    <a:pt x="53" y="1610024"/>
                  </a:lnTo>
                  <a:cubicBezTo>
                    <a:pt x="91" y="1607128"/>
                    <a:pt x="129" y="1604195"/>
                    <a:pt x="205" y="1601299"/>
                  </a:cubicBezTo>
                  <a:cubicBezTo>
                    <a:pt x="205" y="1600385"/>
                    <a:pt x="243" y="1599432"/>
                    <a:pt x="243" y="1598518"/>
                  </a:cubicBezTo>
                  <a:cubicBezTo>
                    <a:pt x="320" y="1595965"/>
                    <a:pt x="396" y="1593412"/>
                    <a:pt x="472" y="1590860"/>
                  </a:cubicBezTo>
                  <a:cubicBezTo>
                    <a:pt x="548" y="1587621"/>
                    <a:pt x="662" y="1584421"/>
                    <a:pt x="815" y="1581182"/>
                  </a:cubicBezTo>
                  <a:cubicBezTo>
                    <a:pt x="25618" y="985527"/>
                    <a:pt x="611291" y="161919"/>
                    <a:pt x="611291" y="161919"/>
                  </a:cubicBezTo>
                  <a:cubicBezTo>
                    <a:pt x="783732" y="-22409"/>
                    <a:pt x="925540" y="-20008"/>
                    <a:pt x="1023114" y="26626"/>
                  </a:cubicBezTo>
                  <a:cubicBezTo>
                    <a:pt x="894374" y="186761"/>
                    <a:pt x="235473" y="1031666"/>
                    <a:pt x="243436" y="1547769"/>
                  </a:cubicBezTo>
                  <a:cubicBezTo>
                    <a:pt x="245417" y="1677690"/>
                    <a:pt x="289651" y="1786732"/>
                    <a:pt x="395226" y="1858817"/>
                  </a:cubicBezTo>
                  <a:cubicBezTo>
                    <a:pt x="395226" y="1858817"/>
                    <a:pt x="623064" y="2083912"/>
                    <a:pt x="1411696" y="1830394"/>
                  </a:cubicBezTo>
                  <a:cubicBezTo>
                    <a:pt x="1418249" y="1828299"/>
                    <a:pt x="1424802" y="1826165"/>
                    <a:pt x="1431432" y="1823994"/>
                  </a:cubicBezTo>
                  <a:cubicBezTo>
                    <a:pt x="1438290" y="1849826"/>
                    <a:pt x="1445796" y="1873143"/>
                    <a:pt x="1453225" y="1893678"/>
                  </a:cubicBezTo>
                  <a:cubicBezTo>
                    <a:pt x="1494144" y="1946752"/>
                    <a:pt x="1535559" y="1980356"/>
                    <a:pt x="1535559" y="1980356"/>
                  </a:cubicBezTo>
                  <a:cubicBezTo>
                    <a:pt x="1523443" y="1985347"/>
                    <a:pt x="1511404" y="1990186"/>
                    <a:pt x="1499440" y="1994910"/>
                  </a:cubicBez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50000">
                  <a:srgbClr val="FFC2C2"/>
                </a:gs>
                <a:gs pos="100000">
                  <a:srgbClr val="FF8585"/>
                </a:gs>
              </a:gsLst>
              <a:lin ang="9672282" scaled="1"/>
            </a:gradFill>
            <a:ln w="38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629" name="图形 7">
              <a:extLst>
                <a:ext uri="{FF2B5EF4-FFF2-40B4-BE49-F238E27FC236}">
                  <a16:creationId xmlns:a16="http://schemas.microsoft.com/office/drawing/2014/main" id="{316217F6-3EEF-F7FE-4294-BE1E7513CD33}"/>
                </a:ext>
              </a:extLst>
            </p:cNvPr>
            <p:cNvGrpSpPr/>
            <p:nvPr/>
          </p:nvGrpSpPr>
          <p:grpSpPr>
            <a:xfrm>
              <a:off x="3349371" y="3953146"/>
              <a:ext cx="757694" cy="427286"/>
              <a:chOff x="3349371" y="3953146"/>
              <a:chExt cx="757694" cy="427286"/>
            </a:xfrm>
          </p:grpSpPr>
          <p:sp>
            <p:nvSpPr>
              <p:cNvPr id="630" name="任意多边形: 形状 629">
                <a:extLst>
                  <a:ext uri="{FF2B5EF4-FFF2-40B4-BE49-F238E27FC236}">
                    <a16:creationId xmlns:a16="http://schemas.microsoft.com/office/drawing/2014/main" id="{D712FB2E-36AB-FDCA-BF7F-7276B2FE2ECE}"/>
                  </a:ext>
                </a:extLst>
              </p:cNvPr>
              <p:cNvSpPr/>
              <p:nvPr/>
            </p:nvSpPr>
            <p:spPr>
              <a:xfrm>
                <a:off x="3349371" y="3953146"/>
                <a:ext cx="499757" cy="427286"/>
              </a:xfrm>
              <a:custGeom>
                <a:avLst/>
                <a:gdLst>
                  <a:gd name="connsiteX0" fmla="*/ 129426 w 499757"/>
                  <a:gd name="connsiteY0" fmla="*/ 1100 h 427286"/>
                  <a:gd name="connsiteX1" fmla="*/ 499758 w 499757"/>
                  <a:gd name="connsiteY1" fmla="*/ 227642 h 427286"/>
                  <a:gd name="connsiteX2" fmla="*/ 408775 w 499757"/>
                  <a:gd name="connsiteY2" fmla="*/ 427286 h 427286"/>
                  <a:gd name="connsiteX3" fmla="*/ 0 w 499757"/>
                  <a:gd name="connsiteY3" fmla="*/ 69565 h 427286"/>
                  <a:gd name="connsiteX4" fmla="*/ 129426 w 499757"/>
                  <a:gd name="connsiteY4" fmla="*/ 1100 h 4272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9757" h="427286">
                    <a:moveTo>
                      <a:pt x="129426" y="1100"/>
                    </a:moveTo>
                    <a:cubicBezTo>
                      <a:pt x="129426" y="1100"/>
                      <a:pt x="384658" y="65984"/>
                      <a:pt x="499758" y="227642"/>
                    </a:cubicBezTo>
                    <a:cubicBezTo>
                      <a:pt x="499758" y="227642"/>
                      <a:pt x="400050" y="271724"/>
                      <a:pt x="408775" y="427286"/>
                    </a:cubicBezTo>
                    <a:cubicBezTo>
                      <a:pt x="408775" y="427286"/>
                      <a:pt x="205321" y="148052"/>
                      <a:pt x="0" y="69565"/>
                    </a:cubicBezTo>
                    <a:cubicBezTo>
                      <a:pt x="0" y="69527"/>
                      <a:pt x="51968" y="-10216"/>
                      <a:pt x="129426" y="1100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/>
                  </a:gs>
                  <a:gs pos="50000">
                    <a:srgbClr val="FFC2C2"/>
                  </a:gs>
                  <a:gs pos="100000">
                    <a:srgbClr val="FF8585"/>
                  </a:gs>
                </a:gsLst>
                <a:lin ang="5306268" scaled="1"/>
              </a:gra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31" name="任意多边形: 形状 630">
                <a:extLst>
                  <a:ext uri="{FF2B5EF4-FFF2-40B4-BE49-F238E27FC236}">
                    <a16:creationId xmlns:a16="http://schemas.microsoft.com/office/drawing/2014/main" id="{E6D999F0-7109-7E19-845A-0D2821D345CD}"/>
                  </a:ext>
                </a:extLst>
              </p:cNvPr>
              <p:cNvSpPr/>
              <p:nvPr/>
            </p:nvSpPr>
            <p:spPr>
              <a:xfrm>
                <a:off x="3910698" y="4003865"/>
                <a:ext cx="196367" cy="343878"/>
              </a:xfrm>
              <a:custGeom>
                <a:avLst/>
                <a:gdLst>
                  <a:gd name="connsiteX0" fmla="*/ 94717 w 196367"/>
                  <a:gd name="connsiteY0" fmla="*/ 12408 h 343878"/>
                  <a:gd name="connsiteX1" fmla="*/ 196367 w 196367"/>
                  <a:gd name="connsiteY1" fmla="*/ 32411 h 343878"/>
                  <a:gd name="connsiteX2" fmla="*/ 147333 w 196367"/>
                  <a:gd name="connsiteY2" fmla="*/ 343878 h 343878"/>
                  <a:gd name="connsiteX3" fmla="*/ 0 w 196367"/>
                  <a:gd name="connsiteY3" fmla="*/ 171933 h 343878"/>
                  <a:gd name="connsiteX4" fmla="*/ 94717 w 196367"/>
                  <a:gd name="connsiteY4" fmla="*/ 12408 h 3438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6367" h="343878">
                    <a:moveTo>
                      <a:pt x="94717" y="12408"/>
                    </a:moveTo>
                    <a:cubicBezTo>
                      <a:pt x="94717" y="12408"/>
                      <a:pt x="157658" y="-26035"/>
                      <a:pt x="196367" y="32411"/>
                    </a:cubicBezTo>
                    <a:cubicBezTo>
                      <a:pt x="196367" y="32411"/>
                      <a:pt x="109385" y="103848"/>
                      <a:pt x="147333" y="343878"/>
                    </a:cubicBezTo>
                    <a:cubicBezTo>
                      <a:pt x="147333" y="343878"/>
                      <a:pt x="111023" y="201613"/>
                      <a:pt x="0" y="171933"/>
                    </a:cubicBezTo>
                    <a:cubicBezTo>
                      <a:pt x="0" y="171933"/>
                      <a:pt x="51435" y="53251"/>
                      <a:pt x="94717" y="12408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/>
                  </a:gs>
                  <a:gs pos="50000">
                    <a:srgbClr val="FFC2C2"/>
                  </a:gs>
                  <a:gs pos="100000">
                    <a:srgbClr val="FF8585"/>
                  </a:gs>
                </a:gsLst>
                <a:lin ang="5306267" scaled="1"/>
              </a:gra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632" name="图形 7">
              <a:extLst>
                <a:ext uri="{FF2B5EF4-FFF2-40B4-BE49-F238E27FC236}">
                  <a16:creationId xmlns:a16="http://schemas.microsoft.com/office/drawing/2014/main" id="{5FC77DE8-2206-3CF1-4A35-959F54BB6A0D}"/>
                </a:ext>
              </a:extLst>
            </p:cNvPr>
            <p:cNvGrpSpPr/>
            <p:nvPr/>
          </p:nvGrpSpPr>
          <p:grpSpPr>
            <a:xfrm>
              <a:off x="5861951" y="4989042"/>
              <a:ext cx="137160" cy="137160"/>
              <a:chOff x="5861951" y="4989042"/>
              <a:chExt cx="137160" cy="137160"/>
            </a:xfrm>
          </p:grpSpPr>
          <p:sp>
            <p:nvSpPr>
              <p:cNvPr id="633" name="任意多边形: 形状 632">
                <a:extLst>
                  <a:ext uri="{FF2B5EF4-FFF2-40B4-BE49-F238E27FC236}">
                    <a16:creationId xmlns:a16="http://schemas.microsoft.com/office/drawing/2014/main" id="{02F94934-26DE-17E2-6AD6-A1CB0003824B}"/>
                  </a:ext>
                </a:extLst>
              </p:cNvPr>
              <p:cNvSpPr/>
              <p:nvPr/>
            </p:nvSpPr>
            <p:spPr>
              <a:xfrm>
                <a:off x="5861951" y="4989042"/>
                <a:ext cx="137160" cy="137160"/>
              </a:xfrm>
              <a:custGeom>
                <a:avLst/>
                <a:gdLst>
                  <a:gd name="connsiteX0" fmla="*/ 137160 w 137160"/>
                  <a:gd name="connsiteY0" fmla="*/ 68580 h 137160"/>
                  <a:gd name="connsiteX1" fmla="*/ 68580 w 137160"/>
                  <a:gd name="connsiteY1" fmla="*/ 137160 h 137160"/>
                  <a:gd name="connsiteX2" fmla="*/ 0 w 137160"/>
                  <a:gd name="connsiteY2" fmla="*/ 68580 h 137160"/>
                  <a:gd name="connsiteX3" fmla="*/ 68580 w 137160"/>
                  <a:gd name="connsiteY3" fmla="*/ 0 h 137160"/>
                  <a:gd name="connsiteX4" fmla="*/ 137160 w 137160"/>
                  <a:gd name="connsiteY4" fmla="*/ 68580 h 1371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7160" h="137160">
                    <a:moveTo>
                      <a:pt x="137160" y="68580"/>
                    </a:moveTo>
                    <a:cubicBezTo>
                      <a:pt x="137160" y="106456"/>
                      <a:pt x="106456" y="137160"/>
                      <a:pt x="68580" y="137160"/>
                    </a:cubicBezTo>
                    <a:cubicBezTo>
                      <a:pt x="30704" y="137160"/>
                      <a:pt x="0" y="106456"/>
                      <a:pt x="0" y="68580"/>
                    </a:cubicBezTo>
                    <a:cubicBezTo>
                      <a:pt x="0" y="30704"/>
                      <a:pt x="30704" y="0"/>
                      <a:pt x="68580" y="0"/>
                    </a:cubicBezTo>
                    <a:cubicBezTo>
                      <a:pt x="106456" y="0"/>
                      <a:pt x="137160" y="30704"/>
                      <a:pt x="137160" y="68580"/>
                    </a:cubicBezTo>
                    <a:close/>
                  </a:path>
                </a:pathLst>
              </a:custGeom>
              <a:gradFill>
                <a:gsLst>
                  <a:gs pos="2410">
                    <a:srgbClr val="C9363D"/>
                  </a:gs>
                  <a:gs pos="99470">
                    <a:srgbClr val="FF8589"/>
                  </a:gs>
                </a:gsLst>
                <a:lin ang="10173127" scaled="1"/>
              </a:gra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634" name="图形 7">
                <a:extLst>
                  <a:ext uri="{FF2B5EF4-FFF2-40B4-BE49-F238E27FC236}">
                    <a16:creationId xmlns:a16="http://schemas.microsoft.com/office/drawing/2014/main" id="{65C4B8B5-BC3C-D91C-FD04-B30948C73C9F}"/>
                  </a:ext>
                </a:extLst>
              </p:cNvPr>
              <p:cNvGrpSpPr/>
              <p:nvPr/>
            </p:nvGrpSpPr>
            <p:grpSpPr>
              <a:xfrm>
                <a:off x="5896105" y="5025329"/>
                <a:ext cx="70849" cy="66376"/>
                <a:chOff x="5896105" y="5025329"/>
                <a:chExt cx="70849" cy="66376"/>
              </a:xfrm>
            </p:grpSpPr>
            <p:sp>
              <p:nvSpPr>
                <p:cNvPr id="635" name="任意多边形: 形状 634">
                  <a:extLst>
                    <a:ext uri="{FF2B5EF4-FFF2-40B4-BE49-F238E27FC236}">
                      <a16:creationId xmlns:a16="http://schemas.microsoft.com/office/drawing/2014/main" id="{34A84E48-E9AD-194F-22A7-6CF2DFAC356D}"/>
                    </a:ext>
                  </a:extLst>
                </p:cNvPr>
                <p:cNvSpPr/>
                <p:nvPr/>
              </p:nvSpPr>
              <p:spPr>
                <a:xfrm>
                  <a:off x="5896105" y="5025329"/>
                  <a:ext cx="31019" cy="31019"/>
                </a:xfrm>
                <a:custGeom>
                  <a:avLst/>
                  <a:gdLst>
                    <a:gd name="connsiteX0" fmla="*/ 27112 w 31019"/>
                    <a:gd name="connsiteY0" fmla="*/ 25816 h 31019"/>
                    <a:gd name="connsiteX1" fmla="*/ 5204 w 31019"/>
                    <a:gd name="connsiteY1" fmla="*/ 27111 h 31019"/>
                    <a:gd name="connsiteX2" fmla="*/ 3909 w 31019"/>
                    <a:gd name="connsiteY2" fmla="*/ 5204 h 31019"/>
                    <a:gd name="connsiteX3" fmla="*/ 25816 w 31019"/>
                    <a:gd name="connsiteY3" fmla="*/ 3908 h 31019"/>
                    <a:gd name="connsiteX4" fmla="*/ 27112 w 31019"/>
                    <a:gd name="connsiteY4" fmla="*/ 25816 h 310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1019" h="31019">
                      <a:moveTo>
                        <a:pt x="27112" y="25816"/>
                      </a:moveTo>
                      <a:cubicBezTo>
                        <a:pt x="21435" y="32216"/>
                        <a:pt x="11605" y="32788"/>
                        <a:pt x="5204" y="27111"/>
                      </a:cubicBezTo>
                      <a:cubicBezTo>
                        <a:pt x="-1197" y="21434"/>
                        <a:pt x="-1769" y="11605"/>
                        <a:pt x="3909" y="5204"/>
                      </a:cubicBezTo>
                      <a:cubicBezTo>
                        <a:pt x="9586" y="-1197"/>
                        <a:pt x="19415" y="-1768"/>
                        <a:pt x="25816" y="3908"/>
                      </a:cubicBezTo>
                      <a:cubicBezTo>
                        <a:pt x="32217" y="9585"/>
                        <a:pt x="32788" y="19415"/>
                        <a:pt x="27112" y="25816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FFFFFF"/>
                    </a:gs>
                    <a:gs pos="50000">
                      <a:srgbClr val="FFC2C2"/>
                    </a:gs>
                    <a:gs pos="100000">
                      <a:srgbClr val="FF8585"/>
                    </a:gs>
                  </a:gsLst>
                  <a:lin ang="10173136" scaled="1"/>
                </a:gra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36" name="任意多边形: 形状 635">
                  <a:extLst>
                    <a:ext uri="{FF2B5EF4-FFF2-40B4-BE49-F238E27FC236}">
                      <a16:creationId xmlns:a16="http://schemas.microsoft.com/office/drawing/2014/main" id="{A175FDE4-020E-5D9C-A232-381A337C71BC}"/>
                    </a:ext>
                  </a:extLst>
                </p:cNvPr>
                <p:cNvSpPr/>
                <p:nvPr/>
              </p:nvSpPr>
              <p:spPr>
                <a:xfrm>
                  <a:off x="5935919" y="5060686"/>
                  <a:ext cx="31034" cy="31019"/>
                </a:xfrm>
                <a:custGeom>
                  <a:avLst/>
                  <a:gdLst>
                    <a:gd name="connsiteX0" fmla="*/ 27111 w 31034"/>
                    <a:gd name="connsiteY0" fmla="*/ 25816 h 31019"/>
                    <a:gd name="connsiteX1" fmla="*/ 5204 w 31034"/>
                    <a:gd name="connsiteY1" fmla="*/ 27111 h 31019"/>
                    <a:gd name="connsiteX2" fmla="*/ 3908 w 31034"/>
                    <a:gd name="connsiteY2" fmla="*/ 5204 h 31019"/>
                    <a:gd name="connsiteX3" fmla="*/ 25816 w 31034"/>
                    <a:gd name="connsiteY3" fmla="*/ 3909 h 31019"/>
                    <a:gd name="connsiteX4" fmla="*/ 27111 w 31034"/>
                    <a:gd name="connsiteY4" fmla="*/ 25816 h 310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1034" h="31019">
                      <a:moveTo>
                        <a:pt x="27111" y="25816"/>
                      </a:moveTo>
                      <a:cubicBezTo>
                        <a:pt x="21434" y="32217"/>
                        <a:pt x="11605" y="32788"/>
                        <a:pt x="5204" y="27111"/>
                      </a:cubicBezTo>
                      <a:cubicBezTo>
                        <a:pt x="-1197" y="21434"/>
                        <a:pt x="-1768" y="11605"/>
                        <a:pt x="3908" y="5204"/>
                      </a:cubicBezTo>
                      <a:cubicBezTo>
                        <a:pt x="9585" y="-1197"/>
                        <a:pt x="19415" y="-1768"/>
                        <a:pt x="25816" y="3909"/>
                      </a:cubicBezTo>
                      <a:cubicBezTo>
                        <a:pt x="32216" y="9585"/>
                        <a:pt x="32826" y="19415"/>
                        <a:pt x="27111" y="25816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FFFFFF"/>
                    </a:gs>
                    <a:gs pos="50000">
                      <a:srgbClr val="FFC2C2"/>
                    </a:gs>
                    <a:gs pos="100000">
                      <a:srgbClr val="FF8585"/>
                    </a:gs>
                  </a:gsLst>
                  <a:lin ang="10173139" scaled="1"/>
                </a:gra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637" name="图形 7">
              <a:extLst>
                <a:ext uri="{FF2B5EF4-FFF2-40B4-BE49-F238E27FC236}">
                  <a16:creationId xmlns:a16="http://schemas.microsoft.com/office/drawing/2014/main" id="{96AE9411-52EF-29EA-146B-9B949BF561E1}"/>
                </a:ext>
              </a:extLst>
            </p:cNvPr>
            <p:cNvGrpSpPr/>
            <p:nvPr/>
          </p:nvGrpSpPr>
          <p:grpSpPr>
            <a:xfrm>
              <a:off x="3445383" y="5901880"/>
              <a:ext cx="137160" cy="137160"/>
              <a:chOff x="3445383" y="5901880"/>
              <a:chExt cx="137160" cy="137160"/>
            </a:xfrm>
          </p:grpSpPr>
          <p:sp>
            <p:nvSpPr>
              <p:cNvPr id="638" name="任意多边形: 形状 637">
                <a:extLst>
                  <a:ext uri="{FF2B5EF4-FFF2-40B4-BE49-F238E27FC236}">
                    <a16:creationId xmlns:a16="http://schemas.microsoft.com/office/drawing/2014/main" id="{36C192CE-4402-1AB3-7D42-AEBF800D850D}"/>
                  </a:ext>
                </a:extLst>
              </p:cNvPr>
              <p:cNvSpPr/>
              <p:nvPr/>
            </p:nvSpPr>
            <p:spPr>
              <a:xfrm>
                <a:off x="3445383" y="5901880"/>
                <a:ext cx="137160" cy="137160"/>
              </a:xfrm>
              <a:custGeom>
                <a:avLst/>
                <a:gdLst>
                  <a:gd name="connsiteX0" fmla="*/ 137160 w 137160"/>
                  <a:gd name="connsiteY0" fmla="*/ 68580 h 137160"/>
                  <a:gd name="connsiteX1" fmla="*/ 68580 w 137160"/>
                  <a:gd name="connsiteY1" fmla="*/ 137160 h 137160"/>
                  <a:gd name="connsiteX2" fmla="*/ 0 w 137160"/>
                  <a:gd name="connsiteY2" fmla="*/ 68580 h 137160"/>
                  <a:gd name="connsiteX3" fmla="*/ 68580 w 137160"/>
                  <a:gd name="connsiteY3" fmla="*/ 0 h 137160"/>
                  <a:gd name="connsiteX4" fmla="*/ 137160 w 137160"/>
                  <a:gd name="connsiteY4" fmla="*/ 68580 h 1371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7160" h="137160">
                    <a:moveTo>
                      <a:pt x="137160" y="68580"/>
                    </a:moveTo>
                    <a:cubicBezTo>
                      <a:pt x="137160" y="106456"/>
                      <a:pt x="106456" y="137160"/>
                      <a:pt x="68580" y="137160"/>
                    </a:cubicBezTo>
                    <a:cubicBezTo>
                      <a:pt x="30704" y="137160"/>
                      <a:pt x="0" y="106456"/>
                      <a:pt x="0" y="68580"/>
                    </a:cubicBezTo>
                    <a:cubicBezTo>
                      <a:pt x="0" y="30704"/>
                      <a:pt x="30704" y="0"/>
                      <a:pt x="68580" y="0"/>
                    </a:cubicBezTo>
                    <a:cubicBezTo>
                      <a:pt x="106456" y="0"/>
                      <a:pt x="137160" y="30704"/>
                      <a:pt x="137160" y="68580"/>
                    </a:cubicBezTo>
                    <a:close/>
                  </a:path>
                </a:pathLst>
              </a:custGeom>
              <a:gradFill>
                <a:gsLst>
                  <a:gs pos="2410">
                    <a:srgbClr val="C9363D"/>
                  </a:gs>
                  <a:gs pos="99470">
                    <a:srgbClr val="FF8589"/>
                  </a:gs>
                </a:gsLst>
                <a:lin ang="10173130" scaled="1"/>
              </a:gra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639" name="图形 7">
                <a:extLst>
                  <a:ext uri="{FF2B5EF4-FFF2-40B4-BE49-F238E27FC236}">
                    <a16:creationId xmlns:a16="http://schemas.microsoft.com/office/drawing/2014/main" id="{DE81F56A-1CF1-C93C-F041-0C33AD26C64D}"/>
                  </a:ext>
                </a:extLst>
              </p:cNvPr>
              <p:cNvGrpSpPr/>
              <p:nvPr/>
            </p:nvGrpSpPr>
            <p:grpSpPr>
              <a:xfrm>
                <a:off x="3479536" y="5938129"/>
                <a:ext cx="70849" cy="66376"/>
                <a:chOff x="3479536" y="5938129"/>
                <a:chExt cx="70849" cy="66376"/>
              </a:xfrm>
            </p:grpSpPr>
            <p:sp>
              <p:nvSpPr>
                <p:cNvPr id="640" name="任意多边形: 形状 639">
                  <a:extLst>
                    <a:ext uri="{FF2B5EF4-FFF2-40B4-BE49-F238E27FC236}">
                      <a16:creationId xmlns:a16="http://schemas.microsoft.com/office/drawing/2014/main" id="{5808A1A8-FBFC-5238-293A-43A55CCD5912}"/>
                    </a:ext>
                  </a:extLst>
                </p:cNvPr>
                <p:cNvSpPr/>
                <p:nvPr/>
              </p:nvSpPr>
              <p:spPr>
                <a:xfrm>
                  <a:off x="3479536" y="5938129"/>
                  <a:ext cx="31019" cy="31019"/>
                </a:xfrm>
                <a:custGeom>
                  <a:avLst/>
                  <a:gdLst>
                    <a:gd name="connsiteX0" fmla="*/ 27111 w 31019"/>
                    <a:gd name="connsiteY0" fmla="*/ 25816 h 31019"/>
                    <a:gd name="connsiteX1" fmla="*/ 5204 w 31019"/>
                    <a:gd name="connsiteY1" fmla="*/ 27112 h 31019"/>
                    <a:gd name="connsiteX2" fmla="*/ 3908 w 31019"/>
                    <a:gd name="connsiteY2" fmla="*/ 5204 h 31019"/>
                    <a:gd name="connsiteX3" fmla="*/ 25816 w 31019"/>
                    <a:gd name="connsiteY3" fmla="*/ 3908 h 31019"/>
                    <a:gd name="connsiteX4" fmla="*/ 27111 w 31019"/>
                    <a:gd name="connsiteY4" fmla="*/ 25816 h 310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1019" h="31019">
                      <a:moveTo>
                        <a:pt x="27111" y="25816"/>
                      </a:moveTo>
                      <a:cubicBezTo>
                        <a:pt x="21435" y="32217"/>
                        <a:pt x="11605" y="32788"/>
                        <a:pt x="5204" y="27112"/>
                      </a:cubicBezTo>
                      <a:cubicBezTo>
                        <a:pt x="-1197" y="21434"/>
                        <a:pt x="-1768" y="11605"/>
                        <a:pt x="3908" y="5204"/>
                      </a:cubicBezTo>
                      <a:cubicBezTo>
                        <a:pt x="9585" y="-1197"/>
                        <a:pt x="19415" y="-1768"/>
                        <a:pt x="25816" y="3908"/>
                      </a:cubicBezTo>
                      <a:cubicBezTo>
                        <a:pt x="32217" y="9623"/>
                        <a:pt x="32788" y="19415"/>
                        <a:pt x="27111" y="25816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FFFFFF"/>
                    </a:gs>
                    <a:gs pos="50000">
                      <a:srgbClr val="FFC2C2"/>
                    </a:gs>
                    <a:gs pos="100000">
                      <a:srgbClr val="FF8585"/>
                    </a:gs>
                  </a:gsLst>
                  <a:lin ang="10173167" scaled="1"/>
                </a:gra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41" name="任意多边形: 形状 640">
                  <a:extLst>
                    <a:ext uri="{FF2B5EF4-FFF2-40B4-BE49-F238E27FC236}">
                      <a16:creationId xmlns:a16="http://schemas.microsoft.com/office/drawing/2014/main" id="{D479E0E7-9F0B-9CA2-BC6D-9E3796D54783}"/>
                    </a:ext>
                  </a:extLst>
                </p:cNvPr>
                <p:cNvSpPr/>
                <p:nvPr/>
              </p:nvSpPr>
              <p:spPr>
                <a:xfrm>
                  <a:off x="3519350" y="5973486"/>
                  <a:ext cx="31035" cy="31019"/>
                </a:xfrm>
                <a:custGeom>
                  <a:avLst/>
                  <a:gdLst>
                    <a:gd name="connsiteX0" fmla="*/ 27111 w 31035"/>
                    <a:gd name="connsiteY0" fmla="*/ 25816 h 31019"/>
                    <a:gd name="connsiteX1" fmla="*/ 5204 w 31035"/>
                    <a:gd name="connsiteY1" fmla="*/ 27111 h 31019"/>
                    <a:gd name="connsiteX2" fmla="*/ 3908 w 31035"/>
                    <a:gd name="connsiteY2" fmla="*/ 5204 h 31019"/>
                    <a:gd name="connsiteX3" fmla="*/ 25816 w 31035"/>
                    <a:gd name="connsiteY3" fmla="*/ 3908 h 31019"/>
                    <a:gd name="connsiteX4" fmla="*/ 27111 w 31035"/>
                    <a:gd name="connsiteY4" fmla="*/ 25816 h 310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1035" h="31019">
                      <a:moveTo>
                        <a:pt x="27111" y="25816"/>
                      </a:moveTo>
                      <a:cubicBezTo>
                        <a:pt x="21435" y="32217"/>
                        <a:pt x="11605" y="32788"/>
                        <a:pt x="5204" y="27111"/>
                      </a:cubicBezTo>
                      <a:cubicBezTo>
                        <a:pt x="-1197" y="21434"/>
                        <a:pt x="-1768" y="11605"/>
                        <a:pt x="3908" y="5204"/>
                      </a:cubicBezTo>
                      <a:cubicBezTo>
                        <a:pt x="9585" y="-1197"/>
                        <a:pt x="19415" y="-1768"/>
                        <a:pt x="25816" y="3908"/>
                      </a:cubicBezTo>
                      <a:cubicBezTo>
                        <a:pt x="32217" y="9623"/>
                        <a:pt x="32826" y="19415"/>
                        <a:pt x="27111" y="25816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FFFFFF"/>
                    </a:gs>
                    <a:gs pos="50000">
                      <a:srgbClr val="FFC2C2"/>
                    </a:gs>
                    <a:gs pos="100000">
                      <a:srgbClr val="FF8585"/>
                    </a:gs>
                  </a:gsLst>
                  <a:lin ang="10173122" scaled="1"/>
                </a:gra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781" name="图形 1039">
            <a:extLst>
              <a:ext uri="{FF2B5EF4-FFF2-40B4-BE49-F238E27FC236}">
                <a16:creationId xmlns:a16="http://schemas.microsoft.com/office/drawing/2014/main" id="{B7C9A0A2-B3FC-E512-59A2-A3FA65F76D10}"/>
              </a:ext>
            </a:extLst>
          </p:cNvPr>
          <p:cNvGrpSpPr/>
          <p:nvPr/>
        </p:nvGrpSpPr>
        <p:grpSpPr>
          <a:xfrm>
            <a:off x="10491448" y="443331"/>
            <a:ext cx="1184714" cy="1130197"/>
            <a:chOff x="4464556" y="563013"/>
            <a:chExt cx="611191" cy="583066"/>
          </a:xfrm>
          <a:blipFill>
            <a:blip r:embed="rId3"/>
            <a:tile tx="0" ty="0" sx="100000" sy="100000" flip="none" algn="tl"/>
          </a:blipFill>
        </p:grpSpPr>
        <p:sp>
          <p:nvSpPr>
            <p:cNvPr id="782" name="任意多边形: 形状 781">
              <a:extLst>
                <a:ext uri="{FF2B5EF4-FFF2-40B4-BE49-F238E27FC236}">
                  <a16:creationId xmlns:a16="http://schemas.microsoft.com/office/drawing/2014/main" id="{48CA2718-A71D-4F49-95AB-9C1FE117E32E}"/>
                </a:ext>
              </a:extLst>
            </p:cNvPr>
            <p:cNvSpPr/>
            <p:nvPr/>
          </p:nvSpPr>
          <p:spPr>
            <a:xfrm>
              <a:off x="4622753" y="685089"/>
              <a:ext cx="312051" cy="299439"/>
            </a:xfrm>
            <a:custGeom>
              <a:avLst/>
              <a:gdLst>
                <a:gd name="connsiteX0" fmla="*/ 309024 w 312051"/>
                <a:gd name="connsiteY0" fmla="*/ 71195 h 299439"/>
                <a:gd name="connsiteX1" fmla="*/ 202687 w 312051"/>
                <a:gd name="connsiteY1" fmla="*/ 3720 h 299439"/>
                <a:gd name="connsiteX2" fmla="*/ 86482 w 312051"/>
                <a:gd name="connsiteY2" fmla="*/ 19951 h 299439"/>
                <a:gd name="connsiteX3" fmla="*/ 4948 w 312051"/>
                <a:gd name="connsiteY3" fmla="*/ 111315 h 299439"/>
                <a:gd name="connsiteX4" fmla="*/ 4682 w 312051"/>
                <a:gd name="connsiteY4" fmla="*/ 177190 h 299439"/>
                <a:gd name="connsiteX5" fmla="*/ 33980 w 312051"/>
                <a:gd name="connsiteY5" fmla="*/ 233692 h 299439"/>
                <a:gd name="connsiteX6" fmla="*/ 143899 w 312051"/>
                <a:gd name="connsiteY6" fmla="*/ 298576 h 299439"/>
                <a:gd name="connsiteX7" fmla="*/ 251569 w 312051"/>
                <a:gd name="connsiteY7" fmla="*/ 264858 h 299439"/>
                <a:gd name="connsiteX8" fmla="*/ 282431 w 312051"/>
                <a:gd name="connsiteY8" fmla="*/ 201726 h 299439"/>
                <a:gd name="connsiteX9" fmla="*/ 270505 w 312051"/>
                <a:gd name="connsiteY9" fmla="*/ 139966 h 299439"/>
                <a:gd name="connsiteX10" fmla="*/ 176360 w 312051"/>
                <a:gd name="connsiteY10" fmla="*/ 77634 h 299439"/>
                <a:gd name="connsiteX11" fmla="*/ 100579 w 312051"/>
                <a:gd name="connsiteY11" fmla="*/ 143395 h 299439"/>
                <a:gd name="connsiteX12" fmla="*/ 124392 w 312051"/>
                <a:gd name="connsiteY12" fmla="*/ 200050 h 299439"/>
                <a:gd name="connsiteX13" fmla="*/ 181732 w 312051"/>
                <a:gd name="connsiteY13" fmla="*/ 196887 h 299439"/>
                <a:gd name="connsiteX14" fmla="*/ 195982 w 312051"/>
                <a:gd name="connsiteY14" fmla="*/ 170636 h 299439"/>
                <a:gd name="connsiteX15" fmla="*/ 182952 w 312051"/>
                <a:gd name="connsiteY15" fmla="*/ 154215 h 299439"/>
                <a:gd name="connsiteX16" fmla="*/ 166530 w 312051"/>
                <a:gd name="connsiteY16" fmla="*/ 167246 h 299439"/>
                <a:gd name="connsiteX17" fmla="*/ 166111 w 312051"/>
                <a:gd name="connsiteY17" fmla="*/ 169951 h 299439"/>
                <a:gd name="connsiteX18" fmla="*/ 166607 w 312051"/>
                <a:gd name="connsiteY18" fmla="*/ 167969 h 299439"/>
                <a:gd name="connsiteX19" fmla="*/ 166035 w 312051"/>
                <a:gd name="connsiteY19" fmla="*/ 169646 h 299439"/>
                <a:gd name="connsiteX20" fmla="*/ 165121 w 312051"/>
                <a:gd name="connsiteY20" fmla="*/ 171665 h 299439"/>
                <a:gd name="connsiteX21" fmla="*/ 165502 w 312051"/>
                <a:gd name="connsiteY21" fmla="*/ 170865 h 299439"/>
                <a:gd name="connsiteX22" fmla="*/ 163902 w 312051"/>
                <a:gd name="connsiteY22" fmla="*/ 172999 h 299439"/>
                <a:gd name="connsiteX23" fmla="*/ 163330 w 312051"/>
                <a:gd name="connsiteY23" fmla="*/ 173684 h 299439"/>
                <a:gd name="connsiteX24" fmla="*/ 164244 w 312051"/>
                <a:gd name="connsiteY24" fmla="*/ 172770 h 299439"/>
                <a:gd name="connsiteX25" fmla="*/ 159977 w 312051"/>
                <a:gd name="connsiteY25" fmla="*/ 176123 h 299439"/>
                <a:gd name="connsiteX26" fmla="*/ 160129 w 312051"/>
                <a:gd name="connsiteY26" fmla="*/ 176047 h 299439"/>
                <a:gd name="connsiteX27" fmla="*/ 158453 w 312051"/>
                <a:gd name="connsiteY27" fmla="*/ 176847 h 299439"/>
                <a:gd name="connsiteX28" fmla="*/ 155862 w 312051"/>
                <a:gd name="connsiteY28" fmla="*/ 177875 h 299439"/>
                <a:gd name="connsiteX29" fmla="*/ 155939 w 312051"/>
                <a:gd name="connsiteY29" fmla="*/ 177913 h 299439"/>
                <a:gd name="connsiteX30" fmla="*/ 151367 w 312051"/>
                <a:gd name="connsiteY30" fmla="*/ 178676 h 299439"/>
                <a:gd name="connsiteX31" fmla="*/ 151443 w 312051"/>
                <a:gd name="connsiteY31" fmla="*/ 178752 h 299439"/>
                <a:gd name="connsiteX32" fmla="*/ 148204 w 312051"/>
                <a:gd name="connsiteY32" fmla="*/ 178523 h 299439"/>
                <a:gd name="connsiteX33" fmla="*/ 145918 w 312051"/>
                <a:gd name="connsiteY33" fmla="*/ 178142 h 299439"/>
                <a:gd name="connsiteX34" fmla="*/ 147861 w 312051"/>
                <a:gd name="connsiteY34" fmla="*/ 178637 h 299439"/>
                <a:gd name="connsiteX35" fmla="*/ 146109 w 312051"/>
                <a:gd name="connsiteY35" fmla="*/ 178104 h 299439"/>
                <a:gd name="connsiteX36" fmla="*/ 143366 w 312051"/>
                <a:gd name="connsiteY36" fmla="*/ 176999 h 299439"/>
                <a:gd name="connsiteX37" fmla="*/ 143975 w 312051"/>
                <a:gd name="connsiteY37" fmla="*/ 177418 h 299439"/>
                <a:gd name="connsiteX38" fmla="*/ 138755 w 312051"/>
                <a:gd name="connsiteY38" fmla="*/ 173684 h 299439"/>
                <a:gd name="connsiteX39" fmla="*/ 138908 w 312051"/>
                <a:gd name="connsiteY39" fmla="*/ 173875 h 299439"/>
                <a:gd name="connsiteX40" fmla="*/ 136470 w 312051"/>
                <a:gd name="connsiteY40" fmla="*/ 171017 h 299439"/>
                <a:gd name="connsiteX41" fmla="*/ 134565 w 312051"/>
                <a:gd name="connsiteY41" fmla="*/ 168388 h 299439"/>
                <a:gd name="connsiteX42" fmla="*/ 134526 w 312051"/>
                <a:gd name="connsiteY42" fmla="*/ 168465 h 299439"/>
                <a:gd name="connsiteX43" fmla="*/ 131974 w 312051"/>
                <a:gd name="connsiteY43" fmla="*/ 163016 h 299439"/>
                <a:gd name="connsiteX44" fmla="*/ 130869 w 312051"/>
                <a:gd name="connsiteY44" fmla="*/ 159892 h 299439"/>
                <a:gd name="connsiteX45" fmla="*/ 130983 w 312051"/>
                <a:gd name="connsiteY45" fmla="*/ 160349 h 299439"/>
                <a:gd name="connsiteX46" fmla="*/ 129764 w 312051"/>
                <a:gd name="connsiteY46" fmla="*/ 152729 h 299439"/>
                <a:gd name="connsiteX47" fmla="*/ 129612 w 312051"/>
                <a:gd name="connsiteY47" fmla="*/ 150520 h 299439"/>
                <a:gd name="connsiteX48" fmla="*/ 129688 w 312051"/>
                <a:gd name="connsiteY48" fmla="*/ 149910 h 299439"/>
                <a:gd name="connsiteX49" fmla="*/ 130335 w 312051"/>
                <a:gd name="connsiteY49" fmla="*/ 144271 h 299439"/>
                <a:gd name="connsiteX50" fmla="*/ 130793 w 312051"/>
                <a:gd name="connsiteY50" fmla="*/ 141947 h 299439"/>
                <a:gd name="connsiteX51" fmla="*/ 130793 w 312051"/>
                <a:gd name="connsiteY51" fmla="*/ 142023 h 299439"/>
                <a:gd name="connsiteX52" fmla="*/ 132660 w 312051"/>
                <a:gd name="connsiteY52" fmla="*/ 136766 h 299439"/>
                <a:gd name="connsiteX53" fmla="*/ 133802 w 312051"/>
                <a:gd name="connsiteY53" fmla="*/ 134251 h 299439"/>
                <a:gd name="connsiteX54" fmla="*/ 133574 w 312051"/>
                <a:gd name="connsiteY54" fmla="*/ 134441 h 299439"/>
                <a:gd name="connsiteX55" fmla="*/ 136012 w 312051"/>
                <a:gd name="connsiteY55" fmla="*/ 130517 h 299439"/>
                <a:gd name="connsiteX56" fmla="*/ 139060 w 312051"/>
                <a:gd name="connsiteY56" fmla="*/ 126440 h 299439"/>
                <a:gd name="connsiteX57" fmla="*/ 140584 w 312051"/>
                <a:gd name="connsiteY57" fmla="*/ 124688 h 299439"/>
                <a:gd name="connsiteX58" fmla="*/ 141842 w 312051"/>
                <a:gd name="connsiteY58" fmla="*/ 123316 h 299439"/>
                <a:gd name="connsiteX59" fmla="*/ 141042 w 312051"/>
                <a:gd name="connsiteY59" fmla="*/ 124154 h 299439"/>
                <a:gd name="connsiteX60" fmla="*/ 149004 w 312051"/>
                <a:gd name="connsiteY60" fmla="*/ 117525 h 299439"/>
                <a:gd name="connsiteX61" fmla="*/ 152967 w 312051"/>
                <a:gd name="connsiteY61" fmla="*/ 114896 h 299439"/>
                <a:gd name="connsiteX62" fmla="*/ 152967 w 312051"/>
                <a:gd name="connsiteY62" fmla="*/ 114934 h 299439"/>
                <a:gd name="connsiteX63" fmla="*/ 155520 w 312051"/>
                <a:gd name="connsiteY63" fmla="*/ 113601 h 299439"/>
                <a:gd name="connsiteX64" fmla="*/ 165311 w 312051"/>
                <a:gd name="connsiteY64" fmla="*/ 109562 h 299439"/>
                <a:gd name="connsiteX65" fmla="*/ 168092 w 312051"/>
                <a:gd name="connsiteY65" fmla="*/ 108686 h 299439"/>
                <a:gd name="connsiteX66" fmla="*/ 166302 w 312051"/>
                <a:gd name="connsiteY66" fmla="*/ 109181 h 299439"/>
                <a:gd name="connsiteX67" fmla="*/ 168169 w 312051"/>
                <a:gd name="connsiteY67" fmla="*/ 108724 h 299439"/>
                <a:gd name="connsiteX68" fmla="*/ 173846 w 312051"/>
                <a:gd name="connsiteY68" fmla="*/ 107619 h 299439"/>
                <a:gd name="connsiteX69" fmla="*/ 178646 w 312051"/>
                <a:gd name="connsiteY69" fmla="*/ 107009 h 299439"/>
                <a:gd name="connsiteX70" fmla="*/ 181542 w 312051"/>
                <a:gd name="connsiteY70" fmla="*/ 106819 h 299439"/>
                <a:gd name="connsiteX71" fmla="*/ 182494 w 312051"/>
                <a:gd name="connsiteY71" fmla="*/ 106781 h 299439"/>
                <a:gd name="connsiteX72" fmla="*/ 181580 w 312051"/>
                <a:gd name="connsiteY72" fmla="*/ 106781 h 299439"/>
                <a:gd name="connsiteX73" fmla="*/ 186380 w 312051"/>
                <a:gd name="connsiteY73" fmla="*/ 106971 h 299439"/>
                <a:gd name="connsiteX74" fmla="*/ 192591 w 312051"/>
                <a:gd name="connsiteY74" fmla="*/ 107733 h 299439"/>
                <a:gd name="connsiteX75" fmla="*/ 194953 w 312051"/>
                <a:gd name="connsiteY75" fmla="*/ 108191 h 299439"/>
                <a:gd name="connsiteX76" fmla="*/ 194953 w 312051"/>
                <a:gd name="connsiteY76" fmla="*/ 108152 h 299439"/>
                <a:gd name="connsiteX77" fmla="*/ 199982 w 312051"/>
                <a:gd name="connsiteY77" fmla="*/ 109753 h 299439"/>
                <a:gd name="connsiteX78" fmla="*/ 206154 w 312051"/>
                <a:gd name="connsiteY78" fmla="*/ 112267 h 299439"/>
                <a:gd name="connsiteX79" fmla="*/ 208136 w 312051"/>
                <a:gd name="connsiteY79" fmla="*/ 113220 h 299439"/>
                <a:gd name="connsiteX80" fmla="*/ 210117 w 312051"/>
                <a:gd name="connsiteY80" fmla="*/ 114210 h 299439"/>
                <a:gd name="connsiteX81" fmla="*/ 209545 w 312051"/>
                <a:gd name="connsiteY81" fmla="*/ 113867 h 299439"/>
                <a:gd name="connsiteX82" fmla="*/ 219527 w 312051"/>
                <a:gd name="connsiteY82" fmla="*/ 120687 h 299439"/>
                <a:gd name="connsiteX83" fmla="*/ 223757 w 312051"/>
                <a:gd name="connsiteY83" fmla="*/ 124231 h 299439"/>
                <a:gd name="connsiteX84" fmla="*/ 226195 w 312051"/>
                <a:gd name="connsiteY84" fmla="*/ 126478 h 299439"/>
                <a:gd name="connsiteX85" fmla="*/ 227224 w 312051"/>
                <a:gd name="connsiteY85" fmla="*/ 127660 h 299439"/>
                <a:gd name="connsiteX86" fmla="*/ 234310 w 312051"/>
                <a:gd name="connsiteY86" fmla="*/ 136270 h 299439"/>
                <a:gd name="connsiteX87" fmla="*/ 238120 w 312051"/>
                <a:gd name="connsiteY87" fmla="*/ 141833 h 299439"/>
                <a:gd name="connsiteX88" fmla="*/ 239606 w 312051"/>
                <a:gd name="connsiteY88" fmla="*/ 144233 h 299439"/>
                <a:gd name="connsiteX89" fmla="*/ 239111 w 312051"/>
                <a:gd name="connsiteY89" fmla="*/ 143357 h 299439"/>
                <a:gd name="connsiteX90" fmla="*/ 240216 w 312051"/>
                <a:gd name="connsiteY90" fmla="*/ 145338 h 299439"/>
                <a:gd name="connsiteX91" fmla="*/ 245550 w 312051"/>
                <a:gd name="connsiteY91" fmla="*/ 156578 h 299439"/>
                <a:gd name="connsiteX92" fmla="*/ 247569 w 312051"/>
                <a:gd name="connsiteY92" fmla="*/ 161873 h 299439"/>
                <a:gd name="connsiteX93" fmla="*/ 248674 w 312051"/>
                <a:gd name="connsiteY93" fmla="*/ 165112 h 299439"/>
                <a:gd name="connsiteX94" fmla="*/ 249284 w 312051"/>
                <a:gd name="connsiteY94" fmla="*/ 166903 h 299439"/>
                <a:gd name="connsiteX95" fmla="*/ 251798 w 312051"/>
                <a:gd name="connsiteY95" fmla="*/ 178485 h 299439"/>
                <a:gd name="connsiteX96" fmla="*/ 253208 w 312051"/>
                <a:gd name="connsiteY96" fmla="*/ 192163 h 299439"/>
                <a:gd name="connsiteX97" fmla="*/ 253246 w 312051"/>
                <a:gd name="connsiteY97" fmla="*/ 193344 h 299439"/>
                <a:gd name="connsiteX98" fmla="*/ 253170 w 312051"/>
                <a:gd name="connsiteY98" fmla="*/ 197078 h 299439"/>
                <a:gd name="connsiteX99" fmla="*/ 252713 w 312051"/>
                <a:gd name="connsiteY99" fmla="*/ 203250 h 299439"/>
                <a:gd name="connsiteX100" fmla="*/ 251684 w 312051"/>
                <a:gd name="connsiteY100" fmla="*/ 209956 h 299439"/>
                <a:gd name="connsiteX101" fmla="*/ 251036 w 312051"/>
                <a:gd name="connsiteY101" fmla="*/ 212966 h 299439"/>
                <a:gd name="connsiteX102" fmla="*/ 250274 w 312051"/>
                <a:gd name="connsiteY102" fmla="*/ 215175 h 299439"/>
                <a:gd name="connsiteX103" fmla="*/ 247912 w 312051"/>
                <a:gd name="connsiteY103" fmla="*/ 221309 h 299439"/>
                <a:gd name="connsiteX104" fmla="*/ 246159 w 312051"/>
                <a:gd name="connsiteY104" fmla="*/ 225005 h 299439"/>
                <a:gd name="connsiteX105" fmla="*/ 245435 w 312051"/>
                <a:gd name="connsiteY105" fmla="*/ 226262 h 299439"/>
                <a:gd name="connsiteX106" fmla="*/ 236482 w 312051"/>
                <a:gd name="connsiteY106" fmla="*/ 238302 h 299439"/>
                <a:gd name="connsiteX107" fmla="*/ 233701 w 312051"/>
                <a:gd name="connsiteY107" fmla="*/ 241312 h 299439"/>
                <a:gd name="connsiteX108" fmla="*/ 232596 w 312051"/>
                <a:gd name="connsiteY108" fmla="*/ 242303 h 299439"/>
                <a:gd name="connsiteX109" fmla="*/ 228290 w 312051"/>
                <a:gd name="connsiteY109" fmla="*/ 246074 h 299439"/>
                <a:gd name="connsiteX110" fmla="*/ 217813 w 312051"/>
                <a:gd name="connsiteY110" fmla="*/ 253771 h 299439"/>
                <a:gd name="connsiteX111" fmla="*/ 215070 w 312051"/>
                <a:gd name="connsiteY111" fmla="*/ 255485 h 299439"/>
                <a:gd name="connsiteX112" fmla="*/ 215603 w 312051"/>
                <a:gd name="connsiteY112" fmla="*/ 255180 h 299439"/>
                <a:gd name="connsiteX113" fmla="*/ 209888 w 312051"/>
                <a:gd name="connsiteY113" fmla="*/ 258228 h 299439"/>
                <a:gd name="connsiteX114" fmla="*/ 198458 w 312051"/>
                <a:gd name="connsiteY114" fmla="*/ 263143 h 299439"/>
                <a:gd name="connsiteX115" fmla="*/ 192819 w 312051"/>
                <a:gd name="connsiteY115" fmla="*/ 265086 h 299439"/>
                <a:gd name="connsiteX116" fmla="*/ 189695 w 312051"/>
                <a:gd name="connsiteY116" fmla="*/ 266039 h 299439"/>
                <a:gd name="connsiteX117" fmla="*/ 190190 w 312051"/>
                <a:gd name="connsiteY117" fmla="*/ 265886 h 299439"/>
                <a:gd name="connsiteX118" fmla="*/ 177389 w 312051"/>
                <a:gd name="connsiteY118" fmla="*/ 268477 h 299439"/>
                <a:gd name="connsiteX119" fmla="*/ 165464 w 312051"/>
                <a:gd name="connsiteY119" fmla="*/ 269735 h 299439"/>
                <a:gd name="connsiteX120" fmla="*/ 162187 w 312051"/>
                <a:gd name="connsiteY120" fmla="*/ 269887 h 299439"/>
                <a:gd name="connsiteX121" fmla="*/ 162682 w 312051"/>
                <a:gd name="connsiteY121" fmla="*/ 269887 h 299439"/>
                <a:gd name="connsiteX122" fmla="*/ 155024 w 312051"/>
                <a:gd name="connsiteY122" fmla="*/ 269735 h 299439"/>
                <a:gd name="connsiteX123" fmla="*/ 131288 w 312051"/>
                <a:gd name="connsiteY123" fmla="*/ 266306 h 299439"/>
                <a:gd name="connsiteX124" fmla="*/ 130793 w 312051"/>
                <a:gd name="connsiteY124" fmla="*/ 266153 h 299439"/>
                <a:gd name="connsiteX125" fmla="*/ 127097 w 312051"/>
                <a:gd name="connsiteY125" fmla="*/ 265086 h 299439"/>
                <a:gd name="connsiteX126" fmla="*/ 121039 w 312051"/>
                <a:gd name="connsiteY126" fmla="*/ 263067 h 299439"/>
                <a:gd name="connsiteX127" fmla="*/ 106942 w 312051"/>
                <a:gd name="connsiteY127" fmla="*/ 257085 h 299439"/>
                <a:gd name="connsiteX128" fmla="*/ 101265 w 312051"/>
                <a:gd name="connsiteY128" fmla="*/ 254152 h 299439"/>
                <a:gd name="connsiteX129" fmla="*/ 100313 w 312051"/>
                <a:gd name="connsiteY129" fmla="*/ 253580 h 299439"/>
                <a:gd name="connsiteX130" fmla="*/ 97036 w 312051"/>
                <a:gd name="connsiteY130" fmla="*/ 251599 h 299439"/>
                <a:gd name="connsiteX131" fmla="*/ 85492 w 312051"/>
                <a:gd name="connsiteY131" fmla="*/ 243598 h 299439"/>
                <a:gd name="connsiteX132" fmla="*/ 74671 w 312051"/>
                <a:gd name="connsiteY132" fmla="*/ 234568 h 299439"/>
                <a:gd name="connsiteX133" fmla="*/ 71852 w 312051"/>
                <a:gd name="connsiteY133" fmla="*/ 231939 h 299439"/>
                <a:gd name="connsiteX134" fmla="*/ 71014 w 312051"/>
                <a:gd name="connsiteY134" fmla="*/ 231139 h 299439"/>
                <a:gd name="connsiteX135" fmla="*/ 65718 w 312051"/>
                <a:gd name="connsiteY135" fmla="*/ 225538 h 299439"/>
                <a:gd name="connsiteX136" fmla="*/ 48611 w 312051"/>
                <a:gd name="connsiteY136" fmla="*/ 203060 h 299439"/>
                <a:gd name="connsiteX137" fmla="*/ 46592 w 312051"/>
                <a:gd name="connsiteY137" fmla="*/ 199783 h 299439"/>
                <a:gd name="connsiteX138" fmla="*/ 45944 w 312051"/>
                <a:gd name="connsiteY138" fmla="*/ 198678 h 299439"/>
                <a:gd name="connsiteX139" fmla="*/ 43086 w 312051"/>
                <a:gd name="connsiteY139" fmla="*/ 193458 h 299439"/>
                <a:gd name="connsiteX140" fmla="*/ 37067 w 312051"/>
                <a:gd name="connsiteY140" fmla="*/ 180466 h 299439"/>
                <a:gd name="connsiteX141" fmla="*/ 32723 w 312051"/>
                <a:gd name="connsiteY141" fmla="*/ 168122 h 299439"/>
                <a:gd name="connsiteX142" fmla="*/ 32647 w 312051"/>
                <a:gd name="connsiteY142" fmla="*/ 167779 h 299439"/>
                <a:gd name="connsiteX143" fmla="*/ 31961 w 312051"/>
                <a:gd name="connsiteY143" fmla="*/ 164883 h 299439"/>
                <a:gd name="connsiteX144" fmla="*/ 30399 w 312051"/>
                <a:gd name="connsiteY144" fmla="*/ 156730 h 299439"/>
                <a:gd name="connsiteX145" fmla="*/ 29332 w 312051"/>
                <a:gd name="connsiteY145" fmla="*/ 144957 h 299439"/>
                <a:gd name="connsiteX146" fmla="*/ 29370 w 312051"/>
                <a:gd name="connsiteY146" fmla="*/ 144005 h 299439"/>
                <a:gd name="connsiteX147" fmla="*/ 29523 w 312051"/>
                <a:gd name="connsiteY147" fmla="*/ 140385 h 299439"/>
                <a:gd name="connsiteX148" fmla="*/ 30285 w 312051"/>
                <a:gd name="connsiteY148" fmla="*/ 132994 h 299439"/>
                <a:gd name="connsiteX149" fmla="*/ 31504 w 312051"/>
                <a:gd name="connsiteY149" fmla="*/ 126288 h 299439"/>
                <a:gd name="connsiteX150" fmla="*/ 31618 w 312051"/>
                <a:gd name="connsiteY150" fmla="*/ 125793 h 299439"/>
                <a:gd name="connsiteX151" fmla="*/ 32647 w 312051"/>
                <a:gd name="connsiteY151" fmla="*/ 122211 h 299439"/>
                <a:gd name="connsiteX152" fmla="*/ 37981 w 312051"/>
                <a:gd name="connsiteY152" fmla="*/ 108305 h 299439"/>
                <a:gd name="connsiteX153" fmla="*/ 40724 w 312051"/>
                <a:gd name="connsiteY153" fmla="*/ 102704 h 299439"/>
                <a:gd name="connsiteX154" fmla="*/ 41181 w 312051"/>
                <a:gd name="connsiteY154" fmla="*/ 101790 h 299439"/>
                <a:gd name="connsiteX155" fmla="*/ 42782 w 312051"/>
                <a:gd name="connsiteY155" fmla="*/ 99085 h 299439"/>
                <a:gd name="connsiteX156" fmla="*/ 50859 w 312051"/>
                <a:gd name="connsiteY156" fmla="*/ 87197 h 299439"/>
                <a:gd name="connsiteX157" fmla="*/ 59279 w 312051"/>
                <a:gd name="connsiteY157" fmla="*/ 77063 h 299439"/>
                <a:gd name="connsiteX158" fmla="*/ 61603 w 312051"/>
                <a:gd name="connsiteY158" fmla="*/ 74548 h 299439"/>
                <a:gd name="connsiteX159" fmla="*/ 61603 w 312051"/>
                <a:gd name="connsiteY159" fmla="*/ 74510 h 299439"/>
                <a:gd name="connsiteX160" fmla="*/ 66937 w 312051"/>
                <a:gd name="connsiteY160" fmla="*/ 69405 h 299439"/>
                <a:gd name="connsiteX161" fmla="*/ 86673 w 312051"/>
                <a:gd name="connsiteY161" fmla="*/ 54012 h 299439"/>
                <a:gd name="connsiteX162" fmla="*/ 92464 w 312051"/>
                <a:gd name="connsiteY162" fmla="*/ 50355 h 299439"/>
                <a:gd name="connsiteX163" fmla="*/ 92578 w 312051"/>
                <a:gd name="connsiteY163" fmla="*/ 50278 h 299439"/>
                <a:gd name="connsiteX164" fmla="*/ 95055 w 312051"/>
                <a:gd name="connsiteY164" fmla="*/ 48869 h 299439"/>
                <a:gd name="connsiteX165" fmla="*/ 107285 w 312051"/>
                <a:gd name="connsiteY165" fmla="*/ 42773 h 299439"/>
                <a:gd name="connsiteX166" fmla="*/ 118905 w 312051"/>
                <a:gd name="connsiteY166" fmla="*/ 38086 h 299439"/>
                <a:gd name="connsiteX167" fmla="*/ 124316 w 312051"/>
                <a:gd name="connsiteY167" fmla="*/ 36258 h 299439"/>
                <a:gd name="connsiteX168" fmla="*/ 127592 w 312051"/>
                <a:gd name="connsiteY168" fmla="*/ 35229 h 299439"/>
                <a:gd name="connsiteX169" fmla="*/ 129764 w 312051"/>
                <a:gd name="connsiteY169" fmla="*/ 34581 h 299439"/>
                <a:gd name="connsiteX170" fmla="*/ 128850 w 312051"/>
                <a:gd name="connsiteY170" fmla="*/ 34848 h 299439"/>
                <a:gd name="connsiteX171" fmla="*/ 154034 w 312051"/>
                <a:gd name="connsiteY171" fmla="*/ 30238 h 299439"/>
                <a:gd name="connsiteX172" fmla="*/ 166530 w 312051"/>
                <a:gd name="connsiteY172" fmla="*/ 29476 h 299439"/>
                <a:gd name="connsiteX173" fmla="*/ 169578 w 312051"/>
                <a:gd name="connsiteY173" fmla="*/ 29552 h 299439"/>
                <a:gd name="connsiteX174" fmla="*/ 177922 w 312051"/>
                <a:gd name="connsiteY174" fmla="*/ 29971 h 299439"/>
                <a:gd name="connsiteX175" fmla="*/ 189886 w 312051"/>
                <a:gd name="connsiteY175" fmla="*/ 31381 h 299439"/>
                <a:gd name="connsiteX176" fmla="*/ 197010 w 312051"/>
                <a:gd name="connsiteY176" fmla="*/ 32676 h 299439"/>
                <a:gd name="connsiteX177" fmla="*/ 200554 w 312051"/>
                <a:gd name="connsiteY177" fmla="*/ 33438 h 299439"/>
                <a:gd name="connsiteX178" fmla="*/ 201506 w 312051"/>
                <a:gd name="connsiteY178" fmla="*/ 33629 h 299439"/>
                <a:gd name="connsiteX179" fmla="*/ 227643 w 312051"/>
                <a:gd name="connsiteY179" fmla="*/ 42773 h 299439"/>
                <a:gd name="connsiteX180" fmla="*/ 239530 w 312051"/>
                <a:gd name="connsiteY180" fmla="*/ 48678 h 299439"/>
                <a:gd name="connsiteX181" fmla="*/ 239225 w 312051"/>
                <a:gd name="connsiteY181" fmla="*/ 48526 h 299439"/>
                <a:gd name="connsiteX182" fmla="*/ 242349 w 312051"/>
                <a:gd name="connsiteY182" fmla="*/ 50355 h 299439"/>
                <a:gd name="connsiteX183" fmla="*/ 248445 w 312051"/>
                <a:gd name="connsiteY183" fmla="*/ 54241 h 299439"/>
                <a:gd name="connsiteX184" fmla="*/ 270124 w 312051"/>
                <a:gd name="connsiteY184" fmla="*/ 71462 h 299439"/>
                <a:gd name="connsiteX185" fmla="*/ 270734 w 312051"/>
                <a:gd name="connsiteY185" fmla="*/ 72034 h 299439"/>
                <a:gd name="connsiteX186" fmla="*/ 272410 w 312051"/>
                <a:gd name="connsiteY186" fmla="*/ 73748 h 299439"/>
                <a:gd name="connsiteX187" fmla="*/ 277325 w 312051"/>
                <a:gd name="connsiteY187" fmla="*/ 79044 h 299439"/>
                <a:gd name="connsiteX188" fmla="*/ 285669 w 312051"/>
                <a:gd name="connsiteY188" fmla="*/ 89331 h 299439"/>
                <a:gd name="connsiteX189" fmla="*/ 306472 w 312051"/>
                <a:gd name="connsiteY189" fmla="*/ 91960 h 299439"/>
                <a:gd name="connsiteX190" fmla="*/ 309024 w 312051"/>
                <a:gd name="connsiteY190" fmla="*/ 71195 h 299439"/>
                <a:gd name="connsiteX191" fmla="*/ 309024 w 312051"/>
                <a:gd name="connsiteY191" fmla="*/ 71195 h 299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</a:cxnLst>
              <a:rect l="l" t="t" r="r" b="b"/>
              <a:pathLst>
                <a:path w="312051" h="299439">
                  <a:moveTo>
                    <a:pt x="309024" y="71195"/>
                  </a:moveTo>
                  <a:cubicBezTo>
                    <a:pt x="283155" y="36524"/>
                    <a:pt x="244750" y="12941"/>
                    <a:pt x="202687" y="3720"/>
                  </a:cubicBezTo>
                  <a:cubicBezTo>
                    <a:pt x="163787" y="-4776"/>
                    <a:pt x="121687" y="1549"/>
                    <a:pt x="86482" y="19951"/>
                  </a:cubicBezTo>
                  <a:cubicBezTo>
                    <a:pt x="50021" y="39001"/>
                    <a:pt x="17217" y="71195"/>
                    <a:pt x="4948" y="111315"/>
                  </a:cubicBezTo>
                  <a:cubicBezTo>
                    <a:pt x="-1719" y="133184"/>
                    <a:pt x="-1491" y="155282"/>
                    <a:pt x="4682" y="177190"/>
                  </a:cubicBezTo>
                  <a:cubicBezTo>
                    <a:pt x="10435" y="197649"/>
                    <a:pt x="21027" y="216890"/>
                    <a:pt x="33980" y="233692"/>
                  </a:cubicBezTo>
                  <a:cubicBezTo>
                    <a:pt x="60574" y="268172"/>
                    <a:pt x="100122" y="293776"/>
                    <a:pt x="143899" y="298576"/>
                  </a:cubicBezTo>
                  <a:cubicBezTo>
                    <a:pt x="181999" y="302767"/>
                    <a:pt x="223452" y="291718"/>
                    <a:pt x="251569" y="264858"/>
                  </a:cubicBezTo>
                  <a:cubicBezTo>
                    <a:pt x="269324" y="247903"/>
                    <a:pt x="281059" y="226567"/>
                    <a:pt x="282431" y="201726"/>
                  </a:cubicBezTo>
                  <a:cubicBezTo>
                    <a:pt x="283574" y="180657"/>
                    <a:pt x="279459" y="159092"/>
                    <a:pt x="270505" y="139966"/>
                  </a:cubicBezTo>
                  <a:cubicBezTo>
                    <a:pt x="253322" y="103352"/>
                    <a:pt x="218308" y="74929"/>
                    <a:pt x="176360" y="77634"/>
                  </a:cubicBezTo>
                  <a:cubicBezTo>
                    <a:pt x="140622" y="79920"/>
                    <a:pt x="105037" y="106438"/>
                    <a:pt x="100579" y="143395"/>
                  </a:cubicBezTo>
                  <a:cubicBezTo>
                    <a:pt x="98065" y="164274"/>
                    <a:pt x="106523" y="188048"/>
                    <a:pt x="124392" y="200050"/>
                  </a:cubicBezTo>
                  <a:cubicBezTo>
                    <a:pt x="141651" y="211670"/>
                    <a:pt x="165883" y="210946"/>
                    <a:pt x="181732" y="196887"/>
                  </a:cubicBezTo>
                  <a:cubicBezTo>
                    <a:pt x="189505" y="189991"/>
                    <a:pt x="194801" y="181076"/>
                    <a:pt x="195982" y="170636"/>
                  </a:cubicBezTo>
                  <a:cubicBezTo>
                    <a:pt x="196858" y="162940"/>
                    <a:pt x="190914" y="154787"/>
                    <a:pt x="182952" y="154215"/>
                  </a:cubicBezTo>
                  <a:cubicBezTo>
                    <a:pt x="174950" y="153644"/>
                    <a:pt x="167483" y="159016"/>
                    <a:pt x="166530" y="167246"/>
                  </a:cubicBezTo>
                  <a:cubicBezTo>
                    <a:pt x="166492" y="167703"/>
                    <a:pt x="165921" y="169570"/>
                    <a:pt x="166111" y="169951"/>
                  </a:cubicBezTo>
                  <a:cubicBezTo>
                    <a:pt x="166264" y="169303"/>
                    <a:pt x="166416" y="168617"/>
                    <a:pt x="166607" y="167969"/>
                  </a:cubicBezTo>
                  <a:cubicBezTo>
                    <a:pt x="166454" y="168541"/>
                    <a:pt x="166226" y="169112"/>
                    <a:pt x="166035" y="169646"/>
                  </a:cubicBezTo>
                  <a:cubicBezTo>
                    <a:pt x="165768" y="170332"/>
                    <a:pt x="165349" y="170979"/>
                    <a:pt x="165121" y="171665"/>
                  </a:cubicBezTo>
                  <a:cubicBezTo>
                    <a:pt x="164549" y="173494"/>
                    <a:pt x="167330" y="168503"/>
                    <a:pt x="165502" y="170865"/>
                  </a:cubicBezTo>
                  <a:cubicBezTo>
                    <a:pt x="164968" y="171589"/>
                    <a:pt x="164473" y="172313"/>
                    <a:pt x="163902" y="172999"/>
                  </a:cubicBezTo>
                  <a:cubicBezTo>
                    <a:pt x="163711" y="173227"/>
                    <a:pt x="163520" y="173456"/>
                    <a:pt x="163330" y="173684"/>
                  </a:cubicBezTo>
                  <a:cubicBezTo>
                    <a:pt x="162225" y="174866"/>
                    <a:pt x="162530" y="174561"/>
                    <a:pt x="164244" y="172770"/>
                  </a:cubicBezTo>
                  <a:cubicBezTo>
                    <a:pt x="163025" y="173113"/>
                    <a:pt x="161006" y="175361"/>
                    <a:pt x="159977" y="176123"/>
                  </a:cubicBezTo>
                  <a:cubicBezTo>
                    <a:pt x="157386" y="178028"/>
                    <a:pt x="163063" y="174713"/>
                    <a:pt x="160129" y="176047"/>
                  </a:cubicBezTo>
                  <a:cubicBezTo>
                    <a:pt x="159558" y="176313"/>
                    <a:pt x="159025" y="176580"/>
                    <a:pt x="158453" y="176847"/>
                  </a:cubicBezTo>
                  <a:cubicBezTo>
                    <a:pt x="157615" y="177228"/>
                    <a:pt x="156739" y="177571"/>
                    <a:pt x="155862" y="177875"/>
                  </a:cubicBezTo>
                  <a:cubicBezTo>
                    <a:pt x="152662" y="179018"/>
                    <a:pt x="155710" y="177571"/>
                    <a:pt x="155939" y="177913"/>
                  </a:cubicBezTo>
                  <a:cubicBezTo>
                    <a:pt x="155900" y="177875"/>
                    <a:pt x="151671" y="178637"/>
                    <a:pt x="151367" y="178676"/>
                  </a:cubicBezTo>
                  <a:cubicBezTo>
                    <a:pt x="148052" y="178980"/>
                    <a:pt x="151176" y="178218"/>
                    <a:pt x="151443" y="178752"/>
                  </a:cubicBezTo>
                  <a:cubicBezTo>
                    <a:pt x="151367" y="178599"/>
                    <a:pt x="148585" y="178561"/>
                    <a:pt x="148204" y="178523"/>
                  </a:cubicBezTo>
                  <a:cubicBezTo>
                    <a:pt x="147861" y="178485"/>
                    <a:pt x="146071" y="178028"/>
                    <a:pt x="145918" y="178142"/>
                  </a:cubicBezTo>
                  <a:cubicBezTo>
                    <a:pt x="146566" y="178295"/>
                    <a:pt x="147214" y="178485"/>
                    <a:pt x="147861" y="178637"/>
                  </a:cubicBezTo>
                  <a:cubicBezTo>
                    <a:pt x="147252" y="178485"/>
                    <a:pt x="146680" y="178295"/>
                    <a:pt x="146109" y="178104"/>
                  </a:cubicBezTo>
                  <a:cubicBezTo>
                    <a:pt x="145194" y="177799"/>
                    <a:pt x="144318" y="177342"/>
                    <a:pt x="143366" y="176999"/>
                  </a:cubicBezTo>
                  <a:cubicBezTo>
                    <a:pt x="140699" y="175932"/>
                    <a:pt x="143747" y="177380"/>
                    <a:pt x="143975" y="177418"/>
                  </a:cubicBezTo>
                  <a:cubicBezTo>
                    <a:pt x="142185" y="177037"/>
                    <a:pt x="140165" y="174751"/>
                    <a:pt x="138755" y="173684"/>
                  </a:cubicBezTo>
                  <a:cubicBezTo>
                    <a:pt x="135974" y="171589"/>
                    <a:pt x="140318" y="175551"/>
                    <a:pt x="138908" y="173875"/>
                  </a:cubicBezTo>
                  <a:cubicBezTo>
                    <a:pt x="138108" y="172922"/>
                    <a:pt x="137232" y="172008"/>
                    <a:pt x="136470" y="171017"/>
                  </a:cubicBezTo>
                  <a:cubicBezTo>
                    <a:pt x="135822" y="170179"/>
                    <a:pt x="135212" y="169265"/>
                    <a:pt x="134565" y="168388"/>
                  </a:cubicBezTo>
                  <a:cubicBezTo>
                    <a:pt x="132469" y="165607"/>
                    <a:pt x="135517" y="170408"/>
                    <a:pt x="134526" y="168465"/>
                  </a:cubicBezTo>
                  <a:cubicBezTo>
                    <a:pt x="133612" y="166674"/>
                    <a:pt x="132736" y="164883"/>
                    <a:pt x="131974" y="163016"/>
                  </a:cubicBezTo>
                  <a:cubicBezTo>
                    <a:pt x="131554" y="161988"/>
                    <a:pt x="131250" y="160959"/>
                    <a:pt x="130869" y="159892"/>
                  </a:cubicBezTo>
                  <a:cubicBezTo>
                    <a:pt x="130488" y="158787"/>
                    <a:pt x="129764" y="158330"/>
                    <a:pt x="130983" y="160349"/>
                  </a:cubicBezTo>
                  <a:cubicBezTo>
                    <a:pt x="129878" y="158521"/>
                    <a:pt x="129916" y="154825"/>
                    <a:pt x="129764" y="152729"/>
                  </a:cubicBezTo>
                  <a:cubicBezTo>
                    <a:pt x="129726" y="152234"/>
                    <a:pt x="129497" y="151091"/>
                    <a:pt x="129612" y="150520"/>
                  </a:cubicBezTo>
                  <a:cubicBezTo>
                    <a:pt x="128926" y="153911"/>
                    <a:pt x="129649" y="150863"/>
                    <a:pt x="129688" y="149910"/>
                  </a:cubicBezTo>
                  <a:cubicBezTo>
                    <a:pt x="129802" y="148005"/>
                    <a:pt x="129992" y="146138"/>
                    <a:pt x="130335" y="144271"/>
                  </a:cubicBezTo>
                  <a:cubicBezTo>
                    <a:pt x="130450" y="143509"/>
                    <a:pt x="130640" y="142709"/>
                    <a:pt x="130793" y="141947"/>
                  </a:cubicBezTo>
                  <a:cubicBezTo>
                    <a:pt x="131402" y="138671"/>
                    <a:pt x="129726" y="145148"/>
                    <a:pt x="130793" y="142023"/>
                  </a:cubicBezTo>
                  <a:cubicBezTo>
                    <a:pt x="131402" y="140271"/>
                    <a:pt x="131936" y="138480"/>
                    <a:pt x="132660" y="136766"/>
                  </a:cubicBezTo>
                  <a:cubicBezTo>
                    <a:pt x="133002" y="135927"/>
                    <a:pt x="133383" y="135051"/>
                    <a:pt x="133802" y="134251"/>
                  </a:cubicBezTo>
                  <a:cubicBezTo>
                    <a:pt x="134450" y="132879"/>
                    <a:pt x="136012" y="131584"/>
                    <a:pt x="133574" y="134441"/>
                  </a:cubicBezTo>
                  <a:cubicBezTo>
                    <a:pt x="134526" y="133298"/>
                    <a:pt x="135174" y="131774"/>
                    <a:pt x="136012" y="130517"/>
                  </a:cubicBezTo>
                  <a:cubicBezTo>
                    <a:pt x="136965" y="129107"/>
                    <a:pt x="137993" y="127774"/>
                    <a:pt x="139060" y="126440"/>
                  </a:cubicBezTo>
                  <a:cubicBezTo>
                    <a:pt x="139556" y="125831"/>
                    <a:pt x="140051" y="125259"/>
                    <a:pt x="140584" y="124688"/>
                  </a:cubicBezTo>
                  <a:cubicBezTo>
                    <a:pt x="141003" y="124231"/>
                    <a:pt x="141422" y="123773"/>
                    <a:pt x="141842" y="123316"/>
                  </a:cubicBezTo>
                  <a:cubicBezTo>
                    <a:pt x="140127" y="125031"/>
                    <a:pt x="139860" y="125297"/>
                    <a:pt x="141042" y="124154"/>
                  </a:cubicBezTo>
                  <a:cubicBezTo>
                    <a:pt x="143594" y="121792"/>
                    <a:pt x="146185" y="119544"/>
                    <a:pt x="149004" y="117525"/>
                  </a:cubicBezTo>
                  <a:cubicBezTo>
                    <a:pt x="150300" y="116611"/>
                    <a:pt x="151633" y="115772"/>
                    <a:pt x="152967" y="114896"/>
                  </a:cubicBezTo>
                  <a:cubicBezTo>
                    <a:pt x="155786" y="113067"/>
                    <a:pt x="149957" y="116458"/>
                    <a:pt x="152967" y="114934"/>
                  </a:cubicBezTo>
                  <a:cubicBezTo>
                    <a:pt x="153805" y="114515"/>
                    <a:pt x="154643" y="114020"/>
                    <a:pt x="155520" y="113601"/>
                  </a:cubicBezTo>
                  <a:cubicBezTo>
                    <a:pt x="158682" y="112039"/>
                    <a:pt x="161958" y="110667"/>
                    <a:pt x="165311" y="109562"/>
                  </a:cubicBezTo>
                  <a:cubicBezTo>
                    <a:pt x="165692" y="109448"/>
                    <a:pt x="167712" y="108533"/>
                    <a:pt x="168092" y="108686"/>
                  </a:cubicBezTo>
                  <a:cubicBezTo>
                    <a:pt x="167483" y="108838"/>
                    <a:pt x="166911" y="109029"/>
                    <a:pt x="166302" y="109181"/>
                  </a:cubicBezTo>
                  <a:cubicBezTo>
                    <a:pt x="166911" y="109029"/>
                    <a:pt x="167559" y="108876"/>
                    <a:pt x="168169" y="108724"/>
                  </a:cubicBezTo>
                  <a:cubicBezTo>
                    <a:pt x="170036" y="108267"/>
                    <a:pt x="171941" y="107886"/>
                    <a:pt x="173846" y="107619"/>
                  </a:cubicBezTo>
                  <a:cubicBezTo>
                    <a:pt x="175446" y="107352"/>
                    <a:pt x="177046" y="107162"/>
                    <a:pt x="178646" y="107009"/>
                  </a:cubicBezTo>
                  <a:cubicBezTo>
                    <a:pt x="179599" y="106933"/>
                    <a:pt x="180551" y="106857"/>
                    <a:pt x="181542" y="106819"/>
                  </a:cubicBezTo>
                  <a:cubicBezTo>
                    <a:pt x="181847" y="106819"/>
                    <a:pt x="182190" y="106781"/>
                    <a:pt x="182494" y="106781"/>
                  </a:cubicBezTo>
                  <a:cubicBezTo>
                    <a:pt x="184095" y="106743"/>
                    <a:pt x="183790" y="106743"/>
                    <a:pt x="181580" y="106781"/>
                  </a:cubicBezTo>
                  <a:cubicBezTo>
                    <a:pt x="181808" y="106400"/>
                    <a:pt x="186000" y="106933"/>
                    <a:pt x="186380" y="106971"/>
                  </a:cubicBezTo>
                  <a:cubicBezTo>
                    <a:pt x="188438" y="107124"/>
                    <a:pt x="190533" y="107390"/>
                    <a:pt x="192591" y="107733"/>
                  </a:cubicBezTo>
                  <a:cubicBezTo>
                    <a:pt x="193391" y="107886"/>
                    <a:pt x="194153" y="108038"/>
                    <a:pt x="194953" y="108191"/>
                  </a:cubicBezTo>
                  <a:cubicBezTo>
                    <a:pt x="198268" y="108762"/>
                    <a:pt x="191715" y="107200"/>
                    <a:pt x="194953" y="108152"/>
                  </a:cubicBezTo>
                  <a:cubicBezTo>
                    <a:pt x="196629" y="108648"/>
                    <a:pt x="198306" y="109143"/>
                    <a:pt x="199982" y="109753"/>
                  </a:cubicBezTo>
                  <a:cubicBezTo>
                    <a:pt x="202078" y="110515"/>
                    <a:pt x="204135" y="111353"/>
                    <a:pt x="206154" y="112267"/>
                  </a:cubicBezTo>
                  <a:cubicBezTo>
                    <a:pt x="206840" y="112572"/>
                    <a:pt x="207488" y="112877"/>
                    <a:pt x="208136" y="113220"/>
                  </a:cubicBezTo>
                  <a:cubicBezTo>
                    <a:pt x="208783" y="113563"/>
                    <a:pt x="209469" y="113867"/>
                    <a:pt x="210117" y="114210"/>
                  </a:cubicBezTo>
                  <a:cubicBezTo>
                    <a:pt x="211603" y="115010"/>
                    <a:pt x="211412" y="114896"/>
                    <a:pt x="209545" y="113867"/>
                  </a:cubicBezTo>
                  <a:cubicBezTo>
                    <a:pt x="212936" y="114896"/>
                    <a:pt x="216822" y="118554"/>
                    <a:pt x="219527" y="120687"/>
                  </a:cubicBezTo>
                  <a:cubicBezTo>
                    <a:pt x="220975" y="121830"/>
                    <a:pt x="222385" y="123011"/>
                    <a:pt x="223757" y="124231"/>
                  </a:cubicBezTo>
                  <a:cubicBezTo>
                    <a:pt x="224557" y="124955"/>
                    <a:pt x="225471" y="125678"/>
                    <a:pt x="226195" y="126478"/>
                  </a:cubicBezTo>
                  <a:cubicBezTo>
                    <a:pt x="223376" y="123240"/>
                    <a:pt x="226652" y="127050"/>
                    <a:pt x="227224" y="127660"/>
                  </a:cubicBezTo>
                  <a:cubicBezTo>
                    <a:pt x="229738" y="130403"/>
                    <a:pt x="232100" y="133260"/>
                    <a:pt x="234310" y="136270"/>
                  </a:cubicBezTo>
                  <a:cubicBezTo>
                    <a:pt x="235644" y="138099"/>
                    <a:pt x="236901" y="139928"/>
                    <a:pt x="238120" y="141833"/>
                  </a:cubicBezTo>
                  <a:cubicBezTo>
                    <a:pt x="238616" y="142633"/>
                    <a:pt x="239111" y="143433"/>
                    <a:pt x="239606" y="144233"/>
                  </a:cubicBezTo>
                  <a:cubicBezTo>
                    <a:pt x="240178" y="145186"/>
                    <a:pt x="239987" y="144881"/>
                    <a:pt x="239111" y="143357"/>
                  </a:cubicBezTo>
                  <a:cubicBezTo>
                    <a:pt x="239492" y="144005"/>
                    <a:pt x="239835" y="144652"/>
                    <a:pt x="240216" y="145338"/>
                  </a:cubicBezTo>
                  <a:cubicBezTo>
                    <a:pt x="242197" y="148996"/>
                    <a:pt x="243988" y="152729"/>
                    <a:pt x="245550" y="156578"/>
                  </a:cubicBezTo>
                  <a:cubicBezTo>
                    <a:pt x="246274" y="158330"/>
                    <a:pt x="246960" y="160083"/>
                    <a:pt x="247569" y="161873"/>
                  </a:cubicBezTo>
                  <a:cubicBezTo>
                    <a:pt x="247950" y="162940"/>
                    <a:pt x="248293" y="164007"/>
                    <a:pt x="248674" y="165112"/>
                  </a:cubicBezTo>
                  <a:cubicBezTo>
                    <a:pt x="248903" y="165836"/>
                    <a:pt x="250693" y="170408"/>
                    <a:pt x="249284" y="166903"/>
                  </a:cubicBezTo>
                  <a:cubicBezTo>
                    <a:pt x="250693" y="170446"/>
                    <a:pt x="251189" y="174751"/>
                    <a:pt x="251798" y="178485"/>
                  </a:cubicBezTo>
                  <a:cubicBezTo>
                    <a:pt x="252522" y="183019"/>
                    <a:pt x="252903" y="187553"/>
                    <a:pt x="253208" y="192163"/>
                  </a:cubicBezTo>
                  <a:cubicBezTo>
                    <a:pt x="253474" y="196278"/>
                    <a:pt x="253322" y="189229"/>
                    <a:pt x="253246" y="193344"/>
                  </a:cubicBezTo>
                  <a:cubicBezTo>
                    <a:pt x="253208" y="194601"/>
                    <a:pt x="253208" y="195821"/>
                    <a:pt x="253170" y="197078"/>
                  </a:cubicBezTo>
                  <a:cubicBezTo>
                    <a:pt x="253094" y="199135"/>
                    <a:pt x="252941" y="201193"/>
                    <a:pt x="252713" y="203250"/>
                  </a:cubicBezTo>
                  <a:cubicBezTo>
                    <a:pt x="252446" y="205498"/>
                    <a:pt x="252141" y="207746"/>
                    <a:pt x="251684" y="209956"/>
                  </a:cubicBezTo>
                  <a:cubicBezTo>
                    <a:pt x="251493" y="210946"/>
                    <a:pt x="251265" y="211975"/>
                    <a:pt x="251036" y="212966"/>
                  </a:cubicBezTo>
                  <a:cubicBezTo>
                    <a:pt x="251874" y="209460"/>
                    <a:pt x="250465" y="214566"/>
                    <a:pt x="250274" y="215175"/>
                  </a:cubicBezTo>
                  <a:cubicBezTo>
                    <a:pt x="249588" y="217233"/>
                    <a:pt x="248788" y="219290"/>
                    <a:pt x="247912" y="221309"/>
                  </a:cubicBezTo>
                  <a:cubicBezTo>
                    <a:pt x="247340" y="222567"/>
                    <a:pt x="246731" y="223748"/>
                    <a:pt x="246159" y="225005"/>
                  </a:cubicBezTo>
                  <a:cubicBezTo>
                    <a:pt x="244254" y="228968"/>
                    <a:pt x="247798" y="222567"/>
                    <a:pt x="245435" y="226262"/>
                  </a:cubicBezTo>
                  <a:cubicBezTo>
                    <a:pt x="242730" y="230491"/>
                    <a:pt x="239835" y="234530"/>
                    <a:pt x="236482" y="238302"/>
                  </a:cubicBezTo>
                  <a:cubicBezTo>
                    <a:pt x="235568" y="239331"/>
                    <a:pt x="234653" y="240321"/>
                    <a:pt x="233701" y="241312"/>
                  </a:cubicBezTo>
                  <a:cubicBezTo>
                    <a:pt x="236063" y="238873"/>
                    <a:pt x="232862" y="242036"/>
                    <a:pt x="232596" y="242303"/>
                  </a:cubicBezTo>
                  <a:cubicBezTo>
                    <a:pt x="231186" y="243598"/>
                    <a:pt x="229776" y="244855"/>
                    <a:pt x="228290" y="246074"/>
                  </a:cubicBezTo>
                  <a:cubicBezTo>
                    <a:pt x="224976" y="248856"/>
                    <a:pt x="221471" y="251408"/>
                    <a:pt x="217813" y="253771"/>
                  </a:cubicBezTo>
                  <a:cubicBezTo>
                    <a:pt x="216899" y="254342"/>
                    <a:pt x="215984" y="254914"/>
                    <a:pt x="215070" y="255485"/>
                  </a:cubicBezTo>
                  <a:cubicBezTo>
                    <a:pt x="212784" y="256933"/>
                    <a:pt x="215298" y="255447"/>
                    <a:pt x="215603" y="255180"/>
                  </a:cubicBezTo>
                  <a:cubicBezTo>
                    <a:pt x="214003" y="256476"/>
                    <a:pt x="211679" y="257314"/>
                    <a:pt x="209888" y="258228"/>
                  </a:cubicBezTo>
                  <a:cubicBezTo>
                    <a:pt x="206154" y="260057"/>
                    <a:pt x="202344" y="261695"/>
                    <a:pt x="198458" y="263143"/>
                  </a:cubicBezTo>
                  <a:cubicBezTo>
                    <a:pt x="196591" y="263829"/>
                    <a:pt x="194724" y="264477"/>
                    <a:pt x="192819" y="265086"/>
                  </a:cubicBezTo>
                  <a:cubicBezTo>
                    <a:pt x="191791" y="265391"/>
                    <a:pt x="190762" y="265810"/>
                    <a:pt x="189695" y="266039"/>
                  </a:cubicBezTo>
                  <a:cubicBezTo>
                    <a:pt x="190114" y="265963"/>
                    <a:pt x="192781" y="265239"/>
                    <a:pt x="190190" y="265886"/>
                  </a:cubicBezTo>
                  <a:cubicBezTo>
                    <a:pt x="185961" y="266915"/>
                    <a:pt x="181694" y="267830"/>
                    <a:pt x="177389" y="268477"/>
                  </a:cubicBezTo>
                  <a:cubicBezTo>
                    <a:pt x="173427" y="269087"/>
                    <a:pt x="169464" y="269468"/>
                    <a:pt x="165464" y="269735"/>
                  </a:cubicBezTo>
                  <a:cubicBezTo>
                    <a:pt x="164359" y="269811"/>
                    <a:pt x="163292" y="269811"/>
                    <a:pt x="162187" y="269887"/>
                  </a:cubicBezTo>
                  <a:cubicBezTo>
                    <a:pt x="161463" y="269925"/>
                    <a:pt x="159444" y="270154"/>
                    <a:pt x="162682" y="269887"/>
                  </a:cubicBezTo>
                  <a:cubicBezTo>
                    <a:pt x="160168" y="270077"/>
                    <a:pt x="157539" y="269849"/>
                    <a:pt x="155024" y="269735"/>
                  </a:cubicBezTo>
                  <a:cubicBezTo>
                    <a:pt x="147214" y="269353"/>
                    <a:pt x="138794" y="268630"/>
                    <a:pt x="131288" y="266306"/>
                  </a:cubicBezTo>
                  <a:cubicBezTo>
                    <a:pt x="135022" y="267448"/>
                    <a:pt x="131478" y="266344"/>
                    <a:pt x="130793" y="266153"/>
                  </a:cubicBezTo>
                  <a:cubicBezTo>
                    <a:pt x="129573" y="265810"/>
                    <a:pt x="128316" y="265429"/>
                    <a:pt x="127097" y="265086"/>
                  </a:cubicBezTo>
                  <a:cubicBezTo>
                    <a:pt x="125078" y="264439"/>
                    <a:pt x="123058" y="263791"/>
                    <a:pt x="121039" y="263067"/>
                  </a:cubicBezTo>
                  <a:cubicBezTo>
                    <a:pt x="116238" y="261314"/>
                    <a:pt x="111552" y="259333"/>
                    <a:pt x="106942" y="257085"/>
                  </a:cubicBezTo>
                  <a:cubicBezTo>
                    <a:pt x="105037" y="256133"/>
                    <a:pt x="103132" y="255142"/>
                    <a:pt x="101265" y="254152"/>
                  </a:cubicBezTo>
                  <a:cubicBezTo>
                    <a:pt x="104504" y="255904"/>
                    <a:pt x="100770" y="253847"/>
                    <a:pt x="100313" y="253580"/>
                  </a:cubicBezTo>
                  <a:cubicBezTo>
                    <a:pt x="99208" y="252932"/>
                    <a:pt x="98141" y="252247"/>
                    <a:pt x="97036" y="251599"/>
                  </a:cubicBezTo>
                  <a:cubicBezTo>
                    <a:pt x="93074" y="249122"/>
                    <a:pt x="89225" y="246417"/>
                    <a:pt x="85492" y="243598"/>
                  </a:cubicBezTo>
                  <a:cubicBezTo>
                    <a:pt x="81758" y="240740"/>
                    <a:pt x="78138" y="237731"/>
                    <a:pt x="74671" y="234568"/>
                  </a:cubicBezTo>
                  <a:cubicBezTo>
                    <a:pt x="73719" y="233692"/>
                    <a:pt x="72804" y="232816"/>
                    <a:pt x="71852" y="231939"/>
                  </a:cubicBezTo>
                  <a:cubicBezTo>
                    <a:pt x="68728" y="229044"/>
                    <a:pt x="73985" y="234225"/>
                    <a:pt x="71014" y="231139"/>
                  </a:cubicBezTo>
                  <a:cubicBezTo>
                    <a:pt x="69223" y="229272"/>
                    <a:pt x="67432" y="227443"/>
                    <a:pt x="65718" y="225538"/>
                  </a:cubicBezTo>
                  <a:cubicBezTo>
                    <a:pt x="59431" y="218528"/>
                    <a:pt x="53678" y="210984"/>
                    <a:pt x="48611" y="203060"/>
                  </a:cubicBezTo>
                  <a:cubicBezTo>
                    <a:pt x="47925" y="201993"/>
                    <a:pt x="47277" y="200888"/>
                    <a:pt x="46592" y="199783"/>
                  </a:cubicBezTo>
                  <a:cubicBezTo>
                    <a:pt x="44344" y="196201"/>
                    <a:pt x="48001" y="202374"/>
                    <a:pt x="45944" y="198678"/>
                  </a:cubicBezTo>
                  <a:cubicBezTo>
                    <a:pt x="44991" y="196925"/>
                    <a:pt x="44001" y="195211"/>
                    <a:pt x="43086" y="193458"/>
                  </a:cubicBezTo>
                  <a:cubicBezTo>
                    <a:pt x="40877" y="189229"/>
                    <a:pt x="38857" y="184886"/>
                    <a:pt x="37067" y="180466"/>
                  </a:cubicBezTo>
                  <a:cubicBezTo>
                    <a:pt x="35428" y="176428"/>
                    <a:pt x="34019" y="172275"/>
                    <a:pt x="32723" y="168122"/>
                  </a:cubicBezTo>
                  <a:cubicBezTo>
                    <a:pt x="31580" y="164464"/>
                    <a:pt x="33142" y="170065"/>
                    <a:pt x="32647" y="167779"/>
                  </a:cubicBezTo>
                  <a:cubicBezTo>
                    <a:pt x="32418" y="166826"/>
                    <a:pt x="32152" y="165874"/>
                    <a:pt x="31961" y="164883"/>
                  </a:cubicBezTo>
                  <a:cubicBezTo>
                    <a:pt x="31352" y="162178"/>
                    <a:pt x="30818" y="159473"/>
                    <a:pt x="30399" y="156730"/>
                  </a:cubicBezTo>
                  <a:cubicBezTo>
                    <a:pt x="29828" y="152844"/>
                    <a:pt x="29485" y="148919"/>
                    <a:pt x="29332" y="144957"/>
                  </a:cubicBezTo>
                  <a:cubicBezTo>
                    <a:pt x="29485" y="148538"/>
                    <a:pt x="29370" y="144576"/>
                    <a:pt x="29370" y="144005"/>
                  </a:cubicBezTo>
                  <a:cubicBezTo>
                    <a:pt x="29408" y="142785"/>
                    <a:pt x="29447" y="141604"/>
                    <a:pt x="29523" y="140385"/>
                  </a:cubicBezTo>
                  <a:cubicBezTo>
                    <a:pt x="29675" y="137908"/>
                    <a:pt x="29942" y="135432"/>
                    <a:pt x="30285" y="132994"/>
                  </a:cubicBezTo>
                  <a:cubicBezTo>
                    <a:pt x="30628" y="130746"/>
                    <a:pt x="31009" y="128536"/>
                    <a:pt x="31504" y="126288"/>
                  </a:cubicBezTo>
                  <a:cubicBezTo>
                    <a:pt x="31656" y="125526"/>
                    <a:pt x="32418" y="122821"/>
                    <a:pt x="31618" y="125793"/>
                  </a:cubicBezTo>
                  <a:cubicBezTo>
                    <a:pt x="31961" y="124612"/>
                    <a:pt x="32266" y="123392"/>
                    <a:pt x="32647" y="122211"/>
                  </a:cubicBezTo>
                  <a:cubicBezTo>
                    <a:pt x="34095" y="117449"/>
                    <a:pt x="35885" y="112801"/>
                    <a:pt x="37981" y="108305"/>
                  </a:cubicBezTo>
                  <a:cubicBezTo>
                    <a:pt x="38857" y="106400"/>
                    <a:pt x="39772" y="104571"/>
                    <a:pt x="40724" y="102704"/>
                  </a:cubicBezTo>
                  <a:cubicBezTo>
                    <a:pt x="40991" y="102209"/>
                    <a:pt x="43086" y="98589"/>
                    <a:pt x="41181" y="101790"/>
                  </a:cubicBezTo>
                  <a:cubicBezTo>
                    <a:pt x="41715" y="100875"/>
                    <a:pt x="42248" y="99999"/>
                    <a:pt x="42782" y="99085"/>
                  </a:cubicBezTo>
                  <a:cubicBezTo>
                    <a:pt x="45258" y="94970"/>
                    <a:pt x="47963" y="91007"/>
                    <a:pt x="50859" y="87197"/>
                  </a:cubicBezTo>
                  <a:cubicBezTo>
                    <a:pt x="53526" y="83692"/>
                    <a:pt x="56307" y="80301"/>
                    <a:pt x="59279" y="77063"/>
                  </a:cubicBezTo>
                  <a:cubicBezTo>
                    <a:pt x="60041" y="76225"/>
                    <a:pt x="60841" y="75386"/>
                    <a:pt x="61603" y="74548"/>
                  </a:cubicBezTo>
                  <a:cubicBezTo>
                    <a:pt x="64118" y="71767"/>
                    <a:pt x="59888" y="76186"/>
                    <a:pt x="61603" y="74510"/>
                  </a:cubicBezTo>
                  <a:cubicBezTo>
                    <a:pt x="63356" y="72796"/>
                    <a:pt x="65108" y="71043"/>
                    <a:pt x="66937" y="69405"/>
                  </a:cubicBezTo>
                  <a:cubicBezTo>
                    <a:pt x="73109" y="63766"/>
                    <a:pt x="79700" y="58622"/>
                    <a:pt x="86673" y="54012"/>
                  </a:cubicBezTo>
                  <a:cubicBezTo>
                    <a:pt x="88578" y="52755"/>
                    <a:pt x="90521" y="51574"/>
                    <a:pt x="92464" y="50355"/>
                  </a:cubicBezTo>
                  <a:cubicBezTo>
                    <a:pt x="95626" y="48373"/>
                    <a:pt x="90521" y="51421"/>
                    <a:pt x="92578" y="50278"/>
                  </a:cubicBezTo>
                  <a:cubicBezTo>
                    <a:pt x="93417" y="49821"/>
                    <a:pt x="94217" y="49326"/>
                    <a:pt x="95055" y="48869"/>
                  </a:cubicBezTo>
                  <a:cubicBezTo>
                    <a:pt x="99055" y="46659"/>
                    <a:pt x="103132" y="44640"/>
                    <a:pt x="107285" y="42773"/>
                  </a:cubicBezTo>
                  <a:cubicBezTo>
                    <a:pt x="111095" y="41058"/>
                    <a:pt x="114981" y="39496"/>
                    <a:pt x="118905" y="38086"/>
                  </a:cubicBezTo>
                  <a:cubicBezTo>
                    <a:pt x="120696" y="37439"/>
                    <a:pt x="122487" y="36829"/>
                    <a:pt x="124316" y="36258"/>
                  </a:cubicBezTo>
                  <a:cubicBezTo>
                    <a:pt x="125382" y="35915"/>
                    <a:pt x="126487" y="35572"/>
                    <a:pt x="127592" y="35229"/>
                  </a:cubicBezTo>
                  <a:cubicBezTo>
                    <a:pt x="128316" y="35000"/>
                    <a:pt x="129040" y="34810"/>
                    <a:pt x="129764" y="34581"/>
                  </a:cubicBezTo>
                  <a:cubicBezTo>
                    <a:pt x="128126" y="35038"/>
                    <a:pt x="127821" y="35115"/>
                    <a:pt x="128850" y="34848"/>
                  </a:cubicBezTo>
                  <a:cubicBezTo>
                    <a:pt x="137155" y="32791"/>
                    <a:pt x="145499" y="31114"/>
                    <a:pt x="154034" y="30238"/>
                  </a:cubicBezTo>
                  <a:cubicBezTo>
                    <a:pt x="158148" y="29819"/>
                    <a:pt x="162377" y="29400"/>
                    <a:pt x="166530" y="29476"/>
                  </a:cubicBezTo>
                  <a:cubicBezTo>
                    <a:pt x="162758" y="29400"/>
                    <a:pt x="168626" y="29514"/>
                    <a:pt x="169578" y="29552"/>
                  </a:cubicBezTo>
                  <a:cubicBezTo>
                    <a:pt x="172360" y="29628"/>
                    <a:pt x="175141" y="29743"/>
                    <a:pt x="177922" y="29971"/>
                  </a:cubicBezTo>
                  <a:cubicBezTo>
                    <a:pt x="181923" y="30276"/>
                    <a:pt x="185923" y="30771"/>
                    <a:pt x="189886" y="31381"/>
                  </a:cubicBezTo>
                  <a:cubicBezTo>
                    <a:pt x="192248" y="31762"/>
                    <a:pt x="194648" y="32181"/>
                    <a:pt x="197010" y="32676"/>
                  </a:cubicBezTo>
                  <a:cubicBezTo>
                    <a:pt x="198192" y="32905"/>
                    <a:pt x="199373" y="33172"/>
                    <a:pt x="200554" y="33438"/>
                  </a:cubicBezTo>
                  <a:cubicBezTo>
                    <a:pt x="201316" y="33591"/>
                    <a:pt x="204859" y="34543"/>
                    <a:pt x="201506" y="33629"/>
                  </a:cubicBezTo>
                  <a:cubicBezTo>
                    <a:pt x="210460" y="35991"/>
                    <a:pt x="219184" y="39001"/>
                    <a:pt x="227643" y="42773"/>
                  </a:cubicBezTo>
                  <a:cubicBezTo>
                    <a:pt x="231605" y="44563"/>
                    <a:pt x="235872" y="46278"/>
                    <a:pt x="239530" y="48678"/>
                  </a:cubicBezTo>
                  <a:cubicBezTo>
                    <a:pt x="239111" y="48412"/>
                    <a:pt x="236749" y="47078"/>
                    <a:pt x="239225" y="48526"/>
                  </a:cubicBezTo>
                  <a:cubicBezTo>
                    <a:pt x="240254" y="49136"/>
                    <a:pt x="241321" y="49745"/>
                    <a:pt x="242349" y="50355"/>
                  </a:cubicBezTo>
                  <a:cubicBezTo>
                    <a:pt x="244407" y="51612"/>
                    <a:pt x="246464" y="52907"/>
                    <a:pt x="248445" y="54241"/>
                  </a:cubicBezTo>
                  <a:cubicBezTo>
                    <a:pt x="256142" y="59346"/>
                    <a:pt x="263419" y="65099"/>
                    <a:pt x="270124" y="71462"/>
                  </a:cubicBezTo>
                  <a:cubicBezTo>
                    <a:pt x="270619" y="71919"/>
                    <a:pt x="273668" y="74472"/>
                    <a:pt x="270734" y="72034"/>
                  </a:cubicBezTo>
                  <a:cubicBezTo>
                    <a:pt x="271343" y="72529"/>
                    <a:pt x="271877" y="73215"/>
                    <a:pt x="272410" y="73748"/>
                  </a:cubicBezTo>
                  <a:cubicBezTo>
                    <a:pt x="274087" y="75463"/>
                    <a:pt x="275725" y="77253"/>
                    <a:pt x="277325" y="79044"/>
                  </a:cubicBezTo>
                  <a:cubicBezTo>
                    <a:pt x="280259" y="82359"/>
                    <a:pt x="283002" y="85788"/>
                    <a:pt x="285669" y="89331"/>
                  </a:cubicBezTo>
                  <a:cubicBezTo>
                    <a:pt x="290317" y="95541"/>
                    <a:pt x="300452" y="97103"/>
                    <a:pt x="306472" y="91960"/>
                  </a:cubicBezTo>
                  <a:cubicBezTo>
                    <a:pt x="312606" y="86740"/>
                    <a:pt x="314015" y="77863"/>
                    <a:pt x="309024" y="71195"/>
                  </a:cubicBezTo>
                  <a:lnTo>
                    <a:pt x="309024" y="71195"/>
                  </a:lnTo>
                  <a:close/>
                </a:path>
              </a:pathLst>
            </a:custGeom>
            <a:grpFill/>
            <a:ln w="38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3" name="任意多边形: 形状 782">
              <a:extLst>
                <a:ext uri="{FF2B5EF4-FFF2-40B4-BE49-F238E27FC236}">
                  <a16:creationId xmlns:a16="http://schemas.microsoft.com/office/drawing/2014/main" id="{E00C2CA5-E9FC-06E1-9FB2-7B62D365186F}"/>
                </a:ext>
              </a:extLst>
            </p:cNvPr>
            <p:cNvSpPr/>
            <p:nvPr/>
          </p:nvSpPr>
          <p:spPr>
            <a:xfrm>
              <a:off x="4918699" y="899172"/>
              <a:ext cx="133235" cy="101530"/>
            </a:xfrm>
            <a:custGeom>
              <a:avLst/>
              <a:gdLst>
                <a:gd name="connsiteX0" fmla="*/ 5802 w 133235"/>
                <a:gd name="connsiteY0" fmla="*/ 26582 h 101530"/>
                <a:gd name="connsiteX1" fmla="*/ 109700 w 133235"/>
                <a:gd name="connsiteY1" fmla="*/ 98781 h 101530"/>
                <a:gd name="connsiteX2" fmla="*/ 130427 w 133235"/>
                <a:gd name="connsiteY2" fmla="*/ 95809 h 101530"/>
                <a:gd name="connsiteX3" fmla="*/ 127455 w 133235"/>
                <a:gd name="connsiteY3" fmla="*/ 75083 h 101530"/>
                <a:gd name="connsiteX4" fmla="*/ 23556 w 133235"/>
                <a:gd name="connsiteY4" fmla="*/ 2884 h 101530"/>
                <a:gd name="connsiteX5" fmla="*/ 2830 w 133235"/>
                <a:gd name="connsiteY5" fmla="*/ 5855 h 101530"/>
                <a:gd name="connsiteX6" fmla="*/ 5802 w 133235"/>
                <a:gd name="connsiteY6" fmla="*/ 26582 h 101530"/>
                <a:gd name="connsiteX7" fmla="*/ 5802 w 133235"/>
                <a:gd name="connsiteY7" fmla="*/ 26582 h 101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3235" h="101530">
                  <a:moveTo>
                    <a:pt x="5802" y="26582"/>
                  </a:moveTo>
                  <a:cubicBezTo>
                    <a:pt x="39215" y="52375"/>
                    <a:pt x="73886" y="76455"/>
                    <a:pt x="109700" y="98781"/>
                  </a:cubicBezTo>
                  <a:cubicBezTo>
                    <a:pt x="116254" y="102858"/>
                    <a:pt x="125664" y="102820"/>
                    <a:pt x="130427" y="95809"/>
                  </a:cubicBezTo>
                  <a:cubicBezTo>
                    <a:pt x="134618" y="89637"/>
                    <a:pt x="134503" y="79465"/>
                    <a:pt x="127455" y="75083"/>
                  </a:cubicBezTo>
                  <a:cubicBezTo>
                    <a:pt x="91641" y="52757"/>
                    <a:pt x="56970" y="28639"/>
                    <a:pt x="23556" y="2884"/>
                  </a:cubicBezTo>
                  <a:cubicBezTo>
                    <a:pt x="17422" y="-1841"/>
                    <a:pt x="7287" y="-698"/>
                    <a:pt x="2830" y="5855"/>
                  </a:cubicBezTo>
                  <a:cubicBezTo>
                    <a:pt x="-1742" y="12599"/>
                    <a:pt x="-790" y="21514"/>
                    <a:pt x="5802" y="26582"/>
                  </a:cubicBezTo>
                  <a:lnTo>
                    <a:pt x="5802" y="26582"/>
                  </a:lnTo>
                  <a:close/>
                </a:path>
              </a:pathLst>
            </a:custGeom>
            <a:grpFill/>
            <a:ln w="38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4" name="任意多边形: 形状 783">
              <a:extLst>
                <a:ext uri="{FF2B5EF4-FFF2-40B4-BE49-F238E27FC236}">
                  <a16:creationId xmlns:a16="http://schemas.microsoft.com/office/drawing/2014/main" id="{A5EC038B-6899-9421-D126-C9A5E89AA911}"/>
                </a:ext>
              </a:extLst>
            </p:cNvPr>
            <p:cNvSpPr/>
            <p:nvPr/>
          </p:nvSpPr>
          <p:spPr>
            <a:xfrm>
              <a:off x="4872255" y="975634"/>
              <a:ext cx="77449" cy="74643"/>
            </a:xfrm>
            <a:custGeom>
              <a:avLst/>
              <a:gdLst>
                <a:gd name="connsiteX0" fmla="*/ 5802 w 77449"/>
                <a:gd name="connsiteY0" fmla="*/ 26701 h 74643"/>
                <a:gd name="connsiteX1" fmla="*/ 29805 w 77449"/>
                <a:gd name="connsiteY1" fmla="*/ 48189 h 74643"/>
                <a:gd name="connsiteX2" fmla="*/ 40968 w 77449"/>
                <a:gd name="connsiteY2" fmla="*/ 58895 h 74643"/>
                <a:gd name="connsiteX3" fmla="*/ 41807 w 77449"/>
                <a:gd name="connsiteY3" fmla="*/ 59733 h 74643"/>
                <a:gd name="connsiteX4" fmla="*/ 44550 w 77449"/>
                <a:gd name="connsiteY4" fmla="*/ 62477 h 74643"/>
                <a:gd name="connsiteX5" fmla="*/ 50874 w 77449"/>
                <a:gd name="connsiteY5" fmla="*/ 68916 h 74643"/>
                <a:gd name="connsiteX6" fmla="*/ 60894 w 77449"/>
                <a:gd name="connsiteY6" fmla="*/ 74554 h 74643"/>
                <a:gd name="connsiteX7" fmla="*/ 71639 w 77449"/>
                <a:gd name="connsiteY7" fmla="*/ 71545 h 74643"/>
                <a:gd name="connsiteX8" fmla="*/ 74268 w 77449"/>
                <a:gd name="connsiteY8" fmla="*/ 50742 h 74643"/>
                <a:gd name="connsiteX9" fmla="*/ 23518 w 77449"/>
                <a:gd name="connsiteY9" fmla="*/ 2965 h 74643"/>
                <a:gd name="connsiteX10" fmla="*/ 2792 w 77449"/>
                <a:gd name="connsiteY10" fmla="*/ 5936 h 74643"/>
                <a:gd name="connsiteX11" fmla="*/ 5802 w 77449"/>
                <a:gd name="connsiteY11" fmla="*/ 26701 h 74643"/>
                <a:gd name="connsiteX12" fmla="*/ 5802 w 77449"/>
                <a:gd name="connsiteY12" fmla="*/ 26701 h 746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7449" h="74643">
                  <a:moveTo>
                    <a:pt x="5802" y="26701"/>
                  </a:moveTo>
                  <a:cubicBezTo>
                    <a:pt x="13955" y="33673"/>
                    <a:pt x="21994" y="40836"/>
                    <a:pt x="29805" y="48189"/>
                  </a:cubicBezTo>
                  <a:cubicBezTo>
                    <a:pt x="33577" y="51694"/>
                    <a:pt x="37349" y="55238"/>
                    <a:pt x="40968" y="58895"/>
                  </a:cubicBezTo>
                  <a:cubicBezTo>
                    <a:pt x="38530" y="56457"/>
                    <a:pt x="41273" y="59200"/>
                    <a:pt x="41807" y="59733"/>
                  </a:cubicBezTo>
                  <a:cubicBezTo>
                    <a:pt x="42721" y="60648"/>
                    <a:pt x="43635" y="61562"/>
                    <a:pt x="44550" y="62477"/>
                  </a:cubicBezTo>
                  <a:cubicBezTo>
                    <a:pt x="46683" y="64610"/>
                    <a:pt x="48779" y="66744"/>
                    <a:pt x="50874" y="68916"/>
                  </a:cubicBezTo>
                  <a:cubicBezTo>
                    <a:pt x="53732" y="71849"/>
                    <a:pt x="56665" y="74097"/>
                    <a:pt x="60894" y="74554"/>
                  </a:cubicBezTo>
                  <a:cubicBezTo>
                    <a:pt x="64438" y="74973"/>
                    <a:pt x="68896" y="73907"/>
                    <a:pt x="71639" y="71545"/>
                  </a:cubicBezTo>
                  <a:cubicBezTo>
                    <a:pt x="77201" y="66820"/>
                    <a:pt x="80059" y="56686"/>
                    <a:pt x="74268" y="50742"/>
                  </a:cubicBezTo>
                  <a:cubicBezTo>
                    <a:pt x="58075" y="34092"/>
                    <a:pt x="41159" y="18090"/>
                    <a:pt x="23518" y="2965"/>
                  </a:cubicBezTo>
                  <a:cubicBezTo>
                    <a:pt x="17613" y="-2103"/>
                    <a:pt x="7097" y="-388"/>
                    <a:pt x="2792" y="5936"/>
                  </a:cubicBezTo>
                  <a:cubicBezTo>
                    <a:pt x="-1932" y="12985"/>
                    <a:pt x="-485" y="21291"/>
                    <a:pt x="5802" y="26701"/>
                  </a:cubicBezTo>
                  <a:lnTo>
                    <a:pt x="5802" y="26701"/>
                  </a:lnTo>
                  <a:close/>
                </a:path>
              </a:pathLst>
            </a:custGeom>
            <a:grpFill/>
            <a:ln w="38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5" name="任意多边形: 形状 784">
              <a:extLst>
                <a:ext uri="{FF2B5EF4-FFF2-40B4-BE49-F238E27FC236}">
                  <a16:creationId xmlns:a16="http://schemas.microsoft.com/office/drawing/2014/main" id="{CB586F1C-8771-C0BC-66DE-5B939C07ED5A}"/>
                </a:ext>
              </a:extLst>
            </p:cNvPr>
            <p:cNvSpPr/>
            <p:nvPr/>
          </p:nvSpPr>
          <p:spPr>
            <a:xfrm>
              <a:off x="4773616" y="1022647"/>
              <a:ext cx="50033" cy="123432"/>
            </a:xfrm>
            <a:custGeom>
              <a:avLst/>
              <a:gdLst>
                <a:gd name="connsiteX0" fmla="*/ 275 w 50033"/>
                <a:gd name="connsiteY0" fmla="*/ 16987 h 123432"/>
                <a:gd name="connsiteX1" fmla="*/ 20430 w 50033"/>
                <a:gd name="connsiteY1" fmla="*/ 110637 h 123432"/>
                <a:gd name="connsiteX2" fmla="*/ 37194 w 50033"/>
                <a:gd name="connsiteY2" fmla="*/ 123210 h 123432"/>
                <a:gd name="connsiteX3" fmla="*/ 49767 w 50033"/>
                <a:gd name="connsiteY3" fmla="*/ 106446 h 123432"/>
                <a:gd name="connsiteX4" fmla="*/ 29612 w 50033"/>
                <a:gd name="connsiteY4" fmla="*/ 12796 h 123432"/>
                <a:gd name="connsiteX5" fmla="*/ 12848 w 50033"/>
                <a:gd name="connsiteY5" fmla="*/ 223 h 123432"/>
                <a:gd name="connsiteX6" fmla="*/ 275 w 50033"/>
                <a:gd name="connsiteY6" fmla="*/ 16987 h 123432"/>
                <a:gd name="connsiteX7" fmla="*/ 275 w 50033"/>
                <a:gd name="connsiteY7" fmla="*/ 16987 h 123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0033" h="123432">
                  <a:moveTo>
                    <a:pt x="275" y="16987"/>
                  </a:moveTo>
                  <a:cubicBezTo>
                    <a:pt x="6981" y="48191"/>
                    <a:pt x="13725" y="79433"/>
                    <a:pt x="20430" y="110637"/>
                  </a:cubicBezTo>
                  <a:cubicBezTo>
                    <a:pt x="22069" y="118219"/>
                    <a:pt x="28965" y="124734"/>
                    <a:pt x="37194" y="123210"/>
                  </a:cubicBezTo>
                  <a:cubicBezTo>
                    <a:pt x="44624" y="121800"/>
                    <a:pt x="51482" y="114523"/>
                    <a:pt x="49767" y="106446"/>
                  </a:cubicBezTo>
                  <a:cubicBezTo>
                    <a:pt x="43062" y="75242"/>
                    <a:pt x="36318" y="44000"/>
                    <a:pt x="29612" y="12796"/>
                  </a:cubicBezTo>
                  <a:cubicBezTo>
                    <a:pt x="27974" y="5214"/>
                    <a:pt x="21078" y="-1301"/>
                    <a:pt x="12848" y="223"/>
                  </a:cubicBezTo>
                  <a:cubicBezTo>
                    <a:pt x="5419" y="1633"/>
                    <a:pt x="-1477" y="8910"/>
                    <a:pt x="275" y="16987"/>
                  </a:cubicBezTo>
                  <a:lnTo>
                    <a:pt x="275" y="16987"/>
                  </a:lnTo>
                  <a:close/>
                </a:path>
              </a:pathLst>
            </a:custGeom>
            <a:grpFill/>
            <a:ln w="38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6" name="任意多边形: 形状 785">
              <a:extLst>
                <a:ext uri="{FF2B5EF4-FFF2-40B4-BE49-F238E27FC236}">
                  <a16:creationId xmlns:a16="http://schemas.microsoft.com/office/drawing/2014/main" id="{A868198C-4AA7-E018-FAD4-C35DF8CE929F}"/>
                </a:ext>
              </a:extLst>
            </p:cNvPr>
            <p:cNvSpPr/>
            <p:nvPr/>
          </p:nvSpPr>
          <p:spPr>
            <a:xfrm>
              <a:off x="4685529" y="1007991"/>
              <a:ext cx="44212" cy="56770"/>
            </a:xfrm>
            <a:custGeom>
              <a:avLst/>
              <a:gdLst>
                <a:gd name="connsiteX0" fmla="*/ 15591 w 44212"/>
                <a:gd name="connsiteY0" fmla="*/ 9392 h 56770"/>
                <a:gd name="connsiteX1" fmla="*/ 1037 w 44212"/>
                <a:gd name="connsiteY1" fmla="*/ 36558 h 56770"/>
                <a:gd name="connsiteX2" fmla="*/ 1189 w 44212"/>
                <a:gd name="connsiteY2" fmla="*/ 47721 h 56770"/>
                <a:gd name="connsiteX3" fmla="*/ 9419 w 44212"/>
                <a:gd name="connsiteY3" fmla="*/ 55760 h 56770"/>
                <a:gd name="connsiteX4" fmla="*/ 20582 w 44212"/>
                <a:gd name="connsiteY4" fmla="*/ 55608 h 56770"/>
                <a:gd name="connsiteX5" fmla="*/ 23897 w 44212"/>
                <a:gd name="connsiteY5" fmla="*/ 53665 h 56770"/>
                <a:gd name="connsiteX6" fmla="*/ 28621 w 44212"/>
                <a:gd name="connsiteY6" fmla="*/ 47378 h 56770"/>
                <a:gd name="connsiteX7" fmla="*/ 43176 w 44212"/>
                <a:gd name="connsiteY7" fmla="*/ 20213 h 56770"/>
                <a:gd name="connsiteX8" fmla="*/ 43023 w 44212"/>
                <a:gd name="connsiteY8" fmla="*/ 9050 h 56770"/>
                <a:gd name="connsiteX9" fmla="*/ 34794 w 44212"/>
                <a:gd name="connsiteY9" fmla="*/ 1010 h 56770"/>
                <a:gd name="connsiteX10" fmla="*/ 23630 w 44212"/>
                <a:gd name="connsiteY10" fmla="*/ 1163 h 56770"/>
                <a:gd name="connsiteX11" fmla="*/ 20316 w 44212"/>
                <a:gd name="connsiteY11" fmla="*/ 3106 h 56770"/>
                <a:gd name="connsiteX12" fmla="*/ 15591 w 44212"/>
                <a:gd name="connsiteY12" fmla="*/ 9392 h 56770"/>
                <a:gd name="connsiteX13" fmla="*/ 15591 w 44212"/>
                <a:gd name="connsiteY13" fmla="*/ 9392 h 56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4212" h="56770">
                  <a:moveTo>
                    <a:pt x="15591" y="9392"/>
                  </a:moveTo>
                  <a:cubicBezTo>
                    <a:pt x="10753" y="18460"/>
                    <a:pt x="5876" y="27528"/>
                    <a:pt x="1037" y="36558"/>
                  </a:cubicBezTo>
                  <a:cubicBezTo>
                    <a:pt x="-601" y="39606"/>
                    <a:pt x="-106" y="44673"/>
                    <a:pt x="1189" y="47721"/>
                  </a:cubicBezTo>
                  <a:cubicBezTo>
                    <a:pt x="2599" y="51112"/>
                    <a:pt x="5876" y="54541"/>
                    <a:pt x="9419" y="55760"/>
                  </a:cubicBezTo>
                  <a:cubicBezTo>
                    <a:pt x="13001" y="56979"/>
                    <a:pt x="17077" y="57284"/>
                    <a:pt x="20582" y="55608"/>
                  </a:cubicBezTo>
                  <a:cubicBezTo>
                    <a:pt x="21687" y="54960"/>
                    <a:pt x="22792" y="54312"/>
                    <a:pt x="23897" y="53665"/>
                  </a:cubicBezTo>
                  <a:cubicBezTo>
                    <a:pt x="26031" y="51988"/>
                    <a:pt x="27593" y="49893"/>
                    <a:pt x="28621" y="47378"/>
                  </a:cubicBezTo>
                  <a:cubicBezTo>
                    <a:pt x="33460" y="38310"/>
                    <a:pt x="38337" y="29242"/>
                    <a:pt x="43176" y="20213"/>
                  </a:cubicBezTo>
                  <a:cubicBezTo>
                    <a:pt x="44814" y="17165"/>
                    <a:pt x="44319" y="12097"/>
                    <a:pt x="43023" y="9050"/>
                  </a:cubicBezTo>
                  <a:cubicBezTo>
                    <a:pt x="41613" y="5659"/>
                    <a:pt x="38337" y="2230"/>
                    <a:pt x="34794" y="1010"/>
                  </a:cubicBezTo>
                  <a:cubicBezTo>
                    <a:pt x="31212" y="-209"/>
                    <a:pt x="27136" y="-514"/>
                    <a:pt x="23630" y="1163"/>
                  </a:cubicBezTo>
                  <a:cubicBezTo>
                    <a:pt x="22526" y="1811"/>
                    <a:pt x="21421" y="2458"/>
                    <a:pt x="20316" y="3106"/>
                  </a:cubicBezTo>
                  <a:cubicBezTo>
                    <a:pt x="18182" y="4782"/>
                    <a:pt x="16620" y="6878"/>
                    <a:pt x="15591" y="9392"/>
                  </a:cubicBezTo>
                  <a:lnTo>
                    <a:pt x="15591" y="9392"/>
                  </a:lnTo>
                  <a:close/>
                </a:path>
              </a:pathLst>
            </a:custGeom>
            <a:grpFill/>
            <a:ln w="38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7" name="任意多边形: 形状 786">
              <a:extLst>
                <a:ext uri="{FF2B5EF4-FFF2-40B4-BE49-F238E27FC236}">
                  <a16:creationId xmlns:a16="http://schemas.microsoft.com/office/drawing/2014/main" id="{9BA8F04F-DEE1-4310-DD47-C4D045CE7B34}"/>
                </a:ext>
              </a:extLst>
            </p:cNvPr>
            <p:cNvSpPr/>
            <p:nvPr/>
          </p:nvSpPr>
          <p:spPr>
            <a:xfrm>
              <a:off x="4578273" y="970961"/>
              <a:ext cx="76532" cy="81615"/>
            </a:xfrm>
            <a:custGeom>
              <a:avLst/>
              <a:gdLst>
                <a:gd name="connsiteX0" fmla="*/ 49886 w 76532"/>
                <a:gd name="connsiteY0" fmla="*/ 5808 h 81615"/>
                <a:gd name="connsiteX1" fmla="*/ 27674 w 76532"/>
                <a:gd name="connsiteY1" fmla="*/ 32021 h 81615"/>
                <a:gd name="connsiteX2" fmla="*/ 16472 w 76532"/>
                <a:gd name="connsiteY2" fmla="*/ 44137 h 81615"/>
                <a:gd name="connsiteX3" fmla="*/ 13615 w 76532"/>
                <a:gd name="connsiteY3" fmla="*/ 47108 h 81615"/>
                <a:gd name="connsiteX4" fmla="*/ 12548 w 76532"/>
                <a:gd name="connsiteY4" fmla="*/ 48213 h 81615"/>
                <a:gd name="connsiteX5" fmla="*/ 5728 w 76532"/>
                <a:gd name="connsiteY5" fmla="*/ 55033 h 81615"/>
                <a:gd name="connsiteX6" fmla="*/ 89 w 76532"/>
                <a:gd name="connsiteY6" fmla="*/ 65054 h 81615"/>
                <a:gd name="connsiteX7" fmla="*/ 3099 w 76532"/>
                <a:gd name="connsiteY7" fmla="*/ 75798 h 81615"/>
                <a:gd name="connsiteX8" fmla="*/ 23902 w 76532"/>
                <a:gd name="connsiteY8" fmla="*/ 78427 h 81615"/>
                <a:gd name="connsiteX9" fmla="*/ 73622 w 76532"/>
                <a:gd name="connsiteY9" fmla="*/ 23525 h 81615"/>
                <a:gd name="connsiteX10" fmla="*/ 70650 w 76532"/>
                <a:gd name="connsiteY10" fmla="*/ 2798 h 81615"/>
                <a:gd name="connsiteX11" fmla="*/ 49886 w 76532"/>
                <a:gd name="connsiteY11" fmla="*/ 5808 h 81615"/>
                <a:gd name="connsiteX12" fmla="*/ 49886 w 76532"/>
                <a:gd name="connsiteY12" fmla="*/ 5808 h 816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6532" h="81615">
                  <a:moveTo>
                    <a:pt x="49886" y="5808"/>
                  </a:moveTo>
                  <a:cubicBezTo>
                    <a:pt x="42723" y="14762"/>
                    <a:pt x="35332" y="23525"/>
                    <a:pt x="27674" y="32021"/>
                  </a:cubicBezTo>
                  <a:cubicBezTo>
                    <a:pt x="23978" y="36098"/>
                    <a:pt x="20244" y="40136"/>
                    <a:pt x="16472" y="44137"/>
                  </a:cubicBezTo>
                  <a:cubicBezTo>
                    <a:pt x="15520" y="45127"/>
                    <a:pt x="14567" y="46118"/>
                    <a:pt x="13615" y="47108"/>
                  </a:cubicBezTo>
                  <a:cubicBezTo>
                    <a:pt x="13005" y="47718"/>
                    <a:pt x="10681" y="50118"/>
                    <a:pt x="12548" y="48213"/>
                  </a:cubicBezTo>
                  <a:cubicBezTo>
                    <a:pt x="10300" y="50499"/>
                    <a:pt x="8014" y="52747"/>
                    <a:pt x="5728" y="55033"/>
                  </a:cubicBezTo>
                  <a:cubicBezTo>
                    <a:pt x="2794" y="57929"/>
                    <a:pt x="584" y="60786"/>
                    <a:pt x="89" y="65054"/>
                  </a:cubicBezTo>
                  <a:cubicBezTo>
                    <a:pt x="-330" y="68597"/>
                    <a:pt x="737" y="73055"/>
                    <a:pt x="3099" y="75798"/>
                  </a:cubicBezTo>
                  <a:cubicBezTo>
                    <a:pt x="7785" y="81322"/>
                    <a:pt x="17996" y="84256"/>
                    <a:pt x="23902" y="78427"/>
                  </a:cubicBezTo>
                  <a:cubicBezTo>
                    <a:pt x="41504" y="61091"/>
                    <a:pt x="58192" y="42841"/>
                    <a:pt x="73622" y="23525"/>
                  </a:cubicBezTo>
                  <a:cubicBezTo>
                    <a:pt x="78461" y="17467"/>
                    <a:pt x="77127" y="7180"/>
                    <a:pt x="70650" y="2798"/>
                  </a:cubicBezTo>
                  <a:cubicBezTo>
                    <a:pt x="63792" y="-1812"/>
                    <a:pt x="55067" y="-669"/>
                    <a:pt x="49886" y="5808"/>
                  </a:cubicBezTo>
                  <a:lnTo>
                    <a:pt x="49886" y="5808"/>
                  </a:lnTo>
                  <a:close/>
                </a:path>
              </a:pathLst>
            </a:custGeom>
            <a:grpFill/>
            <a:ln w="38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8" name="任意多边形: 形状 787">
              <a:extLst>
                <a:ext uri="{FF2B5EF4-FFF2-40B4-BE49-F238E27FC236}">
                  <a16:creationId xmlns:a16="http://schemas.microsoft.com/office/drawing/2014/main" id="{265467C6-A9BA-E6D7-E71A-F06FAA1D59B0}"/>
                </a:ext>
              </a:extLst>
            </p:cNvPr>
            <p:cNvSpPr/>
            <p:nvPr/>
          </p:nvSpPr>
          <p:spPr>
            <a:xfrm>
              <a:off x="4521260" y="903487"/>
              <a:ext cx="83400" cy="46262"/>
            </a:xfrm>
            <a:custGeom>
              <a:avLst/>
              <a:gdLst>
                <a:gd name="connsiteX0" fmla="*/ 62817 w 83400"/>
                <a:gd name="connsiteY0" fmla="*/ 1045 h 46262"/>
                <a:gd name="connsiteX1" fmla="*/ 22279 w 83400"/>
                <a:gd name="connsiteY1" fmla="*/ 14227 h 46262"/>
                <a:gd name="connsiteX2" fmla="*/ 25937 w 83400"/>
                <a:gd name="connsiteY2" fmla="*/ 13199 h 46262"/>
                <a:gd name="connsiteX3" fmla="*/ 12754 w 83400"/>
                <a:gd name="connsiteY3" fmla="*/ 16666 h 46262"/>
                <a:gd name="connsiteX4" fmla="*/ 3000 w 83400"/>
                <a:gd name="connsiteY4" fmla="*/ 22457 h 46262"/>
                <a:gd name="connsiteX5" fmla="*/ 181 w 83400"/>
                <a:gd name="connsiteY5" fmla="*/ 33430 h 46262"/>
                <a:gd name="connsiteX6" fmla="*/ 5972 w 83400"/>
                <a:gd name="connsiteY6" fmla="*/ 43183 h 46262"/>
                <a:gd name="connsiteX7" fmla="*/ 16945 w 83400"/>
                <a:gd name="connsiteY7" fmla="*/ 46003 h 46262"/>
                <a:gd name="connsiteX8" fmla="*/ 74324 w 83400"/>
                <a:gd name="connsiteY8" fmla="*/ 28363 h 46262"/>
                <a:gd name="connsiteX9" fmla="*/ 82210 w 83400"/>
                <a:gd name="connsiteY9" fmla="*/ 8970 h 46262"/>
                <a:gd name="connsiteX10" fmla="*/ 62817 w 83400"/>
                <a:gd name="connsiteY10" fmla="*/ 1045 h 46262"/>
                <a:gd name="connsiteX11" fmla="*/ 62817 w 83400"/>
                <a:gd name="connsiteY11" fmla="*/ 1045 h 46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3400" h="46262">
                  <a:moveTo>
                    <a:pt x="62817" y="1045"/>
                  </a:moveTo>
                  <a:cubicBezTo>
                    <a:pt x="49482" y="5998"/>
                    <a:pt x="35957" y="10379"/>
                    <a:pt x="22279" y="14227"/>
                  </a:cubicBezTo>
                  <a:cubicBezTo>
                    <a:pt x="23498" y="13885"/>
                    <a:pt x="24717" y="13542"/>
                    <a:pt x="25937" y="13199"/>
                  </a:cubicBezTo>
                  <a:cubicBezTo>
                    <a:pt x="21555" y="14418"/>
                    <a:pt x="17135" y="15561"/>
                    <a:pt x="12754" y="16666"/>
                  </a:cubicBezTo>
                  <a:cubicBezTo>
                    <a:pt x="8830" y="17656"/>
                    <a:pt x="5515" y="19104"/>
                    <a:pt x="3000" y="22457"/>
                  </a:cubicBezTo>
                  <a:cubicBezTo>
                    <a:pt x="829" y="25353"/>
                    <a:pt x="-505" y="29810"/>
                    <a:pt x="181" y="33430"/>
                  </a:cubicBezTo>
                  <a:cubicBezTo>
                    <a:pt x="905" y="37202"/>
                    <a:pt x="2696" y="40974"/>
                    <a:pt x="5972" y="43183"/>
                  </a:cubicBezTo>
                  <a:cubicBezTo>
                    <a:pt x="9020" y="45279"/>
                    <a:pt x="13211" y="46917"/>
                    <a:pt x="16945" y="46003"/>
                  </a:cubicBezTo>
                  <a:cubicBezTo>
                    <a:pt x="36376" y="41164"/>
                    <a:pt x="55578" y="35335"/>
                    <a:pt x="74324" y="28363"/>
                  </a:cubicBezTo>
                  <a:cubicBezTo>
                    <a:pt x="81601" y="25657"/>
                    <a:pt x="85525" y="15980"/>
                    <a:pt x="82210" y="8970"/>
                  </a:cubicBezTo>
                  <a:cubicBezTo>
                    <a:pt x="78667" y="1426"/>
                    <a:pt x="70552" y="-1851"/>
                    <a:pt x="62817" y="1045"/>
                  </a:cubicBezTo>
                  <a:lnTo>
                    <a:pt x="62817" y="1045"/>
                  </a:lnTo>
                  <a:close/>
                </a:path>
              </a:pathLst>
            </a:custGeom>
            <a:grpFill/>
            <a:ln w="38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9" name="任意多边形: 形状 788">
              <a:extLst>
                <a:ext uri="{FF2B5EF4-FFF2-40B4-BE49-F238E27FC236}">
                  <a16:creationId xmlns:a16="http://schemas.microsoft.com/office/drawing/2014/main" id="{3D30D93E-F9EE-2E41-C84D-01CCE4BB8A14}"/>
                </a:ext>
              </a:extLst>
            </p:cNvPr>
            <p:cNvSpPr/>
            <p:nvPr/>
          </p:nvSpPr>
          <p:spPr>
            <a:xfrm>
              <a:off x="4464556" y="828955"/>
              <a:ext cx="123367" cy="31065"/>
            </a:xfrm>
            <a:custGeom>
              <a:avLst/>
              <a:gdLst>
                <a:gd name="connsiteX0" fmla="*/ 110301 w 123367"/>
                <a:gd name="connsiteY0" fmla="*/ 1587 h 31065"/>
                <a:gd name="connsiteX1" fmla="*/ 12765 w 123367"/>
                <a:gd name="connsiteY1" fmla="*/ 863 h 31065"/>
                <a:gd name="connsiteX2" fmla="*/ 192 w 123367"/>
                <a:gd name="connsiteY2" fmla="*/ 17627 h 31065"/>
                <a:gd name="connsiteX3" fmla="*/ 16956 w 123367"/>
                <a:gd name="connsiteY3" fmla="*/ 30200 h 31065"/>
                <a:gd name="connsiteX4" fmla="*/ 40044 w 123367"/>
                <a:gd name="connsiteY4" fmla="*/ 29514 h 31065"/>
                <a:gd name="connsiteX5" fmla="*/ 40463 w 123367"/>
                <a:gd name="connsiteY5" fmla="*/ 29514 h 31065"/>
                <a:gd name="connsiteX6" fmla="*/ 43245 w 123367"/>
                <a:gd name="connsiteY6" fmla="*/ 29476 h 31065"/>
                <a:gd name="connsiteX7" fmla="*/ 48846 w 123367"/>
                <a:gd name="connsiteY7" fmla="*/ 29438 h 31065"/>
                <a:gd name="connsiteX8" fmla="*/ 60733 w 123367"/>
                <a:gd name="connsiteY8" fmla="*/ 29476 h 31065"/>
                <a:gd name="connsiteX9" fmla="*/ 106910 w 123367"/>
                <a:gd name="connsiteY9" fmla="*/ 31038 h 31065"/>
                <a:gd name="connsiteX10" fmla="*/ 123331 w 123367"/>
                <a:gd name="connsiteY10" fmla="*/ 18008 h 31065"/>
                <a:gd name="connsiteX11" fmla="*/ 110301 w 123367"/>
                <a:gd name="connsiteY11" fmla="*/ 1587 h 31065"/>
                <a:gd name="connsiteX12" fmla="*/ 110301 w 123367"/>
                <a:gd name="connsiteY12" fmla="*/ 1587 h 31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3367" h="31065">
                  <a:moveTo>
                    <a:pt x="110301" y="1587"/>
                  </a:moveTo>
                  <a:cubicBezTo>
                    <a:pt x="77840" y="-280"/>
                    <a:pt x="45264" y="-471"/>
                    <a:pt x="12765" y="863"/>
                  </a:cubicBezTo>
                  <a:cubicBezTo>
                    <a:pt x="4992" y="1168"/>
                    <a:pt x="-1180" y="10312"/>
                    <a:pt x="192" y="17627"/>
                  </a:cubicBezTo>
                  <a:cubicBezTo>
                    <a:pt x="1792" y="26161"/>
                    <a:pt x="8650" y="30543"/>
                    <a:pt x="16956" y="30200"/>
                  </a:cubicBezTo>
                  <a:cubicBezTo>
                    <a:pt x="24652" y="29895"/>
                    <a:pt x="32348" y="29666"/>
                    <a:pt x="40044" y="29514"/>
                  </a:cubicBezTo>
                  <a:cubicBezTo>
                    <a:pt x="42445" y="29476"/>
                    <a:pt x="38063" y="29514"/>
                    <a:pt x="40463" y="29514"/>
                  </a:cubicBezTo>
                  <a:cubicBezTo>
                    <a:pt x="41378" y="29514"/>
                    <a:pt x="42330" y="29476"/>
                    <a:pt x="43245" y="29476"/>
                  </a:cubicBezTo>
                  <a:cubicBezTo>
                    <a:pt x="45112" y="29476"/>
                    <a:pt x="46979" y="29438"/>
                    <a:pt x="48846" y="29438"/>
                  </a:cubicBezTo>
                  <a:cubicBezTo>
                    <a:pt x="52808" y="29438"/>
                    <a:pt x="56770" y="29438"/>
                    <a:pt x="60733" y="29476"/>
                  </a:cubicBezTo>
                  <a:cubicBezTo>
                    <a:pt x="76125" y="29628"/>
                    <a:pt x="91518" y="30162"/>
                    <a:pt x="106910" y="31038"/>
                  </a:cubicBezTo>
                  <a:cubicBezTo>
                    <a:pt x="114644" y="31495"/>
                    <a:pt x="122721" y="26275"/>
                    <a:pt x="123331" y="18008"/>
                  </a:cubicBezTo>
                  <a:cubicBezTo>
                    <a:pt x="123864" y="10350"/>
                    <a:pt x="118568" y="2044"/>
                    <a:pt x="110301" y="1587"/>
                  </a:cubicBezTo>
                  <a:lnTo>
                    <a:pt x="110301" y="1587"/>
                  </a:lnTo>
                  <a:close/>
                </a:path>
              </a:pathLst>
            </a:custGeom>
            <a:grpFill/>
            <a:ln w="38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0" name="任意多边形: 形状 789">
              <a:extLst>
                <a:ext uri="{FF2B5EF4-FFF2-40B4-BE49-F238E27FC236}">
                  <a16:creationId xmlns:a16="http://schemas.microsoft.com/office/drawing/2014/main" id="{4B495560-51E4-173C-E168-36B63F206483}"/>
                </a:ext>
              </a:extLst>
            </p:cNvPr>
            <p:cNvSpPr/>
            <p:nvPr/>
          </p:nvSpPr>
          <p:spPr>
            <a:xfrm>
              <a:off x="4521219" y="709161"/>
              <a:ext cx="83280" cy="85826"/>
            </a:xfrm>
            <a:custGeom>
              <a:avLst/>
              <a:gdLst>
                <a:gd name="connsiteX0" fmla="*/ 77489 w 83280"/>
                <a:gd name="connsiteY0" fmla="*/ 59011 h 85826"/>
                <a:gd name="connsiteX1" fmla="*/ 63849 w 83280"/>
                <a:gd name="connsiteY1" fmla="*/ 46171 h 85826"/>
                <a:gd name="connsiteX2" fmla="*/ 63582 w 83280"/>
                <a:gd name="connsiteY2" fmla="*/ 45942 h 85826"/>
                <a:gd name="connsiteX3" fmla="*/ 61525 w 83280"/>
                <a:gd name="connsiteY3" fmla="*/ 43923 h 85826"/>
                <a:gd name="connsiteX4" fmla="*/ 58477 w 83280"/>
                <a:gd name="connsiteY4" fmla="*/ 40875 h 85826"/>
                <a:gd name="connsiteX5" fmla="*/ 51962 w 83280"/>
                <a:gd name="connsiteY5" fmla="*/ 34169 h 85826"/>
                <a:gd name="connsiteX6" fmla="*/ 26511 w 83280"/>
                <a:gd name="connsiteY6" fmla="*/ 5709 h 85826"/>
                <a:gd name="connsiteX7" fmla="*/ 5709 w 83280"/>
                <a:gd name="connsiteY7" fmla="*/ 3080 h 85826"/>
                <a:gd name="connsiteX8" fmla="*/ 3080 w 83280"/>
                <a:gd name="connsiteY8" fmla="*/ 23882 h 85826"/>
                <a:gd name="connsiteX9" fmla="*/ 59696 w 83280"/>
                <a:gd name="connsiteY9" fmla="*/ 82823 h 85826"/>
                <a:gd name="connsiteX10" fmla="*/ 80423 w 83280"/>
                <a:gd name="connsiteY10" fmla="*/ 79851 h 85826"/>
                <a:gd name="connsiteX11" fmla="*/ 77489 w 83280"/>
                <a:gd name="connsiteY11" fmla="*/ 59011 h 85826"/>
                <a:gd name="connsiteX12" fmla="*/ 77489 w 83280"/>
                <a:gd name="connsiteY12" fmla="*/ 59011 h 85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3280" h="85826">
                  <a:moveTo>
                    <a:pt x="77489" y="59011"/>
                  </a:moveTo>
                  <a:cubicBezTo>
                    <a:pt x="72879" y="54781"/>
                    <a:pt x="68345" y="50514"/>
                    <a:pt x="63849" y="46171"/>
                  </a:cubicBezTo>
                  <a:cubicBezTo>
                    <a:pt x="62554" y="44914"/>
                    <a:pt x="62478" y="44837"/>
                    <a:pt x="63582" y="45942"/>
                  </a:cubicBezTo>
                  <a:cubicBezTo>
                    <a:pt x="62897" y="45256"/>
                    <a:pt x="62211" y="44609"/>
                    <a:pt x="61525" y="43923"/>
                  </a:cubicBezTo>
                  <a:cubicBezTo>
                    <a:pt x="60496" y="42894"/>
                    <a:pt x="59506" y="41866"/>
                    <a:pt x="58477" y="40875"/>
                  </a:cubicBezTo>
                  <a:cubicBezTo>
                    <a:pt x="56267" y="38665"/>
                    <a:pt x="54096" y="36417"/>
                    <a:pt x="51962" y="34169"/>
                  </a:cubicBezTo>
                  <a:cubicBezTo>
                    <a:pt x="43161" y="24949"/>
                    <a:pt x="34703" y="15462"/>
                    <a:pt x="26511" y="5709"/>
                  </a:cubicBezTo>
                  <a:cubicBezTo>
                    <a:pt x="21558" y="-197"/>
                    <a:pt x="11995" y="-2254"/>
                    <a:pt x="5709" y="3080"/>
                  </a:cubicBezTo>
                  <a:cubicBezTo>
                    <a:pt x="-197" y="8109"/>
                    <a:pt x="-2254" y="17520"/>
                    <a:pt x="3080" y="23882"/>
                  </a:cubicBezTo>
                  <a:cubicBezTo>
                    <a:pt x="20606" y="44761"/>
                    <a:pt x="39580" y="64421"/>
                    <a:pt x="59696" y="82823"/>
                  </a:cubicBezTo>
                  <a:cubicBezTo>
                    <a:pt x="65411" y="88081"/>
                    <a:pt x="76232" y="86023"/>
                    <a:pt x="80423" y="79851"/>
                  </a:cubicBezTo>
                  <a:cubicBezTo>
                    <a:pt x="85338" y="72574"/>
                    <a:pt x="83623" y="64611"/>
                    <a:pt x="77489" y="59011"/>
                  </a:cubicBezTo>
                  <a:lnTo>
                    <a:pt x="77489" y="59011"/>
                  </a:lnTo>
                  <a:close/>
                </a:path>
              </a:pathLst>
            </a:custGeom>
            <a:grpFill/>
            <a:ln w="38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1" name="任意多边形: 形状 790">
              <a:extLst>
                <a:ext uri="{FF2B5EF4-FFF2-40B4-BE49-F238E27FC236}">
                  <a16:creationId xmlns:a16="http://schemas.microsoft.com/office/drawing/2014/main" id="{F6603605-B561-FD27-18A8-276C3C4450C1}"/>
                </a:ext>
              </a:extLst>
            </p:cNvPr>
            <p:cNvSpPr/>
            <p:nvPr/>
          </p:nvSpPr>
          <p:spPr>
            <a:xfrm>
              <a:off x="4578869" y="570865"/>
              <a:ext cx="80140" cy="121931"/>
            </a:xfrm>
            <a:custGeom>
              <a:avLst/>
              <a:gdLst>
                <a:gd name="connsiteX0" fmla="*/ 77179 w 80140"/>
                <a:gd name="connsiteY0" fmla="*/ 98095 h 121931"/>
                <a:gd name="connsiteX1" fmla="*/ 62891 w 80140"/>
                <a:gd name="connsiteY1" fmla="*/ 76721 h 121931"/>
                <a:gd name="connsiteX2" fmla="*/ 55881 w 80140"/>
                <a:gd name="connsiteY2" fmla="*/ 65138 h 121931"/>
                <a:gd name="connsiteX3" fmla="*/ 55767 w 80140"/>
                <a:gd name="connsiteY3" fmla="*/ 64948 h 121931"/>
                <a:gd name="connsiteX4" fmla="*/ 54090 w 80140"/>
                <a:gd name="connsiteY4" fmla="*/ 62014 h 121931"/>
                <a:gd name="connsiteX5" fmla="*/ 50814 w 80140"/>
                <a:gd name="connsiteY5" fmla="*/ 56108 h 121931"/>
                <a:gd name="connsiteX6" fmla="*/ 28411 w 80140"/>
                <a:gd name="connsiteY6" fmla="*/ 9093 h 121931"/>
                <a:gd name="connsiteX7" fmla="*/ 9018 w 80140"/>
                <a:gd name="connsiteY7" fmla="*/ 1206 h 121931"/>
                <a:gd name="connsiteX8" fmla="*/ 1131 w 80140"/>
                <a:gd name="connsiteY8" fmla="*/ 20599 h 121931"/>
                <a:gd name="connsiteX9" fmla="*/ 53785 w 80140"/>
                <a:gd name="connsiteY9" fmla="*/ 116230 h 121931"/>
                <a:gd name="connsiteX10" fmla="*/ 74588 w 80140"/>
                <a:gd name="connsiteY10" fmla="*/ 118859 h 121931"/>
                <a:gd name="connsiteX11" fmla="*/ 77179 w 80140"/>
                <a:gd name="connsiteY11" fmla="*/ 98095 h 121931"/>
                <a:gd name="connsiteX12" fmla="*/ 77179 w 80140"/>
                <a:gd name="connsiteY12" fmla="*/ 98095 h 1219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0140" h="121931">
                  <a:moveTo>
                    <a:pt x="77179" y="98095"/>
                  </a:moveTo>
                  <a:cubicBezTo>
                    <a:pt x="72226" y="91084"/>
                    <a:pt x="67463" y="83960"/>
                    <a:pt x="62891" y="76721"/>
                  </a:cubicBezTo>
                  <a:cubicBezTo>
                    <a:pt x="60491" y="72911"/>
                    <a:pt x="58167" y="69024"/>
                    <a:pt x="55881" y="65138"/>
                  </a:cubicBezTo>
                  <a:cubicBezTo>
                    <a:pt x="56643" y="66434"/>
                    <a:pt x="56376" y="65976"/>
                    <a:pt x="55767" y="64948"/>
                  </a:cubicBezTo>
                  <a:cubicBezTo>
                    <a:pt x="55195" y="63957"/>
                    <a:pt x="54662" y="63005"/>
                    <a:pt x="54090" y="62014"/>
                  </a:cubicBezTo>
                  <a:cubicBezTo>
                    <a:pt x="52985" y="60033"/>
                    <a:pt x="51880" y="58090"/>
                    <a:pt x="50814" y="56108"/>
                  </a:cubicBezTo>
                  <a:cubicBezTo>
                    <a:pt x="42470" y="40868"/>
                    <a:pt x="35002" y="25171"/>
                    <a:pt x="28411" y="9093"/>
                  </a:cubicBezTo>
                  <a:cubicBezTo>
                    <a:pt x="25477" y="1930"/>
                    <a:pt x="16181" y="-2185"/>
                    <a:pt x="9018" y="1206"/>
                  </a:cubicBezTo>
                  <a:cubicBezTo>
                    <a:pt x="1703" y="4673"/>
                    <a:pt x="-2031" y="12941"/>
                    <a:pt x="1131" y="20599"/>
                  </a:cubicBezTo>
                  <a:cubicBezTo>
                    <a:pt x="14961" y="54318"/>
                    <a:pt x="32754" y="86474"/>
                    <a:pt x="53785" y="116230"/>
                  </a:cubicBezTo>
                  <a:cubicBezTo>
                    <a:pt x="58243" y="122555"/>
                    <a:pt x="68645" y="123888"/>
                    <a:pt x="74588" y="118859"/>
                  </a:cubicBezTo>
                  <a:cubicBezTo>
                    <a:pt x="80875" y="113487"/>
                    <a:pt x="81941" y="104876"/>
                    <a:pt x="77179" y="98095"/>
                  </a:cubicBezTo>
                  <a:lnTo>
                    <a:pt x="77179" y="98095"/>
                  </a:lnTo>
                  <a:close/>
                </a:path>
              </a:pathLst>
            </a:custGeom>
            <a:grpFill/>
            <a:ln w="38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2" name="任意多边形: 形状 791">
              <a:extLst>
                <a:ext uri="{FF2B5EF4-FFF2-40B4-BE49-F238E27FC236}">
                  <a16:creationId xmlns:a16="http://schemas.microsoft.com/office/drawing/2014/main" id="{E0CBBDD0-34EE-332B-4112-14CEDBBBCB53}"/>
                </a:ext>
              </a:extLst>
            </p:cNvPr>
            <p:cNvSpPr/>
            <p:nvPr/>
          </p:nvSpPr>
          <p:spPr>
            <a:xfrm>
              <a:off x="4683816" y="568244"/>
              <a:ext cx="37810" cy="95551"/>
            </a:xfrm>
            <a:custGeom>
              <a:avLst/>
              <a:gdLst>
                <a:gd name="connsiteX0" fmla="*/ 37688 w 37810"/>
                <a:gd name="connsiteY0" fmla="*/ 78579 h 95551"/>
                <a:gd name="connsiteX1" fmla="*/ 29459 w 37810"/>
                <a:gd name="connsiteY1" fmla="*/ 12781 h 95551"/>
                <a:gd name="connsiteX2" fmla="*/ 12695 w 37810"/>
                <a:gd name="connsiteY2" fmla="*/ 208 h 95551"/>
                <a:gd name="connsiteX3" fmla="*/ 122 w 37810"/>
                <a:gd name="connsiteY3" fmla="*/ 16972 h 95551"/>
                <a:gd name="connsiteX4" fmla="*/ 8351 w 37810"/>
                <a:gd name="connsiteY4" fmla="*/ 82770 h 95551"/>
                <a:gd name="connsiteX5" fmla="*/ 25115 w 37810"/>
                <a:gd name="connsiteY5" fmla="*/ 95343 h 95551"/>
                <a:gd name="connsiteX6" fmla="*/ 37688 w 37810"/>
                <a:gd name="connsiteY6" fmla="*/ 78579 h 95551"/>
                <a:gd name="connsiteX7" fmla="*/ 37688 w 37810"/>
                <a:gd name="connsiteY7" fmla="*/ 78579 h 955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7810" h="95551">
                  <a:moveTo>
                    <a:pt x="37688" y="78579"/>
                  </a:moveTo>
                  <a:cubicBezTo>
                    <a:pt x="34945" y="56634"/>
                    <a:pt x="32202" y="34726"/>
                    <a:pt x="29459" y="12781"/>
                  </a:cubicBezTo>
                  <a:cubicBezTo>
                    <a:pt x="28506" y="5085"/>
                    <a:pt x="20467" y="-1240"/>
                    <a:pt x="12695" y="208"/>
                  </a:cubicBezTo>
                  <a:cubicBezTo>
                    <a:pt x="4694" y="1694"/>
                    <a:pt x="-907" y="8742"/>
                    <a:pt x="122" y="16972"/>
                  </a:cubicBezTo>
                  <a:cubicBezTo>
                    <a:pt x="2865" y="38917"/>
                    <a:pt x="5608" y="60825"/>
                    <a:pt x="8351" y="82770"/>
                  </a:cubicBezTo>
                  <a:cubicBezTo>
                    <a:pt x="9304" y="90467"/>
                    <a:pt x="17343" y="96791"/>
                    <a:pt x="25115" y="95343"/>
                  </a:cubicBezTo>
                  <a:cubicBezTo>
                    <a:pt x="33116" y="93858"/>
                    <a:pt x="38717" y="86809"/>
                    <a:pt x="37688" y="78579"/>
                  </a:cubicBezTo>
                  <a:lnTo>
                    <a:pt x="37688" y="78579"/>
                  </a:lnTo>
                  <a:close/>
                </a:path>
              </a:pathLst>
            </a:custGeom>
            <a:grpFill/>
            <a:ln w="38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3" name="任意多边形: 形状 792">
              <a:extLst>
                <a:ext uri="{FF2B5EF4-FFF2-40B4-BE49-F238E27FC236}">
                  <a16:creationId xmlns:a16="http://schemas.microsoft.com/office/drawing/2014/main" id="{71A8CCCF-1DBD-6DCF-1D43-79C3652C84D4}"/>
                </a:ext>
              </a:extLst>
            </p:cNvPr>
            <p:cNvSpPr/>
            <p:nvPr/>
          </p:nvSpPr>
          <p:spPr>
            <a:xfrm>
              <a:off x="4772628" y="563013"/>
              <a:ext cx="68439" cy="92562"/>
            </a:xfrm>
            <a:custGeom>
              <a:avLst/>
              <a:gdLst>
                <a:gd name="connsiteX0" fmla="*/ 26447 w 68439"/>
                <a:gd name="connsiteY0" fmla="*/ 86782 h 92562"/>
                <a:gd name="connsiteX1" fmla="*/ 65691 w 68439"/>
                <a:gd name="connsiteY1" fmla="*/ 23536 h 92562"/>
                <a:gd name="connsiteX2" fmla="*/ 62719 w 68439"/>
                <a:gd name="connsiteY2" fmla="*/ 2809 h 92562"/>
                <a:gd name="connsiteX3" fmla="*/ 41992 w 68439"/>
                <a:gd name="connsiteY3" fmla="*/ 5781 h 92562"/>
                <a:gd name="connsiteX4" fmla="*/ 2749 w 68439"/>
                <a:gd name="connsiteY4" fmla="*/ 69027 h 92562"/>
                <a:gd name="connsiteX5" fmla="*/ 5721 w 68439"/>
                <a:gd name="connsiteY5" fmla="*/ 89753 h 92562"/>
                <a:gd name="connsiteX6" fmla="*/ 26447 w 68439"/>
                <a:gd name="connsiteY6" fmla="*/ 86782 h 92562"/>
                <a:gd name="connsiteX7" fmla="*/ 26447 w 68439"/>
                <a:gd name="connsiteY7" fmla="*/ 86782 h 92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8439" h="92562">
                  <a:moveTo>
                    <a:pt x="26447" y="86782"/>
                  </a:moveTo>
                  <a:cubicBezTo>
                    <a:pt x="39516" y="65712"/>
                    <a:pt x="52622" y="44643"/>
                    <a:pt x="65691" y="23536"/>
                  </a:cubicBezTo>
                  <a:cubicBezTo>
                    <a:pt x="69767" y="16982"/>
                    <a:pt x="69729" y="7572"/>
                    <a:pt x="62719" y="2809"/>
                  </a:cubicBezTo>
                  <a:cubicBezTo>
                    <a:pt x="56546" y="-1382"/>
                    <a:pt x="46374" y="-1267"/>
                    <a:pt x="41992" y="5781"/>
                  </a:cubicBezTo>
                  <a:cubicBezTo>
                    <a:pt x="28924" y="26850"/>
                    <a:pt x="15818" y="47920"/>
                    <a:pt x="2749" y="69027"/>
                  </a:cubicBezTo>
                  <a:cubicBezTo>
                    <a:pt x="-1327" y="75580"/>
                    <a:pt x="-1289" y="84991"/>
                    <a:pt x="5721" y="89753"/>
                  </a:cubicBezTo>
                  <a:cubicBezTo>
                    <a:pt x="11855" y="93944"/>
                    <a:pt x="22066" y="93830"/>
                    <a:pt x="26447" y="86782"/>
                  </a:cubicBezTo>
                  <a:lnTo>
                    <a:pt x="26447" y="86782"/>
                  </a:lnTo>
                  <a:close/>
                </a:path>
              </a:pathLst>
            </a:custGeom>
            <a:grpFill/>
            <a:ln w="38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4" name="任意多边形: 形状 793">
              <a:extLst>
                <a:ext uri="{FF2B5EF4-FFF2-40B4-BE49-F238E27FC236}">
                  <a16:creationId xmlns:a16="http://schemas.microsoft.com/office/drawing/2014/main" id="{7938CCF8-3CDB-37F2-D636-7337F2CA970E}"/>
                </a:ext>
              </a:extLst>
            </p:cNvPr>
            <p:cNvSpPr/>
            <p:nvPr/>
          </p:nvSpPr>
          <p:spPr>
            <a:xfrm>
              <a:off x="4869205" y="626767"/>
              <a:ext cx="57099" cy="55188"/>
            </a:xfrm>
            <a:custGeom>
              <a:avLst/>
              <a:gdLst>
                <a:gd name="connsiteX0" fmla="*/ 23864 w 57099"/>
                <a:gd name="connsiteY0" fmla="*/ 52136 h 55188"/>
                <a:gd name="connsiteX1" fmla="*/ 51372 w 57099"/>
                <a:gd name="connsiteY1" fmla="*/ 26457 h 55188"/>
                <a:gd name="connsiteX2" fmla="*/ 57010 w 57099"/>
                <a:gd name="connsiteY2" fmla="*/ 16437 h 55188"/>
                <a:gd name="connsiteX3" fmla="*/ 54001 w 57099"/>
                <a:gd name="connsiteY3" fmla="*/ 5692 h 55188"/>
                <a:gd name="connsiteX4" fmla="*/ 43980 w 57099"/>
                <a:gd name="connsiteY4" fmla="*/ 54 h 55188"/>
                <a:gd name="connsiteX5" fmla="*/ 33236 w 57099"/>
                <a:gd name="connsiteY5" fmla="*/ 3064 h 55188"/>
                <a:gd name="connsiteX6" fmla="*/ 5728 w 57099"/>
                <a:gd name="connsiteY6" fmla="*/ 28743 h 55188"/>
                <a:gd name="connsiteX7" fmla="*/ 89 w 57099"/>
                <a:gd name="connsiteY7" fmla="*/ 38763 h 55188"/>
                <a:gd name="connsiteX8" fmla="*/ 3099 w 57099"/>
                <a:gd name="connsiteY8" fmla="*/ 49507 h 55188"/>
                <a:gd name="connsiteX9" fmla="*/ 13119 w 57099"/>
                <a:gd name="connsiteY9" fmla="*/ 55146 h 55188"/>
                <a:gd name="connsiteX10" fmla="*/ 23864 w 57099"/>
                <a:gd name="connsiteY10" fmla="*/ 52136 h 55188"/>
                <a:gd name="connsiteX11" fmla="*/ 23864 w 57099"/>
                <a:gd name="connsiteY11" fmla="*/ 52136 h 55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7099" h="55188">
                  <a:moveTo>
                    <a:pt x="23864" y="52136"/>
                  </a:moveTo>
                  <a:cubicBezTo>
                    <a:pt x="33046" y="43564"/>
                    <a:pt x="42228" y="35029"/>
                    <a:pt x="51372" y="26457"/>
                  </a:cubicBezTo>
                  <a:cubicBezTo>
                    <a:pt x="54344" y="23676"/>
                    <a:pt x="56553" y="20590"/>
                    <a:pt x="57010" y="16437"/>
                  </a:cubicBezTo>
                  <a:cubicBezTo>
                    <a:pt x="57430" y="12893"/>
                    <a:pt x="56363" y="8436"/>
                    <a:pt x="54001" y="5692"/>
                  </a:cubicBezTo>
                  <a:cubicBezTo>
                    <a:pt x="51486" y="2721"/>
                    <a:pt x="47981" y="320"/>
                    <a:pt x="43980" y="54"/>
                  </a:cubicBezTo>
                  <a:cubicBezTo>
                    <a:pt x="40323" y="-213"/>
                    <a:pt x="36018" y="473"/>
                    <a:pt x="33236" y="3064"/>
                  </a:cubicBezTo>
                  <a:cubicBezTo>
                    <a:pt x="24054" y="11636"/>
                    <a:pt x="14872" y="20170"/>
                    <a:pt x="5728" y="28743"/>
                  </a:cubicBezTo>
                  <a:cubicBezTo>
                    <a:pt x="2756" y="31524"/>
                    <a:pt x="546" y="34610"/>
                    <a:pt x="89" y="38763"/>
                  </a:cubicBezTo>
                  <a:cubicBezTo>
                    <a:pt x="-330" y="42307"/>
                    <a:pt x="737" y="46764"/>
                    <a:pt x="3099" y="49507"/>
                  </a:cubicBezTo>
                  <a:cubicBezTo>
                    <a:pt x="5614" y="52479"/>
                    <a:pt x="9119" y="54880"/>
                    <a:pt x="13119" y="55146"/>
                  </a:cubicBezTo>
                  <a:cubicBezTo>
                    <a:pt x="16777" y="55375"/>
                    <a:pt x="21082" y="54727"/>
                    <a:pt x="23864" y="52136"/>
                  </a:cubicBezTo>
                  <a:lnTo>
                    <a:pt x="23864" y="52136"/>
                  </a:lnTo>
                  <a:close/>
                </a:path>
              </a:pathLst>
            </a:custGeom>
            <a:grpFill/>
            <a:ln w="38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5" name="任意多边形: 形状 794">
              <a:extLst>
                <a:ext uri="{FF2B5EF4-FFF2-40B4-BE49-F238E27FC236}">
                  <a16:creationId xmlns:a16="http://schemas.microsoft.com/office/drawing/2014/main" id="{DA65FD99-3DDE-485C-1551-B1C7EE117A5E}"/>
                </a:ext>
              </a:extLst>
            </p:cNvPr>
            <p:cNvSpPr/>
            <p:nvPr/>
          </p:nvSpPr>
          <p:spPr>
            <a:xfrm>
              <a:off x="4952474" y="690283"/>
              <a:ext cx="123274" cy="65497"/>
            </a:xfrm>
            <a:custGeom>
              <a:avLst/>
              <a:gdLst>
                <a:gd name="connsiteX0" fmla="*/ 20795 w 123274"/>
                <a:gd name="connsiteY0" fmla="*/ 64516 h 65497"/>
                <a:gd name="connsiteX1" fmla="*/ 114407 w 123274"/>
                <a:gd name="connsiteY1" fmla="*/ 28359 h 65497"/>
                <a:gd name="connsiteX2" fmla="*/ 121951 w 123274"/>
                <a:gd name="connsiteY2" fmla="*/ 8814 h 65497"/>
                <a:gd name="connsiteX3" fmla="*/ 102405 w 123274"/>
                <a:gd name="connsiteY3" fmla="*/ 1270 h 65497"/>
                <a:gd name="connsiteX4" fmla="*/ 8794 w 123274"/>
                <a:gd name="connsiteY4" fmla="*/ 37427 h 65497"/>
                <a:gd name="connsiteX5" fmla="*/ 1250 w 123274"/>
                <a:gd name="connsiteY5" fmla="*/ 56972 h 65497"/>
                <a:gd name="connsiteX6" fmla="*/ 20795 w 123274"/>
                <a:gd name="connsiteY6" fmla="*/ 64516 h 65497"/>
                <a:gd name="connsiteX7" fmla="*/ 20795 w 123274"/>
                <a:gd name="connsiteY7" fmla="*/ 64516 h 65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3274" h="65497">
                  <a:moveTo>
                    <a:pt x="20795" y="64516"/>
                  </a:moveTo>
                  <a:cubicBezTo>
                    <a:pt x="52685" y="54305"/>
                    <a:pt x="83927" y="42227"/>
                    <a:pt x="114407" y="28359"/>
                  </a:cubicBezTo>
                  <a:cubicBezTo>
                    <a:pt x="121455" y="25159"/>
                    <a:pt x="125532" y="16015"/>
                    <a:pt x="121951" y="8814"/>
                  </a:cubicBezTo>
                  <a:cubicBezTo>
                    <a:pt x="118407" y="1689"/>
                    <a:pt x="109949" y="-2159"/>
                    <a:pt x="102405" y="1270"/>
                  </a:cubicBezTo>
                  <a:cubicBezTo>
                    <a:pt x="71925" y="15138"/>
                    <a:pt x="40683" y="27216"/>
                    <a:pt x="8794" y="37427"/>
                  </a:cubicBezTo>
                  <a:cubicBezTo>
                    <a:pt x="1364" y="39789"/>
                    <a:pt x="-2027" y="50343"/>
                    <a:pt x="1250" y="56972"/>
                  </a:cubicBezTo>
                  <a:cubicBezTo>
                    <a:pt x="5136" y="64783"/>
                    <a:pt x="12870" y="67031"/>
                    <a:pt x="20795" y="64516"/>
                  </a:cubicBezTo>
                  <a:lnTo>
                    <a:pt x="20795" y="64516"/>
                  </a:lnTo>
                  <a:close/>
                </a:path>
              </a:pathLst>
            </a:custGeom>
            <a:grpFill/>
            <a:ln w="38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6" name="任意多边形: 形状 795">
              <a:extLst>
                <a:ext uri="{FF2B5EF4-FFF2-40B4-BE49-F238E27FC236}">
                  <a16:creationId xmlns:a16="http://schemas.microsoft.com/office/drawing/2014/main" id="{3C029D30-32FD-D2F2-E6EC-90F8FC92FD13}"/>
                </a:ext>
              </a:extLst>
            </p:cNvPr>
            <p:cNvSpPr/>
            <p:nvPr/>
          </p:nvSpPr>
          <p:spPr>
            <a:xfrm>
              <a:off x="4963393" y="810382"/>
              <a:ext cx="100751" cy="47024"/>
            </a:xfrm>
            <a:custGeom>
              <a:avLst/>
              <a:gdLst>
                <a:gd name="connsiteX0" fmla="*/ 13076 w 100751"/>
                <a:gd name="connsiteY0" fmla="*/ 29646 h 47024"/>
                <a:gd name="connsiteX1" fmla="*/ 84323 w 100751"/>
                <a:gd name="connsiteY1" fmla="*/ 46830 h 47024"/>
                <a:gd name="connsiteX2" fmla="*/ 95067 w 100751"/>
                <a:gd name="connsiteY2" fmla="*/ 43820 h 47024"/>
                <a:gd name="connsiteX3" fmla="*/ 100706 w 100751"/>
                <a:gd name="connsiteY3" fmla="*/ 33799 h 47024"/>
                <a:gd name="connsiteX4" fmla="*/ 87676 w 100751"/>
                <a:gd name="connsiteY4" fmla="*/ 17378 h 47024"/>
                <a:gd name="connsiteX5" fmla="*/ 16429 w 100751"/>
                <a:gd name="connsiteY5" fmla="*/ 195 h 47024"/>
                <a:gd name="connsiteX6" fmla="*/ 5684 w 100751"/>
                <a:gd name="connsiteY6" fmla="*/ 3205 h 47024"/>
                <a:gd name="connsiteX7" fmla="*/ 46 w 100751"/>
                <a:gd name="connsiteY7" fmla="*/ 13225 h 47024"/>
                <a:gd name="connsiteX8" fmla="*/ 13076 w 100751"/>
                <a:gd name="connsiteY8" fmla="*/ 29646 h 47024"/>
                <a:gd name="connsiteX9" fmla="*/ 13076 w 100751"/>
                <a:gd name="connsiteY9" fmla="*/ 29646 h 47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0751" h="47024">
                  <a:moveTo>
                    <a:pt x="13076" y="29646"/>
                  </a:moveTo>
                  <a:cubicBezTo>
                    <a:pt x="36812" y="35361"/>
                    <a:pt x="60587" y="41076"/>
                    <a:pt x="84323" y="46830"/>
                  </a:cubicBezTo>
                  <a:cubicBezTo>
                    <a:pt x="87676" y="47630"/>
                    <a:pt x="92476" y="45839"/>
                    <a:pt x="95067" y="43820"/>
                  </a:cubicBezTo>
                  <a:cubicBezTo>
                    <a:pt x="97963" y="41572"/>
                    <a:pt x="100439" y="37533"/>
                    <a:pt x="100706" y="33799"/>
                  </a:cubicBezTo>
                  <a:cubicBezTo>
                    <a:pt x="101315" y="24998"/>
                    <a:pt x="95753" y="19359"/>
                    <a:pt x="87676" y="17378"/>
                  </a:cubicBezTo>
                  <a:cubicBezTo>
                    <a:pt x="63939" y="11663"/>
                    <a:pt x="40165" y="5948"/>
                    <a:pt x="16429" y="195"/>
                  </a:cubicBezTo>
                  <a:cubicBezTo>
                    <a:pt x="13076" y="-605"/>
                    <a:pt x="8275" y="1186"/>
                    <a:pt x="5684" y="3205"/>
                  </a:cubicBezTo>
                  <a:cubicBezTo>
                    <a:pt x="2789" y="5453"/>
                    <a:pt x="312" y="9492"/>
                    <a:pt x="46" y="13225"/>
                  </a:cubicBezTo>
                  <a:cubicBezTo>
                    <a:pt x="-564" y="22026"/>
                    <a:pt x="4999" y="27703"/>
                    <a:pt x="13076" y="29646"/>
                  </a:cubicBezTo>
                  <a:lnTo>
                    <a:pt x="13076" y="29646"/>
                  </a:lnTo>
                  <a:close/>
                </a:path>
              </a:pathLst>
            </a:custGeom>
            <a:grpFill/>
            <a:ln w="38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990" name="组合 989" descr="D:\51PPT模板网\51pptmoban.com\图片.jpg">
            <a:extLst>
              <a:ext uri="{FF2B5EF4-FFF2-40B4-BE49-F238E27FC236}">
                <a16:creationId xmlns:a16="http://schemas.microsoft.com/office/drawing/2014/main" id="{62A9534F-5A85-6F53-0CA1-7CE84D4FE9E3}"/>
              </a:ext>
            </a:extLst>
          </p:cNvPr>
          <p:cNvGrpSpPr/>
          <p:nvPr/>
        </p:nvGrpSpPr>
        <p:grpSpPr>
          <a:xfrm>
            <a:off x="8463080" y="5091023"/>
            <a:ext cx="3633439" cy="1763049"/>
            <a:chOff x="7530090" y="4422009"/>
            <a:chExt cx="3464036" cy="1680850"/>
          </a:xfrm>
        </p:grpSpPr>
        <p:sp>
          <p:nvSpPr>
            <p:cNvPr id="875" name="任意多边形: 形状 874">
              <a:extLst>
                <a:ext uri="{FF2B5EF4-FFF2-40B4-BE49-F238E27FC236}">
                  <a16:creationId xmlns:a16="http://schemas.microsoft.com/office/drawing/2014/main" id="{A1D296C3-0BE6-BCCA-09AC-C81384AA6F74}"/>
                </a:ext>
              </a:extLst>
            </p:cNvPr>
            <p:cNvSpPr/>
            <p:nvPr/>
          </p:nvSpPr>
          <p:spPr>
            <a:xfrm>
              <a:off x="8500344" y="5245498"/>
              <a:ext cx="718793" cy="852522"/>
            </a:xfrm>
            <a:custGeom>
              <a:avLst/>
              <a:gdLst>
                <a:gd name="connsiteX0" fmla="*/ 0 w 1120597"/>
                <a:gd name="connsiteY0" fmla="*/ 0 h 1329080"/>
                <a:gd name="connsiteX1" fmla="*/ 1120597 w 1120597"/>
                <a:gd name="connsiteY1" fmla="*/ 0 h 1329080"/>
                <a:gd name="connsiteX2" fmla="*/ 1120597 w 1120597"/>
                <a:gd name="connsiteY2" fmla="*/ 1329080 h 1329080"/>
                <a:gd name="connsiteX3" fmla="*/ 0 w 1120597"/>
                <a:gd name="connsiteY3" fmla="*/ 1329080 h 1329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20597" h="1329080">
                  <a:moveTo>
                    <a:pt x="0" y="0"/>
                  </a:moveTo>
                  <a:lnTo>
                    <a:pt x="1120597" y="0"/>
                  </a:lnTo>
                  <a:lnTo>
                    <a:pt x="1120597" y="1329080"/>
                  </a:lnTo>
                  <a:lnTo>
                    <a:pt x="0" y="132908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6" name="任意多边形: 形状 875">
              <a:extLst>
                <a:ext uri="{FF2B5EF4-FFF2-40B4-BE49-F238E27FC236}">
                  <a16:creationId xmlns:a16="http://schemas.microsoft.com/office/drawing/2014/main" id="{356D830F-3579-22BE-D65E-CE1E90B54969}"/>
                </a:ext>
              </a:extLst>
            </p:cNvPr>
            <p:cNvSpPr/>
            <p:nvPr/>
          </p:nvSpPr>
          <p:spPr>
            <a:xfrm>
              <a:off x="9107403" y="5676158"/>
              <a:ext cx="79182" cy="36511"/>
            </a:xfrm>
            <a:custGeom>
              <a:avLst/>
              <a:gdLst>
                <a:gd name="connsiteX0" fmla="*/ 0 w 123444"/>
                <a:gd name="connsiteY0" fmla="*/ 0 h 56921"/>
                <a:gd name="connsiteX1" fmla="*/ 123444 w 123444"/>
                <a:gd name="connsiteY1" fmla="*/ 0 h 56921"/>
                <a:gd name="connsiteX2" fmla="*/ 123444 w 123444"/>
                <a:gd name="connsiteY2" fmla="*/ 56921 h 56921"/>
                <a:gd name="connsiteX3" fmla="*/ 0 w 123444"/>
                <a:gd name="connsiteY3" fmla="*/ 56921 h 56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444" h="56921">
                  <a:moveTo>
                    <a:pt x="0" y="0"/>
                  </a:moveTo>
                  <a:lnTo>
                    <a:pt x="123444" y="0"/>
                  </a:lnTo>
                  <a:lnTo>
                    <a:pt x="123444" y="56921"/>
                  </a:lnTo>
                  <a:lnTo>
                    <a:pt x="0" y="56921"/>
                  </a:lnTo>
                  <a:close/>
                </a:path>
              </a:pathLst>
            </a:cu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  <a:ln w="685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877" name="任意多边形: 形状 876">
              <a:extLst>
                <a:ext uri="{FF2B5EF4-FFF2-40B4-BE49-F238E27FC236}">
                  <a16:creationId xmlns:a16="http://schemas.microsoft.com/office/drawing/2014/main" id="{76F05411-1385-1479-A4CE-4287C3D07857}"/>
                </a:ext>
              </a:extLst>
            </p:cNvPr>
            <p:cNvSpPr/>
            <p:nvPr/>
          </p:nvSpPr>
          <p:spPr>
            <a:xfrm>
              <a:off x="8500344" y="5556506"/>
              <a:ext cx="79182" cy="36511"/>
            </a:xfrm>
            <a:custGeom>
              <a:avLst/>
              <a:gdLst>
                <a:gd name="connsiteX0" fmla="*/ 0 w 123444"/>
                <a:gd name="connsiteY0" fmla="*/ 0 h 56921"/>
                <a:gd name="connsiteX1" fmla="*/ 123444 w 123444"/>
                <a:gd name="connsiteY1" fmla="*/ 0 h 56921"/>
                <a:gd name="connsiteX2" fmla="*/ 123444 w 123444"/>
                <a:gd name="connsiteY2" fmla="*/ 56921 h 56921"/>
                <a:gd name="connsiteX3" fmla="*/ 0 w 123444"/>
                <a:gd name="connsiteY3" fmla="*/ 56921 h 56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444" h="56921">
                  <a:moveTo>
                    <a:pt x="0" y="0"/>
                  </a:moveTo>
                  <a:lnTo>
                    <a:pt x="123444" y="0"/>
                  </a:lnTo>
                  <a:lnTo>
                    <a:pt x="123444" y="56921"/>
                  </a:lnTo>
                  <a:lnTo>
                    <a:pt x="0" y="56921"/>
                  </a:lnTo>
                  <a:close/>
                </a:path>
              </a:pathLst>
            </a:cu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  <a:ln w="685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878" name="任意多边形: 形状 877">
              <a:extLst>
                <a:ext uri="{FF2B5EF4-FFF2-40B4-BE49-F238E27FC236}">
                  <a16:creationId xmlns:a16="http://schemas.microsoft.com/office/drawing/2014/main" id="{038C58A9-3E8D-9E4D-7868-266256AAF330}"/>
                </a:ext>
              </a:extLst>
            </p:cNvPr>
            <p:cNvSpPr/>
            <p:nvPr/>
          </p:nvSpPr>
          <p:spPr>
            <a:xfrm>
              <a:off x="8778360" y="5922941"/>
              <a:ext cx="79182" cy="36511"/>
            </a:xfrm>
            <a:custGeom>
              <a:avLst/>
              <a:gdLst>
                <a:gd name="connsiteX0" fmla="*/ 0 w 123444"/>
                <a:gd name="connsiteY0" fmla="*/ 0 h 56921"/>
                <a:gd name="connsiteX1" fmla="*/ 123444 w 123444"/>
                <a:gd name="connsiteY1" fmla="*/ 0 h 56921"/>
                <a:gd name="connsiteX2" fmla="*/ 123444 w 123444"/>
                <a:gd name="connsiteY2" fmla="*/ 56921 h 56921"/>
                <a:gd name="connsiteX3" fmla="*/ 0 w 123444"/>
                <a:gd name="connsiteY3" fmla="*/ 56921 h 56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444" h="56921">
                  <a:moveTo>
                    <a:pt x="0" y="0"/>
                  </a:moveTo>
                  <a:lnTo>
                    <a:pt x="123444" y="0"/>
                  </a:lnTo>
                  <a:lnTo>
                    <a:pt x="123444" y="56921"/>
                  </a:lnTo>
                  <a:lnTo>
                    <a:pt x="0" y="56921"/>
                  </a:lnTo>
                  <a:close/>
                </a:path>
              </a:pathLst>
            </a:cu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  <a:ln w="685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879" name="任意多边形: 形状 878">
              <a:extLst>
                <a:ext uri="{FF2B5EF4-FFF2-40B4-BE49-F238E27FC236}">
                  <a16:creationId xmlns:a16="http://schemas.microsoft.com/office/drawing/2014/main" id="{1AD61D95-7EA8-BD8C-3A43-03BAAE749014}"/>
                </a:ext>
              </a:extLst>
            </p:cNvPr>
            <p:cNvSpPr/>
            <p:nvPr/>
          </p:nvSpPr>
          <p:spPr>
            <a:xfrm>
              <a:off x="8929684" y="6059309"/>
              <a:ext cx="79182" cy="36511"/>
            </a:xfrm>
            <a:custGeom>
              <a:avLst/>
              <a:gdLst>
                <a:gd name="connsiteX0" fmla="*/ 0 w 123444"/>
                <a:gd name="connsiteY0" fmla="*/ 0 h 56921"/>
                <a:gd name="connsiteX1" fmla="*/ 123444 w 123444"/>
                <a:gd name="connsiteY1" fmla="*/ 0 h 56921"/>
                <a:gd name="connsiteX2" fmla="*/ 123444 w 123444"/>
                <a:gd name="connsiteY2" fmla="*/ 56921 h 56921"/>
                <a:gd name="connsiteX3" fmla="*/ 0 w 123444"/>
                <a:gd name="connsiteY3" fmla="*/ 56921 h 56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444" h="56921">
                  <a:moveTo>
                    <a:pt x="0" y="0"/>
                  </a:moveTo>
                  <a:lnTo>
                    <a:pt x="123444" y="0"/>
                  </a:lnTo>
                  <a:lnTo>
                    <a:pt x="123444" y="56921"/>
                  </a:lnTo>
                  <a:lnTo>
                    <a:pt x="0" y="56921"/>
                  </a:lnTo>
                  <a:close/>
                </a:path>
              </a:pathLst>
            </a:cu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  <a:ln w="685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880" name="任意多边形: 形状 879">
              <a:extLst>
                <a:ext uri="{FF2B5EF4-FFF2-40B4-BE49-F238E27FC236}">
                  <a16:creationId xmlns:a16="http://schemas.microsoft.com/office/drawing/2014/main" id="{EBFA14E9-D09A-28B0-2446-0630DED4FB01}"/>
                </a:ext>
              </a:extLst>
            </p:cNvPr>
            <p:cNvSpPr/>
            <p:nvPr/>
          </p:nvSpPr>
          <p:spPr>
            <a:xfrm>
              <a:off x="9063413" y="5630849"/>
              <a:ext cx="79182" cy="36511"/>
            </a:xfrm>
            <a:custGeom>
              <a:avLst/>
              <a:gdLst>
                <a:gd name="connsiteX0" fmla="*/ 0 w 123444"/>
                <a:gd name="connsiteY0" fmla="*/ 0 h 56921"/>
                <a:gd name="connsiteX1" fmla="*/ 123444 w 123444"/>
                <a:gd name="connsiteY1" fmla="*/ 0 h 56921"/>
                <a:gd name="connsiteX2" fmla="*/ 123444 w 123444"/>
                <a:gd name="connsiteY2" fmla="*/ 56921 h 56921"/>
                <a:gd name="connsiteX3" fmla="*/ 0 w 123444"/>
                <a:gd name="connsiteY3" fmla="*/ 56921 h 56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444" h="56921">
                  <a:moveTo>
                    <a:pt x="0" y="0"/>
                  </a:moveTo>
                  <a:lnTo>
                    <a:pt x="123444" y="0"/>
                  </a:lnTo>
                  <a:lnTo>
                    <a:pt x="123444" y="56921"/>
                  </a:lnTo>
                  <a:lnTo>
                    <a:pt x="0" y="56921"/>
                  </a:lnTo>
                  <a:close/>
                </a:path>
              </a:pathLst>
            </a:cu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  <a:ln w="685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881" name="任意多边形: 形状 880">
              <a:extLst>
                <a:ext uri="{FF2B5EF4-FFF2-40B4-BE49-F238E27FC236}">
                  <a16:creationId xmlns:a16="http://schemas.microsoft.com/office/drawing/2014/main" id="{6FF80427-CABC-2DCB-D8D7-F6FD8B83B40A}"/>
                </a:ext>
              </a:extLst>
            </p:cNvPr>
            <p:cNvSpPr/>
            <p:nvPr/>
          </p:nvSpPr>
          <p:spPr>
            <a:xfrm>
              <a:off x="8500344" y="5245498"/>
              <a:ext cx="718793" cy="202352"/>
            </a:xfrm>
            <a:custGeom>
              <a:avLst/>
              <a:gdLst>
                <a:gd name="connsiteX0" fmla="*/ 0 w 1120597"/>
                <a:gd name="connsiteY0" fmla="*/ 0 h 315467"/>
                <a:gd name="connsiteX1" fmla="*/ 1120597 w 1120597"/>
                <a:gd name="connsiteY1" fmla="*/ 0 h 315467"/>
                <a:gd name="connsiteX2" fmla="*/ 1120597 w 1120597"/>
                <a:gd name="connsiteY2" fmla="*/ 315468 h 315467"/>
                <a:gd name="connsiteX3" fmla="*/ 0 w 1120597"/>
                <a:gd name="connsiteY3" fmla="*/ 315468 h 315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20597" h="315467">
                  <a:moveTo>
                    <a:pt x="0" y="0"/>
                  </a:moveTo>
                  <a:lnTo>
                    <a:pt x="1120597" y="0"/>
                  </a:lnTo>
                  <a:lnTo>
                    <a:pt x="1120597" y="315468"/>
                  </a:lnTo>
                  <a:lnTo>
                    <a:pt x="0" y="315468"/>
                  </a:lnTo>
                  <a:close/>
                </a:path>
              </a:pathLst>
            </a:custGeom>
            <a:solidFill>
              <a:srgbClr val="CE4829"/>
            </a:solidFill>
            <a:ln w="41148" cap="rnd">
              <a:solidFill>
                <a:srgbClr val="CE4829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2" name="任意多边形: 形状 881">
              <a:extLst>
                <a:ext uri="{FF2B5EF4-FFF2-40B4-BE49-F238E27FC236}">
                  <a16:creationId xmlns:a16="http://schemas.microsoft.com/office/drawing/2014/main" id="{97DC322D-1F6D-7B30-F070-75CCC4AEB703}"/>
                </a:ext>
              </a:extLst>
            </p:cNvPr>
            <p:cNvSpPr/>
            <p:nvPr/>
          </p:nvSpPr>
          <p:spPr>
            <a:xfrm>
              <a:off x="8500344" y="5245498"/>
              <a:ext cx="718793" cy="852522"/>
            </a:xfrm>
            <a:custGeom>
              <a:avLst/>
              <a:gdLst>
                <a:gd name="connsiteX0" fmla="*/ 0 w 1120597"/>
                <a:gd name="connsiteY0" fmla="*/ 0 h 1329080"/>
                <a:gd name="connsiteX1" fmla="*/ 1120597 w 1120597"/>
                <a:gd name="connsiteY1" fmla="*/ 0 h 1329080"/>
                <a:gd name="connsiteX2" fmla="*/ 1120597 w 1120597"/>
                <a:gd name="connsiteY2" fmla="*/ 1329080 h 1329080"/>
                <a:gd name="connsiteX3" fmla="*/ 0 w 1120597"/>
                <a:gd name="connsiteY3" fmla="*/ 1329080 h 1329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20597" h="1329080">
                  <a:moveTo>
                    <a:pt x="0" y="0"/>
                  </a:moveTo>
                  <a:lnTo>
                    <a:pt x="1120597" y="0"/>
                  </a:lnTo>
                  <a:lnTo>
                    <a:pt x="1120597" y="1329080"/>
                  </a:lnTo>
                  <a:lnTo>
                    <a:pt x="0" y="1329080"/>
                  </a:lnTo>
                  <a:close/>
                </a:path>
              </a:pathLst>
            </a:custGeom>
            <a:noFill/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3" name="任意多边形: 形状 882">
              <a:extLst>
                <a:ext uri="{FF2B5EF4-FFF2-40B4-BE49-F238E27FC236}">
                  <a16:creationId xmlns:a16="http://schemas.microsoft.com/office/drawing/2014/main" id="{293A94C0-22CF-3FA3-7833-55A95C135F80}"/>
                </a:ext>
              </a:extLst>
            </p:cNvPr>
            <p:cNvSpPr/>
            <p:nvPr/>
          </p:nvSpPr>
          <p:spPr>
            <a:xfrm>
              <a:off x="8339781" y="4699144"/>
              <a:ext cx="1295939" cy="703836"/>
            </a:xfrm>
            <a:custGeom>
              <a:avLst/>
              <a:gdLst>
                <a:gd name="connsiteX0" fmla="*/ 1606144 w 2020366"/>
                <a:gd name="connsiteY0" fmla="*/ 1097280 h 1097279"/>
                <a:gd name="connsiteX1" fmla="*/ 0 w 2020366"/>
                <a:gd name="connsiteY1" fmla="*/ 1097280 h 1097279"/>
                <a:gd name="connsiteX2" fmla="*/ 413537 w 2020366"/>
                <a:gd name="connsiteY2" fmla="*/ 0 h 1097279"/>
                <a:gd name="connsiteX3" fmla="*/ 2020367 w 2020366"/>
                <a:gd name="connsiteY3" fmla="*/ 0 h 1097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0366" h="1097279">
                  <a:moveTo>
                    <a:pt x="1606144" y="1097280"/>
                  </a:moveTo>
                  <a:lnTo>
                    <a:pt x="0" y="1097280"/>
                  </a:lnTo>
                  <a:lnTo>
                    <a:pt x="413537" y="0"/>
                  </a:lnTo>
                  <a:lnTo>
                    <a:pt x="2020367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4" name="任意多边形: 形状 883">
              <a:extLst>
                <a:ext uri="{FF2B5EF4-FFF2-40B4-BE49-F238E27FC236}">
                  <a16:creationId xmlns:a16="http://schemas.microsoft.com/office/drawing/2014/main" id="{DA6809C1-E854-3B79-6F31-DB5E2D9138BB}"/>
                </a:ext>
              </a:extLst>
            </p:cNvPr>
            <p:cNvSpPr/>
            <p:nvPr/>
          </p:nvSpPr>
          <p:spPr>
            <a:xfrm>
              <a:off x="8432600" y="5318081"/>
              <a:ext cx="79182" cy="36511"/>
            </a:xfrm>
            <a:custGeom>
              <a:avLst/>
              <a:gdLst>
                <a:gd name="connsiteX0" fmla="*/ 0 w 123444"/>
                <a:gd name="connsiteY0" fmla="*/ 0 h 56921"/>
                <a:gd name="connsiteX1" fmla="*/ 123444 w 123444"/>
                <a:gd name="connsiteY1" fmla="*/ 0 h 56921"/>
                <a:gd name="connsiteX2" fmla="*/ 123444 w 123444"/>
                <a:gd name="connsiteY2" fmla="*/ 56921 h 56921"/>
                <a:gd name="connsiteX3" fmla="*/ 0 w 123444"/>
                <a:gd name="connsiteY3" fmla="*/ 56921 h 56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444" h="56921">
                  <a:moveTo>
                    <a:pt x="0" y="0"/>
                  </a:moveTo>
                  <a:lnTo>
                    <a:pt x="123444" y="0"/>
                  </a:lnTo>
                  <a:lnTo>
                    <a:pt x="123444" y="56921"/>
                  </a:lnTo>
                  <a:lnTo>
                    <a:pt x="0" y="56921"/>
                  </a:lnTo>
                  <a:close/>
                </a:path>
              </a:pathLst>
            </a:cu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  <a:ln w="685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885" name="任意多边形: 形状 884">
              <a:extLst>
                <a:ext uri="{FF2B5EF4-FFF2-40B4-BE49-F238E27FC236}">
                  <a16:creationId xmlns:a16="http://schemas.microsoft.com/office/drawing/2014/main" id="{61A114E9-84E8-3E7A-70B9-A126245D19F0}"/>
                </a:ext>
              </a:extLst>
            </p:cNvPr>
            <p:cNvSpPr/>
            <p:nvPr/>
          </p:nvSpPr>
          <p:spPr>
            <a:xfrm>
              <a:off x="8477910" y="5272772"/>
              <a:ext cx="79182" cy="36511"/>
            </a:xfrm>
            <a:custGeom>
              <a:avLst/>
              <a:gdLst>
                <a:gd name="connsiteX0" fmla="*/ 0 w 123444"/>
                <a:gd name="connsiteY0" fmla="*/ 0 h 56921"/>
                <a:gd name="connsiteX1" fmla="*/ 123444 w 123444"/>
                <a:gd name="connsiteY1" fmla="*/ 0 h 56921"/>
                <a:gd name="connsiteX2" fmla="*/ 123444 w 123444"/>
                <a:gd name="connsiteY2" fmla="*/ 56921 h 56921"/>
                <a:gd name="connsiteX3" fmla="*/ 0 w 123444"/>
                <a:gd name="connsiteY3" fmla="*/ 56921 h 56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444" h="56921">
                  <a:moveTo>
                    <a:pt x="0" y="0"/>
                  </a:moveTo>
                  <a:lnTo>
                    <a:pt x="123444" y="0"/>
                  </a:lnTo>
                  <a:lnTo>
                    <a:pt x="123444" y="56921"/>
                  </a:lnTo>
                  <a:lnTo>
                    <a:pt x="0" y="56921"/>
                  </a:lnTo>
                  <a:close/>
                </a:path>
              </a:pathLst>
            </a:cu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  <a:ln w="685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886" name="任意多边形: 形状 885">
              <a:extLst>
                <a:ext uri="{FF2B5EF4-FFF2-40B4-BE49-F238E27FC236}">
                  <a16:creationId xmlns:a16="http://schemas.microsoft.com/office/drawing/2014/main" id="{3CA6FCFB-5946-0AFC-C8EC-DA25099EF69D}"/>
                </a:ext>
              </a:extLst>
            </p:cNvPr>
            <p:cNvSpPr/>
            <p:nvPr/>
          </p:nvSpPr>
          <p:spPr>
            <a:xfrm>
              <a:off x="8388610" y="5272772"/>
              <a:ext cx="79182" cy="36511"/>
            </a:xfrm>
            <a:custGeom>
              <a:avLst/>
              <a:gdLst>
                <a:gd name="connsiteX0" fmla="*/ 0 w 123444"/>
                <a:gd name="connsiteY0" fmla="*/ 0 h 56921"/>
                <a:gd name="connsiteX1" fmla="*/ 123444 w 123444"/>
                <a:gd name="connsiteY1" fmla="*/ 0 h 56921"/>
                <a:gd name="connsiteX2" fmla="*/ 123444 w 123444"/>
                <a:gd name="connsiteY2" fmla="*/ 56921 h 56921"/>
                <a:gd name="connsiteX3" fmla="*/ 0 w 123444"/>
                <a:gd name="connsiteY3" fmla="*/ 56921 h 56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444" h="56921">
                  <a:moveTo>
                    <a:pt x="0" y="0"/>
                  </a:moveTo>
                  <a:lnTo>
                    <a:pt x="123444" y="0"/>
                  </a:lnTo>
                  <a:lnTo>
                    <a:pt x="123444" y="56921"/>
                  </a:lnTo>
                  <a:lnTo>
                    <a:pt x="0" y="56921"/>
                  </a:lnTo>
                  <a:close/>
                </a:path>
              </a:pathLst>
            </a:cu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  <a:ln w="685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887" name="任意多边形: 形状 886">
              <a:extLst>
                <a:ext uri="{FF2B5EF4-FFF2-40B4-BE49-F238E27FC236}">
                  <a16:creationId xmlns:a16="http://schemas.microsoft.com/office/drawing/2014/main" id="{52F8E027-6388-C73E-C475-6F4FC8FAD37E}"/>
                </a:ext>
              </a:extLst>
            </p:cNvPr>
            <p:cNvSpPr/>
            <p:nvPr/>
          </p:nvSpPr>
          <p:spPr>
            <a:xfrm>
              <a:off x="8601960" y="4842111"/>
              <a:ext cx="79182" cy="36511"/>
            </a:xfrm>
            <a:custGeom>
              <a:avLst/>
              <a:gdLst>
                <a:gd name="connsiteX0" fmla="*/ 0 w 123444"/>
                <a:gd name="connsiteY0" fmla="*/ 0 h 56921"/>
                <a:gd name="connsiteX1" fmla="*/ 123444 w 123444"/>
                <a:gd name="connsiteY1" fmla="*/ 0 h 56921"/>
                <a:gd name="connsiteX2" fmla="*/ 123444 w 123444"/>
                <a:gd name="connsiteY2" fmla="*/ 56921 h 56921"/>
                <a:gd name="connsiteX3" fmla="*/ 0 w 123444"/>
                <a:gd name="connsiteY3" fmla="*/ 56921 h 56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444" h="56921">
                  <a:moveTo>
                    <a:pt x="0" y="0"/>
                  </a:moveTo>
                  <a:lnTo>
                    <a:pt x="123444" y="0"/>
                  </a:lnTo>
                  <a:lnTo>
                    <a:pt x="123444" y="56921"/>
                  </a:lnTo>
                  <a:lnTo>
                    <a:pt x="0" y="56921"/>
                  </a:lnTo>
                  <a:close/>
                </a:path>
              </a:pathLst>
            </a:cu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  <a:ln w="685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888" name="任意多边形: 形状 887">
              <a:extLst>
                <a:ext uri="{FF2B5EF4-FFF2-40B4-BE49-F238E27FC236}">
                  <a16:creationId xmlns:a16="http://schemas.microsoft.com/office/drawing/2014/main" id="{9B8AAA63-CD51-5BF5-6E3D-DA257E1A0712}"/>
                </a:ext>
              </a:extLst>
            </p:cNvPr>
            <p:cNvSpPr/>
            <p:nvPr/>
          </p:nvSpPr>
          <p:spPr>
            <a:xfrm>
              <a:off x="8557971" y="4796362"/>
              <a:ext cx="79182" cy="36511"/>
            </a:xfrm>
            <a:custGeom>
              <a:avLst/>
              <a:gdLst>
                <a:gd name="connsiteX0" fmla="*/ 0 w 123444"/>
                <a:gd name="connsiteY0" fmla="*/ 0 h 56921"/>
                <a:gd name="connsiteX1" fmla="*/ 123444 w 123444"/>
                <a:gd name="connsiteY1" fmla="*/ 0 h 56921"/>
                <a:gd name="connsiteX2" fmla="*/ 123444 w 123444"/>
                <a:gd name="connsiteY2" fmla="*/ 56921 h 56921"/>
                <a:gd name="connsiteX3" fmla="*/ 0 w 123444"/>
                <a:gd name="connsiteY3" fmla="*/ 56921 h 56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444" h="56921">
                  <a:moveTo>
                    <a:pt x="0" y="0"/>
                  </a:moveTo>
                  <a:lnTo>
                    <a:pt x="123444" y="0"/>
                  </a:lnTo>
                  <a:lnTo>
                    <a:pt x="123444" y="56921"/>
                  </a:lnTo>
                  <a:lnTo>
                    <a:pt x="0" y="56921"/>
                  </a:lnTo>
                  <a:close/>
                </a:path>
              </a:pathLst>
            </a:cu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  <a:ln w="685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889" name="任意多边形: 形状 888">
              <a:extLst>
                <a:ext uri="{FF2B5EF4-FFF2-40B4-BE49-F238E27FC236}">
                  <a16:creationId xmlns:a16="http://schemas.microsoft.com/office/drawing/2014/main" id="{1B31DCFD-0C05-873A-F4C8-3750A19C24BE}"/>
                </a:ext>
              </a:extLst>
            </p:cNvPr>
            <p:cNvSpPr/>
            <p:nvPr/>
          </p:nvSpPr>
          <p:spPr>
            <a:xfrm>
              <a:off x="9008821" y="4779481"/>
              <a:ext cx="577191" cy="623501"/>
            </a:xfrm>
            <a:custGeom>
              <a:avLst/>
              <a:gdLst>
                <a:gd name="connsiteX0" fmla="*/ 340913 w 899839"/>
                <a:gd name="connsiteY0" fmla="*/ 972037 h 972036"/>
                <a:gd name="connsiteX1" fmla="*/ 225013 w 899839"/>
                <a:gd name="connsiteY1" fmla="*/ 521466 h 972036"/>
                <a:gd name="connsiteX2" fmla="*/ 137916 w 899839"/>
                <a:gd name="connsiteY2" fmla="*/ 592104 h 972036"/>
                <a:gd name="connsiteX3" fmla="*/ 16529 w 899839"/>
                <a:gd name="connsiteY3" fmla="*/ 577016 h 972036"/>
                <a:gd name="connsiteX4" fmla="*/ 16529 w 899839"/>
                <a:gd name="connsiteY4" fmla="*/ 577016 h 972036"/>
                <a:gd name="connsiteX5" fmla="*/ 32989 w 899839"/>
                <a:gd name="connsiteY5" fmla="*/ 459744 h 972036"/>
                <a:gd name="connsiteX6" fmla="*/ 611804 w 899839"/>
                <a:gd name="connsiteY6" fmla="*/ 17403 h 972036"/>
                <a:gd name="connsiteX7" fmla="*/ 715360 w 899839"/>
                <a:gd name="connsiteY7" fmla="*/ 18089 h 972036"/>
                <a:gd name="connsiteX8" fmla="*/ 899840 w 899839"/>
                <a:gd name="connsiteY8" fmla="*/ 163479 h 972036"/>
                <a:gd name="connsiteX9" fmla="*/ 340913 w 899839"/>
                <a:gd name="connsiteY9" fmla="*/ 972037 h 972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99839" h="972036">
                  <a:moveTo>
                    <a:pt x="340913" y="972037"/>
                  </a:moveTo>
                  <a:lnTo>
                    <a:pt x="225013" y="521466"/>
                  </a:lnTo>
                  <a:lnTo>
                    <a:pt x="137916" y="592104"/>
                  </a:lnTo>
                  <a:cubicBezTo>
                    <a:pt x="100197" y="622279"/>
                    <a:pt x="45333" y="615421"/>
                    <a:pt x="16529" y="577016"/>
                  </a:cubicBezTo>
                  <a:lnTo>
                    <a:pt x="16529" y="577016"/>
                  </a:lnTo>
                  <a:cubicBezTo>
                    <a:pt x="-10903" y="539983"/>
                    <a:pt x="-3359" y="487862"/>
                    <a:pt x="32989" y="459744"/>
                  </a:cubicBezTo>
                  <a:lnTo>
                    <a:pt x="611804" y="17403"/>
                  </a:lnTo>
                  <a:cubicBezTo>
                    <a:pt x="642665" y="-5914"/>
                    <a:pt x="685184" y="-5914"/>
                    <a:pt x="715360" y="18089"/>
                  </a:cubicBezTo>
                  <a:lnTo>
                    <a:pt x="899840" y="163479"/>
                  </a:lnTo>
                  <a:lnTo>
                    <a:pt x="340913" y="972037"/>
                  </a:lnTo>
                  <a:close/>
                </a:path>
              </a:pathLst>
            </a:cu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  <a:ln w="685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890" name="任意多边形: 形状 889">
              <a:extLst>
                <a:ext uri="{FF2B5EF4-FFF2-40B4-BE49-F238E27FC236}">
                  <a16:creationId xmlns:a16="http://schemas.microsoft.com/office/drawing/2014/main" id="{ED378738-283C-A942-F4AE-C3A7245923DC}"/>
                </a:ext>
              </a:extLst>
            </p:cNvPr>
            <p:cNvSpPr/>
            <p:nvPr/>
          </p:nvSpPr>
          <p:spPr>
            <a:xfrm>
              <a:off x="8339781" y="4699144"/>
              <a:ext cx="1295939" cy="703836"/>
            </a:xfrm>
            <a:custGeom>
              <a:avLst/>
              <a:gdLst>
                <a:gd name="connsiteX0" fmla="*/ 1606144 w 2020366"/>
                <a:gd name="connsiteY0" fmla="*/ 1097280 h 1097279"/>
                <a:gd name="connsiteX1" fmla="*/ 0 w 2020366"/>
                <a:gd name="connsiteY1" fmla="*/ 1097280 h 1097279"/>
                <a:gd name="connsiteX2" fmla="*/ 413537 w 2020366"/>
                <a:gd name="connsiteY2" fmla="*/ 0 h 1097279"/>
                <a:gd name="connsiteX3" fmla="*/ 2020367 w 2020366"/>
                <a:gd name="connsiteY3" fmla="*/ 0 h 1097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0366" h="1097279">
                  <a:moveTo>
                    <a:pt x="1606144" y="1097280"/>
                  </a:moveTo>
                  <a:lnTo>
                    <a:pt x="0" y="1097280"/>
                  </a:lnTo>
                  <a:lnTo>
                    <a:pt x="413537" y="0"/>
                  </a:lnTo>
                  <a:lnTo>
                    <a:pt x="2020367" y="0"/>
                  </a:lnTo>
                  <a:close/>
                </a:path>
              </a:pathLst>
            </a:custGeom>
            <a:noFill/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1" name="任意多边形: 形状 890">
              <a:extLst>
                <a:ext uri="{FF2B5EF4-FFF2-40B4-BE49-F238E27FC236}">
                  <a16:creationId xmlns:a16="http://schemas.microsoft.com/office/drawing/2014/main" id="{0E985FE8-C8DE-6BA8-30BF-DAD27A41099F}"/>
                </a:ext>
              </a:extLst>
            </p:cNvPr>
            <p:cNvSpPr/>
            <p:nvPr/>
          </p:nvSpPr>
          <p:spPr>
            <a:xfrm>
              <a:off x="8956958" y="4539462"/>
              <a:ext cx="168921" cy="159683"/>
            </a:xfrm>
            <a:custGeom>
              <a:avLst/>
              <a:gdLst>
                <a:gd name="connsiteX0" fmla="*/ 0 w 263347"/>
                <a:gd name="connsiteY0" fmla="*/ 0 h 248945"/>
                <a:gd name="connsiteX1" fmla="*/ 263347 w 263347"/>
                <a:gd name="connsiteY1" fmla="*/ 0 h 248945"/>
                <a:gd name="connsiteX2" fmla="*/ 263347 w 263347"/>
                <a:gd name="connsiteY2" fmla="*/ 248945 h 248945"/>
                <a:gd name="connsiteX3" fmla="*/ 0 w 263347"/>
                <a:gd name="connsiteY3" fmla="*/ 248945 h 2489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3347" h="248945">
                  <a:moveTo>
                    <a:pt x="0" y="0"/>
                  </a:moveTo>
                  <a:lnTo>
                    <a:pt x="263347" y="0"/>
                  </a:lnTo>
                  <a:lnTo>
                    <a:pt x="263347" y="248945"/>
                  </a:lnTo>
                  <a:lnTo>
                    <a:pt x="0" y="248945"/>
                  </a:lnTo>
                  <a:close/>
                </a:path>
              </a:pathLst>
            </a:custGeom>
            <a:solidFill>
              <a:srgbClr val="1C1931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2" name="任意多边形: 形状 891">
              <a:extLst>
                <a:ext uri="{FF2B5EF4-FFF2-40B4-BE49-F238E27FC236}">
                  <a16:creationId xmlns:a16="http://schemas.microsoft.com/office/drawing/2014/main" id="{4622B5F3-E370-677B-723B-B50A2024497B}"/>
                </a:ext>
              </a:extLst>
            </p:cNvPr>
            <p:cNvSpPr/>
            <p:nvPr/>
          </p:nvSpPr>
          <p:spPr>
            <a:xfrm>
              <a:off x="9055495" y="4641078"/>
              <a:ext cx="65105" cy="36511"/>
            </a:xfrm>
            <a:custGeom>
              <a:avLst/>
              <a:gdLst>
                <a:gd name="connsiteX0" fmla="*/ 0 w 101498"/>
                <a:gd name="connsiteY0" fmla="*/ 0 h 56921"/>
                <a:gd name="connsiteX1" fmla="*/ 101498 w 101498"/>
                <a:gd name="connsiteY1" fmla="*/ 0 h 56921"/>
                <a:gd name="connsiteX2" fmla="*/ 101498 w 101498"/>
                <a:gd name="connsiteY2" fmla="*/ 56921 h 56921"/>
                <a:gd name="connsiteX3" fmla="*/ 0 w 101498"/>
                <a:gd name="connsiteY3" fmla="*/ 56921 h 56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1498" h="56921">
                  <a:moveTo>
                    <a:pt x="0" y="0"/>
                  </a:moveTo>
                  <a:lnTo>
                    <a:pt x="101498" y="0"/>
                  </a:lnTo>
                  <a:lnTo>
                    <a:pt x="101498" y="56921"/>
                  </a:lnTo>
                  <a:lnTo>
                    <a:pt x="0" y="56921"/>
                  </a:lnTo>
                  <a:close/>
                </a:path>
              </a:pathLst>
            </a:custGeom>
            <a:solidFill>
              <a:srgbClr val="272544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3" name="任意多边形: 形状 892">
              <a:extLst>
                <a:ext uri="{FF2B5EF4-FFF2-40B4-BE49-F238E27FC236}">
                  <a16:creationId xmlns:a16="http://schemas.microsoft.com/office/drawing/2014/main" id="{7E06CA68-BF75-2D86-417F-09C8E56ECE67}"/>
                </a:ext>
              </a:extLst>
            </p:cNvPr>
            <p:cNvSpPr/>
            <p:nvPr/>
          </p:nvSpPr>
          <p:spPr>
            <a:xfrm>
              <a:off x="8948160" y="4604566"/>
              <a:ext cx="60706" cy="36511"/>
            </a:xfrm>
            <a:custGeom>
              <a:avLst/>
              <a:gdLst>
                <a:gd name="connsiteX0" fmla="*/ 0 w 94640"/>
                <a:gd name="connsiteY0" fmla="*/ 0 h 56921"/>
                <a:gd name="connsiteX1" fmla="*/ 94640 w 94640"/>
                <a:gd name="connsiteY1" fmla="*/ 0 h 56921"/>
                <a:gd name="connsiteX2" fmla="*/ 94640 w 94640"/>
                <a:gd name="connsiteY2" fmla="*/ 56921 h 56921"/>
                <a:gd name="connsiteX3" fmla="*/ 0 w 94640"/>
                <a:gd name="connsiteY3" fmla="*/ 56921 h 56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4640" h="56921">
                  <a:moveTo>
                    <a:pt x="0" y="0"/>
                  </a:moveTo>
                  <a:lnTo>
                    <a:pt x="94640" y="0"/>
                  </a:lnTo>
                  <a:lnTo>
                    <a:pt x="94640" y="56921"/>
                  </a:lnTo>
                  <a:lnTo>
                    <a:pt x="0" y="56921"/>
                  </a:lnTo>
                  <a:close/>
                </a:path>
              </a:pathLst>
            </a:custGeom>
            <a:solidFill>
              <a:srgbClr val="272544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4" name="任意多边形: 形状 893">
              <a:extLst>
                <a:ext uri="{FF2B5EF4-FFF2-40B4-BE49-F238E27FC236}">
                  <a16:creationId xmlns:a16="http://schemas.microsoft.com/office/drawing/2014/main" id="{F1A9702C-C9D1-F5D1-CFC1-E4900E790FA9}"/>
                </a:ext>
              </a:extLst>
            </p:cNvPr>
            <p:cNvSpPr/>
            <p:nvPr/>
          </p:nvSpPr>
          <p:spPr>
            <a:xfrm>
              <a:off x="8956958" y="4539462"/>
              <a:ext cx="168921" cy="159683"/>
            </a:xfrm>
            <a:custGeom>
              <a:avLst/>
              <a:gdLst>
                <a:gd name="connsiteX0" fmla="*/ 0 w 263347"/>
                <a:gd name="connsiteY0" fmla="*/ 0 h 248945"/>
                <a:gd name="connsiteX1" fmla="*/ 263347 w 263347"/>
                <a:gd name="connsiteY1" fmla="*/ 0 h 248945"/>
                <a:gd name="connsiteX2" fmla="*/ 263347 w 263347"/>
                <a:gd name="connsiteY2" fmla="*/ 248945 h 248945"/>
                <a:gd name="connsiteX3" fmla="*/ 0 w 263347"/>
                <a:gd name="connsiteY3" fmla="*/ 248945 h 2489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3347" h="248945">
                  <a:moveTo>
                    <a:pt x="0" y="0"/>
                  </a:moveTo>
                  <a:lnTo>
                    <a:pt x="263347" y="0"/>
                  </a:lnTo>
                  <a:lnTo>
                    <a:pt x="263347" y="248945"/>
                  </a:lnTo>
                  <a:lnTo>
                    <a:pt x="0" y="248945"/>
                  </a:lnTo>
                  <a:close/>
                </a:path>
              </a:pathLst>
            </a:custGeom>
            <a:noFill/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5" name="任意多边形: 形状 894">
              <a:extLst>
                <a:ext uri="{FF2B5EF4-FFF2-40B4-BE49-F238E27FC236}">
                  <a16:creationId xmlns:a16="http://schemas.microsoft.com/office/drawing/2014/main" id="{317694CC-8C76-6C6F-0C23-663BA62D6C1B}"/>
                </a:ext>
              </a:extLst>
            </p:cNvPr>
            <p:cNvSpPr/>
            <p:nvPr/>
          </p:nvSpPr>
          <p:spPr>
            <a:xfrm>
              <a:off x="8914728" y="4475677"/>
              <a:ext cx="253821" cy="63785"/>
            </a:xfrm>
            <a:custGeom>
              <a:avLst/>
              <a:gdLst>
                <a:gd name="connsiteX0" fmla="*/ 0 w 395706"/>
                <a:gd name="connsiteY0" fmla="*/ 0 h 99441"/>
                <a:gd name="connsiteX1" fmla="*/ 395707 w 395706"/>
                <a:gd name="connsiteY1" fmla="*/ 0 h 99441"/>
                <a:gd name="connsiteX2" fmla="*/ 395707 w 395706"/>
                <a:gd name="connsiteY2" fmla="*/ 99441 h 99441"/>
                <a:gd name="connsiteX3" fmla="*/ 0 w 395706"/>
                <a:gd name="connsiteY3" fmla="*/ 99441 h 994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5706" h="99441">
                  <a:moveTo>
                    <a:pt x="0" y="0"/>
                  </a:moveTo>
                  <a:lnTo>
                    <a:pt x="395707" y="0"/>
                  </a:lnTo>
                  <a:lnTo>
                    <a:pt x="395707" y="99441"/>
                  </a:lnTo>
                  <a:lnTo>
                    <a:pt x="0" y="99441"/>
                  </a:lnTo>
                  <a:close/>
                </a:path>
              </a:pathLst>
            </a:custGeom>
            <a:solidFill>
              <a:srgbClr val="282642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6" name="任意多边形: 形状 895">
              <a:extLst>
                <a:ext uri="{FF2B5EF4-FFF2-40B4-BE49-F238E27FC236}">
                  <a16:creationId xmlns:a16="http://schemas.microsoft.com/office/drawing/2014/main" id="{753E2ADD-3E84-D352-007C-9F252E45105D}"/>
                </a:ext>
              </a:extLst>
            </p:cNvPr>
            <p:cNvSpPr/>
            <p:nvPr/>
          </p:nvSpPr>
          <p:spPr>
            <a:xfrm>
              <a:off x="8914728" y="4475677"/>
              <a:ext cx="253821" cy="63785"/>
            </a:xfrm>
            <a:custGeom>
              <a:avLst/>
              <a:gdLst>
                <a:gd name="connsiteX0" fmla="*/ 0 w 395706"/>
                <a:gd name="connsiteY0" fmla="*/ 0 h 99441"/>
                <a:gd name="connsiteX1" fmla="*/ 395707 w 395706"/>
                <a:gd name="connsiteY1" fmla="*/ 0 h 99441"/>
                <a:gd name="connsiteX2" fmla="*/ 395707 w 395706"/>
                <a:gd name="connsiteY2" fmla="*/ 99441 h 99441"/>
                <a:gd name="connsiteX3" fmla="*/ 0 w 395706"/>
                <a:gd name="connsiteY3" fmla="*/ 99441 h 994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5706" h="99441">
                  <a:moveTo>
                    <a:pt x="0" y="0"/>
                  </a:moveTo>
                  <a:lnTo>
                    <a:pt x="395707" y="0"/>
                  </a:lnTo>
                  <a:lnTo>
                    <a:pt x="395707" y="99441"/>
                  </a:lnTo>
                  <a:lnTo>
                    <a:pt x="0" y="99441"/>
                  </a:lnTo>
                  <a:close/>
                </a:path>
              </a:pathLst>
            </a:custGeom>
            <a:noFill/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7" name="任意多边形: 形状 896">
              <a:extLst>
                <a:ext uri="{FF2B5EF4-FFF2-40B4-BE49-F238E27FC236}">
                  <a16:creationId xmlns:a16="http://schemas.microsoft.com/office/drawing/2014/main" id="{F211D738-A927-72AE-FC1F-EE9B71EA5A93}"/>
                </a:ext>
              </a:extLst>
            </p:cNvPr>
            <p:cNvSpPr/>
            <p:nvPr/>
          </p:nvSpPr>
          <p:spPr>
            <a:xfrm>
              <a:off x="8666186" y="5500199"/>
              <a:ext cx="387110" cy="316727"/>
            </a:xfrm>
            <a:custGeom>
              <a:avLst/>
              <a:gdLst>
                <a:gd name="connsiteX0" fmla="*/ 0 w 603504"/>
                <a:gd name="connsiteY0" fmla="*/ 0 h 493776"/>
                <a:gd name="connsiteX1" fmla="*/ 603504 w 603504"/>
                <a:gd name="connsiteY1" fmla="*/ 0 h 493776"/>
                <a:gd name="connsiteX2" fmla="*/ 603504 w 603504"/>
                <a:gd name="connsiteY2" fmla="*/ 493776 h 493776"/>
                <a:gd name="connsiteX3" fmla="*/ 0 w 603504"/>
                <a:gd name="connsiteY3" fmla="*/ 493776 h 493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3504" h="493776">
                  <a:moveTo>
                    <a:pt x="0" y="0"/>
                  </a:moveTo>
                  <a:lnTo>
                    <a:pt x="603504" y="0"/>
                  </a:lnTo>
                  <a:lnTo>
                    <a:pt x="603504" y="493776"/>
                  </a:lnTo>
                  <a:lnTo>
                    <a:pt x="0" y="493776"/>
                  </a:lnTo>
                  <a:close/>
                </a:path>
              </a:pathLst>
            </a:custGeom>
            <a:solidFill>
              <a:srgbClr val="71B8BC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8" name="任意多边形: 形状 897">
              <a:extLst>
                <a:ext uri="{FF2B5EF4-FFF2-40B4-BE49-F238E27FC236}">
                  <a16:creationId xmlns:a16="http://schemas.microsoft.com/office/drawing/2014/main" id="{D30D1D9F-AA4E-18E7-5589-86F7E28CDD00}"/>
                </a:ext>
              </a:extLst>
            </p:cNvPr>
            <p:cNvSpPr/>
            <p:nvPr/>
          </p:nvSpPr>
          <p:spPr>
            <a:xfrm>
              <a:off x="8666186" y="5500199"/>
              <a:ext cx="224787" cy="296051"/>
            </a:xfrm>
            <a:custGeom>
              <a:avLst/>
              <a:gdLst>
                <a:gd name="connsiteX0" fmla="*/ 0 w 350443"/>
                <a:gd name="connsiteY0" fmla="*/ 280492 h 461543"/>
                <a:gd name="connsiteX1" fmla="*/ 0 w 350443"/>
                <a:gd name="connsiteY1" fmla="*/ 461543 h 461543"/>
                <a:gd name="connsiteX2" fmla="*/ 350444 w 350443"/>
                <a:gd name="connsiteY2" fmla="*/ 0 h 461543"/>
                <a:gd name="connsiteX3" fmla="*/ 212598 w 350443"/>
                <a:gd name="connsiteY3" fmla="*/ 0 h 4615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0443" h="461543">
                  <a:moveTo>
                    <a:pt x="0" y="280492"/>
                  </a:moveTo>
                  <a:lnTo>
                    <a:pt x="0" y="461543"/>
                  </a:lnTo>
                  <a:lnTo>
                    <a:pt x="350444" y="0"/>
                  </a:lnTo>
                  <a:lnTo>
                    <a:pt x="212598" y="0"/>
                  </a:lnTo>
                  <a:close/>
                </a:path>
              </a:pathLst>
            </a:custGeom>
            <a:solidFill>
              <a:srgbClr val="D0F6FB">
                <a:alpha val="62000"/>
              </a:srgbClr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9" name="任意多边形: 形状 898">
              <a:extLst>
                <a:ext uri="{FF2B5EF4-FFF2-40B4-BE49-F238E27FC236}">
                  <a16:creationId xmlns:a16="http://schemas.microsoft.com/office/drawing/2014/main" id="{3ABEDD2A-AEF0-2398-D5EA-7191292C4AEB}"/>
                </a:ext>
              </a:extLst>
            </p:cNvPr>
            <p:cNvSpPr/>
            <p:nvPr/>
          </p:nvSpPr>
          <p:spPr>
            <a:xfrm>
              <a:off x="8680702" y="5500199"/>
              <a:ext cx="284614" cy="316727"/>
            </a:xfrm>
            <a:custGeom>
              <a:avLst/>
              <a:gdLst>
                <a:gd name="connsiteX0" fmla="*/ 0 w 443712"/>
                <a:gd name="connsiteY0" fmla="*/ 493776 h 493776"/>
                <a:gd name="connsiteX1" fmla="*/ 68580 w 443712"/>
                <a:gd name="connsiteY1" fmla="*/ 493776 h 493776"/>
                <a:gd name="connsiteX2" fmla="*/ 443712 w 443712"/>
                <a:gd name="connsiteY2" fmla="*/ 0 h 493776"/>
                <a:gd name="connsiteX3" fmla="*/ 375132 w 443712"/>
                <a:gd name="connsiteY3" fmla="*/ 0 h 493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3712" h="493776">
                  <a:moveTo>
                    <a:pt x="0" y="493776"/>
                  </a:moveTo>
                  <a:lnTo>
                    <a:pt x="68580" y="493776"/>
                  </a:lnTo>
                  <a:lnTo>
                    <a:pt x="443712" y="0"/>
                  </a:lnTo>
                  <a:lnTo>
                    <a:pt x="375132" y="0"/>
                  </a:lnTo>
                  <a:close/>
                </a:path>
              </a:pathLst>
            </a:custGeom>
            <a:solidFill>
              <a:srgbClr val="D0F6FB">
                <a:alpha val="62000"/>
              </a:srgbClr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0" name="任意多边形: 形状 899">
              <a:extLst>
                <a:ext uri="{FF2B5EF4-FFF2-40B4-BE49-F238E27FC236}">
                  <a16:creationId xmlns:a16="http://schemas.microsoft.com/office/drawing/2014/main" id="{6C55C820-F8EB-7F77-ADC0-13FB0EF30A49}"/>
                </a:ext>
              </a:extLst>
            </p:cNvPr>
            <p:cNvSpPr/>
            <p:nvPr/>
          </p:nvSpPr>
          <p:spPr>
            <a:xfrm>
              <a:off x="8666186" y="5500199"/>
              <a:ext cx="387110" cy="316727"/>
            </a:xfrm>
            <a:custGeom>
              <a:avLst/>
              <a:gdLst>
                <a:gd name="connsiteX0" fmla="*/ 0 w 603504"/>
                <a:gd name="connsiteY0" fmla="*/ 0 h 493776"/>
                <a:gd name="connsiteX1" fmla="*/ 603504 w 603504"/>
                <a:gd name="connsiteY1" fmla="*/ 0 h 493776"/>
                <a:gd name="connsiteX2" fmla="*/ 603504 w 603504"/>
                <a:gd name="connsiteY2" fmla="*/ 493776 h 493776"/>
                <a:gd name="connsiteX3" fmla="*/ 0 w 603504"/>
                <a:gd name="connsiteY3" fmla="*/ 493776 h 493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3504" h="493776">
                  <a:moveTo>
                    <a:pt x="0" y="0"/>
                  </a:moveTo>
                  <a:lnTo>
                    <a:pt x="603504" y="0"/>
                  </a:lnTo>
                  <a:lnTo>
                    <a:pt x="603504" y="493776"/>
                  </a:lnTo>
                  <a:lnTo>
                    <a:pt x="0" y="493776"/>
                  </a:lnTo>
                  <a:close/>
                </a:path>
              </a:pathLst>
            </a:custGeom>
            <a:noFill/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1" name="任意多边形: 形状 900">
              <a:extLst>
                <a:ext uri="{FF2B5EF4-FFF2-40B4-BE49-F238E27FC236}">
                  <a16:creationId xmlns:a16="http://schemas.microsoft.com/office/drawing/2014/main" id="{384BA83C-0F3A-4740-816C-1777209807A4}"/>
                </a:ext>
              </a:extLst>
            </p:cNvPr>
            <p:cNvSpPr/>
            <p:nvPr/>
          </p:nvSpPr>
          <p:spPr>
            <a:xfrm>
              <a:off x="8644191" y="5834521"/>
              <a:ext cx="431100" cy="52788"/>
            </a:xfrm>
            <a:custGeom>
              <a:avLst/>
              <a:gdLst>
                <a:gd name="connsiteX0" fmla="*/ 0 w 672084"/>
                <a:gd name="connsiteY0" fmla="*/ 0 h 82296"/>
                <a:gd name="connsiteX1" fmla="*/ 672084 w 672084"/>
                <a:gd name="connsiteY1" fmla="*/ 0 h 82296"/>
                <a:gd name="connsiteX2" fmla="*/ 672084 w 672084"/>
                <a:gd name="connsiteY2" fmla="*/ 82296 h 82296"/>
                <a:gd name="connsiteX3" fmla="*/ 0 w 672084"/>
                <a:gd name="connsiteY3" fmla="*/ 82296 h 82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72084" h="82296">
                  <a:moveTo>
                    <a:pt x="0" y="0"/>
                  </a:moveTo>
                  <a:lnTo>
                    <a:pt x="672084" y="0"/>
                  </a:lnTo>
                  <a:lnTo>
                    <a:pt x="672084" y="82296"/>
                  </a:lnTo>
                  <a:lnTo>
                    <a:pt x="0" y="82296"/>
                  </a:lnTo>
                  <a:close/>
                </a:path>
              </a:pathLst>
            </a:custGeom>
            <a:solidFill>
              <a:srgbClr val="D14D2F"/>
            </a:solidFill>
            <a:ln w="41148" cap="rnd">
              <a:solidFill>
                <a:srgbClr val="CE4829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2" name="任意多边形: 形状 901">
              <a:extLst>
                <a:ext uri="{FF2B5EF4-FFF2-40B4-BE49-F238E27FC236}">
                  <a16:creationId xmlns:a16="http://schemas.microsoft.com/office/drawing/2014/main" id="{12BBCDE5-300B-6A96-D77C-CA199CA97EA2}"/>
                </a:ext>
              </a:extLst>
            </p:cNvPr>
            <p:cNvSpPr/>
            <p:nvPr/>
          </p:nvSpPr>
          <p:spPr>
            <a:xfrm>
              <a:off x="8644191" y="5816925"/>
              <a:ext cx="431100" cy="52788"/>
            </a:xfrm>
            <a:custGeom>
              <a:avLst/>
              <a:gdLst>
                <a:gd name="connsiteX0" fmla="*/ 0 w 672084"/>
                <a:gd name="connsiteY0" fmla="*/ 0 h 82296"/>
                <a:gd name="connsiteX1" fmla="*/ 672084 w 672084"/>
                <a:gd name="connsiteY1" fmla="*/ 0 h 82296"/>
                <a:gd name="connsiteX2" fmla="*/ 672084 w 672084"/>
                <a:gd name="connsiteY2" fmla="*/ 82296 h 82296"/>
                <a:gd name="connsiteX3" fmla="*/ 0 w 672084"/>
                <a:gd name="connsiteY3" fmla="*/ 82296 h 82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72084" h="82296">
                  <a:moveTo>
                    <a:pt x="0" y="0"/>
                  </a:moveTo>
                  <a:lnTo>
                    <a:pt x="672084" y="0"/>
                  </a:lnTo>
                  <a:lnTo>
                    <a:pt x="672084" y="82296"/>
                  </a:lnTo>
                  <a:lnTo>
                    <a:pt x="0" y="82296"/>
                  </a:lnTo>
                  <a:close/>
                </a:path>
              </a:pathLst>
            </a:custGeom>
            <a:solidFill>
              <a:srgbClr val="656B82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3" name="任意多边形: 形状 902">
              <a:extLst>
                <a:ext uri="{FF2B5EF4-FFF2-40B4-BE49-F238E27FC236}">
                  <a16:creationId xmlns:a16="http://schemas.microsoft.com/office/drawing/2014/main" id="{1869C14B-4B16-4F78-8C8D-475B950E24B6}"/>
                </a:ext>
              </a:extLst>
            </p:cNvPr>
            <p:cNvSpPr/>
            <p:nvPr/>
          </p:nvSpPr>
          <p:spPr>
            <a:xfrm>
              <a:off x="8644191" y="5816925"/>
              <a:ext cx="431100" cy="52788"/>
            </a:xfrm>
            <a:custGeom>
              <a:avLst/>
              <a:gdLst>
                <a:gd name="connsiteX0" fmla="*/ 0 w 672084"/>
                <a:gd name="connsiteY0" fmla="*/ 0 h 82296"/>
                <a:gd name="connsiteX1" fmla="*/ 672084 w 672084"/>
                <a:gd name="connsiteY1" fmla="*/ 0 h 82296"/>
                <a:gd name="connsiteX2" fmla="*/ 672084 w 672084"/>
                <a:gd name="connsiteY2" fmla="*/ 82296 h 82296"/>
                <a:gd name="connsiteX3" fmla="*/ 0 w 672084"/>
                <a:gd name="connsiteY3" fmla="*/ 82296 h 82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72084" h="82296">
                  <a:moveTo>
                    <a:pt x="0" y="0"/>
                  </a:moveTo>
                  <a:lnTo>
                    <a:pt x="672084" y="0"/>
                  </a:lnTo>
                  <a:lnTo>
                    <a:pt x="672084" y="82296"/>
                  </a:lnTo>
                  <a:lnTo>
                    <a:pt x="0" y="82296"/>
                  </a:lnTo>
                  <a:close/>
                </a:path>
              </a:pathLst>
            </a:custGeom>
            <a:noFill/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4" name="任意多边形: 形状 903">
              <a:extLst>
                <a:ext uri="{FF2B5EF4-FFF2-40B4-BE49-F238E27FC236}">
                  <a16:creationId xmlns:a16="http://schemas.microsoft.com/office/drawing/2014/main" id="{25C55162-D99B-DE34-C5F5-B741C0DFD250}"/>
                </a:ext>
              </a:extLst>
            </p:cNvPr>
            <p:cNvSpPr/>
            <p:nvPr/>
          </p:nvSpPr>
          <p:spPr>
            <a:xfrm>
              <a:off x="10634600" y="5267053"/>
              <a:ext cx="306755" cy="551192"/>
            </a:xfrm>
            <a:custGeom>
              <a:avLst/>
              <a:gdLst>
                <a:gd name="connsiteX0" fmla="*/ 387679 w 478230"/>
                <a:gd name="connsiteY0" fmla="*/ 106299 h 859307"/>
                <a:gd name="connsiteX1" fmla="*/ 238860 w 478230"/>
                <a:gd name="connsiteY1" fmla="*/ 859307 h 859307"/>
                <a:gd name="connsiteX2" fmla="*/ 90042 w 478230"/>
                <a:gd name="connsiteY2" fmla="*/ 106299 h 859307"/>
                <a:gd name="connsiteX3" fmla="*/ 238860 w 478230"/>
                <a:gd name="connsiteY3" fmla="*/ 0 h 859307"/>
                <a:gd name="connsiteX4" fmla="*/ 387679 w 478230"/>
                <a:gd name="connsiteY4" fmla="*/ 106299 h 8593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8230" h="859307">
                  <a:moveTo>
                    <a:pt x="387679" y="106299"/>
                  </a:moveTo>
                  <a:cubicBezTo>
                    <a:pt x="493292" y="282550"/>
                    <a:pt x="570102" y="859307"/>
                    <a:pt x="238860" y="859307"/>
                  </a:cubicBezTo>
                  <a:cubicBezTo>
                    <a:pt x="-91695" y="859307"/>
                    <a:pt x="-14886" y="282550"/>
                    <a:pt x="90042" y="106299"/>
                  </a:cubicBezTo>
                  <a:cubicBezTo>
                    <a:pt x="133933" y="33604"/>
                    <a:pt x="191540" y="0"/>
                    <a:pt x="238860" y="0"/>
                  </a:cubicBezTo>
                  <a:cubicBezTo>
                    <a:pt x="286180" y="0"/>
                    <a:pt x="343788" y="33604"/>
                    <a:pt x="387679" y="106299"/>
                  </a:cubicBezTo>
                  <a:close/>
                </a:path>
              </a:pathLst>
            </a:custGeom>
            <a:solidFill>
              <a:srgbClr val="1FBE6A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5" name="任意多边形: 形状 904">
              <a:extLst>
                <a:ext uri="{FF2B5EF4-FFF2-40B4-BE49-F238E27FC236}">
                  <a16:creationId xmlns:a16="http://schemas.microsoft.com/office/drawing/2014/main" id="{5CB6DEF5-49D5-8308-F03D-58AEA457A11C}"/>
                </a:ext>
              </a:extLst>
            </p:cNvPr>
            <p:cNvSpPr/>
            <p:nvPr/>
          </p:nvSpPr>
          <p:spPr>
            <a:xfrm>
              <a:off x="10634600" y="5267053"/>
              <a:ext cx="306755" cy="551192"/>
            </a:xfrm>
            <a:custGeom>
              <a:avLst/>
              <a:gdLst>
                <a:gd name="connsiteX0" fmla="*/ 387679 w 478230"/>
                <a:gd name="connsiteY0" fmla="*/ 106299 h 859307"/>
                <a:gd name="connsiteX1" fmla="*/ 238860 w 478230"/>
                <a:gd name="connsiteY1" fmla="*/ 859307 h 859307"/>
                <a:gd name="connsiteX2" fmla="*/ 90042 w 478230"/>
                <a:gd name="connsiteY2" fmla="*/ 106299 h 859307"/>
                <a:gd name="connsiteX3" fmla="*/ 238860 w 478230"/>
                <a:gd name="connsiteY3" fmla="*/ 0 h 859307"/>
                <a:gd name="connsiteX4" fmla="*/ 387679 w 478230"/>
                <a:gd name="connsiteY4" fmla="*/ 106299 h 8593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8230" h="859307">
                  <a:moveTo>
                    <a:pt x="387679" y="106299"/>
                  </a:moveTo>
                  <a:cubicBezTo>
                    <a:pt x="493292" y="282550"/>
                    <a:pt x="570102" y="859307"/>
                    <a:pt x="238860" y="859307"/>
                  </a:cubicBezTo>
                  <a:cubicBezTo>
                    <a:pt x="-91695" y="859307"/>
                    <a:pt x="-14886" y="282550"/>
                    <a:pt x="90042" y="106299"/>
                  </a:cubicBezTo>
                  <a:cubicBezTo>
                    <a:pt x="133933" y="33604"/>
                    <a:pt x="191540" y="0"/>
                    <a:pt x="238860" y="0"/>
                  </a:cubicBezTo>
                  <a:cubicBezTo>
                    <a:pt x="286180" y="0"/>
                    <a:pt x="343788" y="33604"/>
                    <a:pt x="387679" y="106299"/>
                  </a:cubicBezTo>
                  <a:close/>
                </a:path>
              </a:pathLst>
            </a:cu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  <a:ln w="685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906" name="任意多边形: 形状 905">
              <a:extLst>
                <a:ext uri="{FF2B5EF4-FFF2-40B4-BE49-F238E27FC236}">
                  <a16:creationId xmlns:a16="http://schemas.microsoft.com/office/drawing/2014/main" id="{49921B1E-41EF-D24F-8A22-0E05233D931A}"/>
                </a:ext>
              </a:extLst>
            </p:cNvPr>
            <p:cNvSpPr/>
            <p:nvPr/>
          </p:nvSpPr>
          <p:spPr>
            <a:xfrm>
              <a:off x="10431657" y="5128045"/>
              <a:ext cx="306905" cy="643570"/>
            </a:xfrm>
            <a:custGeom>
              <a:avLst/>
              <a:gdLst>
                <a:gd name="connsiteX0" fmla="*/ 387912 w 478464"/>
                <a:gd name="connsiteY0" fmla="*/ 124130 h 1003325"/>
                <a:gd name="connsiteX1" fmla="*/ 239094 w 478464"/>
                <a:gd name="connsiteY1" fmla="*/ 1003326 h 1003325"/>
                <a:gd name="connsiteX2" fmla="*/ 90275 w 478464"/>
                <a:gd name="connsiteY2" fmla="*/ 124130 h 1003325"/>
                <a:gd name="connsiteX3" fmla="*/ 239094 w 478464"/>
                <a:gd name="connsiteY3" fmla="*/ 0 h 1003325"/>
                <a:gd name="connsiteX4" fmla="*/ 387912 w 478464"/>
                <a:gd name="connsiteY4" fmla="*/ 124130 h 1003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8464" h="1003325">
                  <a:moveTo>
                    <a:pt x="387912" y="124130"/>
                  </a:moveTo>
                  <a:cubicBezTo>
                    <a:pt x="493525" y="329870"/>
                    <a:pt x="570335" y="1003326"/>
                    <a:pt x="239094" y="1003326"/>
                  </a:cubicBezTo>
                  <a:cubicBezTo>
                    <a:pt x="-92148" y="1003326"/>
                    <a:pt x="-14652" y="329870"/>
                    <a:pt x="90275" y="124130"/>
                  </a:cubicBezTo>
                  <a:cubicBezTo>
                    <a:pt x="134166" y="39090"/>
                    <a:pt x="191773" y="0"/>
                    <a:pt x="239094" y="0"/>
                  </a:cubicBezTo>
                  <a:cubicBezTo>
                    <a:pt x="286414" y="0"/>
                    <a:pt x="344021" y="39090"/>
                    <a:pt x="387912" y="124130"/>
                  </a:cubicBezTo>
                  <a:close/>
                </a:path>
              </a:pathLst>
            </a:cu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  <a:ln w="685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907" name="任意多边形: 形状 906">
              <a:extLst>
                <a:ext uri="{FF2B5EF4-FFF2-40B4-BE49-F238E27FC236}">
                  <a16:creationId xmlns:a16="http://schemas.microsoft.com/office/drawing/2014/main" id="{B8F42941-F3B3-D9F5-E6DC-8C5DD217C491}"/>
                </a:ext>
              </a:extLst>
            </p:cNvPr>
            <p:cNvSpPr/>
            <p:nvPr/>
          </p:nvSpPr>
          <p:spPr>
            <a:xfrm>
              <a:off x="10431657" y="5128045"/>
              <a:ext cx="306905" cy="643570"/>
            </a:xfrm>
            <a:custGeom>
              <a:avLst/>
              <a:gdLst>
                <a:gd name="connsiteX0" fmla="*/ 387912 w 478464"/>
                <a:gd name="connsiteY0" fmla="*/ 124130 h 1003325"/>
                <a:gd name="connsiteX1" fmla="*/ 239094 w 478464"/>
                <a:gd name="connsiteY1" fmla="*/ 1003326 h 1003325"/>
                <a:gd name="connsiteX2" fmla="*/ 90275 w 478464"/>
                <a:gd name="connsiteY2" fmla="*/ 124130 h 1003325"/>
                <a:gd name="connsiteX3" fmla="*/ 239094 w 478464"/>
                <a:gd name="connsiteY3" fmla="*/ 0 h 1003325"/>
                <a:gd name="connsiteX4" fmla="*/ 387912 w 478464"/>
                <a:gd name="connsiteY4" fmla="*/ 124130 h 1003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8464" h="1003325">
                  <a:moveTo>
                    <a:pt x="387912" y="124130"/>
                  </a:moveTo>
                  <a:cubicBezTo>
                    <a:pt x="493525" y="329870"/>
                    <a:pt x="570335" y="1003326"/>
                    <a:pt x="239094" y="1003326"/>
                  </a:cubicBezTo>
                  <a:cubicBezTo>
                    <a:pt x="-92148" y="1003326"/>
                    <a:pt x="-14652" y="329870"/>
                    <a:pt x="90275" y="124130"/>
                  </a:cubicBezTo>
                  <a:cubicBezTo>
                    <a:pt x="134166" y="39090"/>
                    <a:pt x="191773" y="0"/>
                    <a:pt x="239094" y="0"/>
                  </a:cubicBezTo>
                  <a:cubicBezTo>
                    <a:pt x="286414" y="0"/>
                    <a:pt x="344021" y="39090"/>
                    <a:pt x="387912" y="124130"/>
                  </a:cubicBezTo>
                  <a:close/>
                </a:path>
              </a:pathLst>
            </a:custGeom>
            <a:noFill/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8" name="任意多边形: 形状 907">
              <a:extLst>
                <a:ext uri="{FF2B5EF4-FFF2-40B4-BE49-F238E27FC236}">
                  <a16:creationId xmlns:a16="http://schemas.microsoft.com/office/drawing/2014/main" id="{2D3FEC67-60F1-2EC4-C1B4-3550B5B7BC60}"/>
                </a:ext>
              </a:extLst>
            </p:cNvPr>
            <p:cNvSpPr/>
            <p:nvPr/>
          </p:nvSpPr>
          <p:spPr>
            <a:xfrm>
              <a:off x="8014180" y="4739114"/>
              <a:ext cx="325430" cy="1019305"/>
            </a:xfrm>
            <a:custGeom>
              <a:avLst/>
              <a:gdLst>
                <a:gd name="connsiteX0" fmla="*/ 251807 w 507344"/>
                <a:gd name="connsiteY0" fmla="*/ 1589094 h 1589094"/>
                <a:gd name="connsiteX1" fmla="*/ 251807 w 507344"/>
                <a:gd name="connsiteY1" fmla="*/ 1589094 h 1589094"/>
                <a:gd name="connsiteX2" fmla="*/ 119 w 507344"/>
                <a:gd name="connsiteY2" fmla="*/ 1282542 h 1589094"/>
                <a:gd name="connsiteX3" fmla="*/ 268267 w 507344"/>
                <a:gd name="connsiteY3" fmla="*/ 14497 h 1589094"/>
                <a:gd name="connsiteX4" fmla="*/ 307357 w 507344"/>
                <a:gd name="connsiteY4" fmla="*/ 15869 h 1589094"/>
                <a:gd name="connsiteX5" fmla="*/ 504182 w 507344"/>
                <a:gd name="connsiteY5" fmla="*/ 1292143 h 1589094"/>
                <a:gd name="connsiteX6" fmla="*/ 251807 w 507344"/>
                <a:gd name="connsiteY6" fmla="*/ 1589094 h 15890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07344" h="1589094">
                  <a:moveTo>
                    <a:pt x="251807" y="1589094"/>
                  </a:moveTo>
                  <a:lnTo>
                    <a:pt x="251807" y="1589094"/>
                  </a:lnTo>
                  <a:cubicBezTo>
                    <a:pt x="109161" y="1589094"/>
                    <a:pt x="805" y="1442333"/>
                    <a:pt x="119" y="1282542"/>
                  </a:cubicBezTo>
                  <a:cubicBezTo>
                    <a:pt x="-3996" y="879977"/>
                    <a:pt x="98874" y="452038"/>
                    <a:pt x="268267" y="14497"/>
                  </a:cubicBezTo>
                  <a:cubicBezTo>
                    <a:pt x="275810" y="-5391"/>
                    <a:pt x="300499" y="-4705"/>
                    <a:pt x="307357" y="15869"/>
                  </a:cubicBezTo>
                  <a:cubicBezTo>
                    <a:pt x="454804" y="461639"/>
                    <a:pt x="523384" y="886149"/>
                    <a:pt x="504182" y="1292143"/>
                  </a:cubicBezTo>
                  <a:cubicBezTo>
                    <a:pt x="498010" y="1449191"/>
                    <a:pt x="391025" y="1589094"/>
                    <a:pt x="251807" y="1589094"/>
                  </a:cubicBez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  <a:ln w="685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909" name="任意多边形: 形状 908">
              <a:extLst>
                <a:ext uri="{FF2B5EF4-FFF2-40B4-BE49-F238E27FC236}">
                  <a16:creationId xmlns:a16="http://schemas.microsoft.com/office/drawing/2014/main" id="{45DC587E-4B75-7DF4-0F93-9DC4D5661F6D}"/>
                </a:ext>
              </a:extLst>
            </p:cNvPr>
            <p:cNvSpPr/>
            <p:nvPr/>
          </p:nvSpPr>
          <p:spPr>
            <a:xfrm>
              <a:off x="8014180" y="4739114"/>
              <a:ext cx="325430" cy="1019305"/>
            </a:xfrm>
            <a:custGeom>
              <a:avLst/>
              <a:gdLst>
                <a:gd name="connsiteX0" fmla="*/ 251807 w 507344"/>
                <a:gd name="connsiteY0" fmla="*/ 1589094 h 1589094"/>
                <a:gd name="connsiteX1" fmla="*/ 251807 w 507344"/>
                <a:gd name="connsiteY1" fmla="*/ 1589094 h 1589094"/>
                <a:gd name="connsiteX2" fmla="*/ 119 w 507344"/>
                <a:gd name="connsiteY2" fmla="*/ 1282542 h 1589094"/>
                <a:gd name="connsiteX3" fmla="*/ 268267 w 507344"/>
                <a:gd name="connsiteY3" fmla="*/ 14497 h 1589094"/>
                <a:gd name="connsiteX4" fmla="*/ 307357 w 507344"/>
                <a:gd name="connsiteY4" fmla="*/ 15869 h 1589094"/>
                <a:gd name="connsiteX5" fmla="*/ 504182 w 507344"/>
                <a:gd name="connsiteY5" fmla="*/ 1292143 h 1589094"/>
                <a:gd name="connsiteX6" fmla="*/ 251807 w 507344"/>
                <a:gd name="connsiteY6" fmla="*/ 1589094 h 15890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07344" h="1589094">
                  <a:moveTo>
                    <a:pt x="251807" y="1589094"/>
                  </a:moveTo>
                  <a:lnTo>
                    <a:pt x="251807" y="1589094"/>
                  </a:lnTo>
                  <a:cubicBezTo>
                    <a:pt x="109161" y="1589094"/>
                    <a:pt x="805" y="1442333"/>
                    <a:pt x="119" y="1282542"/>
                  </a:cubicBezTo>
                  <a:cubicBezTo>
                    <a:pt x="-3996" y="879977"/>
                    <a:pt x="98874" y="452038"/>
                    <a:pt x="268267" y="14497"/>
                  </a:cubicBezTo>
                  <a:cubicBezTo>
                    <a:pt x="275810" y="-5391"/>
                    <a:pt x="300499" y="-4705"/>
                    <a:pt x="307357" y="15869"/>
                  </a:cubicBezTo>
                  <a:cubicBezTo>
                    <a:pt x="454804" y="461639"/>
                    <a:pt x="523384" y="886149"/>
                    <a:pt x="504182" y="1292143"/>
                  </a:cubicBezTo>
                  <a:cubicBezTo>
                    <a:pt x="498010" y="1449191"/>
                    <a:pt x="391025" y="1589094"/>
                    <a:pt x="251807" y="1589094"/>
                  </a:cubicBezTo>
                  <a:close/>
                </a:path>
              </a:pathLst>
            </a:custGeom>
            <a:noFill/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0" name="任意多边形: 形状 909">
              <a:extLst>
                <a:ext uri="{FF2B5EF4-FFF2-40B4-BE49-F238E27FC236}">
                  <a16:creationId xmlns:a16="http://schemas.microsoft.com/office/drawing/2014/main" id="{82C40CC9-4E41-0BAE-7EF3-CED30288F379}"/>
                </a:ext>
              </a:extLst>
            </p:cNvPr>
            <p:cNvSpPr/>
            <p:nvPr/>
          </p:nvSpPr>
          <p:spPr>
            <a:xfrm>
              <a:off x="7732883" y="4916455"/>
              <a:ext cx="306905" cy="742107"/>
            </a:xfrm>
            <a:custGeom>
              <a:avLst/>
              <a:gdLst>
                <a:gd name="connsiteX0" fmla="*/ 387912 w 478464"/>
                <a:gd name="connsiteY0" fmla="*/ 143332 h 1156944"/>
                <a:gd name="connsiteX1" fmla="*/ 239094 w 478464"/>
                <a:gd name="connsiteY1" fmla="*/ 1156945 h 1156944"/>
                <a:gd name="connsiteX2" fmla="*/ 90275 w 478464"/>
                <a:gd name="connsiteY2" fmla="*/ 143332 h 1156944"/>
                <a:gd name="connsiteX3" fmla="*/ 239094 w 478464"/>
                <a:gd name="connsiteY3" fmla="*/ 0 h 1156944"/>
                <a:gd name="connsiteX4" fmla="*/ 387912 w 478464"/>
                <a:gd name="connsiteY4" fmla="*/ 143332 h 1156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8464" h="1156944">
                  <a:moveTo>
                    <a:pt x="387912" y="143332"/>
                  </a:moveTo>
                  <a:cubicBezTo>
                    <a:pt x="493525" y="380619"/>
                    <a:pt x="570335" y="1156945"/>
                    <a:pt x="239094" y="1156945"/>
                  </a:cubicBezTo>
                  <a:cubicBezTo>
                    <a:pt x="-92148" y="1156945"/>
                    <a:pt x="-14652" y="380619"/>
                    <a:pt x="90275" y="143332"/>
                  </a:cubicBezTo>
                  <a:cubicBezTo>
                    <a:pt x="134166" y="45263"/>
                    <a:pt x="191773" y="0"/>
                    <a:pt x="239094" y="0"/>
                  </a:cubicBezTo>
                  <a:cubicBezTo>
                    <a:pt x="286414" y="0"/>
                    <a:pt x="344707" y="45263"/>
                    <a:pt x="387912" y="143332"/>
                  </a:cubicBezTo>
                  <a:close/>
                </a:path>
              </a:pathLst>
            </a:cu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  <a:ln w="685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911" name="任意多边形: 形状 910">
              <a:extLst>
                <a:ext uri="{FF2B5EF4-FFF2-40B4-BE49-F238E27FC236}">
                  <a16:creationId xmlns:a16="http://schemas.microsoft.com/office/drawing/2014/main" id="{0BB84BFC-15D7-55E1-BECD-AB3959A7E0D4}"/>
                </a:ext>
              </a:extLst>
            </p:cNvPr>
            <p:cNvSpPr/>
            <p:nvPr/>
          </p:nvSpPr>
          <p:spPr>
            <a:xfrm>
              <a:off x="7732883" y="4916455"/>
              <a:ext cx="306905" cy="742107"/>
            </a:xfrm>
            <a:custGeom>
              <a:avLst/>
              <a:gdLst>
                <a:gd name="connsiteX0" fmla="*/ 387912 w 478464"/>
                <a:gd name="connsiteY0" fmla="*/ 143332 h 1156944"/>
                <a:gd name="connsiteX1" fmla="*/ 239094 w 478464"/>
                <a:gd name="connsiteY1" fmla="*/ 1156945 h 1156944"/>
                <a:gd name="connsiteX2" fmla="*/ 90275 w 478464"/>
                <a:gd name="connsiteY2" fmla="*/ 143332 h 1156944"/>
                <a:gd name="connsiteX3" fmla="*/ 239094 w 478464"/>
                <a:gd name="connsiteY3" fmla="*/ 0 h 1156944"/>
                <a:gd name="connsiteX4" fmla="*/ 387912 w 478464"/>
                <a:gd name="connsiteY4" fmla="*/ 143332 h 1156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8464" h="1156944">
                  <a:moveTo>
                    <a:pt x="387912" y="143332"/>
                  </a:moveTo>
                  <a:cubicBezTo>
                    <a:pt x="493525" y="380619"/>
                    <a:pt x="570335" y="1156945"/>
                    <a:pt x="239094" y="1156945"/>
                  </a:cubicBezTo>
                  <a:cubicBezTo>
                    <a:pt x="-92148" y="1156945"/>
                    <a:pt x="-14652" y="380619"/>
                    <a:pt x="90275" y="143332"/>
                  </a:cubicBezTo>
                  <a:cubicBezTo>
                    <a:pt x="134166" y="45263"/>
                    <a:pt x="191773" y="0"/>
                    <a:pt x="239094" y="0"/>
                  </a:cubicBezTo>
                  <a:cubicBezTo>
                    <a:pt x="286414" y="0"/>
                    <a:pt x="344707" y="45263"/>
                    <a:pt x="387912" y="143332"/>
                  </a:cubicBezTo>
                  <a:close/>
                </a:path>
              </a:pathLst>
            </a:custGeom>
            <a:noFill/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2" name="任意多边形: 形状 911">
              <a:extLst>
                <a:ext uri="{FF2B5EF4-FFF2-40B4-BE49-F238E27FC236}">
                  <a16:creationId xmlns:a16="http://schemas.microsoft.com/office/drawing/2014/main" id="{40F05A33-D8B6-B21A-AD23-D847A916C27B}"/>
                </a:ext>
              </a:extLst>
            </p:cNvPr>
            <p:cNvSpPr/>
            <p:nvPr/>
          </p:nvSpPr>
          <p:spPr>
            <a:xfrm>
              <a:off x="7530090" y="5128045"/>
              <a:ext cx="306905" cy="643570"/>
            </a:xfrm>
            <a:custGeom>
              <a:avLst/>
              <a:gdLst>
                <a:gd name="connsiteX0" fmla="*/ 387912 w 478464"/>
                <a:gd name="connsiteY0" fmla="*/ 124130 h 1003325"/>
                <a:gd name="connsiteX1" fmla="*/ 239094 w 478464"/>
                <a:gd name="connsiteY1" fmla="*/ 1003326 h 1003325"/>
                <a:gd name="connsiteX2" fmla="*/ 90275 w 478464"/>
                <a:gd name="connsiteY2" fmla="*/ 124130 h 1003325"/>
                <a:gd name="connsiteX3" fmla="*/ 239094 w 478464"/>
                <a:gd name="connsiteY3" fmla="*/ 0 h 1003325"/>
                <a:gd name="connsiteX4" fmla="*/ 387912 w 478464"/>
                <a:gd name="connsiteY4" fmla="*/ 124130 h 1003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8464" h="1003325">
                  <a:moveTo>
                    <a:pt x="387912" y="124130"/>
                  </a:moveTo>
                  <a:cubicBezTo>
                    <a:pt x="493525" y="329870"/>
                    <a:pt x="570335" y="1003326"/>
                    <a:pt x="239094" y="1003326"/>
                  </a:cubicBezTo>
                  <a:cubicBezTo>
                    <a:pt x="-92148" y="1003326"/>
                    <a:pt x="-14652" y="329870"/>
                    <a:pt x="90275" y="124130"/>
                  </a:cubicBezTo>
                  <a:cubicBezTo>
                    <a:pt x="134166" y="39090"/>
                    <a:pt x="191773" y="0"/>
                    <a:pt x="239094" y="0"/>
                  </a:cubicBezTo>
                  <a:cubicBezTo>
                    <a:pt x="286414" y="0"/>
                    <a:pt x="344707" y="39090"/>
                    <a:pt x="387912" y="124130"/>
                  </a:cubicBezTo>
                  <a:close/>
                </a:path>
              </a:pathLst>
            </a:cu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  <a:ln w="685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913" name="任意多边形: 形状 912">
              <a:extLst>
                <a:ext uri="{FF2B5EF4-FFF2-40B4-BE49-F238E27FC236}">
                  <a16:creationId xmlns:a16="http://schemas.microsoft.com/office/drawing/2014/main" id="{42CC62F3-F613-EEC1-76D6-1C0FD952AA91}"/>
                </a:ext>
              </a:extLst>
            </p:cNvPr>
            <p:cNvSpPr/>
            <p:nvPr/>
          </p:nvSpPr>
          <p:spPr>
            <a:xfrm>
              <a:off x="7530090" y="5128045"/>
              <a:ext cx="306905" cy="643570"/>
            </a:xfrm>
            <a:custGeom>
              <a:avLst/>
              <a:gdLst>
                <a:gd name="connsiteX0" fmla="*/ 387912 w 478464"/>
                <a:gd name="connsiteY0" fmla="*/ 124130 h 1003325"/>
                <a:gd name="connsiteX1" fmla="*/ 239094 w 478464"/>
                <a:gd name="connsiteY1" fmla="*/ 1003326 h 1003325"/>
                <a:gd name="connsiteX2" fmla="*/ 90275 w 478464"/>
                <a:gd name="connsiteY2" fmla="*/ 124130 h 1003325"/>
                <a:gd name="connsiteX3" fmla="*/ 239094 w 478464"/>
                <a:gd name="connsiteY3" fmla="*/ 0 h 1003325"/>
                <a:gd name="connsiteX4" fmla="*/ 387912 w 478464"/>
                <a:gd name="connsiteY4" fmla="*/ 124130 h 1003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8464" h="1003325">
                  <a:moveTo>
                    <a:pt x="387912" y="124130"/>
                  </a:moveTo>
                  <a:cubicBezTo>
                    <a:pt x="493525" y="329870"/>
                    <a:pt x="570335" y="1003326"/>
                    <a:pt x="239094" y="1003326"/>
                  </a:cubicBezTo>
                  <a:cubicBezTo>
                    <a:pt x="-92148" y="1003326"/>
                    <a:pt x="-14652" y="329870"/>
                    <a:pt x="90275" y="124130"/>
                  </a:cubicBezTo>
                  <a:cubicBezTo>
                    <a:pt x="134166" y="39090"/>
                    <a:pt x="191773" y="0"/>
                    <a:pt x="239094" y="0"/>
                  </a:cubicBezTo>
                  <a:cubicBezTo>
                    <a:pt x="286414" y="0"/>
                    <a:pt x="344707" y="39090"/>
                    <a:pt x="387912" y="124130"/>
                  </a:cubicBezTo>
                  <a:close/>
                </a:path>
              </a:pathLst>
            </a:custGeom>
            <a:noFill/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4" name="任意多边形: 形状 913">
              <a:extLst>
                <a:ext uri="{FF2B5EF4-FFF2-40B4-BE49-F238E27FC236}">
                  <a16:creationId xmlns:a16="http://schemas.microsoft.com/office/drawing/2014/main" id="{3C1DFA27-815F-DEFF-19AC-1908B9AFFC27}"/>
                </a:ext>
              </a:extLst>
            </p:cNvPr>
            <p:cNvSpPr/>
            <p:nvPr/>
          </p:nvSpPr>
          <p:spPr>
            <a:xfrm>
              <a:off x="9219138" y="4513948"/>
              <a:ext cx="1056635" cy="1584512"/>
            </a:xfrm>
            <a:custGeom>
              <a:avLst/>
              <a:gdLst>
                <a:gd name="connsiteX0" fmla="*/ 1647292 w 1647291"/>
                <a:gd name="connsiteY0" fmla="*/ 2470252 h 2470251"/>
                <a:gd name="connsiteX1" fmla="*/ 0 w 1647291"/>
                <a:gd name="connsiteY1" fmla="*/ 2470252 h 2470251"/>
                <a:gd name="connsiteX2" fmla="*/ 0 w 1647291"/>
                <a:gd name="connsiteY2" fmla="*/ 708431 h 2470251"/>
                <a:gd name="connsiteX3" fmla="*/ 823646 w 1647291"/>
                <a:gd name="connsiteY3" fmla="*/ 0 h 2470251"/>
                <a:gd name="connsiteX4" fmla="*/ 1647292 w 1647291"/>
                <a:gd name="connsiteY4" fmla="*/ 708431 h 24702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47291" h="2470251">
                  <a:moveTo>
                    <a:pt x="1647292" y="2470252"/>
                  </a:moveTo>
                  <a:lnTo>
                    <a:pt x="0" y="2470252"/>
                  </a:lnTo>
                  <a:lnTo>
                    <a:pt x="0" y="708431"/>
                  </a:lnTo>
                  <a:lnTo>
                    <a:pt x="823646" y="0"/>
                  </a:lnTo>
                  <a:lnTo>
                    <a:pt x="1647292" y="708431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5" name="任意多边形: 形状 914">
              <a:extLst>
                <a:ext uri="{FF2B5EF4-FFF2-40B4-BE49-F238E27FC236}">
                  <a16:creationId xmlns:a16="http://schemas.microsoft.com/office/drawing/2014/main" id="{10DB2765-BD06-DD74-2339-E23BFF73133D}"/>
                </a:ext>
              </a:extLst>
            </p:cNvPr>
            <p:cNvSpPr/>
            <p:nvPr/>
          </p:nvSpPr>
          <p:spPr>
            <a:xfrm>
              <a:off x="10197911" y="5236260"/>
              <a:ext cx="79182" cy="36511"/>
            </a:xfrm>
            <a:custGeom>
              <a:avLst/>
              <a:gdLst>
                <a:gd name="connsiteX0" fmla="*/ 0 w 123444"/>
                <a:gd name="connsiteY0" fmla="*/ 0 h 56921"/>
                <a:gd name="connsiteX1" fmla="*/ 123444 w 123444"/>
                <a:gd name="connsiteY1" fmla="*/ 0 h 56921"/>
                <a:gd name="connsiteX2" fmla="*/ 123444 w 123444"/>
                <a:gd name="connsiteY2" fmla="*/ 56921 h 56921"/>
                <a:gd name="connsiteX3" fmla="*/ 0 w 123444"/>
                <a:gd name="connsiteY3" fmla="*/ 56921 h 56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444" h="56921">
                  <a:moveTo>
                    <a:pt x="0" y="0"/>
                  </a:moveTo>
                  <a:lnTo>
                    <a:pt x="123444" y="0"/>
                  </a:lnTo>
                  <a:lnTo>
                    <a:pt x="123444" y="56921"/>
                  </a:lnTo>
                  <a:lnTo>
                    <a:pt x="0" y="56921"/>
                  </a:lnTo>
                  <a:close/>
                </a:path>
              </a:pathLst>
            </a:cu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  <a:ln w="685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916" name="任意多边形: 形状 915">
              <a:extLst>
                <a:ext uri="{FF2B5EF4-FFF2-40B4-BE49-F238E27FC236}">
                  <a16:creationId xmlns:a16="http://schemas.microsoft.com/office/drawing/2014/main" id="{7A59D882-2354-3BB2-4838-2D5263BB5E78}"/>
                </a:ext>
              </a:extLst>
            </p:cNvPr>
            <p:cNvSpPr/>
            <p:nvPr/>
          </p:nvSpPr>
          <p:spPr>
            <a:xfrm>
              <a:off x="10153921" y="5281570"/>
              <a:ext cx="79182" cy="36511"/>
            </a:xfrm>
            <a:custGeom>
              <a:avLst/>
              <a:gdLst>
                <a:gd name="connsiteX0" fmla="*/ 0 w 123444"/>
                <a:gd name="connsiteY0" fmla="*/ 0 h 56921"/>
                <a:gd name="connsiteX1" fmla="*/ 123444 w 123444"/>
                <a:gd name="connsiteY1" fmla="*/ 0 h 56921"/>
                <a:gd name="connsiteX2" fmla="*/ 123444 w 123444"/>
                <a:gd name="connsiteY2" fmla="*/ 56921 h 56921"/>
                <a:gd name="connsiteX3" fmla="*/ 0 w 123444"/>
                <a:gd name="connsiteY3" fmla="*/ 56921 h 56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444" h="56921">
                  <a:moveTo>
                    <a:pt x="0" y="0"/>
                  </a:moveTo>
                  <a:lnTo>
                    <a:pt x="123444" y="0"/>
                  </a:lnTo>
                  <a:lnTo>
                    <a:pt x="123444" y="56921"/>
                  </a:lnTo>
                  <a:lnTo>
                    <a:pt x="0" y="56921"/>
                  </a:lnTo>
                  <a:close/>
                </a:path>
              </a:pathLst>
            </a:cu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  <a:ln w="685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917" name="任意多边形: 形状 916">
              <a:extLst>
                <a:ext uri="{FF2B5EF4-FFF2-40B4-BE49-F238E27FC236}">
                  <a16:creationId xmlns:a16="http://schemas.microsoft.com/office/drawing/2014/main" id="{DD9E582E-22A3-3873-11F3-C2BEE96F4428}"/>
                </a:ext>
              </a:extLst>
            </p:cNvPr>
            <p:cNvSpPr/>
            <p:nvPr/>
          </p:nvSpPr>
          <p:spPr>
            <a:xfrm>
              <a:off x="10109931" y="5236260"/>
              <a:ext cx="79182" cy="36511"/>
            </a:xfrm>
            <a:custGeom>
              <a:avLst/>
              <a:gdLst>
                <a:gd name="connsiteX0" fmla="*/ 0 w 123444"/>
                <a:gd name="connsiteY0" fmla="*/ 0 h 56921"/>
                <a:gd name="connsiteX1" fmla="*/ 123444 w 123444"/>
                <a:gd name="connsiteY1" fmla="*/ 0 h 56921"/>
                <a:gd name="connsiteX2" fmla="*/ 123444 w 123444"/>
                <a:gd name="connsiteY2" fmla="*/ 56921 h 56921"/>
                <a:gd name="connsiteX3" fmla="*/ 0 w 123444"/>
                <a:gd name="connsiteY3" fmla="*/ 56921 h 56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444" h="56921">
                  <a:moveTo>
                    <a:pt x="0" y="0"/>
                  </a:moveTo>
                  <a:lnTo>
                    <a:pt x="123444" y="0"/>
                  </a:lnTo>
                  <a:lnTo>
                    <a:pt x="123444" y="56921"/>
                  </a:lnTo>
                  <a:lnTo>
                    <a:pt x="0" y="56921"/>
                  </a:lnTo>
                  <a:close/>
                </a:path>
              </a:pathLst>
            </a:cu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  <a:ln w="685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918" name="任意多边形: 形状 917">
              <a:extLst>
                <a:ext uri="{FF2B5EF4-FFF2-40B4-BE49-F238E27FC236}">
                  <a16:creationId xmlns:a16="http://schemas.microsoft.com/office/drawing/2014/main" id="{6EFB5149-556B-BFCF-554A-E13A5FC97722}"/>
                </a:ext>
              </a:extLst>
            </p:cNvPr>
            <p:cNvSpPr/>
            <p:nvPr/>
          </p:nvSpPr>
          <p:spPr>
            <a:xfrm>
              <a:off x="9784846" y="4852229"/>
              <a:ext cx="79182" cy="36511"/>
            </a:xfrm>
            <a:custGeom>
              <a:avLst/>
              <a:gdLst>
                <a:gd name="connsiteX0" fmla="*/ 0 w 123444"/>
                <a:gd name="connsiteY0" fmla="*/ 0 h 56921"/>
                <a:gd name="connsiteX1" fmla="*/ 123444 w 123444"/>
                <a:gd name="connsiteY1" fmla="*/ 0 h 56921"/>
                <a:gd name="connsiteX2" fmla="*/ 123444 w 123444"/>
                <a:gd name="connsiteY2" fmla="*/ 56921 h 56921"/>
                <a:gd name="connsiteX3" fmla="*/ 0 w 123444"/>
                <a:gd name="connsiteY3" fmla="*/ 56921 h 56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444" h="56921">
                  <a:moveTo>
                    <a:pt x="0" y="0"/>
                  </a:moveTo>
                  <a:lnTo>
                    <a:pt x="123444" y="0"/>
                  </a:lnTo>
                  <a:lnTo>
                    <a:pt x="123444" y="56921"/>
                  </a:lnTo>
                  <a:lnTo>
                    <a:pt x="0" y="56921"/>
                  </a:lnTo>
                  <a:close/>
                </a:path>
              </a:pathLst>
            </a:cu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  <a:ln w="685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919" name="任意多边形: 形状 918">
              <a:extLst>
                <a:ext uri="{FF2B5EF4-FFF2-40B4-BE49-F238E27FC236}">
                  <a16:creationId xmlns:a16="http://schemas.microsoft.com/office/drawing/2014/main" id="{D14C4745-924C-9A72-D49B-52D547046EA8}"/>
                </a:ext>
              </a:extLst>
            </p:cNvPr>
            <p:cNvSpPr/>
            <p:nvPr/>
          </p:nvSpPr>
          <p:spPr>
            <a:xfrm>
              <a:off x="9263127" y="5281570"/>
              <a:ext cx="79182" cy="36511"/>
            </a:xfrm>
            <a:custGeom>
              <a:avLst/>
              <a:gdLst>
                <a:gd name="connsiteX0" fmla="*/ 0 w 123444"/>
                <a:gd name="connsiteY0" fmla="*/ 0 h 56921"/>
                <a:gd name="connsiteX1" fmla="*/ 123444 w 123444"/>
                <a:gd name="connsiteY1" fmla="*/ 0 h 56921"/>
                <a:gd name="connsiteX2" fmla="*/ 123444 w 123444"/>
                <a:gd name="connsiteY2" fmla="*/ 56921 h 56921"/>
                <a:gd name="connsiteX3" fmla="*/ 0 w 123444"/>
                <a:gd name="connsiteY3" fmla="*/ 56921 h 56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444" h="56921">
                  <a:moveTo>
                    <a:pt x="0" y="0"/>
                  </a:moveTo>
                  <a:lnTo>
                    <a:pt x="123444" y="0"/>
                  </a:lnTo>
                  <a:lnTo>
                    <a:pt x="123444" y="56921"/>
                  </a:lnTo>
                  <a:lnTo>
                    <a:pt x="0" y="56921"/>
                  </a:lnTo>
                  <a:close/>
                </a:path>
              </a:pathLst>
            </a:cu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  <a:ln w="685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920" name="任意多边形: 形状 919">
              <a:extLst>
                <a:ext uri="{FF2B5EF4-FFF2-40B4-BE49-F238E27FC236}">
                  <a16:creationId xmlns:a16="http://schemas.microsoft.com/office/drawing/2014/main" id="{F74E519C-97D8-8818-A64A-7020C4D4FD86}"/>
                </a:ext>
              </a:extLst>
            </p:cNvPr>
            <p:cNvSpPr/>
            <p:nvPr/>
          </p:nvSpPr>
          <p:spPr>
            <a:xfrm>
              <a:off x="10098054" y="5901826"/>
              <a:ext cx="79182" cy="36511"/>
            </a:xfrm>
            <a:custGeom>
              <a:avLst/>
              <a:gdLst>
                <a:gd name="connsiteX0" fmla="*/ 0 w 123444"/>
                <a:gd name="connsiteY0" fmla="*/ 0 h 56921"/>
                <a:gd name="connsiteX1" fmla="*/ 123444 w 123444"/>
                <a:gd name="connsiteY1" fmla="*/ 0 h 56921"/>
                <a:gd name="connsiteX2" fmla="*/ 123444 w 123444"/>
                <a:gd name="connsiteY2" fmla="*/ 56921 h 56921"/>
                <a:gd name="connsiteX3" fmla="*/ 0 w 123444"/>
                <a:gd name="connsiteY3" fmla="*/ 56921 h 56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444" h="56921">
                  <a:moveTo>
                    <a:pt x="0" y="0"/>
                  </a:moveTo>
                  <a:lnTo>
                    <a:pt x="123444" y="0"/>
                  </a:lnTo>
                  <a:lnTo>
                    <a:pt x="123444" y="56921"/>
                  </a:lnTo>
                  <a:lnTo>
                    <a:pt x="0" y="56921"/>
                  </a:lnTo>
                  <a:close/>
                </a:path>
              </a:pathLst>
            </a:cu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  <a:ln w="685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921" name="任意多边形: 形状 920">
              <a:extLst>
                <a:ext uri="{FF2B5EF4-FFF2-40B4-BE49-F238E27FC236}">
                  <a16:creationId xmlns:a16="http://schemas.microsoft.com/office/drawing/2014/main" id="{97617929-7AEF-DEDE-9EC0-E958232871F6}"/>
                </a:ext>
              </a:extLst>
            </p:cNvPr>
            <p:cNvSpPr/>
            <p:nvPr/>
          </p:nvSpPr>
          <p:spPr>
            <a:xfrm>
              <a:off x="9476917" y="5020710"/>
              <a:ext cx="79182" cy="36511"/>
            </a:xfrm>
            <a:custGeom>
              <a:avLst/>
              <a:gdLst>
                <a:gd name="connsiteX0" fmla="*/ 0 w 123444"/>
                <a:gd name="connsiteY0" fmla="*/ 0 h 56921"/>
                <a:gd name="connsiteX1" fmla="*/ 123444 w 123444"/>
                <a:gd name="connsiteY1" fmla="*/ 0 h 56921"/>
                <a:gd name="connsiteX2" fmla="*/ 123444 w 123444"/>
                <a:gd name="connsiteY2" fmla="*/ 56921 h 56921"/>
                <a:gd name="connsiteX3" fmla="*/ 0 w 123444"/>
                <a:gd name="connsiteY3" fmla="*/ 56921 h 56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444" h="56921">
                  <a:moveTo>
                    <a:pt x="0" y="0"/>
                  </a:moveTo>
                  <a:lnTo>
                    <a:pt x="123444" y="0"/>
                  </a:lnTo>
                  <a:lnTo>
                    <a:pt x="123444" y="56921"/>
                  </a:lnTo>
                  <a:lnTo>
                    <a:pt x="0" y="56921"/>
                  </a:lnTo>
                  <a:close/>
                </a:path>
              </a:pathLst>
            </a:cu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  <a:ln w="685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922" name="任意多边形: 形状 921">
              <a:extLst>
                <a:ext uri="{FF2B5EF4-FFF2-40B4-BE49-F238E27FC236}">
                  <a16:creationId xmlns:a16="http://schemas.microsoft.com/office/drawing/2014/main" id="{FA1B6EA5-DA32-88E3-E4A5-CF2A599B5A42}"/>
                </a:ext>
              </a:extLst>
            </p:cNvPr>
            <p:cNvSpPr/>
            <p:nvPr/>
          </p:nvSpPr>
          <p:spPr>
            <a:xfrm>
              <a:off x="9219138" y="5236260"/>
              <a:ext cx="79182" cy="36511"/>
            </a:xfrm>
            <a:custGeom>
              <a:avLst/>
              <a:gdLst>
                <a:gd name="connsiteX0" fmla="*/ 0 w 123444"/>
                <a:gd name="connsiteY0" fmla="*/ 0 h 56921"/>
                <a:gd name="connsiteX1" fmla="*/ 123444 w 123444"/>
                <a:gd name="connsiteY1" fmla="*/ 0 h 56921"/>
                <a:gd name="connsiteX2" fmla="*/ 123444 w 123444"/>
                <a:gd name="connsiteY2" fmla="*/ 56921 h 56921"/>
                <a:gd name="connsiteX3" fmla="*/ 0 w 123444"/>
                <a:gd name="connsiteY3" fmla="*/ 56921 h 56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444" h="56921">
                  <a:moveTo>
                    <a:pt x="0" y="0"/>
                  </a:moveTo>
                  <a:lnTo>
                    <a:pt x="123444" y="0"/>
                  </a:lnTo>
                  <a:lnTo>
                    <a:pt x="123444" y="56921"/>
                  </a:lnTo>
                  <a:lnTo>
                    <a:pt x="0" y="56921"/>
                  </a:lnTo>
                  <a:close/>
                </a:path>
              </a:pathLst>
            </a:cu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  <a:ln w="685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923" name="任意多边形: 形状 922">
              <a:extLst>
                <a:ext uri="{FF2B5EF4-FFF2-40B4-BE49-F238E27FC236}">
                  <a16:creationId xmlns:a16="http://schemas.microsoft.com/office/drawing/2014/main" id="{BEDAAC55-AAB9-5922-EBF0-7E6D6D7D29ED}"/>
                </a:ext>
              </a:extLst>
            </p:cNvPr>
            <p:cNvSpPr/>
            <p:nvPr/>
          </p:nvSpPr>
          <p:spPr>
            <a:xfrm>
              <a:off x="9179547" y="4715861"/>
              <a:ext cx="79182" cy="36511"/>
            </a:xfrm>
            <a:custGeom>
              <a:avLst/>
              <a:gdLst>
                <a:gd name="connsiteX0" fmla="*/ 0 w 123444"/>
                <a:gd name="connsiteY0" fmla="*/ 0 h 56921"/>
                <a:gd name="connsiteX1" fmla="*/ 123444 w 123444"/>
                <a:gd name="connsiteY1" fmla="*/ 0 h 56921"/>
                <a:gd name="connsiteX2" fmla="*/ 123444 w 123444"/>
                <a:gd name="connsiteY2" fmla="*/ 56921 h 56921"/>
                <a:gd name="connsiteX3" fmla="*/ 0 w 123444"/>
                <a:gd name="connsiteY3" fmla="*/ 56921 h 56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444" h="56921">
                  <a:moveTo>
                    <a:pt x="0" y="0"/>
                  </a:moveTo>
                  <a:lnTo>
                    <a:pt x="123444" y="0"/>
                  </a:lnTo>
                  <a:lnTo>
                    <a:pt x="123444" y="56921"/>
                  </a:lnTo>
                  <a:lnTo>
                    <a:pt x="0" y="56921"/>
                  </a:lnTo>
                  <a:close/>
                </a:path>
              </a:pathLst>
            </a:cu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  <a:ln w="685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924" name="任意多边形: 形状 923">
              <a:extLst>
                <a:ext uri="{FF2B5EF4-FFF2-40B4-BE49-F238E27FC236}">
                  <a16:creationId xmlns:a16="http://schemas.microsoft.com/office/drawing/2014/main" id="{3CD59068-3101-D7CD-ADCB-FC2EFB29E664}"/>
                </a:ext>
              </a:extLst>
            </p:cNvPr>
            <p:cNvSpPr/>
            <p:nvPr/>
          </p:nvSpPr>
          <p:spPr>
            <a:xfrm>
              <a:off x="9013705" y="5258695"/>
              <a:ext cx="79182" cy="36511"/>
            </a:xfrm>
            <a:custGeom>
              <a:avLst/>
              <a:gdLst>
                <a:gd name="connsiteX0" fmla="*/ 0 w 123444"/>
                <a:gd name="connsiteY0" fmla="*/ 0 h 56921"/>
                <a:gd name="connsiteX1" fmla="*/ 123444 w 123444"/>
                <a:gd name="connsiteY1" fmla="*/ 0 h 56921"/>
                <a:gd name="connsiteX2" fmla="*/ 123444 w 123444"/>
                <a:gd name="connsiteY2" fmla="*/ 56921 h 56921"/>
                <a:gd name="connsiteX3" fmla="*/ 0 w 123444"/>
                <a:gd name="connsiteY3" fmla="*/ 56921 h 56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444" h="56921">
                  <a:moveTo>
                    <a:pt x="0" y="0"/>
                  </a:moveTo>
                  <a:lnTo>
                    <a:pt x="123444" y="0"/>
                  </a:lnTo>
                  <a:lnTo>
                    <a:pt x="123444" y="56921"/>
                  </a:lnTo>
                  <a:lnTo>
                    <a:pt x="0" y="56921"/>
                  </a:lnTo>
                  <a:close/>
                </a:path>
              </a:pathLst>
            </a:cu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  <a:ln w="685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925" name="任意多边形: 形状 924">
              <a:extLst>
                <a:ext uri="{FF2B5EF4-FFF2-40B4-BE49-F238E27FC236}">
                  <a16:creationId xmlns:a16="http://schemas.microsoft.com/office/drawing/2014/main" id="{6FC91EF1-BB2E-7F5B-2C54-AF230191C090}"/>
                </a:ext>
              </a:extLst>
            </p:cNvPr>
            <p:cNvSpPr/>
            <p:nvPr/>
          </p:nvSpPr>
          <p:spPr>
            <a:xfrm>
              <a:off x="9702585" y="5622051"/>
              <a:ext cx="79182" cy="36511"/>
            </a:xfrm>
            <a:custGeom>
              <a:avLst/>
              <a:gdLst>
                <a:gd name="connsiteX0" fmla="*/ 0 w 123444"/>
                <a:gd name="connsiteY0" fmla="*/ 0 h 56921"/>
                <a:gd name="connsiteX1" fmla="*/ 123444 w 123444"/>
                <a:gd name="connsiteY1" fmla="*/ 0 h 56921"/>
                <a:gd name="connsiteX2" fmla="*/ 123444 w 123444"/>
                <a:gd name="connsiteY2" fmla="*/ 56921 h 56921"/>
                <a:gd name="connsiteX3" fmla="*/ 0 w 123444"/>
                <a:gd name="connsiteY3" fmla="*/ 56921 h 56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444" h="56921">
                  <a:moveTo>
                    <a:pt x="0" y="0"/>
                  </a:moveTo>
                  <a:lnTo>
                    <a:pt x="123444" y="0"/>
                  </a:lnTo>
                  <a:lnTo>
                    <a:pt x="123444" y="56921"/>
                  </a:lnTo>
                  <a:lnTo>
                    <a:pt x="0" y="56921"/>
                  </a:lnTo>
                  <a:close/>
                </a:path>
              </a:pathLst>
            </a:cu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  <a:ln w="685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926" name="任意多边形: 形状 925">
              <a:extLst>
                <a:ext uri="{FF2B5EF4-FFF2-40B4-BE49-F238E27FC236}">
                  <a16:creationId xmlns:a16="http://schemas.microsoft.com/office/drawing/2014/main" id="{0AC36B8D-BAF3-3D56-639A-F3A2B0273268}"/>
                </a:ext>
              </a:extLst>
            </p:cNvPr>
            <p:cNvSpPr/>
            <p:nvPr/>
          </p:nvSpPr>
          <p:spPr>
            <a:xfrm>
              <a:off x="9658596" y="5576741"/>
              <a:ext cx="79182" cy="36511"/>
            </a:xfrm>
            <a:custGeom>
              <a:avLst/>
              <a:gdLst>
                <a:gd name="connsiteX0" fmla="*/ 0 w 123444"/>
                <a:gd name="connsiteY0" fmla="*/ 0 h 56921"/>
                <a:gd name="connsiteX1" fmla="*/ 123444 w 123444"/>
                <a:gd name="connsiteY1" fmla="*/ 0 h 56921"/>
                <a:gd name="connsiteX2" fmla="*/ 123444 w 123444"/>
                <a:gd name="connsiteY2" fmla="*/ 56921 h 56921"/>
                <a:gd name="connsiteX3" fmla="*/ 0 w 123444"/>
                <a:gd name="connsiteY3" fmla="*/ 56921 h 56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444" h="56921">
                  <a:moveTo>
                    <a:pt x="0" y="0"/>
                  </a:moveTo>
                  <a:lnTo>
                    <a:pt x="123444" y="0"/>
                  </a:lnTo>
                  <a:lnTo>
                    <a:pt x="123444" y="56921"/>
                  </a:lnTo>
                  <a:lnTo>
                    <a:pt x="0" y="56921"/>
                  </a:lnTo>
                  <a:close/>
                </a:path>
              </a:pathLst>
            </a:cu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  <a:ln w="685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927" name="任意多边形: 形状 926">
              <a:extLst>
                <a:ext uri="{FF2B5EF4-FFF2-40B4-BE49-F238E27FC236}">
                  <a16:creationId xmlns:a16="http://schemas.microsoft.com/office/drawing/2014/main" id="{E15DC634-9E18-82D6-0B7D-89EE36D30F2E}"/>
                </a:ext>
              </a:extLst>
            </p:cNvPr>
            <p:cNvSpPr/>
            <p:nvPr/>
          </p:nvSpPr>
          <p:spPr>
            <a:xfrm>
              <a:off x="9219138" y="4513948"/>
              <a:ext cx="1056635" cy="524798"/>
            </a:xfrm>
            <a:custGeom>
              <a:avLst/>
              <a:gdLst>
                <a:gd name="connsiteX0" fmla="*/ 0 w 1647291"/>
                <a:gd name="connsiteY0" fmla="*/ 708431 h 818159"/>
                <a:gd name="connsiteX1" fmla="*/ 0 w 1647291"/>
                <a:gd name="connsiteY1" fmla="*/ 815416 h 818159"/>
                <a:gd name="connsiteX2" fmla="*/ 821588 w 1647291"/>
                <a:gd name="connsiteY2" fmla="*/ 119329 h 818159"/>
                <a:gd name="connsiteX3" fmla="*/ 1647292 w 1647291"/>
                <a:gd name="connsiteY3" fmla="*/ 818159 h 818159"/>
                <a:gd name="connsiteX4" fmla="*/ 1647292 w 1647291"/>
                <a:gd name="connsiteY4" fmla="*/ 708431 h 818159"/>
                <a:gd name="connsiteX5" fmla="*/ 823646 w 1647291"/>
                <a:gd name="connsiteY5" fmla="*/ 0 h 818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47291" h="818159">
                  <a:moveTo>
                    <a:pt x="0" y="708431"/>
                  </a:moveTo>
                  <a:lnTo>
                    <a:pt x="0" y="815416"/>
                  </a:lnTo>
                  <a:lnTo>
                    <a:pt x="821588" y="119329"/>
                  </a:lnTo>
                  <a:lnTo>
                    <a:pt x="1647292" y="818159"/>
                  </a:lnTo>
                  <a:lnTo>
                    <a:pt x="1647292" y="708431"/>
                  </a:lnTo>
                  <a:lnTo>
                    <a:pt x="823646" y="0"/>
                  </a:lnTo>
                  <a:close/>
                </a:path>
              </a:pathLst>
            </a:custGeom>
            <a:solidFill>
              <a:srgbClr val="EA633A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8" name="任意多边形: 形状 927">
              <a:extLst>
                <a:ext uri="{FF2B5EF4-FFF2-40B4-BE49-F238E27FC236}">
                  <a16:creationId xmlns:a16="http://schemas.microsoft.com/office/drawing/2014/main" id="{B06CAEDB-CA98-E690-5A01-4E855071ADAA}"/>
                </a:ext>
              </a:extLst>
            </p:cNvPr>
            <p:cNvSpPr/>
            <p:nvPr/>
          </p:nvSpPr>
          <p:spPr>
            <a:xfrm>
              <a:off x="9219138" y="4513948"/>
              <a:ext cx="1056635" cy="1584512"/>
            </a:xfrm>
            <a:custGeom>
              <a:avLst/>
              <a:gdLst>
                <a:gd name="connsiteX0" fmla="*/ 1647292 w 1647291"/>
                <a:gd name="connsiteY0" fmla="*/ 2470252 h 2470251"/>
                <a:gd name="connsiteX1" fmla="*/ 0 w 1647291"/>
                <a:gd name="connsiteY1" fmla="*/ 2470252 h 2470251"/>
                <a:gd name="connsiteX2" fmla="*/ 0 w 1647291"/>
                <a:gd name="connsiteY2" fmla="*/ 708431 h 2470251"/>
                <a:gd name="connsiteX3" fmla="*/ 823646 w 1647291"/>
                <a:gd name="connsiteY3" fmla="*/ 0 h 2470251"/>
                <a:gd name="connsiteX4" fmla="*/ 1647292 w 1647291"/>
                <a:gd name="connsiteY4" fmla="*/ 708431 h 24702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47291" h="2470251">
                  <a:moveTo>
                    <a:pt x="1647292" y="2470252"/>
                  </a:moveTo>
                  <a:lnTo>
                    <a:pt x="0" y="2470252"/>
                  </a:lnTo>
                  <a:lnTo>
                    <a:pt x="0" y="708431"/>
                  </a:lnTo>
                  <a:lnTo>
                    <a:pt x="823646" y="0"/>
                  </a:lnTo>
                  <a:lnTo>
                    <a:pt x="1647292" y="708431"/>
                  </a:lnTo>
                  <a:close/>
                </a:path>
              </a:pathLst>
            </a:custGeom>
            <a:noFill/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9" name="任意多边形: 形状 928">
              <a:extLst>
                <a:ext uri="{FF2B5EF4-FFF2-40B4-BE49-F238E27FC236}">
                  <a16:creationId xmlns:a16="http://schemas.microsoft.com/office/drawing/2014/main" id="{354E2DDB-D638-68BD-E482-5C386F9B2A7F}"/>
                </a:ext>
              </a:extLst>
            </p:cNvPr>
            <p:cNvSpPr/>
            <p:nvPr/>
          </p:nvSpPr>
          <p:spPr>
            <a:xfrm>
              <a:off x="9781327" y="5500199"/>
              <a:ext cx="316727" cy="598261"/>
            </a:xfrm>
            <a:custGeom>
              <a:avLst/>
              <a:gdLst>
                <a:gd name="connsiteX0" fmla="*/ 0 w 493776"/>
                <a:gd name="connsiteY0" fmla="*/ 0 h 932688"/>
                <a:gd name="connsiteX1" fmla="*/ 493776 w 493776"/>
                <a:gd name="connsiteY1" fmla="*/ 0 h 932688"/>
                <a:gd name="connsiteX2" fmla="*/ 493776 w 493776"/>
                <a:gd name="connsiteY2" fmla="*/ 932688 h 932688"/>
                <a:gd name="connsiteX3" fmla="*/ 0 w 493776"/>
                <a:gd name="connsiteY3" fmla="*/ 932688 h 932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93776" h="932688">
                  <a:moveTo>
                    <a:pt x="0" y="0"/>
                  </a:moveTo>
                  <a:lnTo>
                    <a:pt x="493776" y="0"/>
                  </a:lnTo>
                  <a:lnTo>
                    <a:pt x="493776" y="932688"/>
                  </a:lnTo>
                  <a:lnTo>
                    <a:pt x="0" y="932688"/>
                  </a:lnTo>
                  <a:close/>
                </a:path>
              </a:pathLst>
            </a:custGeom>
            <a:solidFill>
              <a:srgbClr val="99393E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0" name="任意多边形: 形状 929">
              <a:extLst>
                <a:ext uri="{FF2B5EF4-FFF2-40B4-BE49-F238E27FC236}">
                  <a16:creationId xmlns:a16="http://schemas.microsoft.com/office/drawing/2014/main" id="{6267FC06-6AEB-6A0E-5051-BC53083A2737}"/>
                </a:ext>
              </a:extLst>
            </p:cNvPr>
            <p:cNvSpPr/>
            <p:nvPr/>
          </p:nvSpPr>
          <p:spPr>
            <a:xfrm>
              <a:off x="10061982" y="5500199"/>
              <a:ext cx="36071" cy="598261"/>
            </a:xfrm>
            <a:custGeom>
              <a:avLst/>
              <a:gdLst>
                <a:gd name="connsiteX0" fmla="*/ 0 w 56235"/>
                <a:gd name="connsiteY0" fmla="*/ 0 h 932688"/>
                <a:gd name="connsiteX1" fmla="*/ 56236 w 56235"/>
                <a:gd name="connsiteY1" fmla="*/ 0 h 932688"/>
                <a:gd name="connsiteX2" fmla="*/ 56236 w 56235"/>
                <a:gd name="connsiteY2" fmla="*/ 932688 h 932688"/>
                <a:gd name="connsiteX3" fmla="*/ 0 w 56235"/>
                <a:gd name="connsiteY3" fmla="*/ 932688 h 932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6235" h="932688">
                  <a:moveTo>
                    <a:pt x="0" y="0"/>
                  </a:moveTo>
                  <a:lnTo>
                    <a:pt x="56236" y="0"/>
                  </a:lnTo>
                  <a:lnTo>
                    <a:pt x="56236" y="932688"/>
                  </a:lnTo>
                  <a:lnTo>
                    <a:pt x="0" y="932688"/>
                  </a:lnTo>
                  <a:close/>
                </a:path>
              </a:pathLst>
            </a:custGeom>
            <a:solidFill>
              <a:srgbClr val="822E36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1" name="任意多边形: 形状 930">
              <a:extLst>
                <a:ext uri="{FF2B5EF4-FFF2-40B4-BE49-F238E27FC236}">
                  <a16:creationId xmlns:a16="http://schemas.microsoft.com/office/drawing/2014/main" id="{7AFD6E5D-A5EA-3EEC-F009-78AC1F5ED618}"/>
                </a:ext>
              </a:extLst>
            </p:cNvPr>
            <p:cNvSpPr/>
            <p:nvPr/>
          </p:nvSpPr>
          <p:spPr>
            <a:xfrm>
              <a:off x="9781327" y="5500199"/>
              <a:ext cx="316727" cy="598261"/>
            </a:xfrm>
            <a:custGeom>
              <a:avLst/>
              <a:gdLst>
                <a:gd name="connsiteX0" fmla="*/ 0 w 493776"/>
                <a:gd name="connsiteY0" fmla="*/ 0 h 932688"/>
                <a:gd name="connsiteX1" fmla="*/ 493776 w 493776"/>
                <a:gd name="connsiteY1" fmla="*/ 0 h 932688"/>
                <a:gd name="connsiteX2" fmla="*/ 493776 w 493776"/>
                <a:gd name="connsiteY2" fmla="*/ 932688 h 932688"/>
                <a:gd name="connsiteX3" fmla="*/ 0 w 493776"/>
                <a:gd name="connsiteY3" fmla="*/ 932688 h 932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93776" h="932688">
                  <a:moveTo>
                    <a:pt x="0" y="0"/>
                  </a:moveTo>
                  <a:lnTo>
                    <a:pt x="493776" y="0"/>
                  </a:lnTo>
                  <a:lnTo>
                    <a:pt x="493776" y="932688"/>
                  </a:lnTo>
                  <a:lnTo>
                    <a:pt x="0" y="932688"/>
                  </a:lnTo>
                  <a:close/>
                </a:path>
              </a:pathLst>
            </a:custGeom>
            <a:noFill/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2" name="任意多边形: 形状 931">
              <a:extLst>
                <a:ext uri="{FF2B5EF4-FFF2-40B4-BE49-F238E27FC236}">
                  <a16:creationId xmlns:a16="http://schemas.microsoft.com/office/drawing/2014/main" id="{BD9380CA-EAC2-30B8-A5E8-AC38C2578C9C}"/>
                </a:ext>
              </a:extLst>
            </p:cNvPr>
            <p:cNvSpPr/>
            <p:nvPr/>
          </p:nvSpPr>
          <p:spPr>
            <a:xfrm>
              <a:off x="9385859" y="5500199"/>
              <a:ext cx="272737" cy="316727"/>
            </a:xfrm>
            <a:custGeom>
              <a:avLst/>
              <a:gdLst>
                <a:gd name="connsiteX0" fmla="*/ 0 w 425196"/>
                <a:gd name="connsiteY0" fmla="*/ 0 h 493776"/>
                <a:gd name="connsiteX1" fmla="*/ 425196 w 425196"/>
                <a:gd name="connsiteY1" fmla="*/ 0 h 493776"/>
                <a:gd name="connsiteX2" fmla="*/ 425196 w 425196"/>
                <a:gd name="connsiteY2" fmla="*/ 493776 h 493776"/>
                <a:gd name="connsiteX3" fmla="*/ 0 w 425196"/>
                <a:gd name="connsiteY3" fmla="*/ 493776 h 493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5196" h="493776">
                  <a:moveTo>
                    <a:pt x="0" y="0"/>
                  </a:moveTo>
                  <a:lnTo>
                    <a:pt x="425196" y="0"/>
                  </a:lnTo>
                  <a:lnTo>
                    <a:pt x="425196" y="493776"/>
                  </a:lnTo>
                  <a:lnTo>
                    <a:pt x="0" y="493776"/>
                  </a:lnTo>
                  <a:close/>
                </a:path>
              </a:pathLst>
            </a:custGeom>
            <a:solidFill>
              <a:srgbClr val="89C6CC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3" name="任意多边形: 形状 932">
              <a:extLst>
                <a:ext uri="{FF2B5EF4-FFF2-40B4-BE49-F238E27FC236}">
                  <a16:creationId xmlns:a16="http://schemas.microsoft.com/office/drawing/2014/main" id="{505173B8-4FE2-7FF8-41BE-EA4EA46D49B6}"/>
                </a:ext>
              </a:extLst>
            </p:cNvPr>
            <p:cNvSpPr/>
            <p:nvPr/>
          </p:nvSpPr>
          <p:spPr>
            <a:xfrm>
              <a:off x="9385859" y="5500199"/>
              <a:ext cx="200154" cy="263498"/>
            </a:xfrm>
            <a:custGeom>
              <a:avLst/>
              <a:gdLst>
                <a:gd name="connsiteX0" fmla="*/ 0 w 312039"/>
                <a:gd name="connsiteY0" fmla="*/ 410794 h 410793"/>
                <a:gd name="connsiteX1" fmla="*/ 312039 w 312039"/>
                <a:gd name="connsiteY1" fmla="*/ 0 h 410793"/>
                <a:gd name="connsiteX2" fmla="*/ 174193 w 312039"/>
                <a:gd name="connsiteY2" fmla="*/ 0 h 410793"/>
                <a:gd name="connsiteX3" fmla="*/ 0 w 312039"/>
                <a:gd name="connsiteY3" fmla="*/ 229743 h 410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2039" h="410793">
                  <a:moveTo>
                    <a:pt x="0" y="410794"/>
                  </a:moveTo>
                  <a:lnTo>
                    <a:pt x="312039" y="0"/>
                  </a:lnTo>
                  <a:lnTo>
                    <a:pt x="174193" y="0"/>
                  </a:lnTo>
                  <a:lnTo>
                    <a:pt x="0" y="229743"/>
                  </a:lnTo>
                  <a:close/>
                </a:path>
              </a:pathLst>
            </a:custGeom>
            <a:solidFill>
              <a:srgbClr val="D0F6FB">
                <a:alpha val="92000"/>
              </a:srgbClr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4" name="任意多边形: 形状 933">
              <a:extLst>
                <a:ext uri="{FF2B5EF4-FFF2-40B4-BE49-F238E27FC236}">
                  <a16:creationId xmlns:a16="http://schemas.microsoft.com/office/drawing/2014/main" id="{4D80804C-F4E6-5971-0714-3ED0D224A6DF}"/>
                </a:ext>
              </a:extLst>
            </p:cNvPr>
            <p:cNvSpPr/>
            <p:nvPr/>
          </p:nvSpPr>
          <p:spPr>
            <a:xfrm>
              <a:off x="9385859" y="5500199"/>
              <a:ext cx="272737" cy="316727"/>
            </a:xfrm>
            <a:custGeom>
              <a:avLst/>
              <a:gdLst>
                <a:gd name="connsiteX0" fmla="*/ 425196 w 425196"/>
                <a:gd name="connsiteY0" fmla="*/ 4115 h 493776"/>
                <a:gd name="connsiteX1" fmla="*/ 425196 w 425196"/>
                <a:gd name="connsiteY1" fmla="*/ 0 h 493776"/>
                <a:gd name="connsiteX2" fmla="*/ 359359 w 425196"/>
                <a:gd name="connsiteY2" fmla="*/ 0 h 493776"/>
                <a:gd name="connsiteX3" fmla="*/ 0 w 425196"/>
                <a:gd name="connsiteY3" fmla="*/ 473202 h 493776"/>
                <a:gd name="connsiteX4" fmla="*/ 0 w 425196"/>
                <a:gd name="connsiteY4" fmla="*/ 493776 h 493776"/>
                <a:gd name="connsiteX5" fmla="*/ 52806 w 425196"/>
                <a:gd name="connsiteY5" fmla="*/ 493776 h 493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25196" h="493776">
                  <a:moveTo>
                    <a:pt x="425196" y="4115"/>
                  </a:moveTo>
                  <a:lnTo>
                    <a:pt x="425196" y="0"/>
                  </a:lnTo>
                  <a:lnTo>
                    <a:pt x="359359" y="0"/>
                  </a:lnTo>
                  <a:lnTo>
                    <a:pt x="0" y="473202"/>
                  </a:lnTo>
                  <a:lnTo>
                    <a:pt x="0" y="493776"/>
                  </a:lnTo>
                  <a:lnTo>
                    <a:pt x="52806" y="493776"/>
                  </a:lnTo>
                  <a:close/>
                </a:path>
              </a:pathLst>
            </a:custGeom>
            <a:solidFill>
              <a:srgbClr val="D0F6FB">
                <a:alpha val="92000"/>
              </a:srgbClr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5" name="任意多边形: 形状 934">
              <a:extLst>
                <a:ext uri="{FF2B5EF4-FFF2-40B4-BE49-F238E27FC236}">
                  <a16:creationId xmlns:a16="http://schemas.microsoft.com/office/drawing/2014/main" id="{BE9DEE78-5BF3-F503-FFBF-927373067673}"/>
                </a:ext>
              </a:extLst>
            </p:cNvPr>
            <p:cNvSpPr/>
            <p:nvPr/>
          </p:nvSpPr>
          <p:spPr>
            <a:xfrm>
              <a:off x="9355066" y="5834521"/>
              <a:ext cx="334322" cy="52788"/>
            </a:xfrm>
            <a:custGeom>
              <a:avLst/>
              <a:gdLst>
                <a:gd name="connsiteX0" fmla="*/ 0 w 521208"/>
                <a:gd name="connsiteY0" fmla="*/ 0 h 82296"/>
                <a:gd name="connsiteX1" fmla="*/ 521208 w 521208"/>
                <a:gd name="connsiteY1" fmla="*/ 0 h 82296"/>
                <a:gd name="connsiteX2" fmla="*/ 521208 w 521208"/>
                <a:gd name="connsiteY2" fmla="*/ 82296 h 82296"/>
                <a:gd name="connsiteX3" fmla="*/ 0 w 521208"/>
                <a:gd name="connsiteY3" fmla="*/ 82296 h 82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21208" h="82296">
                  <a:moveTo>
                    <a:pt x="0" y="0"/>
                  </a:moveTo>
                  <a:lnTo>
                    <a:pt x="521208" y="0"/>
                  </a:lnTo>
                  <a:lnTo>
                    <a:pt x="521208" y="82296"/>
                  </a:lnTo>
                  <a:lnTo>
                    <a:pt x="0" y="82296"/>
                  </a:lnTo>
                  <a:close/>
                </a:path>
              </a:pathLst>
            </a:custGeom>
            <a:solidFill>
              <a:srgbClr val="EA633A"/>
            </a:solidFill>
            <a:ln w="41148" cap="rnd">
              <a:solidFill>
                <a:srgbClr val="EA633A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6" name="任意多边形: 形状 935">
              <a:extLst>
                <a:ext uri="{FF2B5EF4-FFF2-40B4-BE49-F238E27FC236}">
                  <a16:creationId xmlns:a16="http://schemas.microsoft.com/office/drawing/2014/main" id="{FB7ED378-ECC9-86AA-8F7F-A6F9F3A2DF8E}"/>
                </a:ext>
              </a:extLst>
            </p:cNvPr>
            <p:cNvSpPr/>
            <p:nvPr/>
          </p:nvSpPr>
          <p:spPr>
            <a:xfrm>
              <a:off x="9385859" y="5500199"/>
              <a:ext cx="272737" cy="316727"/>
            </a:xfrm>
            <a:custGeom>
              <a:avLst/>
              <a:gdLst>
                <a:gd name="connsiteX0" fmla="*/ 0 w 425196"/>
                <a:gd name="connsiteY0" fmla="*/ 0 h 493776"/>
                <a:gd name="connsiteX1" fmla="*/ 425196 w 425196"/>
                <a:gd name="connsiteY1" fmla="*/ 0 h 493776"/>
                <a:gd name="connsiteX2" fmla="*/ 425196 w 425196"/>
                <a:gd name="connsiteY2" fmla="*/ 493776 h 493776"/>
                <a:gd name="connsiteX3" fmla="*/ 0 w 425196"/>
                <a:gd name="connsiteY3" fmla="*/ 493776 h 493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5196" h="493776">
                  <a:moveTo>
                    <a:pt x="0" y="0"/>
                  </a:moveTo>
                  <a:lnTo>
                    <a:pt x="425196" y="0"/>
                  </a:lnTo>
                  <a:lnTo>
                    <a:pt x="425196" y="493776"/>
                  </a:lnTo>
                  <a:lnTo>
                    <a:pt x="0" y="493776"/>
                  </a:lnTo>
                  <a:close/>
                </a:path>
              </a:pathLst>
            </a:custGeom>
            <a:noFill/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7" name="任意多边形: 形状 936">
              <a:extLst>
                <a:ext uri="{FF2B5EF4-FFF2-40B4-BE49-F238E27FC236}">
                  <a16:creationId xmlns:a16="http://schemas.microsoft.com/office/drawing/2014/main" id="{7AD3E5CC-86E4-7088-2FB8-171787A2BC20}"/>
                </a:ext>
              </a:extLst>
            </p:cNvPr>
            <p:cNvSpPr/>
            <p:nvPr/>
          </p:nvSpPr>
          <p:spPr>
            <a:xfrm>
              <a:off x="9355066" y="5816925"/>
              <a:ext cx="334322" cy="52788"/>
            </a:xfrm>
            <a:custGeom>
              <a:avLst/>
              <a:gdLst>
                <a:gd name="connsiteX0" fmla="*/ 0 w 521208"/>
                <a:gd name="connsiteY0" fmla="*/ 0 h 82296"/>
                <a:gd name="connsiteX1" fmla="*/ 521208 w 521208"/>
                <a:gd name="connsiteY1" fmla="*/ 0 h 82296"/>
                <a:gd name="connsiteX2" fmla="*/ 521208 w 521208"/>
                <a:gd name="connsiteY2" fmla="*/ 82296 h 82296"/>
                <a:gd name="connsiteX3" fmla="*/ 0 w 521208"/>
                <a:gd name="connsiteY3" fmla="*/ 82296 h 82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21208" h="82296">
                  <a:moveTo>
                    <a:pt x="0" y="0"/>
                  </a:moveTo>
                  <a:lnTo>
                    <a:pt x="521208" y="0"/>
                  </a:lnTo>
                  <a:lnTo>
                    <a:pt x="521208" y="82296"/>
                  </a:lnTo>
                  <a:lnTo>
                    <a:pt x="0" y="82296"/>
                  </a:lnTo>
                  <a:close/>
                </a:path>
              </a:pathLst>
            </a:custGeom>
            <a:solidFill>
              <a:srgbClr val="656B82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8" name="任意多边形: 形状 937">
              <a:extLst>
                <a:ext uri="{FF2B5EF4-FFF2-40B4-BE49-F238E27FC236}">
                  <a16:creationId xmlns:a16="http://schemas.microsoft.com/office/drawing/2014/main" id="{D6A4B999-2873-8FA0-22D6-CA2CF2AF55DA}"/>
                </a:ext>
              </a:extLst>
            </p:cNvPr>
            <p:cNvSpPr/>
            <p:nvPr/>
          </p:nvSpPr>
          <p:spPr>
            <a:xfrm>
              <a:off x="9355066" y="5816925"/>
              <a:ext cx="334322" cy="52788"/>
            </a:xfrm>
            <a:custGeom>
              <a:avLst/>
              <a:gdLst>
                <a:gd name="connsiteX0" fmla="*/ 0 w 521208"/>
                <a:gd name="connsiteY0" fmla="*/ 0 h 82296"/>
                <a:gd name="connsiteX1" fmla="*/ 521208 w 521208"/>
                <a:gd name="connsiteY1" fmla="*/ 0 h 82296"/>
                <a:gd name="connsiteX2" fmla="*/ 521208 w 521208"/>
                <a:gd name="connsiteY2" fmla="*/ 82296 h 82296"/>
                <a:gd name="connsiteX3" fmla="*/ 0 w 521208"/>
                <a:gd name="connsiteY3" fmla="*/ 82296 h 82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21208" h="82296">
                  <a:moveTo>
                    <a:pt x="0" y="0"/>
                  </a:moveTo>
                  <a:lnTo>
                    <a:pt x="521208" y="0"/>
                  </a:lnTo>
                  <a:lnTo>
                    <a:pt x="521208" y="82296"/>
                  </a:lnTo>
                  <a:lnTo>
                    <a:pt x="0" y="82296"/>
                  </a:lnTo>
                  <a:close/>
                </a:path>
              </a:pathLst>
            </a:custGeom>
            <a:noFill/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9" name="任意多边形: 形状 938">
              <a:extLst>
                <a:ext uri="{FF2B5EF4-FFF2-40B4-BE49-F238E27FC236}">
                  <a16:creationId xmlns:a16="http://schemas.microsoft.com/office/drawing/2014/main" id="{CD08E5CC-86DC-DFD9-7F4A-4132E5C357C5}"/>
                </a:ext>
              </a:extLst>
            </p:cNvPr>
            <p:cNvSpPr/>
            <p:nvPr/>
          </p:nvSpPr>
          <p:spPr>
            <a:xfrm>
              <a:off x="9619884" y="4884342"/>
              <a:ext cx="255141" cy="255141"/>
            </a:xfrm>
            <a:custGeom>
              <a:avLst/>
              <a:gdLst>
                <a:gd name="connsiteX0" fmla="*/ 397764 w 397764"/>
                <a:gd name="connsiteY0" fmla="*/ 198882 h 397764"/>
                <a:gd name="connsiteX1" fmla="*/ 198882 w 397764"/>
                <a:gd name="connsiteY1" fmla="*/ 397764 h 397764"/>
                <a:gd name="connsiteX2" fmla="*/ 0 w 397764"/>
                <a:gd name="connsiteY2" fmla="*/ 198882 h 397764"/>
                <a:gd name="connsiteX3" fmla="*/ 198882 w 397764"/>
                <a:gd name="connsiteY3" fmla="*/ 0 h 397764"/>
                <a:gd name="connsiteX4" fmla="*/ 397764 w 397764"/>
                <a:gd name="connsiteY4" fmla="*/ 198882 h 397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7764" h="397764">
                  <a:moveTo>
                    <a:pt x="397764" y="198882"/>
                  </a:moveTo>
                  <a:cubicBezTo>
                    <a:pt x="397764" y="308722"/>
                    <a:pt x="308721" y="397764"/>
                    <a:pt x="198882" y="397764"/>
                  </a:cubicBezTo>
                  <a:cubicBezTo>
                    <a:pt x="89042" y="397764"/>
                    <a:pt x="0" y="308722"/>
                    <a:pt x="0" y="198882"/>
                  </a:cubicBezTo>
                  <a:cubicBezTo>
                    <a:pt x="0" y="89043"/>
                    <a:pt x="89042" y="0"/>
                    <a:pt x="198882" y="0"/>
                  </a:cubicBezTo>
                  <a:cubicBezTo>
                    <a:pt x="308721" y="0"/>
                    <a:pt x="397764" y="89043"/>
                    <a:pt x="397764" y="198882"/>
                  </a:cubicBezTo>
                  <a:close/>
                </a:path>
              </a:pathLst>
            </a:custGeom>
            <a:solidFill>
              <a:srgbClr val="98AAB5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0" name="任意多边形: 形状 939">
              <a:extLst>
                <a:ext uri="{FF2B5EF4-FFF2-40B4-BE49-F238E27FC236}">
                  <a16:creationId xmlns:a16="http://schemas.microsoft.com/office/drawing/2014/main" id="{B8D8457A-6F8A-6F4B-C603-FBC7B24670A5}"/>
                </a:ext>
              </a:extLst>
            </p:cNvPr>
            <p:cNvSpPr/>
            <p:nvPr/>
          </p:nvSpPr>
          <p:spPr>
            <a:xfrm>
              <a:off x="9712263" y="4884342"/>
              <a:ext cx="162762" cy="255141"/>
            </a:xfrm>
            <a:custGeom>
              <a:avLst/>
              <a:gdLst>
                <a:gd name="connsiteX0" fmla="*/ 54864 w 253746"/>
                <a:gd name="connsiteY0" fmla="*/ 0 h 397764"/>
                <a:gd name="connsiteX1" fmla="*/ 0 w 253746"/>
                <a:gd name="connsiteY1" fmla="*/ 7544 h 397764"/>
                <a:gd name="connsiteX2" fmla="*/ 144018 w 253746"/>
                <a:gd name="connsiteY2" fmla="*/ 198882 h 397764"/>
                <a:gd name="connsiteX3" fmla="*/ 0 w 253746"/>
                <a:gd name="connsiteY3" fmla="*/ 390220 h 397764"/>
                <a:gd name="connsiteX4" fmla="*/ 54864 w 253746"/>
                <a:gd name="connsiteY4" fmla="*/ 397764 h 397764"/>
                <a:gd name="connsiteX5" fmla="*/ 253746 w 253746"/>
                <a:gd name="connsiteY5" fmla="*/ 198882 h 397764"/>
                <a:gd name="connsiteX6" fmla="*/ 54864 w 253746"/>
                <a:gd name="connsiteY6" fmla="*/ 0 h 397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3746" h="397764">
                  <a:moveTo>
                    <a:pt x="54864" y="0"/>
                  </a:moveTo>
                  <a:cubicBezTo>
                    <a:pt x="35662" y="0"/>
                    <a:pt x="17145" y="2743"/>
                    <a:pt x="0" y="7544"/>
                  </a:cubicBezTo>
                  <a:cubicBezTo>
                    <a:pt x="82982" y="31547"/>
                    <a:pt x="144018" y="107670"/>
                    <a:pt x="144018" y="198882"/>
                  </a:cubicBezTo>
                  <a:cubicBezTo>
                    <a:pt x="144018" y="289407"/>
                    <a:pt x="82982" y="366217"/>
                    <a:pt x="0" y="390220"/>
                  </a:cubicBezTo>
                  <a:cubicBezTo>
                    <a:pt x="17145" y="395021"/>
                    <a:pt x="35662" y="397764"/>
                    <a:pt x="54864" y="397764"/>
                  </a:cubicBezTo>
                  <a:cubicBezTo>
                    <a:pt x="164592" y="397764"/>
                    <a:pt x="253746" y="308610"/>
                    <a:pt x="253746" y="198882"/>
                  </a:cubicBezTo>
                  <a:cubicBezTo>
                    <a:pt x="253746" y="88468"/>
                    <a:pt x="164592" y="0"/>
                    <a:pt x="54864" y="0"/>
                  </a:cubicBezTo>
                  <a:close/>
                </a:path>
              </a:pathLst>
            </a:custGeom>
            <a:solidFill>
              <a:srgbClr val="7B929E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1" name="任意多边形: 形状 940">
              <a:extLst>
                <a:ext uri="{FF2B5EF4-FFF2-40B4-BE49-F238E27FC236}">
                  <a16:creationId xmlns:a16="http://schemas.microsoft.com/office/drawing/2014/main" id="{CEFF84C0-A7E5-9455-297C-C61E38744462}"/>
                </a:ext>
              </a:extLst>
            </p:cNvPr>
            <p:cNvSpPr/>
            <p:nvPr/>
          </p:nvSpPr>
          <p:spPr>
            <a:xfrm>
              <a:off x="9619884" y="4884342"/>
              <a:ext cx="255141" cy="255141"/>
            </a:xfrm>
            <a:custGeom>
              <a:avLst/>
              <a:gdLst>
                <a:gd name="connsiteX0" fmla="*/ 397764 w 397764"/>
                <a:gd name="connsiteY0" fmla="*/ 198882 h 397764"/>
                <a:gd name="connsiteX1" fmla="*/ 198882 w 397764"/>
                <a:gd name="connsiteY1" fmla="*/ 397764 h 397764"/>
                <a:gd name="connsiteX2" fmla="*/ 0 w 397764"/>
                <a:gd name="connsiteY2" fmla="*/ 198882 h 397764"/>
                <a:gd name="connsiteX3" fmla="*/ 198882 w 397764"/>
                <a:gd name="connsiteY3" fmla="*/ 0 h 397764"/>
                <a:gd name="connsiteX4" fmla="*/ 397764 w 397764"/>
                <a:gd name="connsiteY4" fmla="*/ 198882 h 397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7764" h="397764">
                  <a:moveTo>
                    <a:pt x="397764" y="198882"/>
                  </a:moveTo>
                  <a:cubicBezTo>
                    <a:pt x="397764" y="308722"/>
                    <a:pt x="308721" y="397764"/>
                    <a:pt x="198882" y="397764"/>
                  </a:cubicBezTo>
                  <a:cubicBezTo>
                    <a:pt x="89042" y="397764"/>
                    <a:pt x="0" y="308722"/>
                    <a:pt x="0" y="198882"/>
                  </a:cubicBezTo>
                  <a:cubicBezTo>
                    <a:pt x="0" y="89043"/>
                    <a:pt x="89042" y="0"/>
                    <a:pt x="198882" y="0"/>
                  </a:cubicBezTo>
                  <a:cubicBezTo>
                    <a:pt x="308721" y="0"/>
                    <a:pt x="397764" y="89043"/>
                    <a:pt x="397764" y="198882"/>
                  </a:cubicBezTo>
                  <a:close/>
                </a:path>
              </a:pathLst>
            </a:custGeom>
            <a:noFill/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2" name="任意多边形: 形状 941">
              <a:extLst>
                <a:ext uri="{FF2B5EF4-FFF2-40B4-BE49-F238E27FC236}">
                  <a16:creationId xmlns:a16="http://schemas.microsoft.com/office/drawing/2014/main" id="{23FF87A8-8188-25E1-8EA6-AECEA0E49B7F}"/>
                </a:ext>
              </a:extLst>
            </p:cNvPr>
            <p:cNvSpPr/>
            <p:nvPr/>
          </p:nvSpPr>
          <p:spPr>
            <a:xfrm>
              <a:off x="9728539" y="6001682"/>
              <a:ext cx="422302" cy="96778"/>
            </a:xfrm>
            <a:custGeom>
              <a:avLst/>
              <a:gdLst>
                <a:gd name="connsiteX0" fmla="*/ 658368 w 658368"/>
                <a:gd name="connsiteY0" fmla="*/ 150876 h 150876"/>
                <a:gd name="connsiteX1" fmla="*/ 0 w 658368"/>
                <a:gd name="connsiteY1" fmla="*/ 150876 h 150876"/>
                <a:gd name="connsiteX2" fmla="*/ 0 w 658368"/>
                <a:gd name="connsiteY2" fmla="*/ 96012 h 150876"/>
                <a:gd name="connsiteX3" fmla="*/ 96012 w 658368"/>
                <a:gd name="connsiteY3" fmla="*/ 0 h 150876"/>
                <a:gd name="connsiteX4" fmla="*/ 562356 w 658368"/>
                <a:gd name="connsiteY4" fmla="*/ 0 h 150876"/>
                <a:gd name="connsiteX5" fmla="*/ 658368 w 658368"/>
                <a:gd name="connsiteY5" fmla="*/ 96012 h 150876"/>
                <a:gd name="connsiteX6" fmla="*/ 658368 w 658368"/>
                <a:gd name="connsiteY6" fmla="*/ 150876 h 150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58368" h="150876">
                  <a:moveTo>
                    <a:pt x="658368" y="150876"/>
                  </a:moveTo>
                  <a:lnTo>
                    <a:pt x="0" y="150876"/>
                  </a:lnTo>
                  <a:lnTo>
                    <a:pt x="0" y="96012"/>
                  </a:lnTo>
                  <a:cubicBezTo>
                    <a:pt x="0" y="43205"/>
                    <a:pt x="43205" y="0"/>
                    <a:pt x="96012" y="0"/>
                  </a:cubicBezTo>
                  <a:lnTo>
                    <a:pt x="562356" y="0"/>
                  </a:lnTo>
                  <a:cubicBezTo>
                    <a:pt x="615163" y="0"/>
                    <a:pt x="658368" y="43205"/>
                    <a:pt x="658368" y="96012"/>
                  </a:cubicBezTo>
                  <a:lnTo>
                    <a:pt x="658368" y="150876"/>
                  </a:lnTo>
                  <a:close/>
                </a:path>
              </a:pathLst>
            </a:custGeom>
            <a:solidFill>
              <a:srgbClr val="6E818E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3" name="任意多边形: 形状 942">
              <a:extLst>
                <a:ext uri="{FF2B5EF4-FFF2-40B4-BE49-F238E27FC236}">
                  <a16:creationId xmlns:a16="http://schemas.microsoft.com/office/drawing/2014/main" id="{DDD19840-90A3-5C54-D9F3-77FBEE9CAF5E}"/>
                </a:ext>
              </a:extLst>
            </p:cNvPr>
            <p:cNvSpPr/>
            <p:nvPr/>
          </p:nvSpPr>
          <p:spPr>
            <a:xfrm>
              <a:off x="9728539" y="6057110"/>
              <a:ext cx="422302" cy="40910"/>
            </a:xfrm>
            <a:custGeom>
              <a:avLst/>
              <a:gdLst>
                <a:gd name="connsiteX0" fmla="*/ 0 w 658368"/>
                <a:gd name="connsiteY0" fmla="*/ 0 h 63779"/>
                <a:gd name="connsiteX1" fmla="*/ 658368 w 658368"/>
                <a:gd name="connsiteY1" fmla="*/ 0 h 63779"/>
                <a:gd name="connsiteX2" fmla="*/ 658368 w 658368"/>
                <a:gd name="connsiteY2" fmla="*/ 63779 h 63779"/>
                <a:gd name="connsiteX3" fmla="*/ 0 w 658368"/>
                <a:gd name="connsiteY3" fmla="*/ 63779 h 63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58368" h="63779">
                  <a:moveTo>
                    <a:pt x="0" y="0"/>
                  </a:moveTo>
                  <a:lnTo>
                    <a:pt x="658368" y="0"/>
                  </a:lnTo>
                  <a:lnTo>
                    <a:pt x="658368" y="63779"/>
                  </a:lnTo>
                  <a:lnTo>
                    <a:pt x="0" y="63779"/>
                  </a:lnTo>
                  <a:close/>
                </a:path>
              </a:pathLst>
            </a:custGeom>
            <a:solidFill>
              <a:srgbClr val="5C6F7A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4" name="任意多边形: 形状 943">
              <a:extLst>
                <a:ext uri="{FF2B5EF4-FFF2-40B4-BE49-F238E27FC236}">
                  <a16:creationId xmlns:a16="http://schemas.microsoft.com/office/drawing/2014/main" id="{F8B3CD78-1316-E6CB-6D25-EEA3DBBF588A}"/>
                </a:ext>
              </a:extLst>
            </p:cNvPr>
            <p:cNvSpPr/>
            <p:nvPr/>
          </p:nvSpPr>
          <p:spPr>
            <a:xfrm>
              <a:off x="9728539" y="6001682"/>
              <a:ext cx="422302" cy="96778"/>
            </a:xfrm>
            <a:custGeom>
              <a:avLst/>
              <a:gdLst>
                <a:gd name="connsiteX0" fmla="*/ 658368 w 658368"/>
                <a:gd name="connsiteY0" fmla="*/ 150876 h 150876"/>
                <a:gd name="connsiteX1" fmla="*/ 0 w 658368"/>
                <a:gd name="connsiteY1" fmla="*/ 150876 h 150876"/>
                <a:gd name="connsiteX2" fmla="*/ 0 w 658368"/>
                <a:gd name="connsiteY2" fmla="*/ 96012 h 150876"/>
                <a:gd name="connsiteX3" fmla="*/ 96012 w 658368"/>
                <a:gd name="connsiteY3" fmla="*/ 0 h 150876"/>
                <a:gd name="connsiteX4" fmla="*/ 562356 w 658368"/>
                <a:gd name="connsiteY4" fmla="*/ 0 h 150876"/>
                <a:gd name="connsiteX5" fmla="*/ 658368 w 658368"/>
                <a:gd name="connsiteY5" fmla="*/ 96012 h 150876"/>
                <a:gd name="connsiteX6" fmla="*/ 658368 w 658368"/>
                <a:gd name="connsiteY6" fmla="*/ 150876 h 150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58368" h="150876">
                  <a:moveTo>
                    <a:pt x="658368" y="150876"/>
                  </a:moveTo>
                  <a:lnTo>
                    <a:pt x="0" y="150876"/>
                  </a:lnTo>
                  <a:lnTo>
                    <a:pt x="0" y="96012"/>
                  </a:lnTo>
                  <a:cubicBezTo>
                    <a:pt x="0" y="43205"/>
                    <a:pt x="43205" y="0"/>
                    <a:pt x="96012" y="0"/>
                  </a:cubicBezTo>
                  <a:lnTo>
                    <a:pt x="562356" y="0"/>
                  </a:lnTo>
                  <a:cubicBezTo>
                    <a:pt x="615163" y="0"/>
                    <a:pt x="658368" y="43205"/>
                    <a:pt x="658368" y="96012"/>
                  </a:cubicBezTo>
                  <a:lnTo>
                    <a:pt x="658368" y="150876"/>
                  </a:lnTo>
                  <a:close/>
                </a:path>
              </a:pathLst>
            </a:custGeom>
            <a:noFill/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5" name="任意多边形: 形状 944">
              <a:extLst>
                <a:ext uri="{FF2B5EF4-FFF2-40B4-BE49-F238E27FC236}">
                  <a16:creationId xmlns:a16="http://schemas.microsoft.com/office/drawing/2014/main" id="{8B4D5F3C-4671-D4BB-D2DC-0BB37B430ED8}"/>
                </a:ext>
              </a:extLst>
            </p:cNvPr>
            <p:cNvSpPr/>
            <p:nvPr/>
          </p:nvSpPr>
          <p:spPr>
            <a:xfrm>
              <a:off x="7530369" y="6098460"/>
              <a:ext cx="3463757" cy="4399"/>
            </a:xfrm>
            <a:custGeom>
              <a:avLst/>
              <a:gdLst>
                <a:gd name="connsiteX0" fmla="*/ 0 w 5399989"/>
                <a:gd name="connsiteY0" fmla="*/ 0 h 6858"/>
                <a:gd name="connsiteX1" fmla="*/ 5399989 w 5399989"/>
                <a:gd name="connsiteY1" fmla="*/ 0 h 6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399989" h="6858">
                  <a:moveTo>
                    <a:pt x="0" y="0"/>
                  </a:moveTo>
                  <a:lnTo>
                    <a:pt x="5399989" y="0"/>
                  </a:lnTo>
                </a:path>
              </a:pathLst>
            </a:custGeom>
            <a:ln w="54864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6" name="任意多边形: 形状 945">
              <a:extLst>
                <a:ext uri="{FF2B5EF4-FFF2-40B4-BE49-F238E27FC236}">
                  <a16:creationId xmlns:a16="http://schemas.microsoft.com/office/drawing/2014/main" id="{21384172-71FD-FDA2-241E-422C51EE14D9}"/>
                </a:ext>
              </a:extLst>
            </p:cNvPr>
            <p:cNvSpPr/>
            <p:nvPr/>
          </p:nvSpPr>
          <p:spPr>
            <a:xfrm>
              <a:off x="9058361" y="4422009"/>
              <a:ext cx="1375587" cy="643966"/>
            </a:xfrm>
            <a:custGeom>
              <a:avLst/>
              <a:gdLst>
                <a:gd name="connsiteX0" fmla="*/ 2129057 w 2144537"/>
                <a:gd name="connsiteY0" fmla="*/ 980008 h 1003941"/>
                <a:gd name="connsiteX1" fmla="*/ 2129057 w 2144537"/>
                <a:gd name="connsiteY1" fmla="*/ 980008 h 1003941"/>
                <a:gd name="connsiteX2" fmla="*/ 2035102 w 2144537"/>
                <a:gd name="connsiteY2" fmla="*/ 988238 h 1003941"/>
                <a:gd name="connsiteX3" fmla="*/ 1072239 w 2144537"/>
                <a:gd name="connsiteY3" fmla="*/ 172821 h 1003941"/>
                <a:gd name="connsiteX4" fmla="*/ 109375 w 2144537"/>
                <a:gd name="connsiteY4" fmla="*/ 988238 h 1003941"/>
                <a:gd name="connsiteX5" fmla="*/ 15421 w 2144537"/>
                <a:gd name="connsiteY5" fmla="*/ 980008 h 1003941"/>
                <a:gd name="connsiteX6" fmla="*/ 15421 w 2144537"/>
                <a:gd name="connsiteY6" fmla="*/ 980008 h 1003941"/>
                <a:gd name="connsiteX7" fmla="*/ 23650 w 2144537"/>
                <a:gd name="connsiteY7" fmla="*/ 887425 h 1003941"/>
                <a:gd name="connsiteX8" fmla="*/ 970055 w 2144537"/>
                <a:gd name="connsiteY8" fmla="*/ 87096 h 1003941"/>
                <a:gd name="connsiteX9" fmla="*/ 1072925 w 2144537"/>
                <a:gd name="connsiteY9" fmla="*/ 0 h 1003941"/>
                <a:gd name="connsiteX10" fmla="*/ 1175109 w 2144537"/>
                <a:gd name="connsiteY10" fmla="*/ 87096 h 1003941"/>
                <a:gd name="connsiteX11" fmla="*/ 2121513 w 2144537"/>
                <a:gd name="connsiteY11" fmla="*/ 887425 h 1003941"/>
                <a:gd name="connsiteX12" fmla="*/ 2129057 w 2144537"/>
                <a:gd name="connsiteY12" fmla="*/ 980008 h 10039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144537" h="1003941">
                  <a:moveTo>
                    <a:pt x="2129057" y="980008"/>
                  </a:moveTo>
                  <a:lnTo>
                    <a:pt x="2129057" y="980008"/>
                  </a:lnTo>
                  <a:cubicBezTo>
                    <a:pt x="2105739" y="1008126"/>
                    <a:pt x="2063220" y="1012241"/>
                    <a:pt x="2035102" y="988238"/>
                  </a:cubicBezTo>
                  <a:lnTo>
                    <a:pt x="1072239" y="172821"/>
                  </a:lnTo>
                  <a:lnTo>
                    <a:pt x="109375" y="988238"/>
                  </a:lnTo>
                  <a:cubicBezTo>
                    <a:pt x="81257" y="1012241"/>
                    <a:pt x="39424" y="1008126"/>
                    <a:pt x="15421" y="980008"/>
                  </a:cubicBezTo>
                  <a:lnTo>
                    <a:pt x="15421" y="980008"/>
                  </a:lnTo>
                  <a:cubicBezTo>
                    <a:pt x="-7897" y="951890"/>
                    <a:pt x="-4468" y="910742"/>
                    <a:pt x="23650" y="887425"/>
                  </a:cubicBezTo>
                  <a:lnTo>
                    <a:pt x="970055" y="87096"/>
                  </a:lnTo>
                  <a:lnTo>
                    <a:pt x="1072925" y="0"/>
                  </a:lnTo>
                  <a:lnTo>
                    <a:pt x="1175109" y="87096"/>
                  </a:lnTo>
                  <a:lnTo>
                    <a:pt x="2121513" y="887425"/>
                  </a:lnTo>
                  <a:cubicBezTo>
                    <a:pt x="2148945" y="910057"/>
                    <a:pt x="2152374" y="951890"/>
                    <a:pt x="2129057" y="980008"/>
                  </a:cubicBez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  <a:ln w="685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947" name="任意多边形: 形状 946">
              <a:extLst>
                <a:ext uri="{FF2B5EF4-FFF2-40B4-BE49-F238E27FC236}">
                  <a16:creationId xmlns:a16="http://schemas.microsoft.com/office/drawing/2014/main" id="{A804C078-3DDB-1FBD-CA03-755AB6B6A705}"/>
                </a:ext>
              </a:extLst>
            </p:cNvPr>
            <p:cNvSpPr/>
            <p:nvPr/>
          </p:nvSpPr>
          <p:spPr>
            <a:xfrm>
              <a:off x="9267966" y="4865866"/>
              <a:ext cx="63345" cy="36511"/>
            </a:xfrm>
            <a:custGeom>
              <a:avLst/>
              <a:gdLst>
                <a:gd name="connsiteX0" fmla="*/ 0 w 98755"/>
                <a:gd name="connsiteY0" fmla="*/ 0 h 56921"/>
                <a:gd name="connsiteX1" fmla="*/ 98755 w 98755"/>
                <a:gd name="connsiteY1" fmla="*/ 0 h 56921"/>
                <a:gd name="connsiteX2" fmla="*/ 98755 w 98755"/>
                <a:gd name="connsiteY2" fmla="*/ 56921 h 56921"/>
                <a:gd name="connsiteX3" fmla="*/ 0 w 98755"/>
                <a:gd name="connsiteY3" fmla="*/ 56921 h 56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8755" h="56921">
                  <a:moveTo>
                    <a:pt x="0" y="0"/>
                  </a:moveTo>
                  <a:lnTo>
                    <a:pt x="98755" y="0"/>
                  </a:lnTo>
                  <a:lnTo>
                    <a:pt x="98755" y="56921"/>
                  </a:lnTo>
                  <a:lnTo>
                    <a:pt x="0" y="56921"/>
                  </a:lnTo>
                  <a:close/>
                </a:path>
              </a:pathLst>
            </a:cu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  <a:ln w="685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948" name="任意多边形: 形状 947">
              <a:extLst>
                <a:ext uri="{FF2B5EF4-FFF2-40B4-BE49-F238E27FC236}">
                  <a16:creationId xmlns:a16="http://schemas.microsoft.com/office/drawing/2014/main" id="{8587860C-F649-FC59-2F83-7FFF4F03D50A}"/>
                </a:ext>
              </a:extLst>
            </p:cNvPr>
            <p:cNvSpPr/>
            <p:nvPr/>
          </p:nvSpPr>
          <p:spPr>
            <a:xfrm>
              <a:off x="9739097" y="4480076"/>
              <a:ext cx="58506" cy="36511"/>
            </a:xfrm>
            <a:custGeom>
              <a:avLst/>
              <a:gdLst>
                <a:gd name="connsiteX0" fmla="*/ 0 w 91211"/>
                <a:gd name="connsiteY0" fmla="*/ 0 h 56921"/>
                <a:gd name="connsiteX1" fmla="*/ 91211 w 91211"/>
                <a:gd name="connsiteY1" fmla="*/ 0 h 56921"/>
                <a:gd name="connsiteX2" fmla="*/ 91211 w 91211"/>
                <a:gd name="connsiteY2" fmla="*/ 56921 h 56921"/>
                <a:gd name="connsiteX3" fmla="*/ 0 w 91211"/>
                <a:gd name="connsiteY3" fmla="*/ 56921 h 56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1211" h="56921">
                  <a:moveTo>
                    <a:pt x="0" y="0"/>
                  </a:moveTo>
                  <a:lnTo>
                    <a:pt x="91211" y="0"/>
                  </a:lnTo>
                  <a:lnTo>
                    <a:pt x="91211" y="56921"/>
                  </a:lnTo>
                  <a:lnTo>
                    <a:pt x="0" y="56921"/>
                  </a:lnTo>
                  <a:close/>
                </a:path>
              </a:pathLst>
            </a:cu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  <a:ln w="685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949" name="任意多边形: 形状 948">
              <a:extLst>
                <a:ext uri="{FF2B5EF4-FFF2-40B4-BE49-F238E27FC236}">
                  <a16:creationId xmlns:a16="http://schemas.microsoft.com/office/drawing/2014/main" id="{05439B5F-0E52-C8CA-D6AE-9B70E9494F63}"/>
                </a:ext>
              </a:extLst>
            </p:cNvPr>
            <p:cNvSpPr/>
            <p:nvPr/>
          </p:nvSpPr>
          <p:spPr>
            <a:xfrm>
              <a:off x="9058361" y="4422009"/>
              <a:ext cx="1375587" cy="643966"/>
            </a:xfrm>
            <a:custGeom>
              <a:avLst/>
              <a:gdLst>
                <a:gd name="connsiteX0" fmla="*/ 2129057 w 2144537"/>
                <a:gd name="connsiteY0" fmla="*/ 980008 h 1003941"/>
                <a:gd name="connsiteX1" fmla="*/ 2129057 w 2144537"/>
                <a:gd name="connsiteY1" fmla="*/ 980008 h 1003941"/>
                <a:gd name="connsiteX2" fmla="*/ 2035102 w 2144537"/>
                <a:gd name="connsiteY2" fmla="*/ 988238 h 1003941"/>
                <a:gd name="connsiteX3" fmla="*/ 1072239 w 2144537"/>
                <a:gd name="connsiteY3" fmla="*/ 172821 h 1003941"/>
                <a:gd name="connsiteX4" fmla="*/ 109375 w 2144537"/>
                <a:gd name="connsiteY4" fmla="*/ 988238 h 1003941"/>
                <a:gd name="connsiteX5" fmla="*/ 15421 w 2144537"/>
                <a:gd name="connsiteY5" fmla="*/ 980008 h 1003941"/>
                <a:gd name="connsiteX6" fmla="*/ 15421 w 2144537"/>
                <a:gd name="connsiteY6" fmla="*/ 980008 h 1003941"/>
                <a:gd name="connsiteX7" fmla="*/ 23650 w 2144537"/>
                <a:gd name="connsiteY7" fmla="*/ 887425 h 1003941"/>
                <a:gd name="connsiteX8" fmla="*/ 970055 w 2144537"/>
                <a:gd name="connsiteY8" fmla="*/ 87096 h 1003941"/>
                <a:gd name="connsiteX9" fmla="*/ 1072925 w 2144537"/>
                <a:gd name="connsiteY9" fmla="*/ 0 h 1003941"/>
                <a:gd name="connsiteX10" fmla="*/ 1175109 w 2144537"/>
                <a:gd name="connsiteY10" fmla="*/ 87096 h 1003941"/>
                <a:gd name="connsiteX11" fmla="*/ 2121513 w 2144537"/>
                <a:gd name="connsiteY11" fmla="*/ 887425 h 1003941"/>
                <a:gd name="connsiteX12" fmla="*/ 2129057 w 2144537"/>
                <a:gd name="connsiteY12" fmla="*/ 980008 h 10039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144537" h="1003941">
                  <a:moveTo>
                    <a:pt x="2129057" y="980008"/>
                  </a:moveTo>
                  <a:lnTo>
                    <a:pt x="2129057" y="980008"/>
                  </a:lnTo>
                  <a:cubicBezTo>
                    <a:pt x="2105739" y="1008126"/>
                    <a:pt x="2063220" y="1012241"/>
                    <a:pt x="2035102" y="988238"/>
                  </a:cubicBezTo>
                  <a:lnTo>
                    <a:pt x="1072239" y="172821"/>
                  </a:lnTo>
                  <a:lnTo>
                    <a:pt x="109375" y="988238"/>
                  </a:lnTo>
                  <a:cubicBezTo>
                    <a:pt x="81257" y="1012241"/>
                    <a:pt x="39424" y="1008126"/>
                    <a:pt x="15421" y="980008"/>
                  </a:cubicBezTo>
                  <a:lnTo>
                    <a:pt x="15421" y="980008"/>
                  </a:lnTo>
                  <a:cubicBezTo>
                    <a:pt x="-7897" y="951890"/>
                    <a:pt x="-4468" y="910742"/>
                    <a:pt x="23650" y="887425"/>
                  </a:cubicBezTo>
                  <a:lnTo>
                    <a:pt x="970055" y="87096"/>
                  </a:lnTo>
                  <a:lnTo>
                    <a:pt x="1072925" y="0"/>
                  </a:lnTo>
                  <a:lnTo>
                    <a:pt x="1175109" y="87096"/>
                  </a:lnTo>
                  <a:lnTo>
                    <a:pt x="2121513" y="887425"/>
                  </a:lnTo>
                  <a:cubicBezTo>
                    <a:pt x="2148945" y="910057"/>
                    <a:pt x="2152374" y="951890"/>
                    <a:pt x="2129057" y="980008"/>
                  </a:cubicBezTo>
                  <a:close/>
                </a:path>
              </a:pathLst>
            </a:custGeom>
            <a:noFill/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0" name="任意多边形: 形状 949">
              <a:extLst>
                <a:ext uri="{FF2B5EF4-FFF2-40B4-BE49-F238E27FC236}">
                  <a16:creationId xmlns:a16="http://schemas.microsoft.com/office/drawing/2014/main" id="{00E3FB8C-315F-1A6B-AFEC-BC233526CC54}"/>
                </a:ext>
              </a:extLst>
            </p:cNvPr>
            <p:cNvSpPr/>
            <p:nvPr/>
          </p:nvSpPr>
          <p:spPr>
            <a:xfrm>
              <a:off x="10587220" y="5427176"/>
              <a:ext cx="4399" cy="671284"/>
            </a:xfrm>
            <a:custGeom>
              <a:avLst/>
              <a:gdLst>
                <a:gd name="connsiteX0" fmla="*/ 0 w 6858"/>
                <a:gd name="connsiteY0" fmla="*/ 1046531 h 1046530"/>
                <a:gd name="connsiteX1" fmla="*/ 0 w 6858"/>
                <a:gd name="connsiteY1" fmla="*/ 0 h 1046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858" h="1046530">
                  <a:moveTo>
                    <a:pt x="0" y="1046531"/>
                  </a:moveTo>
                  <a:lnTo>
                    <a:pt x="0" y="0"/>
                  </a:lnTo>
                </a:path>
              </a:pathLst>
            </a:custGeom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1" name="任意多边形: 形状 950">
              <a:extLst>
                <a:ext uri="{FF2B5EF4-FFF2-40B4-BE49-F238E27FC236}">
                  <a16:creationId xmlns:a16="http://schemas.microsoft.com/office/drawing/2014/main" id="{874D30CE-EA1B-2010-4D59-E2707A13CBBB}"/>
                </a:ext>
              </a:extLst>
            </p:cNvPr>
            <p:cNvSpPr/>
            <p:nvPr/>
          </p:nvSpPr>
          <p:spPr>
            <a:xfrm>
              <a:off x="10790453" y="5427176"/>
              <a:ext cx="4399" cy="671284"/>
            </a:xfrm>
            <a:custGeom>
              <a:avLst/>
              <a:gdLst>
                <a:gd name="connsiteX0" fmla="*/ 0 w 6858"/>
                <a:gd name="connsiteY0" fmla="*/ 1046531 h 1046530"/>
                <a:gd name="connsiteX1" fmla="*/ 0 w 6858"/>
                <a:gd name="connsiteY1" fmla="*/ 0 h 1046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858" h="1046530">
                  <a:moveTo>
                    <a:pt x="0" y="1046531"/>
                  </a:moveTo>
                  <a:lnTo>
                    <a:pt x="0" y="0"/>
                  </a:lnTo>
                </a:path>
              </a:pathLst>
            </a:custGeom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2" name="任意多边形: 形状 951">
              <a:extLst>
                <a:ext uri="{FF2B5EF4-FFF2-40B4-BE49-F238E27FC236}">
                  <a16:creationId xmlns:a16="http://schemas.microsoft.com/office/drawing/2014/main" id="{C88B724A-6085-8853-9098-FC57446E1652}"/>
                </a:ext>
              </a:extLst>
            </p:cNvPr>
            <p:cNvSpPr/>
            <p:nvPr/>
          </p:nvSpPr>
          <p:spPr>
            <a:xfrm>
              <a:off x="9747455" y="4884342"/>
              <a:ext cx="4399" cy="255141"/>
            </a:xfrm>
            <a:custGeom>
              <a:avLst/>
              <a:gdLst>
                <a:gd name="connsiteX0" fmla="*/ 0 w 6858"/>
                <a:gd name="connsiteY0" fmla="*/ 397764 h 397764"/>
                <a:gd name="connsiteX1" fmla="*/ 0 w 6858"/>
                <a:gd name="connsiteY1" fmla="*/ 0 h 397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858" h="397764">
                  <a:moveTo>
                    <a:pt x="0" y="397764"/>
                  </a:moveTo>
                  <a:lnTo>
                    <a:pt x="0" y="0"/>
                  </a:lnTo>
                </a:path>
              </a:pathLst>
            </a:custGeom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3" name="任意多边形: 形状 952">
              <a:extLst>
                <a:ext uri="{FF2B5EF4-FFF2-40B4-BE49-F238E27FC236}">
                  <a16:creationId xmlns:a16="http://schemas.microsoft.com/office/drawing/2014/main" id="{10495D91-8E7E-725A-A34B-D5989E2856DC}"/>
                </a:ext>
              </a:extLst>
            </p:cNvPr>
            <p:cNvSpPr/>
            <p:nvPr/>
          </p:nvSpPr>
          <p:spPr>
            <a:xfrm>
              <a:off x="9619884" y="5011912"/>
              <a:ext cx="255141" cy="4399"/>
            </a:xfrm>
            <a:custGeom>
              <a:avLst/>
              <a:gdLst>
                <a:gd name="connsiteX0" fmla="*/ 0 w 397764"/>
                <a:gd name="connsiteY0" fmla="*/ 0 h 6858"/>
                <a:gd name="connsiteX1" fmla="*/ 397764 w 397764"/>
                <a:gd name="connsiteY1" fmla="*/ 0 h 6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97764" h="6858">
                  <a:moveTo>
                    <a:pt x="0" y="0"/>
                  </a:moveTo>
                  <a:lnTo>
                    <a:pt x="397764" y="0"/>
                  </a:lnTo>
                </a:path>
              </a:pathLst>
            </a:custGeom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4" name="任意多边形: 形状 953">
              <a:extLst>
                <a:ext uri="{FF2B5EF4-FFF2-40B4-BE49-F238E27FC236}">
                  <a16:creationId xmlns:a16="http://schemas.microsoft.com/office/drawing/2014/main" id="{15654E40-4FA8-FCC1-AA60-1273F5EAB4A0}"/>
                </a:ext>
              </a:extLst>
            </p:cNvPr>
            <p:cNvSpPr/>
            <p:nvPr/>
          </p:nvSpPr>
          <p:spPr>
            <a:xfrm>
              <a:off x="7762195" y="5799329"/>
              <a:ext cx="827008" cy="17596"/>
            </a:xfrm>
            <a:custGeom>
              <a:avLst/>
              <a:gdLst>
                <a:gd name="connsiteX0" fmla="*/ 0 w 1289304"/>
                <a:gd name="connsiteY0" fmla="*/ 0 h 27432"/>
                <a:gd name="connsiteX1" fmla="*/ 1289304 w 1289304"/>
                <a:gd name="connsiteY1" fmla="*/ 0 h 27432"/>
                <a:gd name="connsiteX2" fmla="*/ 1289304 w 1289304"/>
                <a:gd name="connsiteY2" fmla="*/ 27432 h 27432"/>
                <a:gd name="connsiteX3" fmla="*/ 0 w 1289304"/>
                <a:gd name="connsiteY3" fmla="*/ 27432 h 27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89304" h="27432">
                  <a:moveTo>
                    <a:pt x="0" y="0"/>
                  </a:moveTo>
                  <a:lnTo>
                    <a:pt x="1289304" y="0"/>
                  </a:lnTo>
                  <a:lnTo>
                    <a:pt x="1289304" y="27432"/>
                  </a:lnTo>
                  <a:lnTo>
                    <a:pt x="0" y="27432"/>
                  </a:lnTo>
                  <a:close/>
                </a:path>
              </a:pathLst>
            </a:custGeom>
            <a:noFill/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5" name="任意多边形: 形状 954">
              <a:extLst>
                <a:ext uri="{FF2B5EF4-FFF2-40B4-BE49-F238E27FC236}">
                  <a16:creationId xmlns:a16="http://schemas.microsoft.com/office/drawing/2014/main" id="{27C13310-8B43-9BA5-0FF2-93D98BCC36B2}"/>
                </a:ext>
              </a:extLst>
            </p:cNvPr>
            <p:cNvSpPr/>
            <p:nvPr/>
          </p:nvSpPr>
          <p:spPr>
            <a:xfrm>
              <a:off x="7762195" y="5923821"/>
              <a:ext cx="827008" cy="17596"/>
            </a:xfrm>
            <a:custGeom>
              <a:avLst/>
              <a:gdLst>
                <a:gd name="connsiteX0" fmla="*/ 0 w 1289304"/>
                <a:gd name="connsiteY0" fmla="*/ 0 h 27432"/>
                <a:gd name="connsiteX1" fmla="*/ 1289304 w 1289304"/>
                <a:gd name="connsiteY1" fmla="*/ 0 h 27432"/>
                <a:gd name="connsiteX2" fmla="*/ 1289304 w 1289304"/>
                <a:gd name="connsiteY2" fmla="*/ 27432 h 27432"/>
                <a:gd name="connsiteX3" fmla="*/ 0 w 1289304"/>
                <a:gd name="connsiteY3" fmla="*/ 27432 h 27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89304" h="27432">
                  <a:moveTo>
                    <a:pt x="0" y="0"/>
                  </a:moveTo>
                  <a:lnTo>
                    <a:pt x="1289304" y="0"/>
                  </a:lnTo>
                  <a:lnTo>
                    <a:pt x="1289304" y="27432"/>
                  </a:lnTo>
                  <a:lnTo>
                    <a:pt x="0" y="27432"/>
                  </a:lnTo>
                  <a:close/>
                </a:path>
              </a:pathLst>
            </a:custGeom>
            <a:noFill/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6" name="任意多边形: 形状 955">
              <a:extLst>
                <a:ext uri="{FF2B5EF4-FFF2-40B4-BE49-F238E27FC236}">
                  <a16:creationId xmlns:a16="http://schemas.microsoft.com/office/drawing/2014/main" id="{C18931EB-AB95-E236-232B-6343B924C7AA}"/>
                </a:ext>
              </a:extLst>
            </p:cNvPr>
            <p:cNvSpPr/>
            <p:nvPr/>
          </p:nvSpPr>
          <p:spPr>
            <a:xfrm>
              <a:off x="7888886" y="5194910"/>
              <a:ext cx="4399" cy="903550"/>
            </a:xfrm>
            <a:custGeom>
              <a:avLst/>
              <a:gdLst>
                <a:gd name="connsiteX0" fmla="*/ 0 w 6858"/>
                <a:gd name="connsiteY0" fmla="*/ 1408633 h 1408633"/>
                <a:gd name="connsiteX1" fmla="*/ 0 w 6858"/>
                <a:gd name="connsiteY1" fmla="*/ 0 h 14086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858" h="1408633">
                  <a:moveTo>
                    <a:pt x="0" y="1408633"/>
                  </a:moveTo>
                  <a:lnTo>
                    <a:pt x="0" y="0"/>
                  </a:lnTo>
                </a:path>
              </a:pathLst>
            </a:custGeom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7" name="任意多边形: 形状 956">
              <a:extLst>
                <a:ext uri="{FF2B5EF4-FFF2-40B4-BE49-F238E27FC236}">
                  <a16:creationId xmlns:a16="http://schemas.microsoft.com/office/drawing/2014/main" id="{EC493F7D-3084-B1E2-6F94-8B756FE2C652}"/>
                </a:ext>
              </a:extLst>
            </p:cNvPr>
            <p:cNvSpPr/>
            <p:nvPr/>
          </p:nvSpPr>
          <p:spPr>
            <a:xfrm>
              <a:off x="7686093" y="5427176"/>
              <a:ext cx="4399" cy="671284"/>
            </a:xfrm>
            <a:custGeom>
              <a:avLst/>
              <a:gdLst>
                <a:gd name="connsiteX0" fmla="*/ 0 w 6858"/>
                <a:gd name="connsiteY0" fmla="*/ 1046531 h 1046530"/>
                <a:gd name="connsiteX1" fmla="*/ 0 w 6858"/>
                <a:gd name="connsiteY1" fmla="*/ 0 h 1046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858" h="1046530">
                  <a:moveTo>
                    <a:pt x="0" y="1046531"/>
                  </a:moveTo>
                  <a:lnTo>
                    <a:pt x="0" y="0"/>
                  </a:lnTo>
                </a:path>
              </a:pathLst>
            </a:custGeom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8" name="任意多边形: 形状 957">
              <a:extLst>
                <a:ext uri="{FF2B5EF4-FFF2-40B4-BE49-F238E27FC236}">
                  <a16:creationId xmlns:a16="http://schemas.microsoft.com/office/drawing/2014/main" id="{5C3E55A8-BF79-7ED5-2AA0-F23BEDDA5A13}"/>
                </a:ext>
              </a:extLst>
            </p:cNvPr>
            <p:cNvSpPr/>
            <p:nvPr/>
          </p:nvSpPr>
          <p:spPr>
            <a:xfrm>
              <a:off x="8186257" y="5261774"/>
              <a:ext cx="4399" cy="836686"/>
            </a:xfrm>
            <a:custGeom>
              <a:avLst/>
              <a:gdLst>
                <a:gd name="connsiteX0" fmla="*/ 0 w 6858"/>
                <a:gd name="connsiteY0" fmla="*/ 1304392 h 1304391"/>
                <a:gd name="connsiteX1" fmla="*/ 0 w 6858"/>
                <a:gd name="connsiteY1" fmla="*/ 0 h 1304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858" h="1304391">
                  <a:moveTo>
                    <a:pt x="0" y="1304392"/>
                  </a:moveTo>
                  <a:lnTo>
                    <a:pt x="0" y="0"/>
                  </a:lnTo>
                </a:path>
              </a:pathLst>
            </a:custGeom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9" name="任意多边形: 形状 958">
              <a:extLst>
                <a:ext uri="{FF2B5EF4-FFF2-40B4-BE49-F238E27FC236}">
                  <a16:creationId xmlns:a16="http://schemas.microsoft.com/office/drawing/2014/main" id="{F2ED2181-B43B-C80A-F7ED-5EC9E3FA798C}"/>
                </a:ext>
              </a:extLst>
            </p:cNvPr>
            <p:cNvSpPr/>
            <p:nvPr/>
          </p:nvSpPr>
          <p:spPr>
            <a:xfrm>
              <a:off x="8473071" y="5661202"/>
              <a:ext cx="61586" cy="437258"/>
            </a:xfrm>
            <a:custGeom>
              <a:avLst/>
              <a:gdLst>
                <a:gd name="connsiteX0" fmla="*/ 96012 w 96012"/>
                <a:gd name="connsiteY0" fmla="*/ 681685 h 681685"/>
                <a:gd name="connsiteX1" fmla="*/ 0 w 96012"/>
                <a:gd name="connsiteY1" fmla="*/ 681685 h 681685"/>
                <a:gd name="connsiteX2" fmla="*/ 0 w 96012"/>
                <a:gd name="connsiteY2" fmla="*/ 85039 h 681685"/>
                <a:gd name="connsiteX3" fmla="*/ 48006 w 96012"/>
                <a:gd name="connsiteY3" fmla="*/ 0 h 681685"/>
                <a:gd name="connsiteX4" fmla="*/ 96012 w 96012"/>
                <a:gd name="connsiteY4" fmla="*/ 85039 h 681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012" h="681685">
                  <a:moveTo>
                    <a:pt x="96012" y="681685"/>
                  </a:moveTo>
                  <a:lnTo>
                    <a:pt x="0" y="681685"/>
                  </a:lnTo>
                  <a:lnTo>
                    <a:pt x="0" y="85039"/>
                  </a:lnTo>
                  <a:lnTo>
                    <a:pt x="48006" y="0"/>
                  </a:lnTo>
                  <a:lnTo>
                    <a:pt x="96012" y="85039"/>
                  </a:lnTo>
                  <a:close/>
                </a:path>
              </a:pathLst>
            </a:custGeom>
            <a:solidFill>
              <a:srgbClr val="663333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0" name="任意多边形: 形状 959">
              <a:extLst>
                <a:ext uri="{FF2B5EF4-FFF2-40B4-BE49-F238E27FC236}">
                  <a16:creationId xmlns:a16="http://schemas.microsoft.com/office/drawing/2014/main" id="{CE9C042D-E450-80D1-C62D-D228179028A4}"/>
                </a:ext>
              </a:extLst>
            </p:cNvPr>
            <p:cNvSpPr/>
            <p:nvPr/>
          </p:nvSpPr>
          <p:spPr>
            <a:xfrm>
              <a:off x="8473071" y="5661202"/>
              <a:ext cx="61586" cy="437258"/>
            </a:xfrm>
            <a:custGeom>
              <a:avLst/>
              <a:gdLst>
                <a:gd name="connsiteX0" fmla="*/ 96012 w 96012"/>
                <a:gd name="connsiteY0" fmla="*/ 681685 h 681685"/>
                <a:gd name="connsiteX1" fmla="*/ 0 w 96012"/>
                <a:gd name="connsiteY1" fmla="*/ 681685 h 681685"/>
                <a:gd name="connsiteX2" fmla="*/ 0 w 96012"/>
                <a:gd name="connsiteY2" fmla="*/ 85039 h 681685"/>
                <a:gd name="connsiteX3" fmla="*/ 48006 w 96012"/>
                <a:gd name="connsiteY3" fmla="*/ 0 h 681685"/>
                <a:gd name="connsiteX4" fmla="*/ 96012 w 96012"/>
                <a:gd name="connsiteY4" fmla="*/ 85039 h 681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012" h="681685">
                  <a:moveTo>
                    <a:pt x="96012" y="681685"/>
                  </a:moveTo>
                  <a:lnTo>
                    <a:pt x="0" y="681685"/>
                  </a:lnTo>
                  <a:lnTo>
                    <a:pt x="0" y="85039"/>
                  </a:lnTo>
                  <a:lnTo>
                    <a:pt x="48006" y="0"/>
                  </a:lnTo>
                  <a:lnTo>
                    <a:pt x="96012" y="85039"/>
                  </a:lnTo>
                  <a:close/>
                </a:path>
              </a:pathLst>
            </a:custGeom>
            <a:noFill/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1" name="任意多边形: 形状 960">
              <a:extLst>
                <a:ext uri="{FF2B5EF4-FFF2-40B4-BE49-F238E27FC236}">
                  <a16:creationId xmlns:a16="http://schemas.microsoft.com/office/drawing/2014/main" id="{EF28AF19-F4E3-D720-EB39-3E2693B6E010}"/>
                </a:ext>
              </a:extLst>
            </p:cNvPr>
            <p:cNvSpPr/>
            <p:nvPr/>
          </p:nvSpPr>
          <p:spPr>
            <a:xfrm>
              <a:off x="8309428" y="5661202"/>
              <a:ext cx="61586" cy="437258"/>
            </a:xfrm>
            <a:custGeom>
              <a:avLst/>
              <a:gdLst>
                <a:gd name="connsiteX0" fmla="*/ 96012 w 96012"/>
                <a:gd name="connsiteY0" fmla="*/ 681685 h 681685"/>
                <a:gd name="connsiteX1" fmla="*/ 0 w 96012"/>
                <a:gd name="connsiteY1" fmla="*/ 681685 h 681685"/>
                <a:gd name="connsiteX2" fmla="*/ 0 w 96012"/>
                <a:gd name="connsiteY2" fmla="*/ 85039 h 681685"/>
                <a:gd name="connsiteX3" fmla="*/ 48006 w 96012"/>
                <a:gd name="connsiteY3" fmla="*/ 0 h 681685"/>
                <a:gd name="connsiteX4" fmla="*/ 96012 w 96012"/>
                <a:gd name="connsiteY4" fmla="*/ 85039 h 681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012" h="681685">
                  <a:moveTo>
                    <a:pt x="96012" y="681685"/>
                  </a:moveTo>
                  <a:lnTo>
                    <a:pt x="0" y="681685"/>
                  </a:lnTo>
                  <a:lnTo>
                    <a:pt x="0" y="85039"/>
                  </a:lnTo>
                  <a:lnTo>
                    <a:pt x="48006" y="0"/>
                  </a:lnTo>
                  <a:lnTo>
                    <a:pt x="96012" y="85039"/>
                  </a:lnTo>
                  <a:close/>
                </a:path>
              </a:pathLst>
            </a:custGeom>
            <a:solidFill>
              <a:srgbClr val="663333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2" name="任意多边形: 形状 961">
              <a:extLst>
                <a:ext uri="{FF2B5EF4-FFF2-40B4-BE49-F238E27FC236}">
                  <a16:creationId xmlns:a16="http://schemas.microsoft.com/office/drawing/2014/main" id="{E3938F78-F90F-B30B-6CCD-BC6A64B7BFF7}"/>
                </a:ext>
              </a:extLst>
            </p:cNvPr>
            <p:cNvSpPr/>
            <p:nvPr/>
          </p:nvSpPr>
          <p:spPr>
            <a:xfrm>
              <a:off x="8309428" y="5661202"/>
              <a:ext cx="61586" cy="437258"/>
            </a:xfrm>
            <a:custGeom>
              <a:avLst/>
              <a:gdLst>
                <a:gd name="connsiteX0" fmla="*/ 96012 w 96012"/>
                <a:gd name="connsiteY0" fmla="*/ 681685 h 681685"/>
                <a:gd name="connsiteX1" fmla="*/ 0 w 96012"/>
                <a:gd name="connsiteY1" fmla="*/ 681685 h 681685"/>
                <a:gd name="connsiteX2" fmla="*/ 0 w 96012"/>
                <a:gd name="connsiteY2" fmla="*/ 85039 h 681685"/>
                <a:gd name="connsiteX3" fmla="*/ 48006 w 96012"/>
                <a:gd name="connsiteY3" fmla="*/ 0 h 681685"/>
                <a:gd name="connsiteX4" fmla="*/ 96012 w 96012"/>
                <a:gd name="connsiteY4" fmla="*/ 85039 h 681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012" h="681685">
                  <a:moveTo>
                    <a:pt x="96012" y="681685"/>
                  </a:moveTo>
                  <a:lnTo>
                    <a:pt x="0" y="681685"/>
                  </a:lnTo>
                  <a:lnTo>
                    <a:pt x="0" y="85039"/>
                  </a:lnTo>
                  <a:lnTo>
                    <a:pt x="48006" y="0"/>
                  </a:lnTo>
                  <a:lnTo>
                    <a:pt x="96012" y="85039"/>
                  </a:lnTo>
                  <a:close/>
                </a:path>
              </a:pathLst>
            </a:custGeom>
            <a:noFill/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3" name="任意多边形: 形状 962">
              <a:extLst>
                <a:ext uri="{FF2B5EF4-FFF2-40B4-BE49-F238E27FC236}">
                  <a16:creationId xmlns:a16="http://schemas.microsoft.com/office/drawing/2014/main" id="{691355A6-B347-AD11-2438-6D563925CC43}"/>
                </a:ext>
              </a:extLst>
            </p:cNvPr>
            <p:cNvSpPr/>
            <p:nvPr/>
          </p:nvSpPr>
          <p:spPr>
            <a:xfrm>
              <a:off x="8146226" y="5661202"/>
              <a:ext cx="61586" cy="437258"/>
            </a:xfrm>
            <a:custGeom>
              <a:avLst/>
              <a:gdLst>
                <a:gd name="connsiteX0" fmla="*/ 96012 w 96012"/>
                <a:gd name="connsiteY0" fmla="*/ 681685 h 681685"/>
                <a:gd name="connsiteX1" fmla="*/ 0 w 96012"/>
                <a:gd name="connsiteY1" fmla="*/ 681685 h 681685"/>
                <a:gd name="connsiteX2" fmla="*/ 0 w 96012"/>
                <a:gd name="connsiteY2" fmla="*/ 85039 h 681685"/>
                <a:gd name="connsiteX3" fmla="*/ 48006 w 96012"/>
                <a:gd name="connsiteY3" fmla="*/ 0 h 681685"/>
                <a:gd name="connsiteX4" fmla="*/ 96012 w 96012"/>
                <a:gd name="connsiteY4" fmla="*/ 85039 h 681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012" h="681685">
                  <a:moveTo>
                    <a:pt x="96012" y="681685"/>
                  </a:moveTo>
                  <a:lnTo>
                    <a:pt x="0" y="681685"/>
                  </a:lnTo>
                  <a:lnTo>
                    <a:pt x="0" y="85039"/>
                  </a:lnTo>
                  <a:lnTo>
                    <a:pt x="48006" y="0"/>
                  </a:lnTo>
                  <a:lnTo>
                    <a:pt x="96012" y="85039"/>
                  </a:lnTo>
                  <a:close/>
                </a:path>
              </a:pathLst>
            </a:custGeom>
            <a:solidFill>
              <a:srgbClr val="663333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4" name="任意多边形: 形状 963">
              <a:extLst>
                <a:ext uri="{FF2B5EF4-FFF2-40B4-BE49-F238E27FC236}">
                  <a16:creationId xmlns:a16="http://schemas.microsoft.com/office/drawing/2014/main" id="{796717DF-8E51-3D88-4E54-55BE1DD45EAE}"/>
                </a:ext>
              </a:extLst>
            </p:cNvPr>
            <p:cNvSpPr/>
            <p:nvPr/>
          </p:nvSpPr>
          <p:spPr>
            <a:xfrm>
              <a:off x="8146226" y="5661202"/>
              <a:ext cx="61586" cy="437258"/>
            </a:xfrm>
            <a:custGeom>
              <a:avLst/>
              <a:gdLst>
                <a:gd name="connsiteX0" fmla="*/ 96012 w 96012"/>
                <a:gd name="connsiteY0" fmla="*/ 681685 h 681685"/>
                <a:gd name="connsiteX1" fmla="*/ 0 w 96012"/>
                <a:gd name="connsiteY1" fmla="*/ 681685 h 681685"/>
                <a:gd name="connsiteX2" fmla="*/ 0 w 96012"/>
                <a:gd name="connsiteY2" fmla="*/ 85039 h 681685"/>
                <a:gd name="connsiteX3" fmla="*/ 48006 w 96012"/>
                <a:gd name="connsiteY3" fmla="*/ 0 h 681685"/>
                <a:gd name="connsiteX4" fmla="*/ 96012 w 96012"/>
                <a:gd name="connsiteY4" fmla="*/ 85039 h 681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012" h="681685">
                  <a:moveTo>
                    <a:pt x="96012" y="681685"/>
                  </a:moveTo>
                  <a:lnTo>
                    <a:pt x="0" y="681685"/>
                  </a:lnTo>
                  <a:lnTo>
                    <a:pt x="0" y="85039"/>
                  </a:lnTo>
                  <a:lnTo>
                    <a:pt x="48006" y="0"/>
                  </a:lnTo>
                  <a:lnTo>
                    <a:pt x="96012" y="85039"/>
                  </a:lnTo>
                  <a:close/>
                </a:path>
              </a:pathLst>
            </a:custGeom>
            <a:noFill/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5" name="任意多边形: 形状 964">
              <a:extLst>
                <a:ext uri="{FF2B5EF4-FFF2-40B4-BE49-F238E27FC236}">
                  <a16:creationId xmlns:a16="http://schemas.microsoft.com/office/drawing/2014/main" id="{CEB16CF1-91A1-68D6-2133-9FBFAC6D12A9}"/>
                </a:ext>
              </a:extLst>
            </p:cNvPr>
            <p:cNvSpPr/>
            <p:nvPr/>
          </p:nvSpPr>
          <p:spPr>
            <a:xfrm>
              <a:off x="7983024" y="5661202"/>
              <a:ext cx="61586" cy="437258"/>
            </a:xfrm>
            <a:custGeom>
              <a:avLst/>
              <a:gdLst>
                <a:gd name="connsiteX0" fmla="*/ 96012 w 96012"/>
                <a:gd name="connsiteY0" fmla="*/ 681685 h 681685"/>
                <a:gd name="connsiteX1" fmla="*/ 0 w 96012"/>
                <a:gd name="connsiteY1" fmla="*/ 681685 h 681685"/>
                <a:gd name="connsiteX2" fmla="*/ 0 w 96012"/>
                <a:gd name="connsiteY2" fmla="*/ 85039 h 681685"/>
                <a:gd name="connsiteX3" fmla="*/ 48006 w 96012"/>
                <a:gd name="connsiteY3" fmla="*/ 0 h 681685"/>
                <a:gd name="connsiteX4" fmla="*/ 96012 w 96012"/>
                <a:gd name="connsiteY4" fmla="*/ 85039 h 681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012" h="681685">
                  <a:moveTo>
                    <a:pt x="96012" y="681685"/>
                  </a:moveTo>
                  <a:lnTo>
                    <a:pt x="0" y="681685"/>
                  </a:lnTo>
                  <a:lnTo>
                    <a:pt x="0" y="85039"/>
                  </a:lnTo>
                  <a:lnTo>
                    <a:pt x="48006" y="0"/>
                  </a:lnTo>
                  <a:lnTo>
                    <a:pt x="96012" y="85039"/>
                  </a:lnTo>
                  <a:close/>
                </a:path>
              </a:pathLst>
            </a:custGeom>
            <a:solidFill>
              <a:srgbClr val="663333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6" name="任意多边形: 形状 965">
              <a:extLst>
                <a:ext uri="{FF2B5EF4-FFF2-40B4-BE49-F238E27FC236}">
                  <a16:creationId xmlns:a16="http://schemas.microsoft.com/office/drawing/2014/main" id="{66456A3D-B8E6-BC5D-2C1F-488F875E92F7}"/>
                </a:ext>
              </a:extLst>
            </p:cNvPr>
            <p:cNvSpPr/>
            <p:nvPr/>
          </p:nvSpPr>
          <p:spPr>
            <a:xfrm>
              <a:off x="7983024" y="5661202"/>
              <a:ext cx="61586" cy="437258"/>
            </a:xfrm>
            <a:custGeom>
              <a:avLst/>
              <a:gdLst>
                <a:gd name="connsiteX0" fmla="*/ 96012 w 96012"/>
                <a:gd name="connsiteY0" fmla="*/ 681685 h 681685"/>
                <a:gd name="connsiteX1" fmla="*/ 0 w 96012"/>
                <a:gd name="connsiteY1" fmla="*/ 681685 h 681685"/>
                <a:gd name="connsiteX2" fmla="*/ 0 w 96012"/>
                <a:gd name="connsiteY2" fmla="*/ 85039 h 681685"/>
                <a:gd name="connsiteX3" fmla="*/ 48006 w 96012"/>
                <a:gd name="connsiteY3" fmla="*/ 0 h 681685"/>
                <a:gd name="connsiteX4" fmla="*/ 96012 w 96012"/>
                <a:gd name="connsiteY4" fmla="*/ 85039 h 681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012" h="681685">
                  <a:moveTo>
                    <a:pt x="96012" y="681685"/>
                  </a:moveTo>
                  <a:lnTo>
                    <a:pt x="0" y="681685"/>
                  </a:lnTo>
                  <a:lnTo>
                    <a:pt x="0" y="85039"/>
                  </a:lnTo>
                  <a:lnTo>
                    <a:pt x="48006" y="0"/>
                  </a:lnTo>
                  <a:lnTo>
                    <a:pt x="96012" y="85039"/>
                  </a:lnTo>
                  <a:close/>
                </a:path>
              </a:pathLst>
            </a:custGeom>
            <a:noFill/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7" name="任意多边形: 形状 966">
              <a:extLst>
                <a:ext uri="{FF2B5EF4-FFF2-40B4-BE49-F238E27FC236}">
                  <a16:creationId xmlns:a16="http://schemas.microsoft.com/office/drawing/2014/main" id="{862453F7-0146-80FE-C74C-69BE366EC512}"/>
                </a:ext>
              </a:extLst>
            </p:cNvPr>
            <p:cNvSpPr/>
            <p:nvPr/>
          </p:nvSpPr>
          <p:spPr>
            <a:xfrm>
              <a:off x="7819822" y="5661202"/>
              <a:ext cx="61586" cy="437258"/>
            </a:xfrm>
            <a:custGeom>
              <a:avLst/>
              <a:gdLst>
                <a:gd name="connsiteX0" fmla="*/ 96012 w 96012"/>
                <a:gd name="connsiteY0" fmla="*/ 681685 h 681685"/>
                <a:gd name="connsiteX1" fmla="*/ 0 w 96012"/>
                <a:gd name="connsiteY1" fmla="*/ 681685 h 681685"/>
                <a:gd name="connsiteX2" fmla="*/ 0 w 96012"/>
                <a:gd name="connsiteY2" fmla="*/ 85039 h 681685"/>
                <a:gd name="connsiteX3" fmla="*/ 48006 w 96012"/>
                <a:gd name="connsiteY3" fmla="*/ 0 h 681685"/>
                <a:gd name="connsiteX4" fmla="*/ 96012 w 96012"/>
                <a:gd name="connsiteY4" fmla="*/ 85039 h 681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012" h="681685">
                  <a:moveTo>
                    <a:pt x="96012" y="681685"/>
                  </a:moveTo>
                  <a:lnTo>
                    <a:pt x="0" y="681685"/>
                  </a:lnTo>
                  <a:lnTo>
                    <a:pt x="0" y="85039"/>
                  </a:lnTo>
                  <a:lnTo>
                    <a:pt x="48006" y="0"/>
                  </a:lnTo>
                  <a:lnTo>
                    <a:pt x="96012" y="85039"/>
                  </a:lnTo>
                  <a:close/>
                </a:path>
              </a:pathLst>
            </a:custGeom>
            <a:solidFill>
              <a:srgbClr val="663333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8" name="任意多边形: 形状 967">
              <a:extLst>
                <a:ext uri="{FF2B5EF4-FFF2-40B4-BE49-F238E27FC236}">
                  <a16:creationId xmlns:a16="http://schemas.microsoft.com/office/drawing/2014/main" id="{0FAB8709-F91E-A53D-D364-CDCA9BF39FB2}"/>
                </a:ext>
              </a:extLst>
            </p:cNvPr>
            <p:cNvSpPr/>
            <p:nvPr/>
          </p:nvSpPr>
          <p:spPr>
            <a:xfrm>
              <a:off x="7819822" y="5661202"/>
              <a:ext cx="61586" cy="437258"/>
            </a:xfrm>
            <a:custGeom>
              <a:avLst/>
              <a:gdLst>
                <a:gd name="connsiteX0" fmla="*/ 96012 w 96012"/>
                <a:gd name="connsiteY0" fmla="*/ 681685 h 681685"/>
                <a:gd name="connsiteX1" fmla="*/ 0 w 96012"/>
                <a:gd name="connsiteY1" fmla="*/ 681685 h 681685"/>
                <a:gd name="connsiteX2" fmla="*/ 0 w 96012"/>
                <a:gd name="connsiteY2" fmla="*/ 85039 h 681685"/>
                <a:gd name="connsiteX3" fmla="*/ 48006 w 96012"/>
                <a:gd name="connsiteY3" fmla="*/ 0 h 681685"/>
                <a:gd name="connsiteX4" fmla="*/ 96012 w 96012"/>
                <a:gd name="connsiteY4" fmla="*/ 85039 h 681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012" h="681685">
                  <a:moveTo>
                    <a:pt x="96012" y="681685"/>
                  </a:moveTo>
                  <a:lnTo>
                    <a:pt x="0" y="681685"/>
                  </a:lnTo>
                  <a:lnTo>
                    <a:pt x="0" y="85039"/>
                  </a:lnTo>
                  <a:lnTo>
                    <a:pt x="48006" y="0"/>
                  </a:lnTo>
                  <a:lnTo>
                    <a:pt x="96012" y="85039"/>
                  </a:lnTo>
                  <a:close/>
                </a:path>
              </a:pathLst>
            </a:custGeom>
            <a:noFill/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9" name="任意多边形: 形状 968">
              <a:extLst>
                <a:ext uri="{FF2B5EF4-FFF2-40B4-BE49-F238E27FC236}">
                  <a16:creationId xmlns:a16="http://schemas.microsoft.com/office/drawing/2014/main" id="{A79086DC-CE16-864F-04A6-96EF84F21082}"/>
                </a:ext>
              </a:extLst>
            </p:cNvPr>
            <p:cNvSpPr/>
            <p:nvPr/>
          </p:nvSpPr>
          <p:spPr>
            <a:xfrm>
              <a:off x="9832795" y="5802849"/>
              <a:ext cx="4399" cy="98977"/>
            </a:xfrm>
            <a:custGeom>
              <a:avLst/>
              <a:gdLst>
                <a:gd name="connsiteX0" fmla="*/ 0 w 6858"/>
                <a:gd name="connsiteY0" fmla="*/ 0 h 154305"/>
                <a:gd name="connsiteX1" fmla="*/ 0 w 6858"/>
                <a:gd name="connsiteY1" fmla="*/ 154305 h 154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858" h="154305">
                  <a:moveTo>
                    <a:pt x="0" y="0"/>
                  </a:moveTo>
                  <a:lnTo>
                    <a:pt x="0" y="154305"/>
                  </a:lnTo>
                </a:path>
              </a:pathLst>
            </a:custGeom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0" name="任意多边形: 形状 969">
              <a:extLst>
                <a:ext uri="{FF2B5EF4-FFF2-40B4-BE49-F238E27FC236}">
                  <a16:creationId xmlns:a16="http://schemas.microsoft.com/office/drawing/2014/main" id="{073889DC-B98F-FD1B-2CE9-723EBCABB02C}"/>
                </a:ext>
              </a:extLst>
            </p:cNvPr>
            <p:cNvSpPr/>
            <p:nvPr/>
          </p:nvSpPr>
          <p:spPr>
            <a:xfrm>
              <a:off x="10794412" y="5510317"/>
              <a:ext cx="35631" cy="38711"/>
            </a:xfrm>
            <a:custGeom>
              <a:avLst/>
              <a:gdLst>
                <a:gd name="connsiteX0" fmla="*/ 0 w 55549"/>
                <a:gd name="connsiteY0" fmla="*/ 60350 h 60350"/>
                <a:gd name="connsiteX1" fmla="*/ 55550 w 55549"/>
                <a:gd name="connsiteY1" fmla="*/ 0 h 60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5549" h="60350">
                  <a:moveTo>
                    <a:pt x="0" y="60350"/>
                  </a:moveTo>
                  <a:lnTo>
                    <a:pt x="55550" y="0"/>
                  </a:lnTo>
                </a:path>
              </a:pathLst>
            </a:custGeom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1" name="任意多边形: 形状 970">
              <a:extLst>
                <a:ext uri="{FF2B5EF4-FFF2-40B4-BE49-F238E27FC236}">
                  <a16:creationId xmlns:a16="http://schemas.microsoft.com/office/drawing/2014/main" id="{2E900C10-58E2-962F-551D-CDE98E4B8249}"/>
                </a:ext>
              </a:extLst>
            </p:cNvPr>
            <p:cNvSpPr/>
            <p:nvPr/>
          </p:nvSpPr>
          <p:spPr>
            <a:xfrm>
              <a:off x="10790453" y="5643606"/>
              <a:ext cx="55427" cy="36951"/>
            </a:xfrm>
            <a:custGeom>
              <a:avLst/>
              <a:gdLst>
                <a:gd name="connsiteX0" fmla="*/ 0 w 86410"/>
                <a:gd name="connsiteY0" fmla="*/ 57607 h 57607"/>
                <a:gd name="connsiteX1" fmla="*/ 86411 w 86410"/>
                <a:gd name="connsiteY1" fmla="*/ 0 h 576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6410" h="57607">
                  <a:moveTo>
                    <a:pt x="0" y="57607"/>
                  </a:moveTo>
                  <a:lnTo>
                    <a:pt x="86411" y="0"/>
                  </a:lnTo>
                </a:path>
              </a:pathLst>
            </a:custGeom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2" name="任意多边形: 形状 971">
              <a:extLst>
                <a:ext uri="{FF2B5EF4-FFF2-40B4-BE49-F238E27FC236}">
                  <a16:creationId xmlns:a16="http://schemas.microsoft.com/office/drawing/2014/main" id="{102A9A9E-220E-65E9-C42F-67CFDB422C74}"/>
                </a:ext>
              </a:extLst>
            </p:cNvPr>
            <p:cNvSpPr/>
            <p:nvPr/>
          </p:nvSpPr>
          <p:spPr>
            <a:xfrm>
              <a:off x="10750862" y="5586419"/>
              <a:ext cx="36951" cy="28153"/>
            </a:xfrm>
            <a:custGeom>
              <a:avLst/>
              <a:gdLst>
                <a:gd name="connsiteX0" fmla="*/ 57607 w 57607"/>
                <a:gd name="connsiteY0" fmla="*/ 43891 h 43891"/>
                <a:gd name="connsiteX1" fmla="*/ 0 w 57607"/>
                <a:gd name="connsiteY1" fmla="*/ 0 h 43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7607" h="43891">
                  <a:moveTo>
                    <a:pt x="57607" y="43891"/>
                  </a:moveTo>
                  <a:lnTo>
                    <a:pt x="0" y="0"/>
                  </a:lnTo>
                </a:path>
              </a:pathLst>
            </a:custGeom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3" name="任意多边形: 形状 972">
              <a:extLst>
                <a:ext uri="{FF2B5EF4-FFF2-40B4-BE49-F238E27FC236}">
                  <a16:creationId xmlns:a16="http://schemas.microsoft.com/office/drawing/2014/main" id="{13D30104-E67D-5663-869A-E595B13DE6D5}"/>
                </a:ext>
              </a:extLst>
            </p:cNvPr>
            <p:cNvSpPr/>
            <p:nvPr/>
          </p:nvSpPr>
          <p:spPr>
            <a:xfrm>
              <a:off x="10587220" y="5475125"/>
              <a:ext cx="47509" cy="35192"/>
            </a:xfrm>
            <a:custGeom>
              <a:avLst/>
              <a:gdLst>
                <a:gd name="connsiteX0" fmla="*/ 0 w 74066"/>
                <a:gd name="connsiteY0" fmla="*/ 54864 h 54864"/>
                <a:gd name="connsiteX1" fmla="*/ 74066 w 74066"/>
                <a:gd name="connsiteY1" fmla="*/ 0 h 54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4066" h="54864">
                  <a:moveTo>
                    <a:pt x="0" y="54864"/>
                  </a:moveTo>
                  <a:lnTo>
                    <a:pt x="74066" y="0"/>
                  </a:lnTo>
                </a:path>
              </a:pathLst>
            </a:custGeom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4" name="任意多边形: 形状 973">
              <a:extLst>
                <a:ext uri="{FF2B5EF4-FFF2-40B4-BE49-F238E27FC236}">
                  <a16:creationId xmlns:a16="http://schemas.microsoft.com/office/drawing/2014/main" id="{FF866485-E423-81CB-FBEF-9C9F77E2AB35}"/>
                </a:ext>
              </a:extLst>
            </p:cNvPr>
            <p:cNvSpPr/>
            <p:nvPr/>
          </p:nvSpPr>
          <p:spPr>
            <a:xfrm>
              <a:off x="10587220" y="5586419"/>
              <a:ext cx="73903" cy="51468"/>
            </a:xfrm>
            <a:custGeom>
              <a:avLst/>
              <a:gdLst>
                <a:gd name="connsiteX0" fmla="*/ 0 w 115214"/>
                <a:gd name="connsiteY0" fmla="*/ 80239 h 80238"/>
                <a:gd name="connsiteX1" fmla="*/ 115214 w 115214"/>
                <a:gd name="connsiteY1" fmla="*/ 0 h 80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5214" h="80238">
                  <a:moveTo>
                    <a:pt x="0" y="80239"/>
                  </a:moveTo>
                  <a:lnTo>
                    <a:pt x="115214" y="0"/>
                  </a:lnTo>
                </a:path>
              </a:pathLst>
            </a:custGeom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5" name="任意多边形: 形状 974">
              <a:extLst>
                <a:ext uri="{FF2B5EF4-FFF2-40B4-BE49-F238E27FC236}">
                  <a16:creationId xmlns:a16="http://schemas.microsoft.com/office/drawing/2014/main" id="{4E978502-8AB4-B522-54B9-A6662DFF6CBB}"/>
                </a:ext>
              </a:extLst>
            </p:cNvPr>
            <p:cNvSpPr/>
            <p:nvPr/>
          </p:nvSpPr>
          <p:spPr>
            <a:xfrm>
              <a:off x="10535312" y="5519115"/>
              <a:ext cx="49708" cy="47069"/>
            </a:xfrm>
            <a:custGeom>
              <a:avLst/>
              <a:gdLst>
                <a:gd name="connsiteX0" fmla="*/ 77495 w 77495"/>
                <a:gd name="connsiteY0" fmla="*/ 73381 h 73380"/>
                <a:gd name="connsiteX1" fmla="*/ 0 w 77495"/>
                <a:gd name="connsiteY1" fmla="*/ 0 h 733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7495" h="73380">
                  <a:moveTo>
                    <a:pt x="77495" y="73381"/>
                  </a:moveTo>
                  <a:lnTo>
                    <a:pt x="0" y="0"/>
                  </a:lnTo>
                </a:path>
              </a:pathLst>
            </a:custGeom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6" name="任意多边形: 形状 975">
              <a:extLst>
                <a:ext uri="{FF2B5EF4-FFF2-40B4-BE49-F238E27FC236}">
                  <a16:creationId xmlns:a16="http://schemas.microsoft.com/office/drawing/2014/main" id="{97FB8BA1-B817-D97D-5211-38EF36A826D6}"/>
                </a:ext>
              </a:extLst>
            </p:cNvPr>
            <p:cNvSpPr/>
            <p:nvPr/>
          </p:nvSpPr>
          <p:spPr>
            <a:xfrm>
              <a:off x="8186257" y="5481723"/>
              <a:ext cx="65105" cy="74783"/>
            </a:xfrm>
            <a:custGeom>
              <a:avLst/>
              <a:gdLst>
                <a:gd name="connsiteX0" fmla="*/ 101498 w 101498"/>
                <a:gd name="connsiteY0" fmla="*/ 0 h 116586"/>
                <a:gd name="connsiteX1" fmla="*/ 0 w 101498"/>
                <a:gd name="connsiteY1" fmla="*/ 116586 h 116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1498" h="116586">
                  <a:moveTo>
                    <a:pt x="101498" y="0"/>
                  </a:moveTo>
                  <a:lnTo>
                    <a:pt x="0" y="116586"/>
                  </a:lnTo>
                </a:path>
              </a:pathLst>
            </a:custGeom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7" name="任意多边形: 形状 976">
              <a:extLst>
                <a:ext uri="{FF2B5EF4-FFF2-40B4-BE49-F238E27FC236}">
                  <a16:creationId xmlns:a16="http://schemas.microsoft.com/office/drawing/2014/main" id="{105550EC-50BA-A755-F702-FFCDBEEEB0C3}"/>
                </a:ext>
              </a:extLst>
            </p:cNvPr>
            <p:cNvSpPr/>
            <p:nvPr/>
          </p:nvSpPr>
          <p:spPr>
            <a:xfrm>
              <a:off x="8186257" y="5306204"/>
              <a:ext cx="43110" cy="63345"/>
            </a:xfrm>
            <a:custGeom>
              <a:avLst/>
              <a:gdLst>
                <a:gd name="connsiteX0" fmla="*/ 67208 w 67208"/>
                <a:gd name="connsiteY0" fmla="*/ 0 h 98755"/>
                <a:gd name="connsiteX1" fmla="*/ 0 w 67208"/>
                <a:gd name="connsiteY1" fmla="*/ 98755 h 98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7208" h="98755">
                  <a:moveTo>
                    <a:pt x="67208" y="0"/>
                  </a:moveTo>
                  <a:lnTo>
                    <a:pt x="0" y="98755"/>
                  </a:lnTo>
                </a:path>
              </a:pathLst>
            </a:custGeom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8" name="任意多边形: 形状 977">
              <a:extLst>
                <a:ext uri="{FF2B5EF4-FFF2-40B4-BE49-F238E27FC236}">
                  <a16:creationId xmlns:a16="http://schemas.microsoft.com/office/drawing/2014/main" id="{4E5E1D11-7453-CB57-4D61-360CA5BACD52}"/>
                </a:ext>
              </a:extLst>
            </p:cNvPr>
            <p:cNvSpPr/>
            <p:nvPr/>
          </p:nvSpPr>
          <p:spPr>
            <a:xfrm>
              <a:off x="8128191" y="5427176"/>
              <a:ext cx="58066" cy="41350"/>
            </a:xfrm>
            <a:custGeom>
              <a:avLst/>
              <a:gdLst>
                <a:gd name="connsiteX0" fmla="*/ 90526 w 90525"/>
                <a:gd name="connsiteY0" fmla="*/ 64465 h 64465"/>
                <a:gd name="connsiteX1" fmla="*/ 0 w 90525"/>
                <a:gd name="connsiteY1" fmla="*/ 0 h 64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0525" h="64465">
                  <a:moveTo>
                    <a:pt x="90526" y="64465"/>
                  </a:moveTo>
                  <a:lnTo>
                    <a:pt x="0" y="0"/>
                  </a:lnTo>
                </a:path>
              </a:pathLst>
            </a:custGeom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9" name="任意多边形: 形状 978">
              <a:extLst>
                <a:ext uri="{FF2B5EF4-FFF2-40B4-BE49-F238E27FC236}">
                  <a16:creationId xmlns:a16="http://schemas.microsoft.com/office/drawing/2014/main" id="{0D97E4A3-E9AC-6BF8-130B-C0EC73131E2F}"/>
                </a:ext>
              </a:extLst>
            </p:cNvPr>
            <p:cNvSpPr/>
            <p:nvPr/>
          </p:nvSpPr>
          <p:spPr>
            <a:xfrm>
              <a:off x="9856550" y="5600496"/>
              <a:ext cx="166721" cy="162322"/>
            </a:xfrm>
            <a:custGeom>
              <a:avLst/>
              <a:gdLst>
                <a:gd name="connsiteX0" fmla="*/ 0 w 259918"/>
                <a:gd name="connsiteY0" fmla="*/ 0 h 253060"/>
                <a:gd name="connsiteX1" fmla="*/ 259919 w 259918"/>
                <a:gd name="connsiteY1" fmla="*/ 0 h 253060"/>
                <a:gd name="connsiteX2" fmla="*/ 259919 w 259918"/>
                <a:gd name="connsiteY2" fmla="*/ 253060 h 253060"/>
                <a:gd name="connsiteX3" fmla="*/ 0 w 259918"/>
                <a:gd name="connsiteY3" fmla="*/ 253060 h 253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9918" h="253060">
                  <a:moveTo>
                    <a:pt x="0" y="0"/>
                  </a:moveTo>
                  <a:lnTo>
                    <a:pt x="259919" y="0"/>
                  </a:lnTo>
                  <a:lnTo>
                    <a:pt x="259919" y="253060"/>
                  </a:lnTo>
                  <a:lnTo>
                    <a:pt x="0" y="253060"/>
                  </a:lnTo>
                  <a:close/>
                </a:path>
              </a:pathLst>
            </a:custGeom>
            <a:solidFill>
              <a:srgbClr val="89C6CC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0" name="任意多边形: 形状 979">
              <a:extLst>
                <a:ext uri="{FF2B5EF4-FFF2-40B4-BE49-F238E27FC236}">
                  <a16:creationId xmlns:a16="http://schemas.microsoft.com/office/drawing/2014/main" id="{E82A414A-C62C-9034-BC94-15A7EDB5EAB0}"/>
                </a:ext>
              </a:extLst>
            </p:cNvPr>
            <p:cNvSpPr/>
            <p:nvPr/>
          </p:nvSpPr>
          <p:spPr>
            <a:xfrm>
              <a:off x="9856550" y="5600496"/>
              <a:ext cx="94137" cy="124051"/>
            </a:xfrm>
            <a:custGeom>
              <a:avLst/>
              <a:gdLst>
                <a:gd name="connsiteX0" fmla="*/ 0 w 146760"/>
                <a:gd name="connsiteY0" fmla="*/ 193396 h 193395"/>
                <a:gd name="connsiteX1" fmla="*/ 146761 w 146760"/>
                <a:gd name="connsiteY1" fmla="*/ 0 h 193395"/>
                <a:gd name="connsiteX2" fmla="*/ 9601 w 146760"/>
                <a:gd name="connsiteY2" fmla="*/ 0 h 193395"/>
                <a:gd name="connsiteX3" fmla="*/ 0 w 146760"/>
                <a:gd name="connsiteY3" fmla="*/ 12344 h 193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6760" h="193395">
                  <a:moveTo>
                    <a:pt x="0" y="193396"/>
                  </a:moveTo>
                  <a:lnTo>
                    <a:pt x="146761" y="0"/>
                  </a:lnTo>
                  <a:lnTo>
                    <a:pt x="9601" y="0"/>
                  </a:lnTo>
                  <a:lnTo>
                    <a:pt x="0" y="12344"/>
                  </a:lnTo>
                  <a:close/>
                </a:path>
              </a:pathLst>
            </a:custGeom>
            <a:solidFill>
              <a:srgbClr val="D0F6FB">
                <a:alpha val="92000"/>
              </a:srgbClr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1" name="任意多边形: 形状 980">
              <a:extLst>
                <a:ext uri="{FF2B5EF4-FFF2-40B4-BE49-F238E27FC236}">
                  <a16:creationId xmlns:a16="http://schemas.microsoft.com/office/drawing/2014/main" id="{4AD79666-C28E-1404-9426-2BD863E48B57}"/>
                </a:ext>
              </a:extLst>
            </p:cNvPr>
            <p:cNvSpPr/>
            <p:nvPr/>
          </p:nvSpPr>
          <p:spPr>
            <a:xfrm>
              <a:off x="9856550" y="5600496"/>
              <a:ext cx="141207" cy="162322"/>
            </a:xfrm>
            <a:custGeom>
              <a:avLst/>
              <a:gdLst>
                <a:gd name="connsiteX0" fmla="*/ 185852 w 220141"/>
                <a:gd name="connsiteY0" fmla="*/ 0 h 253060"/>
                <a:gd name="connsiteX1" fmla="*/ 0 w 220141"/>
                <a:gd name="connsiteY1" fmla="*/ 244831 h 253060"/>
                <a:gd name="connsiteX2" fmla="*/ 0 w 220141"/>
                <a:gd name="connsiteY2" fmla="*/ 253060 h 253060"/>
                <a:gd name="connsiteX3" fmla="*/ 28118 w 220141"/>
                <a:gd name="connsiteY3" fmla="*/ 253060 h 253060"/>
                <a:gd name="connsiteX4" fmla="*/ 220142 w 220141"/>
                <a:gd name="connsiteY4" fmla="*/ 0 h 253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0141" h="253060">
                  <a:moveTo>
                    <a:pt x="185852" y="0"/>
                  </a:moveTo>
                  <a:lnTo>
                    <a:pt x="0" y="244831"/>
                  </a:lnTo>
                  <a:lnTo>
                    <a:pt x="0" y="253060"/>
                  </a:lnTo>
                  <a:lnTo>
                    <a:pt x="28118" y="253060"/>
                  </a:lnTo>
                  <a:lnTo>
                    <a:pt x="220142" y="0"/>
                  </a:lnTo>
                  <a:close/>
                </a:path>
              </a:pathLst>
            </a:custGeom>
            <a:solidFill>
              <a:srgbClr val="D0F6FB">
                <a:alpha val="92000"/>
              </a:srgbClr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2" name="任意多边形: 形状 981">
              <a:extLst>
                <a:ext uri="{FF2B5EF4-FFF2-40B4-BE49-F238E27FC236}">
                  <a16:creationId xmlns:a16="http://schemas.microsoft.com/office/drawing/2014/main" id="{F0A3ADFE-A105-71F4-80B9-B941BD2C3A43}"/>
                </a:ext>
              </a:extLst>
            </p:cNvPr>
            <p:cNvSpPr/>
            <p:nvPr/>
          </p:nvSpPr>
          <p:spPr>
            <a:xfrm>
              <a:off x="9856550" y="5600496"/>
              <a:ext cx="166721" cy="162322"/>
            </a:xfrm>
            <a:custGeom>
              <a:avLst/>
              <a:gdLst>
                <a:gd name="connsiteX0" fmla="*/ 0 w 259918"/>
                <a:gd name="connsiteY0" fmla="*/ 0 h 253060"/>
                <a:gd name="connsiteX1" fmla="*/ 259919 w 259918"/>
                <a:gd name="connsiteY1" fmla="*/ 0 h 253060"/>
                <a:gd name="connsiteX2" fmla="*/ 259919 w 259918"/>
                <a:gd name="connsiteY2" fmla="*/ 253060 h 253060"/>
                <a:gd name="connsiteX3" fmla="*/ 0 w 259918"/>
                <a:gd name="connsiteY3" fmla="*/ 253060 h 253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9918" h="253060">
                  <a:moveTo>
                    <a:pt x="0" y="0"/>
                  </a:moveTo>
                  <a:lnTo>
                    <a:pt x="259919" y="0"/>
                  </a:lnTo>
                  <a:lnTo>
                    <a:pt x="259919" y="253060"/>
                  </a:lnTo>
                  <a:lnTo>
                    <a:pt x="0" y="253060"/>
                  </a:lnTo>
                  <a:close/>
                </a:path>
              </a:pathLst>
            </a:custGeom>
            <a:noFill/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3" name="任意多边形: 形状 982">
              <a:extLst>
                <a:ext uri="{FF2B5EF4-FFF2-40B4-BE49-F238E27FC236}">
                  <a16:creationId xmlns:a16="http://schemas.microsoft.com/office/drawing/2014/main" id="{B0CFF495-FD08-932E-565B-220F486D6B80}"/>
                </a:ext>
              </a:extLst>
            </p:cNvPr>
            <p:cNvSpPr/>
            <p:nvPr/>
          </p:nvSpPr>
          <p:spPr>
            <a:xfrm>
              <a:off x="7888886" y="5272772"/>
              <a:ext cx="54547" cy="54987"/>
            </a:xfrm>
            <a:custGeom>
              <a:avLst/>
              <a:gdLst>
                <a:gd name="connsiteX0" fmla="*/ 85039 w 85039"/>
                <a:gd name="connsiteY0" fmla="*/ 0 h 85725"/>
                <a:gd name="connsiteX1" fmla="*/ 0 w 85039"/>
                <a:gd name="connsiteY1" fmla="*/ 85725 h 85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5039" h="85725">
                  <a:moveTo>
                    <a:pt x="85039" y="0"/>
                  </a:moveTo>
                  <a:lnTo>
                    <a:pt x="0" y="85725"/>
                  </a:lnTo>
                </a:path>
              </a:pathLst>
            </a:custGeom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4" name="任意多边形: 形状 983">
              <a:extLst>
                <a:ext uri="{FF2B5EF4-FFF2-40B4-BE49-F238E27FC236}">
                  <a16:creationId xmlns:a16="http://schemas.microsoft.com/office/drawing/2014/main" id="{B4249BC6-653E-9F70-1C41-0BE1EEC4CC8C}"/>
                </a:ext>
              </a:extLst>
            </p:cNvPr>
            <p:cNvSpPr/>
            <p:nvPr/>
          </p:nvSpPr>
          <p:spPr>
            <a:xfrm>
              <a:off x="7888886" y="5402981"/>
              <a:ext cx="69944" cy="65545"/>
            </a:xfrm>
            <a:custGeom>
              <a:avLst/>
              <a:gdLst>
                <a:gd name="connsiteX0" fmla="*/ 0 w 109042"/>
                <a:gd name="connsiteY0" fmla="*/ 102184 h 102184"/>
                <a:gd name="connsiteX1" fmla="*/ 109042 w 109042"/>
                <a:gd name="connsiteY1" fmla="*/ 0 h 102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9042" h="102184">
                  <a:moveTo>
                    <a:pt x="0" y="102184"/>
                  </a:moveTo>
                  <a:lnTo>
                    <a:pt x="109042" y="0"/>
                  </a:lnTo>
                </a:path>
              </a:pathLst>
            </a:custGeom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5" name="任意多边形: 形状 984">
              <a:extLst>
                <a:ext uri="{FF2B5EF4-FFF2-40B4-BE49-F238E27FC236}">
                  <a16:creationId xmlns:a16="http://schemas.microsoft.com/office/drawing/2014/main" id="{9E016B32-5A2A-0110-56DD-3DE3DE3115FD}"/>
                </a:ext>
              </a:extLst>
            </p:cNvPr>
            <p:cNvSpPr/>
            <p:nvPr/>
          </p:nvSpPr>
          <p:spPr>
            <a:xfrm>
              <a:off x="7836978" y="5337877"/>
              <a:ext cx="51908" cy="47069"/>
            </a:xfrm>
            <a:custGeom>
              <a:avLst/>
              <a:gdLst>
                <a:gd name="connsiteX0" fmla="*/ 80924 w 80924"/>
                <a:gd name="connsiteY0" fmla="*/ 73381 h 73380"/>
                <a:gd name="connsiteX1" fmla="*/ 0 w 80924"/>
                <a:gd name="connsiteY1" fmla="*/ 0 h 733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0924" h="73380">
                  <a:moveTo>
                    <a:pt x="80924" y="73381"/>
                  </a:moveTo>
                  <a:lnTo>
                    <a:pt x="0" y="0"/>
                  </a:lnTo>
                </a:path>
              </a:pathLst>
            </a:custGeom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6" name="任意多边形: 形状 985">
              <a:extLst>
                <a:ext uri="{FF2B5EF4-FFF2-40B4-BE49-F238E27FC236}">
                  <a16:creationId xmlns:a16="http://schemas.microsoft.com/office/drawing/2014/main" id="{1D3A027B-4DC2-1627-3E9F-3D12175FF6B5}"/>
                </a:ext>
              </a:extLst>
            </p:cNvPr>
            <p:cNvSpPr/>
            <p:nvPr/>
          </p:nvSpPr>
          <p:spPr>
            <a:xfrm>
              <a:off x="7686093" y="5547708"/>
              <a:ext cx="47069" cy="54987"/>
            </a:xfrm>
            <a:custGeom>
              <a:avLst/>
              <a:gdLst>
                <a:gd name="connsiteX0" fmla="*/ 0 w 73380"/>
                <a:gd name="connsiteY0" fmla="*/ 85725 h 85725"/>
                <a:gd name="connsiteX1" fmla="*/ 73381 w 73380"/>
                <a:gd name="connsiteY1" fmla="*/ 0 h 85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3380" h="85725">
                  <a:moveTo>
                    <a:pt x="0" y="85725"/>
                  </a:moveTo>
                  <a:lnTo>
                    <a:pt x="73381" y="0"/>
                  </a:lnTo>
                </a:path>
              </a:pathLst>
            </a:custGeom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7" name="任意多边形: 形状 986">
              <a:extLst>
                <a:ext uri="{FF2B5EF4-FFF2-40B4-BE49-F238E27FC236}">
                  <a16:creationId xmlns:a16="http://schemas.microsoft.com/office/drawing/2014/main" id="{89EBE981-6401-E726-2322-96F1FC697DEF}"/>
                </a:ext>
              </a:extLst>
            </p:cNvPr>
            <p:cNvSpPr/>
            <p:nvPr/>
          </p:nvSpPr>
          <p:spPr>
            <a:xfrm>
              <a:off x="7639904" y="5481723"/>
              <a:ext cx="43990" cy="37391"/>
            </a:xfrm>
            <a:custGeom>
              <a:avLst/>
              <a:gdLst>
                <a:gd name="connsiteX0" fmla="*/ 68580 w 68580"/>
                <a:gd name="connsiteY0" fmla="*/ 58293 h 58293"/>
                <a:gd name="connsiteX1" fmla="*/ 0 w 68580"/>
                <a:gd name="connsiteY1" fmla="*/ 0 h 58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8580" h="58293">
                  <a:moveTo>
                    <a:pt x="68580" y="58293"/>
                  </a:moveTo>
                  <a:lnTo>
                    <a:pt x="0" y="0"/>
                  </a:lnTo>
                </a:path>
              </a:pathLst>
            </a:custGeom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001" name="任意多边形: 形状 1000">
            <a:extLst>
              <a:ext uri="{FF2B5EF4-FFF2-40B4-BE49-F238E27FC236}">
                <a16:creationId xmlns:a16="http://schemas.microsoft.com/office/drawing/2014/main" id="{47135C28-4EC5-D183-B496-9CBC11CB579C}"/>
              </a:ext>
            </a:extLst>
          </p:cNvPr>
          <p:cNvSpPr/>
          <p:nvPr/>
        </p:nvSpPr>
        <p:spPr>
          <a:xfrm>
            <a:off x="-25400" y="-25400"/>
            <a:ext cx="3831052" cy="995668"/>
          </a:xfrm>
          <a:custGeom>
            <a:avLst/>
            <a:gdLst>
              <a:gd name="connsiteX0" fmla="*/ 0 w 3831052"/>
              <a:gd name="connsiteY0" fmla="*/ 0 h 995668"/>
              <a:gd name="connsiteX1" fmla="*/ 3831052 w 3831052"/>
              <a:gd name="connsiteY1" fmla="*/ 0 h 995668"/>
              <a:gd name="connsiteX2" fmla="*/ 3733520 w 3831052"/>
              <a:gd name="connsiteY2" fmla="*/ 80471 h 995668"/>
              <a:gd name="connsiteX3" fmla="*/ 3242876 w 3831052"/>
              <a:gd name="connsiteY3" fmla="*/ 230342 h 995668"/>
              <a:gd name="connsiteX4" fmla="*/ 3066020 w 3831052"/>
              <a:gd name="connsiteY4" fmla="*/ 212513 h 995668"/>
              <a:gd name="connsiteX5" fmla="*/ 3004509 w 3831052"/>
              <a:gd name="connsiteY5" fmla="*/ 196697 h 995668"/>
              <a:gd name="connsiteX6" fmla="*/ 3009754 w 3831052"/>
              <a:gd name="connsiteY6" fmla="*/ 226420 h 995668"/>
              <a:gd name="connsiteX7" fmla="*/ 2630652 w 3831052"/>
              <a:gd name="connsiteY7" fmla="*/ 605522 h 995668"/>
              <a:gd name="connsiteX8" fmla="*/ 2362587 w 3831052"/>
              <a:gd name="connsiteY8" fmla="*/ 494486 h 995668"/>
              <a:gd name="connsiteX9" fmla="*/ 2340790 w 3831052"/>
              <a:gd name="connsiteY9" fmla="*/ 468068 h 995668"/>
              <a:gd name="connsiteX10" fmla="*/ 2268270 w 3831052"/>
              <a:gd name="connsiteY10" fmla="*/ 547860 h 995668"/>
              <a:gd name="connsiteX11" fmla="*/ 1187167 w 3831052"/>
              <a:gd name="connsiteY11" fmla="*/ 995668 h 995668"/>
              <a:gd name="connsiteX12" fmla="*/ 458398 w 3831052"/>
              <a:gd name="connsiteY12" fmla="*/ 811137 h 995668"/>
              <a:gd name="connsiteX13" fmla="*/ 372562 w 3831052"/>
              <a:gd name="connsiteY13" fmla="*/ 758991 h 995668"/>
              <a:gd name="connsiteX14" fmla="*/ 344538 w 3831052"/>
              <a:gd name="connsiteY14" fmla="*/ 792957 h 995668"/>
              <a:gd name="connsiteX15" fmla="*/ 108853 w 3831052"/>
              <a:gd name="connsiteY15" fmla="*/ 951860 h 995668"/>
              <a:gd name="connsiteX16" fmla="*/ 0 w 3831052"/>
              <a:gd name="connsiteY16" fmla="*/ 985650 h 9956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3831052" h="995668">
                <a:moveTo>
                  <a:pt x="0" y="0"/>
                </a:moveTo>
                <a:lnTo>
                  <a:pt x="3831052" y="0"/>
                </a:lnTo>
                <a:lnTo>
                  <a:pt x="3733520" y="80471"/>
                </a:lnTo>
                <a:cubicBezTo>
                  <a:pt x="3593463" y="175092"/>
                  <a:pt x="3424622" y="230342"/>
                  <a:pt x="3242876" y="230342"/>
                </a:cubicBezTo>
                <a:cubicBezTo>
                  <a:pt x="3182294" y="230342"/>
                  <a:pt x="3123146" y="224203"/>
                  <a:pt x="3066020" y="212513"/>
                </a:cubicBezTo>
                <a:lnTo>
                  <a:pt x="3004509" y="196697"/>
                </a:lnTo>
                <a:lnTo>
                  <a:pt x="3009754" y="226420"/>
                </a:lnTo>
                <a:cubicBezTo>
                  <a:pt x="3009754" y="435792"/>
                  <a:pt x="2840024" y="605522"/>
                  <a:pt x="2630652" y="605522"/>
                </a:cubicBezTo>
                <a:cubicBezTo>
                  <a:pt x="2525966" y="605522"/>
                  <a:pt x="2431191" y="563090"/>
                  <a:pt x="2362587" y="494486"/>
                </a:cubicBezTo>
                <a:lnTo>
                  <a:pt x="2340790" y="468068"/>
                </a:lnTo>
                <a:lnTo>
                  <a:pt x="2268270" y="547860"/>
                </a:lnTo>
                <a:cubicBezTo>
                  <a:pt x="1991592" y="824539"/>
                  <a:pt x="1609364" y="995668"/>
                  <a:pt x="1187167" y="995668"/>
                </a:cubicBezTo>
                <a:cubicBezTo>
                  <a:pt x="923294" y="995668"/>
                  <a:pt x="675034" y="928821"/>
                  <a:pt x="458398" y="811137"/>
                </a:cubicBezTo>
                <a:lnTo>
                  <a:pt x="372562" y="758991"/>
                </a:lnTo>
                <a:lnTo>
                  <a:pt x="344538" y="792957"/>
                </a:lnTo>
                <a:cubicBezTo>
                  <a:pt x="277448" y="860047"/>
                  <a:pt x="197561" y="914339"/>
                  <a:pt x="108853" y="951860"/>
                </a:cubicBezTo>
                <a:lnTo>
                  <a:pt x="0" y="985650"/>
                </a:lnTo>
                <a:close/>
              </a:path>
            </a:pathLst>
          </a:custGeom>
          <a:solidFill>
            <a:srgbClr val="27534B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BCD0270E-9BF2-FC91-C1DB-9B68BDCF407D}"/>
              </a:ext>
            </a:extLst>
          </p:cNvPr>
          <p:cNvGrpSpPr/>
          <p:nvPr/>
        </p:nvGrpSpPr>
        <p:grpSpPr>
          <a:xfrm>
            <a:off x="4846043" y="1701020"/>
            <a:ext cx="4595209" cy="1200329"/>
            <a:chOff x="3776026" y="2066671"/>
            <a:chExt cx="4595209" cy="1200329"/>
          </a:xfrm>
        </p:grpSpPr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00C99DC7-13D9-E89D-AB59-1B872BE3ED48}"/>
                </a:ext>
              </a:extLst>
            </p:cNvPr>
            <p:cNvSpPr txBox="1"/>
            <p:nvPr/>
          </p:nvSpPr>
          <p:spPr>
            <a:xfrm>
              <a:off x="5416580" y="2477969"/>
              <a:ext cx="295465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4800">
                  <a:blipFill>
                    <a:blip r:embed="rId3"/>
                    <a:tile tx="0" ty="0" sx="100000" sy="100000" flip="none" algn="tl"/>
                  </a:blipFill>
                  <a:latin typeface="阿里汉仪智能黑体" panose="00020600040101010101" pitchFamily="18" charset="-122"/>
                  <a:ea typeface="阿里汉仪智能黑体" panose="00020600040101010101" pitchFamily="18" charset="-122"/>
                </a:defRPr>
              </a:lvl1pPr>
            </a:lstStyle>
            <a:p>
              <a:r>
                <a:rPr lang="zh-CN" altLang="en-US" sz="3600" dirty="0"/>
                <a:t>添加标题文本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3A9ECD4F-B481-7914-3576-B77159778F8C}"/>
                </a:ext>
              </a:extLst>
            </p:cNvPr>
            <p:cNvSpPr txBox="1"/>
            <p:nvPr/>
          </p:nvSpPr>
          <p:spPr>
            <a:xfrm rot="20650307">
              <a:off x="3776026" y="2066671"/>
              <a:ext cx="1252266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4800">
                  <a:blipFill>
                    <a:blip r:embed="rId3"/>
                    <a:tile tx="0" ty="0" sx="100000" sy="100000" flip="none" algn="tl"/>
                  </a:blipFill>
                  <a:latin typeface="阿里汉仪智能黑体" panose="00020600040101010101" pitchFamily="18" charset="-122"/>
                  <a:ea typeface="阿里汉仪智能黑体" panose="00020600040101010101" pitchFamily="18" charset="-122"/>
                </a:defRPr>
              </a:lvl1pPr>
            </a:lstStyle>
            <a:p>
              <a:r>
                <a:rPr lang="en-US" altLang="zh-CN" sz="7200" dirty="0"/>
                <a:t>01</a:t>
              </a:r>
              <a:endParaRPr lang="zh-CN" altLang="en-US" sz="7200" dirty="0"/>
            </a:p>
          </p:txBody>
        </p:sp>
      </p:grpSp>
      <p:sp>
        <p:nvSpPr>
          <p:cNvPr id="10" name="文本框 9">
            <a:extLst>
              <a:ext uri="{FF2B5EF4-FFF2-40B4-BE49-F238E27FC236}">
                <a16:creationId xmlns:a16="http://schemas.microsoft.com/office/drawing/2014/main" id="{E5DA7AF5-E5F2-3898-4C46-6EDE22841512}"/>
              </a:ext>
            </a:extLst>
          </p:cNvPr>
          <p:cNvSpPr txBox="1"/>
          <p:nvPr/>
        </p:nvSpPr>
        <p:spPr>
          <a:xfrm>
            <a:off x="5956850" y="3535305"/>
            <a:ext cx="4197592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b="1" dirty="0">
                <a:blipFill dpi="0" rotWithShape="1">
                  <a:blip r:embed="rId3"/>
                  <a:srcRect/>
                  <a:stretch>
                    <a:fillRect/>
                  </a:stretch>
                </a:blip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4120298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38275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4D23288-E7FD-FB3A-B31F-C105A01C6F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" name="任意多边形: 形状 388">
            <a:extLst>
              <a:ext uri="{FF2B5EF4-FFF2-40B4-BE49-F238E27FC236}">
                <a16:creationId xmlns:a16="http://schemas.microsoft.com/office/drawing/2014/main" id="{75211DED-4FAC-71A3-4D93-369DB34F4296}"/>
              </a:ext>
            </a:extLst>
          </p:cNvPr>
          <p:cNvSpPr/>
          <p:nvPr/>
        </p:nvSpPr>
        <p:spPr>
          <a:xfrm>
            <a:off x="947738" y="1206898"/>
            <a:ext cx="10296525" cy="4712441"/>
          </a:xfrm>
          <a:custGeom>
            <a:avLst/>
            <a:gdLst>
              <a:gd name="connsiteX0" fmla="*/ 2104390 w 10296525"/>
              <a:gd name="connsiteY0" fmla="*/ 0 h 4712441"/>
              <a:gd name="connsiteX1" fmla="*/ 2966531 w 10296525"/>
              <a:gd name="connsiteY1" fmla="*/ 458397 h 4712441"/>
              <a:gd name="connsiteX2" fmla="*/ 3017277 w 10296525"/>
              <a:gd name="connsiteY2" fmla="*/ 551890 h 4712441"/>
              <a:gd name="connsiteX3" fmla="*/ 3070914 w 10296525"/>
              <a:gd name="connsiteY3" fmla="*/ 522777 h 4712441"/>
              <a:gd name="connsiteX4" fmla="*/ 3395262 w 10296525"/>
              <a:gd name="connsiteY4" fmla="*/ 457294 h 4712441"/>
              <a:gd name="connsiteX5" fmla="*/ 3861154 w 10296525"/>
              <a:gd name="connsiteY5" fmla="*/ 599604 h 4712441"/>
              <a:gd name="connsiteX6" fmla="*/ 3895397 w 10296525"/>
              <a:gd name="connsiteY6" fmla="*/ 627858 h 4712441"/>
              <a:gd name="connsiteX7" fmla="*/ 3903056 w 10296525"/>
              <a:gd name="connsiteY7" fmla="*/ 551888 h 4712441"/>
              <a:gd name="connsiteX8" fmla="*/ 4361619 w 10296525"/>
              <a:gd name="connsiteY8" fmla="*/ 178148 h 4712441"/>
              <a:gd name="connsiteX9" fmla="*/ 4829692 w 10296525"/>
              <a:gd name="connsiteY9" fmla="*/ 646221 h 4712441"/>
              <a:gd name="connsiteX10" fmla="*/ 4820441 w 10296525"/>
              <a:gd name="connsiteY10" fmla="*/ 737992 h 4712441"/>
              <a:gd name="connsiteX11" fmla="*/ 10064371 w 10296525"/>
              <a:gd name="connsiteY11" fmla="*/ 737992 h 4712441"/>
              <a:gd name="connsiteX12" fmla="*/ 10296525 w 10296525"/>
              <a:gd name="connsiteY12" fmla="*/ 970146 h 4712441"/>
              <a:gd name="connsiteX13" fmla="*/ 10296525 w 10296525"/>
              <a:gd name="connsiteY13" fmla="*/ 4013224 h 4712441"/>
              <a:gd name="connsiteX14" fmla="*/ 10064371 w 10296525"/>
              <a:gd name="connsiteY14" fmla="*/ 4245378 h 4712441"/>
              <a:gd name="connsiteX15" fmla="*/ 9458962 w 10296525"/>
              <a:gd name="connsiteY15" fmla="*/ 4245378 h 4712441"/>
              <a:gd name="connsiteX16" fmla="*/ 9404858 w 10296525"/>
              <a:gd name="connsiteY16" fmla="*/ 4345058 h 4712441"/>
              <a:gd name="connsiteX17" fmla="*/ 8713893 w 10296525"/>
              <a:gd name="connsiteY17" fmla="*/ 4712441 h 4712441"/>
              <a:gd name="connsiteX18" fmla="*/ 8124679 w 10296525"/>
              <a:gd name="connsiteY18" fmla="*/ 4468381 h 4712441"/>
              <a:gd name="connsiteX19" fmla="*/ 8089588 w 10296525"/>
              <a:gd name="connsiteY19" fmla="*/ 4425851 h 4712441"/>
              <a:gd name="connsiteX20" fmla="*/ 8084371 w 10296525"/>
              <a:gd name="connsiteY20" fmla="*/ 4430592 h 4712441"/>
              <a:gd name="connsiteX21" fmla="*/ 7423021 w 10296525"/>
              <a:gd name="connsiteY21" fmla="*/ 4668011 h 4712441"/>
              <a:gd name="connsiteX22" fmla="*/ 6636850 w 10296525"/>
              <a:gd name="connsiteY22" fmla="*/ 4308715 h 4712441"/>
              <a:gd name="connsiteX23" fmla="*/ 6590670 w 10296525"/>
              <a:gd name="connsiteY23" fmla="*/ 4245378 h 4712441"/>
              <a:gd name="connsiteX24" fmla="*/ 232154 w 10296525"/>
              <a:gd name="connsiteY24" fmla="*/ 4245378 h 4712441"/>
              <a:gd name="connsiteX25" fmla="*/ 0 w 10296525"/>
              <a:gd name="connsiteY25" fmla="*/ 4013224 h 4712441"/>
              <a:gd name="connsiteX26" fmla="*/ 0 w 10296525"/>
              <a:gd name="connsiteY26" fmla="*/ 970146 h 4712441"/>
              <a:gd name="connsiteX27" fmla="*/ 232154 w 10296525"/>
              <a:gd name="connsiteY27" fmla="*/ 737992 h 4712441"/>
              <a:gd name="connsiteX28" fmla="*/ 442769 w 10296525"/>
              <a:gd name="connsiteY28" fmla="*/ 737992 h 4712441"/>
              <a:gd name="connsiteX29" fmla="*/ 450913 w 10296525"/>
              <a:gd name="connsiteY29" fmla="*/ 657206 h 4712441"/>
              <a:gd name="connsiteX30" fmla="*/ 898824 w 10296525"/>
              <a:gd name="connsiteY30" fmla="*/ 292148 h 4712441"/>
              <a:gd name="connsiteX31" fmla="*/ 1222113 w 10296525"/>
              <a:gd name="connsiteY31" fmla="*/ 426059 h 4712441"/>
              <a:gd name="connsiteX32" fmla="*/ 1245522 w 10296525"/>
              <a:gd name="connsiteY32" fmla="*/ 454430 h 4712441"/>
              <a:gd name="connsiteX33" fmla="*/ 1369206 w 10296525"/>
              <a:gd name="connsiteY33" fmla="*/ 304523 h 4712441"/>
              <a:gd name="connsiteX34" fmla="*/ 2104390 w 10296525"/>
              <a:gd name="connsiteY34" fmla="*/ 0 h 47124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10296525" h="4712441">
                <a:moveTo>
                  <a:pt x="2104390" y="0"/>
                </a:moveTo>
                <a:cubicBezTo>
                  <a:pt x="2463274" y="0"/>
                  <a:pt x="2779688" y="181833"/>
                  <a:pt x="2966531" y="458397"/>
                </a:cubicBezTo>
                <a:lnTo>
                  <a:pt x="3017277" y="551890"/>
                </a:lnTo>
                <a:lnTo>
                  <a:pt x="3070914" y="522777"/>
                </a:lnTo>
                <a:cubicBezTo>
                  <a:pt x="3170605" y="480611"/>
                  <a:pt x="3280211" y="457294"/>
                  <a:pt x="3395262" y="457294"/>
                </a:cubicBezTo>
                <a:cubicBezTo>
                  <a:pt x="3567839" y="457294"/>
                  <a:pt x="3728162" y="509757"/>
                  <a:pt x="3861154" y="599604"/>
                </a:cubicBezTo>
                <a:lnTo>
                  <a:pt x="3895397" y="627858"/>
                </a:lnTo>
                <a:lnTo>
                  <a:pt x="3903056" y="551888"/>
                </a:lnTo>
                <a:cubicBezTo>
                  <a:pt x="3946702" y="338595"/>
                  <a:pt x="4135423" y="178148"/>
                  <a:pt x="4361619" y="178148"/>
                </a:cubicBezTo>
                <a:cubicBezTo>
                  <a:pt x="4620129" y="178148"/>
                  <a:pt x="4829692" y="387711"/>
                  <a:pt x="4829692" y="646221"/>
                </a:cubicBezTo>
                <a:lnTo>
                  <a:pt x="4820441" y="737992"/>
                </a:lnTo>
                <a:lnTo>
                  <a:pt x="10064371" y="737992"/>
                </a:lnTo>
                <a:cubicBezTo>
                  <a:pt x="10192586" y="737992"/>
                  <a:pt x="10296525" y="841931"/>
                  <a:pt x="10296525" y="970146"/>
                </a:cubicBezTo>
                <a:lnTo>
                  <a:pt x="10296525" y="4013224"/>
                </a:lnTo>
                <a:cubicBezTo>
                  <a:pt x="10296525" y="4141439"/>
                  <a:pt x="10192586" y="4245378"/>
                  <a:pt x="10064371" y="4245378"/>
                </a:cubicBezTo>
                <a:lnTo>
                  <a:pt x="9458962" y="4245378"/>
                </a:lnTo>
                <a:lnTo>
                  <a:pt x="9404858" y="4345058"/>
                </a:lnTo>
                <a:cubicBezTo>
                  <a:pt x="9255112" y="4566711"/>
                  <a:pt x="9001521" y="4712441"/>
                  <a:pt x="8713893" y="4712441"/>
                </a:cubicBezTo>
                <a:cubicBezTo>
                  <a:pt x="8483790" y="4712441"/>
                  <a:pt x="8275472" y="4619174"/>
                  <a:pt x="8124679" y="4468381"/>
                </a:cubicBezTo>
                <a:lnTo>
                  <a:pt x="8089588" y="4425851"/>
                </a:lnTo>
                <a:lnTo>
                  <a:pt x="8084371" y="4430592"/>
                </a:lnTo>
                <a:cubicBezTo>
                  <a:pt x="7904648" y="4578913"/>
                  <a:pt x="7674240" y="4668011"/>
                  <a:pt x="7423021" y="4668011"/>
                </a:cubicBezTo>
                <a:cubicBezTo>
                  <a:pt x="7108998" y="4668011"/>
                  <a:pt x="6827490" y="4528795"/>
                  <a:pt x="6636850" y="4308715"/>
                </a:cubicBezTo>
                <a:lnTo>
                  <a:pt x="6590670" y="4245378"/>
                </a:lnTo>
                <a:lnTo>
                  <a:pt x="232154" y="4245378"/>
                </a:lnTo>
                <a:cubicBezTo>
                  <a:pt x="103939" y="4245378"/>
                  <a:pt x="0" y="4141439"/>
                  <a:pt x="0" y="4013224"/>
                </a:cubicBezTo>
                <a:lnTo>
                  <a:pt x="0" y="970146"/>
                </a:lnTo>
                <a:cubicBezTo>
                  <a:pt x="0" y="841931"/>
                  <a:pt x="103939" y="737992"/>
                  <a:pt x="232154" y="737992"/>
                </a:cubicBezTo>
                <a:lnTo>
                  <a:pt x="442769" y="737992"/>
                </a:lnTo>
                <a:lnTo>
                  <a:pt x="450913" y="657206"/>
                </a:lnTo>
                <a:cubicBezTo>
                  <a:pt x="493545" y="448868"/>
                  <a:pt x="677882" y="292148"/>
                  <a:pt x="898824" y="292148"/>
                </a:cubicBezTo>
                <a:cubicBezTo>
                  <a:pt x="1025077" y="292148"/>
                  <a:pt x="1139377" y="343322"/>
                  <a:pt x="1222113" y="426059"/>
                </a:cubicBezTo>
                <a:lnTo>
                  <a:pt x="1245522" y="454430"/>
                </a:lnTo>
                <a:lnTo>
                  <a:pt x="1369206" y="304523"/>
                </a:lnTo>
                <a:cubicBezTo>
                  <a:pt x="1557356" y="116373"/>
                  <a:pt x="1817283" y="0"/>
                  <a:pt x="2104390" y="0"/>
                </a:cubicBezTo>
                <a:close/>
              </a:path>
            </a:pathLst>
          </a:custGeom>
          <a:solidFill>
            <a:srgbClr val="438275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文本框-2" hidden="1">
            <a:extLst>
              <a:ext uri="{FF2B5EF4-FFF2-40B4-BE49-F238E27FC236}">
                <a16:creationId xmlns:a16="http://schemas.microsoft.com/office/drawing/2014/main" id="{944FA885-1FCD-00C4-6E61-817E02347D23}"/>
              </a:ext>
            </a:extLst>
          </p:cNvPr>
          <p:cNvSpPr txBox="1"/>
          <p:nvPr/>
        </p:nvSpPr>
        <p:spPr>
          <a:xfrm>
            <a:off x="4795339" y="1808162"/>
            <a:ext cx="5314275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0" dirty="0">
                <a:blipFill dpi="0" rotWithShape="1">
                  <a:blip r:embed="rId3"/>
                  <a:srcRect/>
                  <a:tile tx="0" ty="0" sx="100000" sy="100000" flip="none" algn="tl"/>
                </a:blipFill>
                <a:latin typeface="阿里汉仪智能黑体" panose="00020600040101010101" pitchFamily="18" charset="-122"/>
                <a:ea typeface="阿里汉仪智能黑体" panose="00020600040101010101" pitchFamily="18" charset="-122"/>
                <a:cs typeface="+mn-ea"/>
                <a:sym typeface="+mn-lt"/>
              </a:rPr>
              <a:t>开学第一课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C245D68-AE45-B423-5A87-7B1FA74FCF1F}"/>
              </a:ext>
            </a:extLst>
          </p:cNvPr>
          <p:cNvSpPr txBox="1"/>
          <p:nvPr/>
        </p:nvSpPr>
        <p:spPr>
          <a:xfrm>
            <a:off x="4962770" y="297231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800">
                <a:blipFill>
                  <a:blip r:embed="rId3"/>
                  <a:tile tx="0" ty="0" sx="100000" sy="100000" flip="none" algn="tl"/>
                </a:blipFill>
                <a:latin typeface="阿里汉仪智能黑体" panose="00020600040101010101" pitchFamily="18" charset="-122"/>
                <a:ea typeface="阿里汉仪智能黑体" panose="00020600040101010101" pitchFamily="18" charset="-122"/>
              </a:defRPr>
            </a:lvl1pPr>
          </a:lstStyle>
          <a:p>
            <a:r>
              <a:rPr lang="zh-CN" altLang="en-US" sz="2800" dirty="0"/>
              <a:t>添加标题文本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760D191D-D635-495F-E1BA-455678FE8A68}"/>
              </a:ext>
            </a:extLst>
          </p:cNvPr>
          <p:cNvSpPr txBox="1"/>
          <p:nvPr/>
        </p:nvSpPr>
        <p:spPr>
          <a:xfrm rot="20650307">
            <a:off x="894565" y="95107"/>
            <a:ext cx="83708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800">
                <a:blipFill>
                  <a:blip r:embed="rId3"/>
                  <a:tile tx="0" ty="0" sx="100000" sy="100000" flip="none" algn="tl"/>
                </a:blipFill>
                <a:latin typeface="阿里汉仪智能黑体" panose="00020600040101010101" pitchFamily="18" charset="-122"/>
                <a:ea typeface="阿里汉仪智能黑体" panose="00020600040101010101" pitchFamily="18" charset="-122"/>
              </a:defRPr>
            </a:lvl1pPr>
          </a:lstStyle>
          <a:p>
            <a:r>
              <a:rPr lang="en-US" altLang="zh-CN" sz="4400" dirty="0"/>
              <a:t>01</a:t>
            </a:r>
            <a:endParaRPr lang="zh-CN" altLang="en-US" sz="4400" dirty="0"/>
          </a:p>
        </p:txBody>
      </p:sp>
      <p:grpSp>
        <p:nvGrpSpPr>
          <p:cNvPr id="38" name="图形 1039">
            <a:extLst>
              <a:ext uri="{FF2B5EF4-FFF2-40B4-BE49-F238E27FC236}">
                <a16:creationId xmlns:a16="http://schemas.microsoft.com/office/drawing/2014/main" id="{289695FB-EEC1-DF33-B6A6-AFDCC692414C}"/>
              </a:ext>
            </a:extLst>
          </p:cNvPr>
          <p:cNvGrpSpPr/>
          <p:nvPr/>
        </p:nvGrpSpPr>
        <p:grpSpPr>
          <a:xfrm>
            <a:off x="1489818" y="1536751"/>
            <a:ext cx="2388030" cy="4004778"/>
            <a:chOff x="8093874" y="2287184"/>
            <a:chExt cx="2388030" cy="4004778"/>
          </a:xfrm>
        </p:grpSpPr>
        <p:grpSp>
          <p:nvGrpSpPr>
            <p:cNvPr id="160" name="图形 1039">
              <a:extLst>
                <a:ext uri="{FF2B5EF4-FFF2-40B4-BE49-F238E27FC236}">
                  <a16:creationId xmlns:a16="http://schemas.microsoft.com/office/drawing/2014/main" id="{1B6C1A79-63EB-1A25-9083-B4781569DD29}"/>
                </a:ext>
              </a:extLst>
            </p:cNvPr>
            <p:cNvGrpSpPr/>
            <p:nvPr/>
          </p:nvGrpSpPr>
          <p:grpSpPr>
            <a:xfrm>
              <a:off x="8093874" y="2481554"/>
              <a:ext cx="2388030" cy="3810409"/>
              <a:chOff x="8093874" y="2481554"/>
              <a:chExt cx="2388030" cy="3810409"/>
            </a:xfrm>
          </p:grpSpPr>
          <p:sp>
            <p:nvSpPr>
              <p:cNvPr id="166" name="任意多边形: 形状 165">
                <a:extLst>
                  <a:ext uri="{FF2B5EF4-FFF2-40B4-BE49-F238E27FC236}">
                    <a16:creationId xmlns:a16="http://schemas.microsoft.com/office/drawing/2014/main" id="{878AD835-0D5B-15DF-CF0F-FF416F7D38FC}"/>
                  </a:ext>
                </a:extLst>
              </p:cNvPr>
              <p:cNvSpPr/>
              <p:nvPr/>
            </p:nvSpPr>
            <p:spPr>
              <a:xfrm>
                <a:off x="8266099" y="3694785"/>
                <a:ext cx="495300" cy="642213"/>
              </a:xfrm>
              <a:custGeom>
                <a:avLst/>
                <a:gdLst>
                  <a:gd name="connsiteX0" fmla="*/ 495300 w 495300"/>
                  <a:gd name="connsiteY0" fmla="*/ 494386 h 642213"/>
                  <a:gd name="connsiteX1" fmla="*/ 163297 w 495300"/>
                  <a:gd name="connsiteY1" fmla="*/ 0 h 642213"/>
                  <a:gd name="connsiteX2" fmla="*/ 0 w 495300"/>
                  <a:gd name="connsiteY2" fmla="*/ 49340 h 642213"/>
                  <a:gd name="connsiteX3" fmla="*/ 258356 w 495300"/>
                  <a:gd name="connsiteY3" fmla="*/ 632155 h 642213"/>
                  <a:gd name="connsiteX4" fmla="*/ 495300 w 495300"/>
                  <a:gd name="connsiteY4" fmla="*/ 494386 h 6422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5300" h="642213">
                    <a:moveTo>
                      <a:pt x="495300" y="494386"/>
                    </a:moveTo>
                    <a:lnTo>
                      <a:pt x="163297" y="0"/>
                    </a:lnTo>
                    <a:lnTo>
                      <a:pt x="0" y="49340"/>
                    </a:lnTo>
                    <a:cubicBezTo>
                      <a:pt x="0" y="49340"/>
                      <a:pt x="120320" y="569633"/>
                      <a:pt x="258356" y="632155"/>
                    </a:cubicBezTo>
                    <a:cubicBezTo>
                      <a:pt x="258356" y="632155"/>
                      <a:pt x="410604" y="697649"/>
                      <a:pt x="495300" y="494386"/>
                    </a:cubicBezTo>
                    <a:close/>
                  </a:path>
                </a:pathLst>
              </a:custGeom>
              <a:solidFill>
                <a:srgbClr val="F8A374"/>
              </a:soli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7" name="任意多边形: 形状 166">
                <a:extLst>
                  <a:ext uri="{FF2B5EF4-FFF2-40B4-BE49-F238E27FC236}">
                    <a16:creationId xmlns:a16="http://schemas.microsoft.com/office/drawing/2014/main" id="{F3C866FC-B677-DE8F-0F37-BA6E2BB5B231}"/>
                  </a:ext>
                </a:extLst>
              </p:cNvPr>
              <p:cNvSpPr/>
              <p:nvPr/>
            </p:nvSpPr>
            <p:spPr>
              <a:xfrm>
                <a:off x="8273186" y="3773195"/>
                <a:ext cx="488175" cy="563803"/>
              </a:xfrm>
              <a:custGeom>
                <a:avLst/>
                <a:gdLst>
                  <a:gd name="connsiteX0" fmla="*/ 488175 w 488175"/>
                  <a:gd name="connsiteY0" fmla="*/ 415976 h 563803"/>
                  <a:gd name="connsiteX1" fmla="*/ 251270 w 488175"/>
                  <a:gd name="connsiteY1" fmla="*/ 553746 h 563803"/>
                  <a:gd name="connsiteX2" fmla="*/ 0 w 488175"/>
                  <a:gd name="connsiteY2" fmla="*/ 0 h 563803"/>
                  <a:gd name="connsiteX3" fmla="*/ 297256 w 488175"/>
                  <a:gd name="connsiteY3" fmla="*/ 466649 h 563803"/>
                  <a:gd name="connsiteX4" fmla="*/ 473583 w 488175"/>
                  <a:gd name="connsiteY4" fmla="*/ 394259 h 563803"/>
                  <a:gd name="connsiteX5" fmla="*/ 488175 w 488175"/>
                  <a:gd name="connsiteY5" fmla="*/ 415976 h 5638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88175" h="563803">
                    <a:moveTo>
                      <a:pt x="488175" y="415976"/>
                    </a:moveTo>
                    <a:cubicBezTo>
                      <a:pt x="403479" y="619239"/>
                      <a:pt x="251270" y="553746"/>
                      <a:pt x="251270" y="553746"/>
                    </a:cubicBezTo>
                    <a:cubicBezTo>
                      <a:pt x="132969" y="500177"/>
                      <a:pt x="27699" y="110414"/>
                      <a:pt x="0" y="0"/>
                    </a:cubicBezTo>
                    <a:cubicBezTo>
                      <a:pt x="58598" y="143332"/>
                      <a:pt x="188900" y="432968"/>
                      <a:pt x="297256" y="466649"/>
                    </a:cubicBezTo>
                    <a:cubicBezTo>
                      <a:pt x="297256" y="466649"/>
                      <a:pt x="402641" y="497205"/>
                      <a:pt x="473583" y="394259"/>
                    </a:cubicBezTo>
                    <a:lnTo>
                      <a:pt x="488175" y="415976"/>
                    </a:lnTo>
                    <a:close/>
                  </a:path>
                </a:pathLst>
              </a:custGeom>
              <a:solidFill>
                <a:srgbClr val="F8A374">
                  <a:alpha val="46000"/>
                </a:srgbClr>
              </a:soli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68" name="图形 1039">
                <a:extLst>
                  <a:ext uri="{FF2B5EF4-FFF2-40B4-BE49-F238E27FC236}">
                    <a16:creationId xmlns:a16="http://schemas.microsoft.com/office/drawing/2014/main" id="{25928DA3-6A73-9B7D-FF06-6A39569FC8C5}"/>
                  </a:ext>
                </a:extLst>
              </p:cNvPr>
              <p:cNvGrpSpPr/>
              <p:nvPr/>
            </p:nvGrpSpPr>
            <p:grpSpPr>
              <a:xfrm>
                <a:off x="8736885" y="4774463"/>
                <a:ext cx="673699" cy="1506561"/>
                <a:chOff x="8736885" y="4774463"/>
                <a:chExt cx="673699" cy="1506561"/>
              </a:xfrm>
            </p:grpSpPr>
            <p:sp>
              <p:nvSpPr>
                <p:cNvPr id="248" name="任意多边形: 形状 247">
                  <a:extLst>
                    <a:ext uri="{FF2B5EF4-FFF2-40B4-BE49-F238E27FC236}">
                      <a16:creationId xmlns:a16="http://schemas.microsoft.com/office/drawing/2014/main" id="{BCB243B5-BC4B-A007-5CFE-1FBDFA843C72}"/>
                    </a:ext>
                  </a:extLst>
                </p:cNvPr>
                <p:cNvSpPr/>
                <p:nvPr/>
              </p:nvSpPr>
              <p:spPr>
                <a:xfrm>
                  <a:off x="8923854" y="4774501"/>
                  <a:ext cx="486731" cy="1289951"/>
                </a:xfrm>
                <a:custGeom>
                  <a:avLst/>
                  <a:gdLst>
                    <a:gd name="connsiteX0" fmla="*/ 387062 w 486731"/>
                    <a:gd name="connsiteY0" fmla="*/ 1237183 h 1289951"/>
                    <a:gd name="connsiteX1" fmla="*/ 266247 w 486731"/>
                    <a:gd name="connsiteY1" fmla="*/ 1289952 h 1289951"/>
                    <a:gd name="connsiteX2" fmla="*/ 95026 w 486731"/>
                    <a:gd name="connsiteY2" fmla="*/ 1239203 h 1289951"/>
                    <a:gd name="connsiteX3" fmla="*/ 1604 w 486731"/>
                    <a:gd name="connsiteY3" fmla="*/ 655206 h 1289951"/>
                    <a:gd name="connsiteX4" fmla="*/ 5414 w 486731"/>
                    <a:gd name="connsiteY4" fmla="*/ 455676 h 1289951"/>
                    <a:gd name="connsiteX5" fmla="*/ 34294 w 486731"/>
                    <a:gd name="connsiteY5" fmla="*/ 0 h 1289951"/>
                    <a:gd name="connsiteX6" fmla="*/ 239920 w 486731"/>
                    <a:gd name="connsiteY6" fmla="*/ 52730 h 1289951"/>
                    <a:gd name="connsiteX7" fmla="*/ 240720 w 486731"/>
                    <a:gd name="connsiteY7" fmla="*/ 52921 h 1289951"/>
                    <a:gd name="connsiteX8" fmla="*/ 417352 w 486731"/>
                    <a:gd name="connsiteY8" fmla="*/ 98222 h 1289951"/>
                    <a:gd name="connsiteX9" fmla="*/ 417466 w 486731"/>
                    <a:gd name="connsiteY9" fmla="*/ 98260 h 1289951"/>
                    <a:gd name="connsiteX10" fmla="*/ 486732 w 486731"/>
                    <a:gd name="connsiteY10" fmla="*/ 116014 h 1289951"/>
                    <a:gd name="connsiteX11" fmla="*/ 483912 w 486731"/>
                    <a:gd name="connsiteY11" fmla="*/ 126111 h 1289951"/>
                    <a:gd name="connsiteX12" fmla="*/ 470159 w 486731"/>
                    <a:gd name="connsiteY12" fmla="*/ 175717 h 1289951"/>
                    <a:gd name="connsiteX13" fmla="*/ 388815 w 486731"/>
                    <a:gd name="connsiteY13" fmla="*/ 468744 h 1289951"/>
                    <a:gd name="connsiteX14" fmla="*/ 383633 w 486731"/>
                    <a:gd name="connsiteY14" fmla="*/ 487413 h 1289951"/>
                    <a:gd name="connsiteX15" fmla="*/ 361192 w 486731"/>
                    <a:gd name="connsiteY15" fmla="*/ 568300 h 1289951"/>
                    <a:gd name="connsiteX16" fmla="*/ 328121 w 486731"/>
                    <a:gd name="connsiteY16" fmla="*/ 687476 h 1289951"/>
                    <a:gd name="connsiteX17" fmla="*/ 336237 w 486731"/>
                    <a:gd name="connsiteY17" fmla="*/ 786308 h 1289951"/>
                    <a:gd name="connsiteX18" fmla="*/ 356239 w 486731"/>
                    <a:gd name="connsiteY18" fmla="*/ 1037692 h 1289951"/>
                    <a:gd name="connsiteX19" fmla="*/ 387062 w 486731"/>
                    <a:gd name="connsiteY19" fmla="*/ 1237183 h 12899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486731" h="1289951">
                      <a:moveTo>
                        <a:pt x="387062" y="1237183"/>
                      </a:moveTo>
                      <a:lnTo>
                        <a:pt x="266247" y="1289952"/>
                      </a:lnTo>
                      <a:lnTo>
                        <a:pt x="95026" y="1239203"/>
                      </a:lnTo>
                      <a:lnTo>
                        <a:pt x="1604" y="655206"/>
                      </a:lnTo>
                      <a:cubicBezTo>
                        <a:pt x="-1825" y="631622"/>
                        <a:pt x="614" y="551878"/>
                        <a:pt x="5414" y="455676"/>
                      </a:cubicBezTo>
                      <a:cubicBezTo>
                        <a:pt x="15054" y="261328"/>
                        <a:pt x="34294" y="0"/>
                        <a:pt x="34294" y="0"/>
                      </a:cubicBezTo>
                      <a:cubicBezTo>
                        <a:pt x="102836" y="17564"/>
                        <a:pt x="171378" y="35166"/>
                        <a:pt x="239920" y="52730"/>
                      </a:cubicBezTo>
                      <a:cubicBezTo>
                        <a:pt x="240187" y="52807"/>
                        <a:pt x="240453" y="52883"/>
                        <a:pt x="240720" y="52921"/>
                      </a:cubicBezTo>
                      <a:lnTo>
                        <a:pt x="417352" y="98222"/>
                      </a:lnTo>
                      <a:lnTo>
                        <a:pt x="417466" y="98260"/>
                      </a:lnTo>
                      <a:lnTo>
                        <a:pt x="486732" y="116014"/>
                      </a:lnTo>
                      <a:lnTo>
                        <a:pt x="483912" y="126111"/>
                      </a:lnTo>
                      <a:cubicBezTo>
                        <a:pt x="479340" y="142646"/>
                        <a:pt x="474730" y="159182"/>
                        <a:pt x="470159" y="175717"/>
                      </a:cubicBezTo>
                      <a:cubicBezTo>
                        <a:pt x="443031" y="273368"/>
                        <a:pt x="415942" y="371056"/>
                        <a:pt x="388815" y="468744"/>
                      </a:cubicBezTo>
                      <a:cubicBezTo>
                        <a:pt x="387100" y="474955"/>
                        <a:pt x="385348" y="481203"/>
                        <a:pt x="383633" y="487413"/>
                      </a:cubicBezTo>
                      <a:lnTo>
                        <a:pt x="361192" y="568300"/>
                      </a:lnTo>
                      <a:lnTo>
                        <a:pt x="328121" y="687476"/>
                      </a:lnTo>
                      <a:cubicBezTo>
                        <a:pt x="329417" y="701650"/>
                        <a:pt x="332427" y="738949"/>
                        <a:pt x="336237" y="786308"/>
                      </a:cubicBezTo>
                      <a:cubicBezTo>
                        <a:pt x="342371" y="862241"/>
                        <a:pt x="350372" y="963968"/>
                        <a:pt x="356239" y="1037692"/>
                      </a:cubicBezTo>
                      <a:cubicBezTo>
                        <a:pt x="360621" y="1093698"/>
                        <a:pt x="387062" y="1237183"/>
                        <a:pt x="387062" y="1237183"/>
                      </a:cubicBezTo>
                      <a:close/>
                    </a:path>
                  </a:pathLst>
                </a:custGeom>
                <a:solidFill>
                  <a:srgbClr val="F8A374"/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9" name="任意多边形: 形状 248">
                  <a:extLst>
                    <a:ext uri="{FF2B5EF4-FFF2-40B4-BE49-F238E27FC236}">
                      <a16:creationId xmlns:a16="http://schemas.microsoft.com/office/drawing/2014/main" id="{12658236-1B19-4843-C8AD-DA3E6E45E5C5}"/>
                    </a:ext>
                  </a:extLst>
                </p:cNvPr>
                <p:cNvSpPr/>
                <p:nvPr/>
              </p:nvSpPr>
              <p:spPr>
                <a:xfrm>
                  <a:off x="8929268" y="4774463"/>
                  <a:ext cx="478497" cy="786269"/>
                </a:xfrm>
                <a:custGeom>
                  <a:avLst/>
                  <a:gdLst>
                    <a:gd name="connsiteX0" fmla="*/ 330822 w 478497"/>
                    <a:gd name="connsiteY0" fmla="*/ 786270 h 786269"/>
                    <a:gd name="connsiteX1" fmla="*/ 312115 w 478497"/>
                    <a:gd name="connsiteY1" fmla="*/ 769696 h 786269"/>
                    <a:gd name="connsiteX2" fmla="*/ 282397 w 478497"/>
                    <a:gd name="connsiteY2" fmla="*/ 734758 h 786269"/>
                    <a:gd name="connsiteX3" fmla="*/ 265176 w 478497"/>
                    <a:gd name="connsiteY3" fmla="*/ 690677 h 786269"/>
                    <a:gd name="connsiteX4" fmla="*/ 232905 w 478497"/>
                    <a:gd name="connsiteY4" fmla="*/ 589750 h 786269"/>
                    <a:gd name="connsiteX5" fmla="*/ 78677 w 478497"/>
                    <a:gd name="connsiteY5" fmla="*/ 489471 h 786269"/>
                    <a:gd name="connsiteX6" fmla="*/ 0 w 478497"/>
                    <a:gd name="connsiteY6" fmla="*/ 455676 h 786269"/>
                    <a:gd name="connsiteX7" fmla="*/ 28880 w 478497"/>
                    <a:gd name="connsiteY7" fmla="*/ 0 h 786269"/>
                    <a:gd name="connsiteX8" fmla="*/ 234505 w 478497"/>
                    <a:gd name="connsiteY8" fmla="*/ 52730 h 786269"/>
                    <a:gd name="connsiteX9" fmla="*/ 235306 w 478497"/>
                    <a:gd name="connsiteY9" fmla="*/ 52921 h 786269"/>
                    <a:gd name="connsiteX10" fmla="*/ 411937 w 478497"/>
                    <a:gd name="connsiteY10" fmla="*/ 98222 h 786269"/>
                    <a:gd name="connsiteX11" fmla="*/ 412052 w 478497"/>
                    <a:gd name="connsiteY11" fmla="*/ 98260 h 786269"/>
                    <a:gd name="connsiteX12" fmla="*/ 466915 w 478497"/>
                    <a:gd name="connsiteY12" fmla="*/ 120243 h 786269"/>
                    <a:gd name="connsiteX13" fmla="*/ 478498 w 478497"/>
                    <a:gd name="connsiteY13" fmla="*/ 126149 h 786269"/>
                    <a:gd name="connsiteX14" fmla="*/ 464744 w 478497"/>
                    <a:gd name="connsiteY14" fmla="*/ 175755 h 786269"/>
                    <a:gd name="connsiteX15" fmla="*/ 383400 w 478497"/>
                    <a:gd name="connsiteY15" fmla="*/ 468783 h 786269"/>
                    <a:gd name="connsiteX16" fmla="*/ 378219 w 478497"/>
                    <a:gd name="connsiteY16" fmla="*/ 487451 h 786269"/>
                    <a:gd name="connsiteX17" fmla="*/ 355778 w 478497"/>
                    <a:gd name="connsiteY17" fmla="*/ 568338 h 786269"/>
                    <a:gd name="connsiteX18" fmla="*/ 322707 w 478497"/>
                    <a:gd name="connsiteY18" fmla="*/ 687514 h 786269"/>
                    <a:gd name="connsiteX19" fmla="*/ 330822 w 478497"/>
                    <a:gd name="connsiteY19" fmla="*/ 786270 h 7862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478497" h="786269">
                      <a:moveTo>
                        <a:pt x="330822" y="786270"/>
                      </a:moveTo>
                      <a:cubicBezTo>
                        <a:pt x="324422" y="780897"/>
                        <a:pt x="318173" y="775411"/>
                        <a:pt x="312115" y="769696"/>
                      </a:cubicBezTo>
                      <a:cubicBezTo>
                        <a:pt x="300914" y="759181"/>
                        <a:pt x="290170" y="747979"/>
                        <a:pt x="282397" y="734758"/>
                      </a:cubicBezTo>
                      <a:cubicBezTo>
                        <a:pt x="274396" y="721119"/>
                        <a:pt x="269748" y="705841"/>
                        <a:pt x="265176" y="690677"/>
                      </a:cubicBezTo>
                      <a:cubicBezTo>
                        <a:pt x="255117" y="657339"/>
                        <a:pt x="248831" y="620573"/>
                        <a:pt x="232905" y="589750"/>
                      </a:cubicBezTo>
                      <a:cubicBezTo>
                        <a:pt x="197587" y="521437"/>
                        <a:pt x="143828" y="519341"/>
                        <a:pt x="78677" y="489471"/>
                      </a:cubicBezTo>
                      <a:cubicBezTo>
                        <a:pt x="49644" y="476136"/>
                        <a:pt x="22327" y="469735"/>
                        <a:pt x="0" y="455676"/>
                      </a:cubicBezTo>
                      <a:cubicBezTo>
                        <a:pt x="9639" y="261328"/>
                        <a:pt x="28880" y="0"/>
                        <a:pt x="28880" y="0"/>
                      </a:cubicBezTo>
                      <a:cubicBezTo>
                        <a:pt x="97421" y="17564"/>
                        <a:pt x="165963" y="35166"/>
                        <a:pt x="234505" y="52730"/>
                      </a:cubicBezTo>
                      <a:cubicBezTo>
                        <a:pt x="234772" y="52807"/>
                        <a:pt x="235039" y="52883"/>
                        <a:pt x="235306" y="52921"/>
                      </a:cubicBezTo>
                      <a:cubicBezTo>
                        <a:pt x="293903" y="67894"/>
                        <a:pt x="354368" y="78867"/>
                        <a:pt x="411937" y="98222"/>
                      </a:cubicBezTo>
                      <a:lnTo>
                        <a:pt x="412052" y="98260"/>
                      </a:lnTo>
                      <a:cubicBezTo>
                        <a:pt x="430682" y="104546"/>
                        <a:pt x="449047" y="111747"/>
                        <a:pt x="466915" y="120243"/>
                      </a:cubicBezTo>
                      <a:cubicBezTo>
                        <a:pt x="470992" y="122186"/>
                        <a:pt x="474840" y="124130"/>
                        <a:pt x="478498" y="126149"/>
                      </a:cubicBezTo>
                      <a:cubicBezTo>
                        <a:pt x="473926" y="142684"/>
                        <a:pt x="469316" y="159220"/>
                        <a:pt x="464744" y="175755"/>
                      </a:cubicBezTo>
                      <a:cubicBezTo>
                        <a:pt x="437617" y="273406"/>
                        <a:pt x="410527" y="371094"/>
                        <a:pt x="383400" y="468783"/>
                      </a:cubicBezTo>
                      <a:cubicBezTo>
                        <a:pt x="381686" y="474993"/>
                        <a:pt x="379933" y="481241"/>
                        <a:pt x="378219" y="487451"/>
                      </a:cubicBezTo>
                      <a:lnTo>
                        <a:pt x="355778" y="568338"/>
                      </a:lnTo>
                      <a:lnTo>
                        <a:pt x="322707" y="687514"/>
                      </a:lnTo>
                      <a:cubicBezTo>
                        <a:pt x="323964" y="701650"/>
                        <a:pt x="327012" y="738949"/>
                        <a:pt x="330822" y="786270"/>
                      </a:cubicBezTo>
                      <a:close/>
                    </a:path>
                  </a:pathLst>
                </a:custGeom>
                <a:solidFill>
                  <a:srgbClr val="F8A374">
                    <a:alpha val="68000"/>
                  </a:srgbClr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250" name="图形 1039">
                  <a:extLst>
                    <a:ext uri="{FF2B5EF4-FFF2-40B4-BE49-F238E27FC236}">
                      <a16:creationId xmlns:a16="http://schemas.microsoft.com/office/drawing/2014/main" id="{9F227408-51D4-4A94-8FFE-54F05FE64CB5}"/>
                    </a:ext>
                  </a:extLst>
                </p:cNvPr>
                <p:cNvGrpSpPr/>
                <p:nvPr/>
              </p:nvGrpSpPr>
              <p:grpSpPr>
                <a:xfrm>
                  <a:off x="8736885" y="5956415"/>
                  <a:ext cx="631956" cy="324610"/>
                  <a:chOff x="8736885" y="5956415"/>
                  <a:chExt cx="631956" cy="324610"/>
                </a:xfrm>
              </p:grpSpPr>
              <p:grpSp>
                <p:nvGrpSpPr>
                  <p:cNvPr id="251" name="图形 1039">
                    <a:extLst>
                      <a:ext uri="{FF2B5EF4-FFF2-40B4-BE49-F238E27FC236}">
                        <a16:creationId xmlns:a16="http://schemas.microsoft.com/office/drawing/2014/main" id="{398D70F4-FDCF-07AF-5E1A-0CAD8115A617}"/>
                      </a:ext>
                    </a:extLst>
                  </p:cNvPr>
                  <p:cNvGrpSpPr/>
                  <p:nvPr/>
                </p:nvGrpSpPr>
                <p:grpSpPr>
                  <a:xfrm>
                    <a:off x="8736885" y="5956415"/>
                    <a:ext cx="631956" cy="324610"/>
                    <a:chOff x="8736885" y="5956415"/>
                    <a:chExt cx="631956" cy="324610"/>
                  </a:xfrm>
                </p:grpSpPr>
                <p:sp>
                  <p:nvSpPr>
                    <p:cNvPr id="255" name="任意多边形: 形状 254">
                      <a:extLst>
                        <a:ext uri="{FF2B5EF4-FFF2-40B4-BE49-F238E27FC236}">
                          <a16:creationId xmlns:a16="http://schemas.microsoft.com/office/drawing/2014/main" id="{4A459286-385D-B985-F469-8D45930D420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736885" y="5956415"/>
                      <a:ext cx="631956" cy="324610"/>
                    </a:xfrm>
                    <a:custGeom>
                      <a:avLst/>
                      <a:gdLst>
                        <a:gd name="connsiteX0" fmla="*/ 596700 w 631956"/>
                        <a:gd name="connsiteY0" fmla="*/ 231711 h 324610"/>
                        <a:gd name="connsiteX1" fmla="*/ 393513 w 631956"/>
                        <a:gd name="connsiteY1" fmla="*/ 306234 h 324610"/>
                        <a:gd name="connsiteX2" fmla="*/ 92 w 631956"/>
                        <a:gd name="connsiteY2" fmla="*/ 237845 h 324610"/>
                        <a:gd name="connsiteX3" fmla="*/ 397 w 631956"/>
                        <a:gd name="connsiteY3" fmla="*/ 232854 h 324610"/>
                        <a:gd name="connsiteX4" fmla="*/ 511 w 631956"/>
                        <a:gd name="connsiteY4" fmla="*/ 230682 h 324610"/>
                        <a:gd name="connsiteX5" fmla="*/ 626 w 631956"/>
                        <a:gd name="connsiteY5" fmla="*/ 229044 h 324610"/>
                        <a:gd name="connsiteX6" fmla="*/ 701 w 631956"/>
                        <a:gd name="connsiteY6" fmla="*/ 227977 h 324610"/>
                        <a:gd name="connsiteX7" fmla="*/ 1083 w 631956"/>
                        <a:gd name="connsiteY7" fmla="*/ 223138 h 324610"/>
                        <a:gd name="connsiteX8" fmla="*/ 1692 w 631956"/>
                        <a:gd name="connsiteY8" fmla="*/ 216814 h 324610"/>
                        <a:gd name="connsiteX9" fmla="*/ 2035 w 631956"/>
                        <a:gd name="connsiteY9" fmla="*/ 213689 h 324610"/>
                        <a:gd name="connsiteX10" fmla="*/ 2454 w 631956"/>
                        <a:gd name="connsiteY10" fmla="*/ 210070 h 324610"/>
                        <a:gd name="connsiteX11" fmla="*/ 3254 w 631956"/>
                        <a:gd name="connsiteY11" fmla="*/ 203898 h 324610"/>
                        <a:gd name="connsiteX12" fmla="*/ 3254 w 631956"/>
                        <a:gd name="connsiteY12" fmla="*/ 203859 h 324610"/>
                        <a:gd name="connsiteX13" fmla="*/ 3826 w 631956"/>
                        <a:gd name="connsiteY13" fmla="*/ 200011 h 324610"/>
                        <a:gd name="connsiteX14" fmla="*/ 121364 w 631956"/>
                        <a:gd name="connsiteY14" fmla="*/ 25399 h 324610"/>
                        <a:gd name="connsiteX15" fmla="*/ 138128 w 631956"/>
                        <a:gd name="connsiteY15" fmla="*/ 18084 h 324610"/>
                        <a:gd name="connsiteX16" fmla="*/ 152530 w 631956"/>
                        <a:gd name="connsiteY16" fmla="*/ 13017 h 324610"/>
                        <a:gd name="connsiteX17" fmla="*/ 171161 w 631956"/>
                        <a:gd name="connsiteY17" fmla="*/ 7873 h 324610"/>
                        <a:gd name="connsiteX18" fmla="*/ 191659 w 631956"/>
                        <a:gd name="connsiteY18" fmla="*/ 3834 h 324610"/>
                        <a:gd name="connsiteX19" fmla="*/ 212575 w 631956"/>
                        <a:gd name="connsiteY19" fmla="*/ 1243 h 324610"/>
                        <a:gd name="connsiteX20" fmla="*/ 243818 w 631956"/>
                        <a:gd name="connsiteY20" fmla="*/ 24 h 324610"/>
                        <a:gd name="connsiteX21" fmla="*/ 284356 w 631956"/>
                        <a:gd name="connsiteY21" fmla="*/ 20218 h 324610"/>
                        <a:gd name="connsiteX22" fmla="*/ 525910 w 631956"/>
                        <a:gd name="connsiteY22" fmla="*/ 36410 h 324610"/>
                        <a:gd name="connsiteX23" fmla="*/ 542369 w 631956"/>
                        <a:gd name="connsiteY23" fmla="*/ 25437 h 324610"/>
                        <a:gd name="connsiteX24" fmla="*/ 547361 w 631956"/>
                        <a:gd name="connsiteY24" fmla="*/ 21818 h 324610"/>
                        <a:gd name="connsiteX25" fmla="*/ 548999 w 631956"/>
                        <a:gd name="connsiteY25" fmla="*/ 20599 h 324610"/>
                        <a:gd name="connsiteX26" fmla="*/ 557838 w 631956"/>
                        <a:gd name="connsiteY26" fmla="*/ 13626 h 324610"/>
                        <a:gd name="connsiteX27" fmla="*/ 605729 w 631956"/>
                        <a:gd name="connsiteY27" fmla="*/ 32790 h 324610"/>
                        <a:gd name="connsiteX28" fmla="*/ 629352 w 631956"/>
                        <a:gd name="connsiteY28" fmla="*/ 132308 h 324610"/>
                        <a:gd name="connsiteX29" fmla="*/ 629390 w 631956"/>
                        <a:gd name="connsiteY29" fmla="*/ 132460 h 324610"/>
                        <a:gd name="connsiteX30" fmla="*/ 631714 w 631956"/>
                        <a:gd name="connsiteY30" fmla="*/ 162483 h 324610"/>
                        <a:gd name="connsiteX31" fmla="*/ 630723 w 631956"/>
                        <a:gd name="connsiteY31" fmla="*/ 171322 h 324610"/>
                        <a:gd name="connsiteX32" fmla="*/ 628209 w 631956"/>
                        <a:gd name="connsiteY32" fmla="*/ 183095 h 324610"/>
                        <a:gd name="connsiteX33" fmla="*/ 626647 w 631956"/>
                        <a:gd name="connsiteY33" fmla="*/ 188277 h 324610"/>
                        <a:gd name="connsiteX34" fmla="*/ 623027 w 631956"/>
                        <a:gd name="connsiteY34" fmla="*/ 197611 h 324610"/>
                        <a:gd name="connsiteX35" fmla="*/ 621274 w 631956"/>
                        <a:gd name="connsiteY35" fmla="*/ 201345 h 324610"/>
                        <a:gd name="connsiteX36" fmla="*/ 614912 w 631956"/>
                        <a:gd name="connsiteY36" fmla="*/ 212241 h 324610"/>
                        <a:gd name="connsiteX37" fmla="*/ 611787 w 631956"/>
                        <a:gd name="connsiteY37" fmla="*/ 216585 h 324610"/>
                        <a:gd name="connsiteX38" fmla="*/ 596700 w 631956"/>
                        <a:gd name="connsiteY38" fmla="*/ 231711 h 32461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  <a:cxn ang="0">
                          <a:pos x="connsiteX31" y="connsiteY31"/>
                        </a:cxn>
                        <a:cxn ang="0">
                          <a:pos x="connsiteX32" y="connsiteY32"/>
                        </a:cxn>
                        <a:cxn ang="0">
                          <a:pos x="connsiteX33" y="connsiteY33"/>
                        </a:cxn>
                        <a:cxn ang="0">
                          <a:pos x="connsiteX34" y="connsiteY34"/>
                        </a:cxn>
                        <a:cxn ang="0">
                          <a:pos x="connsiteX35" y="connsiteY35"/>
                        </a:cxn>
                        <a:cxn ang="0">
                          <a:pos x="connsiteX36" y="connsiteY36"/>
                        </a:cxn>
                        <a:cxn ang="0">
                          <a:pos x="connsiteX37" y="connsiteY37"/>
                        </a:cxn>
                        <a:cxn ang="0">
                          <a:pos x="connsiteX38" y="connsiteY38"/>
                        </a:cxn>
                      </a:cxnLst>
                      <a:rect l="l" t="t" r="r" b="b"/>
                      <a:pathLst>
                        <a:path w="631956" h="324610">
                          <a:moveTo>
                            <a:pt x="596700" y="231711"/>
                          </a:moveTo>
                          <a:cubicBezTo>
                            <a:pt x="523929" y="287451"/>
                            <a:pt x="393513" y="306234"/>
                            <a:pt x="393513" y="306234"/>
                          </a:cubicBezTo>
                          <a:cubicBezTo>
                            <a:pt x="-16444" y="372605"/>
                            <a:pt x="92" y="237845"/>
                            <a:pt x="92" y="237845"/>
                          </a:cubicBezTo>
                          <a:cubicBezTo>
                            <a:pt x="168" y="236168"/>
                            <a:pt x="244" y="234530"/>
                            <a:pt x="397" y="232854"/>
                          </a:cubicBezTo>
                          <a:cubicBezTo>
                            <a:pt x="435" y="232092"/>
                            <a:pt x="473" y="231368"/>
                            <a:pt x="511" y="230682"/>
                          </a:cubicBezTo>
                          <a:cubicBezTo>
                            <a:pt x="549" y="230149"/>
                            <a:pt x="587" y="229577"/>
                            <a:pt x="626" y="229044"/>
                          </a:cubicBezTo>
                          <a:cubicBezTo>
                            <a:pt x="663" y="228701"/>
                            <a:pt x="663" y="228320"/>
                            <a:pt x="701" y="227977"/>
                          </a:cubicBezTo>
                          <a:cubicBezTo>
                            <a:pt x="816" y="226339"/>
                            <a:pt x="930" y="224776"/>
                            <a:pt x="1083" y="223138"/>
                          </a:cubicBezTo>
                          <a:cubicBezTo>
                            <a:pt x="1273" y="221004"/>
                            <a:pt x="1464" y="218871"/>
                            <a:pt x="1692" y="216814"/>
                          </a:cubicBezTo>
                          <a:cubicBezTo>
                            <a:pt x="1768" y="215747"/>
                            <a:pt x="1921" y="214718"/>
                            <a:pt x="2035" y="213689"/>
                          </a:cubicBezTo>
                          <a:cubicBezTo>
                            <a:pt x="2149" y="212508"/>
                            <a:pt x="2302" y="211289"/>
                            <a:pt x="2454" y="210070"/>
                          </a:cubicBezTo>
                          <a:cubicBezTo>
                            <a:pt x="2683" y="207974"/>
                            <a:pt x="2988" y="205917"/>
                            <a:pt x="3254" y="203898"/>
                          </a:cubicBezTo>
                          <a:cubicBezTo>
                            <a:pt x="3292" y="203859"/>
                            <a:pt x="3254" y="203859"/>
                            <a:pt x="3254" y="203859"/>
                          </a:cubicBezTo>
                          <a:cubicBezTo>
                            <a:pt x="3445" y="202564"/>
                            <a:pt x="3597" y="201268"/>
                            <a:pt x="3826" y="200011"/>
                          </a:cubicBezTo>
                          <a:cubicBezTo>
                            <a:pt x="18380" y="101714"/>
                            <a:pt x="68443" y="51079"/>
                            <a:pt x="121364" y="25399"/>
                          </a:cubicBezTo>
                          <a:cubicBezTo>
                            <a:pt x="126927" y="22694"/>
                            <a:pt x="132528" y="20256"/>
                            <a:pt x="138128" y="18084"/>
                          </a:cubicBezTo>
                          <a:cubicBezTo>
                            <a:pt x="142929" y="16217"/>
                            <a:pt x="147768" y="14503"/>
                            <a:pt x="152530" y="13017"/>
                          </a:cubicBezTo>
                          <a:cubicBezTo>
                            <a:pt x="158816" y="11035"/>
                            <a:pt x="165027" y="9321"/>
                            <a:pt x="171161" y="7873"/>
                          </a:cubicBezTo>
                          <a:cubicBezTo>
                            <a:pt x="178133" y="6197"/>
                            <a:pt x="185029" y="4863"/>
                            <a:pt x="191659" y="3834"/>
                          </a:cubicBezTo>
                          <a:cubicBezTo>
                            <a:pt x="198936" y="2654"/>
                            <a:pt x="205946" y="1815"/>
                            <a:pt x="212575" y="1243"/>
                          </a:cubicBezTo>
                          <a:cubicBezTo>
                            <a:pt x="224349" y="177"/>
                            <a:pt x="234941" y="-90"/>
                            <a:pt x="243818" y="24"/>
                          </a:cubicBezTo>
                          <a:cubicBezTo>
                            <a:pt x="259706" y="215"/>
                            <a:pt x="274526" y="7721"/>
                            <a:pt x="284356" y="20218"/>
                          </a:cubicBezTo>
                          <a:cubicBezTo>
                            <a:pt x="359260" y="115201"/>
                            <a:pt x="466474" y="73633"/>
                            <a:pt x="525910" y="36410"/>
                          </a:cubicBezTo>
                          <a:cubicBezTo>
                            <a:pt x="531892" y="32638"/>
                            <a:pt x="537416" y="28942"/>
                            <a:pt x="542369" y="25437"/>
                          </a:cubicBezTo>
                          <a:cubicBezTo>
                            <a:pt x="544122" y="24180"/>
                            <a:pt x="545798" y="22961"/>
                            <a:pt x="547361" y="21818"/>
                          </a:cubicBezTo>
                          <a:cubicBezTo>
                            <a:pt x="547932" y="21399"/>
                            <a:pt x="548465" y="20979"/>
                            <a:pt x="548999" y="20599"/>
                          </a:cubicBezTo>
                          <a:cubicBezTo>
                            <a:pt x="552313" y="18122"/>
                            <a:pt x="555285" y="15760"/>
                            <a:pt x="557838" y="13626"/>
                          </a:cubicBezTo>
                          <a:cubicBezTo>
                            <a:pt x="575631" y="-1042"/>
                            <a:pt x="599748" y="8711"/>
                            <a:pt x="605729" y="32790"/>
                          </a:cubicBezTo>
                          <a:cubicBezTo>
                            <a:pt x="613692" y="64718"/>
                            <a:pt x="622532" y="102742"/>
                            <a:pt x="629352" y="132308"/>
                          </a:cubicBezTo>
                          <a:cubicBezTo>
                            <a:pt x="629352" y="132346"/>
                            <a:pt x="629390" y="132422"/>
                            <a:pt x="629390" y="132460"/>
                          </a:cubicBezTo>
                          <a:cubicBezTo>
                            <a:pt x="631637" y="142404"/>
                            <a:pt x="632399" y="152539"/>
                            <a:pt x="631714" y="162483"/>
                          </a:cubicBezTo>
                          <a:cubicBezTo>
                            <a:pt x="631523" y="165455"/>
                            <a:pt x="631181" y="168426"/>
                            <a:pt x="630723" y="171322"/>
                          </a:cubicBezTo>
                          <a:cubicBezTo>
                            <a:pt x="630114" y="175323"/>
                            <a:pt x="629276" y="179247"/>
                            <a:pt x="628209" y="183095"/>
                          </a:cubicBezTo>
                          <a:cubicBezTo>
                            <a:pt x="627751" y="184848"/>
                            <a:pt x="627256" y="186562"/>
                            <a:pt x="626647" y="188277"/>
                          </a:cubicBezTo>
                          <a:cubicBezTo>
                            <a:pt x="625618" y="191439"/>
                            <a:pt x="624361" y="194601"/>
                            <a:pt x="623027" y="197611"/>
                          </a:cubicBezTo>
                          <a:cubicBezTo>
                            <a:pt x="622494" y="198906"/>
                            <a:pt x="621884" y="200126"/>
                            <a:pt x="621274" y="201345"/>
                          </a:cubicBezTo>
                          <a:cubicBezTo>
                            <a:pt x="619407" y="205117"/>
                            <a:pt x="617312" y="208813"/>
                            <a:pt x="614912" y="212241"/>
                          </a:cubicBezTo>
                          <a:cubicBezTo>
                            <a:pt x="613921" y="213765"/>
                            <a:pt x="612854" y="215175"/>
                            <a:pt x="611787" y="216585"/>
                          </a:cubicBezTo>
                          <a:cubicBezTo>
                            <a:pt x="607368" y="222300"/>
                            <a:pt x="602339" y="227405"/>
                            <a:pt x="596700" y="231711"/>
                          </a:cubicBezTo>
                          <a:close/>
                        </a:path>
                      </a:pathLst>
                    </a:custGeom>
                    <a:solidFill>
                      <a:srgbClr val="65BBE9"/>
                    </a:solidFill>
                    <a:ln w="38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56" name="任意多边形: 形状 255">
                      <a:extLst>
                        <a:ext uri="{FF2B5EF4-FFF2-40B4-BE49-F238E27FC236}">
                          <a16:creationId xmlns:a16="http://schemas.microsoft.com/office/drawing/2014/main" id="{57D5AE9C-5069-C5AD-C483-C01ED7DD9D7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736885" y="5963130"/>
                      <a:ext cx="631902" cy="317894"/>
                    </a:xfrm>
                    <a:custGeom>
                      <a:avLst/>
                      <a:gdLst>
                        <a:gd name="connsiteX0" fmla="*/ 596700 w 631902"/>
                        <a:gd name="connsiteY0" fmla="*/ 224995 h 317894"/>
                        <a:gd name="connsiteX1" fmla="*/ 393513 w 631902"/>
                        <a:gd name="connsiteY1" fmla="*/ 299518 h 317894"/>
                        <a:gd name="connsiteX2" fmla="*/ 92 w 631902"/>
                        <a:gd name="connsiteY2" fmla="*/ 231129 h 317894"/>
                        <a:gd name="connsiteX3" fmla="*/ 3788 w 631902"/>
                        <a:gd name="connsiteY3" fmla="*/ 193334 h 317894"/>
                        <a:gd name="connsiteX4" fmla="*/ 420640 w 631902"/>
                        <a:gd name="connsiteY4" fmla="*/ 131040 h 317894"/>
                        <a:gd name="connsiteX5" fmla="*/ 525872 w 631902"/>
                        <a:gd name="connsiteY5" fmla="*/ 29694 h 317894"/>
                        <a:gd name="connsiteX6" fmla="*/ 557800 w 631902"/>
                        <a:gd name="connsiteY6" fmla="*/ 6910 h 317894"/>
                        <a:gd name="connsiteX7" fmla="*/ 605692 w 631902"/>
                        <a:gd name="connsiteY7" fmla="*/ 26075 h 317894"/>
                        <a:gd name="connsiteX8" fmla="*/ 629314 w 631902"/>
                        <a:gd name="connsiteY8" fmla="*/ 125592 h 317894"/>
                        <a:gd name="connsiteX9" fmla="*/ 596700 w 631902"/>
                        <a:gd name="connsiteY9" fmla="*/ 224995 h 31789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631902" h="317894">
                          <a:moveTo>
                            <a:pt x="596700" y="224995"/>
                          </a:moveTo>
                          <a:cubicBezTo>
                            <a:pt x="523929" y="280735"/>
                            <a:pt x="393513" y="299518"/>
                            <a:pt x="393513" y="299518"/>
                          </a:cubicBezTo>
                          <a:cubicBezTo>
                            <a:pt x="-16444" y="365889"/>
                            <a:pt x="92" y="231129"/>
                            <a:pt x="92" y="231129"/>
                          </a:cubicBezTo>
                          <a:cubicBezTo>
                            <a:pt x="778" y="217794"/>
                            <a:pt x="1997" y="205183"/>
                            <a:pt x="3788" y="193334"/>
                          </a:cubicBezTo>
                          <a:cubicBezTo>
                            <a:pt x="110049" y="256046"/>
                            <a:pt x="278717" y="234825"/>
                            <a:pt x="420640" y="131040"/>
                          </a:cubicBezTo>
                          <a:cubicBezTo>
                            <a:pt x="461940" y="100865"/>
                            <a:pt x="497259" y="66347"/>
                            <a:pt x="525872" y="29694"/>
                          </a:cubicBezTo>
                          <a:cubicBezTo>
                            <a:pt x="539207" y="21350"/>
                            <a:pt x="550180" y="13235"/>
                            <a:pt x="557800" y="6910"/>
                          </a:cubicBezTo>
                          <a:cubicBezTo>
                            <a:pt x="575592" y="-7758"/>
                            <a:pt x="599710" y="1996"/>
                            <a:pt x="605692" y="26075"/>
                          </a:cubicBezTo>
                          <a:cubicBezTo>
                            <a:pt x="613654" y="58002"/>
                            <a:pt x="622494" y="96026"/>
                            <a:pt x="629314" y="125592"/>
                          </a:cubicBezTo>
                          <a:cubicBezTo>
                            <a:pt x="637886" y="162968"/>
                            <a:pt x="624704" y="203583"/>
                            <a:pt x="596700" y="224995"/>
                          </a:cubicBezTo>
                          <a:close/>
                        </a:path>
                      </a:pathLst>
                    </a:custGeom>
                    <a:solidFill>
                      <a:srgbClr val="65BBE9">
                        <a:alpha val="54000"/>
                      </a:srgbClr>
                    </a:solidFill>
                    <a:ln w="38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57" name="任意多边形: 形状 256">
                      <a:extLst>
                        <a:ext uri="{FF2B5EF4-FFF2-40B4-BE49-F238E27FC236}">
                          <a16:creationId xmlns:a16="http://schemas.microsoft.com/office/drawing/2014/main" id="{C9649BCB-ECE3-DB89-1495-4E1BC9C97F9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736885" y="6088875"/>
                      <a:ext cx="631903" cy="192150"/>
                    </a:xfrm>
                    <a:custGeom>
                      <a:avLst/>
                      <a:gdLst>
                        <a:gd name="connsiteX0" fmla="*/ 596700 w 631903"/>
                        <a:gd name="connsiteY0" fmla="*/ 99251 h 192150"/>
                        <a:gd name="connsiteX1" fmla="*/ 393513 w 631903"/>
                        <a:gd name="connsiteY1" fmla="*/ 173774 h 192150"/>
                        <a:gd name="connsiteX2" fmla="*/ 92 w 631903"/>
                        <a:gd name="connsiteY2" fmla="*/ 105385 h 192150"/>
                        <a:gd name="connsiteX3" fmla="*/ 3216 w 631903"/>
                        <a:gd name="connsiteY3" fmla="*/ 71399 h 192150"/>
                        <a:gd name="connsiteX4" fmla="*/ 394427 w 631903"/>
                        <a:gd name="connsiteY4" fmla="*/ 124016 h 192150"/>
                        <a:gd name="connsiteX5" fmla="*/ 597614 w 631903"/>
                        <a:gd name="connsiteY5" fmla="*/ 49492 h 192150"/>
                        <a:gd name="connsiteX6" fmla="*/ 629352 w 631903"/>
                        <a:gd name="connsiteY6" fmla="*/ 0 h 192150"/>
                        <a:gd name="connsiteX7" fmla="*/ 596700 w 631903"/>
                        <a:gd name="connsiteY7" fmla="*/ 99251 h 19215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631903" h="192150">
                          <a:moveTo>
                            <a:pt x="596700" y="99251"/>
                          </a:moveTo>
                          <a:cubicBezTo>
                            <a:pt x="523929" y="154991"/>
                            <a:pt x="393513" y="173774"/>
                            <a:pt x="393513" y="173774"/>
                          </a:cubicBezTo>
                          <a:cubicBezTo>
                            <a:pt x="-16444" y="240144"/>
                            <a:pt x="92" y="105385"/>
                            <a:pt x="92" y="105385"/>
                          </a:cubicBezTo>
                          <a:cubicBezTo>
                            <a:pt x="663" y="93459"/>
                            <a:pt x="1730" y="82143"/>
                            <a:pt x="3216" y="71399"/>
                          </a:cubicBezTo>
                          <a:cubicBezTo>
                            <a:pt x="14113" y="104889"/>
                            <a:pt x="74006" y="175908"/>
                            <a:pt x="394427" y="124016"/>
                          </a:cubicBezTo>
                          <a:cubicBezTo>
                            <a:pt x="394427" y="124016"/>
                            <a:pt x="524843" y="105194"/>
                            <a:pt x="597614" y="49492"/>
                          </a:cubicBezTo>
                          <a:cubicBezTo>
                            <a:pt x="613159" y="37605"/>
                            <a:pt x="624094" y="19850"/>
                            <a:pt x="629352" y="0"/>
                          </a:cubicBezTo>
                          <a:cubicBezTo>
                            <a:pt x="637848" y="37300"/>
                            <a:pt x="624666" y="77876"/>
                            <a:pt x="596700" y="99251"/>
                          </a:cubicBezTo>
                          <a:close/>
                        </a:path>
                      </a:pathLst>
                    </a:custGeom>
                    <a:solidFill>
                      <a:srgbClr val="145C82"/>
                    </a:solidFill>
                    <a:ln w="38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252" name="任意多边形: 形状 251">
                    <a:extLst>
                      <a:ext uri="{FF2B5EF4-FFF2-40B4-BE49-F238E27FC236}">
                        <a16:creationId xmlns:a16="http://schemas.microsoft.com/office/drawing/2014/main" id="{A4C6D526-0A4D-29F3-2EC5-E774A87F64A7}"/>
                      </a:ext>
                    </a:extLst>
                  </p:cNvPr>
                  <p:cNvSpPr/>
                  <p:nvPr/>
                </p:nvSpPr>
                <p:spPr>
                  <a:xfrm>
                    <a:off x="8928506" y="5957696"/>
                    <a:ext cx="58210" cy="54366"/>
                  </a:xfrm>
                  <a:custGeom>
                    <a:avLst/>
                    <a:gdLst>
                      <a:gd name="connsiteX0" fmla="*/ 55359 w 58210"/>
                      <a:gd name="connsiteY0" fmla="*/ 51855 h 54366"/>
                      <a:gd name="connsiteX1" fmla="*/ 54864 w 58210"/>
                      <a:gd name="connsiteY1" fmla="*/ 52274 h 54366"/>
                      <a:gd name="connsiteX2" fmla="*/ 43015 w 58210"/>
                      <a:gd name="connsiteY2" fmla="*/ 51511 h 54366"/>
                      <a:gd name="connsiteX3" fmla="*/ 0 w 58210"/>
                      <a:gd name="connsiteY3" fmla="*/ 2591 h 54366"/>
                      <a:gd name="connsiteX4" fmla="*/ 20917 w 58210"/>
                      <a:gd name="connsiteY4" fmla="*/ 0 h 54366"/>
                      <a:gd name="connsiteX5" fmla="*/ 56084 w 58210"/>
                      <a:gd name="connsiteY5" fmla="*/ 40043 h 54366"/>
                      <a:gd name="connsiteX6" fmla="*/ 55359 w 58210"/>
                      <a:gd name="connsiteY6" fmla="*/ 51855 h 543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58210" h="54366">
                        <a:moveTo>
                          <a:pt x="55359" y="51855"/>
                        </a:moveTo>
                        <a:lnTo>
                          <a:pt x="54864" y="52274"/>
                        </a:lnTo>
                        <a:cubicBezTo>
                          <a:pt x="51397" y="55321"/>
                          <a:pt x="46101" y="55017"/>
                          <a:pt x="43015" y="51511"/>
                        </a:cubicBezTo>
                        <a:lnTo>
                          <a:pt x="0" y="2591"/>
                        </a:lnTo>
                        <a:cubicBezTo>
                          <a:pt x="7277" y="1410"/>
                          <a:pt x="14288" y="572"/>
                          <a:pt x="20917" y="0"/>
                        </a:cubicBezTo>
                        <a:lnTo>
                          <a:pt x="56084" y="40043"/>
                        </a:lnTo>
                        <a:cubicBezTo>
                          <a:pt x="59208" y="43472"/>
                          <a:pt x="58827" y="48806"/>
                          <a:pt x="55359" y="51855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3" name="任意多边形: 形状 252">
                    <a:extLst>
                      <a:ext uri="{FF2B5EF4-FFF2-40B4-BE49-F238E27FC236}">
                        <a16:creationId xmlns:a16="http://schemas.microsoft.com/office/drawing/2014/main" id="{2CAD33D8-112C-548E-8F31-DFA1DFDCD5CD}"/>
                      </a:ext>
                    </a:extLst>
                  </p:cNvPr>
                  <p:cNvSpPr/>
                  <p:nvPr/>
                </p:nvSpPr>
                <p:spPr>
                  <a:xfrm>
                    <a:off x="8889339" y="5964326"/>
                    <a:ext cx="58309" cy="57071"/>
                  </a:xfrm>
                  <a:custGeom>
                    <a:avLst/>
                    <a:gdLst>
                      <a:gd name="connsiteX0" fmla="*/ 55473 w 58309"/>
                      <a:gd name="connsiteY0" fmla="*/ 54559 h 57071"/>
                      <a:gd name="connsiteX1" fmla="*/ 54978 w 58309"/>
                      <a:gd name="connsiteY1" fmla="*/ 54979 h 57071"/>
                      <a:gd name="connsiteX2" fmla="*/ 43129 w 58309"/>
                      <a:gd name="connsiteY2" fmla="*/ 54217 h 57071"/>
                      <a:gd name="connsiteX3" fmla="*/ 0 w 58309"/>
                      <a:gd name="connsiteY3" fmla="*/ 5144 h 57071"/>
                      <a:gd name="connsiteX4" fmla="*/ 18631 w 58309"/>
                      <a:gd name="connsiteY4" fmla="*/ 0 h 57071"/>
                      <a:gd name="connsiteX5" fmla="*/ 56198 w 58309"/>
                      <a:gd name="connsiteY5" fmla="*/ 42710 h 57071"/>
                      <a:gd name="connsiteX6" fmla="*/ 55473 w 58309"/>
                      <a:gd name="connsiteY6" fmla="*/ 54559 h 5707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58309" h="57071">
                        <a:moveTo>
                          <a:pt x="55473" y="54559"/>
                        </a:moveTo>
                        <a:lnTo>
                          <a:pt x="54978" y="54979"/>
                        </a:lnTo>
                        <a:cubicBezTo>
                          <a:pt x="51511" y="58027"/>
                          <a:pt x="46215" y="57722"/>
                          <a:pt x="43129" y="54217"/>
                        </a:cubicBezTo>
                        <a:lnTo>
                          <a:pt x="0" y="5144"/>
                        </a:lnTo>
                        <a:cubicBezTo>
                          <a:pt x="6287" y="3163"/>
                          <a:pt x="12496" y="1448"/>
                          <a:pt x="18631" y="0"/>
                        </a:cubicBezTo>
                        <a:lnTo>
                          <a:pt x="56198" y="42710"/>
                        </a:lnTo>
                        <a:cubicBezTo>
                          <a:pt x="59283" y="46215"/>
                          <a:pt x="58941" y="51511"/>
                          <a:pt x="55473" y="54559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4" name="任意多边形: 形状 253">
                    <a:extLst>
                      <a:ext uri="{FF2B5EF4-FFF2-40B4-BE49-F238E27FC236}">
                        <a16:creationId xmlns:a16="http://schemas.microsoft.com/office/drawing/2014/main" id="{9567D4F6-8200-079A-4F74-FDB7379E1C8F}"/>
                      </a:ext>
                    </a:extLst>
                  </p:cNvPr>
                  <p:cNvSpPr/>
                  <p:nvPr/>
                </p:nvSpPr>
                <p:spPr>
                  <a:xfrm>
                    <a:off x="8858173" y="5974575"/>
                    <a:ext cx="57985" cy="58848"/>
                  </a:xfrm>
                  <a:custGeom>
                    <a:avLst/>
                    <a:gdLst>
                      <a:gd name="connsiteX0" fmla="*/ 55169 w 57985"/>
                      <a:gd name="connsiteY0" fmla="*/ 56350 h 58848"/>
                      <a:gd name="connsiteX1" fmla="*/ 54673 w 57985"/>
                      <a:gd name="connsiteY1" fmla="*/ 56769 h 58848"/>
                      <a:gd name="connsiteX2" fmla="*/ 42824 w 57985"/>
                      <a:gd name="connsiteY2" fmla="*/ 56007 h 58848"/>
                      <a:gd name="connsiteX3" fmla="*/ 0 w 57985"/>
                      <a:gd name="connsiteY3" fmla="*/ 7315 h 58848"/>
                      <a:gd name="connsiteX4" fmla="*/ 16764 w 57985"/>
                      <a:gd name="connsiteY4" fmla="*/ 0 h 58848"/>
                      <a:gd name="connsiteX5" fmla="*/ 55855 w 57985"/>
                      <a:gd name="connsiteY5" fmla="*/ 44501 h 58848"/>
                      <a:gd name="connsiteX6" fmla="*/ 55169 w 57985"/>
                      <a:gd name="connsiteY6" fmla="*/ 56350 h 588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57985" h="58848">
                        <a:moveTo>
                          <a:pt x="55169" y="56350"/>
                        </a:moveTo>
                        <a:lnTo>
                          <a:pt x="54673" y="56769"/>
                        </a:lnTo>
                        <a:cubicBezTo>
                          <a:pt x="51207" y="59817"/>
                          <a:pt x="45873" y="59474"/>
                          <a:pt x="42824" y="56007"/>
                        </a:cubicBezTo>
                        <a:lnTo>
                          <a:pt x="0" y="7315"/>
                        </a:lnTo>
                        <a:cubicBezTo>
                          <a:pt x="5562" y="4610"/>
                          <a:pt x="11164" y="2171"/>
                          <a:pt x="16764" y="0"/>
                        </a:cubicBezTo>
                        <a:lnTo>
                          <a:pt x="55855" y="44501"/>
                        </a:lnTo>
                        <a:cubicBezTo>
                          <a:pt x="58979" y="47968"/>
                          <a:pt x="58598" y="53264"/>
                          <a:pt x="55169" y="5635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169" name="图形 1039">
                <a:extLst>
                  <a:ext uri="{FF2B5EF4-FFF2-40B4-BE49-F238E27FC236}">
                    <a16:creationId xmlns:a16="http://schemas.microsoft.com/office/drawing/2014/main" id="{19F2A994-79C9-B5B0-B9B8-9226F1F12FC0}"/>
                  </a:ext>
                </a:extLst>
              </p:cNvPr>
              <p:cNvGrpSpPr/>
              <p:nvPr/>
            </p:nvGrpSpPr>
            <p:grpSpPr>
              <a:xfrm>
                <a:off x="9371609" y="4790694"/>
                <a:ext cx="972584" cy="1501269"/>
                <a:chOff x="9371609" y="4790694"/>
                <a:chExt cx="972584" cy="1501269"/>
              </a:xfrm>
            </p:grpSpPr>
            <p:sp>
              <p:nvSpPr>
                <p:cNvPr id="238" name="任意多边形: 形状 237">
                  <a:extLst>
                    <a:ext uri="{FF2B5EF4-FFF2-40B4-BE49-F238E27FC236}">
                      <a16:creationId xmlns:a16="http://schemas.microsoft.com/office/drawing/2014/main" id="{FF0DC911-E0F8-DBE8-CBB8-8CB31877607F}"/>
                    </a:ext>
                  </a:extLst>
                </p:cNvPr>
                <p:cNvSpPr/>
                <p:nvPr/>
              </p:nvSpPr>
              <p:spPr>
                <a:xfrm>
                  <a:off x="9371609" y="4790694"/>
                  <a:ext cx="865402" cy="1180337"/>
                </a:xfrm>
                <a:custGeom>
                  <a:avLst/>
                  <a:gdLst>
                    <a:gd name="connsiteX0" fmla="*/ 865403 w 865402"/>
                    <a:gd name="connsiteY0" fmla="*/ 1048893 h 1180337"/>
                    <a:gd name="connsiteX1" fmla="*/ 780555 w 865402"/>
                    <a:gd name="connsiteY1" fmla="*/ 1149820 h 1180337"/>
                    <a:gd name="connsiteX2" fmla="*/ 604609 w 865402"/>
                    <a:gd name="connsiteY2" fmla="*/ 1180338 h 1180337"/>
                    <a:gd name="connsiteX3" fmla="*/ 261632 w 865402"/>
                    <a:gd name="connsiteY3" fmla="*/ 698525 h 1180337"/>
                    <a:gd name="connsiteX4" fmla="*/ 176441 w 865402"/>
                    <a:gd name="connsiteY4" fmla="*/ 518046 h 1180337"/>
                    <a:gd name="connsiteX5" fmla="*/ 0 w 865402"/>
                    <a:gd name="connsiteY5" fmla="*/ 96926 h 1180337"/>
                    <a:gd name="connsiteX6" fmla="*/ 207645 w 865402"/>
                    <a:gd name="connsiteY6" fmla="*/ 52883 h 1180337"/>
                    <a:gd name="connsiteX7" fmla="*/ 208445 w 865402"/>
                    <a:gd name="connsiteY7" fmla="*/ 52692 h 1180337"/>
                    <a:gd name="connsiteX8" fmla="*/ 386829 w 865402"/>
                    <a:gd name="connsiteY8" fmla="*/ 14859 h 1180337"/>
                    <a:gd name="connsiteX9" fmla="*/ 386944 w 865402"/>
                    <a:gd name="connsiteY9" fmla="*/ 14859 h 1180337"/>
                    <a:gd name="connsiteX10" fmla="*/ 456857 w 865402"/>
                    <a:gd name="connsiteY10" fmla="*/ 0 h 1180337"/>
                    <a:gd name="connsiteX11" fmla="*/ 458838 w 865402"/>
                    <a:gd name="connsiteY11" fmla="*/ 10287 h 1180337"/>
                    <a:gd name="connsiteX12" fmla="*/ 468516 w 865402"/>
                    <a:gd name="connsiteY12" fmla="*/ 60846 h 1180337"/>
                    <a:gd name="connsiteX13" fmla="*/ 525742 w 865402"/>
                    <a:gd name="connsiteY13" fmla="*/ 359512 h 1180337"/>
                    <a:gd name="connsiteX14" fmla="*/ 529399 w 865402"/>
                    <a:gd name="connsiteY14" fmla="*/ 378523 h 1180337"/>
                    <a:gd name="connsiteX15" fmla="*/ 545211 w 865402"/>
                    <a:gd name="connsiteY15" fmla="*/ 460972 h 1180337"/>
                    <a:gd name="connsiteX16" fmla="*/ 568490 w 865402"/>
                    <a:gd name="connsiteY16" fmla="*/ 582435 h 1180337"/>
                    <a:gd name="connsiteX17" fmla="*/ 619658 w 865402"/>
                    <a:gd name="connsiteY17" fmla="*/ 667397 h 1180337"/>
                    <a:gd name="connsiteX18" fmla="*/ 749198 w 865402"/>
                    <a:gd name="connsiteY18" fmla="*/ 883767 h 1180337"/>
                    <a:gd name="connsiteX19" fmla="*/ 865403 w 865402"/>
                    <a:gd name="connsiteY19" fmla="*/ 1048893 h 11803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865402" h="1180337">
                      <a:moveTo>
                        <a:pt x="865403" y="1048893"/>
                      </a:moveTo>
                      <a:lnTo>
                        <a:pt x="780555" y="1149820"/>
                      </a:lnTo>
                      <a:lnTo>
                        <a:pt x="604609" y="1180338"/>
                      </a:lnTo>
                      <a:lnTo>
                        <a:pt x="261632" y="698525"/>
                      </a:lnTo>
                      <a:cubicBezTo>
                        <a:pt x="248108" y="678942"/>
                        <a:pt x="214845" y="606362"/>
                        <a:pt x="176441" y="518046"/>
                      </a:cubicBezTo>
                      <a:cubicBezTo>
                        <a:pt x="98793" y="339623"/>
                        <a:pt x="0" y="96926"/>
                        <a:pt x="0" y="96926"/>
                      </a:cubicBezTo>
                      <a:cubicBezTo>
                        <a:pt x="69227" y="82220"/>
                        <a:pt x="138456" y="67551"/>
                        <a:pt x="207645" y="52883"/>
                      </a:cubicBezTo>
                      <a:cubicBezTo>
                        <a:pt x="207912" y="52845"/>
                        <a:pt x="208178" y="52768"/>
                        <a:pt x="208445" y="52692"/>
                      </a:cubicBezTo>
                      <a:lnTo>
                        <a:pt x="386829" y="14859"/>
                      </a:lnTo>
                      <a:lnTo>
                        <a:pt x="386944" y="14859"/>
                      </a:lnTo>
                      <a:lnTo>
                        <a:pt x="456857" y="0"/>
                      </a:lnTo>
                      <a:lnTo>
                        <a:pt x="458838" y="10287"/>
                      </a:lnTo>
                      <a:cubicBezTo>
                        <a:pt x="462077" y="27127"/>
                        <a:pt x="465316" y="43967"/>
                        <a:pt x="468516" y="60846"/>
                      </a:cubicBezTo>
                      <a:cubicBezTo>
                        <a:pt x="487566" y="160401"/>
                        <a:pt x="506654" y="259918"/>
                        <a:pt x="525742" y="359512"/>
                      </a:cubicBezTo>
                      <a:cubicBezTo>
                        <a:pt x="526961" y="365836"/>
                        <a:pt x="528181" y="372199"/>
                        <a:pt x="529399" y="378523"/>
                      </a:cubicBezTo>
                      <a:lnTo>
                        <a:pt x="545211" y="460972"/>
                      </a:lnTo>
                      <a:lnTo>
                        <a:pt x="568490" y="582435"/>
                      </a:lnTo>
                      <a:cubicBezTo>
                        <a:pt x="575957" y="594588"/>
                        <a:pt x="595236" y="626669"/>
                        <a:pt x="619658" y="667397"/>
                      </a:cubicBezTo>
                      <a:cubicBezTo>
                        <a:pt x="658863" y="732701"/>
                        <a:pt x="711212" y="820293"/>
                        <a:pt x="749198" y="883767"/>
                      </a:cubicBezTo>
                      <a:cubicBezTo>
                        <a:pt x="778002" y="932078"/>
                        <a:pt x="865403" y="1048893"/>
                        <a:pt x="865403" y="1048893"/>
                      </a:cubicBezTo>
                      <a:close/>
                    </a:path>
                  </a:pathLst>
                </a:custGeom>
                <a:solidFill>
                  <a:srgbClr val="F8A374"/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9" name="任意多边形: 形状 238">
                  <a:extLst>
                    <a:ext uri="{FF2B5EF4-FFF2-40B4-BE49-F238E27FC236}">
                      <a16:creationId xmlns:a16="http://schemas.microsoft.com/office/drawing/2014/main" id="{C2C3BAC0-0606-B48C-255C-6350EB7B81FC}"/>
                    </a:ext>
                  </a:extLst>
                </p:cNvPr>
                <p:cNvSpPr/>
                <p:nvPr/>
              </p:nvSpPr>
              <p:spPr>
                <a:xfrm>
                  <a:off x="9371647" y="4800866"/>
                  <a:ext cx="619619" cy="657224"/>
                </a:xfrm>
                <a:custGeom>
                  <a:avLst/>
                  <a:gdLst>
                    <a:gd name="connsiteX0" fmla="*/ 619620 w 619619"/>
                    <a:gd name="connsiteY0" fmla="*/ 657225 h 657224"/>
                    <a:gd name="connsiteX1" fmla="*/ 595503 w 619619"/>
                    <a:gd name="connsiteY1" fmla="*/ 650710 h 657224"/>
                    <a:gd name="connsiteX2" fmla="*/ 553364 w 619619"/>
                    <a:gd name="connsiteY2" fmla="*/ 632612 h 657224"/>
                    <a:gd name="connsiteX3" fmla="*/ 518389 w 619619"/>
                    <a:gd name="connsiteY3" fmla="*/ 600761 h 657224"/>
                    <a:gd name="connsiteX4" fmla="*/ 444665 w 619619"/>
                    <a:gd name="connsiteY4" fmla="*/ 524637 h 657224"/>
                    <a:gd name="connsiteX5" fmla="*/ 261938 w 619619"/>
                    <a:gd name="connsiteY5" fmla="*/ 503263 h 657224"/>
                    <a:gd name="connsiteX6" fmla="*/ 176441 w 619619"/>
                    <a:gd name="connsiteY6" fmla="*/ 507911 h 657224"/>
                    <a:gd name="connsiteX7" fmla="*/ 0 w 619619"/>
                    <a:gd name="connsiteY7" fmla="*/ 86792 h 657224"/>
                    <a:gd name="connsiteX8" fmla="*/ 207645 w 619619"/>
                    <a:gd name="connsiteY8" fmla="*/ 42748 h 657224"/>
                    <a:gd name="connsiteX9" fmla="*/ 208445 w 619619"/>
                    <a:gd name="connsiteY9" fmla="*/ 42558 h 657224"/>
                    <a:gd name="connsiteX10" fmla="*/ 386829 w 619619"/>
                    <a:gd name="connsiteY10" fmla="*/ 4725 h 657224"/>
                    <a:gd name="connsiteX11" fmla="*/ 386944 w 619619"/>
                    <a:gd name="connsiteY11" fmla="*/ 4725 h 657224"/>
                    <a:gd name="connsiteX12" fmla="*/ 445846 w 619619"/>
                    <a:gd name="connsiteY12" fmla="*/ 38 h 657224"/>
                    <a:gd name="connsiteX13" fmla="*/ 458838 w 619619"/>
                    <a:gd name="connsiteY13" fmla="*/ 152 h 657224"/>
                    <a:gd name="connsiteX14" fmla="*/ 468516 w 619619"/>
                    <a:gd name="connsiteY14" fmla="*/ 50711 h 657224"/>
                    <a:gd name="connsiteX15" fmla="*/ 525742 w 619619"/>
                    <a:gd name="connsiteY15" fmla="*/ 349377 h 657224"/>
                    <a:gd name="connsiteX16" fmla="*/ 529399 w 619619"/>
                    <a:gd name="connsiteY16" fmla="*/ 368389 h 657224"/>
                    <a:gd name="connsiteX17" fmla="*/ 545211 w 619619"/>
                    <a:gd name="connsiteY17" fmla="*/ 450837 h 657224"/>
                    <a:gd name="connsiteX18" fmla="*/ 568490 w 619619"/>
                    <a:gd name="connsiteY18" fmla="*/ 572300 h 657224"/>
                    <a:gd name="connsiteX19" fmla="*/ 619620 w 619619"/>
                    <a:gd name="connsiteY19" fmla="*/ 657225 h 6572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19619" h="657224">
                      <a:moveTo>
                        <a:pt x="619620" y="657225"/>
                      </a:moveTo>
                      <a:cubicBezTo>
                        <a:pt x="611505" y="655244"/>
                        <a:pt x="603466" y="653110"/>
                        <a:pt x="595503" y="650710"/>
                      </a:cubicBezTo>
                      <a:cubicBezTo>
                        <a:pt x="580796" y="646252"/>
                        <a:pt x="566205" y="640995"/>
                        <a:pt x="553364" y="632612"/>
                      </a:cubicBezTo>
                      <a:cubicBezTo>
                        <a:pt x="540106" y="623925"/>
                        <a:pt x="529171" y="612305"/>
                        <a:pt x="518389" y="600761"/>
                      </a:cubicBezTo>
                      <a:cubicBezTo>
                        <a:pt x="494576" y="575348"/>
                        <a:pt x="472631" y="545211"/>
                        <a:pt x="444665" y="524637"/>
                      </a:cubicBezTo>
                      <a:cubicBezTo>
                        <a:pt x="382714" y="479107"/>
                        <a:pt x="333566" y="501129"/>
                        <a:pt x="261938" y="503263"/>
                      </a:cubicBezTo>
                      <a:cubicBezTo>
                        <a:pt x="230010" y="504216"/>
                        <a:pt x="202692" y="510616"/>
                        <a:pt x="176441" y="507911"/>
                      </a:cubicBezTo>
                      <a:cubicBezTo>
                        <a:pt x="98793" y="329489"/>
                        <a:pt x="0" y="86792"/>
                        <a:pt x="0" y="86792"/>
                      </a:cubicBezTo>
                      <a:cubicBezTo>
                        <a:pt x="69227" y="72085"/>
                        <a:pt x="138456" y="57417"/>
                        <a:pt x="207645" y="42748"/>
                      </a:cubicBezTo>
                      <a:cubicBezTo>
                        <a:pt x="207912" y="42710"/>
                        <a:pt x="208178" y="42634"/>
                        <a:pt x="208445" y="42558"/>
                      </a:cubicBezTo>
                      <a:cubicBezTo>
                        <a:pt x="267576" y="29947"/>
                        <a:pt x="326631" y="12916"/>
                        <a:pt x="386829" y="4725"/>
                      </a:cubicBezTo>
                      <a:lnTo>
                        <a:pt x="386944" y="4725"/>
                      </a:lnTo>
                      <a:cubicBezTo>
                        <a:pt x="406451" y="2095"/>
                        <a:pt x="426073" y="381"/>
                        <a:pt x="445846" y="38"/>
                      </a:cubicBezTo>
                      <a:cubicBezTo>
                        <a:pt x="450380" y="-38"/>
                        <a:pt x="454686" y="0"/>
                        <a:pt x="458838" y="152"/>
                      </a:cubicBezTo>
                      <a:cubicBezTo>
                        <a:pt x="462077" y="16993"/>
                        <a:pt x="465315" y="33833"/>
                        <a:pt x="468516" y="50711"/>
                      </a:cubicBezTo>
                      <a:cubicBezTo>
                        <a:pt x="487566" y="150266"/>
                        <a:pt x="506654" y="249784"/>
                        <a:pt x="525742" y="349377"/>
                      </a:cubicBezTo>
                      <a:cubicBezTo>
                        <a:pt x="526961" y="355702"/>
                        <a:pt x="528180" y="362064"/>
                        <a:pt x="529399" y="368389"/>
                      </a:cubicBezTo>
                      <a:lnTo>
                        <a:pt x="545211" y="450837"/>
                      </a:lnTo>
                      <a:lnTo>
                        <a:pt x="568490" y="572300"/>
                      </a:lnTo>
                      <a:cubicBezTo>
                        <a:pt x="575881" y="584416"/>
                        <a:pt x="595160" y="616496"/>
                        <a:pt x="619620" y="657225"/>
                      </a:cubicBezTo>
                      <a:close/>
                    </a:path>
                  </a:pathLst>
                </a:custGeom>
                <a:solidFill>
                  <a:srgbClr val="F8A374">
                    <a:alpha val="68000"/>
                  </a:srgbClr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240" name="图形 1039">
                  <a:extLst>
                    <a:ext uri="{FF2B5EF4-FFF2-40B4-BE49-F238E27FC236}">
                      <a16:creationId xmlns:a16="http://schemas.microsoft.com/office/drawing/2014/main" id="{E09968DB-1B03-5AEA-0C9A-A8451AA6B137}"/>
                    </a:ext>
                  </a:extLst>
                </p:cNvPr>
                <p:cNvGrpSpPr/>
                <p:nvPr/>
              </p:nvGrpSpPr>
              <p:grpSpPr>
                <a:xfrm>
                  <a:off x="9775930" y="5792324"/>
                  <a:ext cx="568263" cy="499638"/>
                  <a:chOff x="9775930" y="5792324"/>
                  <a:chExt cx="568263" cy="499638"/>
                </a:xfrm>
              </p:grpSpPr>
              <p:grpSp>
                <p:nvGrpSpPr>
                  <p:cNvPr id="241" name="图形 1039">
                    <a:extLst>
                      <a:ext uri="{FF2B5EF4-FFF2-40B4-BE49-F238E27FC236}">
                        <a16:creationId xmlns:a16="http://schemas.microsoft.com/office/drawing/2014/main" id="{40126F7D-27AD-FEF7-4F3B-3F653108EFF9}"/>
                      </a:ext>
                    </a:extLst>
                  </p:cNvPr>
                  <p:cNvGrpSpPr/>
                  <p:nvPr/>
                </p:nvGrpSpPr>
                <p:grpSpPr>
                  <a:xfrm>
                    <a:off x="9775930" y="5792324"/>
                    <a:ext cx="568263" cy="499638"/>
                    <a:chOff x="9775930" y="5792324"/>
                    <a:chExt cx="568263" cy="499638"/>
                  </a:xfrm>
                </p:grpSpPr>
                <p:sp>
                  <p:nvSpPr>
                    <p:cNvPr id="245" name="任意多边形: 形状 244">
                      <a:extLst>
                        <a:ext uri="{FF2B5EF4-FFF2-40B4-BE49-F238E27FC236}">
                          <a16:creationId xmlns:a16="http://schemas.microsoft.com/office/drawing/2014/main" id="{110604A2-AC60-1B55-FBE9-8D929F4B7DA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775930" y="5792324"/>
                      <a:ext cx="568181" cy="499638"/>
                    </a:xfrm>
                    <a:custGeom>
                      <a:avLst/>
                      <a:gdLst>
                        <a:gd name="connsiteX0" fmla="*/ 559724 w 568181"/>
                        <a:gd name="connsiteY0" fmla="*/ 195281 h 499638"/>
                        <a:gd name="connsiteX1" fmla="*/ 410752 w 568181"/>
                        <a:gd name="connsiteY1" fmla="*/ 352291 h 499638"/>
                        <a:gd name="connsiteX2" fmla="*/ 27847 w 568181"/>
                        <a:gd name="connsiteY2" fmla="*/ 465715 h 499638"/>
                        <a:gd name="connsiteX3" fmla="*/ 25904 w 568181"/>
                        <a:gd name="connsiteY3" fmla="*/ 461142 h 499638"/>
                        <a:gd name="connsiteX4" fmla="*/ 25066 w 568181"/>
                        <a:gd name="connsiteY4" fmla="*/ 459123 h 499638"/>
                        <a:gd name="connsiteX5" fmla="*/ 24457 w 568181"/>
                        <a:gd name="connsiteY5" fmla="*/ 457599 h 499638"/>
                        <a:gd name="connsiteX6" fmla="*/ 24076 w 568181"/>
                        <a:gd name="connsiteY6" fmla="*/ 456609 h 499638"/>
                        <a:gd name="connsiteX7" fmla="*/ 22247 w 568181"/>
                        <a:gd name="connsiteY7" fmla="*/ 452113 h 499638"/>
                        <a:gd name="connsiteX8" fmla="*/ 19961 w 568181"/>
                        <a:gd name="connsiteY8" fmla="*/ 446169 h 499638"/>
                        <a:gd name="connsiteX9" fmla="*/ 18856 w 568181"/>
                        <a:gd name="connsiteY9" fmla="*/ 443197 h 499638"/>
                        <a:gd name="connsiteX10" fmla="*/ 17637 w 568181"/>
                        <a:gd name="connsiteY10" fmla="*/ 439768 h 499638"/>
                        <a:gd name="connsiteX11" fmla="*/ 15617 w 568181"/>
                        <a:gd name="connsiteY11" fmla="*/ 433901 h 499638"/>
                        <a:gd name="connsiteX12" fmla="*/ 15579 w 568181"/>
                        <a:gd name="connsiteY12" fmla="*/ 433863 h 499638"/>
                        <a:gd name="connsiteX13" fmla="*/ 14398 w 568181"/>
                        <a:gd name="connsiteY13" fmla="*/ 430167 h 499638"/>
                        <a:gd name="connsiteX14" fmla="*/ 42211 w 568181"/>
                        <a:gd name="connsiteY14" fmla="*/ 221494 h 499638"/>
                        <a:gd name="connsiteX15" fmla="*/ 53984 w 568181"/>
                        <a:gd name="connsiteY15" fmla="*/ 207511 h 499638"/>
                        <a:gd name="connsiteX16" fmla="*/ 64614 w 568181"/>
                        <a:gd name="connsiteY16" fmla="*/ 196576 h 499638"/>
                        <a:gd name="connsiteX17" fmla="*/ 79016 w 568181"/>
                        <a:gd name="connsiteY17" fmla="*/ 183698 h 499638"/>
                        <a:gd name="connsiteX18" fmla="*/ 95589 w 568181"/>
                        <a:gd name="connsiteY18" fmla="*/ 170973 h 499638"/>
                        <a:gd name="connsiteX19" fmla="*/ 113154 w 568181"/>
                        <a:gd name="connsiteY19" fmla="*/ 159352 h 499638"/>
                        <a:gd name="connsiteX20" fmla="*/ 140586 w 568181"/>
                        <a:gd name="connsiteY20" fmla="*/ 144417 h 499638"/>
                        <a:gd name="connsiteX21" fmla="*/ 185886 w 568181"/>
                        <a:gd name="connsiteY21" fmla="*/ 144493 h 499638"/>
                        <a:gd name="connsiteX22" fmla="*/ 409496 w 568181"/>
                        <a:gd name="connsiteY22" fmla="*/ 51758 h 499638"/>
                        <a:gd name="connsiteX23" fmla="*/ 419363 w 568181"/>
                        <a:gd name="connsiteY23" fmla="*/ 34613 h 499638"/>
                        <a:gd name="connsiteX24" fmla="*/ 422221 w 568181"/>
                        <a:gd name="connsiteY24" fmla="*/ 29126 h 499638"/>
                        <a:gd name="connsiteX25" fmla="*/ 423135 w 568181"/>
                        <a:gd name="connsiteY25" fmla="*/ 27298 h 499638"/>
                        <a:gd name="connsiteX26" fmla="*/ 427974 w 568181"/>
                        <a:gd name="connsiteY26" fmla="*/ 17125 h 499638"/>
                        <a:gd name="connsiteX27" fmla="*/ 479409 w 568181"/>
                        <a:gd name="connsiteY27" fmla="*/ 13048 h 499638"/>
                        <a:gd name="connsiteX28" fmla="*/ 544751 w 568181"/>
                        <a:gd name="connsiteY28" fmla="*/ 91763 h 499638"/>
                        <a:gd name="connsiteX29" fmla="*/ 544865 w 568181"/>
                        <a:gd name="connsiteY29" fmla="*/ 91877 h 499638"/>
                        <a:gd name="connsiteX30" fmla="*/ 560257 w 568181"/>
                        <a:gd name="connsiteY30" fmla="*/ 117747 h 499638"/>
                        <a:gd name="connsiteX31" fmla="*/ 563305 w 568181"/>
                        <a:gd name="connsiteY31" fmla="*/ 126091 h 499638"/>
                        <a:gd name="connsiteX32" fmla="*/ 566277 w 568181"/>
                        <a:gd name="connsiteY32" fmla="*/ 137749 h 499638"/>
                        <a:gd name="connsiteX33" fmla="*/ 567191 w 568181"/>
                        <a:gd name="connsiteY33" fmla="*/ 143045 h 499638"/>
                        <a:gd name="connsiteX34" fmla="*/ 568067 w 568181"/>
                        <a:gd name="connsiteY34" fmla="*/ 153028 h 499638"/>
                        <a:gd name="connsiteX35" fmla="*/ 568182 w 568181"/>
                        <a:gd name="connsiteY35" fmla="*/ 157143 h 499638"/>
                        <a:gd name="connsiteX36" fmla="*/ 567344 w 568181"/>
                        <a:gd name="connsiteY36" fmla="*/ 169754 h 499638"/>
                        <a:gd name="connsiteX37" fmla="*/ 566468 w 568181"/>
                        <a:gd name="connsiteY37" fmla="*/ 175050 h 499638"/>
                        <a:gd name="connsiteX38" fmla="*/ 559724 w 568181"/>
                        <a:gd name="connsiteY38" fmla="*/ 195281 h 49963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  <a:cxn ang="0">
                          <a:pos x="connsiteX31" y="connsiteY31"/>
                        </a:cxn>
                        <a:cxn ang="0">
                          <a:pos x="connsiteX32" y="connsiteY32"/>
                        </a:cxn>
                        <a:cxn ang="0">
                          <a:pos x="connsiteX33" y="connsiteY33"/>
                        </a:cxn>
                        <a:cxn ang="0">
                          <a:pos x="connsiteX34" y="connsiteY34"/>
                        </a:cxn>
                        <a:cxn ang="0">
                          <a:pos x="connsiteX35" y="connsiteY35"/>
                        </a:cxn>
                        <a:cxn ang="0">
                          <a:pos x="connsiteX36" y="connsiteY36"/>
                        </a:cxn>
                        <a:cxn ang="0">
                          <a:pos x="connsiteX37" y="connsiteY37"/>
                        </a:cxn>
                        <a:cxn ang="0">
                          <a:pos x="connsiteX38" y="connsiteY38"/>
                        </a:cxn>
                      </a:cxnLst>
                      <a:rect l="l" t="t" r="r" b="b"/>
                      <a:pathLst>
                        <a:path w="568181" h="499638">
                          <a:moveTo>
                            <a:pt x="559724" y="195281"/>
                          </a:moveTo>
                          <a:cubicBezTo>
                            <a:pt x="519261" y="277539"/>
                            <a:pt x="410752" y="352291"/>
                            <a:pt x="410752" y="352291"/>
                          </a:cubicBezTo>
                          <a:cubicBezTo>
                            <a:pt x="72882" y="593769"/>
                            <a:pt x="27847" y="465715"/>
                            <a:pt x="27847" y="465715"/>
                          </a:cubicBezTo>
                          <a:cubicBezTo>
                            <a:pt x="27200" y="464190"/>
                            <a:pt x="26514" y="462666"/>
                            <a:pt x="25904" y="461142"/>
                          </a:cubicBezTo>
                          <a:cubicBezTo>
                            <a:pt x="25600" y="460457"/>
                            <a:pt x="25333" y="459771"/>
                            <a:pt x="25066" y="459123"/>
                          </a:cubicBezTo>
                          <a:cubicBezTo>
                            <a:pt x="24875" y="458628"/>
                            <a:pt x="24648" y="458095"/>
                            <a:pt x="24457" y="457599"/>
                          </a:cubicBezTo>
                          <a:cubicBezTo>
                            <a:pt x="24304" y="457256"/>
                            <a:pt x="24190" y="456951"/>
                            <a:pt x="24076" y="456609"/>
                          </a:cubicBezTo>
                          <a:cubicBezTo>
                            <a:pt x="23428" y="455123"/>
                            <a:pt x="22857" y="453637"/>
                            <a:pt x="22247" y="452113"/>
                          </a:cubicBezTo>
                          <a:cubicBezTo>
                            <a:pt x="21485" y="450131"/>
                            <a:pt x="20723" y="448112"/>
                            <a:pt x="19961" y="446169"/>
                          </a:cubicBezTo>
                          <a:cubicBezTo>
                            <a:pt x="19580" y="445179"/>
                            <a:pt x="19237" y="444188"/>
                            <a:pt x="18856" y="443197"/>
                          </a:cubicBezTo>
                          <a:cubicBezTo>
                            <a:pt x="18437" y="442092"/>
                            <a:pt x="18018" y="440911"/>
                            <a:pt x="17637" y="439768"/>
                          </a:cubicBezTo>
                          <a:cubicBezTo>
                            <a:pt x="16951" y="437787"/>
                            <a:pt x="16265" y="435806"/>
                            <a:pt x="15617" y="433901"/>
                          </a:cubicBezTo>
                          <a:cubicBezTo>
                            <a:pt x="15617" y="433863"/>
                            <a:pt x="15579" y="433863"/>
                            <a:pt x="15579" y="433863"/>
                          </a:cubicBezTo>
                          <a:cubicBezTo>
                            <a:pt x="15161" y="432605"/>
                            <a:pt x="14741" y="431386"/>
                            <a:pt x="14398" y="430167"/>
                          </a:cubicBezTo>
                          <a:cubicBezTo>
                            <a:pt x="-16196" y="335603"/>
                            <a:pt x="6169" y="268052"/>
                            <a:pt x="42211" y="221494"/>
                          </a:cubicBezTo>
                          <a:cubicBezTo>
                            <a:pt x="45983" y="216617"/>
                            <a:pt x="49946" y="211931"/>
                            <a:pt x="53984" y="207511"/>
                          </a:cubicBezTo>
                          <a:cubicBezTo>
                            <a:pt x="57489" y="203701"/>
                            <a:pt x="61032" y="200043"/>
                            <a:pt x="64614" y="196576"/>
                          </a:cubicBezTo>
                          <a:cubicBezTo>
                            <a:pt x="69377" y="192004"/>
                            <a:pt x="74178" y="187699"/>
                            <a:pt x="79016" y="183698"/>
                          </a:cubicBezTo>
                          <a:cubicBezTo>
                            <a:pt x="84541" y="179088"/>
                            <a:pt x="90103" y="174859"/>
                            <a:pt x="95589" y="170973"/>
                          </a:cubicBezTo>
                          <a:cubicBezTo>
                            <a:pt x="101571" y="166706"/>
                            <a:pt x="107477" y="162820"/>
                            <a:pt x="113154" y="159352"/>
                          </a:cubicBezTo>
                          <a:cubicBezTo>
                            <a:pt x="123212" y="153180"/>
                            <a:pt x="132622" y="148227"/>
                            <a:pt x="140586" y="144417"/>
                          </a:cubicBezTo>
                          <a:cubicBezTo>
                            <a:pt x="154911" y="137559"/>
                            <a:pt x="171522" y="137674"/>
                            <a:pt x="185886" y="144493"/>
                          </a:cubicBezTo>
                          <a:cubicBezTo>
                            <a:pt x="295196" y="196347"/>
                            <a:pt x="372767" y="111499"/>
                            <a:pt x="409496" y="51758"/>
                          </a:cubicBezTo>
                          <a:cubicBezTo>
                            <a:pt x="413191" y="45738"/>
                            <a:pt x="416506" y="39947"/>
                            <a:pt x="419363" y="34613"/>
                          </a:cubicBezTo>
                          <a:cubicBezTo>
                            <a:pt x="420392" y="32708"/>
                            <a:pt x="421344" y="30879"/>
                            <a:pt x="422221" y="29126"/>
                          </a:cubicBezTo>
                          <a:cubicBezTo>
                            <a:pt x="422564" y="28517"/>
                            <a:pt x="422831" y="27907"/>
                            <a:pt x="423135" y="27298"/>
                          </a:cubicBezTo>
                          <a:cubicBezTo>
                            <a:pt x="425002" y="23602"/>
                            <a:pt x="426603" y="20173"/>
                            <a:pt x="427974" y="17125"/>
                          </a:cubicBezTo>
                          <a:cubicBezTo>
                            <a:pt x="437384" y="-3944"/>
                            <a:pt x="463331" y="-5887"/>
                            <a:pt x="479409" y="13048"/>
                          </a:cubicBezTo>
                          <a:cubicBezTo>
                            <a:pt x="500707" y="38118"/>
                            <a:pt x="525510" y="68255"/>
                            <a:pt x="544751" y="91763"/>
                          </a:cubicBezTo>
                          <a:cubicBezTo>
                            <a:pt x="544789" y="91801"/>
                            <a:pt x="544827" y="91839"/>
                            <a:pt x="544865" y="91877"/>
                          </a:cubicBezTo>
                          <a:cubicBezTo>
                            <a:pt x="551304" y="99764"/>
                            <a:pt x="556485" y="108527"/>
                            <a:pt x="560257" y="117747"/>
                          </a:cubicBezTo>
                          <a:cubicBezTo>
                            <a:pt x="561400" y="120491"/>
                            <a:pt x="562391" y="123310"/>
                            <a:pt x="563305" y="126091"/>
                          </a:cubicBezTo>
                          <a:cubicBezTo>
                            <a:pt x="564563" y="129939"/>
                            <a:pt x="565553" y="133826"/>
                            <a:pt x="566277" y="137749"/>
                          </a:cubicBezTo>
                          <a:cubicBezTo>
                            <a:pt x="566658" y="139502"/>
                            <a:pt x="566962" y="141293"/>
                            <a:pt x="567191" y="143045"/>
                          </a:cubicBezTo>
                          <a:cubicBezTo>
                            <a:pt x="567649" y="146360"/>
                            <a:pt x="567953" y="149713"/>
                            <a:pt x="568067" y="153028"/>
                          </a:cubicBezTo>
                          <a:cubicBezTo>
                            <a:pt x="568144" y="154399"/>
                            <a:pt x="568182" y="155771"/>
                            <a:pt x="568182" y="157143"/>
                          </a:cubicBezTo>
                          <a:cubicBezTo>
                            <a:pt x="568182" y="161372"/>
                            <a:pt x="567915" y="165601"/>
                            <a:pt x="567344" y="169754"/>
                          </a:cubicBezTo>
                          <a:cubicBezTo>
                            <a:pt x="567115" y="171544"/>
                            <a:pt x="566810" y="173297"/>
                            <a:pt x="566468" y="175050"/>
                          </a:cubicBezTo>
                          <a:cubicBezTo>
                            <a:pt x="565096" y="182136"/>
                            <a:pt x="562848" y="188918"/>
                            <a:pt x="559724" y="195281"/>
                          </a:cubicBezTo>
                          <a:close/>
                        </a:path>
                      </a:pathLst>
                    </a:custGeom>
                    <a:solidFill>
                      <a:srgbClr val="65BBE9"/>
                    </a:solidFill>
                    <a:ln w="38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46" name="任意多边形: 形状 245">
                      <a:extLst>
                        <a:ext uri="{FF2B5EF4-FFF2-40B4-BE49-F238E27FC236}">
                          <a16:creationId xmlns:a16="http://schemas.microsoft.com/office/drawing/2014/main" id="{C46391C8-38A8-1144-8759-9F700B17F0E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790327" y="5792401"/>
                      <a:ext cx="553851" cy="499562"/>
                    </a:xfrm>
                    <a:custGeom>
                      <a:avLst/>
                      <a:gdLst>
                        <a:gd name="connsiteX0" fmla="*/ 545326 w 553851"/>
                        <a:gd name="connsiteY0" fmla="*/ 195205 h 499562"/>
                        <a:gd name="connsiteX1" fmla="*/ 396354 w 553851"/>
                        <a:gd name="connsiteY1" fmla="*/ 352215 h 499562"/>
                        <a:gd name="connsiteX2" fmla="*/ 13449 w 553851"/>
                        <a:gd name="connsiteY2" fmla="*/ 465638 h 499562"/>
                        <a:gd name="connsiteX3" fmla="*/ 0 w 553851"/>
                        <a:gd name="connsiteY3" fmla="*/ 430129 h 499562"/>
                        <a:gd name="connsiteX4" fmla="*/ 345872 w 553851"/>
                        <a:gd name="connsiteY4" fmla="*/ 189261 h 499562"/>
                        <a:gd name="connsiteX5" fmla="*/ 395174 w 553851"/>
                        <a:gd name="connsiteY5" fmla="*/ 51720 h 499562"/>
                        <a:gd name="connsiteX6" fmla="*/ 413652 w 553851"/>
                        <a:gd name="connsiteY6" fmla="*/ 17125 h 499562"/>
                        <a:gd name="connsiteX7" fmla="*/ 465087 w 553851"/>
                        <a:gd name="connsiteY7" fmla="*/ 13048 h 499562"/>
                        <a:gd name="connsiteX8" fmla="*/ 530429 w 553851"/>
                        <a:gd name="connsiteY8" fmla="*/ 91763 h 499562"/>
                        <a:gd name="connsiteX9" fmla="*/ 545326 w 553851"/>
                        <a:gd name="connsiteY9" fmla="*/ 195205 h 49956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553851" h="499562">
                          <a:moveTo>
                            <a:pt x="545326" y="195205"/>
                          </a:moveTo>
                          <a:cubicBezTo>
                            <a:pt x="504863" y="277462"/>
                            <a:pt x="396354" y="352215"/>
                            <a:pt x="396354" y="352215"/>
                          </a:cubicBezTo>
                          <a:cubicBezTo>
                            <a:pt x="58484" y="593692"/>
                            <a:pt x="13449" y="465638"/>
                            <a:pt x="13449" y="465638"/>
                          </a:cubicBezTo>
                          <a:cubicBezTo>
                            <a:pt x="8116" y="453408"/>
                            <a:pt x="3658" y="441559"/>
                            <a:pt x="0" y="430129"/>
                          </a:cubicBezTo>
                          <a:cubicBezTo>
                            <a:pt x="123063" y="439159"/>
                            <a:pt x="264757" y="345242"/>
                            <a:pt x="345872" y="189261"/>
                          </a:cubicBezTo>
                          <a:cubicBezTo>
                            <a:pt x="369457" y="143884"/>
                            <a:pt x="385801" y="97287"/>
                            <a:pt x="395174" y="51720"/>
                          </a:cubicBezTo>
                          <a:cubicBezTo>
                            <a:pt x="403441" y="38309"/>
                            <a:pt x="409651" y="26155"/>
                            <a:pt x="413652" y="17125"/>
                          </a:cubicBezTo>
                          <a:cubicBezTo>
                            <a:pt x="423063" y="-3944"/>
                            <a:pt x="449009" y="-5887"/>
                            <a:pt x="465087" y="13048"/>
                          </a:cubicBezTo>
                          <a:cubicBezTo>
                            <a:pt x="486385" y="38118"/>
                            <a:pt x="511188" y="68255"/>
                            <a:pt x="530429" y="91763"/>
                          </a:cubicBezTo>
                          <a:cubicBezTo>
                            <a:pt x="554660" y="121367"/>
                            <a:pt x="560909" y="163581"/>
                            <a:pt x="545326" y="195205"/>
                          </a:cubicBezTo>
                          <a:close/>
                        </a:path>
                      </a:pathLst>
                    </a:custGeom>
                    <a:solidFill>
                      <a:srgbClr val="65BBE9">
                        <a:alpha val="54000"/>
                      </a:srgbClr>
                    </a:solidFill>
                    <a:ln w="38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47" name="任意多边形: 形状 246">
                      <a:extLst>
                        <a:ext uri="{FF2B5EF4-FFF2-40B4-BE49-F238E27FC236}">
                          <a16:creationId xmlns:a16="http://schemas.microsoft.com/office/drawing/2014/main" id="{34661F6A-E580-5141-994F-91B83B53492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791509" y="5884240"/>
                      <a:ext cx="552684" cy="407722"/>
                    </a:xfrm>
                    <a:custGeom>
                      <a:avLst/>
                      <a:gdLst>
                        <a:gd name="connsiteX0" fmla="*/ 544144 w 552684"/>
                        <a:gd name="connsiteY0" fmla="*/ 103365 h 407722"/>
                        <a:gd name="connsiteX1" fmla="*/ 395173 w 552684"/>
                        <a:gd name="connsiteY1" fmla="*/ 260375 h 407722"/>
                        <a:gd name="connsiteX2" fmla="*/ 12268 w 552684"/>
                        <a:gd name="connsiteY2" fmla="*/ 373799 h 407722"/>
                        <a:gd name="connsiteX3" fmla="*/ 0 w 552684"/>
                        <a:gd name="connsiteY3" fmla="*/ 341986 h 407722"/>
                        <a:gd name="connsiteX4" fmla="*/ 373914 w 552684"/>
                        <a:gd name="connsiteY4" fmla="*/ 215455 h 407722"/>
                        <a:gd name="connsiteX5" fmla="*/ 522884 w 552684"/>
                        <a:gd name="connsiteY5" fmla="*/ 58445 h 407722"/>
                        <a:gd name="connsiteX6" fmla="*/ 529323 w 552684"/>
                        <a:gd name="connsiteY6" fmla="*/ 0 h 407722"/>
                        <a:gd name="connsiteX7" fmla="*/ 544144 w 552684"/>
                        <a:gd name="connsiteY7" fmla="*/ 103365 h 40772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552684" h="407722">
                          <a:moveTo>
                            <a:pt x="544144" y="103365"/>
                          </a:moveTo>
                          <a:cubicBezTo>
                            <a:pt x="503682" y="185623"/>
                            <a:pt x="395173" y="260375"/>
                            <a:pt x="395173" y="260375"/>
                          </a:cubicBezTo>
                          <a:cubicBezTo>
                            <a:pt x="57303" y="501853"/>
                            <a:pt x="12268" y="373799"/>
                            <a:pt x="12268" y="373799"/>
                          </a:cubicBezTo>
                          <a:cubicBezTo>
                            <a:pt x="7506" y="362864"/>
                            <a:pt x="3430" y="352272"/>
                            <a:pt x="0" y="341986"/>
                          </a:cubicBezTo>
                          <a:cubicBezTo>
                            <a:pt x="24612" y="367170"/>
                            <a:pt x="109843" y="404165"/>
                            <a:pt x="373914" y="215455"/>
                          </a:cubicBezTo>
                          <a:cubicBezTo>
                            <a:pt x="373914" y="215455"/>
                            <a:pt x="482423" y="140703"/>
                            <a:pt x="522884" y="58445"/>
                          </a:cubicBezTo>
                          <a:cubicBezTo>
                            <a:pt x="531533" y="40919"/>
                            <a:pt x="533438" y="20116"/>
                            <a:pt x="529323" y="0"/>
                          </a:cubicBezTo>
                          <a:cubicBezTo>
                            <a:pt x="553517" y="29603"/>
                            <a:pt x="559728" y="71780"/>
                            <a:pt x="544144" y="103365"/>
                          </a:cubicBezTo>
                          <a:close/>
                        </a:path>
                      </a:pathLst>
                    </a:custGeom>
                    <a:solidFill>
                      <a:srgbClr val="145C82"/>
                    </a:solidFill>
                    <a:ln w="38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242" name="任意多边形: 形状 241">
                    <a:extLst>
                      <a:ext uri="{FF2B5EF4-FFF2-40B4-BE49-F238E27FC236}">
                        <a16:creationId xmlns:a16="http://schemas.microsoft.com/office/drawing/2014/main" id="{441CB473-FE45-A03B-7F95-D776B54197B7}"/>
                      </a:ext>
                    </a:extLst>
                  </p:cNvPr>
                  <p:cNvSpPr/>
                  <p:nvPr/>
                </p:nvSpPr>
                <p:spPr>
                  <a:xfrm>
                    <a:off x="9871519" y="5951677"/>
                    <a:ext cx="72121" cy="36973"/>
                  </a:xfrm>
                  <a:custGeom>
                    <a:avLst/>
                    <a:gdLst>
                      <a:gd name="connsiteX0" fmla="*/ 71476 w 72121"/>
                      <a:gd name="connsiteY0" fmla="*/ 31204 h 36973"/>
                      <a:gd name="connsiteX1" fmla="*/ 71209 w 72121"/>
                      <a:gd name="connsiteY1" fmla="*/ 31775 h 36973"/>
                      <a:gd name="connsiteX2" fmla="*/ 60274 w 72121"/>
                      <a:gd name="connsiteY2" fmla="*/ 36348 h 36973"/>
                      <a:gd name="connsiteX3" fmla="*/ 0 w 72121"/>
                      <a:gd name="connsiteY3" fmla="*/ 11621 h 36973"/>
                      <a:gd name="connsiteX4" fmla="*/ 17565 w 72121"/>
                      <a:gd name="connsiteY4" fmla="*/ 0 h 36973"/>
                      <a:gd name="connsiteX5" fmla="*/ 66866 w 72121"/>
                      <a:gd name="connsiteY5" fmla="*/ 20269 h 36973"/>
                      <a:gd name="connsiteX6" fmla="*/ 71476 w 72121"/>
                      <a:gd name="connsiteY6" fmla="*/ 31204 h 36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72121" h="36973">
                        <a:moveTo>
                          <a:pt x="71476" y="31204"/>
                        </a:moveTo>
                        <a:lnTo>
                          <a:pt x="71209" y="31775"/>
                        </a:lnTo>
                        <a:cubicBezTo>
                          <a:pt x="69456" y="36042"/>
                          <a:pt x="64579" y="38100"/>
                          <a:pt x="60274" y="36348"/>
                        </a:cubicBezTo>
                        <a:lnTo>
                          <a:pt x="0" y="11621"/>
                        </a:lnTo>
                        <a:cubicBezTo>
                          <a:pt x="5982" y="7354"/>
                          <a:pt x="11888" y="3467"/>
                          <a:pt x="17565" y="0"/>
                        </a:cubicBezTo>
                        <a:lnTo>
                          <a:pt x="66866" y="20269"/>
                        </a:lnTo>
                        <a:cubicBezTo>
                          <a:pt x="71209" y="21984"/>
                          <a:pt x="73266" y="26936"/>
                          <a:pt x="71476" y="31204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43" name="任意多边形: 形状 242">
                    <a:extLst>
                      <a:ext uri="{FF2B5EF4-FFF2-40B4-BE49-F238E27FC236}">
                        <a16:creationId xmlns:a16="http://schemas.microsoft.com/office/drawing/2014/main" id="{A2345FA1-8F53-2C9F-E2CA-41D815866BA2}"/>
                      </a:ext>
                    </a:extLst>
                  </p:cNvPr>
                  <p:cNvSpPr/>
                  <p:nvPr/>
                </p:nvSpPr>
                <p:spPr>
                  <a:xfrm>
                    <a:off x="9840544" y="5976023"/>
                    <a:ext cx="72253" cy="38306"/>
                  </a:xfrm>
                  <a:custGeom>
                    <a:avLst/>
                    <a:gdLst>
                      <a:gd name="connsiteX0" fmla="*/ 71628 w 72253"/>
                      <a:gd name="connsiteY0" fmla="*/ 32538 h 38306"/>
                      <a:gd name="connsiteX1" fmla="*/ 71361 w 72253"/>
                      <a:gd name="connsiteY1" fmla="*/ 33109 h 38306"/>
                      <a:gd name="connsiteX2" fmla="*/ 60426 w 72253"/>
                      <a:gd name="connsiteY2" fmla="*/ 37681 h 38306"/>
                      <a:gd name="connsiteX3" fmla="*/ 0 w 72253"/>
                      <a:gd name="connsiteY3" fmla="*/ 12878 h 38306"/>
                      <a:gd name="connsiteX4" fmla="*/ 14402 w 72253"/>
                      <a:gd name="connsiteY4" fmla="*/ 0 h 38306"/>
                      <a:gd name="connsiteX5" fmla="*/ 67017 w 72253"/>
                      <a:gd name="connsiteY5" fmla="*/ 21603 h 38306"/>
                      <a:gd name="connsiteX6" fmla="*/ 71628 w 72253"/>
                      <a:gd name="connsiteY6" fmla="*/ 32538 h 383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72253" h="38306">
                        <a:moveTo>
                          <a:pt x="71628" y="32538"/>
                        </a:moveTo>
                        <a:lnTo>
                          <a:pt x="71361" y="33109"/>
                        </a:lnTo>
                        <a:cubicBezTo>
                          <a:pt x="69609" y="37376"/>
                          <a:pt x="64732" y="39433"/>
                          <a:pt x="60426" y="37681"/>
                        </a:cubicBezTo>
                        <a:lnTo>
                          <a:pt x="0" y="12878"/>
                        </a:lnTo>
                        <a:cubicBezTo>
                          <a:pt x="4763" y="8306"/>
                          <a:pt x="9563" y="4001"/>
                          <a:pt x="14402" y="0"/>
                        </a:cubicBezTo>
                        <a:lnTo>
                          <a:pt x="67017" y="21603"/>
                        </a:lnTo>
                        <a:cubicBezTo>
                          <a:pt x="71323" y="23355"/>
                          <a:pt x="73381" y="28270"/>
                          <a:pt x="71628" y="32538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44" name="任意多边形: 形状 243">
                    <a:extLst>
                      <a:ext uri="{FF2B5EF4-FFF2-40B4-BE49-F238E27FC236}">
                        <a16:creationId xmlns:a16="http://schemas.microsoft.com/office/drawing/2014/main" id="{A3D9A79B-2E1A-7D12-E5F2-788BB797EF96}"/>
                      </a:ext>
                    </a:extLst>
                  </p:cNvPr>
                  <p:cNvSpPr/>
                  <p:nvPr/>
                </p:nvSpPr>
                <p:spPr>
                  <a:xfrm>
                    <a:off x="9818141" y="5999873"/>
                    <a:ext cx="71780" cy="39220"/>
                  </a:xfrm>
                  <a:custGeom>
                    <a:avLst/>
                    <a:gdLst>
                      <a:gd name="connsiteX0" fmla="*/ 71171 w 71780"/>
                      <a:gd name="connsiteY0" fmla="*/ 33452 h 39220"/>
                      <a:gd name="connsiteX1" fmla="*/ 70905 w 71780"/>
                      <a:gd name="connsiteY1" fmla="*/ 34023 h 39220"/>
                      <a:gd name="connsiteX2" fmla="*/ 59969 w 71780"/>
                      <a:gd name="connsiteY2" fmla="*/ 38595 h 39220"/>
                      <a:gd name="connsiteX3" fmla="*/ 0 w 71780"/>
                      <a:gd name="connsiteY3" fmla="*/ 13982 h 39220"/>
                      <a:gd name="connsiteX4" fmla="*/ 11773 w 71780"/>
                      <a:gd name="connsiteY4" fmla="*/ 0 h 39220"/>
                      <a:gd name="connsiteX5" fmla="*/ 66561 w 71780"/>
                      <a:gd name="connsiteY5" fmla="*/ 22517 h 39220"/>
                      <a:gd name="connsiteX6" fmla="*/ 71171 w 71780"/>
                      <a:gd name="connsiteY6" fmla="*/ 33452 h 3922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71780" h="39220">
                        <a:moveTo>
                          <a:pt x="71171" y="33452"/>
                        </a:moveTo>
                        <a:lnTo>
                          <a:pt x="70905" y="34023"/>
                        </a:lnTo>
                        <a:cubicBezTo>
                          <a:pt x="69152" y="38290"/>
                          <a:pt x="64237" y="40348"/>
                          <a:pt x="59969" y="38595"/>
                        </a:cubicBezTo>
                        <a:lnTo>
                          <a:pt x="0" y="13982"/>
                        </a:lnTo>
                        <a:cubicBezTo>
                          <a:pt x="3772" y="9106"/>
                          <a:pt x="7734" y="4420"/>
                          <a:pt x="11773" y="0"/>
                        </a:cubicBezTo>
                        <a:lnTo>
                          <a:pt x="66561" y="22517"/>
                        </a:lnTo>
                        <a:cubicBezTo>
                          <a:pt x="70866" y="24270"/>
                          <a:pt x="72886" y="29185"/>
                          <a:pt x="71171" y="33452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sp>
            <p:nvSpPr>
              <p:cNvPr id="170" name="任意多边形: 形状 169">
                <a:extLst>
                  <a:ext uri="{FF2B5EF4-FFF2-40B4-BE49-F238E27FC236}">
                    <a16:creationId xmlns:a16="http://schemas.microsoft.com/office/drawing/2014/main" id="{2D4EA933-193E-EC7C-4937-BC9F4C1B3B1A}"/>
                  </a:ext>
                </a:extLst>
              </p:cNvPr>
              <p:cNvSpPr/>
              <p:nvPr/>
            </p:nvSpPr>
            <p:spPr>
              <a:xfrm>
                <a:off x="8867047" y="4376623"/>
                <a:ext cx="1079452" cy="917451"/>
              </a:xfrm>
              <a:custGeom>
                <a:avLst/>
                <a:gdLst>
                  <a:gd name="connsiteX0" fmla="*/ 1079453 w 1079452"/>
                  <a:gd name="connsiteY0" fmla="*/ 764972 h 917451"/>
                  <a:gd name="connsiteX1" fmla="*/ 772329 w 1079452"/>
                  <a:gd name="connsiteY1" fmla="*/ 877596 h 917451"/>
                  <a:gd name="connsiteX2" fmla="*/ 609566 w 1079452"/>
                  <a:gd name="connsiteY2" fmla="*/ 889254 h 917451"/>
                  <a:gd name="connsiteX3" fmla="*/ 520260 w 1079452"/>
                  <a:gd name="connsiteY3" fmla="*/ 660159 h 917451"/>
                  <a:gd name="connsiteX4" fmla="*/ 458118 w 1079452"/>
                  <a:gd name="connsiteY4" fmla="*/ 916419 h 917451"/>
                  <a:gd name="connsiteX5" fmla="*/ 341913 w 1079452"/>
                  <a:gd name="connsiteY5" fmla="*/ 915848 h 917451"/>
                  <a:gd name="connsiteX6" fmla="*/ 7662 w 1079452"/>
                  <a:gd name="connsiteY6" fmla="*/ 842658 h 917451"/>
                  <a:gd name="connsiteX7" fmla="*/ 14710 w 1079452"/>
                  <a:gd name="connsiteY7" fmla="*/ 388392 h 917451"/>
                  <a:gd name="connsiteX8" fmla="*/ 65917 w 1079452"/>
                  <a:gd name="connsiteY8" fmla="*/ 143675 h 917451"/>
                  <a:gd name="connsiteX9" fmla="*/ 858092 w 1079452"/>
                  <a:gd name="connsiteY9" fmla="*/ 0 h 917451"/>
                  <a:gd name="connsiteX10" fmla="*/ 898935 w 1079452"/>
                  <a:gd name="connsiteY10" fmla="*/ 74600 h 917451"/>
                  <a:gd name="connsiteX11" fmla="*/ 945798 w 1079452"/>
                  <a:gd name="connsiteY11" fmla="*/ 185776 h 917451"/>
                  <a:gd name="connsiteX12" fmla="*/ 1079453 w 1079452"/>
                  <a:gd name="connsiteY12" fmla="*/ 764972 h 9174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079452" h="917451">
                    <a:moveTo>
                      <a:pt x="1079453" y="764972"/>
                    </a:moveTo>
                    <a:cubicBezTo>
                      <a:pt x="1079453" y="764972"/>
                      <a:pt x="979860" y="846696"/>
                      <a:pt x="772329" y="877596"/>
                    </a:cubicBezTo>
                    <a:cubicBezTo>
                      <a:pt x="723980" y="884834"/>
                      <a:pt x="669764" y="889254"/>
                      <a:pt x="609566" y="889254"/>
                    </a:cubicBezTo>
                    <a:lnTo>
                      <a:pt x="520260" y="660159"/>
                    </a:lnTo>
                    <a:lnTo>
                      <a:pt x="458118" y="916419"/>
                    </a:lnTo>
                    <a:cubicBezTo>
                      <a:pt x="458118" y="916419"/>
                      <a:pt x="410188" y="919086"/>
                      <a:pt x="341913" y="915848"/>
                    </a:cubicBezTo>
                    <a:cubicBezTo>
                      <a:pt x="245254" y="911314"/>
                      <a:pt x="107789" y="895007"/>
                      <a:pt x="7662" y="842658"/>
                    </a:cubicBezTo>
                    <a:cubicBezTo>
                      <a:pt x="7662" y="842658"/>
                      <a:pt x="-13598" y="623507"/>
                      <a:pt x="14710" y="388392"/>
                    </a:cubicBezTo>
                    <a:cubicBezTo>
                      <a:pt x="24655" y="305867"/>
                      <a:pt x="40694" y="221361"/>
                      <a:pt x="65917" y="143675"/>
                    </a:cubicBezTo>
                    <a:lnTo>
                      <a:pt x="858092" y="0"/>
                    </a:lnTo>
                    <a:cubicBezTo>
                      <a:pt x="858092" y="0"/>
                      <a:pt x="874475" y="23546"/>
                      <a:pt x="898935" y="74600"/>
                    </a:cubicBezTo>
                    <a:cubicBezTo>
                      <a:pt x="912537" y="102946"/>
                      <a:pt x="928653" y="139789"/>
                      <a:pt x="945798" y="185776"/>
                    </a:cubicBezTo>
                    <a:cubicBezTo>
                      <a:pt x="991709" y="308839"/>
                      <a:pt x="1045315" y="497548"/>
                      <a:pt x="1079453" y="764972"/>
                    </a:cubicBezTo>
                    <a:close/>
                  </a:path>
                </a:pathLst>
              </a:custGeom>
              <a:solidFill>
                <a:srgbClr val="0F696B"/>
              </a:soli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1" name="任意多边形: 形状 170">
                <a:extLst>
                  <a:ext uri="{FF2B5EF4-FFF2-40B4-BE49-F238E27FC236}">
                    <a16:creationId xmlns:a16="http://schemas.microsoft.com/office/drawing/2014/main" id="{101C4DB6-EA71-41D3-8B02-91151194BCA9}"/>
                  </a:ext>
                </a:extLst>
              </p:cNvPr>
              <p:cNvSpPr/>
              <p:nvPr/>
            </p:nvSpPr>
            <p:spPr>
              <a:xfrm>
                <a:off x="8881757" y="4376623"/>
                <a:ext cx="884224" cy="389059"/>
              </a:xfrm>
              <a:custGeom>
                <a:avLst/>
                <a:gdLst>
                  <a:gd name="connsiteX0" fmla="*/ 884225 w 884224"/>
                  <a:gd name="connsiteY0" fmla="*/ 74600 h 389059"/>
                  <a:gd name="connsiteX1" fmla="*/ 0 w 884224"/>
                  <a:gd name="connsiteY1" fmla="*/ 388392 h 389059"/>
                  <a:gd name="connsiteX2" fmla="*/ 51206 w 884224"/>
                  <a:gd name="connsiteY2" fmla="*/ 143675 h 389059"/>
                  <a:gd name="connsiteX3" fmla="*/ 843382 w 884224"/>
                  <a:gd name="connsiteY3" fmla="*/ 0 h 389059"/>
                  <a:gd name="connsiteX4" fmla="*/ 884225 w 884224"/>
                  <a:gd name="connsiteY4" fmla="*/ 74600 h 3890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84224" h="389059">
                    <a:moveTo>
                      <a:pt x="884225" y="74600"/>
                    </a:moveTo>
                    <a:cubicBezTo>
                      <a:pt x="608990" y="356121"/>
                      <a:pt x="228828" y="395059"/>
                      <a:pt x="0" y="388392"/>
                    </a:cubicBezTo>
                    <a:cubicBezTo>
                      <a:pt x="9944" y="305867"/>
                      <a:pt x="25984" y="221361"/>
                      <a:pt x="51206" y="143675"/>
                    </a:cubicBezTo>
                    <a:lnTo>
                      <a:pt x="843382" y="0"/>
                    </a:lnTo>
                    <a:cubicBezTo>
                      <a:pt x="843382" y="0"/>
                      <a:pt x="859765" y="23546"/>
                      <a:pt x="884225" y="74600"/>
                    </a:cubicBezTo>
                    <a:close/>
                  </a:path>
                </a:pathLst>
              </a:custGeom>
              <a:solidFill>
                <a:srgbClr val="0F696B">
                  <a:alpha val="49000"/>
                </a:srgbClr>
              </a:soli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72" name="图形 1039">
                <a:extLst>
                  <a:ext uri="{FF2B5EF4-FFF2-40B4-BE49-F238E27FC236}">
                    <a16:creationId xmlns:a16="http://schemas.microsoft.com/office/drawing/2014/main" id="{E9BD99EC-C9E7-357B-3C61-93AEFFC97C4A}"/>
                  </a:ext>
                </a:extLst>
              </p:cNvPr>
              <p:cNvGrpSpPr/>
              <p:nvPr/>
            </p:nvGrpSpPr>
            <p:grpSpPr>
              <a:xfrm>
                <a:off x="8093874" y="2481554"/>
                <a:ext cx="2388030" cy="2138544"/>
                <a:chOff x="8093874" y="2481554"/>
                <a:chExt cx="2388030" cy="2138544"/>
              </a:xfrm>
            </p:grpSpPr>
            <p:sp>
              <p:nvSpPr>
                <p:cNvPr id="173" name="任意多边形: 形状 172">
                  <a:extLst>
                    <a:ext uri="{FF2B5EF4-FFF2-40B4-BE49-F238E27FC236}">
                      <a16:creationId xmlns:a16="http://schemas.microsoft.com/office/drawing/2014/main" id="{AB798D9B-A376-A7C6-9587-DF6A1D639965}"/>
                    </a:ext>
                  </a:extLst>
                </p:cNvPr>
                <p:cNvSpPr/>
                <p:nvPr/>
              </p:nvSpPr>
              <p:spPr>
                <a:xfrm>
                  <a:off x="8093874" y="3327163"/>
                  <a:ext cx="427073" cy="445088"/>
                </a:xfrm>
                <a:custGeom>
                  <a:avLst/>
                  <a:gdLst>
                    <a:gd name="connsiteX0" fmla="*/ 340322 w 427073"/>
                    <a:gd name="connsiteY0" fmla="*/ 395321 h 445088"/>
                    <a:gd name="connsiteX1" fmla="*/ 333807 w 427073"/>
                    <a:gd name="connsiteY1" fmla="*/ 370556 h 445088"/>
                    <a:gd name="connsiteX2" fmla="*/ 333312 w 427073"/>
                    <a:gd name="connsiteY2" fmla="*/ 366250 h 445088"/>
                    <a:gd name="connsiteX3" fmla="*/ 351029 w 427073"/>
                    <a:gd name="connsiteY3" fmla="*/ 291955 h 445088"/>
                    <a:gd name="connsiteX4" fmla="*/ 419304 w 427073"/>
                    <a:gd name="connsiteY4" fmla="*/ 117533 h 445088"/>
                    <a:gd name="connsiteX5" fmla="*/ 319482 w 427073"/>
                    <a:gd name="connsiteY5" fmla="*/ 207107 h 445088"/>
                    <a:gd name="connsiteX6" fmla="*/ 297612 w 427073"/>
                    <a:gd name="connsiteY6" fmla="*/ 176588 h 445088"/>
                    <a:gd name="connsiteX7" fmla="*/ 202591 w 427073"/>
                    <a:gd name="connsiteY7" fmla="*/ 11920 h 445088"/>
                    <a:gd name="connsiteX8" fmla="*/ 224232 w 427073"/>
                    <a:gd name="connsiteY8" fmla="*/ 166873 h 445088"/>
                    <a:gd name="connsiteX9" fmla="*/ 103417 w 427073"/>
                    <a:gd name="connsiteY9" fmla="*/ 947 h 445088"/>
                    <a:gd name="connsiteX10" fmla="*/ 143155 w 427073"/>
                    <a:gd name="connsiteY10" fmla="*/ 170645 h 445088"/>
                    <a:gd name="connsiteX11" fmla="*/ 41428 w 427073"/>
                    <a:gd name="connsiteY11" fmla="*/ 74290 h 445088"/>
                    <a:gd name="connsiteX12" fmla="*/ 106389 w 427073"/>
                    <a:gd name="connsiteY12" fmla="*/ 246045 h 445088"/>
                    <a:gd name="connsiteX13" fmla="*/ 2071 w 427073"/>
                    <a:gd name="connsiteY13" fmla="*/ 191828 h 445088"/>
                    <a:gd name="connsiteX14" fmla="*/ 1232 w 427073"/>
                    <a:gd name="connsiteY14" fmla="*/ 193352 h 445088"/>
                    <a:gd name="connsiteX15" fmla="*/ 1232 w 427073"/>
                    <a:gd name="connsiteY15" fmla="*/ 193391 h 445088"/>
                    <a:gd name="connsiteX16" fmla="*/ 1423 w 427073"/>
                    <a:gd name="connsiteY16" fmla="*/ 208364 h 445088"/>
                    <a:gd name="connsiteX17" fmla="*/ 51982 w 427073"/>
                    <a:gd name="connsiteY17" fmla="*/ 271991 h 445088"/>
                    <a:gd name="connsiteX18" fmla="*/ 79643 w 427073"/>
                    <a:gd name="connsiteY18" fmla="*/ 302814 h 445088"/>
                    <a:gd name="connsiteX19" fmla="*/ 94349 w 427073"/>
                    <a:gd name="connsiteY19" fmla="*/ 336608 h 445088"/>
                    <a:gd name="connsiteX20" fmla="*/ 149670 w 427073"/>
                    <a:gd name="connsiteY20" fmla="*/ 412999 h 445088"/>
                    <a:gd name="connsiteX21" fmla="*/ 188875 w 427073"/>
                    <a:gd name="connsiteY21" fmla="*/ 439821 h 445088"/>
                    <a:gd name="connsiteX22" fmla="*/ 279134 w 427073"/>
                    <a:gd name="connsiteY22" fmla="*/ 423019 h 445088"/>
                    <a:gd name="connsiteX23" fmla="*/ 340322 w 427073"/>
                    <a:gd name="connsiteY23" fmla="*/ 395321 h 445088"/>
                    <a:gd name="connsiteX24" fmla="*/ 225375 w 427073"/>
                    <a:gd name="connsiteY24" fmla="*/ 169387 h 445088"/>
                    <a:gd name="connsiteX25" fmla="*/ 224499 w 427073"/>
                    <a:gd name="connsiteY25" fmla="*/ 167482 h 445088"/>
                    <a:gd name="connsiteX26" fmla="*/ 225375 w 427073"/>
                    <a:gd name="connsiteY26" fmla="*/ 169387 h 4450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27073" h="445088">
                      <a:moveTo>
                        <a:pt x="340322" y="395321"/>
                      </a:moveTo>
                      <a:cubicBezTo>
                        <a:pt x="336970" y="386900"/>
                        <a:pt x="334874" y="378671"/>
                        <a:pt x="333807" y="370556"/>
                      </a:cubicBezTo>
                      <a:cubicBezTo>
                        <a:pt x="333579" y="369108"/>
                        <a:pt x="333427" y="367660"/>
                        <a:pt x="333312" y="366250"/>
                      </a:cubicBezTo>
                      <a:cubicBezTo>
                        <a:pt x="331026" y="340685"/>
                        <a:pt x="338799" y="316339"/>
                        <a:pt x="351029" y="291955"/>
                      </a:cubicBezTo>
                      <a:cubicBezTo>
                        <a:pt x="351029" y="291955"/>
                        <a:pt x="455956" y="148547"/>
                        <a:pt x="419304" y="117533"/>
                      </a:cubicBezTo>
                      <a:cubicBezTo>
                        <a:pt x="419304" y="117533"/>
                        <a:pt x="380023" y="89606"/>
                        <a:pt x="319482" y="207107"/>
                      </a:cubicBezTo>
                      <a:cubicBezTo>
                        <a:pt x="319482" y="207107"/>
                        <a:pt x="307518" y="226842"/>
                        <a:pt x="297612" y="176588"/>
                      </a:cubicBezTo>
                      <a:cubicBezTo>
                        <a:pt x="297612" y="176588"/>
                        <a:pt x="239243" y="2014"/>
                        <a:pt x="202591" y="11920"/>
                      </a:cubicBezTo>
                      <a:cubicBezTo>
                        <a:pt x="202591" y="11920"/>
                        <a:pt x="158814" y="21179"/>
                        <a:pt x="224232" y="166873"/>
                      </a:cubicBezTo>
                      <a:cubicBezTo>
                        <a:pt x="211354" y="139060"/>
                        <a:pt x="138888" y="-13378"/>
                        <a:pt x="103417" y="947"/>
                      </a:cubicBezTo>
                      <a:cubicBezTo>
                        <a:pt x="103417" y="947"/>
                        <a:pt x="50153" y="33180"/>
                        <a:pt x="143155" y="170645"/>
                      </a:cubicBezTo>
                      <a:cubicBezTo>
                        <a:pt x="113780" y="130983"/>
                        <a:pt x="62840" y="67775"/>
                        <a:pt x="41428" y="74290"/>
                      </a:cubicBezTo>
                      <a:cubicBezTo>
                        <a:pt x="41428" y="74290"/>
                        <a:pt x="-11683" y="104884"/>
                        <a:pt x="106389" y="246045"/>
                      </a:cubicBezTo>
                      <a:cubicBezTo>
                        <a:pt x="92025" y="231529"/>
                        <a:pt x="22835" y="159482"/>
                        <a:pt x="2071" y="191828"/>
                      </a:cubicBezTo>
                      <a:cubicBezTo>
                        <a:pt x="1766" y="192324"/>
                        <a:pt x="1461" y="192819"/>
                        <a:pt x="1232" y="193352"/>
                      </a:cubicBezTo>
                      <a:lnTo>
                        <a:pt x="1232" y="193391"/>
                      </a:lnTo>
                      <a:cubicBezTo>
                        <a:pt x="-825" y="197924"/>
                        <a:pt x="13" y="203449"/>
                        <a:pt x="1423" y="208364"/>
                      </a:cubicBezTo>
                      <a:cubicBezTo>
                        <a:pt x="9234" y="234691"/>
                        <a:pt x="31560" y="253627"/>
                        <a:pt x="51982" y="271991"/>
                      </a:cubicBezTo>
                      <a:cubicBezTo>
                        <a:pt x="62269" y="281249"/>
                        <a:pt x="72480" y="290927"/>
                        <a:pt x="79643" y="302814"/>
                      </a:cubicBezTo>
                      <a:cubicBezTo>
                        <a:pt x="86005" y="313367"/>
                        <a:pt x="89663" y="325255"/>
                        <a:pt x="94349" y="336608"/>
                      </a:cubicBezTo>
                      <a:cubicBezTo>
                        <a:pt x="106389" y="365984"/>
                        <a:pt x="125705" y="392234"/>
                        <a:pt x="149670" y="412999"/>
                      </a:cubicBezTo>
                      <a:cubicBezTo>
                        <a:pt x="161672" y="423400"/>
                        <a:pt x="174854" y="432354"/>
                        <a:pt x="188875" y="439821"/>
                      </a:cubicBezTo>
                      <a:cubicBezTo>
                        <a:pt x="217336" y="454947"/>
                        <a:pt x="252617" y="433763"/>
                        <a:pt x="279134" y="423019"/>
                      </a:cubicBezTo>
                      <a:cubicBezTo>
                        <a:pt x="283439" y="421229"/>
                        <a:pt x="341694" y="398788"/>
                        <a:pt x="340322" y="395321"/>
                      </a:cubicBezTo>
                      <a:close/>
                      <a:moveTo>
                        <a:pt x="225375" y="169387"/>
                      </a:moveTo>
                      <a:cubicBezTo>
                        <a:pt x="225146" y="168854"/>
                        <a:pt x="224842" y="168206"/>
                        <a:pt x="224499" y="167482"/>
                      </a:cubicBezTo>
                      <a:cubicBezTo>
                        <a:pt x="224803" y="168092"/>
                        <a:pt x="225070" y="168702"/>
                        <a:pt x="225375" y="169387"/>
                      </a:cubicBezTo>
                      <a:close/>
                    </a:path>
                  </a:pathLst>
                </a:custGeom>
                <a:solidFill>
                  <a:srgbClr val="F8A374"/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4" name="任意多边形: 形状 173">
                  <a:extLst>
                    <a:ext uri="{FF2B5EF4-FFF2-40B4-BE49-F238E27FC236}">
                      <a16:creationId xmlns:a16="http://schemas.microsoft.com/office/drawing/2014/main" id="{FC9BB7BE-13F3-209C-1F41-22F3CC629AF2}"/>
                    </a:ext>
                  </a:extLst>
                </p:cNvPr>
                <p:cNvSpPr/>
                <p:nvPr/>
              </p:nvSpPr>
              <p:spPr>
                <a:xfrm>
                  <a:off x="9838981" y="2739847"/>
                  <a:ext cx="486727" cy="910704"/>
                </a:xfrm>
                <a:custGeom>
                  <a:avLst/>
                  <a:gdLst>
                    <a:gd name="connsiteX0" fmla="*/ 486728 w 486727"/>
                    <a:gd name="connsiteY0" fmla="*/ 104508 h 910704"/>
                    <a:gd name="connsiteX1" fmla="*/ 483566 w 486727"/>
                    <a:gd name="connsiteY1" fmla="*/ 119520 h 910704"/>
                    <a:gd name="connsiteX2" fmla="*/ 391973 w 486727"/>
                    <a:gd name="connsiteY2" fmla="*/ 555384 h 910704"/>
                    <a:gd name="connsiteX3" fmla="*/ 328574 w 486727"/>
                    <a:gd name="connsiteY3" fmla="*/ 712203 h 910704"/>
                    <a:gd name="connsiteX4" fmla="*/ 216675 w 486727"/>
                    <a:gd name="connsiteY4" fmla="*/ 890168 h 910704"/>
                    <a:gd name="connsiteX5" fmla="*/ 203759 w 486727"/>
                    <a:gd name="connsiteY5" fmla="*/ 910704 h 910704"/>
                    <a:gd name="connsiteX6" fmla="*/ 169355 w 486727"/>
                    <a:gd name="connsiteY6" fmla="*/ 867308 h 910704"/>
                    <a:gd name="connsiteX7" fmla="*/ 97231 w 486727"/>
                    <a:gd name="connsiteY7" fmla="*/ 776364 h 910704"/>
                    <a:gd name="connsiteX8" fmla="*/ 0 w 486727"/>
                    <a:gd name="connsiteY8" fmla="*/ 653758 h 910704"/>
                    <a:gd name="connsiteX9" fmla="*/ 152820 w 486727"/>
                    <a:gd name="connsiteY9" fmla="*/ 443179 h 910704"/>
                    <a:gd name="connsiteX10" fmla="*/ 308230 w 486727"/>
                    <a:gd name="connsiteY10" fmla="*/ 0 h 910704"/>
                    <a:gd name="connsiteX11" fmla="*/ 486728 w 486727"/>
                    <a:gd name="connsiteY11" fmla="*/ 104508 h 9107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486727" h="910704">
                      <a:moveTo>
                        <a:pt x="486728" y="104508"/>
                      </a:moveTo>
                      <a:lnTo>
                        <a:pt x="483566" y="119520"/>
                      </a:lnTo>
                      <a:lnTo>
                        <a:pt x="391973" y="555384"/>
                      </a:lnTo>
                      <a:cubicBezTo>
                        <a:pt x="380276" y="610972"/>
                        <a:pt x="358788" y="664083"/>
                        <a:pt x="328574" y="712203"/>
                      </a:cubicBezTo>
                      <a:lnTo>
                        <a:pt x="216675" y="890168"/>
                      </a:lnTo>
                      <a:lnTo>
                        <a:pt x="203759" y="910704"/>
                      </a:lnTo>
                      <a:lnTo>
                        <a:pt x="169355" y="867308"/>
                      </a:lnTo>
                      <a:lnTo>
                        <a:pt x="97231" y="776364"/>
                      </a:lnTo>
                      <a:lnTo>
                        <a:pt x="0" y="653758"/>
                      </a:lnTo>
                      <a:lnTo>
                        <a:pt x="152820" y="443179"/>
                      </a:lnTo>
                      <a:lnTo>
                        <a:pt x="308230" y="0"/>
                      </a:lnTo>
                      <a:lnTo>
                        <a:pt x="486728" y="104508"/>
                      </a:lnTo>
                      <a:close/>
                    </a:path>
                  </a:pathLst>
                </a:custGeom>
                <a:solidFill>
                  <a:srgbClr val="F8A374"/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5" name="任意多边形: 形状 174">
                  <a:extLst>
                    <a:ext uri="{FF2B5EF4-FFF2-40B4-BE49-F238E27FC236}">
                      <a16:creationId xmlns:a16="http://schemas.microsoft.com/office/drawing/2014/main" id="{CF9D563A-8004-621C-B7AA-7E5E0CDBE438}"/>
                    </a:ext>
                  </a:extLst>
                </p:cNvPr>
                <p:cNvSpPr/>
                <p:nvPr/>
              </p:nvSpPr>
              <p:spPr>
                <a:xfrm>
                  <a:off x="9936213" y="2858376"/>
                  <a:ext cx="386334" cy="771639"/>
                </a:xfrm>
                <a:custGeom>
                  <a:avLst/>
                  <a:gdLst>
                    <a:gd name="connsiteX0" fmla="*/ 386335 w 386334"/>
                    <a:gd name="connsiteY0" fmla="*/ 991 h 771639"/>
                    <a:gd name="connsiteX1" fmla="*/ 294742 w 386334"/>
                    <a:gd name="connsiteY1" fmla="*/ 436855 h 771639"/>
                    <a:gd name="connsiteX2" fmla="*/ 231343 w 386334"/>
                    <a:gd name="connsiteY2" fmla="*/ 593674 h 771639"/>
                    <a:gd name="connsiteX3" fmla="*/ 119444 w 386334"/>
                    <a:gd name="connsiteY3" fmla="*/ 771639 h 771639"/>
                    <a:gd name="connsiteX4" fmla="*/ 72124 w 386334"/>
                    <a:gd name="connsiteY4" fmla="*/ 748779 h 771639"/>
                    <a:gd name="connsiteX5" fmla="*/ 0 w 386334"/>
                    <a:gd name="connsiteY5" fmla="*/ 657835 h 771639"/>
                    <a:gd name="connsiteX6" fmla="*/ 216408 w 386334"/>
                    <a:gd name="connsiteY6" fmla="*/ 424548 h 771639"/>
                    <a:gd name="connsiteX7" fmla="*/ 386220 w 386334"/>
                    <a:gd name="connsiteY7" fmla="*/ 0 h 771639"/>
                    <a:gd name="connsiteX8" fmla="*/ 386335 w 386334"/>
                    <a:gd name="connsiteY8" fmla="*/ 991 h 7716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86334" h="771639">
                      <a:moveTo>
                        <a:pt x="386335" y="991"/>
                      </a:moveTo>
                      <a:lnTo>
                        <a:pt x="294742" y="436855"/>
                      </a:lnTo>
                      <a:cubicBezTo>
                        <a:pt x="283045" y="492443"/>
                        <a:pt x="261557" y="545554"/>
                        <a:pt x="231343" y="593674"/>
                      </a:cubicBezTo>
                      <a:lnTo>
                        <a:pt x="119444" y="771639"/>
                      </a:lnTo>
                      <a:lnTo>
                        <a:pt x="72124" y="748779"/>
                      </a:lnTo>
                      <a:lnTo>
                        <a:pt x="0" y="657835"/>
                      </a:lnTo>
                      <a:cubicBezTo>
                        <a:pt x="65723" y="605409"/>
                        <a:pt x="183909" y="503415"/>
                        <a:pt x="216408" y="424548"/>
                      </a:cubicBezTo>
                      <a:lnTo>
                        <a:pt x="386220" y="0"/>
                      </a:lnTo>
                      <a:lnTo>
                        <a:pt x="386335" y="991"/>
                      </a:lnTo>
                      <a:close/>
                    </a:path>
                  </a:pathLst>
                </a:custGeom>
                <a:solidFill>
                  <a:srgbClr val="F8A374">
                    <a:alpha val="46000"/>
                  </a:srgbClr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6" name="任意多边形: 形状 175">
                  <a:extLst>
                    <a:ext uri="{FF2B5EF4-FFF2-40B4-BE49-F238E27FC236}">
                      <a16:creationId xmlns:a16="http://schemas.microsoft.com/office/drawing/2014/main" id="{FC45F246-2AD0-C8A7-86C9-CAFD3A463FED}"/>
                    </a:ext>
                  </a:extLst>
                </p:cNvPr>
                <p:cNvSpPr/>
                <p:nvPr/>
              </p:nvSpPr>
              <p:spPr>
                <a:xfrm>
                  <a:off x="8948584" y="3501434"/>
                  <a:ext cx="965363" cy="973525"/>
                </a:xfrm>
                <a:custGeom>
                  <a:avLst/>
                  <a:gdLst>
                    <a:gd name="connsiteX0" fmla="*/ 0 w 965363"/>
                    <a:gd name="connsiteY0" fmla="*/ 106217 h 973525"/>
                    <a:gd name="connsiteX1" fmla="*/ 735292 w 965363"/>
                    <a:gd name="connsiteY1" fmla="*/ 24949 h 973525"/>
                    <a:gd name="connsiteX2" fmla="*/ 759600 w 965363"/>
                    <a:gd name="connsiteY2" fmla="*/ 910279 h 973525"/>
                    <a:gd name="connsiteX3" fmla="*/ 151524 w 965363"/>
                    <a:gd name="connsiteY3" fmla="*/ 973525 h 973525"/>
                    <a:gd name="connsiteX4" fmla="*/ 0 w 965363"/>
                    <a:gd name="connsiteY4" fmla="*/ 106217 h 973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65363" h="973525">
                      <a:moveTo>
                        <a:pt x="0" y="106217"/>
                      </a:moveTo>
                      <a:cubicBezTo>
                        <a:pt x="0" y="106217"/>
                        <a:pt x="325489" y="-61995"/>
                        <a:pt x="735292" y="24949"/>
                      </a:cubicBezTo>
                      <a:cubicBezTo>
                        <a:pt x="735292" y="24949"/>
                        <a:pt x="1236345" y="847071"/>
                        <a:pt x="759600" y="910279"/>
                      </a:cubicBezTo>
                      <a:lnTo>
                        <a:pt x="151524" y="973525"/>
                      </a:lnTo>
                      <a:lnTo>
                        <a:pt x="0" y="106217"/>
                      </a:lnTo>
                      <a:close/>
                    </a:path>
                  </a:pathLst>
                </a:custGeom>
                <a:solidFill>
                  <a:srgbClr val="FEBE47"/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7" name="任意多边形: 形状 176">
                  <a:extLst>
                    <a:ext uri="{FF2B5EF4-FFF2-40B4-BE49-F238E27FC236}">
                      <a16:creationId xmlns:a16="http://schemas.microsoft.com/office/drawing/2014/main" id="{91FBF453-B64E-9021-DFB0-C3FDEBC14E11}"/>
                    </a:ext>
                  </a:extLst>
                </p:cNvPr>
                <p:cNvSpPr/>
                <p:nvPr/>
              </p:nvSpPr>
              <p:spPr>
                <a:xfrm>
                  <a:off x="9090469" y="3511791"/>
                  <a:ext cx="823508" cy="963168"/>
                </a:xfrm>
                <a:custGeom>
                  <a:avLst/>
                  <a:gdLst>
                    <a:gd name="connsiteX0" fmla="*/ 617754 w 823508"/>
                    <a:gd name="connsiteY0" fmla="*/ 899960 h 963168"/>
                    <a:gd name="connsiteX1" fmla="*/ 9678 w 823508"/>
                    <a:gd name="connsiteY1" fmla="*/ 963168 h 963168"/>
                    <a:gd name="connsiteX2" fmla="*/ 0 w 823508"/>
                    <a:gd name="connsiteY2" fmla="*/ 907580 h 963168"/>
                    <a:gd name="connsiteX3" fmla="*/ 515455 w 823508"/>
                    <a:gd name="connsiteY3" fmla="*/ 853973 h 963168"/>
                    <a:gd name="connsiteX4" fmla="*/ 509435 w 823508"/>
                    <a:gd name="connsiteY4" fmla="*/ 0 h 963168"/>
                    <a:gd name="connsiteX5" fmla="*/ 593446 w 823508"/>
                    <a:gd name="connsiteY5" fmla="*/ 14554 h 963168"/>
                    <a:gd name="connsiteX6" fmla="*/ 617754 w 823508"/>
                    <a:gd name="connsiteY6" fmla="*/ 899960 h 9631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23508" h="963168">
                      <a:moveTo>
                        <a:pt x="617754" y="899960"/>
                      </a:moveTo>
                      <a:lnTo>
                        <a:pt x="9678" y="963168"/>
                      </a:lnTo>
                      <a:lnTo>
                        <a:pt x="0" y="907580"/>
                      </a:lnTo>
                      <a:lnTo>
                        <a:pt x="515455" y="853973"/>
                      </a:lnTo>
                      <a:cubicBezTo>
                        <a:pt x="936308" y="798119"/>
                        <a:pt x="595198" y="150990"/>
                        <a:pt x="509435" y="0"/>
                      </a:cubicBezTo>
                      <a:cubicBezTo>
                        <a:pt x="536981" y="3734"/>
                        <a:pt x="565023" y="8534"/>
                        <a:pt x="593446" y="14554"/>
                      </a:cubicBezTo>
                      <a:cubicBezTo>
                        <a:pt x="593408" y="14631"/>
                        <a:pt x="1094499" y="836714"/>
                        <a:pt x="617754" y="899960"/>
                      </a:cubicBezTo>
                      <a:close/>
                    </a:path>
                  </a:pathLst>
                </a:custGeom>
                <a:solidFill>
                  <a:srgbClr val="FEBE47"/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8" name="任意多边形: 形状 177">
                  <a:extLst>
                    <a:ext uri="{FF2B5EF4-FFF2-40B4-BE49-F238E27FC236}">
                      <a16:creationId xmlns:a16="http://schemas.microsoft.com/office/drawing/2014/main" id="{5F0AE3CA-3ED7-7D0E-4571-23AFE57FD0DB}"/>
                    </a:ext>
                  </a:extLst>
                </p:cNvPr>
                <p:cNvSpPr/>
                <p:nvPr/>
              </p:nvSpPr>
              <p:spPr>
                <a:xfrm>
                  <a:off x="9529459" y="3353651"/>
                  <a:ext cx="553896" cy="667231"/>
                </a:xfrm>
                <a:custGeom>
                  <a:avLst/>
                  <a:gdLst>
                    <a:gd name="connsiteX0" fmla="*/ 5980 w 553896"/>
                    <a:gd name="connsiteY0" fmla="*/ 521614 h 667231"/>
                    <a:gd name="connsiteX1" fmla="*/ 68463 w 553896"/>
                    <a:gd name="connsiteY1" fmla="*/ 667232 h 667231"/>
                    <a:gd name="connsiteX2" fmla="*/ 71931 w 553896"/>
                    <a:gd name="connsiteY2" fmla="*/ 665251 h 667231"/>
                    <a:gd name="connsiteX3" fmla="*/ 142492 w 553896"/>
                    <a:gd name="connsiteY3" fmla="*/ 623036 h 667231"/>
                    <a:gd name="connsiteX4" fmla="*/ 155675 w 553896"/>
                    <a:gd name="connsiteY4" fmla="*/ 614768 h 667231"/>
                    <a:gd name="connsiteX5" fmla="*/ 376846 w 553896"/>
                    <a:gd name="connsiteY5" fmla="*/ 458063 h 667231"/>
                    <a:gd name="connsiteX6" fmla="*/ 553896 w 553896"/>
                    <a:gd name="connsiteY6" fmla="*/ 271068 h 667231"/>
                    <a:gd name="connsiteX7" fmla="*/ 349223 w 553896"/>
                    <a:gd name="connsiteY7" fmla="*/ 6007 h 667231"/>
                    <a:gd name="connsiteX8" fmla="*/ 294320 w 553896"/>
                    <a:gd name="connsiteY8" fmla="*/ 11531 h 667231"/>
                    <a:gd name="connsiteX9" fmla="*/ 136854 w 553896"/>
                    <a:gd name="connsiteY9" fmla="*/ 143890 h 667231"/>
                    <a:gd name="connsiteX10" fmla="*/ 68883 w 553896"/>
                    <a:gd name="connsiteY10" fmla="*/ 201040 h 667231"/>
                    <a:gd name="connsiteX11" fmla="*/ 17562 w 553896"/>
                    <a:gd name="connsiteY11" fmla="*/ 244170 h 667231"/>
                    <a:gd name="connsiteX12" fmla="*/ 15734 w 553896"/>
                    <a:gd name="connsiteY12" fmla="*/ 245694 h 667231"/>
                    <a:gd name="connsiteX13" fmla="*/ 5980 w 553896"/>
                    <a:gd name="connsiteY13" fmla="*/ 521614 h 6672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553896" h="667231">
                      <a:moveTo>
                        <a:pt x="5980" y="521614"/>
                      </a:moveTo>
                      <a:cubicBezTo>
                        <a:pt x="14324" y="581012"/>
                        <a:pt x="32650" y="635419"/>
                        <a:pt x="68463" y="667232"/>
                      </a:cubicBezTo>
                      <a:cubicBezTo>
                        <a:pt x="68463" y="667232"/>
                        <a:pt x="69645" y="666585"/>
                        <a:pt x="71931" y="665251"/>
                      </a:cubicBezTo>
                      <a:cubicBezTo>
                        <a:pt x="80922" y="660184"/>
                        <a:pt x="106792" y="645248"/>
                        <a:pt x="142492" y="623036"/>
                      </a:cubicBezTo>
                      <a:cubicBezTo>
                        <a:pt x="146759" y="620407"/>
                        <a:pt x="151141" y="617626"/>
                        <a:pt x="155675" y="614768"/>
                      </a:cubicBezTo>
                      <a:cubicBezTo>
                        <a:pt x="216215" y="576668"/>
                        <a:pt x="299617" y="520928"/>
                        <a:pt x="376846" y="458063"/>
                      </a:cubicBezTo>
                      <a:cubicBezTo>
                        <a:pt x="449312" y="399084"/>
                        <a:pt x="516367" y="333857"/>
                        <a:pt x="553896" y="271068"/>
                      </a:cubicBezTo>
                      <a:cubicBezTo>
                        <a:pt x="531569" y="191020"/>
                        <a:pt x="477925" y="77254"/>
                        <a:pt x="349223" y="6007"/>
                      </a:cubicBezTo>
                      <a:cubicBezTo>
                        <a:pt x="331620" y="-3747"/>
                        <a:pt x="309751" y="-1423"/>
                        <a:pt x="294320" y="11531"/>
                      </a:cubicBezTo>
                      <a:lnTo>
                        <a:pt x="136854" y="143890"/>
                      </a:lnTo>
                      <a:lnTo>
                        <a:pt x="68883" y="201040"/>
                      </a:lnTo>
                      <a:lnTo>
                        <a:pt x="17562" y="244170"/>
                      </a:lnTo>
                      <a:lnTo>
                        <a:pt x="15734" y="245694"/>
                      </a:lnTo>
                      <a:cubicBezTo>
                        <a:pt x="15772" y="245808"/>
                        <a:pt x="-11813" y="394931"/>
                        <a:pt x="5980" y="521614"/>
                      </a:cubicBezTo>
                      <a:close/>
                    </a:path>
                  </a:pathLst>
                </a:custGeom>
                <a:solidFill>
                  <a:srgbClr val="65BBE9"/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9" name="任意多边形: 形状 178">
                  <a:extLst>
                    <a:ext uri="{FF2B5EF4-FFF2-40B4-BE49-F238E27FC236}">
                      <a16:creationId xmlns:a16="http://schemas.microsoft.com/office/drawing/2014/main" id="{218043F9-6E28-D0E8-912F-74AD35B86577}"/>
                    </a:ext>
                  </a:extLst>
                </p:cNvPr>
                <p:cNvSpPr/>
                <p:nvPr/>
              </p:nvSpPr>
              <p:spPr>
                <a:xfrm>
                  <a:off x="8608942" y="3593934"/>
                  <a:ext cx="435684" cy="745226"/>
                </a:xfrm>
                <a:custGeom>
                  <a:avLst/>
                  <a:gdLst>
                    <a:gd name="connsiteX0" fmla="*/ 34385 w 435684"/>
                    <a:gd name="connsiteY0" fmla="*/ 706907 h 745226"/>
                    <a:gd name="connsiteX1" fmla="*/ 65437 w 435684"/>
                    <a:gd name="connsiteY1" fmla="*/ 742607 h 745226"/>
                    <a:gd name="connsiteX2" fmla="*/ 103042 w 435684"/>
                    <a:gd name="connsiteY2" fmla="*/ 741388 h 745226"/>
                    <a:gd name="connsiteX3" fmla="*/ 296895 w 435684"/>
                    <a:gd name="connsiteY3" fmla="*/ 635013 h 745226"/>
                    <a:gd name="connsiteX4" fmla="*/ 320479 w 435684"/>
                    <a:gd name="connsiteY4" fmla="*/ 613143 h 745226"/>
                    <a:gd name="connsiteX5" fmla="*/ 320554 w 435684"/>
                    <a:gd name="connsiteY5" fmla="*/ 613067 h 745226"/>
                    <a:gd name="connsiteX6" fmla="*/ 382200 w 435684"/>
                    <a:gd name="connsiteY6" fmla="*/ 537439 h 745226"/>
                    <a:gd name="connsiteX7" fmla="*/ 416071 w 435684"/>
                    <a:gd name="connsiteY7" fmla="*/ 439484 h 745226"/>
                    <a:gd name="connsiteX8" fmla="*/ 409099 w 435684"/>
                    <a:gd name="connsiteY8" fmla="*/ 60389 h 745226"/>
                    <a:gd name="connsiteX9" fmla="*/ 393554 w 435684"/>
                    <a:gd name="connsiteY9" fmla="*/ 0 h 745226"/>
                    <a:gd name="connsiteX10" fmla="*/ 389401 w 435684"/>
                    <a:gd name="connsiteY10" fmla="*/ 953 h 745226"/>
                    <a:gd name="connsiteX11" fmla="*/ 329318 w 435684"/>
                    <a:gd name="connsiteY11" fmla="*/ 22860 h 745226"/>
                    <a:gd name="connsiteX12" fmla="*/ 142323 w 435684"/>
                    <a:gd name="connsiteY12" fmla="*/ 197244 h 745226"/>
                    <a:gd name="connsiteX13" fmla="*/ 33852 w 435684"/>
                    <a:gd name="connsiteY13" fmla="*/ 335166 h 745226"/>
                    <a:gd name="connsiteX14" fmla="*/ 5620 w 435684"/>
                    <a:gd name="connsiteY14" fmla="*/ 395173 h 745226"/>
                    <a:gd name="connsiteX15" fmla="*/ 4591 w 435684"/>
                    <a:gd name="connsiteY15" fmla="*/ 577177 h 745226"/>
                    <a:gd name="connsiteX16" fmla="*/ 9316 w 435684"/>
                    <a:gd name="connsiteY16" fmla="*/ 612610 h 745226"/>
                    <a:gd name="connsiteX17" fmla="*/ 34385 w 435684"/>
                    <a:gd name="connsiteY17" fmla="*/ 706907 h 7452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435684" h="745226">
                      <a:moveTo>
                        <a:pt x="34385" y="706907"/>
                      </a:moveTo>
                      <a:cubicBezTo>
                        <a:pt x="44177" y="725729"/>
                        <a:pt x="52978" y="737692"/>
                        <a:pt x="65437" y="742607"/>
                      </a:cubicBezTo>
                      <a:cubicBezTo>
                        <a:pt x="75115" y="746455"/>
                        <a:pt x="86925" y="746074"/>
                        <a:pt x="103042" y="741388"/>
                      </a:cubicBezTo>
                      <a:cubicBezTo>
                        <a:pt x="174555" y="720661"/>
                        <a:pt x="241002" y="684238"/>
                        <a:pt x="296895" y="635013"/>
                      </a:cubicBezTo>
                      <a:cubicBezTo>
                        <a:pt x="304819" y="628002"/>
                        <a:pt x="312744" y="620687"/>
                        <a:pt x="320479" y="613143"/>
                      </a:cubicBezTo>
                      <a:cubicBezTo>
                        <a:pt x="320516" y="613105"/>
                        <a:pt x="320516" y="613105"/>
                        <a:pt x="320554" y="613067"/>
                      </a:cubicBezTo>
                      <a:cubicBezTo>
                        <a:pt x="343834" y="590207"/>
                        <a:pt x="365589" y="564833"/>
                        <a:pt x="382200" y="537439"/>
                      </a:cubicBezTo>
                      <a:cubicBezTo>
                        <a:pt x="399612" y="508712"/>
                        <a:pt x="405747" y="471602"/>
                        <a:pt x="416071" y="439484"/>
                      </a:cubicBezTo>
                      <a:cubicBezTo>
                        <a:pt x="416071" y="439484"/>
                        <a:pt x="464535" y="301143"/>
                        <a:pt x="409099" y="60389"/>
                      </a:cubicBezTo>
                      <a:cubicBezTo>
                        <a:pt x="404641" y="40920"/>
                        <a:pt x="399498" y="20803"/>
                        <a:pt x="393554" y="0"/>
                      </a:cubicBezTo>
                      <a:cubicBezTo>
                        <a:pt x="393554" y="0"/>
                        <a:pt x="392106" y="267"/>
                        <a:pt x="389401" y="953"/>
                      </a:cubicBezTo>
                      <a:cubicBezTo>
                        <a:pt x="380562" y="3010"/>
                        <a:pt x="358350" y="9068"/>
                        <a:pt x="329318" y="22860"/>
                      </a:cubicBezTo>
                      <a:cubicBezTo>
                        <a:pt x="276397" y="47930"/>
                        <a:pt x="200768" y="98527"/>
                        <a:pt x="142323" y="197244"/>
                      </a:cubicBezTo>
                      <a:cubicBezTo>
                        <a:pt x="142323" y="197244"/>
                        <a:pt x="72981" y="294589"/>
                        <a:pt x="33852" y="335166"/>
                      </a:cubicBezTo>
                      <a:cubicBezTo>
                        <a:pt x="18079" y="351511"/>
                        <a:pt x="8249" y="372618"/>
                        <a:pt x="5620" y="395173"/>
                      </a:cubicBezTo>
                      <a:cubicBezTo>
                        <a:pt x="-1352" y="455257"/>
                        <a:pt x="-2000" y="517284"/>
                        <a:pt x="4591" y="577177"/>
                      </a:cubicBezTo>
                      <a:cubicBezTo>
                        <a:pt x="5849" y="589064"/>
                        <a:pt x="7449" y="600913"/>
                        <a:pt x="9316" y="612610"/>
                      </a:cubicBezTo>
                      <a:cubicBezTo>
                        <a:pt x="14231" y="643281"/>
                        <a:pt x="19946" y="678980"/>
                        <a:pt x="34385" y="706907"/>
                      </a:cubicBezTo>
                      <a:close/>
                    </a:path>
                  </a:pathLst>
                </a:custGeom>
                <a:solidFill>
                  <a:srgbClr val="65BBE9"/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0" name="任意多边形: 形状 179">
                  <a:extLst>
                    <a:ext uri="{FF2B5EF4-FFF2-40B4-BE49-F238E27FC236}">
                      <a16:creationId xmlns:a16="http://schemas.microsoft.com/office/drawing/2014/main" id="{C95C47DD-DB3E-F553-40B3-A6EF3219604C}"/>
                    </a:ext>
                  </a:extLst>
                </p:cNvPr>
                <p:cNvSpPr/>
                <p:nvPr/>
              </p:nvSpPr>
              <p:spPr>
                <a:xfrm>
                  <a:off x="8613533" y="4047134"/>
                  <a:ext cx="343280" cy="292026"/>
                </a:xfrm>
                <a:custGeom>
                  <a:avLst/>
                  <a:gdLst>
                    <a:gd name="connsiteX0" fmla="*/ 29794 w 343280"/>
                    <a:gd name="connsiteY0" fmla="*/ 253708 h 292026"/>
                    <a:gd name="connsiteX1" fmla="*/ 60846 w 343280"/>
                    <a:gd name="connsiteY1" fmla="*/ 289407 h 292026"/>
                    <a:gd name="connsiteX2" fmla="*/ 98450 w 343280"/>
                    <a:gd name="connsiteY2" fmla="*/ 288188 h 292026"/>
                    <a:gd name="connsiteX3" fmla="*/ 292303 w 343280"/>
                    <a:gd name="connsiteY3" fmla="*/ 181813 h 292026"/>
                    <a:gd name="connsiteX4" fmla="*/ 315887 w 343280"/>
                    <a:gd name="connsiteY4" fmla="*/ 159944 h 292026"/>
                    <a:gd name="connsiteX5" fmla="*/ 315963 w 343280"/>
                    <a:gd name="connsiteY5" fmla="*/ 159867 h 292026"/>
                    <a:gd name="connsiteX6" fmla="*/ 343281 w 343280"/>
                    <a:gd name="connsiteY6" fmla="*/ 123444 h 292026"/>
                    <a:gd name="connsiteX7" fmla="*/ 295428 w 343280"/>
                    <a:gd name="connsiteY7" fmla="*/ 0 h 292026"/>
                    <a:gd name="connsiteX8" fmla="*/ 0 w 343280"/>
                    <a:gd name="connsiteY8" fmla="*/ 123939 h 292026"/>
                    <a:gd name="connsiteX9" fmla="*/ 4724 w 343280"/>
                    <a:gd name="connsiteY9" fmla="*/ 159372 h 292026"/>
                    <a:gd name="connsiteX10" fmla="*/ 29794 w 343280"/>
                    <a:gd name="connsiteY10" fmla="*/ 253708 h 2920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343280" h="292026">
                      <a:moveTo>
                        <a:pt x="29794" y="253708"/>
                      </a:moveTo>
                      <a:cubicBezTo>
                        <a:pt x="39586" y="272529"/>
                        <a:pt x="48387" y="284493"/>
                        <a:pt x="60846" y="289407"/>
                      </a:cubicBezTo>
                      <a:cubicBezTo>
                        <a:pt x="70523" y="293256"/>
                        <a:pt x="82334" y="292875"/>
                        <a:pt x="98450" y="288188"/>
                      </a:cubicBezTo>
                      <a:cubicBezTo>
                        <a:pt x="169964" y="267462"/>
                        <a:pt x="236410" y="231038"/>
                        <a:pt x="292303" y="181813"/>
                      </a:cubicBezTo>
                      <a:cubicBezTo>
                        <a:pt x="300228" y="174803"/>
                        <a:pt x="308153" y="167487"/>
                        <a:pt x="315887" y="159944"/>
                      </a:cubicBezTo>
                      <a:cubicBezTo>
                        <a:pt x="315925" y="159906"/>
                        <a:pt x="315925" y="159906"/>
                        <a:pt x="315963" y="159867"/>
                      </a:cubicBezTo>
                      <a:cubicBezTo>
                        <a:pt x="325945" y="146876"/>
                        <a:pt x="335127" y="134645"/>
                        <a:pt x="343281" y="123444"/>
                      </a:cubicBezTo>
                      <a:lnTo>
                        <a:pt x="295428" y="0"/>
                      </a:lnTo>
                      <a:cubicBezTo>
                        <a:pt x="213893" y="113271"/>
                        <a:pt x="105499" y="138379"/>
                        <a:pt x="0" y="123939"/>
                      </a:cubicBezTo>
                      <a:cubicBezTo>
                        <a:pt x="1257" y="135827"/>
                        <a:pt x="2858" y="147676"/>
                        <a:pt x="4724" y="159372"/>
                      </a:cubicBezTo>
                      <a:cubicBezTo>
                        <a:pt x="9639" y="190081"/>
                        <a:pt x="15354" y="225781"/>
                        <a:pt x="29794" y="253708"/>
                      </a:cubicBezTo>
                      <a:close/>
                    </a:path>
                  </a:pathLst>
                </a:custGeom>
                <a:solidFill>
                  <a:srgbClr val="65BBE9">
                    <a:alpha val="54000"/>
                  </a:srgbClr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1" name="任意多边形: 形状 180">
                  <a:extLst>
                    <a:ext uri="{FF2B5EF4-FFF2-40B4-BE49-F238E27FC236}">
                      <a16:creationId xmlns:a16="http://schemas.microsoft.com/office/drawing/2014/main" id="{BE335C6D-9336-15BE-8407-BAC0A87A69F9}"/>
                    </a:ext>
                  </a:extLst>
                </p:cNvPr>
                <p:cNvSpPr/>
                <p:nvPr/>
              </p:nvSpPr>
              <p:spPr>
                <a:xfrm>
                  <a:off x="8890067" y="3584581"/>
                  <a:ext cx="874897" cy="1035517"/>
                </a:xfrm>
                <a:custGeom>
                  <a:avLst/>
                  <a:gdLst>
                    <a:gd name="connsiteX0" fmla="*/ 849550 w 874897"/>
                    <a:gd name="connsiteY0" fmla="*/ 850525 h 1035517"/>
                    <a:gd name="connsiteX1" fmla="*/ 832443 w 874897"/>
                    <a:gd name="connsiteY1" fmla="*/ 861041 h 1035517"/>
                    <a:gd name="connsiteX2" fmla="*/ 826652 w 874897"/>
                    <a:gd name="connsiteY2" fmla="*/ 864508 h 1035517"/>
                    <a:gd name="connsiteX3" fmla="*/ 813773 w 874897"/>
                    <a:gd name="connsiteY3" fmla="*/ 872090 h 1035517"/>
                    <a:gd name="connsiteX4" fmla="*/ 797162 w 874897"/>
                    <a:gd name="connsiteY4" fmla="*/ 881501 h 1035517"/>
                    <a:gd name="connsiteX5" fmla="*/ 796971 w 874897"/>
                    <a:gd name="connsiteY5" fmla="*/ 881577 h 1035517"/>
                    <a:gd name="connsiteX6" fmla="*/ 777960 w 874897"/>
                    <a:gd name="connsiteY6" fmla="*/ 891978 h 1035517"/>
                    <a:gd name="connsiteX7" fmla="*/ 761500 w 874897"/>
                    <a:gd name="connsiteY7" fmla="*/ 900627 h 1035517"/>
                    <a:gd name="connsiteX8" fmla="*/ 757195 w 874897"/>
                    <a:gd name="connsiteY8" fmla="*/ 902837 h 1035517"/>
                    <a:gd name="connsiteX9" fmla="*/ 747670 w 874897"/>
                    <a:gd name="connsiteY9" fmla="*/ 907675 h 1035517"/>
                    <a:gd name="connsiteX10" fmla="*/ 734792 w 874897"/>
                    <a:gd name="connsiteY10" fmla="*/ 914076 h 1035517"/>
                    <a:gd name="connsiteX11" fmla="*/ 669413 w 874897"/>
                    <a:gd name="connsiteY11" fmla="*/ 943985 h 1035517"/>
                    <a:gd name="connsiteX12" fmla="*/ 664002 w 874897"/>
                    <a:gd name="connsiteY12" fmla="*/ 946271 h 1035517"/>
                    <a:gd name="connsiteX13" fmla="*/ 658516 w 874897"/>
                    <a:gd name="connsiteY13" fmla="*/ 948557 h 1035517"/>
                    <a:gd name="connsiteX14" fmla="*/ 647391 w 874897"/>
                    <a:gd name="connsiteY14" fmla="*/ 953091 h 1035517"/>
                    <a:gd name="connsiteX15" fmla="*/ 641752 w 874897"/>
                    <a:gd name="connsiteY15" fmla="*/ 955339 h 1035517"/>
                    <a:gd name="connsiteX16" fmla="*/ 636037 w 874897"/>
                    <a:gd name="connsiteY16" fmla="*/ 957587 h 1035517"/>
                    <a:gd name="connsiteX17" fmla="*/ 624188 w 874897"/>
                    <a:gd name="connsiteY17" fmla="*/ 962197 h 1035517"/>
                    <a:gd name="connsiteX18" fmla="*/ 614015 w 874897"/>
                    <a:gd name="connsiteY18" fmla="*/ 966007 h 1035517"/>
                    <a:gd name="connsiteX19" fmla="*/ 587840 w 874897"/>
                    <a:gd name="connsiteY19" fmla="*/ 975379 h 1035517"/>
                    <a:gd name="connsiteX20" fmla="*/ 570771 w 874897"/>
                    <a:gd name="connsiteY20" fmla="*/ 981171 h 1035517"/>
                    <a:gd name="connsiteX21" fmla="*/ 563762 w 874897"/>
                    <a:gd name="connsiteY21" fmla="*/ 983456 h 1035517"/>
                    <a:gd name="connsiteX22" fmla="*/ 557436 w 874897"/>
                    <a:gd name="connsiteY22" fmla="*/ 985476 h 1035517"/>
                    <a:gd name="connsiteX23" fmla="*/ 544635 w 874897"/>
                    <a:gd name="connsiteY23" fmla="*/ 989477 h 1035517"/>
                    <a:gd name="connsiteX24" fmla="*/ 531681 w 874897"/>
                    <a:gd name="connsiteY24" fmla="*/ 993363 h 1035517"/>
                    <a:gd name="connsiteX25" fmla="*/ 525166 w 874897"/>
                    <a:gd name="connsiteY25" fmla="*/ 995230 h 1035517"/>
                    <a:gd name="connsiteX26" fmla="*/ 518575 w 874897"/>
                    <a:gd name="connsiteY26" fmla="*/ 997097 h 1035517"/>
                    <a:gd name="connsiteX27" fmla="*/ 491828 w 874897"/>
                    <a:gd name="connsiteY27" fmla="*/ 1004221 h 1035517"/>
                    <a:gd name="connsiteX28" fmla="*/ 471407 w 874897"/>
                    <a:gd name="connsiteY28" fmla="*/ 1009212 h 1035517"/>
                    <a:gd name="connsiteX29" fmla="*/ 450642 w 874897"/>
                    <a:gd name="connsiteY29" fmla="*/ 1013860 h 1035517"/>
                    <a:gd name="connsiteX30" fmla="*/ 442641 w 874897"/>
                    <a:gd name="connsiteY30" fmla="*/ 1015537 h 1035517"/>
                    <a:gd name="connsiteX31" fmla="*/ 429573 w 874897"/>
                    <a:gd name="connsiteY31" fmla="*/ 1018128 h 1035517"/>
                    <a:gd name="connsiteX32" fmla="*/ 419972 w 874897"/>
                    <a:gd name="connsiteY32" fmla="*/ 1019918 h 1035517"/>
                    <a:gd name="connsiteX33" fmla="*/ 412047 w 874897"/>
                    <a:gd name="connsiteY33" fmla="*/ 1021328 h 1035517"/>
                    <a:gd name="connsiteX34" fmla="*/ 404770 w 874897"/>
                    <a:gd name="connsiteY34" fmla="*/ 1022585 h 1035517"/>
                    <a:gd name="connsiteX35" fmla="*/ 396998 w 874897"/>
                    <a:gd name="connsiteY35" fmla="*/ 1023843 h 1035517"/>
                    <a:gd name="connsiteX36" fmla="*/ 386558 w 874897"/>
                    <a:gd name="connsiteY36" fmla="*/ 1025443 h 1035517"/>
                    <a:gd name="connsiteX37" fmla="*/ 379281 w 874897"/>
                    <a:gd name="connsiteY37" fmla="*/ 1026471 h 1035517"/>
                    <a:gd name="connsiteX38" fmla="*/ 341562 w 874897"/>
                    <a:gd name="connsiteY38" fmla="*/ 1031005 h 1035517"/>
                    <a:gd name="connsiteX39" fmla="*/ 335695 w 874897"/>
                    <a:gd name="connsiteY39" fmla="*/ 1031577 h 1035517"/>
                    <a:gd name="connsiteX40" fmla="*/ 318130 w 874897"/>
                    <a:gd name="connsiteY40" fmla="*/ 1033025 h 1035517"/>
                    <a:gd name="connsiteX41" fmla="*/ 312568 w 874897"/>
                    <a:gd name="connsiteY41" fmla="*/ 1033444 h 1035517"/>
                    <a:gd name="connsiteX42" fmla="*/ 311806 w 874897"/>
                    <a:gd name="connsiteY42" fmla="*/ 1033520 h 1035517"/>
                    <a:gd name="connsiteX43" fmla="*/ 302014 w 874897"/>
                    <a:gd name="connsiteY43" fmla="*/ 1034130 h 1035517"/>
                    <a:gd name="connsiteX44" fmla="*/ 289861 w 874897"/>
                    <a:gd name="connsiteY44" fmla="*/ 1034739 h 1035517"/>
                    <a:gd name="connsiteX45" fmla="*/ 39620 w 874897"/>
                    <a:gd name="connsiteY45" fmla="*/ 1006355 h 1035517"/>
                    <a:gd name="connsiteX46" fmla="*/ 34 w 874897"/>
                    <a:gd name="connsiteY46" fmla="*/ 952062 h 1035517"/>
                    <a:gd name="connsiteX47" fmla="*/ 17179 w 874897"/>
                    <a:gd name="connsiteY47" fmla="*/ 634270 h 1035517"/>
                    <a:gd name="connsiteX48" fmla="*/ 24113 w 874897"/>
                    <a:gd name="connsiteY48" fmla="*/ 546335 h 1035517"/>
                    <a:gd name="connsiteX49" fmla="*/ 114601 w 874897"/>
                    <a:gd name="connsiteY49" fmla="*/ 17888 h 1035517"/>
                    <a:gd name="connsiteX50" fmla="*/ 174494 w 874897"/>
                    <a:gd name="connsiteY50" fmla="*/ 9392 h 1035517"/>
                    <a:gd name="connsiteX51" fmla="*/ 217585 w 874897"/>
                    <a:gd name="connsiteY51" fmla="*/ 5849 h 1035517"/>
                    <a:gd name="connsiteX52" fmla="*/ 356421 w 874897"/>
                    <a:gd name="connsiteY52" fmla="*/ 57 h 1035517"/>
                    <a:gd name="connsiteX53" fmla="*/ 592413 w 874897"/>
                    <a:gd name="connsiteY53" fmla="*/ 8973 h 1035517"/>
                    <a:gd name="connsiteX54" fmla="*/ 657068 w 874897"/>
                    <a:gd name="connsiteY54" fmla="*/ 13316 h 1035517"/>
                    <a:gd name="connsiteX55" fmla="*/ 660040 w 874897"/>
                    <a:gd name="connsiteY55" fmla="*/ 13545 h 1035517"/>
                    <a:gd name="connsiteX56" fmla="*/ 708275 w 874897"/>
                    <a:gd name="connsiteY56" fmla="*/ 52483 h 1035517"/>
                    <a:gd name="connsiteX57" fmla="*/ 710751 w 874897"/>
                    <a:gd name="connsiteY57" fmla="*/ 60979 h 1035517"/>
                    <a:gd name="connsiteX58" fmla="*/ 762605 w 874897"/>
                    <a:gd name="connsiteY58" fmla="*/ 251327 h 1035517"/>
                    <a:gd name="connsiteX59" fmla="*/ 763367 w 874897"/>
                    <a:gd name="connsiteY59" fmla="*/ 254261 h 1035517"/>
                    <a:gd name="connsiteX60" fmla="*/ 763405 w 874897"/>
                    <a:gd name="connsiteY60" fmla="*/ 254299 h 1035517"/>
                    <a:gd name="connsiteX61" fmla="*/ 795143 w 874897"/>
                    <a:gd name="connsiteY61" fmla="*/ 383877 h 1035517"/>
                    <a:gd name="connsiteX62" fmla="*/ 813507 w 874897"/>
                    <a:gd name="connsiteY62" fmla="*/ 464916 h 1035517"/>
                    <a:gd name="connsiteX63" fmla="*/ 817241 w 874897"/>
                    <a:gd name="connsiteY63" fmla="*/ 482022 h 1035517"/>
                    <a:gd name="connsiteX64" fmla="*/ 826194 w 874897"/>
                    <a:gd name="connsiteY64" fmla="*/ 524428 h 1035517"/>
                    <a:gd name="connsiteX65" fmla="*/ 830385 w 874897"/>
                    <a:gd name="connsiteY65" fmla="*/ 544773 h 1035517"/>
                    <a:gd name="connsiteX66" fmla="*/ 833585 w 874897"/>
                    <a:gd name="connsiteY66" fmla="*/ 560699 h 1035517"/>
                    <a:gd name="connsiteX67" fmla="*/ 835377 w 874897"/>
                    <a:gd name="connsiteY67" fmla="*/ 569767 h 1035517"/>
                    <a:gd name="connsiteX68" fmla="*/ 846807 w 874897"/>
                    <a:gd name="connsiteY68" fmla="*/ 629165 h 1035517"/>
                    <a:gd name="connsiteX69" fmla="*/ 848901 w 874897"/>
                    <a:gd name="connsiteY69" fmla="*/ 640556 h 1035517"/>
                    <a:gd name="connsiteX70" fmla="*/ 861894 w 874897"/>
                    <a:gd name="connsiteY70" fmla="*/ 715499 h 1035517"/>
                    <a:gd name="connsiteX71" fmla="*/ 864256 w 874897"/>
                    <a:gd name="connsiteY71" fmla="*/ 729978 h 1035517"/>
                    <a:gd name="connsiteX72" fmla="*/ 872028 w 874897"/>
                    <a:gd name="connsiteY72" fmla="*/ 780536 h 1035517"/>
                    <a:gd name="connsiteX73" fmla="*/ 874391 w 874897"/>
                    <a:gd name="connsiteY73" fmla="*/ 796995 h 1035517"/>
                    <a:gd name="connsiteX74" fmla="*/ 849550 w 874897"/>
                    <a:gd name="connsiteY74" fmla="*/ 850525 h 10355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</a:cxnLst>
                  <a:rect l="l" t="t" r="r" b="b"/>
                  <a:pathLst>
                    <a:path w="874897" h="1035517">
                      <a:moveTo>
                        <a:pt x="849550" y="850525"/>
                      </a:moveTo>
                      <a:cubicBezTo>
                        <a:pt x="844482" y="853726"/>
                        <a:pt x="838767" y="857231"/>
                        <a:pt x="832443" y="861041"/>
                      </a:cubicBezTo>
                      <a:cubicBezTo>
                        <a:pt x="830576" y="862184"/>
                        <a:pt x="828633" y="863328"/>
                        <a:pt x="826652" y="864508"/>
                      </a:cubicBezTo>
                      <a:cubicBezTo>
                        <a:pt x="822575" y="866909"/>
                        <a:pt x="818270" y="869462"/>
                        <a:pt x="813773" y="872090"/>
                      </a:cubicBezTo>
                      <a:cubicBezTo>
                        <a:pt x="808516" y="875100"/>
                        <a:pt x="802992" y="878262"/>
                        <a:pt x="797162" y="881501"/>
                      </a:cubicBezTo>
                      <a:cubicBezTo>
                        <a:pt x="797086" y="881501"/>
                        <a:pt x="797048" y="881539"/>
                        <a:pt x="796971" y="881577"/>
                      </a:cubicBezTo>
                      <a:cubicBezTo>
                        <a:pt x="790913" y="884968"/>
                        <a:pt x="784589" y="888435"/>
                        <a:pt x="777960" y="891978"/>
                      </a:cubicBezTo>
                      <a:cubicBezTo>
                        <a:pt x="772625" y="894836"/>
                        <a:pt x="767139" y="897731"/>
                        <a:pt x="761500" y="900627"/>
                      </a:cubicBezTo>
                      <a:cubicBezTo>
                        <a:pt x="760091" y="901389"/>
                        <a:pt x="758643" y="902113"/>
                        <a:pt x="757195" y="902837"/>
                      </a:cubicBezTo>
                      <a:cubicBezTo>
                        <a:pt x="754071" y="904437"/>
                        <a:pt x="750908" y="906037"/>
                        <a:pt x="747670" y="907675"/>
                      </a:cubicBezTo>
                      <a:cubicBezTo>
                        <a:pt x="743479" y="909771"/>
                        <a:pt x="739174" y="911905"/>
                        <a:pt x="734792" y="914076"/>
                      </a:cubicBezTo>
                      <a:cubicBezTo>
                        <a:pt x="714713" y="923944"/>
                        <a:pt x="692806" y="934003"/>
                        <a:pt x="669413" y="943985"/>
                      </a:cubicBezTo>
                      <a:cubicBezTo>
                        <a:pt x="667584" y="944747"/>
                        <a:pt x="665793" y="945509"/>
                        <a:pt x="664002" y="946271"/>
                      </a:cubicBezTo>
                      <a:cubicBezTo>
                        <a:pt x="662173" y="947033"/>
                        <a:pt x="660344" y="947795"/>
                        <a:pt x="658516" y="948557"/>
                      </a:cubicBezTo>
                      <a:cubicBezTo>
                        <a:pt x="654858" y="950081"/>
                        <a:pt x="651125" y="951605"/>
                        <a:pt x="647391" y="953091"/>
                      </a:cubicBezTo>
                      <a:cubicBezTo>
                        <a:pt x="645524" y="953853"/>
                        <a:pt x="643619" y="954615"/>
                        <a:pt x="641752" y="955339"/>
                      </a:cubicBezTo>
                      <a:cubicBezTo>
                        <a:pt x="639885" y="956101"/>
                        <a:pt x="637980" y="956863"/>
                        <a:pt x="636037" y="957587"/>
                      </a:cubicBezTo>
                      <a:cubicBezTo>
                        <a:pt x="632113" y="959110"/>
                        <a:pt x="628150" y="960673"/>
                        <a:pt x="624188" y="962197"/>
                      </a:cubicBezTo>
                      <a:cubicBezTo>
                        <a:pt x="620835" y="963492"/>
                        <a:pt x="617444" y="964788"/>
                        <a:pt x="614015" y="966007"/>
                      </a:cubicBezTo>
                      <a:cubicBezTo>
                        <a:pt x="605443" y="969169"/>
                        <a:pt x="596718" y="972332"/>
                        <a:pt x="587840" y="975379"/>
                      </a:cubicBezTo>
                      <a:cubicBezTo>
                        <a:pt x="582201" y="977361"/>
                        <a:pt x="576524" y="979304"/>
                        <a:pt x="570771" y="981171"/>
                      </a:cubicBezTo>
                      <a:cubicBezTo>
                        <a:pt x="568448" y="981933"/>
                        <a:pt x="566085" y="982695"/>
                        <a:pt x="563762" y="983456"/>
                      </a:cubicBezTo>
                      <a:cubicBezTo>
                        <a:pt x="561666" y="984104"/>
                        <a:pt x="559570" y="984790"/>
                        <a:pt x="557436" y="985476"/>
                      </a:cubicBezTo>
                      <a:cubicBezTo>
                        <a:pt x="553208" y="986809"/>
                        <a:pt x="548940" y="988143"/>
                        <a:pt x="544635" y="989477"/>
                      </a:cubicBezTo>
                      <a:cubicBezTo>
                        <a:pt x="540329" y="990810"/>
                        <a:pt x="536025" y="992105"/>
                        <a:pt x="531681" y="993363"/>
                      </a:cubicBezTo>
                      <a:cubicBezTo>
                        <a:pt x="529510" y="993972"/>
                        <a:pt x="527338" y="994620"/>
                        <a:pt x="525166" y="995230"/>
                      </a:cubicBezTo>
                      <a:cubicBezTo>
                        <a:pt x="522957" y="995839"/>
                        <a:pt x="520785" y="996487"/>
                        <a:pt x="518575" y="997097"/>
                      </a:cubicBezTo>
                      <a:cubicBezTo>
                        <a:pt x="509773" y="999535"/>
                        <a:pt x="500858" y="1001935"/>
                        <a:pt x="491828" y="1004221"/>
                      </a:cubicBezTo>
                      <a:cubicBezTo>
                        <a:pt x="485084" y="1005936"/>
                        <a:pt x="478264" y="1007612"/>
                        <a:pt x="471407" y="1009212"/>
                      </a:cubicBezTo>
                      <a:cubicBezTo>
                        <a:pt x="464549" y="1010851"/>
                        <a:pt x="457615" y="1012375"/>
                        <a:pt x="450642" y="1013860"/>
                      </a:cubicBezTo>
                      <a:cubicBezTo>
                        <a:pt x="448013" y="1014432"/>
                        <a:pt x="445346" y="1015003"/>
                        <a:pt x="442641" y="1015537"/>
                      </a:cubicBezTo>
                      <a:cubicBezTo>
                        <a:pt x="438298" y="1016451"/>
                        <a:pt x="433916" y="1017327"/>
                        <a:pt x="429573" y="1018128"/>
                      </a:cubicBezTo>
                      <a:cubicBezTo>
                        <a:pt x="426411" y="1018737"/>
                        <a:pt x="423211" y="1019347"/>
                        <a:pt x="419972" y="1019918"/>
                      </a:cubicBezTo>
                      <a:cubicBezTo>
                        <a:pt x="417343" y="1020414"/>
                        <a:pt x="414714" y="1020909"/>
                        <a:pt x="412047" y="1021328"/>
                      </a:cubicBezTo>
                      <a:cubicBezTo>
                        <a:pt x="409647" y="1021785"/>
                        <a:pt x="407208" y="1022166"/>
                        <a:pt x="404770" y="1022585"/>
                      </a:cubicBezTo>
                      <a:cubicBezTo>
                        <a:pt x="402179" y="1023042"/>
                        <a:pt x="399588" y="1023423"/>
                        <a:pt x="396998" y="1023843"/>
                      </a:cubicBezTo>
                      <a:cubicBezTo>
                        <a:pt x="393531" y="1024414"/>
                        <a:pt x="390063" y="1024947"/>
                        <a:pt x="386558" y="1025443"/>
                      </a:cubicBezTo>
                      <a:cubicBezTo>
                        <a:pt x="384158" y="1025785"/>
                        <a:pt x="381720" y="1026129"/>
                        <a:pt x="379281" y="1026471"/>
                      </a:cubicBezTo>
                      <a:cubicBezTo>
                        <a:pt x="366822" y="1028224"/>
                        <a:pt x="354287" y="1029748"/>
                        <a:pt x="341562" y="1031005"/>
                      </a:cubicBezTo>
                      <a:cubicBezTo>
                        <a:pt x="339619" y="1031196"/>
                        <a:pt x="337676" y="1031387"/>
                        <a:pt x="335695" y="1031577"/>
                      </a:cubicBezTo>
                      <a:cubicBezTo>
                        <a:pt x="329866" y="1032110"/>
                        <a:pt x="324036" y="1032606"/>
                        <a:pt x="318130" y="1033025"/>
                      </a:cubicBezTo>
                      <a:cubicBezTo>
                        <a:pt x="316264" y="1033177"/>
                        <a:pt x="314435" y="1033292"/>
                        <a:pt x="312568" y="1033444"/>
                      </a:cubicBezTo>
                      <a:cubicBezTo>
                        <a:pt x="312301" y="1033482"/>
                        <a:pt x="312073" y="1033482"/>
                        <a:pt x="311806" y="1033520"/>
                      </a:cubicBezTo>
                      <a:cubicBezTo>
                        <a:pt x="308529" y="1033749"/>
                        <a:pt x="305329" y="1033939"/>
                        <a:pt x="302014" y="1034130"/>
                      </a:cubicBezTo>
                      <a:cubicBezTo>
                        <a:pt x="298014" y="1034358"/>
                        <a:pt x="293937" y="1034587"/>
                        <a:pt x="289861" y="1034739"/>
                      </a:cubicBezTo>
                      <a:cubicBezTo>
                        <a:pt x="209050" y="1038168"/>
                        <a:pt x="124545" y="1030548"/>
                        <a:pt x="39620" y="1006355"/>
                      </a:cubicBezTo>
                      <a:cubicBezTo>
                        <a:pt x="15502" y="999497"/>
                        <a:pt x="-843" y="977132"/>
                        <a:pt x="34" y="952062"/>
                      </a:cubicBezTo>
                      <a:cubicBezTo>
                        <a:pt x="2206" y="891597"/>
                        <a:pt x="7235" y="771240"/>
                        <a:pt x="17179" y="634270"/>
                      </a:cubicBezTo>
                      <a:cubicBezTo>
                        <a:pt x="19236" y="605543"/>
                        <a:pt x="21560" y="576130"/>
                        <a:pt x="24113" y="546335"/>
                      </a:cubicBezTo>
                      <a:cubicBezTo>
                        <a:pt x="41410" y="343034"/>
                        <a:pt x="69642" y="124416"/>
                        <a:pt x="114601" y="17888"/>
                      </a:cubicBezTo>
                      <a:cubicBezTo>
                        <a:pt x="115324" y="16174"/>
                        <a:pt x="138451" y="12745"/>
                        <a:pt x="174494" y="9392"/>
                      </a:cubicBezTo>
                      <a:cubicBezTo>
                        <a:pt x="187371" y="8173"/>
                        <a:pt x="201849" y="6953"/>
                        <a:pt x="217585" y="5849"/>
                      </a:cubicBezTo>
                      <a:cubicBezTo>
                        <a:pt x="258199" y="2915"/>
                        <a:pt x="306929" y="553"/>
                        <a:pt x="356421" y="57"/>
                      </a:cubicBezTo>
                      <a:cubicBezTo>
                        <a:pt x="423515" y="-590"/>
                        <a:pt x="519413" y="4363"/>
                        <a:pt x="592413" y="8973"/>
                      </a:cubicBezTo>
                      <a:cubicBezTo>
                        <a:pt x="617292" y="10535"/>
                        <a:pt x="639504" y="12097"/>
                        <a:pt x="657068" y="13316"/>
                      </a:cubicBezTo>
                      <a:cubicBezTo>
                        <a:pt x="658059" y="13392"/>
                        <a:pt x="659088" y="13469"/>
                        <a:pt x="660040" y="13545"/>
                      </a:cubicBezTo>
                      <a:cubicBezTo>
                        <a:pt x="682710" y="15183"/>
                        <a:pt x="701912" y="30690"/>
                        <a:pt x="708275" y="52483"/>
                      </a:cubicBezTo>
                      <a:cubicBezTo>
                        <a:pt x="709075" y="55188"/>
                        <a:pt x="709874" y="58008"/>
                        <a:pt x="710751" y="60979"/>
                      </a:cubicBezTo>
                      <a:cubicBezTo>
                        <a:pt x="722638" y="101861"/>
                        <a:pt x="741421" y="168536"/>
                        <a:pt x="762605" y="251327"/>
                      </a:cubicBezTo>
                      <a:cubicBezTo>
                        <a:pt x="762872" y="252318"/>
                        <a:pt x="763100" y="253270"/>
                        <a:pt x="763367" y="254261"/>
                      </a:cubicBezTo>
                      <a:cubicBezTo>
                        <a:pt x="763405" y="254299"/>
                        <a:pt x="763405" y="254299"/>
                        <a:pt x="763405" y="254299"/>
                      </a:cubicBezTo>
                      <a:cubicBezTo>
                        <a:pt x="773616" y="294189"/>
                        <a:pt x="784322" y="337700"/>
                        <a:pt x="795143" y="383877"/>
                      </a:cubicBezTo>
                      <a:cubicBezTo>
                        <a:pt x="801276" y="410090"/>
                        <a:pt x="807411" y="437179"/>
                        <a:pt x="813507" y="464916"/>
                      </a:cubicBezTo>
                      <a:cubicBezTo>
                        <a:pt x="814764" y="470592"/>
                        <a:pt x="815983" y="476269"/>
                        <a:pt x="817241" y="482022"/>
                      </a:cubicBezTo>
                      <a:cubicBezTo>
                        <a:pt x="820250" y="496005"/>
                        <a:pt x="823222" y="510140"/>
                        <a:pt x="826194" y="524428"/>
                      </a:cubicBezTo>
                      <a:cubicBezTo>
                        <a:pt x="827604" y="531171"/>
                        <a:pt x="829013" y="537953"/>
                        <a:pt x="830385" y="544773"/>
                      </a:cubicBezTo>
                      <a:cubicBezTo>
                        <a:pt x="831452" y="550069"/>
                        <a:pt x="832519" y="555365"/>
                        <a:pt x="833585" y="560699"/>
                      </a:cubicBezTo>
                      <a:cubicBezTo>
                        <a:pt x="834195" y="563709"/>
                        <a:pt x="834766" y="566719"/>
                        <a:pt x="835377" y="569767"/>
                      </a:cubicBezTo>
                      <a:cubicBezTo>
                        <a:pt x="839300" y="589427"/>
                        <a:pt x="843110" y="609200"/>
                        <a:pt x="846807" y="629165"/>
                      </a:cubicBezTo>
                      <a:cubicBezTo>
                        <a:pt x="847492" y="632975"/>
                        <a:pt x="848216" y="636746"/>
                        <a:pt x="848901" y="640556"/>
                      </a:cubicBezTo>
                      <a:cubicBezTo>
                        <a:pt x="853436" y="665398"/>
                        <a:pt x="857779" y="690430"/>
                        <a:pt x="861894" y="715499"/>
                      </a:cubicBezTo>
                      <a:cubicBezTo>
                        <a:pt x="862694" y="720300"/>
                        <a:pt x="863494" y="725139"/>
                        <a:pt x="864256" y="729978"/>
                      </a:cubicBezTo>
                      <a:cubicBezTo>
                        <a:pt x="866999" y="746817"/>
                        <a:pt x="869552" y="763658"/>
                        <a:pt x="872028" y="780536"/>
                      </a:cubicBezTo>
                      <a:cubicBezTo>
                        <a:pt x="872828" y="786022"/>
                        <a:pt x="873590" y="791470"/>
                        <a:pt x="874391" y="796995"/>
                      </a:cubicBezTo>
                      <a:cubicBezTo>
                        <a:pt x="877287" y="818103"/>
                        <a:pt x="867609" y="839095"/>
                        <a:pt x="849550" y="850525"/>
                      </a:cubicBezTo>
                      <a:close/>
                    </a:path>
                  </a:pathLst>
                </a:custGeom>
                <a:solidFill>
                  <a:srgbClr val="65BBE9"/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2" name="任意多边形: 形状 181">
                  <a:extLst>
                    <a:ext uri="{FF2B5EF4-FFF2-40B4-BE49-F238E27FC236}">
                      <a16:creationId xmlns:a16="http://schemas.microsoft.com/office/drawing/2014/main" id="{79682EB1-8797-9233-2365-B10FB41275C4}"/>
                    </a:ext>
                  </a:extLst>
                </p:cNvPr>
                <p:cNvSpPr/>
                <p:nvPr/>
              </p:nvSpPr>
              <p:spPr>
                <a:xfrm>
                  <a:off x="9482442" y="3554768"/>
                  <a:ext cx="246880" cy="601789"/>
                </a:xfrm>
                <a:custGeom>
                  <a:avLst/>
                  <a:gdLst>
                    <a:gd name="connsiteX0" fmla="*/ 242888 w 246880"/>
                    <a:gd name="connsiteY0" fmla="*/ 599580 h 601789"/>
                    <a:gd name="connsiteX1" fmla="*/ 230009 w 246880"/>
                    <a:gd name="connsiteY1" fmla="*/ 599199 h 601789"/>
                    <a:gd name="connsiteX2" fmla="*/ 118948 w 246880"/>
                    <a:gd name="connsiteY2" fmla="*/ 464134 h 601789"/>
                    <a:gd name="connsiteX3" fmla="*/ 53035 w 246880"/>
                    <a:gd name="connsiteY3" fmla="*/ 320497 h 601789"/>
                    <a:gd name="connsiteX4" fmla="*/ 0 w 246880"/>
                    <a:gd name="connsiteY4" fmla="*/ 38786 h 601789"/>
                    <a:gd name="connsiteX5" fmla="*/ 64656 w 246880"/>
                    <a:gd name="connsiteY5" fmla="*/ 43129 h 601789"/>
                    <a:gd name="connsiteX6" fmla="*/ 115976 w 246880"/>
                    <a:gd name="connsiteY6" fmla="*/ 0 h 601789"/>
                    <a:gd name="connsiteX7" fmla="*/ 116433 w 246880"/>
                    <a:gd name="connsiteY7" fmla="*/ 6401 h 601789"/>
                    <a:gd name="connsiteX8" fmla="*/ 118338 w 246880"/>
                    <a:gd name="connsiteY8" fmla="*/ 90792 h 601789"/>
                    <a:gd name="connsiteX9" fmla="*/ 189548 w 246880"/>
                    <a:gd name="connsiteY9" fmla="*/ 421919 h 601789"/>
                    <a:gd name="connsiteX10" fmla="*/ 233743 w 246880"/>
                    <a:gd name="connsiteY10" fmla="*/ 554202 h 601789"/>
                    <a:gd name="connsiteX11" fmla="*/ 246202 w 246880"/>
                    <a:gd name="connsiteY11" fmla="*/ 587959 h 601789"/>
                    <a:gd name="connsiteX12" fmla="*/ 242888 w 246880"/>
                    <a:gd name="connsiteY12" fmla="*/ 599580 h 6017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46880" h="601789">
                      <a:moveTo>
                        <a:pt x="242888" y="599580"/>
                      </a:moveTo>
                      <a:cubicBezTo>
                        <a:pt x="239344" y="602323"/>
                        <a:pt x="234086" y="602856"/>
                        <a:pt x="230009" y="599199"/>
                      </a:cubicBezTo>
                      <a:cubicBezTo>
                        <a:pt x="184709" y="559270"/>
                        <a:pt x="148247" y="513055"/>
                        <a:pt x="118948" y="464134"/>
                      </a:cubicBezTo>
                      <a:cubicBezTo>
                        <a:pt x="90982" y="417576"/>
                        <a:pt x="69533" y="368618"/>
                        <a:pt x="53035" y="320497"/>
                      </a:cubicBezTo>
                      <a:cubicBezTo>
                        <a:pt x="14668" y="208483"/>
                        <a:pt x="3276" y="101003"/>
                        <a:pt x="0" y="38786"/>
                      </a:cubicBezTo>
                      <a:cubicBezTo>
                        <a:pt x="24879" y="40348"/>
                        <a:pt x="47091" y="41910"/>
                        <a:pt x="64656" y="43129"/>
                      </a:cubicBezTo>
                      <a:lnTo>
                        <a:pt x="115976" y="0"/>
                      </a:lnTo>
                      <a:cubicBezTo>
                        <a:pt x="116395" y="2057"/>
                        <a:pt x="116547" y="4191"/>
                        <a:pt x="116433" y="6401"/>
                      </a:cubicBezTo>
                      <a:cubicBezTo>
                        <a:pt x="115062" y="32842"/>
                        <a:pt x="115824" y="61265"/>
                        <a:pt x="118338" y="90792"/>
                      </a:cubicBezTo>
                      <a:cubicBezTo>
                        <a:pt x="127330" y="198387"/>
                        <a:pt x="158610" y="321297"/>
                        <a:pt x="189548" y="421919"/>
                      </a:cubicBezTo>
                      <a:cubicBezTo>
                        <a:pt x="205435" y="473583"/>
                        <a:pt x="221208" y="519341"/>
                        <a:pt x="233743" y="554202"/>
                      </a:cubicBezTo>
                      <a:cubicBezTo>
                        <a:pt x="238391" y="567004"/>
                        <a:pt x="242582" y="578358"/>
                        <a:pt x="246202" y="587959"/>
                      </a:cubicBezTo>
                      <a:cubicBezTo>
                        <a:pt x="247954" y="592722"/>
                        <a:pt x="246125" y="597103"/>
                        <a:pt x="242888" y="599580"/>
                      </a:cubicBezTo>
                      <a:close/>
                    </a:path>
                  </a:pathLst>
                </a:custGeom>
                <a:solidFill>
                  <a:srgbClr val="65BBE9">
                    <a:alpha val="54000"/>
                  </a:srgbClr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3" name="任意多边形: 形状 182">
                  <a:extLst>
                    <a:ext uri="{FF2B5EF4-FFF2-40B4-BE49-F238E27FC236}">
                      <a16:creationId xmlns:a16="http://schemas.microsoft.com/office/drawing/2014/main" id="{D0DAEC10-41B7-1B6E-2712-5B291D4E38DB}"/>
                    </a:ext>
                  </a:extLst>
                </p:cNvPr>
                <p:cNvSpPr/>
                <p:nvPr/>
              </p:nvSpPr>
              <p:spPr>
                <a:xfrm>
                  <a:off x="8860170" y="3590467"/>
                  <a:ext cx="247405" cy="682028"/>
                </a:xfrm>
                <a:custGeom>
                  <a:avLst/>
                  <a:gdLst>
                    <a:gd name="connsiteX0" fmla="*/ 204315 w 247405"/>
                    <a:gd name="connsiteY0" fmla="*/ 3543 h 682028"/>
                    <a:gd name="connsiteX1" fmla="*/ 247406 w 247405"/>
                    <a:gd name="connsiteY1" fmla="*/ 0 h 682028"/>
                    <a:gd name="connsiteX2" fmla="*/ 210487 w 247405"/>
                    <a:gd name="connsiteY2" fmla="*/ 65875 h 682028"/>
                    <a:gd name="connsiteX3" fmla="*/ 67803 w 247405"/>
                    <a:gd name="connsiteY3" fmla="*/ 526390 h 682028"/>
                    <a:gd name="connsiteX4" fmla="*/ 67803 w 247405"/>
                    <a:gd name="connsiteY4" fmla="*/ 526428 h 682028"/>
                    <a:gd name="connsiteX5" fmla="*/ 47000 w 247405"/>
                    <a:gd name="connsiteY5" fmla="*/ 628421 h 682028"/>
                    <a:gd name="connsiteX6" fmla="*/ 37285 w 247405"/>
                    <a:gd name="connsiteY6" fmla="*/ 682028 h 682028"/>
                    <a:gd name="connsiteX7" fmla="*/ 8748 w 247405"/>
                    <a:gd name="connsiteY7" fmla="*/ 578815 h 682028"/>
                    <a:gd name="connsiteX8" fmla="*/ 120380 w 247405"/>
                    <a:gd name="connsiteY8" fmla="*/ 45072 h 682028"/>
                    <a:gd name="connsiteX9" fmla="*/ 140916 w 247405"/>
                    <a:gd name="connsiteY9" fmla="*/ 11659 h 682028"/>
                    <a:gd name="connsiteX10" fmla="*/ 204315 w 247405"/>
                    <a:gd name="connsiteY10" fmla="*/ 3543 h 6820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47405" h="682028">
                      <a:moveTo>
                        <a:pt x="204315" y="3543"/>
                      </a:moveTo>
                      <a:cubicBezTo>
                        <a:pt x="217193" y="2324"/>
                        <a:pt x="231671" y="1105"/>
                        <a:pt x="247406" y="0"/>
                      </a:cubicBezTo>
                      <a:cubicBezTo>
                        <a:pt x="234566" y="19393"/>
                        <a:pt x="222260" y="41567"/>
                        <a:pt x="210487" y="65875"/>
                      </a:cubicBezTo>
                      <a:cubicBezTo>
                        <a:pt x="146327" y="197968"/>
                        <a:pt x="97101" y="391592"/>
                        <a:pt x="67803" y="526390"/>
                      </a:cubicBezTo>
                      <a:lnTo>
                        <a:pt x="67803" y="526428"/>
                      </a:lnTo>
                      <a:cubicBezTo>
                        <a:pt x="59040" y="566776"/>
                        <a:pt x="52067" y="601866"/>
                        <a:pt x="47000" y="628421"/>
                      </a:cubicBezTo>
                      <a:cubicBezTo>
                        <a:pt x="40599" y="661988"/>
                        <a:pt x="37285" y="682028"/>
                        <a:pt x="37285" y="682028"/>
                      </a:cubicBezTo>
                      <a:cubicBezTo>
                        <a:pt x="24026" y="647776"/>
                        <a:pt x="14729" y="613257"/>
                        <a:pt x="8748" y="578815"/>
                      </a:cubicBezTo>
                      <a:cubicBezTo>
                        <a:pt x="-30800" y="351282"/>
                        <a:pt x="73899" y="129426"/>
                        <a:pt x="120380" y="45072"/>
                      </a:cubicBezTo>
                      <a:cubicBezTo>
                        <a:pt x="124038" y="38443"/>
                        <a:pt x="131506" y="25946"/>
                        <a:pt x="140916" y="11659"/>
                      </a:cubicBezTo>
                      <a:cubicBezTo>
                        <a:pt x="172273" y="4648"/>
                        <a:pt x="195247" y="3581"/>
                        <a:pt x="204315" y="3543"/>
                      </a:cubicBezTo>
                      <a:close/>
                    </a:path>
                  </a:pathLst>
                </a:custGeom>
                <a:solidFill>
                  <a:srgbClr val="65BBE9">
                    <a:alpha val="54000"/>
                  </a:srgbClr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4" name="任意多边形: 形状 183">
                  <a:extLst>
                    <a:ext uri="{FF2B5EF4-FFF2-40B4-BE49-F238E27FC236}">
                      <a16:creationId xmlns:a16="http://schemas.microsoft.com/office/drawing/2014/main" id="{6342DA24-BFFC-43E9-A334-58DBDECDFBEF}"/>
                    </a:ext>
                  </a:extLst>
                </p:cNvPr>
                <p:cNvSpPr/>
                <p:nvPr/>
              </p:nvSpPr>
              <p:spPr>
                <a:xfrm>
                  <a:off x="9179852" y="3545319"/>
                  <a:ext cx="903389" cy="1074039"/>
                </a:xfrm>
                <a:custGeom>
                  <a:avLst/>
                  <a:gdLst>
                    <a:gd name="connsiteX0" fmla="*/ 0 w 903389"/>
                    <a:gd name="connsiteY0" fmla="*/ 1074039 h 1074039"/>
                    <a:gd name="connsiteX1" fmla="*/ 12154 w 903389"/>
                    <a:gd name="connsiteY1" fmla="*/ 1073429 h 1074039"/>
                    <a:gd name="connsiteX2" fmla="*/ 21946 w 903389"/>
                    <a:gd name="connsiteY2" fmla="*/ 1072820 h 1074039"/>
                    <a:gd name="connsiteX3" fmla="*/ 22707 w 903389"/>
                    <a:gd name="connsiteY3" fmla="*/ 1072743 h 1074039"/>
                    <a:gd name="connsiteX4" fmla="*/ 28270 w 903389"/>
                    <a:gd name="connsiteY4" fmla="*/ 1072324 h 1074039"/>
                    <a:gd name="connsiteX5" fmla="*/ 45834 w 903389"/>
                    <a:gd name="connsiteY5" fmla="*/ 1070877 h 1074039"/>
                    <a:gd name="connsiteX6" fmla="*/ 51701 w 903389"/>
                    <a:gd name="connsiteY6" fmla="*/ 1070305 h 1074039"/>
                    <a:gd name="connsiteX7" fmla="*/ 89421 w 903389"/>
                    <a:gd name="connsiteY7" fmla="*/ 1065771 h 1074039"/>
                    <a:gd name="connsiteX8" fmla="*/ 96698 w 903389"/>
                    <a:gd name="connsiteY8" fmla="*/ 1064743 h 1074039"/>
                    <a:gd name="connsiteX9" fmla="*/ 107137 w 903389"/>
                    <a:gd name="connsiteY9" fmla="*/ 1063142 h 1074039"/>
                    <a:gd name="connsiteX10" fmla="*/ 114909 w 903389"/>
                    <a:gd name="connsiteY10" fmla="*/ 1061885 h 1074039"/>
                    <a:gd name="connsiteX11" fmla="*/ 122186 w 903389"/>
                    <a:gd name="connsiteY11" fmla="*/ 1060628 h 1074039"/>
                    <a:gd name="connsiteX12" fmla="*/ 130112 w 903389"/>
                    <a:gd name="connsiteY12" fmla="*/ 1059218 h 1074039"/>
                    <a:gd name="connsiteX13" fmla="*/ 139712 w 903389"/>
                    <a:gd name="connsiteY13" fmla="*/ 1057427 h 1074039"/>
                    <a:gd name="connsiteX14" fmla="*/ 152781 w 903389"/>
                    <a:gd name="connsiteY14" fmla="*/ 1054837 h 1074039"/>
                    <a:gd name="connsiteX15" fmla="*/ 160782 w 903389"/>
                    <a:gd name="connsiteY15" fmla="*/ 1053160 h 1074039"/>
                    <a:gd name="connsiteX16" fmla="*/ 181547 w 903389"/>
                    <a:gd name="connsiteY16" fmla="*/ 1048512 h 1074039"/>
                    <a:gd name="connsiteX17" fmla="*/ 201968 w 903389"/>
                    <a:gd name="connsiteY17" fmla="*/ 1043521 h 1074039"/>
                    <a:gd name="connsiteX18" fmla="*/ 228714 w 903389"/>
                    <a:gd name="connsiteY18" fmla="*/ 1036396 h 1074039"/>
                    <a:gd name="connsiteX19" fmla="*/ 235305 w 903389"/>
                    <a:gd name="connsiteY19" fmla="*/ 1034529 h 1074039"/>
                    <a:gd name="connsiteX20" fmla="*/ 241820 w 903389"/>
                    <a:gd name="connsiteY20" fmla="*/ 1032662 h 1074039"/>
                    <a:gd name="connsiteX21" fmla="*/ 254775 w 903389"/>
                    <a:gd name="connsiteY21" fmla="*/ 1028776 h 1074039"/>
                    <a:gd name="connsiteX22" fmla="*/ 267576 w 903389"/>
                    <a:gd name="connsiteY22" fmla="*/ 1024776 h 1074039"/>
                    <a:gd name="connsiteX23" fmla="*/ 273901 w 903389"/>
                    <a:gd name="connsiteY23" fmla="*/ 1022756 h 1074039"/>
                    <a:gd name="connsiteX24" fmla="*/ 280911 w 903389"/>
                    <a:gd name="connsiteY24" fmla="*/ 1020470 h 1074039"/>
                    <a:gd name="connsiteX25" fmla="*/ 297980 w 903389"/>
                    <a:gd name="connsiteY25" fmla="*/ 1014679 h 1074039"/>
                    <a:gd name="connsiteX26" fmla="*/ 324155 w 903389"/>
                    <a:gd name="connsiteY26" fmla="*/ 1005307 h 1074039"/>
                    <a:gd name="connsiteX27" fmla="*/ 334327 w 903389"/>
                    <a:gd name="connsiteY27" fmla="*/ 1001497 h 1074039"/>
                    <a:gd name="connsiteX28" fmla="*/ 346177 w 903389"/>
                    <a:gd name="connsiteY28" fmla="*/ 996887 h 1074039"/>
                    <a:gd name="connsiteX29" fmla="*/ 351892 w 903389"/>
                    <a:gd name="connsiteY29" fmla="*/ 994638 h 1074039"/>
                    <a:gd name="connsiteX30" fmla="*/ 357530 w 903389"/>
                    <a:gd name="connsiteY30" fmla="*/ 992391 h 1074039"/>
                    <a:gd name="connsiteX31" fmla="*/ 368655 w 903389"/>
                    <a:gd name="connsiteY31" fmla="*/ 987857 h 1074039"/>
                    <a:gd name="connsiteX32" fmla="*/ 374142 w 903389"/>
                    <a:gd name="connsiteY32" fmla="*/ 985571 h 1074039"/>
                    <a:gd name="connsiteX33" fmla="*/ 379552 w 903389"/>
                    <a:gd name="connsiteY33" fmla="*/ 983285 h 1074039"/>
                    <a:gd name="connsiteX34" fmla="*/ 444931 w 903389"/>
                    <a:gd name="connsiteY34" fmla="*/ 953376 h 1074039"/>
                    <a:gd name="connsiteX35" fmla="*/ 457810 w 903389"/>
                    <a:gd name="connsiteY35" fmla="*/ 946975 h 1074039"/>
                    <a:gd name="connsiteX36" fmla="*/ 467335 w 903389"/>
                    <a:gd name="connsiteY36" fmla="*/ 942137 h 1074039"/>
                    <a:gd name="connsiteX37" fmla="*/ 471640 w 903389"/>
                    <a:gd name="connsiteY37" fmla="*/ 939927 h 1074039"/>
                    <a:gd name="connsiteX38" fmla="*/ 488099 w 903389"/>
                    <a:gd name="connsiteY38" fmla="*/ 931278 h 1074039"/>
                    <a:gd name="connsiteX39" fmla="*/ 507111 w 903389"/>
                    <a:gd name="connsiteY39" fmla="*/ 920877 h 1074039"/>
                    <a:gd name="connsiteX40" fmla="*/ 507302 w 903389"/>
                    <a:gd name="connsiteY40" fmla="*/ 920801 h 1074039"/>
                    <a:gd name="connsiteX41" fmla="*/ 523913 w 903389"/>
                    <a:gd name="connsiteY41" fmla="*/ 911390 h 1074039"/>
                    <a:gd name="connsiteX42" fmla="*/ 536791 w 903389"/>
                    <a:gd name="connsiteY42" fmla="*/ 903808 h 1074039"/>
                    <a:gd name="connsiteX43" fmla="*/ 542582 w 903389"/>
                    <a:gd name="connsiteY43" fmla="*/ 900341 h 1074039"/>
                    <a:gd name="connsiteX44" fmla="*/ 559689 w 903389"/>
                    <a:gd name="connsiteY44" fmla="*/ 889825 h 1074039"/>
                    <a:gd name="connsiteX45" fmla="*/ 584416 w 903389"/>
                    <a:gd name="connsiteY45" fmla="*/ 836219 h 1074039"/>
                    <a:gd name="connsiteX46" fmla="*/ 582053 w 903389"/>
                    <a:gd name="connsiteY46" fmla="*/ 819759 h 1074039"/>
                    <a:gd name="connsiteX47" fmla="*/ 574281 w 903389"/>
                    <a:gd name="connsiteY47" fmla="*/ 769201 h 1074039"/>
                    <a:gd name="connsiteX48" fmla="*/ 571919 w 903389"/>
                    <a:gd name="connsiteY48" fmla="*/ 754723 h 1074039"/>
                    <a:gd name="connsiteX49" fmla="*/ 558927 w 903389"/>
                    <a:gd name="connsiteY49" fmla="*/ 679780 h 1074039"/>
                    <a:gd name="connsiteX50" fmla="*/ 556832 w 903389"/>
                    <a:gd name="connsiteY50" fmla="*/ 668388 h 1074039"/>
                    <a:gd name="connsiteX51" fmla="*/ 543611 w 903389"/>
                    <a:gd name="connsiteY51" fmla="*/ 599922 h 1074039"/>
                    <a:gd name="connsiteX52" fmla="*/ 540410 w 903389"/>
                    <a:gd name="connsiteY52" fmla="*/ 583997 h 1074039"/>
                    <a:gd name="connsiteX53" fmla="*/ 527266 w 903389"/>
                    <a:gd name="connsiteY53" fmla="*/ 521284 h 1074039"/>
                    <a:gd name="connsiteX54" fmla="*/ 523532 w 903389"/>
                    <a:gd name="connsiteY54" fmla="*/ 504177 h 1074039"/>
                    <a:gd name="connsiteX55" fmla="*/ 505168 w 903389"/>
                    <a:gd name="connsiteY55" fmla="*/ 423138 h 1074039"/>
                    <a:gd name="connsiteX56" fmla="*/ 726338 w 903389"/>
                    <a:gd name="connsiteY56" fmla="*/ 266433 h 1074039"/>
                    <a:gd name="connsiteX57" fmla="*/ 903389 w 903389"/>
                    <a:gd name="connsiteY57" fmla="*/ 79438 h 1074039"/>
                    <a:gd name="connsiteX58" fmla="*/ 873480 w 903389"/>
                    <a:gd name="connsiteY58" fmla="*/ 0 h 1074039"/>
                    <a:gd name="connsiteX59" fmla="*/ 692010 w 903389"/>
                    <a:gd name="connsiteY59" fmla="*/ 168859 h 1074039"/>
                    <a:gd name="connsiteX60" fmla="*/ 644690 w 903389"/>
                    <a:gd name="connsiteY60" fmla="*/ 200482 h 1074039"/>
                    <a:gd name="connsiteX61" fmla="*/ 472630 w 903389"/>
                    <a:gd name="connsiteY61" fmla="*/ 290550 h 1074039"/>
                    <a:gd name="connsiteX62" fmla="*/ 440893 w 903389"/>
                    <a:gd name="connsiteY62" fmla="*/ 301142 h 1074039"/>
                    <a:gd name="connsiteX63" fmla="*/ 428359 w 903389"/>
                    <a:gd name="connsiteY63" fmla="*/ 306743 h 1074039"/>
                    <a:gd name="connsiteX64" fmla="*/ 422910 w 903389"/>
                    <a:gd name="connsiteY64" fmla="*/ 342214 h 1074039"/>
                    <a:gd name="connsiteX65" fmla="*/ 437578 w 903389"/>
                    <a:gd name="connsiteY65" fmla="*/ 517322 h 1074039"/>
                    <a:gd name="connsiteX66" fmla="*/ 400507 w 903389"/>
                    <a:gd name="connsiteY66" fmla="*/ 675132 h 1074039"/>
                    <a:gd name="connsiteX67" fmla="*/ 210045 w 903389"/>
                    <a:gd name="connsiteY67" fmla="*/ 965302 h 1074039"/>
                    <a:gd name="connsiteX68" fmla="*/ 0 w 903389"/>
                    <a:gd name="connsiteY68" fmla="*/ 1074039 h 10740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</a:cxnLst>
                  <a:rect l="l" t="t" r="r" b="b"/>
                  <a:pathLst>
                    <a:path w="903389" h="1074039">
                      <a:moveTo>
                        <a:pt x="0" y="1074039"/>
                      </a:moveTo>
                      <a:cubicBezTo>
                        <a:pt x="4038" y="1073887"/>
                        <a:pt x="8115" y="1073658"/>
                        <a:pt x="12154" y="1073429"/>
                      </a:cubicBezTo>
                      <a:cubicBezTo>
                        <a:pt x="15430" y="1073239"/>
                        <a:pt x="18669" y="1073049"/>
                        <a:pt x="21946" y="1072820"/>
                      </a:cubicBezTo>
                      <a:cubicBezTo>
                        <a:pt x="22212" y="1072782"/>
                        <a:pt x="22441" y="1072782"/>
                        <a:pt x="22707" y="1072743"/>
                      </a:cubicBezTo>
                      <a:cubicBezTo>
                        <a:pt x="24574" y="1072629"/>
                        <a:pt x="26403" y="1072477"/>
                        <a:pt x="28270" y="1072324"/>
                      </a:cubicBezTo>
                      <a:cubicBezTo>
                        <a:pt x="34176" y="1071905"/>
                        <a:pt x="40005" y="1071410"/>
                        <a:pt x="45834" y="1070877"/>
                      </a:cubicBezTo>
                      <a:cubicBezTo>
                        <a:pt x="47815" y="1070686"/>
                        <a:pt x="49758" y="1070496"/>
                        <a:pt x="51701" y="1070305"/>
                      </a:cubicBezTo>
                      <a:cubicBezTo>
                        <a:pt x="64427" y="1069048"/>
                        <a:pt x="76962" y="1067562"/>
                        <a:pt x="89421" y="1065771"/>
                      </a:cubicBezTo>
                      <a:cubicBezTo>
                        <a:pt x="91859" y="1065429"/>
                        <a:pt x="94298" y="1065085"/>
                        <a:pt x="96698" y="1064743"/>
                      </a:cubicBezTo>
                      <a:cubicBezTo>
                        <a:pt x="100203" y="1064247"/>
                        <a:pt x="103708" y="1063714"/>
                        <a:pt x="107137" y="1063142"/>
                      </a:cubicBezTo>
                      <a:cubicBezTo>
                        <a:pt x="109728" y="1062723"/>
                        <a:pt x="112357" y="1062342"/>
                        <a:pt x="114909" y="1061885"/>
                      </a:cubicBezTo>
                      <a:cubicBezTo>
                        <a:pt x="117348" y="1061466"/>
                        <a:pt x="119786" y="1061085"/>
                        <a:pt x="122186" y="1060628"/>
                      </a:cubicBezTo>
                      <a:cubicBezTo>
                        <a:pt x="124854" y="1060171"/>
                        <a:pt x="127482" y="1059714"/>
                        <a:pt x="130112" y="1059218"/>
                      </a:cubicBezTo>
                      <a:cubicBezTo>
                        <a:pt x="133350" y="1058647"/>
                        <a:pt x="136550" y="1058075"/>
                        <a:pt x="139712" y="1057427"/>
                      </a:cubicBezTo>
                      <a:cubicBezTo>
                        <a:pt x="144056" y="1056627"/>
                        <a:pt x="148475" y="1055751"/>
                        <a:pt x="152781" y="1054837"/>
                      </a:cubicBezTo>
                      <a:cubicBezTo>
                        <a:pt x="155486" y="1054303"/>
                        <a:pt x="158153" y="1053732"/>
                        <a:pt x="160782" y="1053160"/>
                      </a:cubicBezTo>
                      <a:cubicBezTo>
                        <a:pt x="167754" y="1051674"/>
                        <a:pt x="174688" y="1050150"/>
                        <a:pt x="181547" y="1048512"/>
                      </a:cubicBezTo>
                      <a:cubicBezTo>
                        <a:pt x="188405" y="1046912"/>
                        <a:pt x="195224" y="1045235"/>
                        <a:pt x="201968" y="1043521"/>
                      </a:cubicBezTo>
                      <a:cubicBezTo>
                        <a:pt x="210998" y="1041235"/>
                        <a:pt x="219913" y="1038834"/>
                        <a:pt x="228714" y="1036396"/>
                      </a:cubicBezTo>
                      <a:cubicBezTo>
                        <a:pt x="230924" y="1035787"/>
                        <a:pt x="233096" y="1035139"/>
                        <a:pt x="235305" y="1034529"/>
                      </a:cubicBezTo>
                      <a:cubicBezTo>
                        <a:pt x="237515" y="1033920"/>
                        <a:pt x="239649" y="1033272"/>
                        <a:pt x="241820" y="1032662"/>
                      </a:cubicBezTo>
                      <a:cubicBezTo>
                        <a:pt x="246164" y="1031367"/>
                        <a:pt x="250507" y="1030072"/>
                        <a:pt x="254775" y="1028776"/>
                      </a:cubicBezTo>
                      <a:cubicBezTo>
                        <a:pt x="259080" y="1027442"/>
                        <a:pt x="263347" y="1026147"/>
                        <a:pt x="267576" y="1024776"/>
                      </a:cubicBezTo>
                      <a:cubicBezTo>
                        <a:pt x="269671" y="1024128"/>
                        <a:pt x="271767" y="1023442"/>
                        <a:pt x="273901" y="1022756"/>
                      </a:cubicBezTo>
                      <a:cubicBezTo>
                        <a:pt x="276263" y="1021994"/>
                        <a:pt x="278625" y="1021232"/>
                        <a:pt x="280911" y="1020470"/>
                      </a:cubicBezTo>
                      <a:cubicBezTo>
                        <a:pt x="286664" y="1018565"/>
                        <a:pt x="292341" y="1016660"/>
                        <a:pt x="297980" y="1014679"/>
                      </a:cubicBezTo>
                      <a:cubicBezTo>
                        <a:pt x="306857" y="1011593"/>
                        <a:pt x="315582" y="1008469"/>
                        <a:pt x="324155" y="1005307"/>
                      </a:cubicBezTo>
                      <a:cubicBezTo>
                        <a:pt x="327583" y="1004011"/>
                        <a:pt x="330975" y="1002716"/>
                        <a:pt x="334327" y="1001497"/>
                      </a:cubicBezTo>
                      <a:cubicBezTo>
                        <a:pt x="338328" y="999972"/>
                        <a:pt x="342252" y="998410"/>
                        <a:pt x="346177" y="996887"/>
                      </a:cubicBezTo>
                      <a:cubicBezTo>
                        <a:pt x="348082" y="996124"/>
                        <a:pt x="349987" y="995363"/>
                        <a:pt x="351892" y="994638"/>
                      </a:cubicBezTo>
                      <a:cubicBezTo>
                        <a:pt x="353758" y="993877"/>
                        <a:pt x="355663" y="993114"/>
                        <a:pt x="357530" y="992391"/>
                      </a:cubicBezTo>
                      <a:cubicBezTo>
                        <a:pt x="361264" y="990867"/>
                        <a:pt x="364960" y="989342"/>
                        <a:pt x="368655" y="987857"/>
                      </a:cubicBezTo>
                      <a:cubicBezTo>
                        <a:pt x="370484" y="987057"/>
                        <a:pt x="372313" y="986333"/>
                        <a:pt x="374142" y="985571"/>
                      </a:cubicBezTo>
                      <a:cubicBezTo>
                        <a:pt x="375971" y="984771"/>
                        <a:pt x="377762" y="984047"/>
                        <a:pt x="379552" y="983285"/>
                      </a:cubicBezTo>
                      <a:cubicBezTo>
                        <a:pt x="402945" y="973302"/>
                        <a:pt x="424853" y="963244"/>
                        <a:pt x="444931" y="953376"/>
                      </a:cubicBezTo>
                      <a:cubicBezTo>
                        <a:pt x="449314" y="951204"/>
                        <a:pt x="453618" y="949071"/>
                        <a:pt x="457810" y="946975"/>
                      </a:cubicBezTo>
                      <a:cubicBezTo>
                        <a:pt x="461048" y="945337"/>
                        <a:pt x="464210" y="943737"/>
                        <a:pt x="467335" y="942137"/>
                      </a:cubicBezTo>
                      <a:cubicBezTo>
                        <a:pt x="468782" y="941375"/>
                        <a:pt x="470230" y="940651"/>
                        <a:pt x="471640" y="939927"/>
                      </a:cubicBezTo>
                      <a:cubicBezTo>
                        <a:pt x="477278" y="936993"/>
                        <a:pt x="482765" y="934136"/>
                        <a:pt x="488099" y="931278"/>
                      </a:cubicBezTo>
                      <a:cubicBezTo>
                        <a:pt x="494728" y="927735"/>
                        <a:pt x="501053" y="924268"/>
                        <a:pt x="507111" y="920877"/>
                      </a:cubicBezTo>
                      <a:cubicBezTo>
                        <a:pt x="507187" y="920801"/>
                        <a:pt x="507225" y="920801"/>
                        <a:pt x="507302" y="920801"/>
                      </a:cubicBezTo>
                      <a:cubicBezTo>
                        <a:pt x="513093" y="917524"/>
                        <a:pt x="518655" y="914400"/>
                        <a:pt x="523913" y="911390"/>
                      </a:cubicBezTo>
                      <a:cubicBezTo>
                        <a:pt x="528447" y="908761"/>
                        <a:pt x="532714" y="906208"/>
                        <a:pt x="536791" y="903808"/>
                      </a:cubicBezTo>
                      <a:cubicBezTo>
                        <a:pt x="538772" y="902665"/>
                        <a:pt x="540715" y="901484"/>
                        <a:pt x="542582" y="900341"/>
                      </a:cubicBezTo>
                      <a:cubicBezTo>
                        <a:pt x="548907" y="896531"/>
                        <a:pt x="554583" y="893026"/>
                        <a:pt x="559689" y="889825"/>
                      </a:cubicBezTo>
                      <a:cubicBezTo>
                        <a:pt x="577748" y="878395"/>
                        <a:pt x="587426" y="857402"/>
                        <a:pt x="584416" y="836219"/>
                      </a:cubicBezTo>
                      <a:cubicBezTo>
                        <a:pt x="583616" y="830732"/>
                        <a:pt x="582853" y="825284"/>
                        <a:pt x="582053" y="819759"/>
                      </a:cubicBezTo>
                      <a:cubicBezTo>
                        <a:pt x="579577" y="802919"/>
                        <a:pt x="576987" y="786079"/>
                        <a:pt x="574281" y="769201"/>
                      </a:cubicBezTo>
                      <a:cubicBezTo>
                        <a:pt x="573519" y="764362"/>
                        <a:pt x="572757" y="759523"/>
                        <a:pt x="571919" y="754723"/>
                      </a:cubicBezTo>
                      <a:cubicBezTo>
                        <a:pt x="567804" y="729653"/>
                        <a:pt x="563461" y="704659"/>
                        <a:pt x="558927" y="679780"/>
                      </a:cubicBezTo>
                      <a:cubicBezTo>
                        <a:pt x="558241" y="675970"/>
                        <a:pt x="557517" y="672198"/>
                        <a:pt x="556832" y="668388"/>
                      </a:cubicBezTo>
                      <a:cubicBezTo>
                        <a:pt x="552564" y="645376"/>
                        <a:pt x="548145" y="622516"/>
                        <a:pt x="543611" y="599922"/>
                      </a:cubicBezTo>
                      <a:cubicBezTo>
                        <a:pt x="542544" y="594588"/>
                        <a:pt x="541477" y="589292"/>
                        <a:pt x="540410" y="583997"/>
                      </a:cubicBezTo>
                      <a:cubicBezTo>
                        <a:pt x="536067" y="562813"/>
                        <a:pt x="531685" y="541896"/>
                        <a:pt x="527266" y="521284"/>
                      </a:cubicBezTo>
                      <a:cubicBezTo>
                        <a:pt x="526008" y="515531"/>
                        <a:pt x="524789" y="509854"/>
                        <a:pt x="523532" y="504177"/>
                      </a:cubicBezTo>
                      <a:cubicBezTo>
                        <a:pt x="517436" y="476440"/>
                        <a:pt x="511302" y="449351"/>
                        <a:pt x="505168" y="423138"/>
                      </a:cubicBezTo>
                      <a:cubicBezTo>
                        <a:pt x="565708" y="385038"/>
                        <a:pt x="649110" y="329298"/>
                        <a:pt x="726338" y="266433"/>
                      </a:cubicBezTo>
                      <a:cubicBezTo>
                        <a:pt x="798805" y="207454"/>
                        <a:pt x="865860" y="142227"/>
                        <a:pt x="903389" y="79438"/>
                      </a:cubicBezTo>
                      <a:cubicBezTo>
                        <a:pt x="896683" y="55321"/>
                        <a:pt x="887120" y="28118"/>
                        <a:pt x="873480" y="0"/>
                      </a:cubicBezTo>
                      <a:cubicBezTo>
                        <a:pt x="830541" y="70180"/>
                        <a:pt x="758609" y="123292"/>
                        <a:pt x="692010" y="168859"/>
                      </a:cubicBezTo>
                      <a:cubicBezTo>
                        <a:pt x="676313" y="179603"/>
                        <a:pt x="660616" y="190195"/>
                        <a:pt x="644690" y="200482"/>
                      </a:cubicBezTo>
                      <a:cubicBezTo>
                        <a:pt x="590093" y="235991"/>
                        <a:pt x="533819" y="268186"/>
                        <a:pt x="472630" y="290550"/>
                      </a:cubicBezTo>
                      <a:cubicBezTo>
                        <a:pt x="462191" y="294360"/>
                        <a:pt x="451599" y="297942"/>
                        <a:pt x="440893" y="301142"/>
                      </a:cubicBezTo>
                      <a:cubicBezTo>
                        <a:pt x="436473" y="302476"/>
                        <a:pt x="431902" y="303809"/>
                        <a:pt x="428359" y="306743"/>
                      </a:cubicBezTo>
                      <a:cubicBezTo>
                        <a:pt x="418567" y="314706"/>
                        <a:pt x="420433" y="329832"/>
                        <a:pt x="422910" y="342214"/>
                      </a:cubicBezTo>
                      <a:cubicBezTo>
                        <a:pt x="433921" y="398259"/>
                        <a:pt x="440398" y="458762"/>
                        <a:pt x="437578" y="517322"/>
                      </a:cubicBezTo>
                      <a:cubicBezTo>
                        <a:pt x="434721" y="576263"/>
                        <a:pt x="421119" y="619658"/>
                        <a:pt x="400507" y="675132"/>
                      </a:cubicBezTo>
                      <a:cubicBezTo>
                        <a:pt x="359893" y="784327"/>
                        <a:pt x="299085" y="888606"/>
                        <a:pt x="210045" y="965302"/>
                      </a:cubicBezTo>
                      <a:cubicBezTo>
                        <a:pt x="149618" y="1017498"/>
                        <a:pt x="77495" y="1054570"/>
                        <a:pt x="0" y="1074039"/>
                      </a:cubicBezTo>
                      <a:close/>
                    </a:path>
                  </a:pathLst>
                </a:custGeom>
                <a:solidFill>
                  <a:srgbClr val="65BBE9">
                    <a:alpha val="54000"/>
                  </a:srgbClr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5" name="任意多边形: 形状 184">
                  <a:extLst>
                    <a:ext uri="{FF2B5EF4-FFF2-40B4-BE49-F238E27FC236}">
                      <a16:creationId xmlns:a16="http://schemas.microsoft.com/office/drawing/2014/main" id="{A7375D2B-C9B7-8427-656F-2AFB5076C8F4}"/>
                    </a:ext>
                  </a:extLst>
                </p:cNvPr>
                <p:cNvSpPr/>
                <p:nvPr/>
              </p:nvSpPr>
              <p:spPr>
                <a:xfrm>
                  <a:off x="9441341" y="3559431"/>
                  <a:ext cx="296802" cy="609850"/>
                </a:xfrm>
                <a:custGeom>
                  <a:avLst/>
                  <a:gdLst>
                    <a:gd name="connsiteX0" fmla="*/ 68 w 296802"/>
                    <a:gd name="connsiteY0" fmla="*/ 30084 h 609850"/>
                    <a:gd name="connsiteX1" fmla="*/ 280598 w 296802"/>
                    <a:gd name="connsiteY1" fmla="*/ 607794 h 609850"/>
                    <a:gd name="connsiteX2" fmla="*/ 295761 w 296802"/>
                    <a:gd name="connsiteY2" fmla="*/ 595297 h 609850"/>
                    <a:gd name="connsiteX3" fmla="*/ 117796 w 296802"/>
                    <a:gd name="connsiteY3" fmla="*/ 26616 h 609850"/>
                    <a:gd name="connsiteX4" fmla="*/ 85945 w 296802"/>
                    <a:gd name="connsiteY4" fmla="*/ 328 h 609850"/>
                    <a:gd name="connsiteX5" fmla="*/ 14621 w 296802"/>
                    <a:gd name="connsiteY5" fmla="*/ 11453 h 609850"/>
                    <a:gd name="connsiteX6" fmla="*/ 68 w 296802"/>
                    <a:gd name="connsiteY6" fmla="*/ 30084 h 6098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96802" h="609850">
                      <a:moveTo>
                        <a:pt x="68" y="30084"/>
                      </a:moveTo>
                      <a:cubicBezTo>
                        <a:pt x="7116" y="106741"/>
                        <a:pt x="50283" y="436801"/>
                        <a:pt x="280598" y="607794"/>
                      </a:cubicBezTo>
                      <a:cubicBezTo>
                        <a:pt x="289056" y="614081"/>
                        <a:pt x="300296" y="604822"/>
                        <a:pt x="295761" y="595297"/>
                      </a:cubicBezTo>
                      <a:cubicBezTo>
                        <a:pt x="249661" y="498295"/>
                        <a:pt x="123855" y="217193"/>
                        <a:pt x="117796" y="26616"/>
                      </a:cubicBezTo>
                      <a:cubicBezTo>
                        <a:pt x="117263" y="10081"/>
                        <a:pt x="102289" y="-2187"/>
                        <a:pt x="85945" y="328"/>
                      </a:cubicBezTo>
                      <a:lnTo>
                        <a:pt x="14621" y="11453"/>
                      </a:lnTo>
                      <a:cubicBezTo>
                        <a:pt x="5630" y="12824"/>
                        <a:pt x="-732" y="20978"/>
                        <a:pt x="68" y="30084"/>
                      </a:cubicBezTo>
                      <a:close/>
                    </a:path>
                  </a:pathLst>
                </a:custGeom>
                <a:solidFill>
                  <a:srgbClr val="FEBE47"/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6" name="任意多边形: 形状 185">
                  <a:extLst>
                    <a:ext uri="{FF2B5EF4-FFF2-40B4-BE49-F238E27FC236}">
                      <a16:creationId xmlns:a16="http://schemas.microsoft.com/office/drawing/2014/main" id="{1443097B-0825-2E54-FFAD-2B537E675F6C}"/>
                    </a:ext>
                  </a:extLst>
                </p:cNvPr>
                <p:cNvSpPr/>
                <p:nvPr/>
              </p:nvSpPr>
              <p:spPr>
                <a:xfrm>
                  <a:off x="9514102" y="3559422"/>
                  <a:ext cx="202692" cy="551567"/>
                </a:xfrm>
                <a:custGeom>
                  <a:avLst/>
                  <a:gdLst>
                    <a:gd name="connsiteX0" fmla="*/ 202693 w 202692"/>
                    <a:gd name="connsiteY0" fmla="*/ 551568 h 551567"/>
                    <a:gd name="connsiteX1" fmla="*/ 3544 w 202692"/>
                    <a:gd name="connsiteY1" fmla="*/ 13557 h 551567"/>
                    <a:gd name="connsiteX2" fmla="*/ 0 w 202692"/>
                    <a:gd name="connsiteY2" fmla="*/ 2394 h 551567"/>
                    <a:gd name="connsiteX3" fmla="*/ 13222 w 202692"/>
                    <a:gd name="connsiteY3" fmla="*/ 337 h 551567"/>
                    <a:gd name="connsiteX4" fmla="*/ 45034 w 202692"/>
                    <a:gd name="connsiteY4" fmla="*/ 26588 h 551567"/>
                    <a:gd name="connsiteX5" fmla="*/ 202693 w 202692"/>
                    <a:gd name="connsiteY5" fmla="*/ 551568 h 5515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02692" h="551567">
                      <a:moveTo>
                        <a:pt x="202693" y="551568"/>
                      </a:moveTo>
                      <a:cubicBezTo>
                        <a:pt x="144667" y="443173"/>
                        <a:pt x="19279" y="191599"/>
                        <a:pt x="3544" y="13557"/>
                      </a:cubicBezTo>
                      <a:cubicBezTo>
                        <a:pt x="3163" y="9481"/>
                        <a:pt x="1943" y="5709"/>
                        <a:pt x="0" y="2394"/>
                      </a:cubicBezTo>
                      <a:lnTo>
                        <a:pt x="13222" y="337"/>
                      </a:lnTo>
                      <a:cubicBezTo>
                        <a:pt x="29566" y="-2216"/>
                        <a:pt x="44540" y="10052"/>
                        <a:pt x="45034" y="26588"/>
                      </a:cubicBezTo>
                      <a:cubicBezTo>
                        <a:pt x="50369" y="193694"/>
                        <a:pt x="147752" y="430409"/>
                        <a:pt x="202693" y="551568"/>
                      </a:cubicBezTo>
                      <a:close/>
                    </a:path>
                  </a:pathLst>
                </a:custGeom>
                <a:solidFill>
                  <a:srgbClr val="FEBE47"/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7" name="任意多边形: 形状 186">
                  <a:extLst>
                    <a:ext uri="{FF2B5EF4-FFF2-40B4-BE49-F238E27FC236}">
                      <a16:creationId xmlns:a16="http://schemas.microsoft.com/office/drawing/2014/main" id="{E67F4469-64A1-FF0E-7992-A71133D9F237}"/>
                    </a:ext>
                  </a:extLst>
                </p:cNvPr>
                <p:cNvSpPr/>
                <p:nvPr/>
              </p:nvSpPr>
              <p:spPr>
                <a:xfrm>
                  <a:off x="9716985" y="4111332"/>
                  <a:ext cx="11764" cy="25412"/>
                </a:xfrm>
                <a:custGeom>
                  <a:avLst/>
                  <a:gdLst>
                    <a:gd name="connsiteX0" fmla="*/ 11697 w 11764"/>
                    <a:gd name="connsiteY0" fmla="*/ 25413 h 25412"/>
                    <a:gd name="connsiteX1" fmla="*/ 0 w 11764"/>
                    <a:gd name="connsiteY1" fmla="*/ 0 h 25412"/>
                    <a:gd name="connsiteX2" fmla="*/ 10478 w 11764"/>
                    <a:gd name="connsiteY2" fmla="*/ 19355 h 25412"/>
                    <a:gd name="connsiteX3" fmla="*/ 11697 w 11764"/>
                    <a:gd name="connsiteY3" fmla="*/ 25413 h 254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1764" h="25412">
                      <a:moveTo>
                        <a:pt x="11697" y="25413"/>
                      </a:moveTo>
                      <a:cubicBezTo>
                        <a:pt x="8078" y="17678"/>
                        <a:pt x="4153" y="9182"/>
                        <a:pt x="0" y="0"/>
                      </a:cubicBezTo>
                      <a:cubicBezTo>
                        <a:pt x="3810" y="7087"/>
                        <a:pt x="7316" y="13564"/>
                        <a:pt x="10478" y="19355"/>
                      </a:cubicBezTo>
                      <a:cubicBezTo>
                        <a:pt x="11583" y="21412"/>
                        <a:pt x="11926" y="23470"/>
                        <a:pt x="11697" y="25413"/>
                      </a:cubicBezTo>
                      <a:close/>
                    </a:path>
                  </a:pathLst>
                </a:custGeom>
                <a:solidFill>
                  <a:srgbClr val="FEBE47"/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8" name="任意多边形: 形状 187">
                  <a:extLst>
                    <a:ext uri="{FF2B5EF4-FFF2-40B4-BE49-F238E27FC236}">
                      <a16:creationId xmlns:a16="http://schemas.microsoft.com/office/drawing/2014/main" id="{ADA6F063-1A2C-F2C3-BC80-84A7D7FD2693}"/>
                    </a:ext>
                  </a:extLst>
                </p:cNvPr>
                <p:cNvSpPr/>
                <p:nvPr/>
              </p:nvSpPr>
              <p:spPr>
                <a:xfrm>
                  <a:off x="8833827" y="3583100"/>
                  <a:ext cx="213019" cy="700902"/>
                </a:xfrm>
                <a:custGeom>
                  <a:avLst/>
                  <a:gdLst>
                    <a:gd name="connsiteX0" fmla="*/ 69685 w 213019"/>
                    <a:gd name="connsiteY0" fmla="*/ 58574 h 700902"/>
                    <a:gd name="connsiteX1" fmla="*/ 69494 w 213019"/>
                    <a:gd name="connsiteY1" fmla="*/ 700902 h 700902"/>
                    <a:gd name="connsiteX2" fmla="*/ 212331 w 213019"/>
                    <a:gd name="connsiteY2" fmla="*/ 8854 h 700902"/>
                    <a:gd name="connsiteX3" fmla="*/ 205931 w 213019"/>
                    <a:gd name="connsiteY3" fmla="*/ 91 h 700902"/>
                    <a:gd name="connsiteX4" fmla="*/ 124625 w 213019"/>
                    <a:gd name="connsiteY4" fmla="*/ 13921 h 700902"/>
                    <a:gd name="connsiteX5" fmla="*/ 69685 w 213019"/>
                    <a:gd name="connsiteY5" fmla="*/ 58574 h 7009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13019" h="700902">
                      <a:moveTo>
                        <a:pt x="69685" y="58574"/>
                      </a:moveTo>
                      <a:cubicBezTo>
                        <a:pt x="29146" y="161787"/>
                        <a:pt x="-64351" y="455691"/>
                        <a:pt x="69494" y="700902"/>
                      </a:cubicBezTo>
                      <a:cubicBezTo>
                        <a:pt x="69494" y="700902"/>
                        <a:pt x="105918" y="215546"/>
                        <a:pt x="212331" y="8854"/>
                      </a:cubicBezTo>
                      <a:cubicBezTo>
                        <a:pt x="214618" y="4396"/>
                        <a:pt x="210883" y="-748"/>
                        <a:pt x="205931" y="91"/>
                      </a:cubicBezTo>
                      <a:lnTo>
                        <a:pt x="124625" y="13921"/>
                      </a:lnTo>
                      <a:cubicBezTo>
                        <a:pt x="99708" y="18150"/>
                        <a:pt x="78905" y="35067"/>
                        <a:pt x="69685" y="58574"/>
                      </a:cubicBezTo>
                      <a:close/>
                    </a:path>
                  </a:pathLst>
                </a:custGeom>
                <a:solidFill>
                  <a:srgbClr val="FEBE47"/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9" name="任意多边形: 形状 188">
                  <a:extLst>
                    <a:ext uri="{FF2B5EF4-FFF2-40B4-BE49-F238E27FC236}">
                      <a16:creationId xmlns:a16="http://schemas.microsoft.com/office/drawing/2014/main" id="{D4680563-9CBF-84E7-52DB-B1034D8A979F}"/>
                    </a:ext>
                  </a:extLst>
                </p:cNvPr>
                <p:cNvSpPr/>
                <p:nvPr/>
              </p:nvSpPr>
              <p:spPr>
                <a:xfrm>
                  <a:off x="8851925" y="4150195"/>
                  <a:ext cx="52730" cy="133807"/>
                </a:xfrm>
                <a:custGeom>
                  <a:avLst/>
                  <a:gdLst>
                    <a:gd name="connsiteX0" fmla="*/ 0 w 52730"/>
                    <a:gd name="connsiteY0" fmla="*/ 0 h 133807"/>
                    <a:gd name="connsiteX1" fmla="*/ 52731 w 52730"/>
                    <a:gd name="connsiteY1" fmla="*/ 117119 h 133807"/>
                    <a:gd name="connsiteX2" fmla="*/ 51359 w 52730"/>
                    <a:gd name="connsiteY2" fmla="*/ 133807 h 133807"/>
                    <a:gd name="connsiteX3" fmla="*/ 0 w 52730"/>
                    <a:gd name="connsiteY3" fmla="*/ 0 h 1338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2730" h="133807">
                      <a:moveTo>
                        <a:pt x="0" y="0"/>
                      </a:moveTo>
                      <a:cubicBezTo>
                        <a:pt x="12763" y="39852"/>
                        <a:pt x="29947" y="79248"/>
                        <a:pt x="52731" y="117119"/>
                      </a:cubicBezTo>
                      <a:cubicBezTo>
                        <a:pt x="51816" y="127901"/>
                        <a:pt x="51359" y="133807"/>
                        <a:pt x="51359" y="133807"/>
                      </a:cubicBezTo>
                      <a:cubicBezTo>
                        <a:pt x="27584" y="90297"/>
                        <a:pt x="11011" y="45225"/>
                        <a:pt x="0" y="0"/>
                      </a:cubicBezTo>
                      <a:close/>
                    </a:path>
                  </a:pathLst>
                </a:custGeom>
                <a:solidFill>
                  <a:srgbClr val="FEBE47"/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0" name="任意多边形: 形状 189">
                  <a:extLst>
                    <a:ext uri="{FF2B5EF4-FFF2-40B4-BE49-F238E27FC236}">
                      <a16:creationId xmlns:a16="http://schemas.microsoft.com/office/drawing/2014/main" id="{619AFB6A-5659-65B8-2716-F6CAF6032E19}"/>
                    </a:ext>
                  </a:extLst>
                </p:cNvPr>
                <p:cNvSpPr/>
                <p:nvPr/>
              </p:nvSpPr>
              <p:spPr>
                <a:xfrm>
                  <a:off x="8920162" y="3583100"/>
                  <a:ext cx="126681" cy="538367"/>
                </a:xfrm>
                <a:custGeom>
                  <a:avLst/>
                  <a:gdLst>
                    <a:gd name="connsiteX0" fmla="*/ 125996 w 126681"/>
                    <a:gd name="connsiteY0" fmla="*/ 8854 h 538367"/>
                    <a:gd name="connsiteX1" fmla="*/ 0 w 126681"/>
                    <a:gd name="connsiteY1" fmla="*/ 538367 h 538367"/>
                    <a:gd name="connsiteX2" fmla="*/ 78334 w 126681"/>
                    <a:gd name="connsiteY2" fmla="*/ 7101 h 538367"/>
                    <a:gd name="connsiteX3" fmla="*/ 119596 w 126681"/>
                    <a:gd name="connsiteY3" fmla="*/ 91 h 538367"/>
                    <a:gd name="connsiteX4" fmla="*/ 125996 w 126681"/>
                    <a:gd name="connsiteY4" fmla="*/ 8854 h 5383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6681" h="538367">
                      <a:moveTo>
                        <a:pt x="125996" y="8854"/>
                      </a:moveTo>
                      <a:cubicBezTo>
                        <a:pt x="59208" y="138546"/>
                        <a:pt x="19964" y="378005"/>
                        <a:pt x="0" y="538367"/>
                      </a:cubicBezTo>
                      <a:cubicBezTo>
                        <a:pt x="6210" y="378843"/>
                        <a:pt x="24574" y="142280"/>
                        <a:pt x="78334" y="7101"/>
                      </a:cubicBezTo>
                      <a:lnTo>
                        <a:pt x="119596" y="91"/>
                      </a:lnTo>
                      <a:cubicBezTo>
                        <a:pt x="124511" y="-748"/>
                        <a:pt x="128283" y="4396"/>
                        <a:pt x="125996" y="8854"/>
                      </a:cubicBezTo>
                      <a:close/>
                    </a:path>
                  </a:pathLst>
                </a:custGeom>
                <a:solidFill>
                  <a:srgbClr val="FEBE47"/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1" name="任意多边形: 形状 190">
                  <a:extLst>
                    <a:ext uri="{FF2B5EF4-FFF2-40B4-BE49-F238E27FC236}">
                      <a16:creationId xmlns:a16="http://schemas.microsoft.com/office/drawing/2014/main" id="{536476B4-8BBA-51C0-D23B-141B319B16AA}"/>
                    </a:ext>
                  </a:extLst>
                </p:cNvPr>
                <p:cNvSpPr/>
                <p:nvPr/>
              </p:nvSpPr>
              <p:spPr>
                <a:xfrm>
                  <a:off x="8904656" y="4121467"/>
                  <a:ext cx="15506" cy="165658"/>
                </a:xfrm>
                <a:custGeom>
                  <a:avLst/>
                  <a:gdLst>
                    <a:gd name="connsiteX0" fmla="*/ 12458 w 15506"/>
                    <a:gd name="connsiteY0" fmla="*/ 165659 h 165658"/>
                    <a:gd name="connsiteX1" fmla="*/ 0 w 15506"/>
                    <a:gd name="connsiteY1" fmla="*/ 145847 h 165658"/>
                    <a:gd name="connsiteX2" fmla="*/ 15506 w 15506"/>
                    <a:gd name="connsiteY2" fmla="*/ 0 h 165658"/>
                    <a:gd name="connsiteX3" fmla="*/ 12458 w 15506"/>
                    <a:gd name="connsiteY3" fmla="*/ 165659 h 1656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5506" h="165658">
                      <a:moveTo>
                        <a:pt x="12458" y="165659"/>
                      </a:moveTo>
                      <a:cubicBezTo>
                        <a:pt x="8115" y="159106"/>
                        <a:pt x="3962" y="152514"/>
                        <a:pt x="0" y="145847"/>
                      </a:cubicBezTo>
                      <a:cubicBezTo>
                        <a:pt x="2210" y="120244"/>
                        <a:pt x="7200" y="67018"/>
                        <a:pt x="15506" y="0"/>
                      </a:cubicBezTo>
                      <a:cubicBezTo>
                        <a:pt x="11735" y="97079"/>
                        <a:pt x="12458" y="165659"/>
                        <a:pt x="12458" y="165659"/>
                      </a:cubicBezTo>
                      <a:close/>
                    </a:path>
                  </a:pathLst>
                </a:custGeom>
                <a:solidFill>
                  <a:srgbClr val="FEBE47"/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192" name="图形 1039">
                  <a:extLst>
                    <a:ext uri="{FF2B5EF4-FFF2-40B4-BE49-F238E27FC236}">
                      <a16:creationId xmlns:a16="http://schemas.microsoft.com/office/drawing/2014/main" id="{4C946CBD-A5A8-7099-DC42-70C55ED4CE37}"/>
                    </a:ext>
                  </a:extLst>
                </p:cNvPr>
                <p:cNvGrpSpPr/>
                <p:nvPr/>
              </p:nvGrpSpPr>
              <p:grpSpPr>
                <a:xfrm>
                  <a:off x="8702287" y="2571165"/>
                  <a:ext cx="1129924" cy="1100327"/>
                  <a:chOff x="8702287" y="2571165"/>
                  <a:chExt cx="1129924" cy="1100327"/>
                </a:xfrm>
              </p:grpSpPr>
              <p:sp>
                <p:nvSpPr>
                  <p:cNvPr id="211" name="任意多边形: 形状 210">
                    <a:extLst>
                      <a:ext uri="{FF2B5EF4-FFF2-40B4-BE49-F238E27FC236}">
                        <a16:creationId xmlns:a16="http://schemas.microsoft.com/office/drawing/2014/main" id="{0D9691D5-2526-3A74-7A37-2AEB3AC8AFE0}"/>
                      </a:ext>
                    </a:extLst>
                  </p:cNvPr>
                  <p:cNvSpPr/>
                  <p:nvPr/>
                </p:nvSpPr>
                <p:spPr>
                  <a:xfrm>
                    <a:off x="9129960" y="3437594"/>
                    <a:ext cx="296244" cy="233897"/>
                  </a:xfrm>
                  <a:custGeom>
                    <a:avLst/>
                    <a:gdLst>
                      <a:gd name="connsiteX0" fmla="*/ 266871 w 296244"/>
                      <a:gd name="connsiteY0" fmla="*/ 207814 h 233897"/>
                      <a:gd name="connsiteX1" fmla="*/ 23564 w 296244"/>
                      <a:gd name="connsiteY1" fmla="*/ 200727 h 233897"/>
                      <a:gd name="connsiteX2" fmla="*/ 513 w 296244"/>
                      <a:gd name="connsiteY2" fmla="*/ 152493 h 233897"/>
                      <a:gd name="connsiteX3" fmla="*/ 3066 w 296244"/>
                      <a:gd name="connsiteY3" fmla="*/ 85513 h 233897"/>
                      <a:gd name="connsiteX4" fmla="*/ 1390 w 296244"/>
                      <a:gd name="connsiteY4" fmla="*/ 52099 h 233897"/>
                      <a:gd name="connsiteX5" fmla="*/ 52863 w 296244"/>
                      <a:gd name="connsiteY5" fmla="*/ 92 h 233897"/>
                      <a:gd name="connsiteX6" fmla="*/ 242258 w 296244"/>
                      <a:gd name="connsiteY6" fmla="*/ 11599 h 233897"/>
                      <a:gd name="connsiteX7" fmla="*/ 287940 w 296244"/>
                      <a:gd name="connsiteY7" fmla="*/ 59871 h 233897"/>
                      <a:gd name="connsiteX8" fmla="*/ 295674 w 296244"/>
                      <a:gd name="connsiteY8" fmla="*/ 155769 h 233897"/>
                      <a:gd name="connsiteX9" fmla="*/ 295788 w 296244"/>
                      <a:gd name="connsiteY9" fmla="*/ 156531 h 233897"/>
                      <a:gd name="connsiteX10" fmla="*/ 266871 w 296244"/>
                      <a:gd name="connsiteY10" fmla="*/ 207814 h 23389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296244" h="233897">
                        <a:moveTo>
                          <a:pt x="266871" y="207814"/>
                        </a:moveTo>
                        <a:cubicBezTo>
                          <a:pt x="150018" y="257191"/>
                          <a:pt x="65550" y="225797"/>
                          <a:pt x="23564" y="200727"/>
                        </a:cubicBezTo>
                        <a:cubicBezTo>
                          <a:pt x="6914" y="190783"/>
                          <a:pt x="-2344" y="171695"/>
                          <a:pt x="513" y="152493"/>
                        </a:cubicBezTo>
                        <a:cubicBezTo>
                          <a:pt x="3371" y="133176"/>
                          <a:pt x="3790" y="109020"/>
                          <a:pt x="3066" y="85513"/>
                        </a:cubicBezTo>
                        <a:cubicBezTo>
                          <a:pt x="2724" y="74006"/>
                          <a:pt x="2114" y="62653"/>
                          <a:pt x="1390" y="52099"/>
                        </a:cubicBezTo>
                        <a:cubicBezTo>
                          <a:pt x="-629" y="22762"/>
                          <a:pt x="23526" y="-1698"/>
                          <a:pt x="52863" y="92"/>
                        </a:cubicBezTo>
                        <a:lnTo>
                          <a:pt x="242258" y="11599"/>
                        </a:lnTo>
                        <a:cubicBezTo>
                          <a:pt x="267824" y="13161"/>
                          <a:pt x="287750" y="34268"/>
                          <a:pt x="287940" y="59871"/>
                        </a:cubicBezTo>
                        <a:cubicBezTo>
                          <a:pt x="288207" y="93133"/>
                          <a:pt x="292169" y="129670"/>
                          <a:pt x="295674" y="155769"/>
                        </a:cubicBezTo>
                        <a:cubicBezTo>
                          <a:pt x="295712" y="156036"/>
                          <a:pt x="295750" y="156264"/>
                          <a:pt x="295788" y="156531"/>
                        </a:cubicBezTo>
                        <a:cubicBezTo>
                          <a:pt x="298760" y="178210"/>
                          <a:pt x="286987" y="199317"/>
                          <a:pt x="266871" y="207814"/>
                        </a:cubicBezTo>
                        <a:close/>
                      </a:path>
                    </a:pathLst>
                  </a:custGeom>
                  <a:solidFill>
                    <a:srgbClr val="F8A374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12" name="任意多边形: 形状 211">
                    <a:extLst>
                      <a:ext uri="{FF2B5EF4-FFF2-40B4-BE49-F238E27FC236}">
                        <a16:creationId xmlns:a16="http://schemas.microsoft.com/office/drawing/2014/main" id="{F8C20550-B7B3-3510-CBC8-281AAE50397B}"/>
                      </a:ext>
                    </a:extLst>
                  </p:cNvPr>
                  <p:cNvSpPr/>
                  <p:nvPr/>
                </p:nvSpPr>
                <p:spPr>
                  <a:xfrm>
                    <a:off x="9126055" y="3434257"/>
                    <a:ext cx="299617" cy="159143"/>
                  </a:xfrm>
                  <a:custGeom>
                    <a:avLst/>
                    <a:gdLst>
                      <a:gd name="connsiteX0" fmla="*/ 299618 w 299617"/>
                      <a:gd name="connsiteY0" fmla="*/ 159144 h 159143"/>
                      <a:gd name="connsiteX1" fmla="*/ 77419 w 299617"/>
                      <a:gd name="connsiteY1" fmla="*/ 114757 h 159143"/>
                      <a:gd name="connsiteX2" fmla="*/ 6972 w 299617"/>
                      <a:gd name="connsiteY2" fmla="*/ 88849 h 159143"/>
                      <a:gd name="connsiteX3" fmla="*/ 0 w 299617"/>
                      <a:gd name="connsiteY3" fmla="*/ 0 h 159143"/>
                      <a:gd name="connsiteX4" fmla="*/ 294741 w 299617"/>
                      <a:gd name="connsiteY4" fmla="*/ 17907 h 159143"/>
                      <a:gd name="connsiteX5" fmla="*/ 299618 w 299617"/>
                      <a:gd name="connsiteY5" fmla="*/ 159144 h 1591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99617" h="159143">
                        <a:moveTo>
                          <a:pt x="299618" y="159144"/>
                        </a:moveTo>
                        <a:cubicBezTo>
                          <a:pt x="239116" y="157848"/>
                          <a:pt x="166306" y="143980"/>
                          <a:pt x="77419" y="114757"/>
                        </a:cubicBezTo>
                        <a:cubicBezTo>
                          <a:pt x="52121" y="106451"/>
                          <a:pt x="28689" y="97803"/>
                          <a:pt x="6972" y="88849"/>
                        </a:cubicBezTo>
                        <a:cubicBezTo>
                          <a:pt x="5639" y="43129"/>
                          <a:pt x="0" y="0"/>
                          <a:pt x="0" y="0"/>
                        </a:cubicBezTo>
                        <a:lnTo>
                          <a:pt x="294741" y="17907"/>
                        </a:lnTo>
                        <a:cubicBezTo>
                          <a:pt x="288112" y="57759"/>
                          <a:pt x="294399" y="120129"/>
                          <a:pt x="299618" y="159144"/>
                        </a:cubicBezTo>
                        <a:close/>
                      </a:path>
                    </a:pathLst>
                  </a:custGeom>
                  <a:solidFill>
                    <a:srgbClr val="F8A374">
                      <a:alpha val="68000"/>
                    </a:srgbClr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13" name="任意多边形: 形状 212">
                    <a:extLst>
                      <a:ext uri="{FF2B5EF4-FFF2-40B4-BE49-F238E27FC236}">
                        <a16:creationId xmlns:a16="http://schemas.microsoft.com/office/drawing/2014/main" id="{B6F2A266-D596-07AD-9ABD-A20BF943C35C}"/>
                      </a:ext>
                    </a:extLst>
                  </p:cNvPr>
                  <p:cNvSpPr/>
                  <p:nvPr/>
                </p:nvSpPr>
                <p:spPr>
                  <a:xfrm>
                    <a:off x="8702300" y="3005605"/>
                    <a:ext cx="207508" cy="216125"/>
                  </a:xfrm>
                  <a:custGeom>
                    <a:avLst/>
                    <a:gdLst>
                      <a:gd name="connsiteX0" fmla="*/ 146577 w 207508"/>
                      <a:gd name="connsiteY0" fmla="*/ 207215 h 216125"/>
                      <a:gd name="connsiteX1" fmla="*/ 124060 w 207508"/>
                      <a:gd name="connsiteY1" fmla="*/ 214340 h 216125"/>
                      <a:gd name="connsiteX2" fmla="*/ 2025 w 207508"/>
                      <a:gd name="connsiteY2" fmla="*/ 127510 h 216125"/>
                      <a:gd name="connsiteX3" fmla="*/ 17151 w 207508"/>
                      <a:gd name="connsiteY3" fmla="*/ 47233 h 216125"/>
                      <a:gd name="connsiteX4" fmla="*/ 83445 w 207508"/>
                      <a:gd name="connsiteY4" fmla="*/ 1780 h 216125"/>
                      <a:gd name="connsiteX5" fmla="*/ 132099 w 207508"/>
                      <a:gd name="connsiteY5" fmla="*/ 4600 h 216125"/>
                      <a:gd name="connsiteX6" fmla="*/ 150158 w 207508"/>
                      <a:gd name="connsiteY6" fmla="*/ 12220 h 216125"/>
                      <a:gd name="connsiteX7" fmla="*/ 205479 w 207508"/>
                      <a:gd name="connsiteY7" fmla="*/ 88648 h 216125"/>
                      <a:gd name="connsiteX8" fmla="*/ 146577 w 207508"/>
                      <a:gd name="connsiteY8" fmla="*/ 207215 h 2161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07508" h="216125">
                        <a:moveTo>
                          <a:pt x="146577" y="207215"/>
                        </a:moveTo>
                        <a:cubicBezTo>
                          <a:pt x="139528" y="210416"/>
                          <a:pt x="131984" y="212816"/>
                          <a:pt x="124060" y="214340"/>
                        </a:cubicBezTo>
                        <a:cubicBezTo>
                          <a:pt x="67862" y="225084"/>
                          <a:pt x="13265" y="186222"/>
                          <a:pt x="2025" y="127510"/>
                        </a:cubicBezTo>
                        <a:cubicBezTo>
                          <a:pt x="-3537" y="98402"/>
                          <a:pt x="2635" y="69865"/>
                          <a:pt x="17151" y="47233"/>
                        </a:cubicBezTo>
                        <a:cubicBezTo>
                          <a:pt x="31820" y="24183"/>
                          <a:pt x="55137" y="7190"/>
                          <a:pt x="83445" y="1780"/>
                        </a:cubicBezTo>
                        <a:cubicBezTo>
                          <a:pt x="100171" y="-1420"/>
                          <a:pt x="116782" y="-201"/>
                          <a:pt x="132099" y="4600"/>
                        </a:cubicBezTo>
                        <a:cubicBezTo>
                          <a:pt x="138347" y="6543"/>
                          <a:pt x="144405" y="9133"/>
                          <a:pt x="150158" y="12220"/>
                        </a:cubicBezTo>
                        <a:cubicBezTo>
                          <a:pt x="177780" y="27117"/>
                          <a:pt x="198964" y="54549"/>
                          <a:pt x="205479" y="88648"/>
                        </a:cubicBezTo>
                        <a:cubicBezTo>
                          <a:pt x="215119" y="139054"/>
                          <a:pt x="189591" y="187708"/>
                          <a:pt x="146577" y="207215"/>
                        </a:cubicBezTo>
                        <a:close/>
                      </a:path>
                    </a:pathLst>
                  </a:custGeom>
                  <a:solidFill>
                    <a:srgbClr val="F8A374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14" name="任意多边形: 形状 213">
                    <a:extLst>
                      <a:ext uri="{FF2B5EF4-FFF2-40B4-BE49-F238E27FC236}">
                        <a16:creationId xmlns:a16="http://schemas.microsoft.com/office/drawing/2014/main" id="{2A573386-E31E-F032-CBFE-D47D1CCC640B}"/>
                      </a:ext>
                    </a:extLst>
                  </p:cNvPr>
                  <p:cNvSpPr/>
                  <p:nvPr/>
                </p:nvSpPr>
                <p:spPr>
                  <a:xfrm>
                    <a:off x="9624700" y="3048861"/>
                    <a:ext cx="207503" cy="216110"/>
                  </a:xfrm>
                  <a:custGeom>
                    <a:avLst/>
                    <a:gdLst>
                      <a:gd name="connsiteX0" fmla="*/ 205481 w 207503"/>
                      <a:gd name="connsiteY0" fmla="*/ 127497 h 216110"/>
                      <a:gd name="connsiteX1" fmla="*/ 83446 w 207503"/>
                      <a:gd name="connsiteY1" fmla="*/ 214327 h 216110"/>
                      <a:gd name="connsiteX2" fmla="*/ 40660 w 207503"/>
                      <a:gd name="connsiteY2" fmla="*/ 194858 h 216110"/>
                      <a:gd name="connsiteX3" fmla="*/ 2026 w 207503"/>
                      <a:gd name="connsiteY3" fmla="*/ 88635 h 216110"/>
                      <a:gd name="connsiteX4" fmla="*/ 45537 w 207503"/>
                      <a:gd name="connsiteY4" fmla="*/ 19636 h 216110"/>
                      <a:gd name="connsiteX5" fmla="*/ 76130 w 207503"/>
                      <a:gd name="connsiteY5" fmla="*/ 4396 h 216110"/>
                      <a:gd name="connsiteX6" fmla="*/ 124061 w 207503"/>
                      <a:gd name="connsiteY6" fmla="*/ 1767 h 216110"/>
                      <a:gd name="connsiteX7" fmla="*/ 206357 w 207503"/>
                      <a:gd name="connsiteY7" fmla="*/ 90350 h 216110"/>
                      <a:gd name="connsiteX8" fmla="*/ 205481 w 207503"/>
                      <a:gd name="connsiteY8" fmla="*/ 127497 h 2161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07503" h="216110">
                        <a:moveTo>
                          <a:pt x="205481" y="127497"/>
                        </a:moveTo>
                        <a:cubicBezTo>
                          <a:pt x="194240" y="186171"/>
                          <a:pt x="139644" y="225071"/>
                          <a:pt x="83446" y="214327"/>
                        </a:cubicBezTo>
                        <a:cubicBezTo>
                          <a:pt x="67330" y="211241"/>
                          <a:pt x="52852" y="204421"/>
                          <a:pt x="40660" y="194858"/>
                        </a:cubicBezTo>
                        <a:cubicBezTo>
                          <a:pt x="10294" y="171122"/>
                          <a:pt x="-5974" y="130507"/>
                          <a:pt x="2026" y="88635"/>
                        </a:cubicBezTo>
                        <a:cubicBezTo>
                          <a:pt x="7550" y="59565"/>
                          <a:pt x="23781" y="35333"/>
                          <a:pt x="45537" y="19636"/>
                        </a:cubicBezTo>
                        <a:cubicBezTo>
                          <a:pt x="54833" y="12892"/>
                          <a:pt x="65158" y="7711"/>
                          <a:pt x="76130" y="4396"/>
                        </a:cubicBezTo>
                        <a:cubicBezTo>
                          <a:pt x="91257" y="-252"/>
                          <a:pt x="107601" y="-1357"/>
                          <a:pt x="124061" y="1767"/>
                        </a:cubicBezTo>
                        <a:cubicBezTo>
                          <a:pt x="168104" y="10225"/>
                          <a:pt x="200070" y="46649"/>
                          <a:pt x="206357" y="90350"/>
                        </a:cubicBezTo>
                        <a:cubicBezTo>
                          <a:pt x="208109" y="102313"/>
                          <a:pt x="207881" y="114848"/>
                          <a:pt x="205481" y="127497"/>
                        </a:cubicBezTo>
                        <a:close/>
                      </a:path>
                    </a:pathLst>
                  </a:custGeom>
                  <a:solidFill>
                    <a:srgbClr val="F8A374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15" name="任意多边形: 形状 214">
                    <a:extLst>
                      <a:ext uri="{FF2B5EF4-FFF2-40B4-BE49-F238E27FC236}">
                        <a16:creationId xmlns:a16="http://schemas.microsoft.com/office/drawing/2014/main" id="{90A68576-C323-2F7A-FE55-81C288BF0A85}"/>
                      </a:ext>
                    </a:extLst>
                  </p:cNvPr>
                  <p:cNvSpPr/>
                  <p:nvPr/>
                </p:nvSpPr>
                <p:spPr>
                  <a:xfrm>
                    <a:off x="8832289" y="2571165"/>
                    <a:ext cx="869112" cy="929111"/>
                  </a:xfrm>
                  <a:custGeom>
                    <a:avLst/>
                    <a:gdLst>
                      <a:gd name="connsiteX0" fmla="*/ 868542 w 869112"/>
                      <a:gd name="connsiteY0" fmla="*/ 482093 h 929111"/>
                      <a:gd name="connsiteX1" fmla="*/ 867438 w 869112"/>
                      <a:gd name="connsiteY1" fmla="*/ 499276 h 929111"/>
                      <a:gd name="connsiteX2" fmla="*/ 860694 w 869112"/>
                      <a:gd name="connsiteY2" fmla="*/ 557531 h 929111"/>
                      <a:gd name="connsiteX3" fmla="*/ 833071 w 869112"/>
                      <a:gd name="connsiteY3" fmla="*/ 672555 h 929111"/>
                      <a:gd name="connsiteX4" fmla="*/ 397207 w 869112"/>
                      <a:gd name="connsiteY4" fmla="*/ 926225 h 929111"/>
                      <a:gd name="connsiteX5" fmla="*/ 16588 w 869112"/>
                      <a:gd name="connsiteY5" fmla="*/ 641656 h 929111"/>
                      <a:gd name="connsiteX6" fmla="*/ 281 w 869112"/>
                      <a:gd name="connsiteY6" fmla="*/ 476721 h 929111"/>
                      <a:gd name="connsiteX7" fmla="*/ 2110 w 869112"/>
                      <a:gd name="connsiteY7" fmla="*/ 439040 h 929111"/>
                      <a:gd name="connsiteX8" fmla="*/ 2910 w 869112"/>
                      <a:gd name="connsiteY8" fmla="*/ 428296 h 929111"/>
                      <a:gd name="connsiteX9" fmla="*/ 473140 w 869112"/>
                      <a:gd name="connsiteY9" fmla="*/ 1385 h 929111"/>
                      <a:gd name="connsiteX10" fmla="*/ 868542 w 869112"/>
                      <a:gd name="connsiteY10" fmla="*/ 482093 h 9291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869112" h="929111">
                        <a:moveTo>
                          <a:pt x="868542" y="482093"/>
                        </a:moveTo>
                        <a:cubicBezTo>
                          <a:pt x="868276" y="487808"/>
                          <a:pt x="867894" y="493523"/>
                          <a:pt x="867438" y="499276"/>
                        </a:cubicBezTo>
                        <a:cubicBezTo>
                          <a:pt x="865799" y="519050"/>
                          <a:pt x="863590" y="538519"/>
                          <a:pt x="860694" y="557531"/>
                        </a:cubicBezTo>
                        <a:cubicBezTo>
                          <a:pt x="854598" y="597993"/>
                          <a:pt x="845530" y="636588"/>
                          <a:pt x="833071" y="672555"/>
                        </a:cubicBezTo>
                        <a:cubicBezTo>
                          <a:pt x="775616" y="838442"/>
                          <a:pt x="645657" y="948627"/>
                          <a:pt x="397207" y="926225"/>
                        </a:cubicBezTo>
                        <a:cubicBezTo>
                          <a:pt x="167197" y="905460"/>
                          <a:pt x="55488" y="794361"/>
                          <a:pt x="16588" y="641656"/>
                        </a:cubicBezTo>
                        <a:cubicBezTo>
                          <a:pt x="3596" y="590716"/>
                          <a:pt x="-1281" y="535128"/>
                          <a:pt x="281" y="476721"/>
                        </a:cubicBezTo>
                        <a:cubicBezTo>
                          <a:pt x="586" y="464262"/>
                          <a:pt x="1196" y="451727"/>
                          <a:pt x="2110" y="439040"/>
                        </a:cubicBezTo>
                        <a:cubicBezTo>
                          <a:pt x="2339" y="435458"/>
                          <a:pt x="2605" y="431877"/>
                          <a:pt x="2910" y="428296"/>
                        </a:cubicBezTo>
                        <a:cubicBezTo>
                          <a:pt x="23865" y="172911"/>
                          <a:pt x="234406" y="-18236"/>
                          <a:pt x="473140" y="1385"/>
                        </a:cubicBezTo>
                        <a:cubicBezTo>
                          <a:pt x="706503" y="20511"/>
                          <a:pt x="880391" y="233947"/>
                          <a:pt x="868542" y="482093"/>
                        </a:cubicBezTo>
                        <a:close/>
                      </a:path>
                    </a:pathLst>
                  </a:custGeom>
                  <a:solidFill>
                    <a:srgbClr val="F8A374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16" name="任意多边形: 形状 215">
                    <a:extLst>
                      <a:ext uri="{FF2B5EF4-FFF2-40B4-BE49-F238E27FC236}">
                        <a16:creationId xmlns:a16="http://schemas.microsoft.com/office/drawing/2014/main" id="{148BDE3C-8772-7D55-DD46-331342643E7B}"/>
                      </a:ext>
                    </a:extLst>
                  </p:cNvPr>
                  <p:cNvSpPr/>
                  <p:nvPr/>
                </p:nvSpPr>
                <p:spPr>
                  <a:xfrm>
                    <a:off x="8719451" y="2571165"/>
                    <a:ext cx="1111606" cy="595476"/>
                  </a:xfrm>
                  <a:custGeom>
                    <a:avLst/>
                    <a:gdLst>
                      <a:gd name="connsiteX0" fmla="*/ 1111606 w 1111606"/>
                      <a:gd name="connsiteY0" fmla="*/ 568046 h 595476"/>
                      <a:gd name="connsiteX1" fmla="*/ 1068019 w 1111606"/>
                      <a:gd name="connsiteY1" fmla="*/ 593002 h 595476"/>
                      <a:gd name="connsiteX2" fmla="*/ 980694 w 1111606"/>
                      <a:gd name="connsiteY2" fmla="*/ 566370 h 595476"/>
                      <a:gd name="connsiteX3" fmla="*/ 973532 w 1111606"/>
                      <a:gd name="connsiteY3" fmla="*/ 557531 h 595476"/>
                      <a:gd name="connsiteX4" fmla="*/ 950786 w 1111606"/>
                      <a:gd name="connsiteY4" fmla="*/ 497333 h 595476"/>
                      <a:gd name="connsiteX5" fmla="*/ 957301 w 1111606"/>
                      <a:gd name="connsiteY5" fmla="*/ 400978 h 595476"/>
                      <a:gd name="connsiteX6" fmla="*/ 830657 w 1111606"/>
                      <a:gd name="connsiteY6" fmla="*/ 331026 h 595476"/>
                      <a:gd name="connsiteX7" fmla="*/ 796024 w 1111606"/>
                      <a:gd name="connsiteY7" fmla="*/ 181065 h 595476"/>
                      <a:gd name="connsiteX8" fmla="*/ 621297 w 1111606"/>
                      <a:gd name="connsiteY8" fmla="*/ 315100 h 595476"/>
                      <a:gd name="connsiteX9" fmla="*/ 460972 w 1111606"/>
                      <a:gd name="connsiteY9" fmla="*/ 218822 h 595476"/>
                      <a:gd name="connsiteX10" fmla="*/ 392011 w 1111606"/>
                      <a:gd name="connsiteY10" fmla="*/ 303861 h 595476"/>
                      <a:gd name="connsiteX11" fmla="*/ 283236 w 1111606"/>
                      <a:gd name="connsiteY11" fmla="*/ 267780 h 595476"/>
                      <a:gd name="connsiteX12" fmla="*/ 230925 w 1111606"/>
                      <a:gd name="connsiteY12" fmla="*/ 339865 h 595476"/>
                      <a:gd name="connsiteX13" fmla="*/ 141503 w 1111606"/>
                      <a:gd name="connsiteY13" fmla="*/ 320130 h 595476"/>
                      <a:gd name="connsiteX14" fmla="*/ 134150 w 1111606"/>
                      <a:gd name="connsiteY14" fmla="*/ 444145 h 595476"/>
                      <a:gd name="connsiteX15" fmla="*/ 133007 w 1111606"/>
                      <a:gd name="connsiteY15" fmla="*/ 446660 h 595476"/>
                      <a:gd name="connsiteX16" fmla="*/ 113119 w 1111606"/>
                      <a:gd name="connsiteY16" fmla="*/ 476721 h 595476"/>
                      <a:gd name="connsiteX17" fmla="*/ 0 w 1111606"/>
                      <a:gd name="connsiteY17" fmla="*/ 481674 h 595476"/>
                      <a:gd name="connsiteX18" fmla="*/ 66294 w 1111606"/>
                      <a:gd name="connsiteY18" fmla="*/ 436220 h 595476"/>
                      <a:gd name="connsiteX19" fmla="*/ 114948 w 1111606"/>
                      <a:gd name="connsiteY19" fmla="*/ 439040 h 595476"/>
                      <a:gd name="connsiteX20" fmla="*/ 115748 w 1111606"/>
                      <a:gd name="connsiteY20" fmla="*/ 428296 h 595476"/>
                      <a:gd name="connsiteX21" fmla="*/ 585978 w 1111606"/>
                      <a:gd name="connsiteY21" fmla="*/ 1385 h 595476"/>
                      <a:gd name="connsiteX22" fmla="*/ 981380 w 1111606"/>
                      <a:gd name="connsiteY22" fmla="*/ 482093 h 595476"/>
                      <a:gd name="connsiteX23" fmla="*/ 1029310 w 1111606"/>
                      <a:gd name="connsiteY23" fmla="*/ 479464 h 595476"/>
                      <a:gd name="connsiteX24" fmla="*/ 1111606 w 1111606"/>
                      <a:gd name="connsiteY24" fmla="*/ 568046 h 5954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</a:cxnLst>
                    <a:rect l="l" t="t" r="r" b="b"/>
                    <a:pathLst>
                      <a:path w="1111606" h="595476">
                        <a:moveTo>
                          <a:pt x="1111606" y="568046"/>
                        </a:moveTo>
                        <a:cubicBezTo>
                          <a:pt x="1099985" y="579819"/>
                          <a:pt x="1085584" y="588621"/>
                          <a:pt x="1068019" y="593002"/>
                        </a:cubicBezTo>
                        <a:cubicBezTo>
                          <a:pt x="1037006" y="600698"/>
                          <a:pt x="1002145" y="590068"/>
                          <a:pt x="980694" y="566370"/>
                        </a:cubicBezTo>
                        <a:cubicBezTo>
                          <a:pt x="978142" y="563513"/>
                          <a:pt x="975741" y="560579"/>
                          <a:pt x="973532" y="557531"/>
                        </a:cubicBezTo>
                        <a:cubicBezTo>
                          <a:pt x="960730" y="539929"/>
                          <a:pt x="953795" y="519088"/>
                          <a:pt x="950786" y="497333"/>
                        </a:cubicBezTo>
                        <a:cubicBezTo>
                          <a:pt x="946290" y="464795"/>
                          <a:pt x="950557" y="430201"/>
                          <a:pt x="957301" y="400978"/>
                        </a:cubicBezTo>
                        <a:cubicBezTo>
                          <a:pt x="901713" y="397892"/>
                          <a:pt x="868719" y="369164"/>
                          <a:pt x="830657" y="331026"/>
                        </a:cubicBezTo>
                        <a:cubicBezTo>
                          <a:pt x="798119" y="298413"/>
                          <a:pt x="767639" y="225527"/>
                          <a:pt x="796024" y="181065"/>
                        </a:cubicBezTo>
                        <a:cubicBezTo>
                          <a:pt x="754952" y="245377"/>
                          <a:pt x="697458" y="310414"/>
                          <a:pt x="621297" y="315100"/>
                        </a:cubicBezTo>
                        <a:cubicBezTo>
                          <a:pt x="555879" y="319101"/>
                          <a:pt x="494919" y="274905"/>
                          <a:pt x="460972" y="218822"/>
                        </a:cubicBezTo>
                        <a:cubicBezTo>
                          <a:pt x="463868" y="258522"/>
                          <a:pt x="430950" y="295479"/>
                          <a:pt x="392011" y="303861"/>
                        </a:cubicBezTo>
                        <a:cubicBezTo>
                          <a:pt x="353111" y="312205"/>
                          <a:pt x="311620" y="295708"/>
                          <a:pt x="283236" y="267780"/>
                        </a:cubicBezTo>
                        <a:cubicBezTo>
                          <a:pt x="281559" y="299137"/>
                          <a:pt x="260185" y="328550"/>
                          <a:pt x="230925" y="339865"/>
                        </a:cubicBezTo>
                        <a:cubicBezTo>
                          <a:pt x="199454" y="351981"/>
                          <a:pt x="165773" y="341961"/>
                          <a:pt x="141503" y="320130"/>
                        </a:cubicBezTo>
                        <a:cubicBezTo>
                          <a:pt x="155905" y="365469"/>
                          <a:pt x="153505" y="399073"/>
                          <a:pt x="134150" y="444145"/>
                        </a:cubicBezTo>
                        <a:cubicBezTo>
                          <a:pt x="133770" y="444983"/>
                          <a:pt x="133426" y="445822"/>
                          <a:pt x="133007" y="446660"/>
                        </a:cubicBezTo>
                        <a:cubicBezTo>
                          <a:pt x="127673" y="458471"/>
                          <a:pt x="120892" y="468529"/>
                          <a:pt x="113119" y="476721"/>
                        </a:cubicBezTo>
                        <a:cubicBezTo>
                          <a:pt x="82792" y="508648"/>
                          <a:pt x="37110" y="512649"/>
                          <a:pt x="0" y="481674"/>
                        </a:cubicBezTo>
                        <a:cubicBezTo>
                          <a:pt x="14669" y="458623"/>
                          <a:pt x="37986" y="441631"/>
                          <a:pt x="66294" y="436220"/>
                        </a:cubicBezTo>
                        <a:cubicBezTo>
                          <a:pt x="83020" y="433020"/>
                          <a:pt x="99632" y="434239"/>
                          <a:pt x="114948" y="439040"/>
                        </a:cubicBezTo>
                        <a:cubicBezTo>
                          <a:pt x="115177" y="435458"/>
                          <a:pt x="115443" y="431877"/>
                          <a:pt x="115748" y="428296"/>
                        </a:cubicBezTo>
                        <a:cubicBezTo>
                          <a:pt x="136703" y="172911"/>
                          <a:pt x="347243" y="-18236"/>
                          <a:pt x="585978" y="1385"/>
                        </a:cubicBezTo>
                        <a:cubicBezTo>
                          <a:pt x="819341" y="20511"/>
                          <a:pt x="993229" y="233947"/>
                          <a:pt x="981380" y="482093"/>
                        </a:cubicBezTo>
                        <a:cubicBezTo>
                          <a:pt x="996506" y="477444"/>
                          <a:pt x="1012850" y="476340"/>
                          <a:pt x="1029310" y="479464"/>
                        </a:cubicBezTo>
                        <a:cubicBezTo>
                          <a:pt x="1073354" y="487922"/>
                          <a:pt x="1105319" y="524346"/>
                          <a:pt x="1111606" y="568046"/>
                        </a:cubicBezTo>
                        <a:close/>
                      </a:path>
                    </a:pathLst>
                  </a:custGeom>
                  <a:solidFill>
                    <a:srgbClr val="F8A374">
                      <a:alpha val="61000"/>
                    </a:srgbClr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217" name="图形 1039">
                    <a:extLst>
                      <a:ext uri="{FF2B5EF4-FFF2-40B4-BE49-F238E27FC236}">
                        <a16:creationId xmlns:a16="http://schemas.microsoft.com/office/drawing/2014/main" id="{65435CC3-4666-A8D6-8FD4-CC38B5E845A3}"/>
                      </a:ext>
                    </a:extLst>
                  </p:cNvPr>
                  <p:cNvGrpSpPr/>
                  <p:nvPr/>
                </p:nvGrpSpPr>
                <p:grpSpPr>
                  <a:xfrm>
                    <a:off x="8898102" y="3160814"/>
                    <a:ext cx="733872" cy="228493"/>
                    <a:chOff x="8898102" y="3160814"/>
                    <a:chExt cx="733872" cy="228493"/>
                  </a:xfrm>
                  <a:solidFill>
                    <a:srgbClr val="F37475">
                      <a:alpha val="61000"/>
                    </a:srgbClr>
                  </a:solidFill>
                </p:grpSpPr>
                <p:sp>
                  <p:nvSpPr>
                    <p:cNvPr id="236" name="任意多边形: 形状 235">
                      <a:extLst>
                        <a:ext uri="{FF2B5EF4-FFF2-40B4-BE49-F238E27FC236}">
                          <a16:creationId xmlns:a16="http://schemas.microsoft.com/office/drawing/2014/main" id="{A1174CFC-D019-21B4-050A-2FAA9D7CF141}"/>
                        </a:ext>
                      </a:extLst>
                    </p:cNvPr>
                    <p:cNvSpPr/>
                    <p:nvPr/>
                  </p:nvSpPr>
                  <p:spPr>
                    <a:xfrm rot="-1350026">
                      <a:off x="9430724" y="3188056"/>
                      <a:ext cx="174502" cy="174502"/>
                    </a:xfrm>
                    <a:custGeom>
                      <a:avLst/>
                      <a:gdLst>
                        <a:gd name="connsiteX0" fmla="*/ 174502 w 174502"/>
                        <a:gd name="connsiteY0" fmla="*/ 87251 h 174502"/>
                        <a:gd name="connsiteX1" fmla="*/ 87252 w 174502"/>
                        <a:gd name="connsiteY1" fmla="*/ 174502 h 174502"/>
                        <a:gd name="connsiteX2" fmla="*/ 1 w 174502"/>
                        <a:gd name="connsiteY2" fmla="*/ 87251 h 174502"/>
                        <a:gd name="connsiteX3" fmla="*/ 87252 w 174502"/>
                        <a:gd name="connsiteY3" fmla="*/ 0 h 174502"/>
                        <a:gd name="connsiteX4" fmla="*/ 174502 w 174502"/>
                        <a:gd name="connsiteY4" fmla="*/ 87251 h 17450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74502" h="174502">
                          <a:moveTo>
                            <a:pt x="174502" y="87251"/>
                          </a:moveTo>
                          <a:cubicBezTo>
                            <a:pt x="174502" y="135439"/>
                            <a:pt x="135439" y="174502"/>
                            <a:pt x="87252" y="174502"/>
                          </a:cubicBezTo>
                          <a:cubicBezTo>
                            <a:pt x="39065" y="174502"/>
                            <a:pt x="1" y="135439"/>
                            <a:pt x="1" y="87251"/>
                          </a:cubicBezTo>
                          <a:cubicBezTo>
                            <a:pt x="1" y="39064"/>
                            <a:pt x="39065" y="0"/>
                            <a:pt x="87252" y="0"/>
                          </a:cubicBezTo>
                          <a:cubicBezTo>
                            <a:pt x="135439" y="0"/>
                            <a:pt x="174502" y="39064"/>
                            <a:pt x="174502" y="87251"/>
                          </a:cubicBezTo>
                          <a:close/>
                        </a:path>
                      </a:pathLst>
                    </a:custGeom>
                    <a:solidFill>
                      <a:srgbClr val="F37475">
                        <a:alpha val="61000"/>
                      </a:srgbClr>
                    </a:solidFill>
                    <a:ln w="38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37" name="任意多边形: 形状 236">
                      <a:extLst>
                        <a:ext uri="{FF2B5EF4-FFF2-40B4-BE49-F238E27FC236}">
                          <a16:creationId xmlns:a16="http://schemas.microsoft.com/office/drawing/2014/main" id="{A977700C-CC4A-1393-84F3-A8E5AE7FF68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898102" y="3160814"/>
                      <a:ext cx="174498" cy="174497"/>
                    </a:xfrm>
                    <a:custGeom>
                      <a:avLst/>
                      <a:gdLst>
                        <a:gd name="connsiteX0" fmla="*/ 174498 w 174498"/>
                        <a:gd name="connsiteY0" fmla="*/ 87249 h 174497"/>
                        <a:gd name="connsiteX1" fmla="*/ 87249 w 174498"/>
                        <a:gd name="connsiteY1" fmla="*/ 174498 h 174497"/>
                        <a:gd name="connsiteX2" fmla="*/ 0 w 174498"/>
                        <a:gd name="connsiteY2" fmla="*/ 87249 h 174497"/>
                        <a:gd name="connsiteX3" fmla="*/ 87249 w 174498"/>
                        <a:gd name="connsiteY3" fmla="*/ 0 h 174497"/>
                        <a:gd name="connsiteX4" fmla="*/ 174498 w 174498"/>
                        <a:gd name="connsiteY4" fmla="*/ 87249 h 17449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74498" h="174497">
                          <a:moveTo>
                            <a:pt x="174498" y="87249"/>
                          </a:moveTo>
                          <a:cubicBezTo>
                            <a:pt x="174498" y="135435"/>
                            <a:pt x="135435" y="174498"/>
                            <a:pt x="87249" y="174498"/>
                          </a:cubicBezTo>
                          <a:cubicBezTo>
                            <a:pt x="39063" y="174498"/>
                            <a:pt x="0" y="135435"/>
                            <a:pt x="0" y="87249"/>
                          </a:cubicBezTo>
                          <a:cubicBezTo>
                            <a:pt x="0" y="39063"/>
                            <a:pt x="39063" y="0"/>
                            <a:pt x="87249" y="0"/>
                          </a:cubicBezTo>
                          <a:cubicBezTo>
                            <a:pt x="135435" y="0"/>
                            <a:pt x="174498" y="39063"/>
                            <a:pt x="174498" y="87249"/>
                          </a:cubicBezTo>
                          <a:close/>
                        </a:path>
                      </a:pathLst>
                    </a:custGeom>
                    <a:solidFill>
                      <a:srgbClr val="F37475">
                        <a:alpha val="61000"/>
                      </a:srgbClr>
                    </a:solidFill>
                    <a:ln w="38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218" name="任意多边形: 形状 217">
                    <a:extLst>
                      <a:ext uri="{FF2B5EF4-FFF2-40B4-BE49-F238E27FC236}">
                        <a16:creationId xmlns:a16="http://schemas.microsoft.com/office/drawing/2014/main" id="{7E11E1EE-9787-AE00-396E-C5DF88796916}"/>
                      </a:ext>
                    </a:extLst>
                  </p:cNvPr>
                  <p:cNvSpPr/>
                  <p:nvPr/>
                </p:nvSpPr>
                <p:spPr>
                  <a:xfrm>
                    <a:off x="8702287" y="3034703"/>
                    <a:ext cx="132302" cy="187025"/>
                  </a:xfrm>
                  <a:custGeom>
                    <a:avLst/>
                    <a:gdLst>
                      <a:gd name="connsiteX0" fmla="*/ 132302 w 132302"/>
                      <a:gd name="connsiteY0" fmla="*/ 183299 h 187025"/>
                      <a:gd name="connsiteX1" fmla="*/ 124073 w 132302"/>
                      <a:gd name="connsiteY1" fmla="*/ 185242 h 187025"/>
                      <a:gd name="connsiteX2" fmla="*/ 2038 w 132302"/>
                      <a:gd name="connsiteY2" fmla="*/ 98374 h 187025"/>
                      <a:gd name="connsiteX3" fmla="*/ 31718 w 132302"/>
                      <a:gd name="connsiteY3" fmla="*/ 0 h 187025"/>
                      <a:gd name="connsiteX4" fmla="*/ 25127 w 132302"/>
                      <a:gd name="connsiteY4" fmla="*/ 78372 h 187025"/>
                      <a:gd name="connsiteX5" fmla="*/ 132302 w 132302"/>
                      <a:gd name="connsiteY5" fmla="*/ 183299 h 1870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32302" h="187025">
                        <a:moveTo>
                          <a:pt x="132302" y="183299"/>
                        </a:moveTo>
                        <a:cubicBezTo>
                          <a:pt x="129597" y="184061"/>
                          <a:pt x="126892" y="184709"/>
                          <a:pt x="124073" y="185242"/>
                        </a:cubicBezTo>
                        <a:cubicBezTo>
                          <a:pt x="67875" y="195986"/>
                          <a:pt x="13240" y="157086"/>
                          <a:pt x="2038" y="98374"/>
                        </a:cubicBezTo>
                        <a:cubicBezTo>
                          <a:pt x="-5163" y="60846"/>
                          <a:pt x="7182" y="24308"/>
                          <a:pt x="31718" y="0"/>
                        </a:cubicBezTo>
                        <a:cubicBezTo>
                          <a:pt x="22574" y="23127"/>
                          <a:pt x="19793" y="50406"/>
                          <a:pt x="25127" y="78372"/>
                        </a:cubicBezTo>
                        <a:cubicBezTo>
                          <a:pt x="36747" y="138951"/>
                          <a:pt x="82658" y="182347"/>
                          <a:pt x="132302" y="183299"/>
                        </a:cubicBezTo>
                        <a:close/>
                      </a:path>
                    </a:pathLst>
                  </a:custGeom>
                  <a:solidFill>
                    <a:srgbClr val="F8A374">
                      <a:alpha val="61000"/>
                    </a:srgbClr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19" name="任意多边形: 形状 218">
                    <a:extLst>
                      <a:ext uri="{FF2B5EF4-FFF2-40B4-BE49-F238E27FC236}">
                        <a16:creationId xmlns:a16="http://schemas.microsoft.com/office/drawing/2014/main" id="{805F4AE6-E0F6-E1C6-61AD-D07FB58765CA}"/>
                      </a:ext>
                    </a:extLst>
                  </p:cNvPr>
                  <p:cNvSpPr/>
                  <p:nvPr/>
                </p:nvSpPr>
                <p:spPr>
                  <a:xfrm>
                    <a:off x="9682200" y="3078556"/>
                    <a:ext cx="150011" cy="186406"/>
                  </a:xfrm>
                  <a:custGeom>
                    <a:avLst/>
                    <a:gdLst>
                      <a:gd name="connsiteX0" fmla="*/ 147981 w 150011"/>
                      <a:gd name="connsiteY0" fmla="*/ 97765 h 186406"/>
                      <a:gd name="connsiteX1" fmla="*/ 25946 w 150011"/>
                      <a:gd name="connsiteY1" fmla="*/ 184632 h 186406"/>
                      <a:gd name="connsiteX2" fmla="*/ 0 w 150011"/>
                      <a:gd name="connsiteY2" fmla="*/ 175831 h 186406"/>
                      <a:gd name="connsiteX3" fmla="*/ 121311 w 150011"/>
                      <a:gd name="connsiteY3" fmla="*/ 68313 h 186406"/>
                      <a:gd name="connsiteX4" fmla="*/ 118910 w 150011"/>
                      <a:gd name="connsiteY4" fmla="*/ 0 h 186406"/>
                      <a:gd name="connsiteX5" fmla="*/ 147981 w 150011"/>
                      <a:gd name="connsiteY5" fmla="*/ 97765 h 1864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50011" h="186406">
                        <a:moveTo>
                          <a:pt x="147981" y="97765"/>
                        </a:moveTo>
                        <a:cubicBezTo>
                          <a:pt x="136779" y="156477"/>
                          <a:pt x="82144" y="195339"/>
                          <a:pt x="25946" y="184632"/>
                        </a:cubicBezTo>
                        <a:cubicBezTo>
                          <a:pt x="16725" y="182880"/>
                          <a:pt x="8040" y="179908"/>
                          <a:pt x="0" y="175831"/>
                        </a:cubicBezTo>
                        <a:cubicBezTo>
                          <a:pt x="54864" y="182613"/>
                          <a:pt x="108394" y="135712"/>
                          <a:pt x="121311" y="68313"/>
                        </a:cubicBezTo>
                        <a:cubicBezTo>
                          <a:pt x="125883" y="44348"/>
                          <a:pt x="124739" y="20879"/>
                          <a:pt x="118910" y="0"/>
                        </a:cubicBezTo>
                        <a:cubicBezTo>
                          <a:pt x="143028" y="24308"/>
                          <a:pt x="155105" y="60579"/>
                          <a:pt x="147981" y="97765"/>
                        </a:cubicBezTo>
                        <a:close/>
                      </a:path>
                    </a:pathLst>
                  </a:custGeom>
                  <a:solidFill>
                    <a:srgbClr val="F8A374">
                      <a:alpha val="61000"/>
                    </a:srgbClr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220" name="图形 1039">
                    <a:extLst>
                      <a:ext uri="{FF2B5EF4-FFF2-40B4-BE49-F238E27FC236}">
                        <a16:creationId xmlns:a16="http://schemas.microsoft.com/office/drawing/2014/main" id="{567D8068-41B7-026F-EAE6-A987D3D4BA80}"/>
                      </a:ext>
                    </a:extLst>
                  </p:cNvPr>
                  <p:cNvGrpSpPr/>
                  <p:nvPr/>
                </p:nvGrpSpPr>
                <p:grpSpPr>
                  <a:xfrm>
                    <a:off x="8929873" y="2863312"/>
                    <a:ext cx="653447" cy="503410"/>
                    <a:chOff x="8929873" y="2863312"/>
                    <a:chExt cx="653447" cy="503410"/>
                  </a:xfrm>
                </p:grpSpPr>
                <p:grpSp>
                  <p:nvGrpSpPr>
                    <p:cNvPr id="221" name="图形 1039">
                      <a:extLst>
                        <a:ext uri="{FF2B5EF4-FFF2-40B4-BE49-F238E27FC236}">
                          <a16:creationId xmlns:a16="http://schemas.microsoft.com/office/drawing/2014/main" id="{D41A4713-4847-6311-61DD-3227A0950AEB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8929873" y="2946371"/>
                      <a:ext cx="242660" cy="212276"/>
                      <a:chOff x="8929873" y="2946371"/>
                      <a:chExt cx="242660" cy="212276"/>
                    </a:xfrm>
                  </p:grpSpPr>
                  <p:grpSp>
                    <p:nvGrpSpPr>
                      <p:cNvPr id="230" name="图形 1039">
                        <a:extLst>
                          <a:ext uri="{FF2B5EF4-FFF2-40B4-BE49-F238E27FC236}">
                            <a16:creationId xmlns:a16="http://schemas.microsoft.com/office/drawing/2014/main" id="{B49CC02E-557C-F6BA-C13B-834C29B6D65A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8929873" y="2946371"/>
                        <a:ext cx="242660" cy="212276"/>
                        <a:chOff x="8929873" y="2946371"/>
                        <a:chExt cx="242660" cy="212276"/>
                      </a:xfrm>
                    </p:grpSpPr>
                    <p:sp>
                      <p:nvSpPr>
                        <p:cNvPr id="234" name="任意多边形: 形状 233">
                          <a:extLst>
                            <a:ext uri="{FF2B5EF4-FFF2-40B4-BE49-F238E27FC236}">
                              <a16:creationId xmlns:a16="http://schemas.microsoft.com/office/drawing/2014/main" id="{E0969645-6574-2CC5-2FCB-46AAEB904F70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 rot="-5341214">
                          <a:off x="8953728" y="2926183"/>
                          <a:ext cx="194090" cy="238517"/>
                        </a:xfrm>
                        <a:custGeom>
                          <a:avLst/>
                          <a:gdLst>
                            <a:gd name="connsiteX0" fmla="*/ 194091 w 194090"/>
                            <a:gd name="connsiteY0" fmla="*/ 119259 h 238517"/>
                            <a:gd name="connsiteX1" fmla="*/ 97045 w 194090"/>
                            <a:gd name="connsiteY1" fmla="*/ 238517 h 238517"/>
                            <a:gd name="connsiteX2" fmla="*/ 0 w 194090"/>
                            <a:gd name="connsiteY2" fmla="*/ 119259 h 238517"/>
                            <a:gd name="connsiteX3" fmla="*/ 97045 w 194090"/>
                            <a:gd name="connsiteY3" fmla="*/ 0 h 238517"/>
                            <a:gd name="connsiteX4" fmla="*/ 194091 w 194090"/>
                            <a:gd name="connsiteY4" fmla="*/ 119259 h 238517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194090" h="238517">
                              <a:moveTo>
                                <a:pt x="194091" y="119259"/>
                              </a:moveTo>
                              <a:cubicBezTo>
                                <a:pt x="194091" y="185123"/>
                                <a:pt x="150642" y="238517"/>
                                <a:pt x="97045" y="238517"/>
                              </a:cubicBezTo>
                              <a:cubicBezTo>
                                <a:pt x="43449" y="238517"/>
                                <a:pt x="0" y="185123"/>
                                <a:pt x="0" y="119259"/>
                              </a:cubicBezTo>
                              <a:cubicBezTo>
                                <a:pt x="0" y="53394"/>
                                <a:pt x="43449" y="0"/>
                                <a:pt x="97045" y="0"/>
                              </a:cubicBezTo>
                              <a:cubicBezTo>
                                <a:pt x="150642" y="0"/>
                                <a:pt x="194091" y="53394"/>
                                <a:pt x="194091" y="119259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6B1C1D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235" name="任意多边形: 形状 234">
                          <a:extLst>
                            <a:ext uri="{FF2B5EF4-FFF2-40B4-BE49-F238E27FC236}">
                              <a16:creationId xmlns:a16="http://schemas.microsoft.com/office/drawing/2014/main" id="{00A72FC5-0B05-01F0-6C54-36A6D5D26EE1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 rot="-5341214">
                          <a:off x="8954588" y="2940319"/>
                          <a:ext cx="194090" cy="238517"/>
                        </a:xfrm>
                        <a:custGeom>
                          <a:avLst/>
                          <a:gdLst>
                            <a:gd name="connsiteX0" fmla="*/ 194091 w 194090"/>
                            <a:gd name="connsiteY0" fmla="*/ 119258 h 238517"/>
                            <a:gd name="connsiteX1" fmla="*/ 97045 w 194090"/>
                            <a:gd name="connsiteY1" fmla="*/ 238517 h 238517"/>
                            <a:gd name="connsiteX2" fmla="*/ 0 w 194090"/>
                            <a:gd name="connsiteY2" fmla="*/ 119258 h 238517"/>
                            <a:gd name="connsiteX3" fmla="*/ 97045 w 194090"/>
                            <a:gd name="connsiteY3" fmla="*/ 0 h 238517"/>
                            <a:gd name="connsiteX4" fmla="*/ 194091 w 194090"/>
                            <a:gd name="connsiteY4" fmla="*/ 119258 h 238517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194090" h="238517">
                              <a:moveTo>
                                <a:pt x="194091" y="119258"/>
                              </a:moveTo>
                              <a:cubicBezTo>
                                <a:pt x="194091" y="185123"/>
                                <a:pt x="150642" y="238517"/>
                                <a:pt x="97045" y="238517"/>
                              </a:cubicBezTo>
                              <a:cubicBezTo>
                                <a:pt x="43449" y="238517"/>
                                <a:pt x="0" y="185123"/>
                                <a:pt x="0" y="119258"/>
                              </a:cubicBezTo>
                              <a:cubicBezTo>
                                <a:pt x="0" y="53394"/>
                                <a:pt x="43449" y="0"/>
                                <a:pt x="97045" y="0"/>
                              </a:cubicBezTo>
                              <a:cubicBezTo>
                                <a:pt x="150642" y="0"/>
                                <a:pt x="194091" y="53394"/>
                                <a:pt x="194091" y="119258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FFFFF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</p:grpSp>
                  <p:sp>
                    <p:nvSpPr>
                      <p:cNvPr id="231" name="任意多边形: 形状 230">
                        <a:extLst>
                          <a:ext uri="{FF2B5EF4-FFF2-40B4-BE49-F238E27FC236}">
                            <a16:creationId xmlns:a16="http://schemas.microsoft.com/office/drawing/2014/main" id="{D21A6168-C4AB-C599-FC1F-0B3EB29FDA58}"/>
                          </a:ext>
                        </a:extLst>
                      </p:cNvPr>
                      <p:cNvSpPr/>
                      <p:nvPr/>
                    </p:nvSpPr>
                    <p:spPr>
                      <a:xfrm rot="-159229">
                        <a:off x="8994250" y="3012746"/>
                        <a:ext cx="120087" cy="128545"/>
                      </a:xfrm>
                      <a:custGeom>
                        <a:avLst/>
                        <a:gdLst>
                          <a:gd name="connsiteX0" fmla="*/ 120088 w 120087"/>
                          <a:gd name="connsiteY0" fmla="*/ 64273 h 128545"/>
                          <a:gd name="connsiteX1" fmla="*/ 60044 w 120087"/>
                          <a:gd name="connsiteY1" fmla="*/ 128546 h 128545"/>
                          <a:gd name="connsiteX2" fmla="*/ 0 w 120087"/>
                          <a:gd name="connsiteY2" fmla="*/ 64273 h 128545"/>
                          <a:gd name="connsiteX3" fmla="*/ 60044 w 120087"/>
                          <a:gd name="connsiteY3" fmla="*/ 0 h 128545"/>
                          <a:gd name="connsiteX4" fmla="*/ 120088 w 120087"/>
                          <a:gd name="connsiteY4" fmla="*/ 64273 h 12854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20087" h="128545">
                            <a:moveTo>
                              <a:pt x="120088" y="64273"/>
                            </a:moveTo>
                            <a:cubicBezTo>
                              <a:pt x="120088" y="99770"/>
                              <a:pt x="93205" y="128546"/>
                              <a:pt x="60044" y="128546"/>
                            </a:cubicBezTo>
                            <a:cubicBezTo>
                              <a:pt x="26883" y="128546"/>
                              <a:pt x="0" y="99770"/>
                              <a:pt x="0" y="64273"/>
                            </a:cubicBezTo>
                            <a:cubicBezTo>
                              <a:pt x="0" y="28776"/>
                              <a:pt x="26883" y="0"/>
                              <a:pt x="60044" y="0"/>
                            </a:cubicBezTo>
                            <a:cubicBezTo>
                              <a:pt x="93205" y="0"/>
                              <a:pt x="120088" y="28776"/>
                              <a:pt x="120088" y="64273"/>
                            </a:cubicBezTo>
                            <a:close/>
                          </a:path>
                        </a:pathLst>
                      </a:custGeom>
                      <a:solidFill>
                        <a:srgbClr val="6B1C1D"/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32" name="任意多边形: 形状 231">
                        <a:extLst>
                          <a:ext uri="{FF2B5EF4-FFF2-40B4-BE49-F238E27FC236}">
                            <a16:creationId xmlns:a16="http://schemas.microsoft.com/office/drawing/2014/main" id="{3EF01F8A-64B2-BE98-87B0-6A3F92BC8F8D}"/>
                          </a:ext>
                        </a:extLst>
                      </p:cNvPr>
                      <p:cNvSpPr/>
                      <p:nvPr/>
                    </p:nvSpPr>
                    <p:spPr>
                      <a:xfrm rot="-159572">
                        <a:off x="9010377" y="3029357"/>
                        <a:ext cx="88237" cy="94409"/>
                      </a:xfrm>
                      <a:custGeom>
                        <a:avLst/>
                        <a:gdLst>
                          <a:gd name="connsiteX0" fmla="*/ 88237 w 88237"/>
                          <a:gd name="connsiteY0" fmla="*/ 47205 h 94409"/>
                          <a:gd name="connsiteX1" fmla="*/ 44119 w 88237"/>
                          <a:gd name="connsiteY1" fmla="*/ 94410 h 94409"/>
                          <a:gd name="connsiteX2" fmla="*/ 0 w 88237"/>
                          <a:gd name="connsiteY2" fmla="*/ 47205 h 94409"/>
                          <a:gd name="connsiteX3" fmla="*/ 44119 w 88237"/>
                          <a:gd name="connsiteY3" fmla="*/ 0 h 94409"/>
                          <a:gd name="connsiteX4" fmla="*/ 88237 w 88237"/>
                          <a:gd name="connsiteY4" fmla="*/ 47205 h 9440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88237" h="94409">
                            <a:moveTo>
                              <a:pt x="88237" y="47205"/>
                            </a:moveTo>
                            <a:cubicBezTo>
                              <a:pt x="88237" y="73275"/>
                              <a:pt x="68485" y="94410"/>
                              <a:pt x="44119" y="94410"/>
                            </a:cubicBezTo>
                            <a:cubicBezTo>
                              <a:pt x="19753" y="94410"/>
                              <a:pt x="0" y="73275"/>
                              <a:pt x="0" y="47205"/>
                            </a:cubicBezTo>
                            <a:cubicBezTo>
                              <a:pt x="0" y="21134"/>
                              <a:pt x="19753" y="0"/>
                              <a:pt x="44119" y="0"/>
                            </a:cubicBezTo>
                            <a:cubicBezTo>
                              <a:pt x="68485" y="0"/>
                              <a:pt x="88237" y="21134"/>
                              <a:pt x="88237" y="47205"/>
                            </a:cubicBezTo>
                            <a:close/>
                          </a:path>
                        </a:pathLst>
                      </a:custGeom>
                      <a:solidFill>
                        <a:srgbClr val="431314"/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33" name="任意多边形: 形状 232">
                        <a:extLst>
                          <a:ext uri="{FF2B5EF4-FFF2-40B4-BE49-F238E27FC236}">
                            <a16:creationId xmlns:a16="http://schemas.microsoft.com/office/drawing/2014/main" id="{35466D91-E531-0DB7-A5A9-68A8EA7E770A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999657" y="3027563"/>
                        <a:ext cx="30480" cy="32605"/>
                      </a:xfrm>
                      <a:custGeom>
                        <a:avLst/>
                        <a:gdLst>
                          <a:gd name="connsiteX0" fmla="*/ 30461 w 30480"/>
                          <a:gd name="connsiteY0" fmla="*/ 15598 h 32605"/>
                          <a:gd name="connsiteX1" fmla="*/ 15983 w 30480"/>
                          <a:gd name="connsiteY1" fmla="*/ 32590 h 32605"/>
                          <a:gd name="connsiteX2" fmla="*/ 19 w 30480"/>
                          <a:gd name="connsiteY2" fmla="*/ 17007 h 32605"/>
                          <a:gd name="connsiteX3" fmla="*/ 14497 w 30480"/>
                          <a:gd name="connsiteY3" fmla="*/ 15 h 32605"/>
                          <a:gd name="connsiteX4" fmla="*/ 30461 w 30480"/>
                          <a:gd name="connsiteY4" fmla="*/ 15598 h 3260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30480" h="32605">
                            <a:moveTo>
                              <a:pt x="30461" y="15598"/>
                            </a:moveTo>
                            <a:cubicBezTo>
                              <a:pt x="30880" y="24589"/>
                              <a:pt x="24403" y="32209"/>
                              <a:pt x="15983" y="32590"/>
                            </a:cubicBezTo>
                            <a:cubicBezTo>
                              <a:pt x="7563" y="32971"/>
                              <a:pt x="438" y="25999"/>
                              <a:pt x="19" y="17007"/>
                            </a:cubicBezTo>
                            <a:cubicBezTo>
                              <a:pt x="-400" y="8016"/>
                              <a:pt x="6077" y="396"/>
                              <a:pt x="14497" y="15"/>
                            </a:cubicBezTo>
                            <a:cubicBezTo>
                              <a:pt x="22879" y="-366"/>
                              <a:pt x="30042" y="6606"/>
                              <a:pt x="30461" y="15598"/>
                            </a:cubicBez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</p:grpSp>
                <p:sp>
                  <p:nvSpPr>
                    <p:cNvPr id="222" name="任意多边形: 形状 221">
                      <a:extLst>
                        <a:ext uri="{FF2B5EF4-FFF2-40B4-BE49-F238E27FC236}">
                          <a16:creationId xmlns:a16="http://schemas.microsoft.com/office/drawing/2014/main" id="{AFE1D68C-DC04-A3CC-8823-BAD167FD28C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355264" y="3033399"/>
                      <a:ext cx="187501" cy="99106"/>
                    </a:xfrm>
                    <a:custGeom>
                      <a:avLst/>
                      <a:gdLst>
                        <a:gd name="connsiteX0" fmla="*/ 0 w 187501"/>
                        <a:gd name="connsiteY0" fmla="*/ 59140 h 99106"/>
                        <a:gd name="connsiteX1" fmla="*/ 76581 w 187501"/>
                        <a:gd name="connsiteY1" fmla="*/ 732 h 99106"/>
                        <a:gd name="connsiteX2" fmla="*/ 156782 w 187501"/>
                        <a:gd name="connsiteY2" fmla="*/ 24164 h 99106"/>
                        <a:gd name="connsiteX3" fmla="*/ 187224 w 187501"/>
                        <a:gd name="connsiteY3" fmla="*/ 99106 h 99106"/>
                        <a:gd name="connsiteX4" fmla="*/ 159106 w 187501"/>
                        <a:gd name="connsiteY4" fmla="*/ 44776 h 99106"/>
                        <a:gd name="connsiteX5" fmla="*/ 49377 w 187501"/>
                        <a:gd name="connsiteY5" fmla="*/ 22373 h 99106"/>
                        <a:gd name="connsiteX6" fmla="*/ 0 w 187501"/>
                        <a:gd name="connsiteY6" fmla="*/ 59140 h 99106"/>
                        <a:gd name="connsiteX7" fmla="*/ 0 w 187501"/>
                        <a:gd name="connsiteY7" fmla="*/ 59140 h 9910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187501" h="99106">
                          <a:moveTo>
                            <a:pt x="0" y="59140"/>
                          </a:moveTo>
                          <a:cubicBezTo>
                            <a:pt x="13031" y="28393"/>
                            <a:pt x="43053" y="4771"/>
                            <a:pt x="76581" y="732"/>
                          </a:cubicBezTo>
                          <a:cubicBezTo>
                            <a:pt x="104966" y="-2583"/>
                            <a:pt x="135064" y="5380"/>
                            <a:pt x="156782" y="24164"/>
                          </a:cubicBezTo>
                          <a:cubicBezTo>
                            <a:pt x="177965" y="42490"/>
                            <a:pt x="189471" y="71484"/>
                            <a:pt x="187224" y="99106"/>
                          </a:cubicBezTo>
                          <a:cubicBezTo>
                            <a:pt x="182309" y="78228"/>
                            <a:pt x="172898" y="59101"/>
                            <a:pt x="159106" y="44776"/>
                          </a:cubicBezTo>
                          <a:cubicBezTo>
                            <a:pt x="131559" y="16620"/>
                            <a:pt x="85916" y="7704"/>
                            <a:pt x="49377" y="22373"/>
                          </a:cubicBezTo>
                          <a:cubicBezTo>
                            <a:pt x="30823" y="29917"/>
                            <a:pt x="13983" y="42871"/>
                            <a:pt x="0" y="59140"/>
                          </a:cubicBezTo>
                          <a:lnTo>
                            <a:pt x="0" y="59140"/>
                          </a:lnTo>
                          <a:close/>
                        </a:path>
                      </a:pathLst>
                    </a:custGeom>
                    <a:solidFill>
                      <a:srgbClr val="6B1C1D"/>
                    </a:solidFill>
                    <a:ln w="38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23" name="任意多边形: 形状 222">
                      <a:extLst>
                        <a:ext uri="{FF2B5EF4-FFF2-40B4-BE49-F238E27FC236}">
                          <a16:creationId xmlns:a16="http://schemas.microsoft.com/office/drawing/2014/main" id="{A7765738-94D5-2B4C-68CC-E3247324563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402496" y="2913338"/>
                      <a:ext cx="180824" cy="84180"/>
                    </a:xfrm>
                    <a:custGeom>
                      <a:avLst/>
                      <a:gdLst>
                        <a:gd name="connsiteX0" fmla="*/ 5499 w 180824"/>
                        <a:gd name="connsiteY0" fmla="*/ 28553 h 84180"/>
                        <a:gd name="connsiteX1" fmla="*/ 172529 w 180824"/>
                        <a:gd name="connsiteY1" fmla="*/ 82769 h 84180"/>
                        <a:gd name="connsiteX2" fmla="*/ 180301 w 180824"/>
                        <a:gd name="connsiteY2" fmla="*/ 77663 h 84180"/>
                        <a:gd name="connsiteX3" fmla="*/ 112903 w 180824"/>
                        <a:gd name="connsiteY3" fmla="*/ 7788 h 84180"/>
                        <a:gd name="connsiteX4" fmla="*/ 2375 w 180824"/>
                        <a:gd name="connsiteY4" fmla="*/ 20018 h 84180"/>
                        <a:gd name="connsiteX5" fmla="*/ 5499 w 180824"/>
                        <a:gd name="connsiteY5" fmla="*/ 28553 h 8418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180824" h="84180">
                          <a:moveTo>
                            <a:pt x="5499" y="28553"/>
                          </a:moveTo>
                          <a:cubicBezTo>
                            <a:pt x="40627" y="25467"/>
                            <a:pt x="112370" y="27486"/>
                            <a:pt x="172529" y="82769"/>
                          </a:cubicBezTo>
                          <a:cubicBezTo>
                            <a:pt x="176491" y="86427"/>
                            <a:pt x="182664" y="82350"/>
                            <a:pt x="180301" y="77663"/>
                          </a:cubicBezTo>
                          <a:cubicBezTo>
                            <a:pt x="168833" y="55223"/>
                            <a:pt x="147231" y="22876"/>
                            <a:pt x="112903" y="7788"/>
                          </a:cubicBezTo>
                          <a:cubicBezTo>
                            <a:pt x="84824" y="-4556"/>
                            <a:pt x="44285" y="-3451"/>
                            <a:pt x="2375" y="20018"/>
                          </a:cubicBezTo>
                          <a:cubicBezTo>
                            <a:pt x="-2121" y="22495"/>
                            <a:pt x="241" y="29010"/>
                            <a:pt x="5499" y="28553"/>
                          </a:cubicBezTo>
                          <a:close/>
                        </a:path>
                      </a:pathLst>
                    </a:custGeom>
                    <a:solidFill>
                      <a:srgbClr val="6B1C1D"/>
                    </a:solidFill>
                    <a:ln w="38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24" name="任意多边形: 形状 223">
                      <a:extLst>
                        <a:ext uri="{FF2B5EF4-FFF2-40B4-BE49-F238E27FC236}">
                          <a16:creationId xmlns:a16="http://schemas.microsoft.com/office/drawing/2014/main" id="{07D686EA-7637-2660-AA4B-5481A4CDC27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961924" y="2863312"/>
                      <a:ext cx="189011" cy="61635"/>
                    </a:xfrm>
                    <a:custGeom>
                      <a:avLst/>
                      <a:gdLst>
                        <a:gd name="connsiteX0" fmla="*/ 182456 w 189011"/>
                        <a:gd name="connsiteY0" fmla="*/ 46156 h 61635"/>
                        <a:gd name="connsiteX1" fmla="*/ 7501 w 189011"/>
                        <a:gd name="connsiteY1" fmla="*/ 60939 h 61635"/>
                        <a:gd name="connsiteX2" fmla="*/ 1100 w 189011"/>
                        <a:gd name="connsiteY2" fmla="*/ 54195 h 61635"/>
                        <a:gd name="connsiteX3" fmla="*/ 82634 w 189011"/>
                        <a:gd name="connsiteY3" fmla="*/ 1465 h 61635"/>
                        <a:gd name="connsiteX4" fmla="*/ 187485 w 189011"/>
                        <a:gd name="connsiteY4" fmla="*/ 38498 h 61635"/>
                        <a:gd name="connsiteX5" fmla="*/ 182456 w 189011"/>
                        <a:gd name="connsiteY5" fmla="*/ 46156 h 6163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189011" h="61635">
                          <a:moveTo>
                            <a:pt x="182456" y="46156"/>
                          </a:moveTo>
                          <a:cubicBezTo>
                            <a:pt x="148966" y="35145"/>
                            <a:pt x="78634" y="20820"/>
                            <a:pt x="7501" y="60939"/>
                          </a:cubicBezTo>
                          <a:cubicBezTo>
                            <a:pt x="2814" y="63568"/>
                            <a:pt x="-2291" y="58196"/>
                            <a:pt x="1100" y="54195"/>
                          </a:cubicBezTo>
                          <a:cubicBezTo>
                            <a:pt x="17369" y="34955"/>
                            <a:pt x="45791" y="8361"/>
                            <a:pt x="82634" y="1465"/>
                          </a:cubicBezTo>
                          <a:cubicBezTo>
                            <a:pt x="112771" y="-4174"/>
                            <a:pt x="152014" y="6113"/>
                            <a:pt x="187485" y="38498"/>
                          </a:cubicBezTo>
                          <a:cubicBezTo>
                            <a:pt x="191257" y="42003"/>
                            <a:pt x="187447" y="47794"/>
                            <a:pt x="182456" y="46156"/>
                          </a:cubicBezTo>
                          <a:close/>
                        </a:path>
                      </a:pathLst>
                    </a:custGeom>
                    <a:solidFill>
                      <a:srgbClr val="6B1C1D"/>
                    </a:solidFill>
                    <a:ln w="38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grpSp>
                  <p:nvGrpSpPr>
                    <p:cNvPr id="225" name="图形 1039">
                      <a:extLst>
                        <a:ext uri="{FF2B5EF4-FFF2-40B4-BE49-F238E27FC236}">
                          <a16:creationId xmlns:a16="http://schemas.microsoft.com/office/drawing/2014/main" id="{76BE13C8-8AA5-523D-DA1A-43378FB98F0E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9137687" y="3195321"/>
                      <a:ext cx="254706" cy="171400"/>
                      <a:chOff x="9137687" y="3195321"/>
                      <a:chExt cx="254706" cy="171400"/>
                    </a:xfrm>
                  </p:grpSpPr>
                  <p:sp>
                    <p:nvSpPr>
                      <p:cNvPr id="227" name="任意多边形: 形状 226">
                        <a:extLst>
                          <a:ext uri="{FF2B5EF4-FFF2-40B4-BE49-F238E27FC236}">
                            <a16:creationId xmlns:a16="http://schemas.microsoft.com/office/drawing/2014/main" id="{3973A71F-FCFC-9B88-FC91-A5A546DDF6EE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137687" y="3195350"/>
                        <a:ext cx="254706" cy="171372"/>
                      </a:xfrm>
                      <a:custGeom>
                        <a:avLst/>
                        <a:gdLst>
                          <a:gd name="connsiteX0" fmla="*/ 241047 w 254706"/>
                          <a:gd name="connsiteY0" fmla="*/ 102015 h 171372"/>
                          <a:gd name="connsiteX1" fmla="*/ 240551 w 254706"/>
                          <a:gd name="connsiteY1" fmla="*/ 103158 h 171372"/>
                          <a:gd name="connsiteX2" fmla="*/ 132576 w 254706"/>
                          <a:gd name="connsiteY2" fmla="*/ 171318 h 171372"/>
                          <a:gd name="connsiteX3" fmla="*/ 130823 w 254706"/>
                          <a:gd name="connsiteY3" fmla="*/ 171357 h 171372"/>
                          <a:gd name="connsiteX4" fmla="*/ 26658 w 254706"/>
                          <a:gd name="connsiteY4" fmla="*/ 125751 h 171372"/>
                          <a:gd name="connsiteX5" fmla="*/ 25705 w 254706"/>
                          <a:gd name="connsiteY5" fmla="*/ 124608 h 171372"/>
                          <a:gd name="connsiteX6" fmla="*/ 521 w 254706"/>
                          <a:gd name="connsiteY6" fmla="*/ 30463 h 171372"/>
                          <a:gd name="connsiteX7" fmla="*/ 15914 w 254706"/>
                          <a:gd name="connsiteY7" fmla="*/ 16175 h 171372"/>
                          <a:gd name="connsiteX8" fmla="*/ 17742 w 254706"/>
                          <a:gd name="connsiteY8" fmla="*/ 16290 h 171372"/>
                          <a:gd name="connsiteX9" fmla="*/ 233313 w 254706"/>
                          <a:gd name="connsiteY9" fmla="*/ 1164 h 171372"/>
                          <a:gd name="connsiteX10" fmla="*/ 244399 w 254706"/>
                          <a:gd name="connsiteY10" fmla="*/ 897 h 171372"/>
                          <a:gd name="connsiteX11" fmla="*/ 254648 w 254706"/>
                          <a:gd name="connsiteY11" fmla="*/ 14994 h 171372"/>
                          <a:gd name="connsiteX12" fmla="*/ 241047 w 254706"/>
                          <a:gd name="connsiteY12" fmla="*/ 102015 h 171372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</a:cxnLst>
                        <a:rect l="l" t="t" r="r" b="b"/>
                        <a:pathLst>
                          <a:path w="254706" h="171372">
                            <a:moveTo>
                              <a:pt x="241047" y="102015"/>
                            </a:moveTo>
                            <a:cubicBezTo>
                              <a:pt x="240894" y="102395"/>
                              <a:pt x="240742" y="102777"/>
                              <a:pt x="240551" y="103158"/>
                            </a:cubicBezTo>
                            <a:cubicBezTo>
                              <a:pt x="225502" y="137600"/>
                              <a:pt x="194755" y="167661"/>
                              <a:pt x="132576" y="171318"/>
                            </a:cubicBezTo>
                            <a:cubicBezTo>
                              <a:pt x="131966" y="171357"/>
                              <a:pt x="131395" y="171395"/>
                              <a:pt x="130823" y="171357"/>
                            </a:cubicBezTo>
                            <a:cubicBezTo>
                              <a:pt x="122632" y="171128"/>
                              <a:pt x="62434" y="168156"/>
                              <a:pt x="26658" y="125751"/>
                            </a:cubicBezTo>
                            <a:cubicBezTo>
                              <a:pt x="26315" y="125370"/>
                              <a:pt x="26048" y="124989"/>
                              <a:pt x="25705" y="124608"/>
                            </a:cubicBezTo>
                            <a:cubicBezTo>
                              <a:pt x="8636" y="103805"/>
                              <a:pt x="-2603" y="73820"/>
                              <a:pt x="521" y="30463"/>
                            </a:cubicBezTo>
                            <a:cubicBezTo>
                              <a:pt x="1093" y="22309"/>
                              <a:pt x="7913" y="16137"/>
                              <a:pt x="15914" y="16175"/>
                            </a:cubicBezTo>
                            <a:cubicBezTo>
                              <a:pt x="16523" y="16175"/>
                              <a:pt x="17133" y="16213"/>
                              <a:pt x="17742" y="16290"/>
                            </a:cubicBezTo>
                            <a:cubicBezTo>
                              <a:pt x="56795" y="21128"/>
                              <a:pt x="161379" y="30310"/>
                              <a:pt x="233313" y="1164"/>
                            </a:cubicBezTo>
                            <a:cubicBezTo>
                              <a:pt x="237046" y="-360"/>
                              <a:pt x="240971" y="-322"/>
                              <a:pt x="244399" y="897"/>
                            </a:cubicBezTo>
                            <a:cubicBezTo>
                              <a:pt x="250152" y="2878"/>
                              <a:pt x="254534" y="8174"/>
                              <a:pt x="254648" y="14994"/>
                            </a:cubicBezTo>
                            <a:cubicBezTo>
                              <a:pt x="254991" y="36863"/>
                              <a:pt x="254229" y="71116"/>
                              <a:pt x="241047" y="102015"/>
                            </a:cubicBezTo>
                            <a:close/>
                          </a:path>
                        </a:pathLst>
                      </a:custGeom>
                      <a:solidFill>
                        <a:srgbClr val="6B1C1D"/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28" name="任意多边形: 形状 227">
                        <a:extLst>
                          <a:ext uri="{FF2B5EF4-FFF2-40B4-BE49-F238E27FC236}">
                            <a16:creationId xmlns:a16="http://schemas.microsoft.com/office/drawing/2014/main" id="{ED241C77-7BFB-896E-D1B7-CB5AA455C249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164345" y="3274418"/>
                        <a:ext cx="214389" cy="92303"/>
                      </a:xfrm>
                      <a:custGeom>
                        <a:avLst/>
                        <a:gdLst>
                          <a:gd name="connsiteX0" fmla="*/ 214389 w 214389"/>
                          <a:gd name="connsiteY0" fmla="*/ 22946 h 92303"/>
                          <a:gd name="connsiteX1" fmla="*/ 213893 w 214389"/>
                          <a:gd name="connsiteY1" fmla="*/ 24089 h 92303"/>
                          <a:gd name="connsiteX2" fmla="*/ 105918 w 214389"/>
                          <a:gd name="connsiteY2" fmla="*/ 92250 h 92303"/>
                          <a:gd name="connsiteX3" fmla="*/ 104166 w 214389"/>
                          <a:gd name="connsiteY3" fmla="*/ 92288 h 92303"/>
                          <a:gd name="connsiteX4" fmla="*/ 0 w 214389"/>
                          <a:gd name="connsiteY4" fmla="*/ 46682 h 92303"/>
                          <a:gd name="connsiteX5" fmla="*/ 114186 w 214389"/>
                          <a:gd name="connsiteY5" fmla="*/ 124 h 92303"/>
                          <a:gd name="connsiteX6" fmla="*/ 214389 w 214389"/>
                          <a:gd name="connsiteY6" fmla="*/ 22946 h 92303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</a:cxnLst>
                        <a:rect l="l" t="t" r="r" b="b"/>
                        <a:pathLst>
                          <a:path w="214389" h="92303">
                            <a:moveTo>
                              <a:pt x="214389" y="22946"/>
                            </a:moveTo>
                            <a:cubicBezTo>
                              <a:pt x="214237" y="23327"/>
                              <a:pt x="214084" y="23708"/>
                              <a:pt x="213893" y="24089"/>
                            </a:cubicBezTo>
                            <a:cubicBezTo>
                              <a:pt x="198844" y="58531"/>
                              <a:pt x="168097" y="88592"/>
                              <a:pt x="105918" y="92250"/>
                            </a:cubicBezTo>
                            <a:cubicBezTo>
                              <a:pt x="105308" y="92288"/>
                              <a:pt x="104737" y="92326"/>
                              <a:pt x="104166" y="92288"/>
                            </a:cubicBezTo>
                            <a:cubicBezTo>
                              <a:pt x="95974" y="92060"/>
                              <a:pt x="35776" y="89088"/>
                              <a:pt x="0" y="46682"/>
                            </a:cubicBezTo>
                            <a:cubicBezTo>
                              <a:pt x="19317" y="20736"/>
                              <a:pt x="62637" y="1877"/>
                              <a:pt x="114186" y="124"/>
                            </a:cubicBezTo>
                            <a:cubicBezTo>
                              <a:pt x="153429" y="-1171"/>
                              <a:pt x="189357" y="7744"/>
                              <a:pt x="214389" y="22946"/>
                            </a:cubicBezTo>
                            <a:close/>
                          </a:path>
                        </a:pathLst>
                      </a:custGeom>
                      <a:solidFill>
                        <a:srgbClr val="F15F60"/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29" name="任意多边形: 形状 228">
                        <a:extLst>
                          <a:ext uri="{FF2B5EF4-FFF2-40B4-BE49-F238E27FC236}">
                            <a16:creationId xmlns:a16="http://schemas.microsoft.com/office/drawing/2014/main" id="{CA69ADCD-AD15-9C4D-7848-B508B692BB81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153097" y="3195321"/>
                        <a:ext cx="228951" cy="71702"/>
                      </a:xfrm>
                      <a:custGeom>
                        <a:avLst/>
                        <a:gdLst>
                          <a:gd name="connsiteX0" fmla="*/ 228951 w 228951"/>
                          <a:gd name="connsiteY0" fmla="*/ 888 h 71702"/>
                          <a:gd name="connsiteX1" fmla="*/ 203272 w 228951"/>
                          <a:gd name="connsiteY1" fmla="*/ 38759 h 71702"/>
                          <a:gd name="connsiteX2" fmla="*/ 10257 w 228951"/>
                          <a:gd name="connsiteY2" fmla="*/ 51408 h 71702"/>
                          <a:gd name="connsiteX3" fmla="*/ 466 w 228951"/>
                          <a:gd name="connsiteY3" fmla="*/ 16128 h 71702"/>
                          <a:gd name="connsiteX4" fmla="*/ 2295 w 228951"/>
                          <a:gd name="connsiteY4" fmla="*/ 16242 h 71702"/>
                          <a:gd name="connsiteX5" fmla="*/ 217865 w 228951"/>
                          <a:gd name="connsiteY5" fmla="*/ 1116 h 71702"/>
                          <a:gd name="connsiteX6" fmla="*/ 228951 w 228951"/>
                          <a:gd name="connsiteY6" fmla="*/ 888 h 71702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</a:cxnLst>
                        <a:rect l="l" t="t" r="r" b="b"/>
                        <a:pathLst>
                          <a:path w="228951" h="71702">
                            <a:moveTo>
                              <a:pt x="228951" y="888"/>
                            </a:moveTo>
                            <a:cubicBezTo>
                              <a:pt x="220188" y="29729"/>
                              <a:pt x="203272" y="38759"/>
                              <a:pt x="203272" y="38759"/>
                            </a:cubicBezTo>
                            <a:cubicBezTo>
                              <a:pt x="103260" y="104596"/>
                              <a:pt x="10257" y="51408"/>
                              <a:pt x="10257" y="51408"/>
                            </a:cubicBezTo>
                            <a:cubicBezTo>
                              <a:pt x="161" y="45236"/>
                              <a:pt x="-868" y="29653"/>
                              <a:pt x="466" y="16128"/>
                            </a:cubicBezTo>
                            <a:cubicBezTo>
                              <a:pt x="1076" y="16128"/>
                              <a:pt x="1685" y="16166"/>
                              <a:pt x="2295" y="16242"/>
                            </a:cubicBezTo>
                            <a:cubicBezTo>
                              <a:pt x="41347" y="21081"/>
                              <a:pt x="145931" y="30263"/>
                              <a:pt x="217865" y="1116"/>
                            </a:cubicBezTo>
                            <a:cubicBezTo>
                              <a:pt x="221598" y="-332"/>
                              <a:pt x="225523" y="-332"/>
                              <a:pt x="228951" y="888"/>
                            </a:cubicBez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</p:grpSp>
                <p:sp>
                  <p:nvSpPr>
                    <p:cNvPr id="226" name="任意多边形: 形状 225">
                      <a:extLst>
                        <a:ext uri="{FF2B5EF4-FFF2-40B4-BE49-F238E27FC236}">
                          <a16:creationId xmlns:a16="http://schemas.microsoft.com/office/drawing/2014/main" id="{057BF31F-40E5-DE53-9E20-46FACF61D0E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200676" y="3064573"/>
                      <a:ext cx="36363" cy="80579"/>
                    </a:xfrm>
                    <a:custGeom>
                      <a:avLst/>
                      <a:gdLst>
                        <a:gd name="connsiteX0" fmla="*/ 30192 w 36363"/>
                        <a:gd name="connsiteY0" fmla="*/ 0 h 80579"/>
                        <a:gd name="connsiteX1" fmla="*/ 13847 w 36363"/>
                        <a:gd name="connsiteY1" fmla="*/ 48197 h 80579"/>
                        <a:gd name="connsiteX2" fmla="*/ 30001 w 36363"/>
                        <a:gd name="connsiteY2" fmla="*/ 76543 h 80579"/>
                        <a:gd name="connsiteX3" fmla="*/ 36364 w 36363"/>
                        <a:gd name="connsiteY3" fmla="*/ 78600 h 80579"/>
                        <a:gd name="connsiteX4" fmla="*/ 22610 w 36363"/>
                        <a:gd name="connsiteY4" fmla="*/ 80505 h 80579"/>
                        <a:gd name="connsiteX5" fmla="*/ 321 w 36363"/>
                        <a:gd name="connsiteY5" fmla="*/ 60579 h 80579"/>
                        <a:gd name="connsiteX6" fmla="*/ 30192 w 36363"/>
                        <a:gd name="connsiteY6" fmla="*/ 0 h 80579"/>
                        <a:gd name="connsiteX7" fmla="*/ 30192 w 36363"/>
                        <a:gd name="connsiteY7" fmla="*/ 0 h 8057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36363" h="80579">
                          <a:moveTo>
                            <a:pt x="30192" y="0"/>
                          </a:moveTo>
                          <a:cubicBezTo>
                            <a:pt x="25048" y="16421"/>
                            <a:pt x="17580" y="32004"/>
                            <a:pt x="13847" y="48197"/>
                          </a:cubicBezTo>
                          <a:cubicBezTo>
                            <a:pt x="10265" y="63894"/>
                            <a:pt x="14570" y="71628"/>
                            <a:pt x="30001" y="76543"/>
                          </a:cubicBezTo>
                          <a:cubicBezTo>
                            <a:pt x="32097" y="77343"/>
                            <a:pt x="34268" y="77800"/>
                            <a:pt x="36364" y="78600"/>
                          </a:cubicBezTo>
                          <a:cubicBezTo>
                            <a:pt x="32021" y="79972"/>
                            <a:pt x="27448" y="80848"/>
                            <a:pt x="22610" y="80505"/>
                          </a:cubicBezTo>
                          <a:cubicBezTo>
                            <a:pt x="11599" y="80391"/>
                            <a:pt x="1655" y="71857"/>
                            <a:pt x="321" y="60579"/>
                          </a:cubicBezTo>
                          <a:cubicBezTo>
                            <a:pt x="-2460" y="37795"/>
                            <a:pt x="13275" y="13716"/>
                            <a:pt x="30192" y="0"/>
                          </a:cubicBezTo>
                          <a:lnTo>
                            <a:pt x="30192" y="0"/>
                          </a:lnTo>
                          <a:close/>
                        </a:path>
                      </a:pathLst>
                    </a:custGeom>
                    <a:solidFill>
                      <a:srgbClr val="6B1C1D"/>
                    </a:solidFill>
                    <a:ln w="38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</p:grpSp>
            <p:grpSp>
              <p:nvGrpSpPr>
                <p:cNvPr id="193" name="图形 1039">
                  <a:extLst>
                    <a:ext uri="{FF2B5EF4-FFF2-40B4-BE49-F238E27FC236}">
                      <a16:creationId xmlns:a16="http://schemas.microsoft.com/office/drawing/2014/main" id="{97CE4337-D545-4911-8CE5-651BA52AE033}"/>
                    </a:ext>
                  </a:extLst>
                </p:cNvPr>
                <p:cNvGrpSpPr/>
                <p:nvPr/>
              </p:nvGrpSpPr>
              <p:grpSpPr>
                <a:xfrm>
                  <a:off x="10091221" y="2481554"/>
                  <a:ext cx="390683" cy="379842"/>
                  <a:chOff x="10091221" y="2481554"/>
                  <a:chExt cx="390683" cy="379842"/>
                </a:xfrm>
              </p:grpSpPr>
              <p:sp>
                <p:nvSpPr>
                  <p:cNvPr id="194" name="任意多边形: 形状 193">
                    <a:extLst>
                      <a:ext uri="{FF2B5EF4-FFF2-40B4-BE49-F238E27FC236}">
                        <a16:creationId xmlns:a16="http://schemas.microsoft.com/office/drawing/2014/main" id="{D1AE561C-6726-75A5-694A-5BEA42ABAA35}"/>
                      </a:ext>
                    </a:extLst>
                  </p:cNvPr>
                  <p:cNvSpPr/>
                  <p:nvPr/>
                </p:nvSpPr>
                <p:spPr>
                  <a:xfrm>
                    <a:off x="10091221" y="2586529"/>
                    <a:ext cx="390683" cy="274866"/>
                  </a:xfrm>
                  <a:custGeom>
                    <a:avLst/>
                    <a:gdLst>
                      <a:gd name="connsiteX0" fmla="*/ 335605 w 390683"/>
                      <a:gd name="connsiteY0" fmla="*/ 225021 h 274866"/>
                      <a:gd name="connsiteX1" fmla="*/ 14689 w 390683"/>
                      <a:gd name="connsiteY1" fmla="*/ 158423 h 274866"/>
                      <a:gd name="connsiteX2" fmla="*/ 4593 w 390683"/>
                      <a:gd name="connsiteY2" fmla="*/ 58791 h 274866"/>
                      <a:gd name="connsiteX3" fmla="*/ 9736 w 390683"/>
                      <a:gd name="connsiteY3" fmla="*/ 42180 h 274866"/>
                      <a:gd name="connsiteX4" fmla="*/ 30691 w 390683"/>
                      <a:gd name="connsiteY4" fmla="*/ 43056 h 274866"/>
                      <a:gd name="connsiteX5" fmla="*/ 50199 w 390683"/>
                      <a:gd name="connsiteY5" fmla="*/ 39589 h 274866"/>
                      <a:gd name="connsiteX6" fmla="*/ 93480 w 390683"/>
                      <a:gd name="connsiteY6" fmla="*/ 40084 h 274866"/>
                      <a:gd name="connsiteX7" fmla="*/ 98166 w 390683"/>
                      <a:gd name="connsiteY7" fmla="*/ 40694 h 274866"/>
                      <a:gd name="connsiteX8" fmla="*/ 131694 w 390683"/>
                      <a:gd name="connsiteY8" fmla="*/ 36083 h 274866"/>
                      <a:gd name="connsiteX9" fmla="*/ 158631 w 390683"/>
                      <a:gd name="connsiteY9" fmla="*/ 7013 h 274866"/>
                      <a:gd name="connsiteX10" fmla="*/ 185148 w 390683"/>
                      <a:gd name="connsiteY10" fmla="*/ 1603 h 274866"/>
                      <a:gd name="connsiteX11" fmla="*/ 248052 w 390683"/>
                      <a:gd name="connsiteY11" fmla="*/ 3318 h 274866"/>
                      <a:gd name="connsiteX12" fmla="*/ 353436 w 390683"/>
                      <a:gd name="connsiteY12" fmla="*/ 48352 h 274866"/>
                      <a:gd name="connsiteX13" fmla="*/ 360256 w 390683"/>
                      <a:gd name="connsiteY13" fmla="*/ 54486 h 274866"/>
                      <a:gd name="connsiteX14" fmla="*/ 362733 w 390683"/>
                      <a:gd name="connsiteY14" fmla="*/ 56924 h 274866"/>
                      <a:gd name="connsiteX15" fmla="*/ 383421 w 390683"/>
                      <a:gd name="connsiteY15" fmla="*/ 86261 h 274866"/>
                      <a:gd name="connsiteX16" fmla="*/ 335605 w 390683"/>
                      <a:gd name="connsiteY16" fmla="*/ 225021 h 2748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</a:cxnLst>
                    <a:rect l="l" t="t" r="r" b="b"/>
                    <a:pathLst>
                      <a:path w="390683" h="274866">
                        <a:moveTo>
                          <a:pt x="335605" y="225021"/>
                        </a:moveTo>
                        <a:cubicBezTo>
                          <a:pt x="236431" y="327739"/>
                          <a:pt x="67038" y="254816"/>
                          <a:pt x="14689" y="158423"/>
                        </a:cubicBezTo>
                        <a:cubicBezTo>
                          <a:pt x="-2075" y="126990"/>
                          <a:pt x="-3065" y="92929"/>
                          <a:pt x="4593" y="58791"/>
                        </a:cubicBezTo>
                        <a:cubicBezTo>
                          <a:pt x="5736" y="53686"/>
                          <a:pt x="5507" y="45647"/>
                          <a:pt x="9736" y="42180"/>
                        </a:cubicBezTo>
                        <a:cubicBezTo>
                          <a:pt x="15832" y="37150"/>
                          <a:pt x="24023" y="43284"/>
                          <a:pt x="30691" y="43056"/>
                        </a:cubicBezTo>
                        <a:cubicBezTo>
                          <a:pt x="36825" y="42865"/>
                          <a:pt x="43836" y="40236"/>
                          <a:pt x="50199" y="39589"/>
                        </a:cubicBezTo>
                        <a:cubicBezTo>
                          <a:pt x="64600" y="38141"/>
                          <a:pt x="79116" y="38331"/>
                          <a:pt x="93480" y="40084"/>
                        </a:cubicBezTo>
                        <a:cubicBezTo>
                          <a:pt x="94966" y="40275"/>
                          <a:pt x="96528" y="40503"/>
                          <a:pt x="98166" y="40694"/>
                        </a:cubicBezTo>
                        <a:cubicBezTo>
                          <a:pt x="109330" y="42218"/>
                          <a:pt x="123465" y="44008"/>
                          <a:pt x="131694" y="36083"/>
                        </a:cubicBezTo>
                        <a:cubicBezTo>
                          <a:pt x="141219" y="26901"/>
                          <a:pt x="145905" y="13833"/>
                          <a:pt x="158631" y="7013"/>
                        </a:cubicBezTo>
                        <a:cubicBezTo>
                          <a:pt x="165680" y="3241"/>
                          <a:pt x="177490" y="2632"/>
                          <a:pt x="185148" y="1603"/>
                        </a:cubicBezTo>
                        <a:cubicBezTo>
                          <a:pt x="206332" y="-1216"/>
                          <a:pt x="227630" y="-112"/>
                          <a:pt x="248052" y="3318"/>
                        </a:cubicBezTo>
                        <a:cubicBezTo>
                          <a:pt x="285999" y="9604"/>
                          <a:pt x="324595" y="23815"/>
                          <a:pt x="353436" y="48352"/>
                        </a:cubicBezTo>
                        <a:cubicBezTo>
                          <a:pt x="355798" y="50333"/>
                          <a:pt x="358047" y="52352"/>
                          <a:pt x="360256" y="54486"/>
                        </a:cubicBezTo>
                        <a:cubicBezTo>
                          <a:pt x="361094" y="55286"/>
                          <a:pt x="361933" y="56086"/>
                          <a:pt x="362733" y="56924"/>
                        </a:cubicBezTo>
                        <a:cubicBezTo>
                          <a:pt x="372105" y="66487"/>
                          <a:pt x="378887" y="76317"/>
                          <a:pt x="383421" y="86261"/>
                        </a:cubicBezTo>
                        <a:cubicBezTo>
                          <a:pt x="404681" y="132858"/>
                          <a:pt x="376410" y="182731"/>
                          <a:pt x="335605" y="225021"/>
                        </a:cubicBezTo>
                        <a:close/>
                      </a:path>
                    </a:pathLst>
                  </a:custGeom>
                  <a:solidFill>
                    <a:srgbClr val="F8A374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5" name="任意多边形: 形状 194">
                    <a:extLst>
                      <a:ext uri="{FF2B5EF4-FFF2-40B4-BE49-F238E27FC236}">
                        <a16:creationId xmlns:a16="http://schemas.microsoft.com/office/drawing/2014/main" id="{FF1D45E3-EAEA-C539-B2CF-E971004C9424}"/>
                      </a:ext>
                    </a:extLst>
                  </p:cNvPr>
                  <p:cNvSpPr/>
                  <p:nvPr/>
                </p:nvSpPr>
                <p:spPr>
                  <a:xfrm>
                    <a:off x="10189372" y="2586568"/>
                    <a:ext cx="285416" cy="206940"/>
                  </a:xfrm>
                  <a:custGeom>
                    <a:avLst/>
                    <a:gdLst>
                      <a:gd name="connsiteX0" fmla="*/ 260962 w 285416"/>
                      <a:gd name="connsiteY0" fmla="*/ 156822 h 206940"/>
                      <a:gd name="connsiteX1" fmla="*/ 175427 w 285416"/>
                      <a:gd name="connsiteY1" fmla="*/ 202580 h 206940"/>
                      <a:gd name="connsiteX2" fmla="*/ 166169 w 285416"/>
                      <a:gd name="connsiteY2" fmla="*/ 190541 h 206940"/>
                      <a:gd name="connsiteX3" fmla="*/ 148757 w 285416"/>
                      <a:gd name="connsiteY3" fmla="*/ 188064 h 206940"/>
                      <a:gd name="connsiteX4" fmla="*/ 117097 w 285416"/>
                      <a:gd name="connsiteY4" fmla="*/ 135715 h 206940"/>
                      <a:gd name="connsiteX5" fmla="*/ 115763 w 285416"/>
                      <a:gd name="connsiteY5" fmla="*/ 137277 h 206940"/>
                      <a:gd name="connsiteX6" fmla="*/ 108143 w 285416"/>
                      <a:gd name="connsiteY6" fmla="*/ 143602 h 206940"/>
                      <a:gd name="connsiteX7" fmla="*/ 88635 w 285416"/>
                      <a:gd name="connsiteY7" fmla="*/ 141925 h 206940"/>
                      <a:gd name="connsiteX8" fmla="*/ 64595 w 285416"/>
                      <a:gd name="connsiteY8" fmla="*/ 118494 h 206940"/>
                      <a:gd name="connsiteX9" fmla="*/ 59565 w 285416"/>
                      <a:gd name="connsiteY9" fmla="*/ 112055 h 206940"/>
                      <a:gd name="connsiteX10" fmla="*/ 30990 w 285416"/>
                      <a:gd name="connsiteY10" fmla="*/ 110988 h 206940"/>
                      <a:gd name="connsiteX11" fmla="*/ 472 w 285416"/>
                      <a:gd name="connsiteY11" fmla="*/ 68735 h 206940"/>
                      <a:gd name="connsiteX12" fmla="*/ 15 w 285416"/>
                      <a:gd name="connsiteY12" fmla="*/ 40694 h 206940"/>
                      <a:gd name="connsiteX13" fmla="*/ 33543 w 285416"/>
                      <a:gd name="connsiteY13" fmla="*/ 36083 h 206940"/>
                      <a:gd name="connsiteX14" fmla="*/ 60480 w 285416"/>
                      <a:gd name="connsiteY14" fmla="*/ 7013 h 206940"/>
                      <a:gd name="connsiteX15" fmla="*/ 86997 w 285416"/>
                      <a:gd name="connsiteY15" fmla="*/ 1603 h 206940"/>
                      <a:gd name="connsiteX16" fmla="*/ 149900 w 285416"/>
                      <a:gd name="connsiteY16" fmla="*/ 3318 h 206940"/>
                      <a:gd name="connsiteX17" fmla="*/ 255285 w 285416"/>
                      <a:gd name="connsiteY17" fmla="*/ 48352 h 206940"/>
                      <a:gd name="connsiteX18" fmla="*/ 253646 w 285416"/>
                      <a:gd name="connsiteY18" fmla="*/ 56505 h 206940"/>
                      <a:gd name="connsiteX19" fmla="*/ 264582 w 285416"/>
                      <a:gd name="connsiteY19" fmla="*/ 56924 h 206940"/>
                      <a:gd name="connsiteX20" fmla="*/ 273192 w 285416"/>
                      <a:gd name="connsiteY20" fmla="*/ 60620 h 206940"/>
                      <a:gd name="connsiteX21" fmla="*/ 283593 w 285416"/>
                      <a:gd name="connsiteY21" fmla="*/ 75974 h 206940"/>
                      <a:gd name="connsiteX22" fmla="*/ 285308 w 285416"/>
                      <a:gd name="connsiteY22" fmla="*/ 86261 h 206940"/>
                      <a:gd name="connsiteX23" fmla="*/ 260962 w 285416"/>
                      <a:gd name="connsiteY23" fmla="*/ 156822 h 2069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</a:cxnLst>
                    <a:rect l="l" t="t" r="r" b="b"/>
                    <a:pathLst>
                      <a:path w="285416" h="206940">
                        <a:moveTo>
                          <a:pt x="260962" y="156822"/>
                        </a:moveTo>
                        <a:cubicBezTo>
                          <a:pt x="233949" y="196027"/>
                          <a:pt x="195658" y="216487"/>
                          <a:pt x="175427" y="202580"/>
                        </a:cubicBezTo>
                        <a:cubicBezTo>
                          <a:pt x="171237" y="199723"/>
                          <a:pt x="168188" y="195608"/>
                          <a:pt x="166169" y="190541"/>
                        </a:cubicBezTo>
                        <a:cubicBezTo>
                          <a:pt x="160530" y="192255"/>
                          <a:pt x="154168" y="190655"/>
                          <a:pt x="148757" y="188064"/>
                        </a:cubicBezTo>
                        <a:cubicBezTo>
                          <a:pt x="127802" y="178006"/>
                          <a:pt x="118887" y="158270"/>
                          <a:pt x="117097" y="135715"/>
                        </a:cubicBezTo>
                        <a:cubicBezTo>
                          <a:pt x="116677" y="136210"/>
                          <a:pt x="116220" y="136782"/>
                          <a:pt x="115763" y="137277"/>
                        </a:cubicBezTo>
                        <a:cubicBezTo>
                          <a:pt x="113591" y="139754"/>
                          <a:pt x="111153" y="142192"/>
                          <a:pt x="108143" y="143602"/>
                        </a:cubicBezTo>
                        <a:cubicBezTo>
                          <a:pt x="102008" y="146497"/>
                          <a:pt x="94732" y="144859"/>
                          <a:pt x="88635" y="141925"/>
                        </a:cubicBezTo>
                        <a:cubicBezTo>
                          <a:pt x="77396" y="136553"/>
                          <a:pt x="69623" y="128400"/>
                          <a:pt x="64595" y="118494"/>
                        </a:cubicBezTo>
                        <a:cubicBezTo>
                          <a:pt x="62690" y="116475"/>
                          <a:pt x="61051" y="114341"/>
                          <a:pt x="59565" y="112055"/>
                        </a:cubicBezTo>
                        <a:cubicBezTo>
                          <a:pt x="50764" y="116170"/>
                          <a:pt x="40096" y="114646"/>
                          <a:pt x="30990" y="110988"/>
                        </a:cubicBezTo>
                        <a:cubicBezTo>
                          <a:pt x="12550" y="103635"/>
                          <a:pt x="1196" y="88547"/>
                          <a:pt x="472" y="68735"/>
                        </a:cubicBezTo>
                        <a:cubicBezTo>
                          <a:pt x="167" y="59553"/>
                          <a:pt x="-61" y="50180"/>
                          <a:pt x="15" y="40694"/>
                        </a:cubicBezTo>
                        <a:cubicBezTo>
                          <a:pt x="11178" y="42217"/>
                          <a:pt x="25313" y="44008"/>
                          <a:pt x="33543" y="36083"/>
                        </a:cubicBezTo>
                        <a:cubicBezTo>
                          <a:pt x="43068" y="26901"/>
                          <a:pt x="47754" y="13833"/>
                          <a:pt x="60480" y="7013"/>
                        </a:cubicBezTo>
                        <a:cubicBezTo>
                          <a:pt x="67529" y="3241"/>
                          <a:pt x="79339" y="2632"/>
                          <a:pt x="86997" y="1603"/>
                        </a:cubicBezTo>
                        <a:cubicBezTo>
                          <a:pt x="108181" y="-1216"/>
                          <a:pt x="129479" y="-112"/>
                          <a:pt x="149900" y="3318"/>
                        </a:cubicBezTo>
                        <a:cubicBezTo>
                          <a:pt x="187848" y="9604"/>
                          <a:pt x="226443" y="23815"/>
                          <a:pt x="255285" y="48352"/>
                        </a:cubicBezTo>
                        <a:cubicBezTo>
                          <a:pt x="255018" y="51133"/>
                          <a:pt x="254446" y="53838"/>
                          <a:pt x="253646" y="56505"/>
                        </a:cubicBezTo>
                        <a:cubicBezTo>
                          <a:pt x="257533" y="56048"/>
                          <a:pt x="261190" y="56162"/>
                          <a:pt x="264582" y="56924"/>
                        </a:cubicBezTo>
                        <a:cubicBezTo>
                          <a:pt x="267705" y="57610"/>
                          <a:pt x="270601" y="58829"/>
                          <a:pt x="273192" y="60620"/>
                        </a:cubicBezTo>
                        <a:cubicBezTo>
                          <a:pt x="278259" y="64087"/>
                          <a:pt x="281688" y="69383"/>
                          <a:pt x="283593" y="75974"/>
                        </a:cubicBezTo>
                        <a:cubicBezTo>
                          <a:pt x="284508" y="79136"/>
                          <a:pt x="285079" y="82565"/>
                          <a:pt x="285308" y="86261"/>
                        </a:cubicBezTo>
                        <a:cubicBezTo>
                          <a:pt x="286489" y="105730"/>
                          <a:pt x="278031" y="132057"/>
                          <a:pt x="260962" y="156822"/>
                        </a:cubicBezTo>
                        <a:close/>
                      </a:path>
                    </a:pathLst>
                  </a:custGeom>
                  <a:solidFill>
                    <a:srgbClr val="F8A374">
                      <a:alpha val="68000"/>
                    </a:srgbClr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196" name="图形 1039">
                    <a:extLst>
                      <a:ext uri="{FF2B5EF4-FFF2-40B4-BE49-F238E27FC236}">
                        <a16:creationId xmlns:a16="http://schemas.microsoft.com/office/drawing/2014/main" id="{D3070A74-3B1F-D5AF-8839-E4F2AF3E5AF8}"/>
                      </a:ext>
                    </a:extLst>
                  </p:cNvPr>
                  <p:cNvGrpSpPr/>
                  <p:nvPr/>
                </p:nvGrpSpPr>
                <p:grpSpPr>
                  <a:xfrm>
                    <a:off x="10194515" y="2481554"/>
                    <a:ext cx="285433" cy="299571"/>
                    <a:chOff x="10194515" y="2481554"/>
                    <a:chExt cx="285433" cy="299571"/>
                  </a:xfrm>
                </p:grpSpPr>
                <p:sp>
                  <p:nvSpPr>
                    <p:cNvPr id="201" name="任意多边形: 形状 200">
                      <a:extLst>
                        <a:ext uri="{FF2B5EF4-FFF2-40B4-BE49-F238E27FC236}">
                          <a16:creationId xmlns:a16="http://schemas.microsoft.com/office/drawing/2014/main" id="{2B738730-A743-6198-662D-3A537D8A3C0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194515" y="2481554"/>
                      <a:ext cx="128180" cy="207108"/>
                    </a:xfrm>
                    <a:custGeom>
                      <a:avLst/>
                      <a:gdLst>
                        <a:gd name="connsiteX0" fmla="*/ 113592 w 128180"/>
                        <a:gd name="connsiteY0" fmla="*/ 83528 h 207108"/>
                        <a:gd name="connsiteX1" fmla="*/ 78806 w 128180"/>
                        <a:gd name="connsiteY1" fmla="*/ 150127 h 207108"/>
                        <a:gd name="connsiteX2" fmla="*/ 76406 w 128180"/>
                        <a:gd name="connsiteY2" fmla="*/ 179731 h 207108"/>
                        <a:gd name="connsiteX3" fmla="*/ 61357 w 128180"/>
                        <a:gd name="connsiteY3" fmla="*/ 203696 h 207108"/>
                        <a:gd name="connsiteX4" fmla="*/ 60899 w 128180"/>
                        <a:gd name="connsiteY4" fmla="*/ 203963 h 207108"/>
                        <a:gd name="connsiteX5" fmla="*/ 59566 w 128180"/>
                        <a:gd name="connsiteY5" fmla="*/ 204648 h 207108"/>
                        <a:gd name="connsiteX6" fmla="*/ 30991 w 128180"/>
                        <a:gd name="connsiteY6" fmla="*/ 203582 h 207108"/>
                        <a:gd name="connsiteX7" fmla="*/ 473 w 128180"/>
                        <a:gd name="connsiteY7" fmla="*/ 161329 h 207108"/>
                        <a:gd name="connsiteX8" fmla="*/ 12169 w 128180"/>
                        <a:gd name="connsiteY8" fmla="*/ 56135 h 207108"/>
                        <a:gd name="connsiteX9" fmla="*/ 91990 w 128180"/>
                        <a:gd name="connsiteY9" fmla="*/ 2604 h 207108"/>
                        <a:gd name="connsiteX10" fmla="*/ 119498 w 128180"/>
                        <a:gd name="connsiteY10" fmla="*/ 24359 h 207108"/>
                        <a:gd name="connsiteX11" fmla="*/ 122583 w 128180"/>
                        <a:gd name="connsiteY11" fmla="*/ 29350 h 207108"/>
                        <a:gd name="connsiteX12" fmla="*/ 125936 w 128180"/>
                        <a:gd name="connsiteY12" fmla="*/ 37123 h 207108"/>
                        <a:gd name="connsiteX13" fmla="*/ 127269 w 128180"/>
                        <a:gd name="connsiteY13" fmla="*/ 42152 h 207108"/>
                        <a:gd name="connsiteX14" fmla="*/ 113592 w 128180"/>
                        <a:gd name="connsiteY14" fmla="*/ 83528 h 20710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</a:cxnLst>
                      <a:rect l="l" t="t" r="r" b="b"/>
                      <a:pathLst>
                        <a:path w="128180" h="207108">
                          <a:moveTo>
                            <a:pt x="113592" y="83528"/>
                          </a:moveTo>
                          <a:cubicBezTo>
                            <a:pt x="93818" y="101550"/>
                            <a:pt x="81398" y="122581"/>
                            <a:pt x="78806" y="150127"/>
                          </a:cubicBezTo>
                          <a:cubicBezTo>
                            <a:pt x="77892" y="159995"/>
                            <a:pt x="78349" y="169977"/>
                            <a:pt x="76406" y="179731"/>
                          </a:cubicBezTo>
                          <a:cubicBezTo>
                            <a:pt x="74501" y="189256"/>
                            <a:pt x="69739" y="198857"/>
                            <a:pt x="61357" y="203696"/>
                          </a:cubicBezTo>
                          <a:cubicBezTo>
                            <a:pt x="61204" y="203810"/>
                            <a:pt x="61052" y="203886"/>
                            <a:pt x="60899" y="203963"/>
                          </a:cubicBezTo>
                          <a:cubicBezTo>
                            <a:pt x="60443" y="204191"/>
                            <a:pt x="60023" y="204458"/>
                            <a:pt x="59566" y="204648"/>
                          </a:cubicBezTo>
                          <a:cubicBezTo>
                            <a:pt x="50765" y="208763"/>
                            <a:pt x="40097" y="207239"/>
                            <a:pt x="30991" y="203582"/>
                          </a:cubicBezTo>
                          <a:cubicBezTo>
                            <a:pt x="12551" y="196228"/>
                            <a:pt x="1197" y="181141"/>
                            <a:pt x="473" y="161329"/>
                          </a:cubicBezTo>
                          <a:cubicBezTo>
                            <a:pt x="-746" y="126658"/>
                            <a:pt x="-479" y="88977"/>
                            <a:pt x="12169" y="56135"/>
                          </a:cubicBezTo>
                          <a:cubicBezTo>
                            <a:pt x="23561" y="26607"/>
                            <a:pt x="57089" y="-10160"/>
                            <a:pt x="91990" y="2604"/>
                          </a:cubicBezTo>
                          <a:cubicBezTo>
                            <a:pt x="103114" y="6681"/>
                            <a:pt x="112601" y="14682"/>
                            <a:pt x="119498" y="24359"/>
                          </a:cubicBezTo>
                          <a:cubicBezTo>
                            <a:pt x="120640" y="25959"/>
                            <a:pt x="121669" y="27636"/>
                            <a:pt x="122583" y="29350"/>
                          </a:cubicBezTo>
                          <a:cubicBezTo>
                            <a:pt x="123955" y="31865"/>
                            <a:pt x="125098" y="34456"/>
                            <a:pt x="125936" y="37123"/>
                          </a:cubicBezTo>
                          <a:cubicBezTo>
                            <a:pt x="126469" y="38799"/>
                            <a:pt x="126927" y="40476"/>
                            <a:pt x="127269" y="42152"/>
                          </a:cubicBezTo>
                          <a:cubicBezTo>
                            <a:pt x="130317" y="56935"/>
                            <a:pt x="125708" y="72479"/>
                            <a:pt x="113592" y="83528"/>
                          </a:cubicBezTo>
                          <a:close/>
                        </a:path>
                      </a:pathLst>
                    </a:custGeom>
                    <a:solidFill>
                      <a:srgbClr val="F8A374"/>
                    </a:solidFill>
                    <a:ln w="38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grpSp>
                  <p:nvGrpSpPr>
                    <p:cNvPr id="202" name="图形 1039">
                      <a:extLst>
                        <a:ext uri="{FF2B5EF4-FFF2-40B4-BE49-F238E27FC236}">
                          <a16:creationId xmlns:a16="http://schemas.microsoft.com/office/drawing/2014/main" id="{860CE6E6-B672-5989-A4A6-18A8089EA4D6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10243035" y="2510942"/>
                      <a:ext cx="146930" cy="208361"/>
                      <a:chOff x="10243035" y="2510942"/>
                      <a:chExt cx="146930" cy="208361"/>
                    </a:xfrm>
                  </p:grpSpPr>
                  <p:sp>
                    <p:nvSpPr>
                      <p:cNvPr id="209" name="任意多边形: 形状 208">
                        <a:extLst>
                          <a:ext uri="{FF2B5EF4-FFF2-40B4-BE49-F238E27FC236}">
                            <a16:creationId xmlns:a16="http://schemas.microsoft.com/office/drawing/2014/main" id="{92D5BA62-A3F7-636A-13F6-84A0EFC08EB2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243035" y="2510942"/>
                        <a:ext cx="138855" cy="196740"/>
                      </a:xfrm>
                      <a:custGeom>
                        <a:avLst/>
                        <a:gdLst>
                          <a:gd name="connsiteX0" fmla="*/ 137691 w 138855"/>
                          <a:gd name="connsiteY0" fmla="*/ 59398 h 196740"/>
                          <a:gd name="connsiteX1" fmla="*/ 120089 w 138855"/>
                          <a:gd name="connsiteY1" fmla="*/ 85154 h 196740"/>
                          <a:gd name="connsiteX2" fmla="*/ 77417 w 138855"/>
                          <a:gd name="connsiteY2" fmla="*/ 146990 h 196740"/>
                          <a:gd name="connsiteX3" fmla="*/ 69073 w 138855"/>
                          <a:gd name="connsiteY3" fmla="*/ 174231 h 196740"/>
                          <a:gd name="connsiteX4" fmla="*/ 66520 w 138855"/>
                          <a:gd name="connsiteY4" fmla="*/ 178880 h 196740"/>
                          <a:gd name="connsiteX5" fmla="*/ 59167 w 138855"/>
                          <a:gd name="connsiteY5" fmla="*/ 188900 h 196740"/>
                          <a:gd name="connsiteX6" fmla="*/ 51547 w 138855"/>
                          <a:gd name="connsiteY6" fmla="*/ 195225 h 196740"/>
                          <a:gd name="connsiteX7" fmla="*/ 32040 w 138855"/>
                          <a:gd name="connsiteY7" fmla="*/ 193548 h 196740"/>
                          <a:gd name="connsiteX8" fmla="*/ 16037 w 138855"/>
                          <a:gd name="connsiteY8" fmla="*/ 181737 h 196740"/>
                          <a:gd name="connsiteX9" fmla="*/ 11009 w 138855"/>
                          <a:gd name="connsiteY9" fmla="*/ 175298 h 196740"/>
                          <a:gd name="connsiteX10" fmla="*/ 22743 w 138855"/>
                          <a:gd name="connsiteY10" fmla="*/ 45568 h 196740"/>
                          <a:gd name="connsiteX11" fmla="*/ 74025 w 138855"/>
                          <a:gd name="connsiteY11" fmla="*/ 0 h 196740"/>
                          <a:gd name="connsiteX12" fmla="*/ 77379 w 138855"/>
                          <a:gd name="connsiteY12" fmla="*/ 7773 h 196740"/>
                          <a:gd name="connsiteX13" fmla="*/ 78713 w 138855"/>
                          <a:gd name="connsiteY13" fmla="*/ 12802 h 196740"/>
                          <a:gd name="connsiteX14" fmla="*/ 116546 w 138855"/>
                          <a:gd name="connsiteY14" fmla="*/ 13868 h 196740"/>
                          <a:gd name="connsiteX15" fmla="*/ 133080 w 138855"/>
                          <a:gd name="connsiteY15" fmla="*/ 27013 h 196740"/>
                          <a:gd name="connsiteX16" fmla="*/ 133157 w 138855"/>
                          <a:gd name="connsiteY16" fmla="*/ 27165 h 196740"/>
                          <a:gd name="connsiteX17" fmla="*/ 137995 w 138855"/>
                          <a:gd name="connsiteY17" fmla="*/ 40615 h 196740"/>
                          <a:gd name="connsiteX18" fmla="*/ 138682 w 138855"/>
                          <a:gd name="connsiteY18" fmla="*/ 45491 h 196740"/>
                          <a:gd name="connsiteX19" fmla="*/ 137691 w 138855"/>
                          <a:gd name="connsiteY19" fmla="*/ 59398 h 196740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38855" h="196740">
                            <a:moveTo>
                              <a:pt x="137691" y="59398"/>
                            </a:moveTo>
                            <a:cubicBezTo>
                              <a:pt x="135329" y="69380"/>
                              <a:pt x="129347" y="78562"/>
                              <a:pt x="120089" y="85154"/>
                            </a:cubicBezTo>
                            <a:cubicBezTo>
                              <a:pt x="98257" y="100584"/>
                              <a:pt x="83361" y="119939"/>
                              <a:pt x="77417" y="146990"/>
                            </a:cubicBezTo>
                            <a:cubicBezTo>
                              <a:pt x="75130" y="157391"/>
                              <a:pt x="73149" y="166002"/>
                              <a:pt x="69073" y="174231"/>
                            </a:cubicBezTo>
                            <a:cubicBezTo>
                              <a:pt x="68272" y="175793"/>
                              <a:pt x="67472" y="177318"/>
                              <a:pt x="66520" y="178880"/>
                            </a:cubicBezTo>
                            <a:cubicBezTo>
                              <a:pt x="64539" y="182194"/>
                              <a:pt x="62139" y="185509"/>
                              <a:pt x="59167" y="188900"/>
                            </a:cubicBezTo>
                            <a:cubicBezTo>
                              <a:pt x="56995" y="191376"/>
                              <a:pt x="54557" y="193777"/>
                              <a:pt x="51547" y="195225"/>
                            </a:cubicBezTo>
                            <a:cubicBezTo>
                              <a:pt x="45450" y="198120"/>
                              <a:pt x="38135" y="196482"/>
                              <a:pt x="32040" y="193548"/>
                            </a:cubicBezTo>
                            <a:cubicBezTo>
                              <a:pt x="25600" y="190462"/>
                              <a:pt x="20305" y="186461"/>
                              <a:pt x="16037" y="181737"/>
                            </a:cubicBezTo>
                            <a:cubicBezTo>
                              <a:pt x="14132" y="179718"/>
                              <a:pt x="12494" y="177584"/>
                              <a:pt x="11009" y="175298"/>
                            </a:cubicBezTo>
                            <a:cubicBezTo>
                              <a:pt x="-12156" y="140132"/>
                              <a:pt x="5865" y="77191"/>
                              <a:pt x="22743" y="45568"/>
                            </a:cubicBezTo>
                            <a:cubicBezTo>
                              <a:pt x="32573" y="27165"/>
                              <a:pt x="52270" y="6896"/>
                              <a:pt x="74025" y="0"/>
                            </a:cubicBezTo>
                            <a:cubicBezTo>
                              <a:pt x="75397" y="2515"/>
                              <a:pt x="76541" y="5106"/>
                              <a:pt x="77379" y="7773"/>
                            </a:cubicBezTo>
                            <a:cubicBezTo>
                              <a:pt x="77912" y="9449"/>
                              <a:pt x="78369" y="11125"/>
                              <a:pt x="78713" y="12802"/>
                            </a:cubicBezTo>
                            <a:cubicBezTo>
                              <a:pt x="91019" y="8077"/>
                              <a:pt x="104125" y="7506"/>
                              <a:pt x="116546" y="13868"/>
                            </a:cubicBezTo>
                            <a:cubicBezTo>
                              <a:pt x="122870" y="17069"/>
                              <a:pt x="128394" y="21641"/>
                              <a:pt x="133080" y="27013"/>
                            </a:cubicBezTo>
                            <a:cubicBezTo>
                              <a:pt x="133119" y="27051"/>
                              <a:pt x="133119" y="27127"/>
                              <a:pt x="133157" y="27165"/>
                            </a:cubicBezTo>
                            <a:cubicBezTo>
                              <a:pt x="135519" y="31547"/>
                              <a:pt x="137081" y="36043"/>
                              <a:pt x="137995" y="40615"/>
                            </a:cubicBezTo>
                            <a:cubicBezTo>
                              <a:pt x="138301" y="42215"/>
                              <a:pt x="138529" y="43891"/>
                              <a:pt x="138682" y="45491"/>
                            </a:cubicBezTo>
                            <a:cubicBezTo>
                              <a:pt x="139101" y="50178"/>
                              <a:pt x="138757" y="54864"/>
                              <a:pt x="137691" y="59398"/>
                            </a:cubicBezTo>
                            <a:close/>
                          </a:path>
                        </a:pathLst>
                      </a:custGeom>
                      <a:solidFill>
                        <a:srgbClr val="F8A374">
                          <a:alpha val="68000"/>
                        </a:srgbClr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10" name="任意多边形: 形状 209">
                        <a:extLst>
                          <a:ext uri="{FF2B5EF4-FFF2-40B4-BE49-F238E27FC236}">
                            <a16:creationId xmlns:a16="http://schemas.microsoft.com/office/drawing/2014/main" id="{A6C835C9-423F-1C54-6368-A06CC812257E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251095" y="2520079"/>
                        <a:ext cx="138869" cy="199223"/>
                      </a:xfrm>
                      <a:custGeom>
                        <a:avLst/>
                        <a:gdLst>
                          <a:gd name="connsiteX0" fmla="*/ 120068 w 138869"/>
                          <a:gd name="connsiteY0" fmla="*/ 87637 h 199223"/>
                          <a:gd name="connsiteX1" fmla="*/ 77433 w 138869"/>
                          <a:gd name="connsiteY1" fmla="*/ 149473 h 199223"/>
                          <a:gd name="connsiteX2" fmla="*/ 60822 w 138869"/>
                          <a:gd name="connsiteY2" fmla="*/ 189478 h 199223"/>
                          <a:gd name="connsiteX3" fmla="*/ 60517 w 138869"/>
                          <a:gd name="connsiteY3" fmla="*/ 189821 h 199223"/>
                          <a:gd name="connsiteX4" fmla="*/ 59184 w 138869"/>
                          <a:gd name="connsiteY4" fmla="*/ 191383 h 199223"/>
                          <a:gd name="connsiteX5" fmla="*/ 51564 w 138869"/>
                          <a:gd name="connsiteY5" fmla="*/ 197708 h 199223"/>
                          <a:gd name="connsiteX6" fmla="*/ 32056 w 138869"/>
                          <a:gd name="connsiteY6" fmla="*/ 196031 h 199223"/>
                          <a:gd name="connsiteX7" fmla="*/ 8015 w 138869"/>
                          <a:gd name="connsiteY7" fmla="*/ 172600 h 199223"/>
                          <a:gd name="connsiteX8" fmla="*/ 4777 w 138869"/>
                          <a:gd name="connsiteY8" fmla="*/ 165170 h 199223"/>
                          <a:gd name="connsiteX9" fmla="*/ 22760 w 138869"/>
                          <a:gd name="connsiteY9" fmla="*/ 48013 h 199223"/>
                          <a:gd name="connsiteX10" fmla="*/ 70689 w 138869"/>
                          <a:gd name="connsiteY10" fmla="*/ 3626 h 199223"/>
                          <a:gd name="connsiteX11" fmla="*/ 108523 w 138869"/>
                          <a:gd name="connsiteY11" fmla="*/ 4693 h 199223"/>
                          <a:gd name="connsiteX12" fmla="*/ 125058 w 138869"/>
                          <a:gd name="connsiteY12" fmla="*/ 17838 h 199223"/>
                          <a:gd name="connsiteX13" fmla="*/ 133174 w 138869"/>
                          <a:gd name="connsiteY13" fmla="*/ 29648 h 199223"/>
                          <a:gd name="connsiteX14" fmla="*/ 135993 w 138869"/>
                          <a:gd name="connsiteY14" fmla="*/ 35859 h 199223"/>
                          <a:gd name="connsiteX15" fmla="*/ 138051 w 138869"/>
                          <a:gd name="connsiteY15" fmla="*/ 43060 h 199223"/>
                          <a:gd name="connsiteX16" fmla="*/ 138660 w 138869"/>
                          <a:gd name="connsiteY16" fmla="*/ 47365 h 199223"/>
                          <a:gd name="connsiteX17" fmla="*/ 120068 w 138869"/>
                          <a:gd name="connsiteY17" fmla="*/ 87637 h 199223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</a:cxnLst>
                        <a:rect l="l" t="t" r="r" b="b"/>
                        <a:pathLst>
                          <a:path w="138869" h="199223">
                            <a:moveTo>
                              <a:pt x="120068" y="87637"/>
                            </a:moveTo>
                            <a:cubicBezTo>
                              <a:pt x="98275" y="103067"/>
                              <a:pt x="83339" y="122422"/>
                              <a:pt x="77433" y="149473"/>
                            </a:cubicBezTo>
                            <a:cubicBezTo>
                              <a:pt x="73966" y="165323"/>
                              <a:pt x="71109" y="176905"/>
                              <a:pt x="60822" y="189478"/>
                            </a:cubicBezTo>
                            <a:cubicBezTo>
                              <a:pt x="60746" y="189592"/>
                              <a:pt x="60631" y="189707"/>
                              <a:pt x="60517" y="189821"/>
                            </a:cubicBezTo>
                            <a:cubicBezTo>
                              <a:pt x="60098" y="190316"/>
                              <a:pt x="59641" y="190888"/>
                              <a:pt x="59184" y="191383"/>
                            </a:cubicBezTo>
                            <a:cubicBezTo>
                              <a:pt x="57012" y="193860"/>
                              <a:pt x="54573" y="196298"/>
                              <a:pt x="51564" y="197708"/>
                            </a:cubicBezTo>
                            <a:cubicBezTo>
                              <a:pt x="45429" y="200603"/>
                              <a:pt x="38153" y="198965"/>
                              <a:pt x="32056" y="196031"/>
                            </a:cubicBezTo>
                            <a:cubicBezTo>
                              <a:pt x="20817" y="190621"/>
                              <a:pt x="13044" y="182506"/>
                              <a:pt x="8015" y="172600"/>
                            </a:cubicBezTo>
                            <a:cubicBezTo>
                              <a:pt x="6758" y="170238"/>
                              <a:pt x="5691" y="167761"/>
                              <a:pt x="4777" y="165170"/>
                            </a:cubicBezTo>
                            <a:cubicBezTo>
                              <a:pt x="-8178" y="129090"/>
                              <a:pt x="7711" y="76169"/>
                              <a:pt x="22760" y="48013"/>
                            </a:cubicBezTo>
                            <a:cubicBezTo>
                              <a:pt x="32094" y="30563"/>
                              <a:pt x="50268" y="11437"/>
                              <a:pt x="70689" y="3626"/>
                            </a:cubicBezTo>
                            <a:cubicBezTo>
                              <a:pt x="82996" y="-1098"/>
                              <a:pt x="96103" y="-1670"/>
                              <a:pt x="108523" y="4693"/>
                            </a:cubicBezTo>
                            <a:cubicBezTo>
                              <a:pt x="114847" y="7894"/>
                              <a:pt x="120372" y="12466"/>
                              <a:pt x="125058" y="17838"/>
                            </a:cubicBezTo>
                            <a:cubicBezTo>
                              <a:pt x="128182" y="21457"/>
                              <a:pt x="130926" y="25458"/>
                              <a:pt x="133174" y="29648"/>
                            </a:cubicBezTo>
                            <a:cubicBezTo>
                              <a:pt x="134279" y="31706"/>
                              <a:pt x="135231" y="33763"/>
                              <a:pt x="135993" y="35859"/>
                            </a:cubicBezTo>
                            <a:cubicBezTo>
                              <a:pt x="136869" y="38221"/>
                              <a:pt x="137593" y="40621"/>
                              <a:pt x="138051" y="43060"/>
                            </a:cubicBezTo>
                            <a:cubicBezTo>
                              <a:pt x="138317" y="44508"/>
                              <a:pt x="138546" y="45955"/>
                              <a:pt x="138660" y="47365"/>
                            </a:cubicBezTo>
                            <a:cubicBezTo>
                              <a:pt x="140146" y="62720"/>
                              <a:pt x="133707" y="77960"/>
                              <a:pt x="120068" y="87637"/>
                            </a:cubicBezTo>
                            <a:close/>
                          </a:path>
                        </a:pathLst>
                      </a:custGeom>
                      <a:solidFill>
                        <a:srgbClr val="F8A374"/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</p:grpSp>
                <p:grpSp>
                  <p:nvGrpSpPr>
                    <p:cNvPr id="203" name="图形 1039">
                      <a:extLst>
                        <a:ext uri="{FF2B5EF4-FFF2-40B4-BE49-F238E27FC236}">
                          <a16:creationId xmlns:a16="http://schemas.microsoft.com/office/drawing/2014/main" id="{971F44AD-7AFD-28F5-F9DC-11487E4B7D6A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10309496" y="2556014"/>
                      <a:ext cx="140572" cy="209461"/>
                      <a:chOff x="10309496" y="2556014"/>
                      <a:chExt cx="140572" cy="209461"/>
                    </a:xfrm>
                  </p:grpSpPr>
                  <p:sp>
                    <p:nvSpPr>
                      <p:cNvPr id="207" name="任意多边形: 形状 206">
                        <a:extLst>
                          <a:ext uri="{FF2B5EF4-FFF2-40B4-BE49-F238E27FC236}">
                            <a16:creationId xmlns:a16="http://schemas.microsoft.com/office/drawing/2014/main" id="{DD2A6B88-8F6F-3F00-E168-8E7634C62519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309496" y="2556014"/>
                        <a:ext cx="129289" cy="203501"/>
                      </a:xfrm>
                      <a:custGeom>
                        <a:avLst/>
                        <a:gdLst>
                          <a:gd name="connsiteX0" fmla="*/ 127085 w 129289"/>
                          <a:gd name="connsiteY0" fmla="*/ 64580 h 203501"/>
                          <a:gd name="connsiteX1" fmla="*/ 114588 w 129289"/>
                          <a:gd name="connsiteY1" fmla="*/ 83553 h 203501"/>
                          <a:gd name="connsiteX2" fmla="*/ 114244 w 129289"/>
                          <a:gd name="connsiteY2" fmla="*/ 83858 h 203501"/>
                          <a:gd name="connsiteX3" fmla="*/ 79574 w 129289"/>
                          <a:gd name="connsiteY3" fmla="*/ 150000 h 203501"/>
                          <a:gd name="connsiteX4" fmla="*/ 77135 w 129289"/>
                          <a:gd name="connsiteY4" fmla="*/ 168554 h 203501"/>
                          <a:gd name="connsiteX5" fmla="*/ 77135 w 129289"/>
                          <a:gd name="connsiteY5" fmla="*/ 168593 h 203501"/>
                          <a:gd name="connsiteX6" fmla="*/ 72487 w 129289"/>
                          <a:gd name="connsiteY6" fmla="*/ 183185 h 203501"/>
                          <a:gd name="connsiteX7" fmla="*/ 72334 w 129289"/>
                          <a:gd name="connsiteY7" fmla="*/ 183452 h 203501"/>
                          <a:gd name="connsiteX8" fmla="*/ 66430 w 129289"/>
                          <a:gd name="connsiteY8" fmla="*/ 193815 h 203501"/>
                          <a:gd name="connsiteX9" fmla="*/ 59648 w 129289"/>
                          <a:gd name="connsiteY9" fmla="*/ 201016 h 203501"/>
                          <a:gd name="connsiteX10" fmla="*/ 53323 w 129289"/>
                          <a:gd name="connsiteY10" fmla="*/ 203263 h 203501"/>
                          <a:gd name="connsiteX11" fmla="*/ 49551 w 129289"/>
                          <a:gd name="connsiteY11" fmla="*/ 203492 h 203501"/>
                          <a:gd name="connsiteX12" fmla="*/ 40064 w 129289"/>
                          <a:gd name="connsiteY12" fmla="*/ 201663 h 203501"/>
                          <a:gd name="connsiteX13" fmla="*/ 2422 w 129289"/>
                          <a:gd name="connsiteY13" fmla="*/ 153581 h 203501"/>
                          <a:gd name="connsiteX14" fmla="*/ 1926 w 129289"/>
                          <a:gd name="connsiteY14" fmla="*/ 151028 h 203501"/>
                          <a:gd name="connsiteX15" fmla="*/ 135 w 129289"/>
                          <a:gd name="connsiteY15" fmla="*/ 133845 h 203501"/>
                          <a:gd name="connsiteX16" fmla="*/ 13318 w 129289"/>
                          <a:gd name="connsiteY16" fmla="*/ 55855 h 203501"/>
                          <a:gd name="connsiteX17" fmla="*/ 72296 w 129289"/>
                          <a:gd name="connsiteY17" fmla="*/ 457 h 203501"/>
                          <a:gd name="connsiteX18" fmla="*/ 77631 w 129289"/>
                          <a:gd name="connsiteY18" fmla="*/ 0 h 203501"/>
                          <a:gd name="connsiteX19" fmla="*/ 79688 w 129289"/>
                          <a:gd name="connsiteY19" fmla="*/ 7201 h 203501"/>
                          <a:gd name="connsiteX20" fmla="*/ 80298 w 129289"/>
                          <a:gd name="connsiteY20" fmla="*/ 11506 h 203501"/>
                          <a:gd name="connsiteX21" fmla="*/ 110321 w 129289"/>
                          <a:gd name="connsiteY21" fmla="*/ 14973 h 203501"/>
                          <a:gd name="connsiteX22" fmla="*/ 115616 w 129289"/>
                          <a:gd name="connsiteY22" fmla="*/ 18136 h 203501"/>
                          <a:gd name="connsiteX23" fmla="*/ 120722 w 129289"/>
                          <a:gd name="connsiteY23" fmla="*/ 24536 h 203501"/>
                          <a:gd name="connsiteX24" fmla="*/ 127123 w 129289"/>
                          <a:gd name="connsiteY24" fmla="*/ 37300 h 203501"/>
                          <a:gd name="connsiteX25" fmla="*/ 127085 w 129289"/>
                          <a:gd name="connsiteY25" fmla="*/ 64580 h 203501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  <a:cxn ang="0">
                            <a:pos x="connsiteX20" y="connsiteY20"/>
                          </a:cxn>
                          <a:cxn ang="0">
                            <a:pos x="connsiteX21" y="connsiteY21"/>
                          </a:cxn>
                          <a:cxn ang="0">
                            <a:pos x="connsiteX22" y="connsiteY22"/>
                          </a:cxn>
                          <a:cxn ang="0">
                            <a:pos x="connsiteX23" y="connsiteY23"/>
                          </a:cxn>
                          <a:cxn ang="0">
                            <a:pos x="connsiteX24" y="connsiteY24"/>
                          </a:cxn>
                          <a:cxn ang="0">
                            <a:pos x="connsiteX25" y="connsiteY25"/>
                          </a:cxn>
                        </a:cxnLst>
                        <a:rect l="l" t="t" r="r" b="b"/>
                        <a:pathLst>
                          <a:path w="129289" h="203501">
                            <a:moveTo>
                              <a:pt x="127085" y="64580"/>
                            </a:moveTo>
                            <a:cubicBezTo>
                              <a:pt x="124760" y="71590"/>
                              <a:pt x="120608" y="78143"/>
                              <a:pt x="114588" y="83553"/>
                            </a:cubicBezTo>
                            <a:cubicBezTo>
                              <a:pt x="114473" y="83668"/>
                              <a:pt x="114359" y="83782"/>
                              <a:pt x="114244" y="83858"/>
                            </a:cubicBezTo>
                            <a:cubicBezTo>
                              <a:pt x="94585" y="101727"/>
                              <a:pt x="82203" y="122644"/>
                              <a:pt x="79574" y="150000"/>
                            </a:cubicBezTo>
                            <a:cubicBezTo>
                              <a:pt x="78888" y="156782"/>
                              <a:pt x="78278" y="162839"/>
                              <a:pt x="77135" y="168554"/>
                            </a:cubicBezTo>
                            <a:cubicBezTo>
                              <a:pt x="77097" y="168554"/>
                              <a:pt x="77135" y="168593"/>
                              <a:pt x="77135" y="168593"/>
                            </a:cubicBezTo>
                            <a:cubicBezTo>
                              <a:pt x="76106" y="173584"/>
                              <a:pt x="74697" y="178346"/>
                              <a:pt x="72487" y="183185"/>
                            </a:cubicBezTo>
                            <a:cubicBezTo>
                              <a:pt x="72449" y="183299"/>
                              <a:pt x="72411" y="183375"/>
                              <a:pt x="72334" y="183452"/>
                            </a:cubicBezTo>
                            <a:cubicBezTo>
                              <a:pt x="70811" y="186804"/>
                              <a:pt x="68868" y="190233"/>
                              <a:pt x="66430" y="193815"/>
                            </a:cubicBezTo>
                            <a:cubicBezTo>
                              <a:pt x="64563" y="196558"/>
                              <a:pt x="62429" y="199225"/>
                              <a:pt x="59648" y="201016"/>
                            </a:cubicBezTo>
                            <a:cubicBezTo>
                              <a:pt x="57705" y="202235"/>
                              <a:pt x="55571" y="202959"/>
                              <a:pt x="53323" y="203263"/>
                            </a:cubicBezTo>
                            <a:cubicBezTo>
                              <a:pt x="52066" y="203454"/>
                              <a:pt x="50808" y="203530"/>
                              <a:pt x="49551" y="203492"/>
                            </a:cubicBezTo>
                            <a:cubicBezTo>
                              <a:pt x="46351" y="203416"/>
                              <a:pt x="43074" y="202692"/>
                              <a:pt x="40064" y="201663"/>
                            </a:cubicBezTo>
                            <a:cubicBezTo>
                              <a:pt x="18080" y="194196"/>
                              <a:pt x="6879" y="175679"/>
                              <a:pt x="2422" y="153581"/>
                            </a:cubicBezTo>
                            <a:cubicBezTo>
                              <a:pt x="2231" y="152705"/>
                              <a:pt x="2078" y="151867"/>
                              <a:pt x="1926" y="151028"/>
                            </a:cubicBezTo>
                            <a:cubicBezTo>
                              <a:pt x="973" y="145466"/>
                              <a:pt x="364" y="139713"/>
                              <a:pt x="135" y="133845"/>
                            </a:cubicBezTo>
                            <a:cubicBezTo>
                              <a:pt x="-1046" y="105689"/>
                              <a:pt x="5698" y="75400"/>
                              <a:pt x="13318" y="55855"/>
                            </a:cubicBezTo>
                            <a:cubicBezTo>
                              <a:pt x="22462" y="32347"/>
                              <a:pt x="45664" y="4382"/>
                              <a:pt x="72296" y="457"/>
                            </a:cubicBezTo>
                            <a:cubicBezTo>
                              <a:pt x="74050" y="190"/>
                              <a:pt x="75840" y="38"/>
                              <a:pt x="77631" y="0"/>
                            </a:cubicBezTo>
                            <a:cubicBezTo>
                              <a:pt x="78507" y="2362"/>
                              <a:pt x="79231" y="4763"/>
                              <a:pt x="79688" y="7201"/>
                            </a:cubicBezTo>
                            <a:cubicBezTo>
                              <a:pt x="79954" y="8649"/>
                              <a:pt x="80183" y="10097"/>
                              <a:pt x="80298" y="11506"/>
                            </a:cubicBezTo>
                            <a:cubicBezTo>
                              <a:pt x="90242" y="9258"/>
                              <a:pt x="100491" y="9906"/>
                              <a:pt x="110321" y="14973"/>
                            </a:cubicBezTo>
                            <a:cubicBezTo>
                              <a:pt x="112150" y="15926"/>
                              <a:pt x="113940" y="16955"/>
                              <a:pt x="115616" y="18136"/>
                            </a:cubicBezTo>
                            <a:cubicBezTo>
                              <a:pt x="117445" y="20155"/>
                              <a:pt x="119160" y="22288"/>
                              <a:pt x="120722" y="24536"/>
                            </a:cubicBezTo>
                            <a:cubicBezTo>
                              <a:pt x="123542" y="28537"/>
                              <a:pt x="125713" y="32880"/>
                              <a:pt x="127123" y="37300"/>
                            </a:cubicBezTo>
                            <a:cubicBezTo>
                              <a:pt x="130018" y="46253"/>
                              <a:pt x="130018" y="55778"/>
                              <a:pt x="127085" y="64580"/>
                            </a:cubicBezTo>
                            <a:close/>
                          </a:path>
                        </a:pathLst>
                      </a:custGeom>
                      <a:solidFill>
                        <a:srgbClr val="F8A374">
                          <a:alpha val="68000"/>
                        </a:srgbClr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08" name="任意多边形: 形状 207">
                        <a:extLst>
                          <a:ext uri="{FF2B5EF4-FFF2-40B4-BE49-F238E27FC236}">
                            <a16:creationId xmlns:a16="http://schemas.microsoft.com/office/drawing/2014/main" id="{8A33C17B-0F01-8FC9-6B1E-13DC666414FE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311175" y="2566251"/>
                        <a:ext cx="138892" cy="199224"/>
                      </a:xfrm>
                      <a:custGeom>
                        <a:avLst/>
                        <a:gdLst>
                          <a:gd name="connsiteX0" fmla="*/ 138892 w 138892"/>
                          <a:gd name="connsiteY0" fmla="*/ 51790 h 199224"/>
                          <a:gd name="connsiteX1" fmla="*/ 136987 w 138892"/>
                          <a:gd name="connsiteY1" fmla="*/ 64477 h 199224"/>
                          <a:gd name="connsiteX2" fmla="*/ 120071 w 138892"/>
                          <a:gd name="connsiteY2" fmla="*/ 87642 h 199224"/>
                          <a:gd name="connsiteX3" fmla="*/ 77398 w 138892"/>
                          <a:gd name="connsiteY3" fmla="*/ 149478 h 199224"/>
                          <a:gd name="connsiteX4" fmla="*/ 75379 w 138892"/>
                          <a:gd name="connsiteY4" fmla="*/ 158355 h 199224"/>
                          <a:gd name="connsiteX5" fmla="*/ 75379 w 138892"/>
                          <a:gd name="connsiteY5" fmla="*/ 158394 h 199224"/>
                          <a:gd name="connsiteX6" fmla="*/ 70731 w 138892"/>
                          <a:gd name="connsiteY6" fmla="*/ 172986 h 199224"/>
                          <a:gd name="connsiteX7" fmla="*/ 70579 w 138892"/>
                          <a:gd name="connsiteY7" fmla="*/ 173253 h 199224"/>
                          <a:gd name="connsiteX8" fmla="*/ 59149 w 138892"/>
                          <a:gd name="connsiteY8" fmla="*/ 191350 h 199224"/>
                          <a:gd name="connsiteX9" fmla="*/ 54311 w 138892"/>
                          <a:gd name="connsiteY9" fmla="*/ 195998 h 199224"/>
                          <a:gd name="connsiteX10" fmla="*/ 51567 w 138892"/>
                          <a:gd name="connsiteY10" fmla="*/ 197713 h 199224"/>
                          <a:gd name="connsiteX11" fmla="*/ 49472 w 138892"/>
                          <a:gd name="connsiteY11" fmla="*/ 198513 h 199224"/>
                          <a:gd name="connsiteX12" fmla="*/ 32060 w 138892"/>
                          <a:gd name="connsiteY12" fmla="*/ 196036 h 199224"/>
                          <a:gd name="connsiteX13" fmla="*/ 398 w 138892"/>
                          <a:gd name="connsiteY13" fmla="*/ 143687 h 199224"/>
                          <a:gd name="connsiteX14" fmla="*/ 170 w 138892"/>
                          <a:gd name="connsiteY14" fmla="*/ 140791 h 199224"/>
                          <a:gd name="connsiteX15" fmla="*/ 894 w 138892"/>
                          <a:gd name="connsiteY15" fmla="*/ 118960 h 199224"/>
                          <a:gd name="connsiteX16" fmla="*/ 22764 w 138892"/>
                          <a:gd name="connsiteY16" fmla="*/ 48056 h 199224"/>
                          <a:gd name="connsiteX17" fmla="*/ 69512 w 138892"/>
                          <a:gd name="connsiteY17" fmla="*/ 4127 h 199224"/>
                          <a:gd name="connsiteX18" fmla="*/ 78542 w 138892"/>
                          <a:gd name="connsiteY18" fmla="*/ 1231 h 199224"/>
                          <a:gd name="connsiteX19" fmla="*/ 108565 w 138892"/>
                          <a:gd name="connsiteY19" fmla="*/ 4698 h 199224"/>
                          <a:gd name="connsiteX20" fmla="*/ 113860 w 138892"/>
                          <a:gd name="connsiteY20" fmla="*/ 7860 h 199224"/>
                          <a:gd name="connsiteX21" fmla="*/ 133177 w 138892"/>
                          <a:gd name="connsiteY21" fmla="*/ 29654 h 199224"/>
                          <a:gd name="connsiteX22" fmla="*/ 138016 w 138892"/>
                          <a:gd name="connsiteY22" fmla="*/ 43103 h 199224"/>
                          <a:gd name="connsiteX23" fmla="*/ 138892 w 138892"/>
                          <a:gd name="connsiteY23" fmla="*/ 51790 h 199224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  <a:cxn ang="0">
                            <a:pos x="connsiteX20" y="connsiteY20"/>
                          </a:cxn>
                          <a:cxn ang="0">
                            <a:pos x="connsiteX21" y="connsiteY21"/>
                          </a:cxn>
                          <a:cxn ang="0">
                            <a:pos x="connsiteX22" y="connsiteY22"/>
                          </a:cxn>
                          <a:cxn ang="0">
                            <a:pos x="connsiteX23" y="connsiteY23"/>
                          </a:cxn>
                        </a:cxnLst>
                        <a:rect l="l" t="t" r="r" b="b"/>
                        <a:pathLst>
                          <a:path w="138892" h="199224">
                            <a:moveTo>
                              <a:pt x="138892" y="51790"/>
                            </a:moveTo>
                            <a:cubicBezTo>
                              <a:pt x="138892" y="56095"/>
                              <a:pt x="138244" y="60362"/>
                              <a:pt x="136987" y="64477"/>
                            </a:cubicBezTo>
                            <a:cubicBezTo>
                              <a:pt x="134244" y="73469"/>
                              <a:pt x="128567" y="81622"/>
                              <a:pt x="120071" y="87642"/>
                            </a:cubicBezTo>
                            <a:cubicBezTo>
                              <a:pt x="98239" y="103072"/>
                              <a:pt x="83342" y="122427"/>
                              <a:pt x="77398" y="149478"/>
                            </a:cubicBezTo>
                            <a:cubicBezTo>
                              <a:pt x="76713" y="152602"/>
                              <a:pt x="76065" y="155536"/>
                              <a:pt x="75379" y="158355"/>
                            </a:cubicBezTo>
                            <a:cubicBezTo>
                              <a:pt x="75379" y="158394"/>
                              <a:pt x="75379" y="158394"/>
                              <a:pt x="75379" y="158394"/>
                            </a:cubicBezTo>
                            <a:cubicBezTo>
                              <a:pt x="74084" y="163613"/>
                              <a:pt x="72674" y="168376"/>
                              <a:pt x="70731" y="172986"/>
                            </a:cubicBezTo>
                            <a:cubicBezTo>
                              <a:pt x="70693" y="173100"/>
                              <a:pt x="70655" y="173176"/>
                              <a:pt x="70579" y="173253"/>
                            </a:cubicBezTo>
                            <a:cubicBezTo>
                              <a:pt x="68026" y="179387"/>
                              <a:pt x="64521" y="185254"/>
                              <a:pt x="59149" y="191350"/>
                            </a:cubicBezTo>
                            <a:cubicBezTo>
                              <a:pt x="57663" y="193065"/>
                              <a:pt x="56101" y="194703"/>
                              <a:pt x="54311" y="195998"/>
                            </a:cubicBezTo>
                            <a:cubicBezTo>
                              <a:pt x="53434" y="196684"/>
                              <a:pt x="52519" y="197256"/>
                              <a:pt x="51567" y="197713"/>
                            </a:cubicBezTo>
                            <a:cubicBezTo>
                              <a:pt x="50881" y="198018"/>
                              <a:pt x="50195" y="198322"/>
                              <a:pt x="49472" y="198513"/>
                            </a:cubicBezTo>
                            <a:cubicBezTo>
                              <a:pt x="43833" y="200227"/>
                              <a:pt x="37470" y="198627"/>
                              <a:pt x="32060" y="196036"/>
                            </a:cubicBezTo>
                            <a:cubicBezTo>
                              <a:pt x="11105" y="185978"/>
                              <a:pt x="2189" y="166204"/>
                              <a:pt x="398" y="143687"/>
                            </a:cubicBezTo>
                            <a:cubicBezTo>
                              <a:pt x="284" y="142735"/>
                              <a:pt x="246" y="141744"/>
                              <a:pt x="170" y="140791"/>
                            </a:cubicBezTo>
                            <a:cubicBezTo>
                              <a:pt x="-211" y="133705"/>
                              <a:pt x="56" y="126351"/>
                              <a:pt x="894" y="118960"/>
                            </a:cubicBezTo>
                            <a:cubicBezTo>
                              <a:pt x="3790" y="92404"/>
                              <a:pt x="13467" y="65506"/>
                              <a:pt x="22764" y="48056"/>
                            </a:cubicBezTo>
                            <a:cubicBezTo>
                              <a:pt x="31907" y="30949"/>
                              <a:pt x="49586" y="12242"/>
                              <a:pt x="69512" y="4127"/>
                            </a:cubicBezTo>
                            <a:cubicBezTo>
                              <a:pt x="72484" y="2908"/>
                              <a:pt x="75493" y="1955"/>
                              <a:pt x="78542" y="1231"/>
                            </a:cubicBezTo>
                            <a:cubicBezTo>
                              <a:pt x="88486" y="-1017"/>
                              <a:pt x="98735" y="-369"/>
                              <a:pt x="108565" y="4698"/>
                            </a:cubicBezTo>
                            <a:cubicBezTo>
                              <a:pt x="110394" y="5651"/>
                              <a:pt x="112184" y="6679"/>
                              <a:pt x="113860" y="7860"/>
                            </a:cubicBezTo>
                            <a:cubicBezTo>
                              <a:pt x="121938" y="13309"/>
                              <a:pt x="128529" y="21005"/>
                              <a:pt x="133177" y="29654"/>
                            </a:cubicBezTo>
                            <a:cubicBezTo>
                              <a:pt x="135539" y="34035"/>
                              <a:pt x="137102" y="38531"/>
                              <a:pt x="138016" y="43103"/>
                            </a:cubicBezTo>
                            <a:cubicBezTo>
                              <a:pt x="138625" y="45960"/>
                              <a:pt x="138892" y="48856"/>
                              <a:pt x="138892" y="51790"/>
                            </a:cubicBezTo>
                            <a:close/>
                          </a:path>
                        </a:pathLst>
                      </a:custGeom>
                      <a:solidFill>
                        <a:srgbClr val="F8A374"/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</p:grpSp>
                <p:grpSp>
                  <p:nvGrpSpPr>
                    <p:cNvPr id="204" name="图形 1039">
                      <a:extLst>
                        <a:ext uri="{FF2B5EF4-FFF2-40B4-BE49-F238E27FC236}">
                          <a16:creationId xmlns:a16="http://schemas.microsoft.com/office/drawing/2014/main" id="{6D01F56D-0DD1-866F-0D0F-05B16CF3E0D7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10356022" y="2618041"/>
                      <a:ext cx="123926" cy="163084"/>
                      <a:chOff x="10356022" y="2618041"/>
                      <a:chExt cx="123926" cy="163084"/>
                    </a:xfrm>
                  </p:grpSpPr>
                  <p:sp>
                    <p:nvSpPr>
                      <p:cNvPr id="205" name="任意多边形: 形状 204">
                        <a:extLst>
                          <a:ext uri="{FF2B5EF4-FFF2-40B4-BE49-F238E27FC236}">
                            <a16:creationId xmlns:a16="http://schemas.microsoft.com/office/drawing/2014/main" id="{72FA84AD-32DA-AA0B-AEF8-678DA1247EA7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356022" y="2618041"/>
                        <a:ext cx="122145" cy="150663"/>
                      </a:xfrm>
                      <a:custGeom>
                        <a:avLst/>
                        <a:gdLst>
                          <a:gd name="connsiteX0" fmla="*/ 122125 w 122145"/>
                          <a:gd name="connsiteY0" fmla="*/ 32118 h 150663"/>
                          <a:gd name="connsiteX1" fmla="*/ 97703 w 122145"/>
                          <a:gd name="connsiteY1" fmla="*/ 100546 h 150663"/>
                          <a:gd name="connsiteX2" fmla="*/ 12169 w 122145"/>
                          <a:gd name="connsiteY2" fmla="*/ 146304 h 150663"/>
                          <a:gd name="connsiteX3" fmla="*/ 9540 w 122145"/>
                          <a:gd name="connsiteY3" fmla="*/ 144170 h 150663"/>
                          <a:gd name="connsiteX4" fmla="*/ 6834 w 122145"/>
                          <a:gd name="connsiteY4" fmla="*/ 141199 h 150663"/>
                          <a:gd name="connsiteX5" fmla="*/ 1806 w 122145"/>
                          <a:gd name="connsiteY5" fmla="*/ 130912 h 150663"/>
                          <a:gd name="connsiteX6" fmla="*/ 24437 w 122145"/>
                          <a:gd name="connsiteY6" fmla="*/ 50063 h 150663"/>
                          <a:gd name="connsiteX7" fmla="*/ 80596 w 122145"/>
                          <a:gd name="connsiteY7" fmla="*/ 2553 h 150663"/>
                          <a:gd name="connsiteX8" fmla="*/ 94084 w 122145"/>
                          <a:gd name="connsiteY8" fmla="*/ 0 h 150663"/>
                          <a:gd name="connsiteX9" fmla="*/ 92179 w 122145"/>
                          <a:gd name="connsiteY9" fmla="*/ 12687 h 150663"/>
                          <a:gd name="connsiteX10" fmla="*/ 111724 w 122145"/>
                          <a:gd name="connsiteY10" fmla="*/ 16802 h 150663"/>
                          <a:gd name="connsiteX11" fmla="*/ 122125 w 122145"/>
                          <a:gd name="connsiteY11" fmla="*/ 32118 h 150663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</a:cxnLst>
                        <a:rect l="l" t="t" r="r" b="b"/>
                        <a:pathLst>
                          <a:path w="122145" h="150663">
                            <a:moveTo>
                              <a:pt x="122125" y="32118"/>
                            </a:moveTo>
                            <a:cubicBezTo>
                              <a:pt x="122621" y="51397"/>
                              <a:pt x="114162" y="76695"/>
                              <a:pt x="97703" y="100546"/>
                            </a:cubicBezTo>
                            <a:cubicBezTo>
                              <a:pt x="70728" y="139751"/>
                              <a:pt x="32400" y="160210"/>
                              <a:pt x="12169" y="146304"/>
                            </a:cubicBezTo>
                            <a:cubicBezTo>
                              <a:pt x="11216" y="145656"/>
                              <a:pt x="10340" y="144970"/>
                              <a:pt x="9540" y="144170"/>
                            </a:cubicBezTo>
                            <a:cubicBezTo>
                              <a:pt x="8549" y="143294"/>
                              <a:pt x="7635" y="142265"/>
                              <a:pt x="6834" y="141199"/>
                            </a:cubicBezTo>
                            <a:cubicBezTo>
                              <a:pt x="4587" y="138303"/>
                              <a:pt x="2910" y="134836"/>
                              <a:pt x="1806" y="130912"/>
                            </a:cubicBezTo>
                            <a:cubicBezTo>
                              <a:pt x="-3948" y="111061"/>
                              <a:pt x="4167" y="79477"/>
                              <a:pt x="24437" y="50063"/>
                            </a:cubicBezTo>
                            <a:cubicBezTo>
                              <a:pt x="41162" y="25794"/>
                              <a:pt x="62194" y="8725"/>
                              <a:pt x="80596" y="2553"/>
                            </a:cubicBezTo>
                            <a:cubicBezTo>
                              <a:pt x="85321" y="953"/>
                              <a:pt x="89854" y="76"/>
                              <a:pt x="94084" y="0"/>
                            </a:cubicBezTo>
                            <a:cubicBezTo>
                              <a:pt x="94084" y="4305"/>
                              <a:pt x="93435" y="8573"/>
                              <a:pt x="92179" y="12687"/>
                            </a:cubicBezTo>
                            <a:cubicBezTo>
                              <a:pt x="99608" y="11811"/>
                              <a:pt x="106314" y="13068"/>
                              <a:pt x="111724" y="16802"/>
                            </a:cubicBezTo>
                            <a:cubicBezTo>
                              <a:pt x="116791" y="20231"/>
                              <a:pt x="120220" y="25527"/>
                              <a:pt x="122125" y="32118"/>
                            </a:cubicBezTo>
                            <a:close/>
                          </a:path>
                        </a:pathLst>
                      </a:custGeom>
                      <a:solidFill>
                        <a:srgbClr val="F8A374">
                          <a:alpha val="68000"/>
                        </a:srgbClr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06" name="任意多边形: 形状 205">
                        <a:extLst>
                          <a:ext uri="{FF2B5EF4-FFF2-40B4-BE49-F238E27FC236}">
                            <a16:creationId xmlns:a16="http://schemas.microsoft.com/office/drawing/2014/main" id="{64F8586D-5CA1-14C4-A0BA-60F9C70C114B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357769" y="2630461"/>
                        <a:ext cx="122179" cy="150664"/>
                      </a:xfrm>
                      <a:custGeom>
                        <a:avLst/>
                        <a:gdLst>
                          <a:gd name="connsiteX0" fmla="*/ 97709 w 122179"/>
                          <a:gd name="connsiteY0" fmla="*/ 100546 h 150664"/>
                          <a:gd name="connsiteX1" fmla="*/ 12174 w 122179"/>
                          <a:gd name="connsiteY1" fmla="*/ 146304 h 150664"/>
                          <a:gd name="connsiteX2" fmla="*/ 2916 w 122179"/>
                          <a:gd name="connsiteY2" fmla="*/ 134265 h 150664"/>
                          <a:gd name="connsiteX3" fmla="*/ 1277 w 122179"/>
                          <a:gd name="connsiteY3" fmla="*/ 129007 h 150664"/>
                          <a:gd name="connsiteX4" fmla="*/ 21 w 122179"/>
                          <a:gd name="connsiteY4" fmla="*/ 118530 h 150664"/>
                          <a:gd name="connsiteX5" fmla="*/ 24442 w 122179"/>
                          <a:gd name="connsiteY5" fmla="*/ 50102 h 150664"/>
                          <a:gd name="connsiteX6" fmla="*/ 65933 w 122179"/>
                          <a:gd name="connsiteY6" fmla="*/ 9487 h 150664"/>
                          <a:gd name="connsiteX7" fmla="*/ 65971 w 122179"/>
                          <a:gd name="connsiteY7" fmla="*/ 9449 h 150664"/>
                          <a:gd name="connsiteX8" fmla="*/ 90432 w 122179"/>
                          <a:gd name="connsiteY8" fmla="*/ 267 h 150664"/>
                          <a:gd name="connsiteX9" fmla="*/ 109977 w 122179"/>
                          <a:gd name="connsiteY9" fmla="*/ 4382 h 150664"/>
                          <a:gd name="connsiteX10" fmla="*/ 120378 w 122179"/>
                          <a:gd name="connsiteY10" fmla="*/ 19736 h 150664"/>
                          <a:gd name="connsiteX11" fmla="*/ 97709 w 122179"/>
                          <a:gd name="connsiteY11" fmla="*/ 100546 h 150664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</a:cxnLst>
                        <a:rect l="l" t="t" r="r" b="b"/>
                        <a:pathLst>
                          <a:path w="122179" h="150664">
                            <a:moveTo>
                              <a:pt x="97709" y="100546"/>
                            </a:moveTo>
                            <a:cubicBezTo>
                              <a:pt x="70695" y="139751"/>
                              <a:pt x="32406" y="160211"/>
                              <a:pt x="12174" y="146304"/>
                            </a:cubicBezTo>
                            <a:cubicBezTo>
                              <a:pt x="7983" y="143447"/>
                              <a:pt x="4936" y="139332"/>
                              <a:pt x="2916" y="134265"/>
                            </a:cubicBezTo>
                            <a:cubicBezTo>
                              <a:pt x="2230" y="132626"/>
                              <a:pt x="1697" y="130874"/>
                              <a:pt x="1277" y="129007"/>
                            </a:cubicBezTo>
                            <a:cubicBezTo>
                              <a:pt x="515" y="125768"/>
                              <a:pt x="97" y="122263"/>
                              <a:pt x="21" y="118530"/>
                            </a:cubicBezTo>
                            <a:cubicBezTo>
                              <a:pt x="-475" y="99251"/>
                              <a:pt x="7983" y="73952"/>
                              <a:pt x="24442" y="50102"/>
                            </a:cubicBezTo>
                            <a:cubicBezTo>
                              <a:pt x="36825" y="32081"/>
                              <a:pt x="51608" y="18060"/>
                              <a:pt x="65933" y="9487"/>
                            </a:cubicBezTo>
                            <a:cubicBezTo>
                              <a:pt x="65971" y="9449"/>
                              <a:pt x="65971" y="9449"/>
                              <a:pt x="65971" y="9449"/>
                            </a:cubicBezTo>
                            <a:cubicBezTo>
                              <a:pt x="74505" y="4344"/>
                              <a:pt x="82850" y="1181"/>
                              <a:pt x="90432" y="267"/>
                            </a:cubicBezTo>
                            <a:cubicBezTo>
                              <a:pt x="97861" y="-609"/>
                              <a:pt x="104567" y="648"/>
                              <a:pt x="109977" y="4382"/>
                            </a:cubicBezTo>
                            <a:cubicBezTo>
                              <a:pt x="115044" y="7849"/>
                              <a:pt x="118473" y="13145"/>
                              <a:pt x="120378" y="19736"/>
                            </a:cubicBezTo>
                            <a:cubicBezTo>
                              <a:pt x="126131" y="39548"/>
                              <a:pt x="117978" y="71133"/>
                              <a:pt x="97709" y="100546"/>
                            </a:cubicBezTo>
                            <a:close/>
                          </a:path>
                        </a:pathLst>
                      </a:custGeom>
                      <a:solidFill>
                        <a:srgbClr val="F8A374"/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</p:grpSp>
              </p:grpSp>
              <p:sp>
                <p:nvSpPr>
                  <p:cNvPr id="197" name="任意多边形: 形状 196">
                    <a:extLst>
                      <a:ext uri="{FF2B5EF4-FFF2-40B4-BE49-F238E27FC236}">
                        <a16:creationId xmlns:a16="http://schemas.microsoft.com/office/drawing/2014/main" id="{99734F58-7755-D294-6D6F-FD11A53E564F}"/>
                      </a:ext>
                    </a:extLst>
                  </p:cNvPr>
                  <p:cNvSpPr/>
                  <p:nvPr/>
                </p:nvSpPr>
                <p:spPr>
                  <a:xfrm>
                    <a:off x="10162227" y="2638036"/>
                    <a:ext cx="136997" cy="118498"/>
                  </a:xfrm>
                  <a:custGeom>
                    <a:avLst/>
                    <a:gdLst>
                      <a:gd name="connsiteX0" fmla="*/ 136736 w 136997"/>
                      <a:gd name="connsiteY0" fmla="*/ 56472 h 118498"/>
                      <a:gd name="connsiteX1" fmla="*/ 99932 w 136997"/>
                      <a:gd name="connsiteY1" fmla="*/ 89771 h 118498"/>
                      <a:gd name="connsiteX2" fmla="*/ 62555 w 136997"/>
                      <a:gd name="connsiteY2" fmla="*/ 96324 h 118498"/>
                      <a:gd name="connsiteX3" fmla="*/ 29028 w 136997"/>
                      <a:gd name="connsiteY3" fmla="*/ 104020 h 118498"/>
                      <a:gd name="connsiteX4" fmla="*/ 35390 w 136997"/>
                      <a:gd name="connsiteY4" fmla="*/ 118498 h 118498"/>
                      <a:gd name="connsiteX5" fmla="*/ 11196 w 136997"/>
                      <a:gd name="connsiteY5" fmla="*/ 94305 h 118498"/>
                      <a:gd name="connsiteX6" fmla="*/ 2967 w 136997"/>
                      <a:gd name="connsiteY6" fmla="*/ 43937 h 118498"/>
                      <a:gd name="connsiteX7" fmla="*/ 16873 w 136997"/>
                      <a:gd name="connsiteY7" fmla="*/ 24125 h 118498"/>
                      <a:gd name="connsiteX8" fmla="*/ 94636 w 136997"/>
                      <a:gd name="connsiteY8" fmla="*/ 6180 h 118498"/>
                      <a:gd name="connsiteX9" fmla="*/ 136736 w 136997"/>
                      <a:gd name="connsiteY9" fmla="*/ 56472 h 1184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136997" h="118498">
                        <a:moveTo>
                          <a:pt x="136736" y="56472"/>
                        </a:moveTo>
                        <a:cubicBezTo>
                          <a:pt x="134336" y="74531"/>
                          <a:pt x="115438" y="84627"/>
                          <a:pt x="99932" y="89771"/>
                        </a:cubicBezTo>
                        <a:cubicBezTo>
                          <a:pt x="87892" y="93772"/>
                          <a:pt x="75167" y="95677"/>
                          <a:pt x="62555" y="96324"/>
                        </a:cubicBezTo>
                        <a:cubicBezTo>
                          <a:pt x="54440" y="96743"/>
                          <a:pt x="29904" y="91371"/>
                          <a:pt x="29028" y="104020"/>
                        </a:cubicBezTo>
                        <a:cubicBezTo>
                          <a:pt x="28647" y="109392"/>
                          <a:pt x="32113" y="114231"/>
                          <a:pt x="35390" y="118498"/>
                        </a:cubicBezTo>
                        <a:cubicBezTo>
                          <a:pt x="25827" y="112174"/>
                          <a:pt x="17522" y="103868"/>
                          <a:pt x="11196" y="94305"/>
                        </a:cubicBezTo>
                        <a:cubicBezTo>
                          <a:pt x="1405" y="79560"/>
                          <a:pt x="-3586" y="60358"/>
                          <a:pt x="2967" y="43937"/>
                        </a:cubicBezTo>
                        <a:cubicBezTo>
                          <a:pt x="5977" y="36393"/>
                          <a:pt x="11158" y="29916"/>
                          <a:pt x="16873" y="24125"/>
                        </a:cubicBezTo>
                        <a:cubicBezTo>
                          <a:pt x="38400" y="2370"/>
                          <a:pt x="66327" y="-7270"/>
                          <a:pt x="94636" y="6180"/>
                        </a:cubicBezTo>
                        <a:cubicBezTo>
                          <a:pt x="113114" y="14981"/>
                          <a:pt x="139937" y="32393"/>
                          <a:pt x="136736" y="56472"/>
                        </a:cubicBezTo>
                        <a:close/>
                      </a:path>
                    </a:pathLst>
                  </a:custGeom>
                  <a:solidFill>
                    <a:srgbClr val="F8A374">
                      <a:alpha val="68000"/>
                    </a:srgbClr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8" name="任意多边形: 形状 197">
                    <a:extLst>
                      <a:ext uri="{FF2B5EF4-FFF2-40B4-BE49-F238E27FC236}">
                        <a16:creationId xmlns:a16="http://schemas.microsoft.com/office/drawing/2014/main" id="{8CAED26B-2228-F5A5-E4C6-D884709879D8}"/>
                      </a:ext>
                    </a:extLst>
                  </p:cNvPr>
                  <p:cNvSpPr/>
                  <p:nvPr/>
                </p:nvSpPr>
                <p:spPr>
                  <a:xfrm>
                    <a:off x="10098446" y="2601914"/>
                    <a:ext cx="200965" cy="120374"/>
                  </a:xfrm>
                  <a:custGeom>
                    <a:avLst/>
                    <a:gdLst>
                      <a:gd name="connsiteX0" fmla="*/ 199488 w 200965"/>
                      <a:gd name="connsiteY0" fmla="*/ 94156 h 120374"/>
                      <a:gd name="connsiteX1" fmla="*/ 83435 w 200965"/>
                      <a:gd name="connsiteY1" fmla="*/ 109853 h 120374"/>
                      <a:gd name="connsiteX2" fmla="*/ 1482 w 200965"/>
                      <a:gd name="connsiteY2" fmla="*/ 26223 h 120374"/>
                      <a:gd name="connsiteX3" fmla="*/ 2168 w 200965"/>
                      <a:gd name="connsiteY3" fmla="*/ 24509 h 120374"/>
                      <a:gd name="connsiteX4" fmla="*/ 117535 w 200965"/>
                      <a:gd name="connsiteY4" fmla="*/ 10488 h 120374"/>
                      <a:gd name="connsiteX5" fmla="*/ 194077 w 200965"/>
                      <a:gd name="connsiteY5" fmla="*/ 63561 h 120374"/>
                      <a:gd name="connsiteX6" fmla="*/ 199488 w 200965"/>
                      <a:gd name="connsiteY6" fmla="*/ 94156 h 1203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200965" h="120374">
                        <a:moveTo>
                          <a:pt x="199488" y="94156"/>
                        </a:moveTo>
                        <a:cubicBezTo>
                          <a:pt x="190077" y="121588"/>
                          <a:pt x="138109" y="128636"/>
                          <a:pt x="83435" y="109853"/>
                        </a:cubicBezTo>
                        <a:cubicBezTo>
                          <a:pt x="28762" y="91108"/>
                          <a:pt x="-7967" y="53655"/>
                          <a:pt x="1482" y="26223"/>
                        </a:cubicBezTo>
                        <a:cubicBezTo>
                          <a:pt x="1672" y="25614"/>
                          <a:pt x="1901" y="25080"/>
                          <a:pt x="2168" y="24509"/>
                        </a:cubicBezTo>
                        <a:cubicBezTo>
                          <a:pt x="13102" y="-1513"/>
                          <a:pt x="64043" y="-7838"/>
                          <a:pt x="117535" y="10488"/>
                        </a:cubicBezTo>
                        <a:cubicBezTo>
                          <a:pt x="153463" y="22832"/>
                          <a:pt x="181657" y="43254"/>
                          <a:pt x="194077" y="63561"/>
                        </a:cubicBezTo>
                        <a:cubicBezTo>
                          <a:pt x="200516" y="74191"/>
                          <a:pt x="202726" y="84783"/>
                          <a:pt x="199488" y="94156"/>
                        </a:cubicBezTo>
                        <a:close/>
                      </a:path>
                    </a:pathLst>
                  </a:custGeom>
                  <a:solidFill>
                    <a:srgbClr val="F8B590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9" name="任意多边形: 形状 198">
                    <a:extLst>
                      <a:ext uri="{FF2B5EF4-FFF2-40B4-BE49-F238E27FC236}">
                        <a16:creationId xmlns:a16="http://schemas.microsoft.com/office/drawing/2014/main" id="{711C2A54-3D82-64AB-760D-831024FB06B8}"/>
                      </a:ext>
                    </a:extLst>
                  </p:cNvPr>
                  <p:cNvSpPr/>
                  <p:nvPr/>
                </p:nvSpPr>
                <p:spPr>
                  <a:xfrm>
                    <a:off x="10098446" y="2613903"/>
                    <a:ext cx="200965" cy="108385"/>
                  </a:xfrm>
                  <a:custGeom>
                    <a:avLst/>
                    <a:gdLst>
                      <a:gd name="connsiteX0" fmla="*/ 199488 w 200965"/>
                      <a:gd name="connsiteY0" fmla="*/ 82167 h 108385"/>
                      <a:gd name="connsiteX1" fmla="*/ 83435 w 200965"/>
                      <a:gd name="connsiteY1" fmla="*/ 97864 h 108385"/>
                      <a:gd name="connsiteX2" fmla="*/ 1482 w 200965"/>
                      <a:gd name="connsiteY2" fmla="*/ 14234 h 108385"/>
                      <a:gd name="connsiteX3" fmla="*/ 2168 w 200965"/>
                      <a:gd name="connsiteY3" fmla="*/ 12520 h 108385"/>
                      <a:gd name="connsiteX4" fmla="*/ 109001 w 200965"/>
                      <a:gd name="connsiteY4" fmla="*/ 6538 h 108385"/>
                      <a:gd name="connsiteX5" fmla="*/ 194077 w 200965"/>
                      <a:gd name="connsiteY5" fmla="*/ 51572 h 108385"/>
                      <a:gd name="connsiteX6" fmla="*/ 199488 w 200965"/>
                      <a:gd name="connsiteY6" fmla="*/ 82167 h 1083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200965" h="108385">
                        <a:moveTo>
                          <a:pt x="199488" y="82167"/>
                        </a:moveTo>
                        <a:cubicBezTo>
                          <a:pt x="190077" y="109599"/>
                          <a:pt x="138109" y="116647"/>
                          <a:pt x="83435" y="97864"/>
                        </a:cubicBezTo>
                        <a:cubicBezTo>
                          <a:pt x="28762" y="79119"/>
                          <a:pt x="-7967" y="41666"/>
                          <a:pt x="1482" y="14234"/>
                        </a:cubicBezTo>
                        <a:cubicBezTo>
                          <a:pt x="1672" y="13625"/>
                          <a:pt x="1901" y="13091"/>
                          <a:pt x="2168" y="12520"/>
                        </a:cubicBezTo>
                        <a:cubicBezTo>
                          <a:pt x="23466" y="-1196"/>
                          <a:pt x="64652" y="-4320"/>
                          <a:pt x="109001" y="6538"/>
                        </a:cubicBezTo>
                        <a:cubicBezTo>
                          <a:pt x="146872" y="15797"/>
                          <a:pt x="177961" y="33018"/>
                          <a:pt x="194077" y="51572"/>
                        </a:cubicBezTo>
                        <a:cubicBezTo>
                          <a:pt x="200516" y="62202"/>
                          <a:pt x="202726" y="72794"/>
                          <a:pt x="199488" y="82167"/>
                        </a:cubicBezTo>
                        <a:close/>
                      </a:path>
                    </a:pathLst>
                  </a:custGeom>
                  <a:solidFill>
                    <a:srgbClr val="F8A374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0" name="任意多边形: 形状 199">
                    <a:extLst>
                      <a:ext uri="{FF2B5EF4-FFF2-40B4-BE49-F238E27FC236}">
                        <a16:creationId xmlns:a16="http://schemas.microsoft.com/office/drawing/2014/main" id="{DBEEAFA4-7CE8-905E-AF1D-1E83ABCCCBD9}"/>
                      </a:ext>
                    </a:extLst>
                  </p:cNvPr>
                  <p:cNvSpPr/>
                  <p:nvPr/>
                </p:nvSpPr>
                <p:spPr>
                  <a:xfrm>
                    <a:off x="10225327" y="2644659"/>
                    <a:ext cx="65669" cy="64531"/>
                  </a:xfrm>
                  <a:custGeom>
                    <a:avLst/>
                    <a:gdLst>
                      <a:gd name="connsiteX0" fmla="*/ 14619 w 65669"/>
                      <a:gd name="connsiteY0" fmla="*/ 3672 h 64531"/>
                      <a:gd name="connsiteX1" fmla="*/ 27 w 65669"/>
                      <a:gd name="connsiteY1" fmla="*/ 51830 h 64531"/>
                      <a:gd name="connsiteX2" fmla="*/ 5170 w 65669"/>
                      <a:gd name="connsiteY2" fmla="*/ 58764 h 64531"/>
                      <a:gd name="connsiteX3" fmla="*/ 50662 w 65669"/>
                      <a:gd name="connsiteY3" fmla="*/ 62574 h 64531"/>
                      <a:gd name="connsiteX4" fmla="*/ 63768 w 65669"/>
                      <a:gd name="connsiteY4" fmla="*/ 32933 h 64531"/>
                      <a:gd name="connsiteX5" fmla="*/ 23458 w 65669"/>
                      <a:gd name="connsiteY5" fmla="*/ 319 h 64531"/>
                      <a:gd name="connsiteX6" fmla="*/ 14619 w 65669"/>
                      <a:gd name="connsiteY6" fmla="*/ 3672 h 645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65669" h="64531">
                        <a:moveTo>
                          <a:pt x="14619" y="3672"/>
                        </a:moveTo>
                        <a:cubicBezTo>
                          <a:pt x="9323" y="12244"/>
                          <a:pt x="-583" y="31180"/>
                          <a:pt x="27" y="51830"/>
                        </a:cubicBezTo>
                        <a:cubicBezTo>
                          <a:pt x="103" y="54993"/>
                          <a:pt x="2198" y="57736"/>
                          <a:pt x="5170" y="58764"/>
                        </a:cubicBezTo>
                        <a:cubicBezTo>
                          <a:pt x="14276" y="61889"/>
                          <a:pt x="34659" y="67527"/>
                          <a:pt x="50662" y="62574"/>
                        </a:cubicBezTo>
                        <a:cubicBezTo>
                          <a:pt x="62968" y="58764"/>
                          <a:pt x="69026" y="44705"/>
                          <a:pt x="63768" y="32933"/>
                        </a:cubicBezTo>
                        <a:cubicBezTo>
                          <a:pt x="58815" y="21769"/>
                          <a:pt x="47804" y="7596"/>
                          <a:pt x="23458" y="319"/>
                        </a:cubicBezTo>
                        <a:cubicBezTo>
                          <a:pt x="20106" y="-672"/>
                          <a:pt x="16485" y="700"/>
                          <a:pt x="14619" y="3672"/>
                        </a:cubicBezTo>
                        <a:close/>
                      </a:path>
                    </a:pathLst>
                  </a:custGeom>
                  <a:solidFill>
                    <a:srgbClr val="F8B590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</p:grpSp>
        <p:sp>
          <p:nvSpPr>
            <p:cNvPr id="161" name="任意多边形: 形状 160">
              <a:extLst>
                <a:ext uri="{FF2B5EF4-FFF2-40B4-BE49-F238E27FC236}">
                  <a16:creationId xmlns:a16="http://schemas.microsoft.com/office/drawing/2014/main" id="{7C0A768F-90FA-B17C-7F8C-85BBD8AB25F2}"/>
                </a:ext>
              </a:extLst>
            </p:cNvPr>
            <p:cNvSpPr/>
            <p:nvPr/>
          </p:nvSpPr>
          <p:spPr>
            <a:xfrm>
              <a:off x="9208960" y="5036781"/>
              <a:ext cx="178346" cy="257293"/>
            </a:xfrm>
            <a:custGeom>
              <a:avLst/>
              <a:gdLst>
                <a:gd name="connsiteX0" fmla="*/ 178346 w 178346"/>
                <a:gd name="connsiteY0" fmla="*/ 0 h 257293"/>
                <a:gd name="connsiteX1" fmla="*/ 116205 w 178346"/>
                <a:gd name="connsiteY1" fmla="*/ 256261 h 257293"/>
                <a:gd name="connsiteX2" fmla="*/ 0 w 178346"/>
                <a:gd name="connsiteY2" fmla="*/ 255689 h 257293"/>
                <a:gd name="connsiteX3" fmla="*/ 178346 w 178346"/>
                <a:gd name="connsiteY3" fmla="*/ 0 h 257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8346" h="257293">
                  <a:moveTo>
                    <a:pt x="178346" y="0"/>
                  </a:moveTo>
                  <a:lnTo>
                    <a:pt x="116205" y="256261"/>
                  </a:lnTo>
                  <a:cubicBezTo>
                    <a:pt x="116205" y="256261"/>
                    <a:pt x="68275" y="258927"/>
                    <a:pt x="0" y="255689"/>
                  </a:cubicBezTo>
                  <a:cubicBezTo>
                    <a:pt x="116052" y="155486"/>
                    <a:pt x="178346" y="0"/>
                    <a:pt x="178346" y="0"/>
                  </a:cubicBezTo>
                  <a:close/>
                </a:path>
              </a:pathLst>
            </a:custGeom>
            <a:solidFill>
              <a:srgbClr val="0F696B">
                <a:alpha val="49000"/>
              </a:srgbClr>
            </a:solidFill>
            <a:ln w="38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2" name="任意多边形: 形状 161">
              <a:extLst>
                <a:ext uri="{FF2B5EF4-FFF2-40B4-BE49-F238E27FC236}">
                  <a16:creationId xmlns:a16="http://schemas.microsoft.com/office/drawing/2014/main" id="{66ABA9BB-DD10-76CC-BCF8-FB0D48B79F2E}"/>
                </a:ext>
              </a:extLst>
            </p:cNvPr>
            <p:cNvSpPr/>
            <p:nvPr/>
          </p:nvSpPr>
          <p:spPr>
            <a:xfrm>
              <a:off x="9639376" y="4562398"/>
              <a:ext cx="307123" cy="691820"/>
            </a:xfrm>
            <a:custGeom>
              <a:avLst/>
              <a:gdLst>
                <a:gd name="connsiteX0" fmla="*/ 0 w 307123"/>
                <a:gd name="connsiteY0" fmla="*/ 691820 h 691820"/>
                <a:gd name="connsiteX1" fmla="*/ 173469 w 307123"/>
                <a:gd name="connsiteY1" fmla="*/ 0 h 691820"/>
                <a:gd name="connsiteX2" fmla="*/ 307124 w 307123"/>
                <a:gd name="connsiteY2" fmla="*/ 579196 h 691820"/>
                <a:gd name="connsiteX3" fmla="*/ 0 w 307123"/>
                <a:gd name="connsiteY3" fmla="*/ 691820 h 6918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7123" h="691820">
                  <a:moveTo>
                    <a:pt x="0" y="691820"/>
                  </a:moveTo>
                  <a:cubicBezTo>
                    <a:pt x="174041" y="520179"/>
                    <a:pt x="179717" y="155524"/>
                    <a:pt x="173469" y="0"/>
                  </a:cubicBezTo>
                  <a:cubicBezTo>
                    <a:pt x="219380" y="123063"/>
                    <a:pt x="272986" y="311773"/>
                    <a:pt x="307124" y="579196"/>
                  </a:cubicBezTo>
                  <a:cubicBezTo>
                    <a:pt x="307124" y="579196"/>
                    <a:pt x="207531" y="660921"/>
                    <a:pt x="0" y="691820"/>
                  </a:cubicBezTo>
                  <a:close/>
                </a:path>
              </a:pathLst>
            </a:custGeom>
            <a:solidFill>
              <a:srgbClr val="0F696B">
                <a:alpha val="49000"/>
              </a:srgbClr>
            </a:solidFill>
            <a:ln w="38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3" name="任意多边形: 形状 162">
              <a:extLst>
                <a:ext uri="{FF2B5EF4-FFF2-40B4-BE49-F238E27FC236}">
                  <a16:creationId xmlns:a16="http://schemas.microsoft.com/office/drawing/2014/main" id="{3FD77975-D17B-5E6A-93B0-D86F13022687}"/>
                </a:ext>
              </a:extLst>
            </p:cNvPr>
            <p:cNvSpPr/>
            <p:nvPr/>
          </p:nvSpPr>
          <p:spPr>
            <a:xfrm>
              <a:off x="8690575" y="2287184"/>
              <a:ext cx="1192120" cy="831870"/>
            </a:xfrm>
            <a:custGeom>
              <a:avLst/>
              <a:gdLst>
                <a:gd name="connsiteX0" fmla="*/ 145881 w 1192120"/>
                <a:gd name="connsiteY0" fmla="*/ 168855 h 831870"/>
                <a:gd name="connsiteX1" fmla="*/ 375662 w 1192120"/>
                <a:gd name="connsiteY1" fmla="*/ 203450 h 831870"/>
                <a:gd name="connsiteX2" fmla="*/ 462035 w 1192120"/>
                <a:gd name="connsiteY2" fmla="*/ 58137 h 831870"/>
                <a:gd name="connsiteX3" fmla="*/ 706866 w 1192120"/>
                <a:gd name="connsiteY3" fmla="*/ 11350 h 831870"/>
                <a:gd name="connsiteX4" fmla="*/ 854808 w 1192120"/>
                <a:gd name="connsiteY4" fmla="*/ 149577 h 831870"/>
                <a:gd name="connsiteX5" fmla="*/ 902585 w 1192120"/>
                <a:gd name="connsiteY5" fmla="*/ 31886 h 831870"/>
                <a:gd name="connsiteX6" fmla="*/ 952916 w 1192120"/>
                <a:gd name="connsiteY6" fmla="*/ 18703 h 831870"/>
                <a:gd name="connsiteX7" fmla="*/ 975889 w 1192120"/>
                <a:gd name="connsiteY7" fmla="*/ 50898 h 831870"/>
                <a:gd name="connsiteX8" fmla="*/ 967051 w 1192120"/>
                <a:gd name="connsiteY8" fmla="*/ 170303 h 831870"/>
                <a:gd name="connsiteX9" fmla="*/ 1036316 w 1192120"/>
                <a:gd name="connsiteY9" fmla="*/ 122259 h 831870"/>
                <a:gd name="connsiteX10" fmla="*/ 1062910 w 1192120"/>
                <a:gd name="connsiteY10" fmla="*/ 124240 h 831870"/>
                <a:gd name="connsiteX11" fmla="*/ 1063900 w 1192120"/>
                <a:gd name="connsiteY11" fmla="*/ 172627 h 831870"/>
                <a:gd name="connsiteX12" fmla="*/ 992730 w 1192120"/>
                <a:gd name="connsiteY12" fmla="*/ 285289 h 831870"/>
                <a:gd name="connsiteX13" fmla="*/ 1118460 w 1192120"/>
                <a:gd name="connsiteY13" fmla="*/ 295538 h 831870"/>
                <a:gd name="connsiteX14" fmla="*/ 1183230 w 1192120"/>
                <a:gd name="connsiteY14" fmla="*/ 444547 h 831870"/>
                <a:gd name="connsiteX15" fmla="*/ 1151264 w 1192120"/>
                <a:gd name="connsiteY15" fmla="*/ 576906 h 831870"/>
                <a:gd name="connsiteX16" fmla="*/ 1188678 w 1192120"/>
                <a:gd name="connsiteY16" fmla="*/ 637142 h 831870"/>
                <a:gd name="connsiteX17" fmla="*/ 1106839 w 1192120"/>
                <a:gd name="connsiteY17" fmla="*/ 829395 h 831870"/>
                <a:gd name="connsiteX18" fmla="*/ 1019514 w 1192120"/>
                <a:gd name="connsiteY18" fmla="*/ 802763 h 831870"/>
                <a:gd name="connsiteX19" fmla="*/ 996120 w 1192120"/>
                <a:gd name="connsiteY19" fmla="*/ 637371 h 831870"/>
                <a:gd name="connsiteX20" fmla="*/ 869476 w 1192120"/>
                <a:gd name="connsiteY20" fmla="*/ 567419 h 831870"/>
                <a:gd name="connsiteX21" fmla="*/ 834844 w 1192120"/>
                <a:gd name="connsiteY21" fmla="*/ 417496 h 831870"/>
                <a:gd name="connsiteX22" fmla="*/ 660155 w 1192120"/>
                <a:gd name="connsiteY22" fmla="*/ 551494 h 831870"/>
                <a:gd name="connsiteX23" fmla="*/ 499830 w 1192120"/>
                <a:gd name="connsiteY23" fmla="*/ 455215 h 831870"/>
                <a:gd name="connsiteX24" fmla="*/ 430869 w 1192120"/>
                <a:gd name="connsiteY24" fmla="*/ 540254 h 831870"/>
                <a:gd name="connsiteX25" fmla="*/ 322055 w 1192120"/>
                <a:gd name="connsiteY25" fmla="*/ 504173 h 831870"/>
                <a:gd name="connsiteX26" fmla="*/ 269744 w 1192120"/>
                <a:gd name="connsiteY26" fmla="*/ 576221 h 831870"/>
                <a:gd name="connsiteX27" fmla="*/ 180361 w 1192120"/>
                <a:gd name="connsiteY27" fmla="*/ 556485 h 831870"/>
                <a:gd name="connsiteX28" fmla="*/ 173008 w 1192120"/>
                <a:gd name="connsiteY28" fmla="*/ 680500 h 831870"/>
                <a:gd name="connsiteX29" fmla="*/ 24228 w 1192120"/>
                <a:gd name="connsiteY29" fmla="*/ 703475 h 831870"/>
                <a:gd name="connsiteX30" fmla="*/ 51774 w 1192120"/>
                <a:gd name="connsiteY30" fmla="*/ 504783 h 831870"/>
                <a:gd name="connsiteX31" fmla="*/ 145881 w 1192120"/>
                <a:gd name="connsiteY31" fmla="*/ 168855 h 831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192120" h="831870">
                  <a:moveTo>
                    <a:pt x="145881" y="168855"/>
                  </a:moveTo>
                  <a:cubicBezTo>
                    <a:pt x="224443" y="127022"/>
                    <a:pt x="318969" y="130412"/>
                    <a:pt x="375662" y="203450"/>
                  </a:cubicBezTo>
                  <a:cubicBezTo>
                    <a:pt x="387283" y="147253"/>
                    <a:pt x="418220" y="95208"/>
                    <a:pt x="462035" y="58137"/>
                  </a:cubicBezTo>
                  <a:cubicBezTo>
                    <a:pt x="531606" y="-690"/>
                    <a:pt x="620874" y="-12005"/>
                    <a:pt x="706866" y="11350"/>
                  </a:cubicBezTo>
                  <a:cubicBezTo>
                    <a:pt x="775674" y="30019"/>
                    <a:pt x="832977" y="81073"/>
                    <a:pt x="854808" y="149577"/>
                  </a:cubicBezTo>
                  <a:cubicBezTo>
                    <a:pt x="850540" y="105762"/>
                    <a:pt x="868981" y="60347"/>
                    <a:pt x="902585" y="31886"/>
                  </a:cubicBezTo>
                  <a:cubicBezTo>
                    <a:pt x="916606" y="20037"/>
                    <a:pt x="936342" y="10817"/>
                    <a:pt x="952916" y="18703"/>
                  </a:cubicBezTo>
                  <a:cubicBezTo>
                    <a:pt x="965184" y="24533"/>
                    <a:pt x="971813" y="37944"/>
                    <a:pt x="975889" y="50898"/>
                  </a:cubicBezTo>
                  <a:cubicBezTo>
                    <a:pt x="988158" y="89912"/>
                    <a:pt x="984919" y="133537"/>
                    <a:pt x="967051" y="170303"/>
                  </a:cubicBezTo>
                  <a:cubicBezTo>
                    <a:pt x="983281" y="146605"/>
                    <a:pt x="1008427" y="129155"/>
                    <a:pt x="1036316" y="122259"/>
                  </a:cubicBezTo>
                  <a:cubicBezTo>
                    <a:pt x="1045232" y="120049"/>
                    <a:pt x="1055328" y="119097"/>
                    <a:pt x="1062910" y="124240"/>
                  </a:cubicBezTo>
                  <a:cubicBezTo>
                    <a:pt x="1077541" y="134184"/>
                    <a:pt x="1071826" y="156816"/>
                    <a:pt x="1063900" y="172627"/>
                  </a:cubicBezTo>
                  <a:cubicBezTo>
                    <a:pt x="1044012" y="212442"/>
                    <a:pt x="1020162" y="250237"/>
                    <a:pt x="992730" y="285289"/>
                  </a:cubicBezTo>
                  <a:cubicBezTo>
                    <a:pt x="1035821" y="265096"/>
                    <a:pt x="1080093" y="264829"/>
                    <a:pt x="1118460" y="295538"/>
                  </a:cubicBezTo>
                  <a:cubicBezTo>
                    <a:pt x="1157817" y="327047"/>
                    <a:pt x="1183116" y="385301"/>
                    <a:pt x="1183230" y="444547"/>
                  </a:cubicBezTo>
                  <a:cubicBezTo>
                    <a:pt x="1183306" y="491258"/>
                    <a:pt x="1160712" y="532215"/>
                    <a:pt x="1151264" y="576906"/>
                  </a:cubicBezTo>
                  <a:cubicBezTo>
                    <a:pt x="1174657" y="585250"/>
                    <a:pt x="1184373" y="612720"/>
                    <a:pt x="1188678" y="637142"/>
                  </a:cubicBezTo>
                  <a:cubicBezTo>
                    <a:pt x="1200261" y="702674"/>
                    <a:pt x="1184944" y="809964"/>
                    <a:pt x="1106839" y="829395"/>
                  </a:cubicBezTo>
                  <a:cubicBezTo>
                    <a:pt x="1075826" y="837091"/>
                    <a:pt x="1040964" y="826461"/>
                    <a:pt x="1019514" y="802763"/>
                  </a:cubicBezTo>
                  <a:cubicBezTo>
                    <a:pt x="979890" y="758910"/>
                    <a:pt x="984081" y="689530"/>
                    <a:pt x="996120" y="637371"/>
                  </a:cubicBezTo>
                  <a:cubicBezTo>
                    <a:pt x="940533" y="634285"/>
                    <a:pt x="907538" y="605558"/>
                    <a:pt x="869476" y="567419"/>
                  </a:cubicBezTo>
                  <a:cubicBezTo>
                    <a:pt x="836938" y="534806"/>
                    <a:pt x="806458" y="461920"/>
                    <a:pt x="834844" y="417496"/>
                  </a:cubicBezTo>
                  <a:cubicBezTo>
                    <a:pt x="793772" y="481771"/>
                    <a:pt x="736279" y="546807"/>
                    <a:pt x="660155" y="551494"/>
                  </a:cubicBezTo>
                  <a:cubicBezTo>
                    <a:pt x="594737" y="555532"/>
                    <a:pt x="533739" y="511298"/>
                    <a:pt x="499830" y="455215"/>
                  </a:cubicBezTo>
                  <a:cubicBezTo>
                    <a:pt x="502725" y="494915"/>
                    <a:pt x="469807" y="531872"/>
                    <a:pt x="430869" y="540254"/>
                  </a:cubicBezTo>
                  <a:cubicBezTo>
                    <a:pt x="391931" y="548636"/>
                    <a:pt x="350478" y="532101"/>
                    <a:pt x="322055" y="504173"/>
                  </a:cubicBezTo>
                  <a:cubicBezTo>
                    <a:pt x="320379" y="535530"/>
                    <a:pt x="299005" y="564943"/>
                    <a:pt x="269744" y="576221"/>
                  </a:cubicBezTo>
                  <a:cubicBezTo>
                    <a:pt x="238312" y="588336"/>
                    <a:pt x="204593" y="578316"/>
                    <a:pt x="180361" y="556485"/>
                  </a:cubicBezTo>
                  <a:cubicBezTo>
                    <a:pt x="194763" y="601824"/>
                    <a:pt x="192363" y="635428"/>
                    <a:pt x="173008" y="680500"/>
                  </a:cubicBezTo>
                  <a:cubicBezTo>
                    <a:pt x="144700" y="746528"/>
                    <a:pt x="72691" y="760739"/>
                    <a:pt x="24228" y="703475"/>
                  </a:cubicBezTo>
                  <a:cubicBezTo>
                    <a:pt x="-28160" y="641600"/>
                    <a:pt x="19275" y="563838"/>
                    <a:pt x="51774" y="504783"/>
                  </a:cubicBezTo>
                  <a:cubicBezTo>
                    <a:pt x="-62069" y="419706"/>
                    <a:pt x="31086" y="230006"/>
                    <a:pt x="145881" y="168855"/>
                  </a:cubicBezTo>
                  <a:close/>
                </a:path>
              </a:pathLst>
            </a:custGeom>
            <a:solidFill>
              <a:srgbClr val="5B1818"/>
            </a:solidFill>
            <a:ln w="38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4" name="任意多边形: 形状 163">
              <a:extLst>
                <a:ext uri="{FF2B5EF4-FFF2-40B4-BE49-F238E27FC236}">
                  <a16:creationId xmlns:a16="http://schemas.microsoft.com/office/drawing/2014/main" id="{77CBF8AD-DC2E-CB63-3DDE-B330A9212847}"/>
                </a:ext>
              </a:extLst>
            </p:cNvPr>
            <p:cNvSpPr/>
            <p:nvPr/>
          </p:nvSpPr>
          <p:spPr>
            <a:xfrm>
              <a:off x="8690587" y="2287221"/>
              <a:ext cx="820695" cy="725040"/>
            </a:xfrm>
            <a:custGeom>
              <a:avLst/>
              <a:gdLst>
                <a:gd name="connsiteX0" fmla="*/ 820696 w 820695"/>
                <a:gd name="connsiteY0" fmla="*/ 85722 h 725040"/>
                <a:gd name="connsiteX1" fmla="*/ 739010 w 820695"/>
                <a:gd name="connsiteY1" fmla="*/ 43927 h 725040"/>
                <a:gd name="connsiteX2" fmla="*/ 494179 w 820695"/>
                <a:gd name="connsiteY2" fmla="*/ 90675 h 725040"/>
                <a:gd name="connsiteX3" fmla="*/ 407807 w 820695"/>
                <a:gd name="connsiteY3" fmla="*/ 235989 h 725040"/>
                <a:gd name="connsiteX4" fmla="*/ 178025 w 820695"/>
                <a:gd name="connsiteY4" fmla="*/ 201394 h 725040"/>
                <a:gd name="connsiteX5" fmla="*/ 83957 w 820695"/>
                <a:gd name="connsiteY5" fmla="*/ 537436 h 725040"/>
                <a:gd name="connsiteX6" fmla="*/ 48181 w 820695"/>
                <a:gd name="connsiteY6" fmla="*/ 725040 h 725040"/>
                <a:gd name="connsiteX7" fmla="*/ 24254 w 820695"/>
                <a:gd name="connsiteY7" fmla="*/ 703552 h 725040"/>
                <a:gd name="connsiteX8" fmla="*/ 51800 w 820695"/>
                <a:gd name="connsiteY8" fmla="*/ 504860 h 725040"/>
                <a:gd name="connsiteX9" fmla="*/ 145869 w 820695"/>
                <a:gd name="connsiteY9" fmla="*/ 168818 h 725040"/>
                <a:gd name="connsiteX10" fmla="*/ 375650 w 820695"/>
                <a:gd name="connsiteY10" fmla="*/ 203413 h 725040"/>
                <a:gd name="connsiteX11" fmla="*/ 462023 w 820695"/>
                <a:gd name="connsiteY11" fmla="*/ 58100 h 725040"/>
                <a:gd name="connsiteX12" fmla="*/ 706854 w 820695"/>
                <a:gd name="connsiteY12" fmla="*/ 11351 h 725040"/>
                <a:gd name="connsiteX13" fmla="*/ 820696 w 820695"/>
                <a:gd name="connsiteY13" fmla="*/ 85722 h 7250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20695" h="725040">
                  <a:moveTo>
                    <a:pt x="820696" y="85722"/>
                  </a:moveTo>
                  <a:cubicBezTo>
                    <a:pt x="796998" y="66444"/>
                    <a:pt x="769109" y="52080"/>
                    <a:pt x="739010" y="43927"/>
                  </a:cubicBezTo>
                  <a:cubicBezTo>
                    <a:pt x="653056" y="20571"/>
                    <a:pt x="563750" y="31887"/>
                    <a:pt x="494179" y="90675"/>
                  </a:cubicBezTo>
                  <a:cubicBezTo>
                    <a:pt x="450364" y="127747"/>
                    <a:pt x="419427" y="179753"/>
                    <a:pt x="407807" y="235989"/>
                  </a:cubicBezTo>
                  <a:cubicBezTo>
                    <a:pt x="351114" y="162951"/>
                    <a:pt x="256549" y="159560"/>
                    <a:pt x="178025" y="201394"/>
                  </a:cubicBezTo>
                  <a:cubicBezTo>
                    <a:pt x="63230" y="262544"/>
                    <a:pt x="-29924" y="452244"/>
                    <a:pt x="83957" y="537436"/>
                  </a:cubicBezTo>
                  <a:cubicBezTo>
                    <a:pt x="53362" y="593024"/>
                    <a:pt x="9547" y="665185"/>
                    <a:pt x="48181" y="725040"/>
                  </a:cubicBezTo>
                  <a:cubicBezTo>
                    <a:pt x="39798" y="719554"/>
                    <a:pt x="31759" y="712429"/>
                    <a:pt x="24254" y="703552"/>
                  </a:cubicBezTo>
                  <a:cubicBezTo>
                    <a:pt x="-28134" y="641678"/>
                    <a:pt x="19301" y="563916"/>
                    <a:pt x="51800" y="504860"/>
                  </a:cubicBezTo>
                  <a:cubicBezTo>
                    <a:pt x="-62081" y="419669"/>
                    <a:pt x="31074" y="229969"/>
                    <a:pt x="145869" y="168818"/>
                  </a:cubicBezTo>
                  <a:cubicBezTo>
                    <a:pt x="224393" y="126985"/>
                    <a:pt x="318957" y="130375"/>
                    <a:pt x="375650" y="203413"/>
                  </a:cubicBezTo>
                  <a:cubicBezTo>
                    <a:pt x="387271" y="147178"/>
                    <a:pt x="418208" y="95171"/>
                    <a:pt x="462023" y="58100"/>
                  </a:cubicBezTo>
                  <a:cubicBezTo>
                    <a:pt x="531594" y="-688"/>
                    <a:pt x="620900" y="-12004"/>
                    <a:pt x="706854" y="11351"/>
                  </a:cubicBezTo>
                  <a:cubicBezTo>
                    <a:pt x="752002" y="23619"/>
                    <a:pt x="792235" y="49794"/>
                    <a:pt x="820696" y="85722"/>
                  </a:cubicBezTo>
                  <a:close/>
                </a:path>
              </a:pathLst>
            </a:custGeom>
            <a:solidFill>
              <a:srgbClr val="A62E2E"/>
            </a:solidFill>
            <a:ln w="38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5" name="任意多边形: 形状 164">
              <a:extLst>
                <a:ext uri="{FF2B5EF4-FFF2-40B4-BE49-F238E27FC236}">
                  <a16:creationId xmlns:a16="http://schemas.microsoft.com/office/drawing/2014/main" id="{C3D99A3B-9D40-6206-8DBB-41742882A198}"/>
                </a:ext>
              </a:extLst>
            </p:cNvPr>
            <p:cNvSpPr/>
            <p:nvPr/>
          </p:nvSpPr>
          <p:spPr>
            <a:xfrm>
              <a:off x="9545764" y="2302968"/>
              <a:ext cx="119976" cy="166369"/>
            </a:xfrm>
            <a:custGeom>
              <a:avLst/>
              <a:gdLst>
                <a:gd name="connsiteX0" fmla="*/ 119977 w 119976"/>
                <a:gd name="connsiteY0" fmla="*/ 32752 h 166369"/>
                <a:gd name="connsiteX1" fmla="*/ 79591 w 119976"/>
                <a:gd name="connsiteY1" fmla="*/ 48678 h 166369"/>
                <a:gd name="connsiteX2" fmla="*/ 31814 w 119976"/>
                <a:gd name="connsiteY2" fmla="*/ 166369 h 166369"/>
                <a:gd name="connsiteX3" fmla="*/ 0 w 119976"/>
                <a:gd name="connsiteY3" fmla="*/ 105523 h 166369"/>
                <a:gd name="connsiteX4" fmla="*/ 47434 w 119976"/>
                <a:gd name="connsiteY4" fmla="*/ 16141 h 166369"/>
                <a:gd name="connsiteX5" fmla="*/ 97765 w 119976"/>
                <a:gd name="connsiteY5" fmla="*/ 2920 h 166369"/>
                <a:gd name="connsiteX6" fmla="*/ 119977 w 119976"/>
                <a:gd name="connsiteY6" fmla="*/ 32752 h 1663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9976" h="166369">
                  <a:moveTo>
                    <a:pt x="119977" y="32752"/>
                  </a:moveTo>
                  <a:cubicBezTo>
                    <a:pt x="105918" y="31304"/>
                    <a:pt x="90907" y="39115"/>
                    <a:pt x="79591" y="48678"/>
                  </a:cubicBezTo>
                  <a:cubicBezTo>
                    <a:pt x="45987" y="77139"/>
                    <a:pt x="27546" y="122554"/>
                    <a:pt x="31814" y="166369"/>
                  </a:cubicBezTo>
                  <a:cubicBezTo>
                    <a:pt x="24727" y="144042"/>
                    <a:pt x="13831" y="123583"/>
                    <a:pt x="0" y="105523"/>
                  </a:cubicBezTo>
                  <a:cubicBezTo>
                    <a:pt x="4001" y="71271"/>
                    <a:pt x="21031" y="38467"/>
                    <a:pt x="47434" y="16141"/>
                  </a:cubicBezTo>
                  <a:cubicBezTo>
                    <a:pt x="61456" y="4254"/>
                    <a:pt x="81191" y="-4929"/>
                    <a:pt x="97765" y="2920"/>
                  </a:cubicBezTo>
                  <a:cubicBezTo>
                    <a:pt x="109309" y="8406"/>
                    <a:pt x="115825" y="20560"/>
                    <a:pt x="119977" y="32752"/>
                  </a:cubicBezTo>
                  <a:close/>
                </a:path>
              </a:pathLst>
            </a:custGeom>
            <a:solidFill>
              <a:srgbClr val="A62E2E"/>
            </a:solidFill>
            <a:ln w="38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60" name="图形 1039" descr="D:\51PPT模板网\51pptmoban.com\图片.jpg">
            <a:extLst>
              <a:ext uri="{FF2B5EF4-FFF2-40B4-BE49-F238E27FC236}">
                <a16:creationId xmlns:a16="http://schemas.microsoft.com/office/drawing/2014/main" id="{2C94B81D-98BD-6B5A-0F8E-9A457F66F813}"/>
              </a:ext>
            </a:extLst>
          </p:cNvPr>
          <p:cNvGrpSpPr/>
          <p:nvPr/>
        </p:nvGrpSpPr>
        <p:grpSpPr>
          <a:xfrm>
            <a:off x="3942580" y="1941553"/>
            <a:ext cx="1893417" cy="4081845"/>
            <a:chOff x="1919184" y="2276151"/>
            <a:chExt cx="1893417" cy="4081845"/>
          </a:xfrm>
        </p:grpSpPr>
        <p:grpSp>
          <p:nvGrpSpPr>
            <p:cNvPr id="261" name="图形 1039">
              <a:extLst>
                <a:ext uri="{FF2B5EF4-FFF2-40B4-BE49-F238E27FC236}">
                  <a16:creationId xmlns:a16="http://schemas.microsoft.com/office/drawing/2014/main" id="{ED3C672F-0746-507D-4A0B-933EBA9FBB04}"/>
                </a:ext>
              </a:extLst>
            </p:cNvPr>
            <p:cNvGrpSpPr/>
            <p:nvPr/>
          </p:nvGrpSpPr>
          <p:grpSpPr>
            <a:xfrm>
              <a:off x="1919184" y="2276151"/>
              <a:ext cx="1893417" cy="4081845"/>
              <a:chOff x="1919184" y="2276151"/>
              <a:chExt cx="1893417" cy="4081845"/>
            </a:xfrm>
          </p:grpSpPr>
          <p:grpSp>
            <p:nvGrpSpPr>
              <p:cNvPr id="263" name="图形 1039">
                <a:extLst>
                  <a:ext uri="{FF2B5EF4-FFF2-40B4-BE49-F238E27FC236}">
                    <a16:creationId xmlns:a16="http://schemas.microsoft.com/office/drawing/2014/main" id="{9D96A6CB-FF27-53B0-6F95-2F66DB02DDB5}"/>
                  </a:ext>
                </a:extLst>
              </p:cNvPr>
              <p:cNvGrpSpPr/>
              <p:nvPr/>
            </p:nvGrpSpPr>
            <p:grpSpPr>
              <a:xfrm>
                <a:off x="1919184" y="2276151"/>
                <a:ext cx="1893417" cy="4081845"/>
                <a:chOff x="1919184" y="2276151"/>
                <a:chExt cx="1893417" cy="4081845"/>
              </a:xfrm>
            </p:grpSpPr>
            <p:grpSp>
              <p:nvGrpSpPr>
                <p:cNvPr id="280" name="图形 1039">
                  <a:extLst>
                    <a:ext uri="{FF2B5EF4-FFF2-40B4-BE49-F238E27FC236}">
                      <a16:creationId xmlns:a16="http://schemas.microsoft.com/office/drawing/2014/main" id="{119C8CB8-B711-EF17-1052-2856F48F1761}"/>
                    </a:ext>
                  </a:extLst>
                </p:cNvPr>
                <p:cNvGrpSpPr/>
                <p:nvPr/>
              </p:nvGrpSpPr>
              <p:grpSpPr>
                <a:xfrm>
                  <a:off x="2372712" y="2276151"/>
                  <a:ext cx="568875" cy="568875"/>
                  <a:chOff x="2372712" y="2276151"/>
                  <a:chExt cx="568875" cy="568875"/>
                </a:xfrm>
              </p:grpSpPr>
              <p:sp>
                <p:nvSpPr>
                  <p:cNvPr id="378" name="任意多边形: 形状 377">
                    <a:extLst>
                      <a:ext uri="{FF2B5EF4-FFF2-40B4-BE49-F238E27FC236}">
                        <a16:creationId xmlns:a16="http://schemas.microsoft.com/office/drawing/2014/main" id="{AFAF5E30-6623-37AF-3E0C-2004FD53F09E}"/>
                      </a:ext>
                    </a:extLst>
                  </p:cNvPr>
                  <p:cNvSpPr/>
                  <p:nvPr/>
                </p:nvSpPr>
                <p:spPr>
                  <a:xfrm rot="-2700000">
                    <a:off x="2456021" y="2359461"/>
                    <a:ext cx="402255" cy="402255"/>
                  </a:xfrm>
                  <a:custGeom>
                    <a:avLst/>
                    <a:gdLst>
                      <a:gd name="connsiteX0" fmla="*/ 402256 w 402255"/>
                      <a:gd name="connsiteY0" fmla="*/ 201128 h 402255"/>
                      <a:gd name="connsiteX1" fmla="*/ 201128 w 402255"/>
                      <a:gd name="connsiteY1" fmla="*/ 402256 h 402255"/>
                      <a:gd name="connsiteX2" fmla="*/ 0 w 402255"/>
                      <a:gd name="connsiteY2" fmla="*/ 201128 h 402255"/>
                      <a:gd name="connsiteX3" fmla="*/ 201128 w 402255"/>
                      <a:gd name="connsiteY3" fmla="*/ 0 h 402255"/>
                      <a:gd name="connsiteX4" fmla="*/ 402256 w 402255"/>
                      <a:gd name="connsiteY4" fmla="*/ 201128 h 40225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02255" h="402255">
                        <a:moveTo>
                          <a:pt x="402256" y="201128"/>
                        </a:moveTo>
                        <a:cubicBezTo>
                          <a:pt x="402256" y="312208"/>
                          <a:pt x="312208" y="402256"/>
                          <a:pt x="201128" y="402256"/>
                        </a:cubicBezTo>
                        <a:cubicBezTo>
                          <a:pt x="90048" y="402256"/>
                          <a:pt x="0" y="312208"/>
                          <a:pt x="0" y="201128"/>
                        </a:cubicBezTo>
                        <a:cubicBezTo>
                          <a:pt x="0" y="90048"/>
                          <a:pt x="90048" y="0"/>
                          <a:pt x="201128" y="0"/>
                        </a:cubicBezTo>
                        <a:cubicBezTo>
                          <a:pt x="312208" y="0"/>
                          <a:pt x="402256" y="90048"/>
                          <a:pt x="402256" y="201128"/>
                        </a:cubicBezTo>
                        <a:close/>
                      </a:path>
                    </a:pathLst>
                  </a:custGeom>
                  <a:solidFill>
                    <a:srgbClr val="5B1818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79" name="任意多边形: 形状 378">
                    <a:extLst>
                      <a:ext uri="{FF2B5EF4-FFF2-40B4-BE49-F238E27FC236}">
                        <a16:creationId xmlns:a16="http://schemas.microsoft.com/office/drawing/2014/main" id="{ED5EF5EC-E41D-6F44-3867-17D61965777F}"/>
                      </a:ext>
                    </a:extLst>
                  </p:cNvPr>
                  <p:cNvSpPr/>
                  <p:nvPr/>
                </p:nvSpPr>
                <p:spPr>
                  <a:xfrm>
                    <a:off x="2596934" y="2359438"/>
                    <a:ext cx="261349" cy="402241"/>
                  </a:xfrm>
                  <a:custGeom>
                    <a:avLst/>
                    <a:gdLst>
                      <a:gd name="connsiteX0" fmla="*/ 67475 w 261349"/>
                      <a:gd name="connsiteY0" fmla="*/ 402126 h 402241"/>
                      <a:gd name="connsiteX1" fmla="*/ 58674 w 261349"/>
                      <a:gd name="connsiteY1" fmla="*/ 402202 h 402241"/>
                      <a:gd name="connsiteX2" fmla="*/ 199454 w 261349"/>
                      <a:gd name="connsiteY2" fmla="*/ 203054 h 402241"/>
                      <a:gd name="connsiteX3" fmla="*/ 0 w 261349"/>
                      <a:gd name="connsiteY3" fmla="*/ 9201 h 402241"/>
                      <a:gd name="connsiteX4" fmla="*/ 52997 w 261349"/>
                      <a:gd name="connsiteY4" fmla="*/ 133 h 402241"/>
                      <a:gd name="connsiteX5" fmla="*/ 261214 w 261349"/>
                      <a:gd name="connsiteY5" fmla="*/ 193910 h 402241"/>
                      <a:gd name="connsiteX6" fmla="*/ 67475 w 261349"/>
                      <a:gd name="connsiteY6" fmla="*/ 402126 h 40224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261349" h="402241">
                        <a:moveTo>
                          <a:pt x="67475" y="402126"/>
                        </a:moveTo>
                        <a:cubicBezTo>
                          <a:pt x="64541" y="402240"/>
                          <a:pt x="61608" y="402278"/>
                          <a:pt x="58674" y="402202"/>
                        </a:cubicBezTo>
                        <a:cubicBezTo>
                          <a:pt x="142989" y="375799"/>
                          <a:pt x="202768" y="295598"/>
                          <a:pt x="199454" y="203054"/>
                        </a:cubicBezTo>
                        <a:cubicBezTo>
                          <a:pt x="195491" y="94964"/>
                          <a:pt x="107099" y="9925"/>
                          <a:pt x="0" y="9201"/>
                        </a:cubicBezTo>
                        <a:cubicBezTo>
                          <a:pt x="16764" y="3905"/>
                          <a:pt x="34557" y="781"/>
                          <a:pt x="52997" y="133"/>
                        </a:cubicBezTo>
                        <a:cubicBezTo>
                          <a:pt x="163982" y="-3867"/>
                          <a:pt x="257213" y="82886"/>
                          <a:pt x="261214" y="193910"/>
                        </a:cubicBezTo>
                        <a:cubicBezTo>
                          <a:pt x="265252" y="304895"/>
                          <a:pt x="178499" y="398164"/>
                          <a:pt x="67475" y="402126"/>
                        </a:cubicBezTo>
                        <a:close/>
                      </a:path>
                    </a:pathLst>
                  </a:custGeom>
                  <a:solidFill>
                    <a:srgbClr val="A62E2E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80" name="任意多边形: 形状 379">
                    <a:extLst>
                      <a:ext uri="{FF2B5EF4-FFF2-40B4-BE49-F238E27FC236}">
                        <a16:creationId xmlns:a16="http://schemas.microsoft.com/office/drawing/2014/main" id="{FEF5972E-A597-2785-013D-30DD812E8FDE}"/>
                      </a:ext>
                    </a:extLst>
                  </p:cNvPr>
                  <p:cNvSpPr/>
                  <p:nvPr/>
                </p:nvSpPr>
                <p:spPr>
                  <a:xfrm rot="-2245333">
                    <a:off x="2543738" y="2563888"/>
                    <a:ext cx="356244" cy="168101"/>
                  </a:xfrm>
                  <a:custGeom>
                    <a:avLst/>
                    <a:gdLst>
                      <a:gd name="connsiteX0" fmla="*/ 356244 w 356244"/>
                      <a:gd name="connsiteY0" fmla="*/ 84051 h 168101"/>
                      <a:gd name="connsiteX1" fmla="*/ 178122 w 356244"/>
                      <a:gd name="connsiteY1" fmla="*/ 168102 h 168101"/>
                      <a:gd name="connsiteX2" fmla="*/ 0 w 356244"/>
                      <a:gd name="connsiteY2" fmla="*/ 84051 h 168101"/>
                      <a:gd name="connsiteX3" fmla="*/ 178122 w 356244"/>
                      <a:gd name="connsiteY3" fmla="*/ 0 h 168101"/>
                      <a:gd name="connsiteX4" fmla="*/ 356244 w 356244"/>
                      <a:gd name="connsiteY4" fmla="*/ 84051 h 16810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56244" h="168101">
                        <a:moveTo>
                          <a:pt x="356244" y="84051"/>
                        </a:moveTo>
                        <a:cubicBezTo>
                          <a:pt x="356244" y="130471"/>
                          <a:pt x="276496" y="168102"/>
                          <a:pt x="178122" y="168102"/>
                        </a:cubicBezTo>
                        <a:cubicBezTo>
                          <a:pt x="79748" y="168102"/>
                          <a:pt x="0" y="130471"/>
                          <a:pt x="0" y="84051"/>
                        </a:cubicBezTo>
                        <a:cubicBezTo>
                          <a:pt x="0" y="37631"/>
                          <a:pt x="79748" y="0"/>
                          <a:pt x="178122" y="0"/>
                        </a:cubicBezTo>
                        <a:cubicBezTo>
                          <a:pt x="276496" y="0"/>
                          <a:pt x="356244" y="37631"/>
                          <a:pt x="356244" y="84051"/>
                        </a:cubicBezTo>
                        <a:close/>
                      </a:path>
                    </a:pathLst>
                  </a:custGeom>
                  <a:solidFill>
                    <a:srgbClr val="65BBE9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281" name="图形 1039">
                  <a:extLst>
                    <a:ext uri="{FF2B5EF4-FFF2-40B4-BE49-F238E27FC236}">
                      <a16:creationId xmlns:a16="http://schemas.microsoft.com/office/drawing/2014/main" id="{2EB0B2CE-2149-6D42-EBA7-00132D1CC07A}"/>
                    </a:ext>
                  </a:extLst>
                </p:cNvPr>
                <p:cNvGrpSpPr/>
                <p:nvPr/>
              </p:nvGrpSpPr>
              <p:grpSpPr>
                <a:xfrm>
                  <a:off x="3243726" y="2331081"/>
                  <a:ext cx="568875" cy="568875"/>
                  <a:chOff x="3243726" y="2331081"/>
                  <a:chExt cx="568875" cy="568875"/>
                </a:xfrm>
              </p:grpSpPr>
              <p:sp>
                <p:nvSpPr>
                  <p:cNvPr id="375" name="任意多边形: 形状 374">
                    <a:extLst>
                      <a:ext uri="{FF2B5EF4-FFF2-40B4-BE49-F238E27FC236}">
                        <a16:creationId xmlns:a16="http://schemas.microsoft.com/office/drawing/2014/main" id="{F5626119-8CDC-8337-11E3-BA9F9AEBA3B5}"/>
                      </a:ext>
                    </a:extLst>
                  </p:cNvPr>
                  <p:cNvSpPr/>
                  <p:nvPr/>
                </p:nvSpPr>
                <p:spPr>
                  <a:xfrm rot="-2700000">
                    <a:off x="3327036" y="2414391"/>
                    <a:ext cx="402255" cy="402255"/>
                  </a:xfrm>
                  <a:custGeom>
                    <a:avLst/>
                    <a:gdLst>
                      <a:gd name="connsiteX0" fmla="*/ 402256 w 402255"/>
                      <a:gd name="connsiteY0" fmla="*/ 201128 h 402255"/>
                      <a:gd name="connsiteX1" fmla="*/ 201128 w 402255"/>
                      <a:gd name="connsiteY1" fmla="*/ 402256 h 402255"/>
                      <a:gd name="connsiteX2" fmla="*/ 0 w 402255"/>
                      <a:gd name="connsiteY2" fmla="*/ 201128 h 402255"/>
                      <a:gd name="connsiteX3" fmla="*/ 201128 w 402255"/>
                      <a:gd name="connsiteY3" fmla="*/ 0 h 402255"/>
                      <a:gd name="connsiteX4" fmla="*/ 402256 w 402255"/>
                      <a:gd name="connsiteY4" fmla="*/ 201128 h 40225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02255" h="402255">
                        <a:moveTo>
                          <a:pt x="402256" y="201128"/>
                        </a:moveTo>
                        <a:cubicBezTo>
                          <a:pt x="402256" y="312208"/>
                          <a:pt x="312208" y="402256"/>
                          <a:pt x="201128" y="402256"/>
                        </a:cubicBezTo>
                        <a:cubicBezTo>
                          <a:pt x="90048" y="402256"/>
                          <a:pt x="0" y="312208"/>
                          <a:pt x="0" y="201128"/>
                        </a:cubicBezTo>
                        <a:cubicBezTo>
                          <a:pt x="0" y="90048"/>
                          <a:pt x="90048" y="0"/>
                          <a:pt x="201128" y="0"/>
                        </a:cubicBezTo>
                        <a:cubicBezTo>
                          <a:pt x="312208" y="0"/>
                          <a:pt x="402256" y="90048"/>
                          <a:pt x="402256" y="201128"/>
                        </a:cubicBezTo>
                        <a:close/>
                      </a:path>
                    </a:pathLst>
                  </a:custGeom>
                  <a:solidFill>
                    <a:srgbClr val="5B1818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76" name="任意多边形: 形状 375">
                    <a:extLst>
                      <a:ext uri="{FF2B5EF4-FFF2-40B4-BE49-F238E27FC236}">
                        <a16:creationId xmlns:a16="http://schemas.microsoft.com/office/drawing/2014/main" id="{341EB58A-EA23-9230-D785-4720CE430B59}"/>
                      </a:ext>
                    </a:extLst>
                  </p:cNvPr>
                  <p:cNvSpPr/>
                  <p:nvPr/>
                </p:nvSpPr>
                <p:spPr>
                  <a:xfrm>
                    <a:off x="3476091" y="2414407"/>
                    <a:ext cx="253188" cy="402287"/>
                  </a:xfrm>
                  <a:custGeom>
                    <a:avLst/>
                    <a:gdLst>
                      <a:gd name="connsiteX0" fmla="*/ 76886 w 253188"/>
                      <a:gd name="connsiteY0" fmla="*/ 400726 h 402287"/>
                      <a:gd name="connsiteX1" fmla="*/ 51549 w 253188"/>
                      <a:gd name="connsiteY1" fmla="*/ 402288 h 402287"/>
                      <a:gd name="connsiteX2" fmla="*/ 199034 w 253188"/>
                      <a:gd name="connsiteY2" fmla="*/ 183213 h 402287"/>
                      <a:gd name="connsiteX3" fmla="*/ 0 w 253188"/>
                      <a:gd name="connsiteY3" fmla="*/ 6886 h 402287"/>
                      <a:gd name="connsiteX4" fmla="*/ 27280 w 253188"/>
                      <a:gd name="connsiteY4" fmla="*/ 1552 h 402287"/>
                      <a:gd name="connsiteX5" fmla="*/ 251613 w 253188"/>
                      <a:gd name="connsiteY5" fmla="*/ 176317 h 402287"/>
                      <a:gd name="connsiteX6" fmla="*/ 76886 w 253188"/>
                      <a:gd name="connsiteY6" fmla="*/ 400726 h 40228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253188" h="402287">
                        <a:moveTo>
                          <a:pt x="76886" y="400726"/>
                        </a:moveTo>
                        <a:cubicBezTo>
                          <a:pt x="68351" y="401792"/>
                          <a:pt x="59931" y="402288"/>
                          <a:pt x="51549" y="402288"/>
                        </a:cubicBezTo>
                        <a:cubicBezTo>
                          <a:pt x="147066" y="376799"/>
                          <a:pt x="211569" y="284102"/>
                          <a:pt x="199034" y="183213"/>
                        </a:cubicBezTo>
                        <a:cubicBezTo>
                          <a:pt x="186423" y="81486"/>
                          <a:pt x="99898" y="7000"/>
                          <a:pt x="0" y="6886"/>
                        </a:cubicBezTo>
                        <a:cubicBezTo>
                          <a:pt x="8839" y="4486"/>
                          <a:pt x="17945" y="2733"/>
                          <a:pt x="27280" y="1552"/>
                        </a:cubicBezTo>
                        <a:cubicBezTo>
                          <a:pt x="137465" y="-12126"/>
                          <a:pt x="237935" y="66131"/>
                          <a:pt x="251613" y="176317"/>
                        </a:cubicBezTo>
                        <a:cubicBezTo>
                          <a:pt x="265405" y="286578"/>
                          <a:pt x="187147" y="387048"/>
                          <a:pt x="76886" y="400726"/>
                        </a:cubicBezTo>
                        <a:close/>
                      </a:path>
                    </a:pathLst>
                  </a:custGeom>
                  <a:solidFill>
                    <a:srgbClr val="A62E2E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77" name="任意多边形: 形状 376">
                    <a:extLst>
                      <a:ext uri="{FF2B5EF4-FFF2-40B4-BE49-F238E27FC236}">
                        <a16:creationId xmlns:a16="http://schemas.microsoft.com/office/drawing/2014/main" id="{50EFD88B-E8D9-81A9-A0B2-CD39E1B89C33}"/>
                      </a:ext>
                    </a:extLst>
                  </p:cNvPr>
                  <p:cNvSpPr/>
                  <p:nvPr/>
                </p:nvSpPr>
                <p:spPr>
                  <a:xfrm rot="-2546572">
                    <a:off x="3363043" y="2509443"/>
                    <a:ext cx="168108" cy="356258"/>
                  </a:xfrm>
                  <a:custGeom>
                    <a:avLst/>
                    <a:gdLst>
                      <a:gd name="connsiteX0" fmla="*/ 168109 w 168108"/>
                      <a:gd name="connsiteY0" fmla="*/ 178130 h 356258"/>
                      <a:gd name="connsiteX1" fmla="*/ 84054 w 168108"/>
                      <a:gd name="connsiteY1" fmla="*/ 356259 h 356258"/>
                      <a:gd name="connsiteX2" fmla="*/ 0 w 168108"/>
                      <a:gd name="connsiteY2" fmla="*/ 178130 h 356258"/>
                      <a:gd name="connsiteX3" fmla="*/ 84054 w 168108"/>
                      <a:gd name="connsiteY3" fmla="*/ 0 h 356258"/>
                      <a:gd name="connsiteX4" fmla="*/ 168109 w 168108"/>
                      <a:gd name="connsiteY4" fmla="*/ 178130 h 35625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68108" h="356258">
                        <a:moveTo>
                          <a:pt x="168109" y="178130"/>
                        </a:moveTo>
                        <a:cubicBezTo>
                          <a:pt x="168109" y="276508"/>
                          <a:pt x="130476" y="356259"/>
                          <a:pt x="84054" y="356259"/>
                        </a:cubicBezTo>
                        <a:cubicBezTo>
                          <a:pt x="37632" y="356259"/>
                          <a:pt x="0" y="276508"/>
                          <a:pt x="0" y="178130"/>
                        </a:cubicBezTo>
                        <a:cubicBezTo>
                          <a:pt x="0" y="79751"/>
                          <a:pt x="37632" y="0"/>
                          <a:pt x="84054" y="0"/>
                        </a:cubicBezTo>
                        <a:cubicBezTo>
                          <a:pt x="130476" y="0"/>
                          <a:pt x="168109" y="79751"/>
                          <a:pt x="168109" y="178130"/>
                        </a:cubicBezTo>
                        <a:close/>
                      </a:path>
                    </a:pathLst>
                  </a:custGeom>
                  <a:solidFill>
                    <a:srgbClr val="65BBE9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282" name="图形 1039">
                  <a:extLst>
                    <a:ext uri="{FF2B5EF4-FFF2-40B4-BE49-F238E27FC236}">
                      <a16:creationId xmlns:a16="http://schemas.microsoft.com/office/drawing/2014/main" id="{1E510E1A-3BCA-58D2-8D73-656B0F84A246}"/>
                    </a:ext>
                  </a:extLst>
                </p:cNvPr>
                <p:cNvGrpSpPr/>
                <p:nvPr/>
              </p:nvGrpSpPr>
              <p:grpSpPr>
                <a:xfrm>
                  <a:off x="1919184" y="2537366"/>
                  <a:ext cx="1718932" cy="3820629"/>
                  <a:chOff x="1919184" y="2537366"/>
                  <a:chExt cx="1718932" cy="3820629"/>
                </a:xfrm>
              </p:grpSpPr>
              <p:sp>
                <p:nvSpPr>
                  <p:cNvPr id="284" name="任意多边形: 形状 283">
                    <a:extLst>
                      <a:ext uri="{FF2B5EF4-FFF2-40B4-BE49-F238E27FC236}">
                        <a16:creationId xmlns:a16="http://schemas.microsoft.com/office/drawing/2014/main" id="{FB3CD091-31D7-9436-6DD3-E18B7A684C5B}"/>
                      </a:ext>
                    </a:extLst>
                  </p:cNvPr>
                  <p:cNvSpPr/>
                  <p:nvPr/>
                </p:nvSpPr>
                <p:spPr>
                  <a:xfrm>
                    <a:off x="2544402" y="2537366"/>
                    <a:ext cx="1082867" cy="965140"/>
                  </a:xfrm>
                  <a:custGeom>
                    <a:avLst/>
                    <a:gdLst>
                      <a:gd name="connsiteX0" fmla="*/ 991849 w 1082867"/>
                      <a:gd name="connsiteY0" fmla="*/ 748758 h 965140"/>
                      <a:gd name="connsiteX1" fmla="*/ 793501 w 1082867"/>
                      <a:gd name="connsiteY1" fmla="*/ 887823 h 965140"/>
                      <a:gd name="connsiteX2" fmla="*/ 772889 w 1082867"/>
                      <a:gd name="connsiteY2" fmla="*/ 899825 h 965140"/>
                      <a:gd name="connsiteX3" fmla="*/ 610430 w 1082867"/>
                      <a:gd name="connsiteY3" fmla="*/ 964061 h 965140"/>
                      <a:gd name="connsiteX4" fmla="*/ 423893 w 1082867"/>
                      <a:gd name="connsiteY4" fmla="*/ 951450 h 965140"/>
                      <a:gd name="connsiteX5" fmla="*/ 283989 w 1082867"/>
                      <a:gd name="connsiteY5" fmla="*/ 881422 h 965140"/>
                      <a:gd name="connsiteX6" fmla="*/ 53980 w 1082867"/>
                      <a:gd name="connsiteY6" fmla="*/ 660671 h 965140"/>
                      <a:gd name="connsiteX7" fmla="*/ 10127 w 1082867"/>
                      <a:gd name="connsiteY7" fmla="*/ 355147 h 965140"/>
                      <a:gd name="connsiteX8" fmla="*/ 19194 w 1082867"/>
                      <a:gd name="connsiteY8" fmla="*/ 320476 h 965140"/>
                      <a:gd name="connsiteX9" fmla="*/ 282275 w 1082867"/>
                      <a:gd name="connsiteY9" fmla="*/ 25049 h 965140"/>
                      <a:gd name="connsiteX10" fmla="*/ 335120 w 1082867"/>
                      <a:gd name="connsiteY10" fmla="*/ 8132 h 965140"/>
                      <a:gd name="connsiteX11" fmla="*/ 471213 w 1082867"/>
                      <a:gd name="connsiteY11" fmla="*/ 12933 h 965140"/>
                      <a:gd name="connsiteX12" fmla="*/ 531678 w 1082867"/>
                      <a:gd name="connsiteY12" fmla="*/ 58196 h 965140"/>
                      <a:gd name="connsiteX13" fmla="*/ 559757 w 1082867"/>
                      <a:gd name="connsiteY13" fmla="*/ 32288 h 965140"/>
                      <a:gd name="connsiteX14" fmla="*/ 573245 w 1082867"/>
                      <a:gd name="connsiteY14" fmla="*/ 24782 h 965140"/>
                      <a:gd name="connsiteX15" fmla="*/ 702442 w 1082867"/>
                      <a:gd name="connsiteY15" fmla="*/ 9733 h 965140"/>
                      <a:gd name="connsiteX16" fmla="*/ 1009490 w 1082867"/>
                      <a:gd name="connsiteY16" fmla="*/ 248124 h 965140"/>
                      <a:gd name="connsiteX17" fmla="*/ 991849 w 1082867"/>
                      <a:gd name="connsiteY17" fmla="*/ 748758 h 9651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</a:cxnLst>
                    <a:rect l="l" t="t" r="r" b="b"/>
                    <a:pathLst>
                      <a:path w="1082867" h="965140">
                        <a:moveTo>
                          <a:pt x="991849" y="748758"/>
                        </a:moveTo>
                        <a:cubicBezTo>
                          <a:pt x="930089" y="800917"/>
                          <a:pt x="863605" y="847513"/>
                          <a:pt x="793501" y="887823"/>
                        </a:cubicBezTo>
                        <a:cubicBezTo>
                          <a:pt x="786643" y="891785"/>
                          <a:pt x="779785" y="895786"/>
                          <a:pt x="772889" y="899825"/>
                        </a:cubicBezTo>
                        <a:cubicBezTo>
                          <a:pt x="721758" y="929962"/>
                          <a:pt x="669638" y="961127"/>
                          <a:pt x="610430" y="964061"/>
                        </a:cubicBezTo>
                        <a:cubicBezTo>
                          <a:pt x="548061" y="967109"/>
                          <a:pt x="485157" y="963947"/>
                          <a:pt x="423893" y="951450"/>
                        </a:cubicBezTo>
                        <a:cubicBezTo>
                          <a:pt x="371315" y="940744"/>
                          <a:pt x="328757" y="910264"/>
                          <a:pt x="283989" y="881422"/>
                        </a:cubicBezTo>
                        <a:cubicBezTo>
                          <a:pt x="194264" y="823587"/>
                          <a:pt x="107091" y="755235"/>
                          <a:pt x="53980" y="660671"/>
                        </a:cubicBezTo>
                        <a:cubicBezTo>
                          <a:pt x="2469" y="568964"/>
                          <a:pt x="-12238" y="457941"/>
                          <a:pt x="10127" y="355147"/>
                        </a:cubicBezTo>
                        <a:cubicBezTo>
                          <a:pt x="12679" y="343527"/>
                          <a:pt x="15689" y="331982"/>
                          <a:pt x="19194" y="320476"/>
                        </a:cubicBezTo>
                        <a:cubicBezTo>
                          <a:pt x="58361" y="191927"/>
                          <a:pt x="156850" y="75607"/>
                          <a:pt x="282275" y="25049"/>
                        </a:cubicBezTo>
                        <a:cubicBezTo>
                          <a:pt x="299382" y="18114"/>
                          <a:pt x="317060" y="12476"/>
                          <a:pt x="335120" y="8132"/>
                        </a:cubicBezTo>
                        <a:cubicBezTo>
                          <a:pt x="375658" y="-1545"/>
                          <a:pt x="431132" y="-5470"/>
                          <a:pt x="471213" y="12933"/>
                        </a:cubicBezTo>
                        <a:cubicBezTo>
                          <a:pt x="477347" y="15752"/>
                          <a:pt x="534154" y="54919"/>
                          <a:pt x="531678" y="58196"/>
                        </a:cubicBezTo>
                        <a:cubicBezTo>
                          <a:pt x="539602" y="47642"/>
                          <a:pt x="549127" y="39069"/>
                          <a:pt x="559757" y="32288"/>
                        </a:cubicBezTo>
                        <a:cubicBezTo>
                          <a:pt x="564063" y="29506"/>
                          <a:pt x="568596" y="26954"/>
                          <a:pt x="573245" y="24782"/>
                        </a:cubicBezTo>
                        <a:cubicBezTo>
                          <a:pt x="611040" y="6532"/>
                          <a:pt x="659236" y="5236"/>
                          <a:pt x="702442" y="9733"/>
                        </a:cubicBezTo>
                        <a:cubicBezTo>
                          <a:pt x="834877" y="23448"/>
                          <a:pt x="951197" y="133062"/>
                          <a:pt x="1009490" y="248124"/>
                        </a:cubicBezTo>
                        <a:cubicBezTo>
                          <a:pt x="1083251" y="393819"/>
                          <a:pt x="1135906" y="627181"/>
                          <a:pt x="991849" y="748758"/>
                        </a:cubicBezTo>
                        <a:close/>
                      </a:path>
                    </a:pathLst>
                  </a:custGeom>
                  <a:solidFill>
                    <a:srgbClr val="5B1818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85" name="任意多边形: 形状 284">
                    <a:extLst>
                      <a:ext uri="{FF2B5EF4-FFF2-40B4-BE49-F238E27FC236}">
                        <a16:creationId xmlns:a16="http://schemas.microsoft.com/office/drawing/2014/main" id="{7D9DE92C-6936-BE66-89C3-EEB7B365C5F3}"/>
                      </a:ext>
                    </a:extLst>
                  </p:cNvPr>
                  <p:cNvSpPr/>
                  <p:nvPr/>
                </p:nvSpPr>
                <p:spPr>
                  <a:xfrm>
                    <a:off x="3104121" y="2544922"/>
                    <a:ext cx="523145" cy="892269"/>
                  </a:xfrm>
                  <a:custGeom>
                    <a:avLst/>
                    <a:gdLst>
                      <a:gd name="connsiteX0" fmla="*/ 432130 w 523145"/>
                      <a:gd name="connsiteY0" fmla="*/ 741203 h 892269"/>
                      <a:gd name="connsiteX1" fmla="*/ 233782 w 523145"/>
                      <a:gd name="connsiteY1" fmla="*/ 880268 h 892269"/>
                      <a:gd name="connsiteX2" fmla="*/ 213169 w 523145"/>
                      <a:gd name="connsiteY2" fmla="*/ 892269 h 892269"/>
                      <a:gd name="connsiteX3" fmla="*/ 403022 w 523145"/>
                      <a:gd name="connsiteY3" fmla="*/ 744175 h 892269"/>
                      <a:gd name="connsiteX4" fmla="*/ 395249 w 523145"/>
                      <a:gd name="connsiteY4" fmla="*/ 243312 h 892269"/>
                      <a:gd name="connsiteX5" fmla="*/ 76581 w 523145"/>
                      <a:gd name="connsiteY5" fmla="*/ 20694 h 892269"/>
                      <a:gd name="connsiteX6" fmla="*/ 0 w 523145"/>
                      <a:gd name="connsiteY6" fmla="*/ 24732 h 892269"/>
                      <a:gd name="connsiteX7" fmla="*/ 142684 w 523145"/>
                      <a:gd name="connsiteY7" fmla="*/ 2177 h 892269"/>
                      <a:gd name="connsiteX8" fmla="*/ 449732 w 523145"/>
                      <a:gd name="connsiteY8" fmla="*/ 240569 h 892269"/>
                      <a:gd name="connsiteX9" fmla="*/ 432130 w 523145"/>
                      <a:gd name="connsiteY9" fmla="*/ 741203 h 89226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523145" h="892269">
                        <a:moveTo>
                          <a:pt x="432130" y="741203"/>
                        </a:moveTo>
                        <a:cubicBezTo>
                          <a:pt x="370370" y="793362"/>
                          <a:pt x="303886" y="839958"/>
                          <a:pt x="233782" y="880268"/>
                        </a:cubicBezTo>
                        <a:cubicBezTo>
                          <a:pt x="226924" y="884230"/>
                          <a:pt x="220066" y="888231"/>
                          <a:pt x="213169" y="892269"/>
                        </a:cubicBezTo>
                        <a:cubicBezTo>
                          <a:pt x="280683" y="848683"/>
                          <a:pt x="344272" y="799039"/>
                          <a:pt x="403022" y="744175"/>
                        </a:cubicBezTo>
                        <a:cubicBezTo>
                          <a:pt x="540715" y="615473"/>
                          <a:pt x="476326" y="385120"/>
                          <a:pt x="395249" y="243312"/>
                        </a:cubicBezTo>
                        <a:cubicBezTo>
                          <a:pt x="331203" y="131298"/>
                          <a:pt x="209550" y="27704"/>
                          <a:pt x="76581" y="20694"/>
                        </a:cubicBezTo>
                        <a:cubicBezTo>
                          <a:pt x="51587" y="19360"/>
                          <a:pt x="25070" y="20046"/>
                          <a:pt x="0" y="24732"/>
                        </a:cubicBezTo>
                        <a:cubicBezTo>
                          <a:pt x="39281" y="-642"/>
                          <a:pt x="94183" y="-2852"/>
                          <a:pt x="142684" y="2177"/>
                        </a:cubicBezTo>
                        <a:cubicBezTo>
                          <a:pt x="275120" y="15893"/>
                          <a:pt x="391439" y="125507"/>
                          <a:pt x="449732" y="240569"/>
                        </a:cubicBezTo>
                        <a:cubicBezTo>
                          <a:pt x="523532" y="386263"/>
                          <a:pt x="576186" y="619626"/>
                          <a:pt x="432130" y="741203"/>
                        </a:cubicBezTo>
                        <a:close/>
                      </a:path>
                    </a:pathLst>
                  </a:custGeom>
                  <a:solidFill>
                    <a:srgbClr val="A62E2E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286" name="图形 1039">
                    <a:extLst>
                      <a:ext uri="{FF2B5EF4-FFF2-40B4-BE49-F238E27FC236}">
                        <a16:creationId xmlns:a16="http://schemas.microsoft.com/office/drawing/2014/main" id="{307CD1D4-A179-9DC1-47C2-3B43FD4B3AC3}"/>
                      </a:ext>
                    </a:extLst>
                  </p:cNvPr>
                  <p:cNvGrpSpPr/>
                  <p:nvPr/>
                </p:nvGrpSpPr>
                <p:grpSpPr>
                  <a:xfrm>
                    <a:off x="1919184" y="4641503"/>
                    <a:ext cx="1396810" cy="1716493"/>
                    <a:chOff x="1919184" y="4641503"/>
                    <a:chExt cx="1396810" cy="1716493"/>
                  </a:xfrm>
                </p:grpSpPr>
                <p:grpSp>
                  <p:nvGrpSpPr>
                    <p:cNvPr id="352" name="图形 1039">
                      <a:extLst>
                        <a:ext uri="{FF2B5EF4-FFF2-40B4-BE49-F238E27FC236}">
                          <a16:creationId xmlns:a16="http://schemas.microsoft.com/office/drawing/2014/main" id="{C924A22F-4DD8-9ACB-6930-E5B0C53344FE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2135886" y="4771415"/>
                      <a:ext cx="297256" cy="503682"/>
                      <a:chOff x="2135886" y="4771415"/>
                      <a:chExt cx="297256" cy="503682"/>
                    </a:xfrm>
                  </p:grpSpPr>
                  <p:sp>
                    <p:nvSpPr>
                      <p:cNvPr id="373" name="任意多边形: 形状 372">
                        <a:extLst>
                          <a:ext uri="{FF2B5EF4-FFF2-40B4-BE49-F238E27FC236}">
                            <a16:creationId xmlns:a16="http://schemas.microsoft.com/office/drawing/2014/main" id="{91FE64AC-93AC-7B43-F535-5D691D662DE7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135886" y="4771415"/>
                        <a:ext cx="297256" cy="503682"/>
                      </a:xfrm>
                      <a:custGeom>
                        <a:avLst/>
                        <a:gdLst>
                          <a:gd name="connsiteX0" fmla="*/ 297256 w 297256"/>
                          <a:gd name="connsiteY0" fmla="*/ 282473 h 503682"/>
                          <a:gd name="connsiteX1" fmla="*/ 223876 w 297256"/>
                          <a:gd name="connsiteY1" fmla="*/ 336538 h 503682"/>
                          <a:gd name="connsiteX2" fmla="*/ 73800 w 297256"/>
                          <a:gd name="connsiteY2" fmla="*/ 503682 h 503682"/>
                          <a:gd name="connsiteX3" fmla="*/ 39624 w 297256"/>
                          <a:gd name="connsiteY3" fmla="*/ 332880 h 503682"/>
                          <a:gd name="connsiteX4" fmla="*/ 36614 w 297256"/>
                          <a:gd name="connsiteY4" fmla="*/ 314287 h 503682"/>
                          <a:gd name="connsiteX5" fmla="*/ 0 w 297256"/>
                          <a:gd name="connsiteY5" fmla="*/ 9678 h 503682"/>
                          <a:gd name="connsiteX6" fmla="*/ 126911 w 297256"/>
                          <a:gd name="connsiteY6" fmla="*/ 3086 h 503682"/>
                          <a:gd name="connsiteX7" fmla="*/ 186614 w 297256"/>
                          <a:gd name="connsiteY7" fmla="*/ 0 h 503682"/>
                          <a:gd name="connsiteX8" fmla="*/ 275615 w 297256"/>
                          <a:gd name="connsiteY8" fmla="*/ 227267 h 503682"/>
                          <a:gd name="connsiteX9" fmla="*/ 297256 w 297256"/>
                          <a:gd name="connsiteY9" fmla="*/ 282473 h 503682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</a:cxnLst>
                        <a:rect l="l" t="t" r="r" b="b"/>
                        <a:pathLst>
                          <a:path w="297256" h="503682">
                            <a:moveTo>
                              <a:pt x="297256" y="282473"/>
                            </a:moveTo>
                            <a:lnTo>
                              <a:pt x="223876" y="336538"/>
                            </a:lnTo>
                            <a:lnTo>
                              <a:pt x="73800" y="503682"/>
                            </a:lnTo>
                            <a:cubicBezTo>
                              <a:pt x="66789" y="483413"/>
                              <a:pt x="48730" y="387363"/>
                              <a:pt x="39624" y="332880"/>
                            </a:cubicBezTo>
                            <a:cubicBezTo>
                              <a:pt x="38595" y="326784"/>
                              <a:pt x="37605" y="320573"/>
                              <a:pt x="36614" y="314287"/>
                            </a:cubicBezTo>
                            <a:cubicBezTo>
                              <a:pt x="15850" y="182728"/>
                              <a:pt x="0" y="9678"/>
                              <a:pt x="0" y="9678"/>
                            </a:cubicBezTo>
                            <a:lnTo>
                              <a:pt x="126911" y="3086"/>
                            </a:lnTo>
                            <a:lnTo>
                              <a:pt x="186614" y="0"/>
                            </a:lnTo>
                            <a:lnTo>
                              <a:pt x="275615" y="227267"/>
                            </a:lnTo>
                            <a:lnTo>
                              <a:pt x="297256" y="282473"/>
                            </a:lnTo>
                            <a:close/>
                          </a:path>
                        </a:pathLst>
                      </a:custGeom>
                      <a:solidFill>
                        <a:srgbClr val="F7915A"/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374" name="任意多边形: 形状 373">
                        <a:extLst>
                          <a:ext uri="{FF2B5EF4-FFF2-40B4-BE49-F238E27FC236}">
                            <a16:creationId xmlns:a16="http://schemas.microsoft.com/office/drawing/2014/main" id="{DAFB3DE1-4F89-3D49-5612-D88303488A95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172538" y="4771415"/>
                        <a:ext cx="239001" cy="503682"/>
                      </a:xfrm>
                      <a:custGeom>
                        <a:avLst/>
                        <a:gdLst>
                          <a:gd name="connsiteX0" fmla="*/ 239001 w 239001"/>
                          <a:gd name="connsiteY0" fmla="*/ 227267 h 503682"/>
                          <a:gd name="connsiteX1" fmla="*/ 187261 w 239001"/>
                          <a:gd name="connsiteY1" fmla="*/ 336538 h 503682"/>
                          <a:gd name="connsiteX2" fmla="*/ 37186 w 239001"/>
                          <a:gd name="connsiteY2" fmla="*/ 503682 h 503682"/>
                          <a:gd name="connsiteX3" fmla="*/ 3010 w 239001"/>
                          <a:gd name="connsiteY3" fmla="*/ 332880 h 503682"/>
                          <a:gd name="connsiteX4" fmla="*/ 0 w 239001"/>
                          <a:gd name="connsiteY4" fmla="*/ 314287 h 503682"/>
                          <a:gd name="connsiteX5" fmla="*/ 56198 w 239001"/>
                          <a:gd name="connsiteY5" fmla="*/ 12763 h 503682"/>
                          <a:gd name="connsiteX6" fmla="*/ 90335 w 239001"/>
                          <a:gd name="connsiteY6" fmla="*/ 3086 h 503682"/>
                          <a:gd name="connsiteX7" fmla="*/ 150038 w 239001"/>
                          <a:gd name="connsiteY7" fmla="*/ 0 h 503682"/>
                          <a:gd name="connsiteX8" fmla="*/ 239001 w 239001"/>
                          <a:gd name="connsiteY8" fmla="*/ 227267 h 503682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</a:cxnLst>
                        <a:rect l="l" t="t" r="r" b="b"/>
                        <a:pathLst>
                          <a:path w="239001" h="503682">
                            <a:moveTo>
                              <a:pt x="239001" y="227267"/>
                            </a:moveTo>
                            <a:cubicBezTo>
                              <a:pt x="224981" y="256985"/>
                              <a:pt x="203644" y="302057"/>
                              <a:pt x="187261" y="336538"/>
                            </a:cubicBezTo>
                            <a:lnTo>
                              <a:pt x="37186" y="503682"/>
                            </a:lnTo>
                            <a:cubicBezTo>
                              <a:pt x="30175" y="483413"/>
                              <a:pt x="12116" y="387363"/>
                              <a:pt x="3010" y="332880"/>
                            </a:cubicBezTo>
                            <a:cubicBezTo>
                              <a:pt x="1981" y="326784"/>
                              <a:pt x="991" y="320573"/>
                              <a:pt x="0" y="314287"/>
                            </a:cubicBezTo>
                            <a:cubicBezTo>
                              <a:pt x="54597" y="155638"/>
                              <a:pt x="56198" y="12763"/>
                              <a:pt x="56198" y="12763"/>
                            </a:cubicBezTo>
                            <a:lnTo>
                              <a:pt x="90335" y="3086"/>
                            </a:lnTo>
                            <a:lnTo>
                              <a:pt x="150038" y="0"/>
                            </a:lnTo>
                            <a:lnTo>
                              <a:pt x="239001" y="227267"/>
                            </a:lnTo>
                            <a:close/>
                          </a:path>
                        </a:pathLst>
                      </a:custGeom>
                      <a:solidFill>
                        <a:srgbClr val="F8A374">
                          <a:alpha val="68000"/>
                        </a:srgbClr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</p:grpSp>
                <p:grpSp>
                  <p:nvGrpSpPr>
                    <p:cNvPr id="353" name="图形 1039">
                      <a:extLst>
                        <a:ext uri="{FF2B5EF4-FFF2-40B4-BE49-F238E27FC236}">
                          <a16:creationId xmlns:a16="http://schemas.microsoft.com/office/drawing/2014/main" id="{4969ACEE-BE8B-C3EA-831D-00A266EC0B0F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1919184" y="4641503"/>
                      <a:ext cx="429116" cy="251146"/>
                      <a:chOff x="1919184" y="4641503"/>
                      <a:chExt cx="429116" cy="251146"/>
                    </a:xfrm>
                  </p:grpSpPr>
                  <p:grpSp>
                    <p:nvGrpSpPr>
                      <p:cNvPr id="366" name="图形 1039">
                        <a:extLst>
                          <a:ext uri="{FF2B5EF4-FFF2-40B4-BE49-F238E27FC236}">
                            <a16:creationId xmlns:a16="http://schemas.microsoft.com/office/drawing/2014/main" id="{74B49D57-18D0-7960-A171-A3346443607D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1919184" y="4641503"/>
                        <a:ext cx="429116" cy="251146"/>
                        <a:chOff x="1919184" y="4641503"/>
                        <a:chExt cx="429116" cy="251146"/>
                      </a:xfrm>
                    </p:grpSpPr>
                    <p:sp>
                      <p:nvSpPr>
                        <p:cNvPr id="370" name="任意多边形: 形状 369">
                          <a:extLst>
                            <a:ext uri="{FF2B5EF4-FFF2-40B4-BE49-F238E27FC236}">
                              <a16:creationId xmlns:a16="http://schemas.microsoft.com/office/drawing/2014/main" id="{A0878536-BEBF-2EA6-2720-E50C91F5474F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919184" y="4641503"/>
                          <a:ext cx="429040" cy="251146"/>
                        </a:xfrm>
                        <a:custGeom>
                          <a:avLst/>
                          <a:gdLst>
                            <a:gd name="connsiteX0" fmla="*/ 374892 w 429040"/>
                            <a:gd name="connsiteY0" fmla="*/ 6811 h 251146"/>
                            <a:gd name="connsiteX1" fmla="*/ 230455 w 429040"/>
                            <a:gd name="connsiteY1" fmla="*/ 9897 h 251146"/>
                            <a:gd name="connsiteX2" fmla="*/ 2503 w 429040"/>
                            <a:gd name="connsiteY2" fmla="*/ 148124 h 251146"/>
                            <a:gd name="connsiteX3" fmla="*/ 3875 w 429040"/>
                            <a:gd name="connsiteY3" fmla="*/ 151134 h 251146"/>
                            <a:gd name="connsiteX4" fmla="*/ 4484 w 429040"/>
                            <a:gd name="connsiteY4" fmla="*/ 152467 h 251146"/>
                            <a:gd name="connsiteX5" fmla="*/ 4941 w 429040"/>
                            <a:gd name="connsiteY5" fmla="*/ 153458 h 251146"/>
                            <a:gd name="connsiteX6" fmla="*/ 5246 w 429040"/>
                            <a:gd name="connsiteY6" fmla="*/ 154105 h 251146"/>
                            <a:gd name="connsiteX7" fmla="*/ 6656 w 429040"/>
                            <a:gd name="connsiteY7" fmla="*/ 157001 h 251146"/>
                            <a:gd name="connsiteX8" fmla="*/ 8561 w 429040"/>
                            <a:gd name="connsiteY8" fmla="*/ 160773 h 251146"/>
                            <a:gd name="connsiteX9" fmla="*/ 9513 w 429040"/>
                            <a:gd name="connsiteY9" fmla="*/ 162640 h 251146"/>
                            <a:gd name="connsiteX10" fmla="*/ 10656 w 429040"/>
                            <a:gd name="connsiteY10" fmla="*/ 164773 h 251146"/>
                            <a:gd name="connsiteX11" fmla="*/ 12638 w 429040"/>
                            <a:gd name="connsiteY11" fmla="*/ 168431 h 251146"/>
                            <a:gd name="connsiteX12" fmla="*/ 12638 w 429040"/>
                            <a:gd name="connsiteY12" fmla="*/ 168469 h 251146"/>
                            <a:gd name="connsiteX13" fmla="*/ 13933 w 429040"/>
                            <a:gd name="connsiteY13" fmla="*/ 170717 h 251146"/>
                            <a:gd name="connsiteX14" fmla="*/ 129490 w 429040"/>
                            <a:gd name="connsiteY14" fmla="*/ 250689 h 251146"/>
                            <a:gd name="connsiteX15" fmla="*/ 141682 w 429040"/>
                            <a:gd name="connsiteY15" fmla="*/ 251146 h 251146"/>
                            <a:gd name="connsiteX16" fmla="*/ 151855 w 429040"/>
                            <a:gd name="connsiteY16" fmla="*/ 250803 h 251146"/>
                            <a:gd name="connsiteX17" fmla="*/ 164695 w 429040"/>
                            <a:gd name="connsiteY17" fmla="*/ 249470 h 251146"/>
                            <a:gd name="connsiteX18" fmla="*/ 178411 w 429040"/>
                            <a:gd name="connsiteY18" fmla="*/ 246993 h 251146"/>
                            <a:gd name="connsiteX19" fmla="*/ 192051 w 429040"/>
                            <a:gd name="connsiteY19" fmla="*/ 243526 h 251146"/>
                            <a:gd name="connsiteX20" fmla="*/ 211748 w 429040"/>
                            <a:gd name="connsiteY20" fmla="*/ 236668 h 251146"/>
                            <a:gd name="connsiteX21" fmla="*/ 232056 w 429040"/>
                            <a:gd name="connsiteY21" fmla="*/ 214265 h 251146"/>
                            <a:gd name="connsiteX22" fmla="*/ 378283 w 429040"/>
                            <a:gd name="connsiteY22" fmla="*/ 145419 h 251146"/>
                            <a:gd name="connsiteX23" fmla="*/ 391161 w 429040"/>
                            <a:gd name="connsiteY23" fmla="*/ 148238 h 251146"/>
                            <a:gd name="connsiteX24" fmla="*/ 395162 w 429040"/>
                            <a:gd name="connsiteY24" fmla="*/ 149267 h 251146"/>
                            <a:gd name="connsiteX25" fmla="*/ 396495 w 429040"/>
                            <a:gd name="connsiteY25" fmla="*/ 149648 h 251146"/>
                            <a:gd name="connsiteX26" fmla="*/ 403696 w 429040"/>
                            <a:gd name="connsiteY26" fmla="*/ 151819 h 251146"/>
                            <a:gd name="connsiteX27" fmla="*/ 428804 w 429040"/>
                            <a:gd name="connsiteY27" fmla="*/ 128236 h 251146"/>
                            <a:gd name="connsiteX28" fmla="*/ 419279 w 429040"/>
                            <a:gd name="connsiteY28" fmla="*/ 60608 h 251146"/>
                            <a:gd name="connsiteX29" fmla="*/ 419279 w 429040"/>
                            <a:gd name="connsiteY29" fmla="*/ 60494 h 251146"/>
                            <a:gd name="connsiteX30" fmla="*/ 413412 w 429040"/>
                            <a:gd name="connsiteY30" fmla="*/ 41253 h 251146"/>
                            <a:gd name="connsiteX31" fmla="*/ 410668 w 429040"/>
                            <a:gd name="connsiteY31" fmla="*/ 35995 h 251146"/>
                            <a:gd name="connsiteX32" fmla="*/ 406249 w 429040"/>
                            <a:gd name="connsiteY32" fmla="*/ 29290 h 251146"/>
                            <a:gd name="connsiteX33" fmla="*/ 404039 w 429040"/>
                            <a:gd name="connsiteY33" fmla="*/ 26470 h 251146"/>
                            <a:gd name="connsiteX34" fmla="*/ 399505 w 429040"/>
                            <a:gd name="connsiteY34" fmla="*/ 21556 h 251146"/>
                            <a:gd name="connsiteX35" fmla="*/ 397524 w 429040"/>
                            <a:gd name="connsiteY35" fmla="*/ 19651 h 251146"/>
                            <a:gd name="connsiteX36" fmla="*/ 390933 w 429040"/>
                            <a:gd name="connsiteY36" fmla="*/ 14431 h 251146"/>
                            <a:gd name="connsiteX37" fmla="*/ 387923 w 429040"/>
                            <a:gd name="connsiteY37" fmla="*/ 12488 h 251146"/>
                            <a:gd name="connsiteX38" fmla="*/ 374892 w 429040"/>
                            <a:gd name="connsiteY38" fmla="*/ 6811 h 251146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  <a:cxn ang="0">
                              <a:pos x="connsiteX21" y="connsiteY21"/>
                            </a:cxn>
                            <a:cxn ang="0">
                              <a:pos x="connsiteX22" y="connsiteY22"/>
                            </a:cxn>
                            <a:cxn ang="0">
                              <a:pos x="connsiteX23" y="connsiteY23"/>
                            </a:cxn>
                            <a:cxn ang="0">
                              <a:pos x="connsiteX24" y="connsiteY24"/>
                            </a:cxn>
                            <a:cxn ang="0">
                              <a:pos x="connsiteX25" y="connsiteY25"/>
                            </a:cxn>
                            <a:cxn ang="0">
                              <a:pos x="connsiteX26" y="connsiteY26"/>
                            </a:cxn>
                            <a:cxn ang="0">
                              <a:pos x="connsiteX27" y="connsiteY27"/>
                            </a:cxn>
                            <a:cxn ang="0">
                              <a:pos x="connsiteX28" y="connsiteY28"/>
                            </a:cxn>
                            <a:cxn ang="0">
                              <a:pos x="connsiteX29" y="connsiteY29"/>
                            </a:cxn>
                            <a:cxn ang="0">
                              <a:pos x="connsiteX30" y="connsiteY30"/>
                            </a:cxn>
                            <a:cxn ang="0">
                              <a:pos x="connsiteX31" y="connsiteY31"/>
                            </a:cxn>
                            <a:cxn ang="0">
                              <a:pos x="connsiteX32" y="connsiteY32"/>
                            </a:cxn>
                            <a:cxn ang="0">
                              <a:pos x="connsiteX33" y="connsiteY33"/>
                            </a:cxn>
                            <a:cxn ang="0">
                              <a:pos x="connsiteX34" y="connsiteY34"/>
                            </a:cxn>
                            <a:cxn ang="0">
                              <a:pos x="connsiteX35" y="connsiteY35"/>
                            </a:cxn>
                            <a:cxn ang="0">
                              <a:pos x="connsiteX36" y="connsiteY36"/>
                            </a:cxn>
                            <a:cxn ang="0">
                              <a:pos x="connsiteX37" y="connsiteY37"/>
                            </a:cxn>
                            <a:cxn ang="0">
                              <a:pos x="connsiteX38" y="connsiteY38"/>
                            </a:cxn>
                          </a:cxnLst>
                          <a:rect l="l" t="t" r="r" b="b"/>
                          <a:pathLst>
                            <a:path w="429040" h="251146">
                              <a:moveTo>
                                <a:pt x="374892" y="6811"/>
                              </a:moveTo>
                              <a:cubicBezTo>
                                <a:pt x="316104" y="-10144"/>
                                <a:pt x="230455" y="9897"/>
                                <a:pt x="230455" y="9897"/>
                              </a:cubicBezTo>
                              <a:cubicBezTo>
                                <a:pt x="-40550" y="68380"/>
                                <a:pt x="2503" y="148124"/>
                                <a:pt x="2503" y="148124"/>
                              </a:cubicBezTo>
                              <a:cubicBezTo>
                                <a:pt x="2960" y="149153"/>
                                <a:pt x="3417" y="150143"/>
                                <a:pt x="3875" y="151134"/>
                              </a:cubicBezTo>
                              <a:cubicBezTo>
                                <a:pt x="4103" y="151591"/>
                                <a:pt x="4294" y="152010"/>
                                <a:pt x="4484" y="152467"/>
                              </a:cubicBezTo>
                              <a:cubicBezTo>
                                <a:pt x="4637" y="152772"/>
                                <a:pt x="4789" y="153115"/>
                                <a:pt x="4941" y="153458"/>
                              </a:cubicBezTo>
                              <a:cubicBezTo>
                                <a:pt x="5056" y="153686"/>
                                <a:pt x="5132" y="153877"/>
                                <a:pt x="5246" y="154105"/>
                              </a:cubicBezTo>
                              <a:cubicBezTo>
                                <a:pt x="5703" y="155096"/>
                                <a:pt x="6161" y="156048"/>
                                <a:pt x="6656" y="157001"/>
                              </a:cubicBezTo>
                              <a:cubicBezTo>
                                <a:pt x="7304" y="158258"/>
                                <a:pt x="7951" y="159554"/>
                                <a:pt x="8561" y="160773"/>
                              </a:cubicBezTo>
                              <a:cubicBezTo>
                                <a:pt x="8866" y="161421"/>
                                <a:pt x="9209" y="162030"/>
                                <a:pt x="9513" y="162640"/>
                              </a:cubicBezTo>
                              <a:cubicBezTo>
                                <a:pt x="9894" y="163364"/>
                                <a:pt x="10275" y="164050"/>
                                <a:pt x="10656" y="164773"/>
                              </a:cubicBezTo>
                              <a:cubicBezTo>
                                <a:pt x="11304" y="165993"/>
                                <a:pt x="11990" y="167212"/>
                                <a:pt x="12638" y="168431"/>
                              </a:cubicBezTo>
                              <a:cubicBezTo>
                                <a:pt x="12638" y="168431"/>
                                <a:pt x="12638" y="168469"/>
                                <a:pt x="12638" y="168469"/>
                              </a:cubicBezTo>
                              <a:cubicBezTo>
                                <a:pt x="13057" y="169231"/>
                                <a:pt x="13476" y="169993"/>
                                <a:pt x="13933" y="170717"/>
                              </a:cubicBezTo>
                              <a:cubicBezTo>
                                <a:pt x="46890" y="228286"/>
                                <a:pt x="90324" y="247565"/>
                                <a:pt x="129490" y="250689"/>
                              </a:cubicBezTo>
                              <a:cubicBezTo>
                                <a:pt x="133605" y="251032"/>
                                <a:pt x="137682" y="251146"/>
                                <a:pt x="141682" y="251146"/>
                              </a:cubicBezTo>
                              <a:cubicBezTo>
                                <a:pt x="145111" y="251146"/>
                                <a:pt x="148540" y="251032"/>
                                <a:pt x="151855" y="250803"/>
                              </a:cubicBezTo>
                              <a:cubicBezTo>
                                <a:pt x="156237" y="250498"/>
                                <a:pt x="160542" y="250079"/>
                                <a:pt x="164695" y="249470"/>
                              </a:cubicBezTo>
                              <a:cubicBezTo>
                                <a:pt x="169457" y="248822"/>
                                <a:pt x="174029" y="247984"/>
                                <a:pt x="178411" y="246993"/>
                              </a:cubicBezTo>
                              <a:cubicBezTo>
                                <a:pt x="183211" y="245965"/>
                                <a:pt x="187783" y="244783"/>
                                <a:pt x="192051" y="243526"/>
                              </a:cubicBezTo>
                              <a:cubicBezTo>
                                <a:pt x="199632" y="241316"/>
                                <a:pt x="206262" y="238916"/>
                                <a:pt x="211748" y="236668"/>
                              </a:cubicBezTo>
                              <a:cubicBezTo>
                                <a:pt x="221578" y="232668"/>
                                <a:pt x="228969" y="224400"/>
                                <a:pt x="232056" y="214265"/>
                              </a:cubicBezTo>
                              <a:cubicBezTo>
                                <a:pt x="255525" y="136998"/>
                                <a:pt x="332259" y="136770"/>
                                <a:pt x="378283" y="145419"/>
                              </a:cubicBezTo>
                              <a:cubicBezTo>
                                <a:pt x="382932" y="146295"/>
                                <a:pt x="387237" y="147248"/>
                                <a:pt x="391161" y="148238"/>
                              </a:cubicBezTo>
                              <a:cubicBezTo>
                                <a:pt x="392571" y="148581"/>
                                <a:pt x="393904" y="148924"/>
                                <a:pt x="395162" y="149267"/>
                              </a:cubicBezTo>
                              <a:cubicBezTo>
                                <a:pt x="395619" y="149381"/>
                                <a:pt x="396038" y="149495"/>
                                <a:pt x="396495" y="149648"/>
                              </a:cubicBezTo>
                              <a:cubicBezTo>
                                <a:pt x="399162" y="150372"/>
                                <a:pt x="401562" y="151134"/>
                                <a:pt x="403696" y="151819"/>
                              </a:cubicBezTo>
                              <a:cubicBezTo>
                                <a:pt x="418326" y="156620"/>
                                <a:pt x="430938" y="144695"/>
                                <a:pt x="428804" y="128236"/>
                              </a:cubicBezTo>
                              <a:cubicBezTo>
                                <a:pt x="425985" y="106443"/>
                                <a:pt x="422251" y="80649"/>
                                <a:pt x="419279" y="60608"/>
                              </a:cubicBezTo>
                              <a:cubicBezTo>
                                <a:pt x="419279" y="60570"/>
                                <a:pt x="419279" y="60532"/>
                                <a:pt x="419279" y="60494"/>
                              </a:cubicBezTo>
                              <a:cubicBezTo>
                                <a:pt x="418250" y="53788"/>
                                <a:pt x="416269" y="47273"/>
                                <a:pt x="413412" y="41253"/>
                              </a:cubicBezTo>
                              <a:cubicBezTo>
                                <a:pt x="412573" y="39462"/>
                                <a:pt x="411621" y="37710"/>
                                <a:pt x="410668" y="35995"/>
                              </a:cubicBezTo>
                              <a:cubicBezTo>
                                <a:pt x="409335" y="33671"/>
                                <a:pt x="407849" y="31423"/>
                                <a:pt x="406249" y="29290"/>
                              </a:cubicBezTo>
                              <a:cubicBezTo>
                                <a:pt x="405563" y="28299"/>
                                <a:pt x="404801" y="27385"/>
                                <a:pt x="404039" y="26470"/>
                              </a:cubicBezTo>
                              <a:cubicBezTo>
                                <a:pt x="402629" y="24756"/>
                                <a:pt x="401105" y="23080"/>
                                <a:pt x="399505" y="21556"/>
                              </a:cubicBezTo>
                              <a:cubicBezTo>
                                <a:pt x="398857" y="20908"/>
                                <a:pt x="398172" y="20260"/>
                                <a:pt x="397524" y="19651"/>
                              </a:cubicBezTo>
                              <a:cubicBezTo>
                                <a:pt x="395428" y="17746"/>
                                <a:pt x="393257" y="15993"/>
                                <a:pt x="390933" y="14431"/>
                              </a:cubicBezTo>
                              <a:cubicBezTo>
                                <a:pt x="389942" y="13745"/>
                                <a:pt x="388951" y="13098"/>
                                <a:pt x="387923" y="12488"/>
                              </a:cubicBezTo>
                              <a:cubicBezTo>
                                <a:pt x="383808" y="10049"/>
                                <a:pt x="379426" y="8106"/>
                                <a:pt x="374892" y="6811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15B5F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371" name="任意多边形: 形状 370">
                          <a:extLst>
                            <a:ext uri="{FF2B5EF4-FFF2-40B4-BE49-F238E27FC236}">
                              <a16:creationId xmlns:a16="http://schemas.microsoft.com/office/drawing/2014/main" id="{27DFAEED-8F6E-67EC-CB72-33A471444A68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919184" y="4641503"/>
                          <a:ext cx="429116" cy="170717"/>
                        </a:xfrm>
                        <a:custGeom>
                          <a:avLst/>
                          <a:gdLst>
                            <a:gd name="connsiteX0" fmla="*/ 374892 w 429116"/>
                            <a:gd name="connsiteY0" fmla="*/ 6811 h 170717"/>
                            <a:gd name="connsiteX1" fmla="*/ 230455 w 429116"/>
                            <a:gd name="connsiteY1" fmla="*/ 9897 h 170717"/>
                            <a:gd name="connsiteX2" fmla="*/ 2503 w 429116"/>
                            <a:gd name="connsiteY2" fmla="*/ 148124 h 170717"/>
                            <a:gd name="connsiteX3" fmla="*/ 14009 w 429116"/>
                            <a:gd name="connsiteY3" fmla="*/ 170717 h 170717"/>
                            <a:gd name="connsiteX4" fmla="*/ 288291 w 429116"/>
                            <a:gd name="connsiteY4" fmla="*/ 108004 h 170717"/>
                            <a:gd name="connsiteX5" fmla="*/ 378360 w 429116"/>
                            <a:gd name="connsiteY5" fmla="*/ 145419 h 170717"/>
                            <a:gd name="connsiteX6" fmla="*/ 403772 w 429116"/>
                            <a:gd name="connsiteY6" fmla="*/ 151819 h 170717"/>
                            <a:gd name="connsiteX7" fmla="*/ 428880 w 429116"/>
                            <a:gd name="connsiteY7" fmla="*/ 128236 h 170717"/>
                            <a:gd name="connsiteX8" fmla="*/ 419355 w 429116"/>
                            <a:gd name="connsiteY8" fmla="*/ 60608 h 170717"/>
                            <a:gd name="connsiteX9" fmla="*/ 374892 w 429116"/>
                            <a:gd name="connsiteY9" fmla="*/ 6811 h 170717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</a:cxnLst>
                          <a:rect l="l" t="t" r="r" b="b"/>
                          <a:pathLst>
                            <a:path w="429116" h="170717">
                              <a:moveTo>
                                <a:pt x="374892" y="6811"/>
                              </a:moveTo>
                              <a:cubicBezTo>
                                <a:pt x="316104" y="-10144"/>
                                <a:pt x="230455" y="9897"/>
                                <a:pt x="230455" y="9897"/>
                              </a:cubicBezTo>
                              <a:cubicBezTo>
                                <a:pt x="-40550" y="68380"/>
                                <a:pt x="2503" y="148124"/>
                                <a:pt x="2503" y="148124"/>
                              </a:cubicBezTo>
                              <a:cubicBezTo>
                                <a:pt x="6161" y="156239"/>
                                <a:pt x="10009" y="163783"/>
                                <a:pt x="14009" y="170717"/>
                              </a:cubicBezTo>
                              <a:cubicBezTo>
                                <a:pt x="64797" y="105871"/>
                                <a:pt x="174829" y="78020"/>
                                <a:pt x="288291" y="108004"/>
                              </a:cubicBezTo>
                              <a:cubicBezTo>
                                <a:pt x="321324" y="116729"/>
                                <a:pt x="351651" y="129569"/>
                                <a:pt x="378360" y="145419"/>
                              </a:cubicBezTo>
                              <a:cubicBezTo>
                                <a:pt x="388685" y="147362"/>
                                <a:pt x="397486" y="149762"/>
                                <a:pt x="403772" y="151819"/>
                              </a:cubicBezTo>
                              <a:cubicBezTo>
                                <a:pt x="418403" y="156620"/>
                                <a:pt x="431014" y="144695"/>
                                <a:pt x="428880" y="128236"/>
                              </a:cubicBezTo>
                              <a:cubicBezTo>
                                <a:pt x="426061" y="106443"/>
                                <a:pt x="422327" y="80649"/>
                                <a:pt x="419355" y="60608"/>
                              </a:cubicBezTo>
                              <a:cubicBezTo>
                                <a:pt x="415583" y="35348"/>
                                <a:pt x="397524" y="13326"/>
                                <a:pt x="374892" y="6811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15B5F">
                            <a:alpha val="56000"/>
                          </a:srgbClr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372" name="任意多边形: 形状 371">
                          <a:extLst>
                            <a:ext uri="{FF2B5EF4-FFF2-40B4-BE49-F238E27FC236}">
                              <a16:creationId xmlns:a16="http://schemas.microsoft.com/office/drawing/2014/main" id="{B860853A-D8B3-1C9E-2E11-C78F6D8F7970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919184" y="4641503"/>
                          <a:ext cx="419317" cy="168469"/>
                        </a:xfrm>
                        <a:custGeom>
                          <a:avLst/>
                          <a:gdLst>
                            <a:gd name="connsiteX0" fmla="*/ 374892 w 419317"/>
                            <a:gd name="connsiteY0" fmla="*/ 6811 h 168469"/>
                            <a:gd name="connsiteX1" fmla="*/ 230455 w 419317"/>
                            <a:gd name="connsiteY1" fmla="*/ 9897 h 168469"/>
                            <a:gd name="connsiteX2" fmla="*/ 2503 w 419317"/>
                            <a:gd name="connsiteY2" fmla="*/ 148124 h 168469"/>
                            <a:gd name="connsiteX3" fmla="*/ 12714 w 419317"/>
                            <a:gd name="connsiteY3" fmla="*/ 168469 h 168469"/>
                            <a:gd name="connsiteX4" fmla="*/ 243105 w 419317"/>
                            <a:gd name="connsiteY4" fmla="*/ 40568 h 168469"/>
                            <a:gd name="connsiteX5" fmla="*/ 387542 w 419317"/>
                            <a:gd name="connsiteY5" fmla="*/ 37481 h 168469"/>
                            <a:gd name="connsiteX6" fmla="*/ 419317 w 419317"/>
                            <a:gd name="connsiteY6" fmla="*/ 60532 h 168469"/>
                            <a:gd name="connsiteX7" fmla="*/ 374892 w 419317"/>
                            <a:gd name="connsiteY7" fmla="*/ 6811 h 168469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</a:cxnLst>
                          <a:rect l="l" t="t" r="r" b="b"/>
                          <a:pathLst>
                            <a:path w="419317" h="168469">
                              <a:moveTo>
                                <a:pt x="374892" y="6811"/>
                              </a:moveTo>
                              <a:cubicBezTo>
                                <a:pt x="316104" y="-10144"/>
                                <a:pt x="230455" y="9897"/>
                                <a:pt x="230455" y="9897"/>
                              </a:cubicBezTo>
                              <a:cubicBezTo>
                                <a:pt x="-40550" y="68380"/>
                                <a:pt x="2503" y="148124"/>
                                <a:pt x="2503" y="148124"/>
                              </a:cubicBezTo>
                              <a:cubicBezTo>
                                <a:pt x="5780" y="155401"/>
                                <a:pt x="9171" y="162145"/>
                                <a:pt x="12714" y="168469"/>
                              </a:cubicBezTo>
                              <a:cubicBezTo>
                                <a:pt x="11342" y="145000"/>
                                <a:pt x="31307" y="86288"/>
                                <a:pt x="243105" y="40568"/>
                              </a:cubicBezTo>
                              <a:cubicBezTo>
                                <a:pt x="243105" y="40568"/>
                                <a:pt x="328753" y="20527"/>
                                <a:pt x="387542" y="37481"/>
                              </a:cubicBezTo>
                              <a:cubicBezTo>
                                <a:pt x="400077" y="41101"/>
                                <a:pt x="411202" y="49483"/>
                                <a:pt x="419317" y="60532"/>
                              </a:cubicBezTo>
                              <a:cubicBezTo>
                                <a:pt x="415507" y="35310"/>
                                <a:pt x="397486" y="13288"/>
                                <a:pt x="374892" y="6811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A71D22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</p:grpSp>
                  <p:sp>
                    <p:nvSpPr>
                      <p:cNvPr id="367" name="任意多边形: 形状 366">
                        <a:extLst>
                          <a:ext uri="{FF2B5EF4-FFF2-40B4-BE49-F238E27FC236}">
                            <a16:creationId xmlns:a16="http://schemas.microsoft.com/office/drawing/2014/main" id="{AC314EFB-8FF6-EA7B-B0F1-49A7EE01B8C6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097671" y="4843917"/>
                        <a:ext cx="26116" cy="44579"/>
                      </a:xfrm>
                      <a:custGeom>
                        <a:avLst/>
                        <a:gdLst>
                          <a:gd name="connsiteX0" fmla="*/ 22441 w 26116"/>
                          <a:gd name="connsiteY0" fmla="*/ 498 h 44579"/>
                          <a:gd name="connsiteX1" fmla="*/ 22022 w 26116"/>
                          <a:gd name="connsiteY1" fmla="*/ 345 h 44579"/>
                          <a:gd name="connsiteX2" fmla="*/ 14859 w 26116"/>
                          <a:gd name="connsiteY2" fmla="*/ 3698 h 44579"/>
                          <a:gd name="connsiteX3" fmla="*/ 0 w 26116"/>
                          <a:gd name="connsiteY3" fmla="*/ 44579 h 44579"/>
                          <a:gd name="connsiteX4" fmla="*/ 13640 w 26116"/>
                          <a:gd name="connsiteY4" fmla="*/ 41112 h 44579"/>
                          <a:gd name="connsiteX5" fmla="*/ 25756 w 26116"/>
                          <a:gd name="connsiteY5" fmla="*/ 7660 h 44579"/>
                          <a:gd name="connsiteX6" fmla="*/ 22441 w 26116"/>
                          <a:gd name="connsiteY6" fmla="*/ 498 h 4457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</a:cxnLst>
                        <a:rect l="l" t="t" r="r" b="b"/>
                        <a:pathLst>
                          <a:path w="26116" h="44579">
                            <a:moveTo>
                              <a:pt x="22441" y="498"/>
                            </a:moveTo>
                            <a:lnTo>
                              <a:pt x="22022" y="345"/>
                            </a:lnTo>
                            <a:cubicBezTo>
                              <a:pt x="19126" y="-721"/>
                              <a:pt x="15926" y="764"/>
                              <a:pt x="14859" y="3698"/>
                            </a:cubicBezTo>
                            <a:lnTo>
                              <a:pt x="0" y="44579"/>
                            </a:lnTo>
                            <a:cubicBezTo>
                              <a:pt x="4801" y="43551"/>
                              <a:pt x="9373" y="42369"/>
                              <a:pt x="13640" y="41112"/>
                            </a:cubicBezTo>
                            <a:lnTo>
                              <a:pt x="25756" y="7660"/>
                            </a:lnTo>
                            <a:cubicBezTo>
                              <a:pt x="26860" y="4765"/>
                              <a:pt x="25336" y="1526"/>
                              <a:pt x="22441" y="498"/>
                            </a:cubicBez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368" name="任意多边形: 形状 367">
                        <a:extLst>
                          <a:ext uri="{FF2B5EF4-FFF2-40B4-BE49-F238E27FC236}">
                            <a16:creationId xmlns:a16="http://schemas.microsoft.com/office/drawing/2014/main" id="{E4C25D8A-B8C8-7B45-F811-05ADC67B375C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071116" y="4847613"/>
                        <a:ext cx="26134" cy="44693"/>
                      </a:xfrm>
                      <a:custGeom>
                        <a:avLst/>
                        <a:gdLst>
                          <a:gd name="connsiteX0" fmla="*/ 22441 w 26134"/>
                          <a:gd name="connsiteY0" fmla="*/ 497 h 44693"/>
                          <a:gd name="connsiteX1" fmla="*/ 22022 w 26134"/>
                          <a:gd name="connsiteY1" fmla="*/ 345 h 44693"/>
                          <a:gd name="connsiteX2" fmla="*/ 14859 w 26134"/>
                          <a:gd name="connsiteY2" fmla="*/ 3698 h 44693"/>
                          <a:gd name="connsiteX3" fmla="*/ 0 w 26134"/>
                          <a:gd name="connsiteY3" fmla="*/ 44693 h 44693"/>
                          <a:gd name="connsiteX4" fmla="*/ 12840 w 26134"/>
                          <a:gd name="connsiteY4" fmla="*/ 43360 h 44693"/>
                          <a:gd name="connsiteX5" fmla="*/ 25794 w 26134"/>
                          <a:gd name="connsiteY5" fmla="*/ 7660 h 44693"/>
                          <a:gd name="connsiteX6" fmla="*/ 22441 w 26134"/>
                          <a:gd name="connsiteY6" fmla="*/ 497 h 44693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</a:cxnLst>
                        <a:rect l="l" t="t" r="r" b="b"/>
                        <a:pathLst>
                          <a:path w="26134" h="44693">
                            <a:moveTo>
                              <a:pt x="22441" y="497"/>
                            </a:moveTo>
                            <a:lnTo>
                              <a:pt x="22022" y="345"/>
                            </a:lnTo>
                            <a:cubicBezTo>
                              <a:pt x="19126" y="-722"/>
                              <a:pt x="15926" y="764"/>
                              <a:pt x="14859" y="3698"/>
                            </a:cubicBezTo>
                            <a:lnTo>
                              <a:pt x="0" y="44693"/>
                            </a:lnTo>
                            <a:cubicBezTo>
                              <a:pt x="4381" y="44389"/>
                              <a:pt x="8687" y="43970"/>
                              <a:pt x="12840" y="43360"/>
                            </a:cubicBezTo>
                            <a:lnTo>
                              <a:pt x="25794" y="7660"/>
                            </a:lnTo>
                            <a:cubicBezTo>
                              <a:pt x="26860" y="4765"/>
                              <a:pt x="25336" y="1526"/>
                              <a:pt x="22441" y="497"/>
                            </a:cubicBez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369" name="任意多边形: 形状 368">
                        <a:extLst>
                          <a:ext uri="{FF2B5EF4-FFF2-40B4-BE49-F238E27FC236}">
                            <a16:creationId xmlns:a16="http://schemas.microsoft.com/office/drawing/2014/main" id="{F8272642-43B8-9D0C-9C64-36700D2DD8C7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048713" y="4847822"/>
                        <a:ext cx="26025" cy="44826"/>
                      </a:xfrm>
                      <a:custGeom>
                        <a:avLst/>
                        <a:gdLst>
                          <a:gd name="connsiteX0" fmla="*/ 22365 w 26025"/>
                          <a:gd name="connsiteY0" fmla="*/ 478 h 44826"/>
                          <a:gd name="connsiteX1" fmla="*/ 21946 w 26025"/>
                          <a:gd name="connsiteY1" fmla="*/ 326 h 44826"/>
                          <a:gd name="connsiteX2" fmla="*/ 14783 w 26025"/>
                          <a:gd name="connsiteY2" fmla="*/ 3679 h 44826"/>
                          <a:gd name="connsiteX3" fmla="*/ 0 w 26025"/>
                          <a:gd name="connsiteY3" fmla="*/ 44370 h 44826"/>
                          <a:gd name="connsiteX4" fmla="*/ 12192 w 26025"/>
                          <a:gd name="connsiteY4" fmla="*/ 44827 h 44826"/>
                          <a:gd name="connsiteX5" fmla="*/ 25679 w 26025"/>
                          <a:gd name="connsiteY5" fmla="*/ 7641 h 44826"/>
                          <a:gd name="connsiteX6" fmla="*/ 22365 w 26025"/>
                          <a:gd name="connsiteY6" fmla="*/ 478 h 44826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</a:cxnLst>
                        <a:rect l="l" t="t" r="r" b="b"/>
                        <a:pathLst>
                          <a:path w="26025" h="44826">
                            <a:moveTo>
                              <a:pt x="22365" y="478"/>
                            </a:moveTo>
                            <a:lnTo>
                              <a:pt x="21946" y="326"/>
                            </a:lnTo>
                            <a:cubicBezTo>
                              <a:pt x="19050" y="-703"/>
                              <a:pt x="15811" y="783"/>
                              <a:pt x="14783" y="3679"/>
                            </a:cubicBezTo>
                            <a:lnTo>
                              <a:pt x="0" y="44370"/>
                            </a:lnTo>
                            <a:cubicBezTo>
                              <a:pt x="4115" y="44712"/>
                              <a:pt x="8191" y="44827"/>
                              <a:pt x="12192" y="44827"/>
                            </a:cubicBezTo>
                            <a:lnTo>
                              <a:pt x="25679" y="7641"/>
                            </a:lnTo>
                            <a:cubicBezTo>
                              <a:pt x="26746" y="4746"/>
                              <a:pt x="25260" y="1545"/>
                              <a:pt x="22365" y="478"/>
                            </a:cubicBez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</p:grpSp>
                <p:sp>
                  <p:nvSpPr>
                    <p:cNvPr id="354" name="任意多边形: 形状 353">
                      <a:extLst>
                        <a:ext uri="{FF2B5EF4-FFF2-40B4-BE49-F238E27FC236}">
                          <a16:creationId xmlns:a16="http://schemas.microsoft.com/office/drawing/2014/main" id="{0C817846-3AE0-6A87-CB49-76F64629E95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638463" y="4850091"/>
                      <a:ext cx="677494" cy="1184567"/>
                    </a:xfrm>
                    <a:custGeom>
                      <a:avLst/>
                      <a:gdLst>
                        <a:gd name="connsiteX0" fmla="*/ 0 w 677494"/>
                        <a:gd name="connsiteY0" fmla="*/ 998029 h 1184567"/>
                        <a:gd name="connsiteX1" fmla="*/ 41186 w 677494"/>
                        <a:gd name="connsiteY1" fmla="*/ 1176909 h 1184567"/>
                        <a:gd name="connsiteX2" fmla="*/ 218846 w 677494"/>
                        <a:gd name="connsiteY2" fmla="*/ 1184567 h 1184567"/>
                        <a:gd name="connsiteX3" fmla="*/ 495986 w 677494"/>
                        <a:gd name="connsiteY3" fmla="*/ 664883 h 1184567"/>
                        <a:gd name="connsiteX4" fmla="*/ 557060 w 677494"/>
                        <a:gd name="connsiteY4" fmla="*/ 475755 h 1184567"/>
                        <a:gd name="connsiteX5" fmla="*/ 677494 w 677494"/>
                        <a:gd name="connsiteY5" fmla="*/ 37300 h 1184567"/>
                        <a:gd name="connsiteX6" fmla="*/ 466801 w 677494"/>
                        <a:gd name="connsiteY6" fmla="*/ 20345 h 1184567"/>
                        <a:gd name="connsiteX7" fmla="*/ 466001 w 677494"/>
                        <a:gd name="connsiteY7" fmla="*/ 20269 h 1184567"/>
                        <a:gd name="connsiteX8" fmla="*/ 284988 w 677494"/>
                        <a:gd name="connsiteY8" fmla="*/ 5715 h 1184567"/>
                        <a:gd name="connsiteX9" fmla="*/ 284874 w 677494"/>
                        <a:gd name="connsiteY9" fmla="*/ 5715 h 1184567"/>
                        <a:gd name="connsiteX10" fmla="*/ 213931 w 677494"/>
                        <a:gd name="connsiteY10" fmla="*/ 0 h 1184567"/>
                        <a:gd name="connsiteX11" fmla="*/ 213284 w 677494"/>
                        <a:gd name="connsiteY11" fmla="*/ 10439 h 1184567"/>
                        <a:gd name="connsiteX12" fmla="*/ 210160 w 677494"/>
                        <a:gd name="connsiteY12" fmla="*/ 61608 h 1184567"/>
                        <a:gd name="connsiteX13" fmla="*/ 191833 w 677494"/>
                        <a:gd name="connsiteY13" fmla="*/ 363893 h 1184567"/>
                        <a:gd name="connsiteX14" fmla="*/ 190652 w 677494"/>
                        <a:gd name="connsiteY14" fmla="*/ 383134 h 1184567"/>
                        <a:gd name="connsiteX15" fmla="*/ 185585 w 677494"/>
                        <a:gd name="connsiteY15" fmla="*/ 466572 h 1184567"/>
                        <a:gd name="connsiteX16" fmla="*/ 178118 w 677494"/>
                        <a:gd name="connsiteY16" fmla="*/ 589521 h 1184567"/>
                        <a:gd name="connsiteX17" fmla="*/ 138455 w 677494"/>
                        <a:gd name="connsiteY17" fmla="*/ 679971 h 1184567"/>
                        <a:gd name="connsiteX18" fmla="*/ 38214 w 677494"/>
                        <a:gd name="connsiteY18" fmla="*/ 910247 h 1184567"/>
                        <a:gd name="connsiteX19" fmla="*/ 0 w 677494"/>
                        <a:gd name="connsiteY19" fmla="*/ 998029 h 118456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677494" h="1184567">
                          <a:moveTo>
                            <a:pt x="0" y="998029"/>
                          </a:moveTo>
                          <a:lnTo>
                            <a:pt x="41186" y="1176909"/>
                          </a:lnTo>
                          <a:lnTo>
                            <a:pt x="218846" y="1184567"/>
                          </a:lnTo>
                          <a:lnTo>
                            <a:pt x="495986" y="664883"/>
                          </a:lnTo>
                          <a:cubicBezTo>
                            <a:pt x="506844" y="643814"/>
                            <a:pt x="530390" y="567881"/>
                            <a:pt x="557060" y="475755"/>
                          </a:cubicBezTo>
                          <a:cubicBezTo>
                            <a:pt x="610933" y="289636"/>
                            <a:pt x="677494" y="37300"/>
                            <a:pt x="677494" y="37300"/>
                          </a:cubicBezTo>
                          <a:cubicBezTo>
                            <a:pt x="607276" y="31623"/>
                            <a:pt x="537019" y="26022"/>
                            <a:pt x="466801" y="20345"/>
                          </a:cubicBezTo>
                          <a:cubicBezTo>
                            <a:pt x="466534" y="20345"/>
                            <a:pt x="466268" y="20307"/>
                            <a:pt x="466001" y="20269"/>
                          </a:cubicBezTo>
                          <a:lnTo>
                            <a:pt x="284988" y="5715"/>
                          </a:lnTo>
                          <a:lnTo>
                            <a:pt x="284874" y="5715"/>
                          </a:lnTo>
                          <a:lnTo>
                            <a:pt x="213931" y="0"/>
                          </a:lnTo>
                          <a:lnTo>
                            <a:pt x="213284" y="10439"/>
                          </a:lnTo>
                          <a:cubicBezTo>
                            <a:pt x="212255" y="27508"/>
                            <a:pt x="211226" y="44539"/>
                            <a:pt x="210160" y="61608"/>
                          </a:cubicBezTo>
                          <a:cubicBezTo>
                            <a:pt x="204064" y="162344"/>
                            <a:pt x="197929" y="263081"/>
                            <a:pt x="191833" y="363893"/>
                          </a:cubicBezTo>
                          <a:cubicBezTo>
                            <a:pt x="191453" y="370294"/>
                            <a:pt x="191071" y="376733"/>
                            <a:pt x="190652" y="383134"/>
                          </a:cubicBezTo>
                          <a:lnTo>
                            <a:pt x="185585" y="466572"/>
                          </a:lnTo>
                          <a:lnTo>
                            <a:pt x="178118" y="589521"/>
                          </a:lnTo>
                          <a:cubicBezTo>
                            <a:pt x="172326" y="602475"/>
                            <a:pt x="157391" y="636613"/>
                            <a:pt x="138455" y="679971"/>
                          </a:cubicBezTo>
                          <a:cubicBezTo>
                            <a:pt x="108090" y="749465"/>
                            <a:pt x="67589" y="842696"/>
                            <a:pt x="38214" y="910247"/>
                          </a:cubicBezTo>
                          <a:cubicBezTo>
                            <a:pt x="15888" y="961530"/>
                            <a:pt x="0" y="998029"/>
                            <a:pt x="0" y="998029"/>
                          </a:cubicBezTo>
                          <a:close/>
                        </a:path>
                      </a:pathLst>
                    </a:custGeom>
                    <a:solidFill>
                      <a:srgbClr val="F8A374"/>
                    </a:solidFill>
                    <a:ln w="38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55" name="任意多边形: 形状 354">
                      <a:extLst>
                        <a:ext uri="{FF2B5EF4-FFF2-40B4-BE49-F238E27FC236}">
                          <a16:creationId xmlns:a16="http://schemas.microsoft.com/office/drawing/2014/main" id="{0AC963A8-FBB4-25C8-ABD3-F80F09CDBAA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197373" y="4848377"/>
                      <a:ext cx="501515" cy="578930"/>
                    </a:xfrm>
                    <a:custGeom>
                      <a:avLst/>
                      <a:gdLst>
                        <a:gd name="connsiteX0" fmla="*/ 137318 w 501515"/>
                        <a:gd name="connsiteY0" fmla="*/ 578815 h 578930"/>
                        <a:gd name="connsiteX1" fmla="*/ 194049 w 501515"/>
                        <a:gd name="connsiteY1" fmla="*/ 566738 h 578930"/>
                        <a:gd name="connsiteX2" fmla="*/ 303243 w 501515"/>
                        <a:gd name="connsiteY2" fmla="*/ 493623 h 578930"/>
                        <a:gd name="connsiteX3" fmla="*/ 398455 w 501515"/>
                        <a:gd name="connsiteY3" fmla="*/ 387744 h 578930"/>
                        <a:gd name="connsiteX4" fmla="*/ 498201 w 501515"/>
                        <a:gd name="connsiteY4" fmla="*/ 259080 h 578930"/>
                        <a:gd name="connsiteX5" fmla="*/ 501516 w 501515"/>
                        <a:gd name="connsiteY5" fmla="*/ 252679 h 578930"/>
                        <a:gd name="connsiteX6" fmla="*/ 485895 w 501515"/>
                        <a:gd name="connsiteY6" fmla="*/ 239268 h 578930"/>
                        <a:gd name="connsiteX7" fmla="*/ 388321 w 501515"/>
                        <a:gd name="connsiteY7" fmla="*/ 155486 h 578930"/>
                        <a:gd name="connsiteX8" fmla="*/ 386568 w 501515"/>
                        <a:gd name="connsiteY8" fmla="*/ 154038 h 578930"/>
                        <a:gd name="connsiteX9" fmla="*/ 207193 w 501515"/>
                        <a:gd name="connsiteY9" fmla="*/ 0 h 578930"/>
                        <a:gd name="connsiteX10" fmla="*/ 96018 w 501515"/>
                        <a:gd name="connsiteY10" fmla="*/ 131216 h 578930"/>
                        <a:gd name="connsiteX11" fmla="*/ 22637 w 501515"/>
                        <a:gd name="connsiteY11" fmla="*/ 253289 h 578930"/>
                        <a:gd name="connsiteX12" fmla="*/ 120 w 501515"/>
                        <a:gd name="connsiteY12" fmla="*/ 364960 h 578930"/>
                        <a:gd name="connsiteX13" fmla="*/ 137318 w 501515"/>
                        <a:gd name="connsiteY13" fmla="*/ 578815 h 57893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</a:cxnLst>
                      <a:rect l="l" t="t" r="r" b="b"/>
                      <a:pathLst>
                        <a:path w="501515" h="578930">
                          <a:moveTo>
                            <a:pt x="137318" y="578815"/>
                          </a:moveTo>
                          <a:cubicBezTo>
                            <a:pt x="154120" y="578129"/>
                            <a:pt x="172980" y="574319"/>
                            <a:pt x="194049" y="566738"/>
                          </a:cubicBezTo>
                          <a:cubicBezTo>
                            <a:pt x="235807" y="551688"/>
                            <a:pt x="273030" y="526199"/>
                            <a:pt x="303243" y="493623"/>
                          </a:cubicBezTo>
                          <a:cubicBezTo>
                            <a:pt x="327970" y="466915"/>
                            <a:pt x="363823" y="427673"/>
                            <a:pt x="398455" y="387744"/>
                          </a:cubicBezTo>
                          <a:cubicBezTo>
                            <a:pt x="441089" y="338595"/>
                            <a:pt x="481971" y="288379"/>
                            <a:pt x="498201" y="259080"/>
                          </a:cubicBezTo>
                          <a:cubicBezTo>
                            <a:pt x="499497" y="256832"/>
                            <a:pt x="500563" y="254660"/>
                            <a:pt x="501516" y="252679"/>
                          </a:cubicBezTo>
                          <a:lnTo>
                            <a:pt x="485895" y="239268"/>
                          </a:lnTo>
                          <a:lnTo>
                            <a:pt x="388321" y="155486"/>
                          </a:lnTo>
                          <a:cubicBezTo>
                            <a:pt x="387749" y="155029"/>
                            <a:pt x="387178" y="154533"/>
                            <a:pt x="386568" y="154038"/>
                          </a:cubicBezTo>
                          <a:cubicBezTo>
                            <a:pt x="326789" y="102679"/>
                            <a:pt x="267010" y="51359"/>
                            <a:pt x="207193" y="0"/>
                          </a:cubicBezTo>
                          <a:cubicBezTo>
                            <a:pt x="207193" y="0"/>
                            <a:pt x="151186" y="55092"/>
                            <a:pt x="96018" y="131216"/>
                          </a:cubicBezTo>
                          <a:cubicBezTo>
                            <a:pt x="69233" y="168249"/>
                            <a:pt x="42563" y="210236"/>
                            <a:pt x="22637" y="253289"/>
                          </a:cubicBezTo>
                          <a:cubicBezTo>
                            <a:pt x="6483" y="288226"/>
                            <a:pt x="-1061" y="326555"/>
                            <a:pt x="120" y="364960"/>
                          </a:cubicBezTo>
                          <a:cubicBezTo>
                            <a:pt x="2711" y="445160"/>
                            <a:pt x="23551" y="583501"/>
                            <a:pt x="137318" y="578815"/>
                          </a:cubicBezTo>
                          <a:close/>
                        </a:path>
                      </a:pathLst>
                    </a:custGeom>
                    <a:solidFill>
                      <a:srgbClr val="F8A374"/>
                    </a:solidFill>
                    <a:ln w="38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56" name="任意多边形: 形状 355">
                      <a:extLst>
                        <a:ext uri="{FF2B5EF4-FFF2-40B4-BE49-F238E27FC236}">
                          <a16:creationId xmlns:a16="http://schemas.microsoft.com/office/drawing/2014/main" id="{BC796BEB-22DB-7C48-4FB4-9A84D30B251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776918" y="4855796"/>
                      <a:ext cx="539076" cy="674189"/>
                    </a:xfrm>
                    <a:custGeom>
                      <a:avLst/>
                      <a:gdLst>
                        <a:gd name="connsiteX0" fmla="*/ 0 w 539076"/>
                        <a:gd name="connsiteY0" fmla="*/ 674190 h 674189"/>
                        <a:gd name="connsiteX1" fmla="*/ 23012 w 539076"/>
                        <a:gd name="connsiteY1" fmla="*/ 664665 h 674189"/>
                        <a:gd name="connsiteX2" fmla="*/ 62332 w 539076"/>
                        <a:gd name="connsiteY2" fmla="*/ 641424 h 674189"/>
                        <a:gd name="connsiteX3" fmla="*/ 92812 w 539076"/>
                        <a:gd name="connsiteY3" fmla="*/ 605496 h 674189"/>
                        <a:gd name="connsiteX4" fmla="*/ 155905 w 539076"/>
                        <a:gd name="connsiteY4" fmla="*/ 520913 h 674189"/>
                        <a:gd name="connsiteX5" fmla="*/ 333642 w 539076"/>
                        <a:gd name="connsiteY5" fmla="*/ 476413 h 674189"/>
                        <a:gd name="connsiteX6" fmla="*/ 418643 w 539076"/>
                        <a:gd name="connsiteY6" fmla="*/ 470050 h 674189"/>
                        <a:gd name="connsiteX7" fmla="*/ 539077 w 539076"/>
                        <a:gd name="connsiteY7" fmla="*/ 31595 h 674189"/>
                        <a:gd name="connsiteX8" fmla="*/ 328384 w 539076"/>
                        <a:gd name="connsiteY8" fmla="*/ 14640 h 674189"/>
                        <a:gd name="connsiteX9" fmla="*/ 327584 w 539076"/>
                        <a:gd name="connsiteY9" fmla="*/ 14565 h 674189"/>
                        <a:gd name="connsiteX10" fmla="*/ 146571 w 539076"/>
                        <a:gd name="connsiteY10" fmla="*/ 10 h 674189"/>
                        <a:gd name="connsiteX11" fmla="*/ 146456 w 539076"/>
                        <a:gd name="connsiteY11" fmla="*/ 10 h 674189"/>
                        <a:gd name="connsiteX12" fmla="*/ 87706 w 539076"/>
                        <a:gd name="connsiteY12" fmla="*/ 2944 h 674189"/>
                        <a:gd name="connsiteX13" fmla="*/ 74866 w 539076"/>
                        <a:gd name="connsiteY13" fmla="*/ 4735 h 674189"/>
                        <a:gd name="connsiteX14" fmla="*/ 71742 w 539076"/>
                        <a:gd name="connsiteY14" fmla="*/ 55903 h 674189"/>
                        <a:gd name="connsiteX15" fmla="*/ 53416 w 539076"/>
                        <a:gd name="connsiteY15" fmla="*/ 358188 h 674189"/>
                        <a:gd name="connsiteX16" fmla="*/ 52235 w 539076"/>
                        <a:gd name="connsiteY16" fmla="*/ 377429 h 674189"/>
                        <a:gd name="connsiteX17" fmla="*/ 47168 w 539076"/>
                        <a:gd name="connsiteY17" fmla="*/ 460868 h 674189"/>
                        <a:gd name="connsiteX18" fmla="*/ 39700 w 539076"/>
                        <a:gd name="connsiteY18" fmla="*/ 583816 h 674189"/>
                        <a:gd name="connsiteX19" fmla="*/ 0 w 539076"/>
                        <a:gd name="connsiteY19" fmla="*/ 674190 h 6741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539076" h="674189">
                          <a:moveTo>
                            <a:pt x="0" y="674190"/>
                          </a:moveTo>
                          <a:cubicBezTo>
                            <a:pt x="7734" y="671218"/>
                            <a:pt x="15430" y="668056"/>
                            <a:pt x="23012" y="664665"/>
                          </a:cubicBezTo>
                          <a:cubicBezTo>
                            <a:pt x="36957" y="658417"/>
                            <a:pt x="50711" y="651330"/>
                            <a:pt x="62332" y="641424"/>
                          </a:cubicBezTo>
                          <a:cubicBezTo>
                            <a:pt x="74295" y="631175"/>
                            <a:pt x="83629" y="618297"/>
                            <a:pt x="92812" y="605496"/>
                          </a:cubicBezTo>
                          <a:cubicBezTo>
                            <a:pt x="113081" y="577378"/>
                            <a:pt x="130912" y="544764"/>
                            <a:pt x="155905" y="520913"/>
                          </a:cubicBezTo>
                          <a:cubicBezTo>
                            <a:pt x="211264" y="468030"/>
                            <a:pt x="262623" y="483499"/>
                            <a:pt x="333642" y="476413"/>
                          </a:cubicBezTo>
                          <a:cubicBezTo>
                            <a:pt x="365303" y="473288"/>
                            <a:pt x="393078" y="476070"/>
                            <a:pt x="418643" y="470050"/>
                          </a:cubicBezTo>
                          <a:cubicBezTo>
                            <a:pt x="472516" y="283932"/>
                            <a:pt x="539077" y="31595"/>
                            <a:pt x="539077" y="31595"/>
                          </a:cubicBezTo>
                          <a:cubicBezTo>
                            <a:pt x="468859" y="25918"/>
                            <a:pt x="398602" y="20317"/>
                            <a:pt x="328384" y="14640"/>
                          </a:cubicBezTo>
                          <a:cubicBezTo>
                            <a:pt x="328117" y="14640"/>
                            <a:pt x="327850" y="14602"/>
                            <a:pt x="327584" y="14565"/>
                          </a:cubicBezTo>
                          <a:cubicBezTo>
                            <a:pt x="267576" y="9688"/>
                            <a:pt x="207074" y="429"/>
                            <a:pt x="146571" y="10"/>
                          </a:cubicBezTo>
                          <a:lnTo>
                            <a:pt x="146456" y="10"/>
                          </a:lnTo>
                          <a:cubicBezTo>
                            <a:pt x="126873" y="-104"/>
                            <a:pt x="107251" y="734"/>
                            <a:pt x="87706" y="2944"/>
                          </a:cubicBezTo>
                          <a:cubicBezTo>
                            <a:pt x="83210" y="3439"/>
                            <a:pt x="78981" y="4049"/>
                            <a:pt x="74866" y="4735"/>
                          </a:cubicBezTo>
                          <a:cubicBezTo>
                            <a:pt x="73838" y="21803"/>
                            <a:pt x="72809" y="38834"/>
                            <a:pt x="71742" y="55903"/>
                          </a:cubicBezTo>
                          <a:cubicBezTo>
                            <a:pt x="65646" y="156639"/>
                            <a:pt x="59512" y="257376"/>
                            <a:pt x="53416" y="358188"/>
                          </a:cubicBezTo>
                          <a:cubicBezTo>
                            <a:pt x="53035" y="364589"/>
                            <a:pt x="52654" y="371028"/>
                            <a:pt x="52235" y="377429"/>
                          </a:cubicBezTo>
                          <a:lnTo>
                            <a:pt x="47168" y="460868"/>
                          </a:lnTo>
                          <a:lnTo>
                            <a:pt x="39700" y="583816"/>
                          </a:lnTo>
                          <a:cubicBezTo>
                            <a:pt x="33871" y="596694"/>
                            <a:pt x="18936" y="630832"/>
                            <a:pt x="0" y="674190"/>
                          </a:cubicBezTo>
                          <a:close/>
                        </a:path>
                      </a:pathLst>
                    </a:custGeom>
                    <a:solidFill>
                      <a:srgbClr val="F8A374">
                        <a:alpha val="68000"/>
                      </a:srgbClr>
                    </a:solidFill>
                    <a:ln w="38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57" name="任意多边形: 形状 356">
                      <a:extLst>
                        <a:ext uri="{FF2B5EF4-FFF2-40B4-BE49-F238E27FC236}">
                          <a16:creationId xmlns:a16="http://schemas.microsoft.com/office/drawing/2014/main" id="{6B89DC71-06FC-5378-4CE7-E9066417865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293391" y="4848339"/>
                      <a:ext cx="402183" cy="578853"/>
                    </a:xfrm>
                    <a:custGeom>
                      <a:avLst/>
                      <a:gdLst>
                        <a:gd name="connsiteX0" fmla="*/ 41300 w 402183"/>
                        <a:gd name="connsiteY0" fmla="*/ 578853 h 578853"/>
                        <a:gd name="connsiteX1" fmla="*/ 98031 w 402183"/>
                        <a:gd name="connsiteY1" fmla="*/ 566776 h 578853"/>
                        <a:gd name="connsiteX2" fmla="*/ 207226 w 402183"/>
                        <a:gd name="connsiteY2" fmla="*/ 493662 h 578853"/>
                        <a:gd name="connsiteX3" fmla="*/ 302438 w 402183"/>
                        <a:gd name="connsiteY3" fmla="*/ 387782 h 578853"/>
                        <a:gd name="connsiteX4" fmla="*/ 402184 w 402183"/>
                        <a:gd name="connsiteY4" fmla="*/ 259118 h 578853"/>
                        <a:gd name="connsiteX5" fmla="*/ 389877 w 402183"/>
                        <a:gd name="connsiteY5" fmla="*/ 239268 h 578853"/>
                        <a:gd name="connsiteX6" fmla="*/ 292303 w 402183"/>
                        <a:gd name="connsiteY6" fmla="*/ 155486 h 578853"/>
                        <a:gd name="connsiteX7" fmla="*/ 290551 w 402183"/>
                        <a:gd name="connsiteY7" fmla="*/ 154038 h 578853"/>
                        <a:gd name="connsiteX8" fmla="*/ 111176 w 402183"/>
                        <a:gd name="connsiteY8" fmla="*/ 0 h 578853"/>
                        <a:gd name="connsiteX9" fmla="*/ 0 w 402183"/>
                        <a:gd name="connsiteY9" fmla="*/ 131216 h 578853"/>
                        <a:gd name="connsiteX10" fmla="*/ 33223 w 402183"/>
                        <a:gd name="connsiteY10" fmla="*/ 182004 h 578853"/>
                        <a:gd name="connsiteX11" fmla="*/ 164097 w 402183"/>
                        <a:gd name="connsiteY11" fmla="*/ 368808 h 578853"/>
                        <a:gd name="connsiteX12" fmla="*/ 41300 w 402183"/>
                        <a:gd name="connsiteY12" fmla="*/ 578853 h 57885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</a:cxnLst>
                      <a:rect l="l" t="t" r="r" b="b"/>
                      <a:pathLst>
                        <a:path w="402183" h="578853">
                          <a:moveTo>
                            <a:pt x="41300" y="578853"/>
                          </a:moveTo>
                          <a:cubicBezTo>
                            <a:pt x="58103" y="578168"/>
                            <a:pt x="76962" y="574358"/>
                            <a:pt x="98031" y="566776"/>
                          </a:cubicBezTo>
                          <a:cubicBezTo>
                            <a:pt x="139789" y="551726"/>
                            <a:pt x="177013" y="526237"/>
                            <a:pt x="207226" y="493662"/>
                          </a:cubicBezTo>
                          <a:cubicBezTo>
                            <a:pt x="231953" y="466953"/>
                            <a:pt x="267805" y="427711"/>
                            <a:pt x="302438" y="387782"/>
                          </a:cubicBezTo>
                          <a:cubicBezTo>
                            <a:pt x="345072" y="338633"/>
                            <a:pt x="385953" y="288417"/>
                            <a:pt x="402184" y="259118"/>
                          </a:cubicBezTo>
                          <a:cubicBezTo>
                            <a:pt x="399326" y="251993"/>
                            <a:pt x="395288" y="245326"/>
                            <a:pt x="389877" y="239268"/>
                          </a:cubicBezTo>
                          <a:cubicBezTo>
                            <a:pt x="362102" y="208292"/>
                            <a:pt x="324117" y="182575"/>
                            <a:pt x="292303" y="155486"/>
                          </a:cubicBezTo>
                          <a:cubicBezTo>
                            <a:pt x="291732" y="155029"/>
                            <a:pt x="291160" y="154533"/>
                            <a:pt x="290551" y="154038"/>
                          </a:cubicBezTo>
                          <a:cubicBezTo>
                            <a:pt x="230772" y="102679"/>
                            <a:pt x="170993" y="51359"/>
                            <a:pt x="111176" y="0"/>
                          </a:cubicBezTo>
                          <a:cubicBezTo>
                            <a:pt x="111176" y="0"/>
                            <a:pt x="55169" y="55092"/>
                            <a:pt x="0" y="131216"/>
                          </a:cubicBezTo>
                          <a:cubicBezTo>
                            <a:pt x="7315" y="146723"/>
                            <a:pt x="18212" y="163487"/>
                            <a:pt x="33223" y="182004"/>
                          </a:cubicBezTo>
                          <a:cubicBezTo>
                            <a:pt x="84811" y="245669"/>
                            <a:pt x="151143" y="281407"/>
                            <a:pt x="164097" y="368808"/>
                          </a:cubicBezTo>
                          <a:cubicBezTo>
                            <a:pt x="176708" y="453771"/>
                            <a:pt x="111785" y="538886"/>
                            <a:pt x="41300" y="578853"/>
                          </a:cubicBezTo>
                          <a:close/>
                        </a:path>
                      </a:pathLst>
                    </a:custGeom>
                    <a:solidFill>
                      <a:srgbClr val="F8A374">
                        <a:alpha val="68000"/>
                      </a:srgbClr>
                    </a:solidFill>
                    <a:ln w="38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grpSp>
                  <p:nvGrpSpPr>
                    <p:cNvPr id="358" name="图形 1039">
                      <a:extLst>
                        <a:ext uri="{FF2B5EF4-FFF2-40B4-BE49-F238E27FC236}">
                          <a16:creationId xmlns:a16="http://schemas.microsoft.com/office/drawing/2014/main" id="{61DD8D3B-FF85-CA7D-F946-D90B4C155EB5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2498253" y="5795235"/>
                      <a:ext cx="522053" cy="562760"/>
                      <a:chOff x="2498253" y="5795235"/>
                      <a:chExt cx="522053" cy="562760"/>
                    </a:xfrm>
                  </p:grpSpPr>
                  <p:grpSp>
                    <p:nvGrpSpPr>
                      <p:cNvPr id="359" name="图形 1039">
                        <a:extLst>
                          <a:ext uri="{FF2B5EF4-FFF2-40B4-BE49-F238E27FC236}">
                            <a16:creationId xmlns:a16="http://schemas.microsoft.com/office/drawing/2014/main" id="{5D552354-B829-6F36-E73F-454B9DA71342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2498253" y="5795235"/>
                        <a:ext cx="522053" cy="562760"/>
                        <a:chOff x="2498253" y="5795235"/>
                        <a:chExt cx="522053" cy="562760"/>
                      </a:xfrm>
                    </p:grpSpPr>
                    <p:sp>
                      <p:nvSpPr>
                        <p:cNvPr id="363" name="任意多边形: 形状 362">
                          <a:extLst>
                            <a:ext uri="{FF2B5EF4-FFF2-40B4-BE49-F238E27FC236}">
                              <a16:creationId xmlns:a16="http://schemas.microsoft.com/office/drawing/2014/main" id="{F52121C7-0FB5-8A4A-A6EA-26EA347C8698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2498253" y="5795235"/>
                          <a:ext cx="522053" cy="562760"/>
                        </a:xfrm>
                        <a:custGeom>
                          <a:avLst/>
                          <a:gdLst>
                            <a:gd name="connsiteX0" fmla="*/ 2516 w 522053"/>
                            <a:gd name="connsiteY0" fmla="*/ 169281 h 562760"/>
                            <a:gd name="connsiteX1" fmla="*/ 115787 w 522053"/>
                            <a:gd name="connsiteY1" fmla="*/ 352656 h 562760"/>
                            <a:gd name="connsiteX2" fmla="*/ 465926 w 522053"/>
                            <a:gd name="connsiteY2" fmla="*/ 541175 h 562760"/>
                            <a:gd name="connsiteX3" fmla="*/ 468746 w 522053"/>
                            <a:gd name="connsiteY3" fmla="*/ 537099 h 562760"/>
                            <a:gd name="connsiteX4" fmla="*/ 470003 w 522053"/>
                            <a:gd name="connsiteY4" fmla="*/ 535308 h 562760"/>
                            <a:gd name="connsiteX5" fmla="*/ 470917 w 522053"/>
                            <a:gd name="connsiteY5" fmla="*/ 533936 h 562760"/>
                            <a:gd name="connsiteX6" fmla="*/ 471489 w 522053"/>
                            <a:gd name="connsiteY6" fmla="*/ 533060 h 562760"/>
                            <a:gd name="connsiteX7" fmla="*/ 474156 w 522053"/>
                            <a:gd name="connsiteY7" fmla="*/ 529060 h 562760"/>
                            <a:gd name="connsiteX8" fmla="*/ 477585 w 522053"/>
                            <a:gd name="connsiteY8" fmla="*/ 523726 h 562760"/>
                            <a:gd name="connsiteX9" fmla="*/ 479261 w 522053"/>
                            <a:gd name="connsiteY9" fmla="*/ 521058 h 562760"/>
                            <a:gd name="connsiteX10" fmla="*/ 481166 w 522053"/>
                            <a:gd name="connsiteY10" fmla="*/ 517972 h 562760"/>
                            <a:gd name="connsiteX11" fmla="*/ 484328 w 522053"/>
                            <a:gd name="connsiteY11" fmla="*/ 512676 h 562760"/>
                            <a:gd name="connsiteX12" fmla="*/ 484367 w 522053"/>
                            <a:gd name="connsiteY12" fmla="*/ 512638 h 562760"/>
                            <a:gd name="connsiteX13" fmla="*/ 486272 w 522053"/>
                            <a:gd name="connsiteY13" fmla="*/ 509285 h 562760"/>
                            <a:gd name="connsiteX14" fmla="*/ 501664 w 522053"/>
                            <a:gd name="connsiteY14" fmla="*/ 300231 h 562760"/>
                            <a:gd name="connsiteX15" fmla="*/ 493015 w 522053"/>
                            <a:gd name="connsiteY15" fmla="*/ 284191 h 562760"/>
                            <a:gd name="connsiteX16" fmla="*/ 484862 w 522053"/>
                            <a:gd name="connsiteY16" fmla="*/ 271351 h 562760"/>
                            <a:gd name="connsiteX17" fmla="*/ 473432 w 522053"/>
                            <a:gd name="connsiteY17" fmla="*/ 255844 h 562760"/>
                            <a:gd name="connsiteX18" fmla="*/ 459868 w 522053"/>
                            <a:gd name="connsiteY18" fmla="*/ 240071 h 562760"/>
                            <a:gd name="connsiteX19" fmla="*/ 445085 w 522053"/>
                            <a:gd name="connsiteY19" fmla="*/ 225174 h 562760"/>
                            <a:gd name="connsiteX20" fmla="*/ 421387 w 522053"/>
                            <a:gd name="connsiteY20" fmla="*/ 205019 h 562760"/>
                            <a:gd name="connsiteX21" fmla="*/ 377229 w 522053"/>
                            <a:gd name="connsiteY21" fmla="*/ 195875 h 562760"/>
                            <a:gd name="connsiteX22" fmla="*/ 178119 w 522053"/>
                            <a:gd name="connsiteY22" fmla="*/ 59972 h 562760"/>
                            <a:gd name="connsiteX23" fmla="*/ 171985 w 522053"/>
                            <a:gd name="connsiteY23" fmla="*/ 41265 h 562760"/>
                            <a:gd name="connsiteX24" fmla="*/ 170308 w 522053"/>
                            <a:gd name="connsiteY24" fmla="*/ 35360 h 562760"/>
                            <a:gd name="connsiteX25" fmla="*/ 169775 w 522053"/>
                            <a:gd name="connsiteY25" fmla="*/ 33378 h 562760"/>
                            <a:gd name="connsiteX26" fmla="*/ 167108 w 522053"/>
                            <a:gd name="connsiteY26" fmla="*/ 22482 h 562760"/>
                            <a:gd name="connsiteX27" fmla="*/ 117806 w 522053"/>
                            <a:gd name="connsiteY27" fmla="*/ 8042 h 562760"/>
                            <a:gd name="connsiteX28" fmla="*/ 38101 w 522053"/>
                            <a:gd name="connsiteY28" fmla="*/ 71441 h 562760"/>
                            <a:gd name="connsiteX29" fmla="*/ 37987 w 522053"/>
                            <a:gd name="connsiteY29" fmla="*/ 71555 h 562760"/>
                            <a:gd name="connsiteX30" fmla="*/ 17718 w 522053"/>
                            <a:gd name="connsiteY30" fmla="*/ 93653 h 562760"/>
                            <a:gd name="connsiteX31" fmla="*/ 13031 w 522053"/>
                            <a:gd name="connsiteY31" fmla="*/ 101196 h 562760"/>
                            <a:gd name="connsiteX32" fmla="*/ 7774 w 522053"/>
                            <a:gd name="connsiteY32" fmla="*/ 111940 h 562760"/>
                            <a:gd name="connsiteX33" fmla="*/ 5793 w 522053"/>
                            <a:gd name="connsiteY33" fmla="*/ 116932 h 562760"/>
                            <a:gd name="connsiteX34" fmla="*/ 2897 w 522053"/>
                            <a:gd name="connsiteY34" fmla="*/ 126495 h 562760"/>
                            <a:gd name="connsiteX35" fmla="*/ 1983 w 522053"/>
                            <a:gd name="connsiteY35" fmla="*/ 130496 h 562760"/>
                            <a:gd name="connsiteX36" fmla="*/ 230 w 522053"/>
                            <a:gd name="connsiteY36" fmla="*/ 142954 h 562760"/>
                            <a:gd name="connsiteX37" fmla="*/ 1 w 522053"/>
                            <a:gd name="connsiteY37" fmla="*/ 148288 h 562760"/>
                            <a:gd name="connsiteX38" fmla="*/ 2516 w 522053"/>
                            <a:gd name="connsiteY38" fmla="*/ 169281 h 562760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  <a:cxn ang="0">
                              <a:pos x="connsiteX21" y="connsiteY21"/>
                            </a:cxn>
                            <a:cxn ang="0">
                              <a:pos x="connsiteX22" y="connsiteY22"/>
                            </a:cxn>
                            <a:cxn ang="0">
                              <a:pos x="connsiteX23" y="connsiteY23"/>
                            </a:cxn>
                            <a:cxn ang="0">
                              <a:pos x="connsiteX24" y="connsiteY24"/>
                            </a:cxn>
                            <a:cxn ang="0">
                              <a:pos x="connsiteX25" y="connsiteY25"/>
                            </a:cxn>
                            <a:cxn ang="0">
                              <a:pos x="connsiteX26" y="connsiteY26"/>
                            </a:cxn>
                            <a:cxn ang="0">
                              <a:pos x="connsiteX27" y="connsiteY27"/>
                            </a:cxn>
                            <a:cxn ang="0">
                              <a:pos x="connsiteX28" y="connsiteY28"/>
                            </a:cxn>
                            <a:cxn ang="0">
                              <a:pos x="connsiteX29" y="connsiteY29"/>
                            </a:cxn>
                            <a:cxn ang="0">
                              <a:pos x="connsiteX30" y="connsiteY30"/>
                            </a:cxn>
                            <a:cxn ang="0">
                              <a:pos x="connsiteX31" y="connsiteY31"/>
                            </a:cxn>
                            <a:cxn ang="0">
                              <a:pos x="connsiteX32" y="connsiteY32"/>
                            </a:cxn>
                            <a:cxn ang="0">
                              <a:pos x="connsiteX33" y="connsiteY33"/>
                            </a:cxn>
                            <a:cxn ang="0">
                              <a:pos x="connsiteX34" y="connsiteY34"/>
                            </a:cxn>
                            <a:cxn ang="0">
                              <a:pos x="connsiteX35" y="connsiteY35"/>
                            </a:cxn>
                            <a:cxn ang="0">
                              <a:pos x="connsiteX36" y="connsiteY36"/>
                            </a:cxn>
                            <a:cxn ang="0">
                              <a:pos x="connsiteX37" y="connsiteY37"/>
                            </a:cxn>
                            <a:cxn ang="0">
                              <a:pos x="connsiteX38" y="connsiteY38"/>
                            </a:cxn>
                          </a:cxnLst>
                          <a:rect l="l" t="t" r="r" b="b"/>
                          <a:pathLst>
                            <a:path w="522053" h="562760">
                              <a:moveTo>
                                <a:pt x="2516" y="169281"/>
                              </a:moveTo>
                              <a:cubicBezTo>
                                <a:pt x="25185" y="257711"/>
                                <a:pt x="115787" y="352656"/>
                                <a:pt x="115787" y="352656"/>
                              </a:cubicBezTo>
                              <a:cubicBezTo>
                                <a:pt x="395975" y="656847"/>
                                <a:pt x="465926" y="541175"/>
                                <a:pt x="465926" y="541175"/>
                              </a:cubicBezTo>
                              <a:cubicBezTo>
                                <a:pt x="466879" y="539804"/>
                                <a:pt x="467831" y="538470"/>
                                <a:pt x="468746" y="537099"/>
                              </a:cubicBezTo>
                              <a:cubicBezTo>
                                <a:pt x="469165" y="536489"/>
                                <a:pt x="469584" y="535879"/>
                                <a:pt x="470003" y="535308"/>
                              </a:cubicBezTo>
                              <a:cubicBezTo>
                                <a:pt x="470308" y="534850"/>
                                <a:pt x="470613" y="534393"/>
                                <a:pt x="470917" y="533936"/>
                              </a:cubicBezTo>
                              <a:cubicBezTo>
                                <a:pt x="471108" y="533631"/>
                                <a:pt x="471336" y="533365"/>
                                <a:pt x="471489" y="533060"/>
                              </a:cubicBezTo>
                              <a:cubicBezTo>
                                <a:pt x="472403" y="531726"/>
                                <a:pt x="473279" y="530393"/>
                                <a:pt x="474156" y="529060"/>
                              </a:cubicBezTo>
                              <a:cubicBezTo>
                                <a:pt x="475299" y="527269"/>
                                <a:pt x="476442" y="525478"/>
                                <a:pt x="477585" y="523726"/>
                              </a:cubicBezTo>
                              <a:cubicBezTo>
                                <a:pt x="478156" y="522849"/>
                                <a:pt x="478690" y="521935"/>
                                <a:pt x="479261" y="521058"/>
                              </a:cubicBezTo>
                              <a:cubicBezTo>
                                <a:pt x="479909" y="520068"/>
                                <a:pt x="480518" y="519001"/>
                                <a:pt x="481166" y="517972"/>
                              </a:cubicBezTo>
                              <a:cubicBezTo>
                                <a:pt x="482271" y="516182"/>
                                <a:pt x="483300" y="514391"/>
                                <a:pt x="484328" y="512676"/>
                              </a:cubicBezTo>
                              <a:cubicBezTo>
                                <a:pt x="484328" y="512638"/>
                                <a:pt x="484367" y="512638"/>
                                <a:pt x="484367" y="512638"/>
                              </a:cubicBezTo>
                              <a:cubicBezTo>
                                <a:pt x="485014" y="511496"/>
                                <a:pt x="485662" y="510391"/>
                                <a:pt x="486272" y="509285"/>
                              </a:cubicBezTo>
                              <a:cubicBezTo>
                                <a:pt x="535344" y="423370"/>
                                <a:pt x="527305" y="352923"/>
                                <a:pt x="501664" y="300231"/>
                              </a:cubicBezTo>
                              <a:cubicBezTo>
                                <a:pt x="498959" y="294707"/>
                                <a:pt x="496063" y="289334"/>
                                <a:pt x="493015" y="284191"/>
                              </a:cubicBezTo>
                              <a:cubicBezTo>
                                <a:pt x="490386" y="279771"/>
                                <a:pt x="487681" y="275466"/>
                                <a:pt x="484862" y="271351"/>
                              </a:cubicBezTo>
                              <a:cubicBezTo>
                                <a:pt x="481128" y="265941"/>
                                <a:pt x="477356" y="260759"/>
                                <a:pt x="473432" y="255844"/>
                              </a:cubicBezTo>
                              <a:cubicBezTo>
                                <a:pt x="468974" y="250244"/>
                                <a:pt x="464440" y="244948"/>
                                <a:pt x="459868" y="240071"/>
                              </a:cubicBezTo>
                              <a:cubicBezTo>
                                <a:pt x="454915" y="234699"/>
                                <a:pt x="449924" y="229708"/>
                                <a:pt x="445085" y="225174"/>
                              </a:cubicBezTo>
                              <a:cubicBezTo>
                                <a:pt x="436513" y="217097"/>
                                <a:pt x="428398" y="210391"/>
                                <a:pt x="421387" y="205019"/>
                              </a:cubicBezTo>
                              <a:cubicBezTo>
                                <a:pt x="408814" y="195418"/>
                                <a:pt x="392584" y="192141"/>
                                <a:pt x="377229" y="195875"/>
                              </a:cubicBezTo>
                              <a:cubicBezTo>
                                <a:pt x="260110" y="224145"/>
                                <a:pt x="201779" y="125657"/>
                                <a:pt x="178119" y="59972"/>
                              </a:cubicBezTo>
                              <a:cubicBezTo>
                                <a:pt x="175757" y="53343"/>
                                <a:pt x="173699" y="47056"/>
                                <a:pt x="171985" y="41265"/>
                              </a:cubicBezTo>
                              <a:cubicBezTo>
                                <a:pt x="171375" y="39208"/>
                                <a:pt x="170804" y="37226"/>
                                <a:pt x="170308" y="35360"/>
                              </a:cubicBezTo>
                              <a:cubicBezTo>
                                <a:pt x="170118" y="34674"/>
                                <a:pt x="169965" y="34026"/>
                                <a:pt x="169775" y="33378"/>
                              </a:cubicBezTo>
                              <a:cubicBezTo>
                                <a:pt x="168708" y="29416"/>
                                <a:pt x="167832" y="25721"/>
                                <a:pt x="167108" y="22482"/>
                              </a:cubicBezTo>
                              <a:cubicBezTo>
                                <a:pt x="162193" y="41"/>
                                <a:pt x="137314" y="-7160"/>
                                <a:pt x="117806" y="8042"/>
                              </a:cubicBezTo>
                              <a:cubicBezTo>
                                <a:pt x="91937" y="28159"/>
                                <a:pt x="61609" y="52466"/>
                                <a:pt x="38101" y="71441"/>
                              </a:cubicBezTo>
                              <a:cubicBezTo>
                                <a:pt x="38063" y="71478"/>
                                <a:pt x="38025" y="71516"/>
                                <a:pt x="37987" y="71555"/>
                              </a:cubicBezTo>
                              <a:cubicBezTo>
                                <a:pt x="30100" y="77956"/>
                                <a:pt x="23280" y="85423"/>
                                <a:pt x="17718" y="93653"/>
                              </a:cubicBezTo>
                              <a:cubicBezTo>
                                <a:pt x="16041" y="96091"/>
                                <a:pt x="14479" y="98605"/>
                                <a:pt x="13031" y="101196"/>
                              </a:cubicBezTo>
                              <a:cubicBezTo>
                                <a:pt x="11050" y="104702"/>
                                <a:pt x="9260" y="108283"/>
                                <a:pt x="7774" y="111940"/>
                              </a:cubicBezTo>
                              <a:cubicBezTo>
                                <a:pt x="7050" y="113579"/>
                                <a:pt x="6402" y="115256"/>
                                <a:pt x="5793" y="116932"/>
                              </a:cubicBezTo>
                              <a:cubicBezTo>
                                <a:pt x="4649" y="120056"/>
                                <a:pt x="3697" y="123295"/>
                                <a:pt x="2897" y="126495"/>
                              </a:cubicBezTo>
                              <a:cubicBezTo>
                                <a:pt x="2516" y="127828"/>
                                <a:pt x="2249" y="129162"/>
                                <a:pt x="1983" y="130496"/>
                              </a:cubicBezTo>
                              <a:cubicBezTo>
                                <a:pt x="1106" y="134610"/>
                                <a:pt x="497" y="138763"/>
                                <a:pt x="230" y="142954"/>
                              </a:cubicBezTo>
                              <a:cubicBezTo>
                                <a:pt x="77" y="144745"/>
                                <a:pt x="39" y="146497"/>
                                <a:pt x="1" y="148288"/>
                              </a:cubicBezTo>
                              <a:cubicBezTo>
                                <a:pt x="-37" y="155336"/>
                                <a:pt x="763" y="162423"/>
                                <a:pt x="2516" y="169281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15B5F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364" name="任意多边形: 形状 363">
                          <a:extLst>
                            <a:ext uri="{FF2B5EF4-FFF2-40B4-BE49-F238E27FC236}">
                              <a16:creationId xmlns:a16="http://schemas.microsoft.com/office/drawing/2014/main" id="{B762C19C-72F3-5C0C-1DED-E949999A3708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2498272" y="5795235"/>
                          <a:ext cx="486253" cy="562760"/>
                        </a:xfrm>
                        <a:custGeom>
                          <a:avLst/>
                          <a:gdLst>
                            <a:gd name="connsiteX0" fmla="*/ 2498 w 486253"/>
                            <a:gd name="connsiteY0" fmla="*/ 169281 h 562760"/>
                            <a:gd name="connsiteX1" fmla="*/ 115769 w 486253"/>
                            <a:gd name="connsiteY1" fmla="*/ 352656 h 562760"/>
                            <a:gd name="connsiteX2" fmla="*/ 465908 w 486253"/>
                            <a:gd name="connsiteY2" fmla="*/ 541175 h 562760"/>
                            <a:gd name="connsiteX3" fmla="*/ 486253 w 486253"/>
                            <a:gd name="connsiteY3" fmla="*/ 509285 h 562760"/>
                            <a:gd name="connsiteX4" fmla="*/ 198179 w 486253"/>
                            <a:gd name="connsiteY4" fmla="*/ 204066 h 562760"/>
                            <a:gd name="connsiteX5" fmla="*/ 178139 w 486253"/>
                            <a:gd name="connsiteY5" fmla="*/ 59972 h 562760"/>
                            <a:gd name="connsiteX6" fmla="*/ 167166 w 486253"/>
                            <a:gd name="connsiteY6" fmla="*/ 22482 h 562760"/>
                            <a:gd name="connsiteX7" fmla="*/ 117864 w 486253"/>
                            <a:gd name="connsiteY7" fmla="*/ 8042 h 562760"/>
                            <a:gd name="connsiteX8" fmla="*/ 38159 w 486253"/>
                            <a:gd name="connsiteY8" fmla="*/ 71441 h 562760"/>
                            <a:gd name="connsiteX9" fmla="*/ 2498 w 486253"/>
                            <a:gd name="connsiteY9" fmla="*/ 169281 h 562760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</a:cxnLst>
                          <a:rect l="l" t="t" r="r" b="b"/>
                          <a:pathLst>
                            <a:path w="486253" h="562760">
                              <a:moveTo>
                                <a:pt x="2498" y="169281"/>
                              </a:moveTo>
                              <a:cubicBezTo>
                                <a:pt x="25167" y="257711"/>
                                <a:pt x="115769" y="352656"/>
                                <a:pt x="115769" y="352656"/>
                              </a:cubicBezTo>
                              <a:cubicBezTo>
                                <a:pt x="395956" y="656847"/>
                                <a:pt x="465908" y="541175"/>
                                <a:pt x="465908" y="541175"/>
                              </a:cubicBezTo>
                              <a:cubicBezTo>
                                <a:pt x="473604" y="530317"/>
                                <a:pt x="480386" y="519687"/>
                                <a:pt x="486253" y="509285"/>
                              </a:cubicBezTo>
                              <a:cubicBezTo>
                                <a:pt x="364448" y="493017"/>
                                <a:pt x="245461" y="372621"/>
                                <a:pt x="198179" y="204066"/>
                              </a:cubicBezTo>
                              <a:cubicBezTo>
                                <a:pt x="184425" y="155032"/>
                                <a:pt x="177986" y="106264"/>
                                <a:pt x="178139" y="59972"/>
                              </a:cubicBezTo>
                              <a:cubicBezTo>
                                <a:pt x="172843" y="45228"/>
                                <a:pt x="169223" y="32121"/>
                                <a:pt x="167166" y="22482"/>
                              </a:cubicBezTo>
                              <a:cubicBezTo>
                                <a:pt x="162251" y="41"/>
                                <a:pt x="137372" y="-7160"/>
                                <a:pt x="117864" y="8042"/>
                              </a:cubicBezTo>
                              <a:cubicBezTo>
                                <a:pt x="91994" y="28159"/>
                                <a:pt x="61667" y="52466"/>
                                <a:pt x="38159" y="71441"/>
                              </a:cubicBezTo>
                              <a:cubicBezTo>
                                <a:pt x="8441" y="95367"/>
                                <a:pt x="-6227" y="135258"/>
                                <a:pt x="2498" y="169281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15B5F">
                            <a:alpha val="56000"/>
                          </a:srgbClr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365" name="任意多边形: 形状 364">
                          <a:extLst>
                            <a:ext uri="{FF2B5EF4-FFF2-40B4-BE49-F238E27FC236}">
                              <a16:creationId xmlns:a16="http://schemas.microsoft.com/office/drawing/2014/main" id="{0F87ACC2-ECE6-902E-2EF5-BB42ADC3F7FF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2498267" y="5866713"/>
                          <a:ext cx="484353" cy="491282"/>
                        </a:xfrm>
                        <a:custGeom>
                          <a:avLst/>
                          <a:gdLst>
                            <a:gd name="connsiteX0" fmla="*/ 2502 w 484353"/>
                            <a:gd name="connsiteY0" fmla="*/ 97803 h 491282"/>
                            <a:gd name="connsiteX1" fmla="*/ 115774 w 484353"/>
                            <a:gd name="connsiteY1" fmla="*/ 281178 h 491282"/>
                            <a:gd name="connsiteX2" fmla="*/ 465913 w 484353"/>
                            <a:gd name="connsiteY2" fmla="*/ 469697 h 491282"/>
                            <a:gd name="connsiteX3" fmla="*/ 484353 w 484353"/>
                            <a:gd name="connsiteY3" fmla="*/ 441160 h 491282"/>
                            <a:gd name="connsiteX4" fmla="*/ 145644 w 484353"/>
                            <a:gd name="connsiteY4" fmla="*/ 241669 h 491282"/>
                            <a:gd name="connsiteX5" fmla="*/ 32373 w 484353"/>
                            <a:gd name="connsiteY5" fmla="*/ 58293 h 491282"/>
                            <a:gd name="connsiteX6" fmla="*/ 37973 w 484353"/>
                            <a:gd name="connsiteY6" fmla="*/ 0 h 491282"/>
                            <a:gd name="connsiteX7" fmla="*/ 2502 w 484353"/>
                            <a:gd name="connsiteY7" fmla="*/ 97803 h 491282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</a:cxnLst>
                          <a:rect l="l" t="t" r="r" b="b"/>
                          <a:pathLst>
                            <a:path w="484353" h="491282">
                              <a:moveTo>
                                <a:pt x="2502" y="97803"/>
                              </a:moveTo>
                              <a:cubicBezTo>
                                <a:pt x="25172" y="186233"/>
                                <a:pt x="115774" y="281178"/>
                                <a:pt x="115774" y="281178"/>
                              </a:cubicBezTo>
                              <a:cubicBezTo>
                                <a:pt x="395961" y="585368"/>
                                <a:pt x="465913" y="469697"/>
                                <a:pt x="465913" y="469697"/>
                              </a:cubicBezTo>
                              <a:cubicBezTo>
                                <a:pt x="472771" y="460020"/>
                                <a:pt x="478905" y="450495"/>
                                <a:pt x="484353" y="441160"/>
                              </a:cubicBezTo>
                              <a:cubicBezTo>
                                <a:pt x="455207" y="460667"/>
                                <a:pt x="364605" y="479413"/>
                                <a:pt x="145644" y="241669"/>
                              </a:cubicBezTo>
                              <a:cubicBezTo>
                                <a:pt x="145644" y="241669"/>
                                <a:pt x="55118" y="146723"/>
                                <a:pt x="32373" y="58293"/>
                              </a:cubicBezTo>
                              <a:cubicBezTo>
                                <a:pt x="27534" y="39434"/>
                                <a:pt x="29896" y="18784"/>
                                <a:pt x="37973" y="0"/>
                              </a:cubicBezTo>
                              <a:cubicBezTo>
                                <a:pt x="8408" y="24003"/>
                                <a:pt x="-6223" y="63856"/>
                                <a:pt x="2502" y="97803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A71D22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</p:grpSp>
                  <p:sp>
                    <p:nvSpPr>
                      <p:cNvPr id="360" name="任意多边形: 形状 359">
                        <a:extLst>
                          <a:ext uri="{FF2B5EF4-FFF2-40B4-BE49-F238E27FC236}">
                            <a16:creationId xmlns:a16="http://schemas.microsoft.com/office/drawing/2014/main" id="{4AACB608-9E13-93F7-3454-DFDCB250DEE9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884334" y="6020371"/>
                        <a:ext cx="73825" cy="26898"/>
                      </a:xfrm>
                      <a:custGeom>
                        <a:avLst/>
                        <a:gdLst>
                          <a:gd name="connsiteX0" fmla="*/ 140 w 73825"/>
                          <a:gd name="connsiteY0" fmla="*/ 19469 h 26898"/>
                          <a:gd name="connsiteX1" fmla="*/ 254 w 73825"/>
                          <a:gd name="connsiteY1" fmla="*/ 20079 h 26898"/>
                          <a:gd name="connsiteX2" fmla="*/ 10008 w 73825"/>
                          <a:gd name="connsiteY2" fmla="*/ 26746 h 26898"/>
                          <a:gd name="connsiteX3" fmla="*/ 73826 w 73825"/>
                          <a:gd name="connsiteY3" fmla="*/ 14897 h 26898"/>
                          <a:gd name="connsiteX4" fmla="*/ 59043 w 73825"/>
                          <a:gd name="connsiteY4" fmla="*/ 0 h 26898"/>
                          <a:gd name="connsiteX5" fmla="*/ 6846 w 73825"/>
                          <a:gd name="connsiteY5" fmla="*/ 9715 h 26898"/>
                          <a:gd name="connsiteX6" fmla="*/ 140 w 73825"/>
                          <a:gd name="connsiteY6" fmla="*/ 19469 h 26898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</a:cxnLst>
                        <a:rect l="l" t="t" r="r" b="b"/>
                        <a:pathLst>
                          <a:path w="73825" h="26898">
                            <a:moveTo>
                              <a:pt x="140" y="19469"/>
                            </a:moveTo>
                            <a:lnTo>
                              <a:pt x="254" y="20079"/>
                            </a:lnTo>
                            <a:cubicBezTo>
                              <a:pt x="1093" y="24612"/>
                              <a:pt x="5436" y="27623"/>
                              <a:pt x="10008" y="26746"/>
                            </a:cubicBezTo>
                            <a:lnTo>
                              <a:pt x="73826" y="14897"/>
                            </a:lnTo>
                            <a:cubicBezTo>
                              <a:pt x="68873" y="9525"/>
                              <a:pt x="63881" y="4534"/>
                              <a:pt x="59043" y="0"/>
                            </a:cubicBezTo>
                            <a:lnTo>
                              <a:pt x="6846" y="9715"/>
                            </a:lnTo>
                            <a:cubicBezTo>
                              <a:pt x="2312" y="10554"/>
                              <a:pt x="-698" y="14973"/>
                              <a:pt x="140" y="19469"/>
                            </a:cubicBez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361" name="任意多边形: 形状 360">
                        <a:extLst>
                          <a:ext uri="{FF2B5EF4-FFF2-40B4-BE49-F238E27FC236}">
                            <a16:creationId xmlns:a16="http://schemas.microsoft.com/office/drawing/2014/main" id="{16F55855-B058-962A-5EC9-D2ADC8C30B3B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909175" y="6051079"/>
                        <a:ext cx="73977" cy="27545"/>
                      </a:xfrm>
                      <a:custGeom>
                        <a:avLst/>
                        <a:gdLst>
                          <a:gd name="connsiteX0" fmla="*/ 140 w 73977"/>
                          <a:gd name="connsiteY0" fmla="*/ 20117 h 27545"/>
                          <a:gd name="connsiteX1" fmla="*/ 254 w 73977"/>
                          <a:gd name="connsiteY1" fmla="*/ 20727 h 27545"/>
                          <a:gd name="connsiteX2" fmla="*/ 10008 w 73977"/>
                          <a:gd name="connsiteY2" fmla="*/ 27394 h 27545"/>
                          <a:gd name="connsiteX3" fmla="*/ 73978 w 73977"/>
                          <a:gd name="connsiteY3" fmla="*/ 15507 h 27545"/>
                          <a:gd name="connsiteX4" fmla="*/ 62548 w 73977"/>
                          <a:gd name="connsiteY4" fmla="*/ 0 h 27545"/>
                          <a:gd name="connsiteX5" fmla="*/ 6846 w 73977"/>
                          <a:gd name="connsiteY5" fmla="*/ 10364 h 27545"/>
                          <a:gd name="connsiteX6" fmla="*/ 140 w 73977"/>
                          <a:gd name="connsiteY6" fmla="*/ 20117 h 2754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</a:cxnLst>
                        <a:rect l="l" t="t" r="r" b="b"/>
                        <a:pathLst>
                          <a:path w="73977" h="27545">
                            <a:moveTo>
                              <a:pt x="140" y="20117"/>
                            </a:moveTo>
                            <a:lnTo>
                              <a:pt x="254" y="20727"/>
                            </a:lnTo>
                            <a:cubicBezTo>
                              <a:pt x="1093" y="25260"/>
                              <a:pt x="5436" y="28270"/>
                              <a:pt x="10008" y="27394"/>
                            </a:cubicBezTo>
                            <a:lnTo>
                              <a:pt x="73978" y="15507"/>
                            </a:lnTo>
                            <a:cubicBezTo>
                              <a:pt x="70244" y="10097"/>
                              <a:pt x="66472" y="4915"/>
                              <a:pt x="62548" y="0"/>
                            </a:cubicBezTo>
                            <a:lnTo>
                              <a:pt x="6846" y="10364"/>
                            </a:lnTo>
                            <a:cubicBezTo>
                              <a:pt x="2312" y="11202"/>
                              <a:pt x="-698" y="15583"/>
                              <a:pt x="140" y="20117"/>
                            </a:cubicBez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362" name="任意多边形: 形状 361">
                        <a:extLst>
                          <a:ext uri="{FF2B5EF4-FFF2-40B4-BE49-F238E27FC236}">
                            <a16:creationId xmlns:a16="http://schemas.microsoft.com/office/drawing/2014/main" id="{BF1340DD-0938-0A76-8434-659936451E22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926445" y="6079388"/>
                        <a:ext cx="73472" cy="28002"/>
                      </a:xfrm>
                      <a:custGeom>
                        <a:avLst/>
                        <a:gdLst>
                          <a:gd name="connsiteX0" fmla="*/ 130 w 73472"/>
                          <a:gd name="connsiteY0" fmla="*/ 20574 h 28002"/>
                          <a:gd name="connsiteX1" fmla="*/ 244 w 73472"/>
                          <a:gd name="connsiteY1" fmla="*/ 21183 h 28002"/>
                          <a:gd name="connsiteX2" fmla="*/ 9998 w 73472"/>
                          <a:gd name="connsiteY2" fmla="*/ 27851 h 28002"/>
                          <a:gd name="connsiteX3" fmla="*/ 73473 w 73472"/>
                          <a:gd name="connsiteY3" fmla="*/ 16040 h 28002"/>
                          <a:gd name="connsiteX4" fmla="*/ 64824 w 73472"/>
                          <a:gd name="connsiteY4" fmla="*/ 0 h 28002"/>
                          <a:gd name="connsiteX5" fmla="*/ 6798 w 73472"/>
                          <a:gd name="connsiteY5" fmla="*/ 10782 h 28002"/>
                          <a:gd name="connsiteX6" fmla="*/ 130 w 73472"/>
                          <a:gd name="connsiteY6" fmla="*/ 20574 h 28002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</a:cxnLst>
                        <a:rect l="l" t="t" r="r" b="b"/>
                        <a:pathLst>
                          <a:path w="73472" h="28002">
                            <a:moveTo>
                              <a:pt x="130" y="20574"/>
                            </a:moveTo>
                            <a:lnTo>
                              <a:pt x="244" y="21183"/>
                            </a:lnTo>
                            <a:cubicBezTo>
                              <a:pt x="1083" y="25718"/>
                              <a:pt x="5464" y="28728"/>
                              <a:pt x="9998" y="27851"/>
                            </a:cubicBezTo>
                            <a:lnTo>
                              <a:pt x="73473" y="16040"/>
                            </a:lnTo>
                            <a:cubicBezTo>
                              <a:pt x="70768" y="10516"/>
                              <a:pt x="67872" y="5143"/>
                              <a:pt x="64824" y="0"/>
                            </a:cubicBezTo>
                            <a:lnTo>
                              <a:pt x="6798" y="10782"/>
                            </a:lnTo>
                            <a:cubicBezTo>
                              <a:pt x="2302" y="11696"/>
                              <a:pt x="-670" y="16040"/>
                              <a:pt x="130" y="20574"/>
                            </a:cubicBez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</p:grpSp>
              </p:grpSp>
              <p:sp>
                <p:nvSpPr>
                  <p:cNvPr id="287" name="任意多边形: 形状 286">
                    <a:extLst>
                      <a:ext uri="{FF2B5EF4-FFF2-40B4-BE49-F238E27FC236}">
                        <a16:creationId xmlns:a16="http://schemas.microsoft.com/office/drawing/2014/main" id="{A64ECC79-8305-1210-64A8-4240610F5EE9}"/>
                      </a:ext>
                    </a:extLst>
                  </p:cNvPr>
                  <p:cNvSpPr/>
                  <p:nvPr/>
                </p:nvSpPr>
                <p:spPr>
                  <a:xfrm>
                    <a:off x="2420074" y="3595383"/>
                    <a:ext cx="1053386" cy="1084628"/>
                  </a:xfrm>
                  <a:custGeom>
                    <a:avLst/>
                    <a:gdLst>
                      <a:gd name="connsiteX0" fmla="*/ 195871 w 1053386"/>
                      <a:gd name="connsiteY0" fmla="*/ 1007439 h 1084628"/>
                      <a:gd name="connsiteX1" fmla="*/ 711783 w 1053386"/>
                      <a:gd name="connsiteY1" fmla="*/ 1082229 h 1084628"/>
                      <a:gd name="connsiteX2" fmla="*/ 970901 w 1053386"/>
                      <a:gd name="connsiteY2" fmla="*/ 888720 h 1084628"/>
                      <a:gd name="connsiteX3" fmla="*/ 1050988 w 1053386"/>
                      <a:gd name="connsiteY3" fmla="*/ 336346 h 1084628"/>
                      <a:gd name="connsiteX4" fmla="*/ 857478 w 1053386"/>
                      <a:gd name="connsiteY4" fmla="*/ 77228 h 1084628"/>
                      <a:gd name="connsiteX5" fmla="*/ 341604 w 1053386"/>
                      <a:gd name="connsiteY5" fmla="*/ 2399 h 1084628"/>
                      <a:gd name="connsiteX6" fmla="*/ 82485 w 1053386"/>
                      <a:gd name="connsiteY6" fmla="*/ 195909 h 1084628"/>
                      <a:gd name="connsiteX7" fmla="*/ 2399 w 1053386"/>
                      <a:gd name="connsiteY7" fmla="*/ 748283 h 1084628"/>
                      <a:gd name="connsiteX8" fmla="*/ 195871 w 1053386"/>
                      <a:gd name="connsiteY8" fmla="*/ 1007439 h 108462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053386" h="1084628">
                        <a:moveTo>
                          <a:pt x="195871" y="1007439"/>
                        </a:moveTo>
                        <a:lnTo>
                          <a:pt x="711783" y="1082229"/>
                        </a:lnTo>
                        <a:cubicBezTo>
                          <a:pt x="836789" y="1100365"/>
                          <a:pt x="952804" y="1013726"/>
                          <a:pt x="970901" y="888720"/>
                        </a:cubicBezTo>
                        <a:lnTo>
                          <a:pt x="1050988" y="336346"/>
                        </a:lnTo>
                        <a:cubicBezTo>
                          <a:pt x="1069123" y="211340"/>
                          <a:pt x="982484" y="95325"/>
                          <a:pt x="857478" y="77228"/>
                        </a:cubicBezTo>
                        <a:lnTo>
                          <a:pt x="341604" y="2399"/>
                        </a:lnTo>
                        <a:cubicBezTo>
                          <a:pt x="216598" y="-15736"/>
                          <a:pt x="100583" y="70903"/>
                          <a:pt x="82485" y="195909"/>
                        </a:cubicBezTo>
                        <a:lnTo>
                          <a:pt x="2399" y="748283"/>
                        </a:lnTo>
                        <a:cubicBezTo>
                          <a:pt x="-15736" y="873289"/>
                          <a:pt x="70903" y="989303"/>
                          <a:pt x="195871" y="1007439"/>
                        </a:cubicBezTo>
                        <a:close/>
                      </a:path>
                    </a:pathLst>
                  </a:custGeom>
                  <a:solidFill>
                    <a:srgbClr val="65BBE9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88" name="任意多边形: 形状 287">
                    <a:extLst>
                      <a:ext uri="{FF2B5EF4-FFF2-40B4-BE49-F238E27FC236}">
                        <a16:creationId xmlns:a16="http://schemas.microsoft.com/office/drawing/2014/main" id="{11FA9EDC-4071-C70A-679C-8F01CA59DE8B}"/>
                      </a:ext>
                    </a:extLst>
                  </p:cNvPr>
                  <p:cNvSpPr/>
                  <p:nvPr/>
                </p:nvSpPr>
                <p:spPr>
                  <a:xfrm>
                    <a:off x="2420045" y="3631387"/>
                    <a:ext cx="895111" cy="1048625"/>
                  </a:xfrm>
                  <a:custGeom>
                    <a:avLst/>
                    <a:gdLst>
                      <a:gd name="connsiteX0" fmla="*/ 895112 w 895111"/>
                      <a:gd name="connsiteY0" fmla="*/ 992048 h 1048625"/>
                      <a:gd name="connsiteX1" fmla="*/ 711813 w 895111"/>
                      <a:gd name="connsiteY1" fmla="*/ 1046226 h 1048625"/>
                      <a:gd name="connsiteX2" fmla="*/ 195901 w 895111"/>
                      <a:gd name="connsiteY2" fmla="*/ 971436 h 1048625"/>
                      <a:gd name="connsiteX3" fmla="*/ 2391 w 895111"/>
                      <a:gd name="connsiteY3" fmla="*/ 712317 h 1048625"/>
                      <a:gd name="connsiteX4" fmla="*/ 82477 w 895111"/>
                      <a:gd name="connsiteY4" fmla="*/ 159906 h 1048625"/>
                      <a:gd name="connsiteX5" fmla="*/ 185728 w 895111"/>
                      <a:gd name="connsiteY5" fmla="*/ 0 h 1048625"/>
                      <a:gd name="connsiteX6" fmla="*/ 109795 w 895111"/>
                      <a:gd name="connsiteY6" fmla="*/ 139408 h 1048625"/>
                      <a:gd name="connsiteX7" fmla="*/ 29709 w 895111"/>
                      <a:gd name="connsiteY7" fmla="*/ 691820 h 1048625"/>
                      <a:gd name="connsiteX8" fmla="*/ 223218 w 895111"/>
                      <a:gd name="connsiteY8" fmla="*/ 950938 h 1048625"/>
                      <a:gd name="connsiteX9" fmla="*/ 739131 w 895111"/>
                      <a:gd name="connsiteY9" fmla="*/ 1025728 h 1048625"/>
                      <a:gd name="connsiteX10" fmla="*/ 895112 w 895111"/>
                      <a:gd name="connsiteY10" fmla="*/ 992048 h 10486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895111" h="1048625">
                        <a:moveTo>
                          <a:pt x="895112" y="992048"/>
                        </a:moveTo>
                        <a:cubicBezTo>
                          <a:pt x="846611" y="1034453"/>
                          <a:pt x="780545" y="1056208"/>
                          <a:pt x="711813" y="1046226"/>
                        </a:cubicBezTo>
                        <a:lnTo>
                          <a:pt x="195901" y="971436"/>
                        </a:lnTo>
                        <a:cubicBezTo>
                          <a:pt x="70895" y="953300"/>
                          <a:pt x="-15707" y="837286"/>
                          <a:pt x="2391" y="712317"/>
                        </a:cubicBezTo>
                        <a:lnTo>
                          <a:pt x="82477" y="159906"/>
                        </a:lnTo>
                        <a:cubicBezTo>
                          <a:pt x="92421" y="91478"/>
                          <a:pt x="131702" y="34519"/>
                          <a:pt x="185728" y="0"/>
                        </a:cubicBezTo>
                        <a:cubicBezTo>
                          <a:pt x="145990" y="34633"/>
                          <a:pt x="117986" y="83134"/>
                          <a:pt x="109795" y="139408"/>
                        </a:cubicBezTo>
                        <a:lnTo>
                          <a:pt x="29709" y="691820"/>
                        </a:lnTo>
                        <a:cubicBezTo>
                          <a:pt x="11611" y="816788"/>
                          <a:pt x="98250" y="932802"/>
                          <a:pt x="223218" y="950938"/>
                        </a:cubicBezTo>
                        <a:lnTo>
                          <a:pt x="739131" y="1025728"/>
                        </a:lnTo>
                        <a:cubicBezTo>
                          <a:pt x="795709" y="1033958"/>
                          <a:pt x="850459" y="1020661"/>
                          <a:pt x="895112" y="992048"/>
                        </a:cubicBezTo>
                        <a:close/>
                      </a:path>
                    </a:pathLst>
                  </a:custGeom>
                  <a:solidFill>
                    <a:srgbClr val="65BBE9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89" name="任意多边形: 形状 288">
                    <a:extLst>
                      <a:ext uri="{FF2B5EF4-FFF2-40B4-BE49-F238E27FC236}">
                        <a16:creationId xmlns:a16="http://schemas.microsoft.com/office/drawing/2014/main" id="{B9191510-EE88-E4DB-7B6D-BB2A934F6AA5}"/>
                      </a:ext>
                    </a:extLst>
                  </p:cNvPr>
                  <p:cNvSpPr/>
                  <p:nvPr/>
                </p:nvSpPr>
                <p:spPr>
                  <a:xfrm>
                    <a:off x="2560396" y="3682987"/>
                    <a:ext cx="810653" cy="856965"/>
                  </a:xfrm>
                  <a:custGeom>
                    <a:avLst/>
                    <a:gdLst>
                      <a:gd name="connsiteX0" fmla="*/ 810654 w 810653"/>
                      <a:gd name="connsiteY0" fmla="*/ 817575 h 856965"/>
                      <a:gd name="connsiteX1" fmla="*/ 532714 w 810653"/>
                      <a:gd name="connsiteY1" fmla="*/ 856818 h 856965"/>
                      <a:gd name="connsiteX2" fmla="*/ 5182 w 810653"/>
                      <a:gd name="connsiteY2" fmla="*/ 739927 h 856965"/>
                      <a:gd name="connsiteX3" fmla="*/ 0 w 810653"/>
                      <a:gd name="connsiteY3" fmla="*/ 737108 h 856965"/>
                      <a:gd name="connsiteX4" fmla="*/ 61036 w 810653"/>
                      <a:gd name="connsiteY4" fmla="*/ 470027 h 856965"/>
                      <a:gd name="connsiteX5" fmla="*/ 187452 w 810653"/>
                      <a:gd name="connsiteY5" fmla="*/ 5778 h 856965"/>
                      <a:gd name="connsiteX6" fmla="*/ 327470 w 810653"/>
                      <a:gd name="connsiteY6" fmla="*/ 139 h 856965"/>
                      <a:gd name="connsiteX7" fmla="*/ 685038 w 810653"/>
                      <a:gd name="connsiteY7" fmla="*/ 67005 h 856965"/>
                      <a:gd name="connsiteX8" fmla="*/ 740550 w 810653"/>
                      <a:gd name="connsiteY8" fmla="*/ 78702 h 856965"/>
                      <a:gd name="connsiteX9" fmla="*/ 717195 w 810653"/>
                      <a:gd name="connsiteY9" fmla="*/ 449605 h 856965"/>
                      <a:gd name="connsiteX10" fmla="*/ 787337 w 810653"/>
                      <a:gd name="connsiteY10" fmla="*/ 725716 h 856965"/>
                      <a:gd name="connsiteX11" fmla="*/ 810654 w 810653"/>
                      <a:gd name="connsiteY11" fmla="*/ 817575 h 8569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810653" h="856965">
                        <a:moveTo>
                          <a:pt x="810654" y="817575"/>
                        </a:moveTo>
                        <a:cubicBezTo>
                          <a:pt x="712661" y="844131"/>
                          <a:pt x="619125" y="855446"/>
                          <a:pt x="532714" y="856818"/>
                        </a:cubicBezTo>
                        <a:cubicBezTo>
                          <a:pt x="247764" y="861390"/>
                          <a:pt x="40043" y="758367"/>
                          <a:pt x="5182" y="739927"/>
                        </a:cubicBezTo>
                        <a:cubicBezTo>
                          <a:pt x="1753" y="738098"/>
                          <a:pt x="0" y="737108"/>
                          <a:pt x="0" y="737108"/>
                        </a:cubicBezTo>
                        <a:lnTo>
                          <a:pt x="61036" y="470027"/>
                        </a:lnTo>
                        <a:lnTo>
                          <a:pt x="187452" y="5778"/>
                        </a:lnTo>
                        <a:cubicBezTo>
                          <a:pt x="237363" y="1054"/>
                          <a:pt x="284112" y="-508"/>
                          <a:pt x="327470" y="139"/>
                        </a:cubicBezTo>
                        <a:cubicBezTo>
                          <a:pt x="552145" y="3530"/>
                          <a:pt x="685038" y="67005"/>
                          <a:pt x="685038" y="67005"/>
                        </a:cubicBezTo>
                        <a:lnTo>
                          <a:pt x="740550" y="78702"/>
                        </a:lnTo>
                        <a:lnTo>
                          <a:pt x="717195" y="449605"/>
                        </a:lnTo>
                        <a:lnTo>
                          <a:pt x="787337" y="725716"/>
                        </a:lnTo>
                        <a:lnTo>
                          <a:pt x="810654" y="817575"/>
                        </a:lnTo>
                        <a:close/>
                      </a:path>
                    </a:pathLst>
                  </a:custGeom>
                  <a:solidFill>
                    <a:srgbClr val="F15B5F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90" name="任意多边形: 形状 289">
                    <a:extLst>
                      <a:ext uri="{FF2B5EF4-FFF2-40B4-BE49-F238E27FC236}">
                        <a16:creationId xmlns:a16="http://schemas.microsoft.com/office/drawing/2014/main" id="{42EE1A40-CE8F-486B-D680-6973B85B1B02}"/>
                      </a:ext>
                    </a:extLst>
                  </p:cNvPr>
                  <p:cNvSpPr/>
                  <p:nvPr/>
                </p:nvSpPr>
                <p:spPr>
                  <a:xfrm>
                    <a:off x="2560396" y="3682987"/>
                    <a:ext cx="810653" cy="856818"/>
                  </a:xfrm>
                  <a:custGeom>
                    <a:avLst/>
                    <a:gdLst>
                      <a:gd name="connsiteX0" fmla="*/ 810654 w 810653"/>
                      <a:gd name="connsiteY0" fmla="*/ 817575 h 856818"/>
                      <a:gd name="connsiteX1" fmla="*/ 532714 w 810653"/>
                      <a:gd name="connsiteY1" fmla="*/ 856818 h 856818"/>
                      <a:gd name="connsiteX2" fmla="*/ 349301 w 810653"/>
                      <a:gd name="connsiteY2" fmla="*/ 843902 h 856818"/>
                      <a:gd name="connsiteX3" fmla="*/ 5182 w 810653"/>
                      <a:gd name="connsiteY3" fmla="*/ 739927 h 856818"/>
                      <a:gd name="connsiteX4" fmla="*/ 0 w 810653"/>
                      <a:gd name="connsiteY4" fmla="*/ 737108 h 856818"/>
                      <a:gd name="connsiteX5" fmla="*/ 61036 w 810653"/>
                      <a:gd name="connsiteY5" fmla="*/ 470027 h 856818"/>
                      <a:gd name="connsiteX6" fmla="*/ 187452 w 810653"/>
                      <a:gd name="connsiteY6" fmla="*/ 5778 h 856818"/>
                      <a:gd name="connsiteX7" fmla="*/ 327470 w 810653"/>
                      <a:gd name="connsiteY7" fmla="*/ 139 h 856818"/>
                      <a:gd name="connsiteX8" fmla="*/ 787337 w 810653"/>
                      <a:gd name="connsiteY8" fmla="*/ 725716 h 856818"/>
                      <a:gd name="connsiteX9" fmla="*/ 810654 w 810653"/>
                      <a:gd name="connsiteY9" fmla="*/ 817575 h 8568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810653" h="856818">
                        <a:moveTo>
                          <a:pt x="810654" y="817575"/>
                        </a:moveTo>
                        <a:cubicBezTo>
                          <a:pt x="712661" y="844131"/>
                          <a:pt x="619125" y="855446"/>
                          <a:pt x="532714" y="856818"/>
                        </a:cubicBezTo>
                        <a:cubicBezTo>
                          <a:pt x="433578" y="849884"/>
                          <a:pt x="349301" y="843902"/>
                          <a:pt x="349301" y="843902"/>
                        </a:cubicBezTo>
                        <a:lnTo>
                          <a:pt x="5182" y="739927"/>
                        </a:lnTo>
                        <a:cubicBezTo>
                          <a:pt x="1753" y="738098"/>
                          <a:pt x="0" y="737108"/>
                          <a:pt x="0" y="737108"/>
                        </a:cubicBezTo>
                        <a:lnTo>
                          <a:pt x="61036" y="470027"/>
                        </a:lnTo>
                        <a:lnTo>
                          <a:pt x="187452" y="5778"/>
                        </a:lnTo>
                        <a:cubicBezTo>
                          <a:pt x="237363" y="1054"/>
                          <a:pt x="284112" y="-508"/>
                          <a:pt x="327470" y="139"/>
                        </a:cubicBezTo>
                        <a:cubicBezTo>
                          <a:pt x="321869" y="113601"/>
                          <a:pt x="320192" y="652031"/>
                          <a:pt x="787337" y="725716"/>
                        </a:cubicBezTo>
                        <a:lnTo>
                          <a:pt x="810654" y="817575"/>
                        </a:lnTo>
                        <a:close/>
                      </a:path>
                    </a:pathLst>
                  </a:custGeom>
                  <a:solidFill>
                    <a:srgbClr val="F15B5F">
                      <a:alpha val="56000"/>
                    </a:srgbClr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91" name="任意多边形: 形状 290">
                    <a:extLst>
                      <a:ext uri="{FF2B5EF4-FFF2-40B4-BE49-F238E27FC236}">
                        <a16:creationId xmlns:a16="http://schemas.microsoft.com/office/drawing/2014/main" id="{50682228-80D4-3B9B-5648-4547279E4065}"/>
                      </a:ext>
                    </a:extLst>
                  </p:cNvPr>
                  <p:cNvSpPr/>
                  <p:nvPr/>
                </p:nvSpPr>
                <p:spPr>
                  <a:xfrm>
                    <a:off x="3300222" y="4125124"/>
                    <a:ext cx="337895" cy="524865"/>
                  </a:xfrm>
                  <a:custGeom>
                    <a:avLst/>
                    <a:gdLst>
                      <a:gd name="connsiteX0" fmla="*/ 240106 w 337895"/>
                      <a:gd name="connsiteY0" fmla="*/ 0 h 524865"/>
                      <a:gd name="connsiteX1" fmla="*/ 301523 w 337895"/>
                      <a:gd name="connsiteY1" fmla="*/ 524866 h 524865"/>
                      <a:gd name="connsiteX2" fmla="*/ 83744 w 337895"/>
                      <a:gd name="connsiteY2" fmla="*/ 485775 h 524865"/>
                      <a:gd name="connsiteX3" fmla="*/ 0 w 337895"/>
                      <a:gd name="connsiteY3" fmla="*/ 41872 h 524865"/>
                      <a:gd name="connsiteX4" fmla="*/ 240106 w 337895"/>
                      <a:gd name="connsiteY4" fmla="*/ 0 h 5248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37895" h="524865">
                        <a:moveTo>
                          <a:pt x="240106" y="0"/>
                        </a:moveTo>
                        <a:cubicBezTo>
                          <a:pt x="240106" y="0"/>
                          <a:pt x="410413" y="365722"/>
                          <a:pt x="301523" y="524866"/>
                        </a:cubicBezTo>
                        <a:lnTo>
                          <a:pt x="83744" y="485775"/>
                        </a:lnTo>
                        <a:lnTo>
                          <a:pt x="0" y="41872"/>
                        </a:lnTo>
                        <a:lnTo>
                          <a:pt x="240106" y="0"/>
                        </a:lnTo>
                        <a:close/>
                      </a:path>
                    </a:pathLst>
                  </a:custGeom>
                  <a:solidFill>
                    <a:srgbClr val="F8A374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92" name="任意多边形: 形状 291">
                    <a:extLst>
                      <a:ext uri="{FF2B5EF4-FFF2-40B4-BE49-F238E27FC236}">
                        <a16:creationId xmlns:a16="http://schemas.microsoft.com/office/drawing/2014/main" id="{52420850-ECFE-2DB2-BB62-58295D305E38}"/>
                      </a:ext>
                    </a:extLst>
                  </p:cNvPr>
                  <p:cNvSpPr/>
                  <p:nvPr/>
                </p:nvSpPr>
                <p:spPr>
                  <a:xfrm>
                    <a:off x="3243121" y="4115855"/>
                    <a:ext cx="308419" cy="366803"/>
                  </a:xfrm>
                  <a:custGeom>
                    <a:avLst/>
                    <a:gdLst>
                      <a:gd name="connsiteX0" fmla="*/ 128043 w 308419"/>
                      <a:gd name="connsiteY0" fmla="*/ 49 h 366803"/>
                      <a:gd name="connsiteX1" fmla="*/ 291987 w 308419"/>
                      <a:gd name="connsiteY1" fmla="*/ 359789 h 366803"/>
                      <a:gd name="connsiteX2" fmla="*/ 255564 w 308419"/>
                      <a:gd name="connsiteY2" fmla="*/ 366495 h 366803"/>
                      <a:gd name="connsiteX3" fmla="*/ 219026 w 308419"/>
                      <a:gd name="connsiteY3" fmla="*/ 354989 h 366803"/>
                      <a:gd name="connsiteX4" fmla="*/ 191861 w 308419"/>
                      <a:gd name="connsiteY4" fmla="*/ 324852 h 366803"/>
                      <a:gd name="connsiteX5" fmla="*/ 103621 w 308419"/>
                      <a:gd name="connsiteY5" fmla="*/ 274369 h 366803"/>
                      <a:gd name="connsiteX6" fmla="*/ 1513 w 308419"/>
                      <a:gd name="connsiteY6" fmla="*/ 152526 h 366803"/>
                      <a:gd name="connsiteX7" fmla="*/ 38889 w 308419"/>
                      <a:gd name="connsiteY7" fmla="*/ 38416 h 366803"/>
                      <a:gd name="connsiteX8" fmla="*/ 128043 w 308419"/>
                      <a:gd name="connsiteY8" fmla="*/ 49 h 3668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08419" h="366803">
                        <a:moveTo>
                          <a:pt x="128043" y="49"/>
                        </a:moveTo>
                        <a:cubicBezTo>
                          <a:pt x="171553" y="49160"/>
                          <a:pt x="365406" y="313574"/>
                          <a:pt x="291987" y="359789"/>
                        </a:cubicBezTo>
                        <a:cubicBezTo>
                          <a:pt x="281357" y="366457"/>
                          <a:pt x="268099" y="367447"/>
                          <a:pt x="255564" y="366495"/>
                        </a:cubicBezTo>
                        <a:cubicBezTo>
                          <a:pt x="242648" y="365542"/>
                          <a:pt x="229503" y="362571"/>
                          <a:pt x="219026" y="354989"/>
                        </a:cubicBezTo>
                        <a:cubicBezTo>
                          <a:pt x="208015" y="347064"/>
                          <a:pt x="200966" y="334872"/>
                          <a:pt x="191861" y="324852"/>
                        </a:cubicBezTo>
                        <a:cubicBezTo>
                          <a:pt x="168886" y="299592"/>
                          <a:pt x="134330" y="289304"/>
                          <a:pt x="103621" y="274369"/>
                        </a:cubicBezTo>
                        <a:cubicBezTo>
                          <a:pt x="53977" y="250252"/>
                          <a:pt x="9095" y="207199"/>
                          <a:pt x="1513" y="152526"/>
                        </a:cubicBezTo>
                        <a:cubicBezTo>
                          <a:pt x="-3973" y="112940"/>
                          <a:pt x="4790" y="60590"/>
                          <a:pt x="38889" y="38416"/>
                        </a:cubicBezTo>
                        <a:cubicBezTo>
                          <a:pt x="44947" y="34453"/>
                          <a:pt x="126671" y="-1513"/>
                          <a:pt x="128043" y="49"/>
                        </a:cubicBezTo>
                        <a:close/>
                      </a:path>
                    </a:pathLst>
                  </a:custGeom>
                  <a:solidFill>
                    <a:srgbClr val="F8A374">
                      <a:alpha val="68000"/>
                    </a:srgbClr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93" name="任意多边形: 形状 292">
                    <a:extLst>
                      <a:ext uri="{FF2B5EF4-FFF2-40B4-BE49-F238E27FC236}">
                        <a16:creationId xmlns:a16="http://schemas.microsoft.com/office/drawing/2014/main" id="{A113C410-D402-1AD9-09D8-F4B79214E422}"/>
                      </a:ext>
                    </a:extLst>
                  </p:cNvPr>
                  <p:cNvSpPr/>
                  <p:nvPr/>
                </p:nvSpPr>
                <p:spPr>
                  <a:xfrm>
                    <a:off x="3240519" y="3785692"/>
                    <a:ext cx="353585" cy="528230"/>
                  </a:xfrm>
                  <a:custGeom>
                    <a:avLst/>
                    <a:gdLst>
                      <a:gd name="connsiteX0" fmla="*/ 337642 w 353585"/>
                      <a:gd name="connsiteY0" fmla="*/ 444741 h 528230"/>
                      <a:gd name="connsiteX1" fmla="*/ 332842 w 353585"/>
                      <a:gd name="connsiteY1" fmla="*/ 448742 h 528230"/>
                      <a:gd name="connsiteX2" fmla="*/ 0 w 353585"/>
                      <a:gd name="connsiteY2" fmla="*/ 514274 h 528230"/>
                      <a:gd name="connsiteX3" fmla="*/ 68047 w 353585"/>
                      <a:gd name="connsiteY3" fmla="*/ 0 h 528230"/>
                      <a:gd name="connsiteX4" fmla="*/ 104546 w 353585"/>
                      <a:gd name="connsiteY4" fmla="*/ 13068 h 528230"/>
                      <a:gd name="connsiteX5" fmla="*/ 352577 w 353585"/>
                      <a:gd name="connsiteY5" fmla="*/ 397764 h 528230"/>
                      <a:gd name="connsiteX6" fmla="*/ 337642 w 353585"/>
                      <a:gd name="connsiteY6" fmla="*/ 444741 h 5282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353585" h="528230">
                        <a:moveTo>
                          <a:pt x="337642" y="444741"/>
                        </a:moveTo>
                        <a:cubicBezTo>
                          <a:pt x="336118" y="446151"/>
                          <a:pt x="334518" y="447484"/>
                          <a:pt x="332842" y="448742"/>
                        </a:cubicBezTo>
                        <a:cubicBezTo>
                          <a:pt x="281407" y="486423"/>
                          <a:pt x="156515" y="558622"/>
                          <a:pt x="0" y="514274"/>
                        </a:cubicBezTo>
                        <a:lnTo>
                          <a:pt x="68047" y="0"/>
                        </a:lnTo>
                        <a:cubicBezTo>
                          <a:pt x="68047" y="0"/>
                          <a:pt x="82258" y="2781"/>
                          <a:pt x="104546" y="13068"/>
                        </a:cubicBezTo>
                        <a:cubicBezTo>
                          <a:pt x="168516" y="42520"/>
                          <a:pt x="299161" y="133693"/>
                          <a:pt x="352577" y="397764"/>
                        </a:cubicBezTo>
                        <a:cubicBezTo>
                          <a:pt x="356083" y="415099"/>
                          <a:pt x="350291" y="432816"/>
                          <a:pt x="337642" y="444741"/>
                        </a:cubicBezTo>
                        <a:close/>
                      </a:path>
                    </a:pathLst>
                  </a:custGeom>
                  <a:solidFill>
                    <a:srgbClr val="F15B5F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94" name="任意多边形: 形状 293">
                    <a:extLst>
                      <a:ext uri="{FF2B5EF4-FFF2-40B4-BE49-F238E27FC236}">
                        <a16:creationId xmlns:a16="http://schemas.microsoft.com/office/drawing/2014/main" id="{DD75AF51-C19D-5E10-7302-C71E547F40EA}"/>
                      </a:ext>
                    </a:extLst>
                  </p:cNvPr>
                  <p:cNvSpPr/>
                  <p:nvPr/>
                </p:nvSpPr>
                <p:spPr>
                  <a:xfrm>
                    <a:off x="3240519" y="3785692"/>
                    <a:ext cx="337642" cy="528230"/>
                  </a:xfrm>
                  <a:custGeom>
                    <a:avLst/>
                    <a:gdLst>
                      <a:gd name="connsiteX0" fmla="*/ 337642 w 337642"/>
                      <a:gd name="connsiteY0" fmla="*/ 444741 h 528230"/>
                      <a:gd name="connsiteX1" fmla="*/ 332842 w 337642"/>
                      <a:gd name="connsiteY1" fmla="*/ 448742 h 528230"/>
                      <a:gd name="connsiteX2" fmla="*/ 0 w 337642"/>
                      <a:gd name="connsiteY2" fmla="*/ 514274 h 528230"/>
                      <a:gd name="connsiteX3" fmla="*/ 68047 w 337642"/>
                      <a:gd name="connsiteY3" fmla="*/ 0 h 528230"/>
                      <a:gd name="connsiteX4" fmla="*/ 104546 w 337642"/>
                      <a:gd name="connsiteY4" fmla="*/ 13068 h 528230"/>
                      <a:gd name="connsiteX5" fmla="*/ 337642 w 337642"/>
                      <a:gd name="connsiteY5" fmla="*/ 444741 h 5282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37642" h="528230">
                        <a:moveTo>
                          <a:pt x="337642" y="444741"/>
                        </a:moveTo>
                        <a:cubicBezTo>
                          <a:pt x="336118" y="446151"/>
                          <a:pt x="334518" y="447484"/>
                          <a:pt x="332842" y="448742"/>
                        </a:cubicBezTo>
                        <a:cubicBezTo>
                          <a:pt x="281407" y="486423"/>
                          <a:pt x="156515" y="558622"/>
                          <a:pt x="0" y="514274"/>
                        </a:cubicBezTo>
                        <a:lnTo>
                          <a:pt x="68047" y="0"/>
                        </a:lnTo>
                        <a:cubicBezTo>
                          <a:pt x="68047" y="0"/>
                          <a:pt x="82258" y="2781"/>
                          <a:pt x="104546" y="13068"/>
                        </a:cubicBezTo>
                        <a:cubicBezTo>
                          <a:pt x="104623" y="127901"/>
                          <a:pt x="127559" y="396964"/>
                          <a:pt x="337642" y="444741"/>
                        </a:cubicBezTo>
                        <a:close/>
                      </a:path>
                    </a:pathLst>
                  </a:custGeom>
                  <a:solidFill>
                    <a:srgbClr val="F15B5F">
                      <a:alpha val="56000"/>
                    </a:srgbClr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95" name="任意多边形: 形状 294">
                    <a:extLst>
                      <a:ext uri="{FF2B5EF4-FFF2-40B4-BE49-F238E27FC236}">
                        <a16:creationId xmlns:a16="http://schemas.microsoft.com/office/drawing/2014/main" id="{70EAAF10-E894-7BCF-1F5B-C7883265D32C}"/>
                      </a:ext>
                    </a:extLst>
                  </p:cNvPr>
                  <p:cNvSpPr/>
                  <p:nvPr/>
                </p:nvSpPr>
                <p:spPr>
                  <a:xfrm>
                    <a:off x="2139581" y="3141611"/>
                    <a:ext cx="588096" cy="978331"/>
                  </a:xfrm>
                  <a:custGeom>
                    <a:avLst/>
                    <a:gdLst>
                      <a:gd name="connsiteX0" fmla="*/ 160782 w 588096"/>
                      <a:gd name="connsiteY0" fmla="*/ 2095 h 978331"/>
                      <a:gd name="connsiteX1" fmla="*/ 175908 w 588096"/>
                      <a:gd name="connsiteY1" fmla="*/ 0 h 978331"/>
                      <a:gd name="connsiteX2" fmla="*/ 296951 w 588096"/>
                      <a:gd name="connsiteY2" fmla="*/ 348920 h 978331"/>
                      <a:gd name="connsiteX3" fmla="*/ 587235 w 588096"/>
                      <a:gd name="connsiteY3" fmla="*/ 551878 h 978331"/>
                      <a:gd name="connsiteX4" fmla="*/ 476783 w 588096"/>
                      <a:gd name="connsiteY4" fmla="*/ 978332 h 978331"/>
                      <a:gd name="connsiteX5" fmla="*/ 74104 w 588096"/>
                      <a:gd name="connsiteY5" fmla="*/ 469544 h 978331"/>
                      <a:gd name="connsiteX6" fmla="*/ 0 w 588096"/>
                      <a:gd name="connsiteY6" fmla="*/ 10401 h 978331"/>
                      <a:gd name="connsiteX7" fmla="*/ 160782 w 588096"/>
                      <a:gd name="connsiteY7" fmla="*/ 2095 h 9783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588096" h="978331">
                        <a:moveTo>
                          <a:pt x="160782" y="2095"/>
                        </a:moveTo>
                        <a:lnTo>
                          <a:pt x="175908" y="0"/>
                        </a:lnTo>
                        <a:cubicBezTo>
                          <a:pt x="175908" y="0"/>
                          <a:pt x="248145" y="292418"/>
                          <a:pt x="296951" y="348920"/>
                        </a:cubicBezTo>
                        <a:cubicBezTo>
                          <a:pt x="296951" y="348920"/>
                          <a:pt x="422796" y="467944"/>
                          <a:pt x="587235" y="551878"/>
                        </a:cubicBezTo>
                        <a:cubicBezTo>
                          <a:pt x="587235" y="551878"/>
                          <a:pt x="605219" y="914095"/>
                          <a:pt x="476783" y="978332"/>
                        </a:cubicBezTo>
                        <a:cubicBezTo>
                          <a:pt x="476783" y="978332"/>
                          <a:pt x="117767" y="587731"/>
                          <a:pt x="74104" y="469544"/>
                        </a:cubicBezTo>
                        <a:lnTo>
                          <a:pt x="0" y="10401"/>
                        </a:lnTo>
                        <a:lnTo>
                          <a:pt x="160782" y="2095"/>
                        </a:lnTo>
                        <a:close/>
                      </a:path>
                    </a:pathLst>
                  </a:custGeom>
                  <a:solidFill>
                    <a:srgbClr val="F8A374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96" name="任意多边形: 形状 295">
                    <a:extLst>
                      <a:ext uri="{FF2B5EF4-FFF2-40B4-BE49-F238E27FC236}">
                        <a16:creationId xmlns:a16="http://schemas.microsoft.com/office/drawing/2014/main" id="{CC60AF6D-E70C-5598-178D-A470C8EA48F9}"/>
                      </a:ext>
                    </a:extLst>
                  </p:cNvPr>
                  <p:cNvSpPr/>
                  <p:nvPr/>
                </p:nvSpPr>
                <p:spPr>
                  <a:xfrm>
                    <a:off x="2149373" y="3212744"/>
                    <a:ext cx="543534" cy="907160"/>
                  </a:xfrm>
                  <a:custGeom>
                    <a:avLst/>
                    <a:gdLst>
                      <a:gd name="connsiteX0" fmla="*/ 543535 w 543534"/>
                      <a:gd name="connsiteY0" fmla="*/ 799071 h 907160"/>
                      <a:gd name="connsiteX1" fmla="*/ 466954 w 543534"/>
                      <a:gd name="connsiteY1" fmla="*/ 907161 h 907160"/>
                      <a:gd name="connsiteX2" fmla="*/ 64275 w 543534"/>
                      <a:gd name="connsiteY2" fmla="*/ 398412 h 907160"/>
                      <a:gd name="connsiteX3" fmla="*/ 0 w 543534"/>
                      <a:gd name="connsiteY3" fmla="*/ 0 h 907160"/>
                      <a:gd name="connsiteX4" fmla="*/ 101689 w 543534"/>
                      <a:gd name="connsiteY4" fmla="*/ 356692 h 907160"/>
                      <a:gd name="connsiteX5" fmla="*/ 543535 w 543534"/>
                      <a:gd name="connsiteY5" fmla="*/ 799071 h 9071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43534" h="907160">
                        <a:moveTo>
                          <a:pt x="543535" y="799071"/>
                        </a:moveTo>
                        <a:cubicBezTo>
                          <a:pt x="526923" y="848639"/>
                          <a:pt x="502577" y="889369"/>
                          <a:pt x="466954" y="907161"/>
                        </a:cubicBezTo>
                        <a:cubicBezTo>
                          <a:pt x="466954" y="907161"/>
                          <a:pt x="107937" y="516598"/>
                          <a:pt x="64275" y="398412"/>
                        </a:cubicBezTo>
                        <a:lnTo>
                          <a:pt x="0" y="0"/>
                        </a:lnTo>
                        <a:lnTo>
                          <a:pt x="101689" y="356692"/>
                        </a:lnTo>
                        <a:cubicBezTo>
                          <a:pt x="151676" y="454647"/>
                          <a:pt x="464972" y="730758"/>
                          <a:pt x="543535" y="799071"/>
                        </a:cubicBezTo>
                        <a:close/>
                      </a:path>
                    </a:pathLst>
                  </a:custGeom>
                  <a:solidFill>
                    <a:srgbClr val="F8A374">
                      <a:alpha val="46000"/>
                    </a:srgbClr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97" name="任意多边形: 形状 296">
                    <a:extLst>
                      <a:ext uri="{FF2B5EF4-FFF2-40B4-BE49-F238E27FC236}">
                        <a16:creationId xmlns:a16="http://schemas.microsoft.com/office/drawing/2014/main" id="{7526206B-AD73-F860-AD4E-EA6ABC3B5628}"/>
                      </a:ext>
                    </a:extLst>
                  </p:cNvPr>
                  <p:cNvSpPr/>
                  <p:nvPr/>
                </p:nvSpPr>
                <p:spPr>
                  <a:xfrm>
                    <a:off x="2396531" y="3585395"/>
                    <a:ext cx="365567" cy="576686"/>
                  </a:xfrm>
                  <a:custGeom>
                    <a:avLst/>
                    <a:gdLst>
                      <a:gd name="connsiteX0" fmla="*/ 233969 w 365567"/>
                      <a:gd name="connsiteY0" fmla="*/ 576686 h 576686"/>
                      <a:gd name="connsiteX1" fmla="*/ 24686 w 365567"/>
                      <a:gd name="connsiteY1" fmla="*/ 393845 h 576686"/>
                      <a:gd name="connsiteX2" fmla="*/ 13675 w 365567"/>
                      <a:gd name="connsiteY2" fmla="*/ 381576 h 576686"/>
                      <a:gd name="connsiteX3" fmla="*/ 1292 w 365567"/>
                      <a:gd name="connsiteY3" fmla="*/ 347591 h 576686"/>
                      <a:gd name="connsiteX4" fmla="*/ 109877 w 365567"/>
                      <a:gd name="connsiteY4" fmla="*/ 27589 h 576686"/>
                      <a:gd name="connsiteX5" fmla="*/ 201546 w 365567"/>
                      <a:gd name="connsiteY5" fmla="*/ 10406 h 576686"/>
                      <a:gd name="connsiteX6" fmla="*/ 293900 w 365567"/>
                      <a:gd name="connsiteY6" fmla="*/ 67708 h 576686"/>
                      <a:gd name="connsiteX7" fmla="*/ 324799 w 365567"/>
                      <a:gd name="connsiteY7" fmla="*/ 86911 h 576686"/>
                      <a:gd name="connsiteX8" fmla="*/ 356651 w 365567"/>
                      <a:gd name="connsiteY8" fmla="*/ 134993 h 576686"/>
                      <a:gd name="connsiteX9" fmla="*/ 233969 w 365567"/>
                      <a:gd name="connsiteY9" fmla="*/ 576686 h 5766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365567" h="576686">
                        <a:moveTo>
                          <a:pt x="233969" y="576686"/>
                        </a:moveTo>
                        <a:lnTo>
                          <a:pt x="24686" y="393845"/>
                        </a:lnTo>
                        <a:cubicBezTo>
                          <a:pt x="20495" y="390187"/>
                          <a:pt x="16799" y="386034"/>
                          <a:pt x="13675" y="381576"/>
                        </a:cubicBezTo>
                        <a:cubicBezTo>
                          <a:pt x="6664" y="371594"/>
                          <a:pt x="2359" y="359897"/>
                          <a:pt x="1292" y="347591"/>
                        </a:cubicBezTo>
                        <a:cubicBezTo>
                          <a:pt x="-10557" y="213250"/>
                          <a:pt x="61719" y="92054"/>
                          <a:pt x="109877" y="27589"/>
                        </a:cubicBezTo>
                        <a:cubicBezTo>
                          <a:pt x="131290" y="-1062"/>
                          <a:pt x="171142" y="-8453"/>
                          <a:pt x="201546" y="10406"/>
                        </a:cubicBezTo>
                        <a:lnTo>
                          <a:pt x="293900" y="67708"/>
                        </a:lnTo>
                        <a:lnTo>
                          <a:pt x="324799" y="86911"/>
                        </a:lnTo>
                        <a:cubicBezTo>
                          <a:pt x="341906" y="97541"/>
                          <a:pt x="353641" y="115067"/>
                          <a:pt x="356651" y="134993"/>
                        </a:cubicBezTo>
                        <a:cubicBezTo>
                          <a:pt x="406067" y="463605"/>
                          <a:pt x="233969" y="576686"/>
                          <a:pt x="233969" y="576686"/>
                        </a:cubicBezTo>
                        <a:close/>
                      </a:path>
                    </a:pathLst>
                  </a:custGeom>
                  <a:solidFill>
                    <a:srgbClr val="F15B5F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98" name="任意多边形: 形状 297">
                    <a:extLst>
                      <a:ext uri="{FF2B5EF4-FFF2-40B4-BE49-F238E27FC236}">
                        <a16:creationId xmlns:a16="http://schemas.microsoft.com/office/drawing/2014/main" id="{E392BEA4-8EE6-E6B8-711C-B08B9787AC0F}"/>
                      </a:ext>
                    </a:extLst>
                  </p:cNvPr>
                  <p:cNvSpPr/>
                  <p:nvPr/>
                </p:nvSpPr>
                <p:spPr>
                  <a:xfrm>
                    <a:off x="2410206" y="3653104"/>
                    <a:ext cx="351892" cy="508978"/>
                  </a:xfrm>
                  <a:custGeom>
                    <a:avLst/>
                    <a:gdLst>
                      <a:gd name="connsiteX0" fmla="*/ 220294 w 351892"/>
                      <a:gd name="connsiteY0" fmla="*/ 508978 h 508978"/>
                      <a:gd name="connsiteX1" fmla="*/ 11011 w 351892"/>
                      <a:gd name="connsiteY1" fmla="*/ 326136 h 508978"/>
                      <a:gd name="connsiteX2" fmla="*/ 0 w 351892"/>
                      <a:gd name="connsiteY2" fmla="*/ 313868 h 508978"/>
                      <a:gd name="connsiteX3" fmla="*/ 280225 w 351892"/>
                      <a:gd name="connsiteY3" fmla="*/ 0 h 508978"/>
                      <a:gd name="connsiteX4" fmla="*/ 311125 w 351892"/>
                      <a:gd name="connsiteY4" fmla="*/ 19202 h 508978"/>
                      <a:gd name="connsiteX5" fmla="*/ 342976 w 351892"/>
                      <a:gd name="connsiteY5" fmla="*/ 67285 h 508978"/>
                      <a:gd name="connsiteX6" fmla="*/ 220294 w 351892"/>
                      <a:gd name="connsiteY6" fmla="*/ 508978 h 50897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351892" h="508978">
                        <a:moveTo>
                          <a:pt x="220294" y="508978"/>
                        </a:moveTo>
                        <a:lnTo>
                          <a:pt x="11011" y="326136"/>
                        </a:lnTo>
                        <a:cubicBezTo>
                          <a:pt x="6820" y="322478"/>
                          <a:pt x="3124" y="318325"/>
                          <a:pt x="0" y="313868"/>
                        </a:cubicBezTo>
                        <a:cubicBezTo>
                          <a:pt x="231115" y="290512"/>
                          <a:pt x="272796" y="82829"/>
                          <a:pt x="280225" y="0"/>
                        </a:cubicBezTo>
                        <a:lnTo>
                          <a:pt x="311125" y="19202"/>
                        </a:lnTo>
                        <a:cubicBezTo>
                          <a:pt x="328231" y="29832"/>
                          <a:pt x="339966" y="47358"/>
                          <a:pt x="342976" y="67285"/>
                        </a:cubicBezTo>
                        <a:cubicBezTo>
                          <a:pt x="392392" y="395897"/>
                          <a:pt x="220294" y="508978"/>
                          <a:pt x="220294" y="508978"/>
                        </a:cubicBezTo>
                        <a:close/>
                      </a:path>
                    </a:pathLst>
                  </a:custGeom>
                  <a:solidFill>
                    <a:srgbClr val="F15B5F">
                      <a:alpha val="56000"/>
                    </a:srgbClr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299" name="图形 1039">
                    <a:extLst>
                      <a:ext uri="{FF2B5EF4-FFF2-40B4-BE49-F238E27FC236}">
                        <a16:creationId xmlns:a16="http://schemas.microsoft.com/office/drawing/2014/main" id="{6D3AC5E8-1637-A2D4-12E7-1C511B7AC030}"/>
                      </a:ext>
                    </a:extLst>
                  </p:cNvPr>
                  <p:cNvGrpSpPr/>
                  <p:nvPr/>
                </p:nvGrpSpPr>
                <p:grpSpPr>
                  <a:xfrm>
                    <a:off x="2331052" y="4381538"/>
                    <a:ext cx="1054845" cy="858342"/>
                    <a:chOff x="2331052" y="4381538"/>
                    <a:chExt cx="1054845" cy="858342"/>
                  </a:xfrm>
                </p:grpSpPr>
                <p:sp>
                  <p:nvSpPr>
                    <p:cNvPr id="350" name="任意多边形: 形状 349">
                      <a:extLst>
                        <a:ext uri="{FF2B5EF4-FFF2-40B4-BE49-F238E27FC236}">
                          <a16:creationId xmlns:a16="http://schemas.microsoft.com/office/drawing/2014/main" id="{32BF0BD1-858E-DC49-A9A3-2D1C32231D1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331052" y="4381576"/>
                      <a:ext cx="1054845" cy="858303"/>
                    </a:xfrm>
                    <a:custGeom>
                      <a:avLst/>
                      <a:gdLst>
                        <a:gd name="connsiteX0" fmla="*/ 1028796 w 1054845"/>
                        <a:gd name="connsiteY0" fmla="*/ 653072 h 858303"/>
                        <a:gd name="connsiteX1" fmla="*/ 1023119 w 1054845"/>
                        <a:gd name="connsiteY1" fmla="*/ 689724 h 858303"/>
                        <a:gd name="connsiteX2" fmla="*/ 1017670 w 1054845"/>
                        <a:gd name="connsiteY2" fmla="*/ 716623 h 858303"/>
                        <a:gd name="connsiteX3" fmla="*/ 1002507 w 1054845"/>
                        <a:gd name="connsiteY3" fmla="*/ 765277 h 858303"/>
                        <a:gd name="connsiteX4" fmla="*/ 995991 w 1054845"/>
                        <a:gd name="connsiteY4" fmla="*/ 779564 h 858303"/>
                        <a:gd name="connsiteX5" fmla="*/ 986505 w 1054845"/>
                        <a:gd name="connsiteY5" fmla="*/ 796366 h 858303"/>
                        <a:gd name="connsiteX6" fmla="*/ 844811 w 1054845"/>
                        <a:gd name="connsiteY6" fmla="*/ 851230 h 858303"/>
                        <a:gd name="connsiteX7" fmla="*/ 319412 w 1054845"/>
                        <a:gd name="connsiteY7" fmla="*/ 748703 h 858303"/>
                        <a:gd name="connsiteX8" fmla="*/ 49206 w 1054845"/>
                        <a:gd name="connsiteY8" fmla="*/ 524789 h 858303"/>
                        <a:gd name="connsiteX9" fmla="*/ 2191 w 1054845"/>
                        <a:gd name="connsiteY9" fmla="*/ 386334 h 858303"/>
                        <a:gd name="connsiteX10" fmla="*/ 14916 w 1054845"/>
                        <a:gd name="connsiteY10" fmla="*/ 348691 h 858303"/>
                        <a:gd name="connsiteX11" fmla="*/ 22651 w 1054845"/>
                        <a:gd name="connsiteY11" fmla="*/ 333642 h 858303"/>
                        <a:gd name="connsiteX12" fmla="*/ 51378 w 1054845"/>
                        <a:gd name="connsiteY12" fmla="*/ 289027 h 858303"/>
                        <a:gd name="connsiteX13" fmla="*/ 72638 w 1054845"/>
                        <a:gd name="connsiteY13" fmla="*/ 259347 h 858303"/>
                        <a:gd name="connsiteX14" fmla="*/ 78201 w 1054845"/>
                        <a:gd name="connsiteY14" fmla="*/ 251727 h 858303"/>
                        <a:gd name="connsiteX15" fmla="*/ 98889 w 1054845"/>
                        <a:gd name="connsiteY15" fmla="*/ 222580 h 858303"/>
                        <a:gd name="connsiteX16" fmla="*/ 205150 w 1054845"/>
                        <a:gd name="connsiteY16" fmla="*/ 57836 h 858303"/>
                        <a:gd name="connsiteX17" fmla="*/ 230829 w 1054845"/>
                        <a:gd name="connsiteY17" fmla="*/ 0 h 858303"/>
                        <a:gd name="connsiteX18" fmla="*/ 1043845 w 1054845"/>
                        <a:gd name="connsiteY18" fmla="*/ 101231 h 858303"/>
                        <a:gd name="connsiteX19" fmla="*/ 1051275 w 1054845"/>
                        <a:gd name="connsiteY19" fmla="*/ 185852 h 858303"/>
                        <a:gd name="connsiteX20" fmla="*/ 1028796 w 1054845"/>
                        <a:gd name="connsiteY20" fmla="*/ 653072 h 85830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</a:cxnLst>
                      <a:rect l="l" t="t" r="r" b="b"/>
                      <a:pathLst>
                        <a:path w="1054845" h="858303">
                          <a:moveTo>
                            <a:pt x="1028796" y="653072"/>
                          </a:moveTo>
                          <a:cubicBezTo>
                            <a:pt x="1027081" y="665264"/>
                            <a:pt x="1025290" y="677532"/>
                            <a:pt x="1023119" y="689724"/>
                          </a:cubicBezTo>
                          <a:cubicBezTo>
                            <a:pt x="1021518" y="698754"/>
                            <a:pt x="1019766" y="707746"/>
                            <a:pt x="1017670" y="716623"/>
                          </a:cubicBezTo>
                          <a:cubicBezTo>
                            <a:pt x="1013784" y="733425"/>
                            <a:pt x="1008907" y="749808"/>
                            <a:pt x="1002507" y="765277"/>
                          </a:cubicBezTo>
                          <a:cubicBezTo>
                            <a:pt x="1000525" y="770115"/>
                            <a:pt x="998316" y="774878"/>
                            <a:pt x="995991" y="779564"/>
                          </a:cubicBezTo>
                          <a:cubicBezTo>
                            <a:pt x="993096" y="785355"/>
                            <a:pt x="989934" y="790956"/>
                            <a:pt x="986505" y="796366"/>
                          </a:cubicBezTo>
                          <a:cubicBezTo>
                            <a:pt x="947071" y="858393"/>
                            <a:pt x="901846" y="843648"/>
                            <a:pt x="844811" y="851230"/>
                          </a:cubicBezTo>
                          <a:cubicBezTo>
                            <a:pt x="668941" y="874548"/>
                            <a:pt x="479622" y="840181"/>
                            <a:pt x="319412" y="748703"/>
                          </a:cubicBezTo>
                          <a:cubicBezTo>
                            <a:pt x="221114" y="692582"/>
                            <a:pt x="121635" y="620116"/>
                            <a:pt x="49206" y="524789"/>
                          </a:cubicBezTo>
                          <a:cubicBezTo>
                            <a:pt x="6192" y="468249"/>
                            <a:pt x="-5467" y="426110"/>
                            <a:pt x="2191" y="386334"/>
                          </a:cubicBezTo>
                          <a:cubicBezTo>
                            <a:pt x="4629" y="373685"/>
                            <a:pt x="9011" y="361264"/>
                            <a:pt x="14916" y="348691"/>
                          </a:cubicBezTo>
                          <a:cubicBezTo>
                            <a:pt x="17279" y="343700"/>
                            <a:pt x="19831" y="338671"/>
                            <a:pt x="22651" y="333642"/>
                          </a:cubicBezTo>
                          <a:cubicBezTo>
                            <a:pt x="30652" y="319316"/>
                            <a:pt x="40405" y="304647"/>
                            <a:pt x="51378" y="289027"/>
                          </a:cubicBezTo>
                          <a:cubicBezTo>
                            <a:pt x="58046" y="279540"/>
                            <a:pt x="65208" y="269672"/>
                            <a:pt x="72638" y="259347"/>
                          </a:cubicBezTo>
                          <a:cubicBezTo>
                            <a:pt x="74467" y="256832"/>
                            <a:pt x="76296" y="254318"/>
                            <a:pt x="78201" y="251727"/>
                          </a:cubicBezTo>
                          <a:cubicBezTo>
                            <a:pt x="85211" y="242088"/>
                            <a:pt x="92031" y="232334"/>
                            <a:pt x="98889" y="222580"/>
                          </a:cubicBezTo>
                          <a:cubicBezTo>
                            <a:pt x="136074" y="169164"/>
                            <a:pt x="171050" y="113805"/>
                            <a:pt x="205150" y="57836"/>
                          </a:cubicBezTo>
                          <a:cubicBezTo>
                            <a:pt x="216084" y="39852"/>
                            <a:pt x="224733" y="20383"/>
                            <a:pt x="230829" y="0"/>
                          </a:cubicBezTo>
                          <a:cubicBezTo>
                            <a:pt x="483204" y="179603"/>
                            <a:pt x="898113" y="124320"/>
                            <a:pt x="1043845" y="101231"/>
                          </a:cubicBezTo>
                          <a:cubicBezTo>
                            <a:pt x="1047046" y="129349"/>
                            <a:pt x="1049522" y="157543"/>
                            <a:pt x="1051275" y="185852"/>
                          </a:cubicBezTo>
                          <a:cubicBezTo>
                            <a:pt x="1060990" y="341528"/>
                            <a:pt x="1050017" y="500063"/>
                            <a:pt x="1028796" y="653072"/>
                          </a:cubicBezTo>
                          <a:close/>
                        </a:path>
                      </a:pathLst>
                    </a:custGeom>
                    <a:solidFill>
                      <a:srgbClr val="0F696B"/>
                    </a:solidFill>
                    <a:ln w="38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51" name="任意多边形: 形状 350">
                      <a:extLst>
                        <a:ext uri="{FF2B5EF4-FFF2-40B4-BE49-F238E27FC236}">
                          <a16:creationId xmlns:a16="http://schemas.microsoft.com/office/drawing/2014/main" id="{686EDDDD-2844-D708-6D30-E2BF404EBAD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429903" y="4381538"/>
                      <a:ext cx="952347" cy="360598"/>
                    </a:xfrm>
                    <a:custGeom>
                      <a:avLst/>
                      <a:gdLst>
                        <a:gd name="connsiteX0" fmla="*/ 0 w 952347"/>
                        <a:gd name="connsiteY0" fmla="*/ 222580 h 360598"/>
                        <a:gd name="connsiteX1" fmla="*/ 952348 w 952347"/>
                        <a:gd name="connsiteY1" fmla="*/ 185890 h 360598"/>
                        <a:gd name="connsiteX2" fmla="*/ 944918 w 952347"/>
                        <a:gd name="connsiteY2" fmla="*/ 101270 h 360598"/>
                        <a:gd name="connsiteX3" fmla="*/ 131902 w 952347"/>
                        <a:gd name="connsiteY3" fmla="*/ 0 h 360598"/>
                        <a:gd name="connsiteX4" fmla="*/ 106223 w 952347"/>
                        <a:gd name="connsiteY4" fmla="*/ 57836 h 360598"/>
                        <a:gd name="connsiteX5" fmla="*/ 0 w 952347"/>
                        <a:gd name="connsiteY5" fmla="*/ 222580 h 36059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952347" h="360598">
                          <a:moveTo>
                            <a:pt x="0" y="222580"/>
                          </a:moveTo>
                          <a:cubicBezTo>
                            <a:pt x="454342" y="506044"/>
                            <a:pt x="828446" y="280188"/>
                            <a:pt x="952348" y="185890"/>
                          </a:cubicBezTo>
                          <a:cubicBezTo>
                            <a:pt x="950595" y="157543"/>
                            <a:pt x="948118" y="129349"/>
                            <a:pt x="944918" y="101270"/>
                          </a:cubicBezTo>
                          <a:cubicBezTo>
                            <a:pt x="799186" y="124358"/>
                            <a:pt x="384315" y="179603"/>
                            <a:pt x="131902" y="0"/>
                          </a:cubicBezTo>
                          <a:cubicBezTo>
                            <a:pt x="125806" y="20383"/>
                            <a:pt x="117196" y="39852"/>
                            <a:pt x="106223" y="57836"/>
                          </a:cubicBezTo>
                          <a:cubicBezTo>
                            <a:pt x="72161" y="113767"/>
                            <a:pt x="37148" y="169202"/>
                            <a:pt x="0" y="222580"/>
                          </a:cubicBezTo>
                          <a:close/>
                        </a:path>
                      </a:pathLst>
                    </a:custGeom>
                    <a:solidFill>
                      <a:srgbClr val="0F696B">
                        <a:alpha val="49000"/>
                      </a:srgbClr>
                    </a:solidFill>
                    <a:ln w="38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300" name="任意多边形: 形状 299">
                    <a:extLst>
                      <a:ext uri="{FF2B5EF4-FFF2-40B4-BE49-F238E27FC236}">
                        <a16:creationId xmlns:a16="http://schemas.microsoft.com/office/drawing/2014/main" id="{8865487A-DA64-113D-FE9F-2F42B8AC45F3}"/>
                      </a:ext>
                    </a:extLst>
                  </p:cNvPr>
                  <p:cNvSpPr/>
                  <p:nvPr/>
                </p:nvSpPr>
                <p:spPr>
                  <a:xfrm>
                    <a:off x="2473317" y="3615411"/>
                    <a:ext cx="405883" cy="850070"/>
                  </a:xfrm>
                  <a:custGeom>
                    <a:avLst/>
                    <a:gdLst>
                      <a:gd name="connsiteX0" fmla="*/ 32748 w 405883"/>
                      <a:gd name="connsiteY0" fmla="*/ 845641 h 850070"/>
                      <a:gd name="connsiteX1" fmla="*/ 3106 w 405883"/>
                      <a:gd name="connsiteY1" fmla="*/ 819314 h 850070"/>
                      <a:gd name="connsiteX2" fmla="*/ 42311 w 405883"/>
                      <a:gd name="connsiteY2" fmla="*/ 752334 h 850070"/>
                      <a:gd name="connsiteX3" fmla="*/ 227172 w 405883"/>
                      <a:gd name="connsiteY3" fmla="*/ 43903 h 850070"/>
                      <a:gd name="connsiteX4" fmla="*/ 253194 w 405883"/>
                      <a:gd name="connsiteY4" fmla="*/ 8394 h 850070"/>
                      <a:gd name="connsiteX5" fmla="*/ 265882 w 405883"/>
                      <a:gd name="connsiteY5" fmla="*/ 5193 h 850070"/>
                      <a:gd name="connsiteX6" fmla="*/ 306687 w 405883"/>
                      <a:gd name="connsiteY6" fmla="*/ 240 h 850070"/>
                      <a:gd name="connsiteX7" fmla="*/ 381325 w 405883"/>
                      <a:gd name="connsiteY7" fmla="*/ 10870 h 850070"/>
                      <a:gd name="connsiteX8" fmla="*/ 405556 w 405883"/>
                      <a:gd name="connsiteY8" fmla="*/ 40436 h 850070"/>
                      <a:gd name="connsiteX9" fmla="*/ 32748 w 405883"/>
                      <a:gd name="connsiteY9" fmla="*/ 845641 h 8500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405883" h="850070">
                        <a:moveTo>
                          <a:pt x="32748" y="845641"/>
                        </a:moveTo>
                        <a:cubicBezTo>
                          <a:pt x="15107" y="859395"/>
                          <a:pt x="-8553" y="838440"/>
                          <a:pt x="3106" y="819314"/>
                        </a:cubicBezTo>
                        <a:cubicBezTo>
                          <a:pt x="15031" y="799692"/>
                          <a:pt x="28328" y="777214"/>
                          <a:pt x="42311" y="752334"/>
                        </a:cubicBezTo>
                        <a:cubicBezTo>
                          <a:pt x="141028" y="576617"/>
                          <a:pt x="275140" y="281990"/>
                          <a:pt x="227172" y="43903"/>
                        </a:cubicBezTo>
                        <a:cubicBezTo>
                          <a:pt x="224086" y="28739"/>
                          <a:pt x="234983" y="13728"/>
                          <a:pt x="253194" y="8394"/>
                        </a:cubicBezTo>
                        <a:cubicBezTo>
                          <a:pt x="257004" y="7251"/>
                          <a:pt x="261233" y="6184"/>
                          <a:pt x="265882" y="5193"/>
                        </a:cubicBezTo>
                        <a:cubicBezTo>
                          <a:pt x="276893" y="2831"/>
                          <a:pt x="290380" y="1002"/>
                          <a:pt x="306687" y="240"/>
                        </a:cubicBezTo>
                        <a:cubicBezTo>
                          <a:pt x="339872" y="-1284"/>
                          <a:pt x="364904" y="4698"/>
                          <a:pt x="381325" y="10870"/>
                        </a:cubicBezTo>
                        <a:cubicBezTo>
                          <a:pt x="395803" y="16319"/>
                          <a:pt x="405137" y="27749"/>
                          <a:pt x="405556" y="40436"/>
                        </a:cubicBezTo>
                        <a:cubicBezTo>
                          <a:pt x="408414" y="132257"/>
                          <a:pt x="400718" y="558596"/>
                          <a:pt x="32748" y="845641"/>
                        </a:cubicBezTo>
                        <a:close/>
                      </a:path>
                    </a:pathLst>
                  </a:custGeom>
                  <a:solidFill>
                    <a:srgbClr val="65BBE9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01" name="任意多边形: 形状 300">
                    <a:extLst>
                      <a:ext uri="{FF2B5EF4-FFF2-40B4-BE49-F238E27FC236}">
                        <a16:creationId xmlns:a16="http://schemas.microsoft.com/office/drawing/2014/main" id="{C7CDCF7D-0A2B-EBCF-B3A0-F39915D702F3}"/>
                      </a:ext>
                    </a:extLst>
                  </p:cNvPr>
                  <p:cNvSpPr/>
                  <p:nvPr/>
                </p:nvSpPr>
                <p:spPr>
                  <a:xfrm>
                    <a:off x="2515628" y="3620604"/>
                    <a:ext cx="228665" cy="747141"/>
                  </a:xfrm>
                  <a:custGeom>
                    <a:avLst/>
                    <a:gdLst>
                      <a:gd name="connsiteX0" fmla="*/ 0 w 228665"/>
                      <a:gd name="connsiteY0" fmla="*/ 747141 h 747141"/>
                      <a:gd name="connsiteX1" fmla="*/ 184861 w 228665"/>
                      <a:gd name="connsiteY1" fmla="*/ 38710 h 747141"/>
                      <a:gd name="connsiteX2" fmla="*/ 210884 w 228665"/>
                      <a:gd name="connsiteY2" fmla="*/ 3201 h 747141"/>
                      <a:gd name="connsiteX3" fmla="*/ 223571 w 228665"/>
                      <a:gd name="connsiteY3" fmla="*/ 0 h 747141"/>
                      <a:gd name="connsiteX4" fmla="*/ 0 w 228665"/>
                      <a:gd name="connsiteY4" fmla="*/ 747141 h 74714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28665" h="747141">
                        <a:moveTo>
                          <a:pt x="0" y="747141"/>
                        </a:moveTo>
                        <a:cubicBezTo>
                          <a:pt x="98717" y="571424"/>
                          <a:pt x="232829" y="276797"/>
                          <a:pt x="184861" y="38710"/>
                        </a:cubicBezTo>
                        <a:cubicBezTo>
                          <a:pt x="181775" y="23546"/>
                          <a:pt x="192672" y="8535"/>
                          <a:pt x="210884" y="3201"/>
                        </a:cubicBezTo>
                        <a:cubicBezTo>
                          <a:pt x="214694" y="2058"/>
                          <a:pt x="218923" y="991"/>
                          <a:pt x="223571" y="0"/>
                        </a:cubicBezTo>
                        <a:cubicBezTo>
                          <a:pt x="233858" y="93345"/>
                          <a:pt x="253060" y="448551"/>
                          <a:pt x="0" y="747141"/>
                        </a:cubicBezTo>
                        <a:close/>
                      </a:path>
                    </a:pathLst>
                  </a:custGeom>
                  <a:solidFill>
                    <a:srgbClr val="65BBE9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02" name="任意多边形: 形状 301">
                    <a:extLst>
                      <a:ext uri="{FF2B5EF4-FFF2-40B4-BE49-F238E27FC236}">
                        <a16:creationId xmlns:a16="http://schemas.microsoft.com/office/drawing/2014/main" id="{2A921202-8A03-8BF5-CF30-74268B080DA9}"/>
                      </a:ext>
                    </a:extLst>
                  </p:cNvPr>
                  <p:cNvSpPr/>
                  <p:nvPr/>
                </p:nvSpPr>
                <p:spPr>
                  <a:xfrm>
                    <a:off x="3155720" y="3678397"/>
                    <a:ext cx="326542" cy="969498"/>
                  </a:xfrm>
                  <a:custGeom>
                    <a:avLst/>
                    <a:gdLst>
                      <a:gd name="connsiteX0" fmla="*/ 207061 w 326542"/>
                      <a:gd name="connsiteY0" fmla="*/ 66414 h 969498"/>
                      <a:gd name="connsiteX1" fmla="*/ 187135 w 326542"/>
                      <a:gd name="connsiteY1" fmla="*/ 26104 h 969498"/>
                      <a:gd name="connsiteX2" fmla="*/ 133338 w 326542"/>
                      <a:gd name="connsiteY2" fmla="*/ 6940 h 969498"/>
                      <a:gd name="connsiteX3" fmla="*/ 53899 w 326542"/>
                      <a:gd name="connsiteY3" fmla="*/ 1720 h 969498"/>
                      <a:gd name="connsiteX4" fmla="*/ 23000 w 326542"/>
                      <a:gd name="connsiteY4" fmla="*/ 25608 h 969498"/>
                      <a:gd name="connsiteX5" fmla="*/ 326543 w 326542"/>
                      <a:gd name="connsiteY5" fmla="*/ 969498 h 969498"/>
                      <a:gd name="connsiteX6" fmla="*/ 207061 w 326542"/>
                      <a:gd name="connsiteY6" fmla="*/ 66414 h 9694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326542" h="969498">
                        <a:moveTo>
                          <a:pt x="207061" y="66414"/>
                        </a:moveTo>
                        <a:cubicBezTo>
                          <a:pt x="213233" y="52164"/>
                          <a:pt x="204928" y="35172"/>
                          <a:pt x="187135" y="26104"/>
                        </a:cubicBezTo>
                        <a:cubicBezTo>
                          <a:pt x="174638" y="19741"/>
                          <a:pt x="157226" y="12845"/>
                          <a:pt x="133338" y="6940"/>
                        </a:cubicBezTo>
                        <a:cubicBezTo>
                          <a:pt x="99276" y="-1519"/>
                          <a:pt x="72149" y="-871"/>
                          <a:pt x="53899" y="1720"/>
                        </a:cubicBezTo>
                        <a:cubicBezTo>
                          <a:pt x="37859" y="4006"/>
                          <a:pt x="25934" y="13226"/>
                          <a:pt x="23000" y="25608"/>
                        </a:cubicBezTo>
                        <a:cubicBezTo>
                          <a:pt x="369" y="121468"/>
                          <a:pt x="-85661" y="596765"/>
                          <a:pt x="326543" y="969498"/>
                        </a:cubicBezTo>
                        <a:cubicBezTo>
                          <a:pt x="326543" y="969460"/>
                          <a:pt x="59005" y="408209"/>
                          <a:pt x="207061" y="66414"/>
                        </a:cubicBezTo>
                        <a:close/>
                      </a:path>
                    </a:pathLst>
                  </a:custGeom>
                  <a:solidFill>
                    <a:srgbClr val="65BBE9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03" name="任意多边形: 形状 302">
                    <a:extLst>
                      <a:ext uri="{FF2B5EF4-FFF2-40B4-BE49-F238E27FC236}">
                        <a16:creationId xmlns:a16="http://schemas.microsoft.com/office/drawing/2014/main" id="{D8C6F351-CA46-881C-D582-DFA287B4E37D}"/>
                      </a:ext>
                    </a:extLst>
                  </p:cNvPr>
                  <p:cNvSpPr/>
                  <p:nvPr/>
                </p:nvSpPr>
                <p:spPr>
                  <a:xfrm>
                    <a:off x="3155720" y="3678669"/>
                    <a:ext cx="326542" cy="969225"/>
                  </a:xfrm>
                  <a:custGeom>
                    <a:avLst/>
                    <a:gdLst>
                      <a:gd name="connsiteX0" fmla="*/ 326543 w 326542"/>
                      <a:gd name="connsiteY0" fmla="*/ 969226 h 969225"/>
                      <a:gd name="connsiteX1" fmla="*/ 23000 w 326542"/>
                      <a:gd name="connsiteY1" fmla="*/ 25336 h 969225"/>
                      <a:gd name="connsiteX2" fmla="*/ 53899 w 326542"/>
                      <a:gd name="connsiteY2" fmla="*/ 1448 h 969225"/>
                      <a:gd name="connsiteX3" fmla="*/ 68911 w 326542"/>
                      <a:gd name="connsiteY3" fmla="*/ 0 h 969225"/>
                      <a:gd name="connsiteX4" fmla="*/ 60452 w 326542"/>
                      <a:gd name="connsiteY4" fmla="*/ 13944 h 969225"/>
                      <a:gd name="connsiteX5" fmla="*/ 290386 w 326542"/>
                      <a:gd name="connsiteY5" fmla="*/ 884644 h 969225"/>
                      <a:gd name="connsiteX6" fmla="*/ 326543 w 326542"/>
                      <a:gd name="connsiteY6" fmla="*/ 969226 h 9692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326542" h="969225">
                        <a:moveTo>
                          <a:pt x="326543" y="969226"/>
                        </a:moveTo>
                        <a:cubicBezTo>
                          <a:pt x="-85661" y="596493"/>
                          <a:pt x="369" y="121196"/>
                          <a:pt x="23000" y="25336"/>
                        </a:cubicBezTo>
                        <a:cubicBezTo>
                          <a:pt x="25934" y="12954"/>
                          <a:pt x="37859" y="3734"/>
                          <a:pt x="53899" y="1448"/>
                        </a:cubicBezTo>
                        <a:cubicBezTo>
                          <a:pt x="58395" y="838"/>
                          <a:pt x="63386" y="305"/>
                          <a:pt x="68911" y="0"/>
                        </a:cubicBezTo>
                        <a:cubicBezTo>
                          <a:pt x="64643" y="3848"/>
                          <a:pt x="61710" y="8610"/>
                          <a:pt x="60452" y="13944"/>
                        </a:cubicBezTo>
                        <a:cubicBezTo>
                          <a:pt x="39269" y="103632"/>
                          <a:pt x="-37388" y="525437"/>
                          <a:pt x="290386" y="884644"/>
                        </a:cubicBezTo>
                        <a:cubicBezTo>
                          <a:pt x="311455" y="937527"/>
                          <a:pt x="326543" y="969226"/>
                          <a:pt x="326543" y="969226"/>
                        </a:cubicBezTo>
                        <a:close/>
                      </a:path>
                    </a:pathLst>
                  </a:custGeom>
                  <a:solidFill>
                    <a:srgbClr val="65BBE9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304" name="图形 1039">
                    <a:extLst>
                      <a:ext uri="{FF2B5EF4-FFF2-40B4-BE49-F238E27FC236}">
                        <a16:creationId xmlns:a16="http://schemas.microsoft.com/office/drawing/2014/main" id="{BE85DA7C-93D6-3DBC-150F-E26EEA14D753}"/>
                      </a:ext>
                    </a:extLst>
                  </p:cNvPr>
                  <p:cNvGrpSpPr/>
                  <p:nvPr/>
                </p:nvGrpSpPr>
                <p:grpSpPr>
                  <a:xfrm>
                    <a:off x="2536192" y="2570671"/>
                    <a:ext cx="1098991" cy="1202704"/>
                    <a:chOff x="2536192" y="2570671"/>
                    <a:chExt cx="1098991" cy="1202704"/>
                  </a:xfrm>
                </p:grpSpPr>
                <p:sp>
                  <p:nvSpPr>
                    <p:cNvPr id="308" name="任意多边形: 形状 307">
                      <a:extLst>
                        <a:ext uri="{FF2B5EF4-FFF2-40B4-BE49-F238E27FC236}">
                          <a16:creationId xmlns:a16="http://schemas.microsoft.com/office/drawing/2014/main" id="{7174C7FA-5C6C-0F08-07DA-D1E2B93C2CA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893937" y="3544625"/>
                      <a:ext cx="275975" cy="228750"/>
                    </a:xfrm>
                    <a:custGeom>
                      <a:avLst/>
                      <a:gdLst>
                        <a:gd name="connsiteX0" fmla="*/ 22846 w 275975"/>
                        <a:gd name="connsiteY0" fmla="*/ 192680 h 228750"/>
                        <a:gd name="connsiteX1" fmla="*/ 242607 w 275975"/>
                        <a:gd name="connsiteY1" fmla="*/ 204681 h 228750"/>
                        <a:gd name="connsiteX2" fmla="*/ 267524 w 275975"/>
                        <a:gd name="connsiteY2" fmla="*/ 158656 h 228750"/>
                        <a:gd name="connsiteX3" fmla="*/ 270991 w 275975"/>
                        <a:gd name="connsiteY3" fmla="*/ 92020 h 228750"/>
                        <a:gd name="connsiteX4" fmla="*/ 275373 w 275975"/>
                        <a:gd name="connsiteY4" fmla="*/ 59025 h 228750"/>
                        <a:gd name="connsiteX5" fmla="*/ 233463 w 275975"/>
                        <a:gd name="connsiteY5" fmla="*/ 3399 h 228750"/>
                        <a:gd name="connsiteX6" fmla="*/ 61860 w 275975"/>
                        <a:gd name="connsiteY6" fmla="*/ 8 h 228750"/>
                        <a:gd name="connsiteX7" fmla="*/ 16559 w 275975"/>
                        <a:gd name="connsiteY7" fmla="*/ 44318 h 228750"/>
                        <a:gd name="connsiteX8" fmla="*/ 1319 w 275975"/>
                        <a:gd name="connsiteY8" fmla="*/ 138844 h 228750"/>
                        <a:gd name="connsiteX9" fmla="*/ 1167 w 275975"/>
                        <a:gd name="connsiteY9" fmla="*/ 139606 h 228750"/>
                        <a:gd name="connsiteX10" fmla="*/ 22846 w 275975"/>
                        <a:gd name="connsiteY10" fmla="*/ 192680 h 22875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</a:cxnLst>
                      <a:rect l="l" t="t" r="r" b="b"/>
                      <a:pathLst>
                        <a:path w="275975" h="228750">
                          <a:moveTo>
                            <a:pt x="22846" y="192680"/>
                          </a:moveTo>
                          <a:cubicBezTo>
                            <a:pt x="123849" y="250820"/>
                            <a:pt x="202640" y="226246"/>
                            <a:pt x="242607" y="204681"/>
                          </a:cubicBezTo>
                          <a:cubicBezTo>
                            <a:pt x="258494" y="196109"/>
                            <a:pt x="268438" y="177935"/>
                            <a:pt x="267524" y="158656"/>
                          </a:cubicBezTo>
                          <a:cubicBezTo>
                            <a:pt x="266610" y="139264"/>
                            <a:pt x="268324" y="115260"/>
                            <a:pt x="270991" y="92020"/>
                          </a:cubicBezTo>
                          <a:cubicBezTo>
                            <a:pt x="272286" y="80628"/>
                            <a:pt x="273810" y="69426"/>
                            <a:pt x="275373" y="59025"/>
                          </a:cubicBezTo>
                          <a:cubicBezTo>
                            <a:pt x="279716" y="30069"/>
                            <a:pt x="260056" y="3932"/>
                            <a:pt x="233463" y="3399"/>
                          </a:cubicBezTo>
                          <a:lnTo>
                            <a:pt x="61860" y="8"/>
                          </a:lnTo>
                          <a:cubicBezTo>
                            <a:pt x="38695" y="-449"/>
                            <a:pt x="18921" y="18944"/>
                            <a:pt x="16559" y="44318"/>
                          </a:cubicBezTo>
                          <a:cubicBezTo>
                            <a:pt x="13473" y="77275"/>
                            <a:pt x="6729" y="113241"/>
                            <a:pt x="1319" y="138844"/>
                          </a:cubicBezTo>
                          <a:cubicBezTo>
                            <a:pt x="1281" y="139111"/>
                            <a:pt x="1205" y="139340"/>
                            <a:pt x="1167" y="139606"/>
                          </a:cubicBezTo>
                          <a:cubicBezTo>
                            <a:pt x="-3329" y="160828"/>
                            <a:pt x="5434" y="182659"/>
                            <a:pt x="22846" y="192680"/>
                          </a:cubicBezTo>
                          <a:close/>
                        </a:path>
                      </a:pathLst>
                    </a:custGeom>
                    <a:solidFill>
                      <a:srgbClr val="F8A374"/>
                    </a:solidFill>
                    <a:ln w="38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09" name="任意多边形: 形状 308">
                      <a:extLst>
                        <a:ext uri="{FF2B5EF4-FFF2-40B4-BE49-F238E27FC236}">
                          <a16:creationId xmlns:a16="http://schemas.microsoft.com/office/drawing/2014/main" id="{E9A1AF82-4F8A-EA3E-275F-9E2F05068B0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895257" y="3543719"/>
                      <a:ext cx="283616" cy="140523"/>
                    </a:xfrm>
                    <a:custGeom>
                      <a:avLst/>
                      <a:gdLst>
                        <a:gd name="connsiteX0" fmla="*/ 0 w 283616"/>
                        <a:gd name="connsiteY0" fmla="*/ 139751 h 140523"/>
                        <a:gd name="connsiteX1" fmla="*/ 203987 w 283616"/>
                        <a:gd name="connsiteY1" fmla="*/ 113119 h 140523"/>
                        <a:gd name="connsiteX2" fmla="*/ 269672 w 283616"/>
                        <a:gd name="connsiteY2" fmla="*/ 92926 h 140523"/>
                        <a:gd name="connsiteX3" fmla="*/ 283616 w 283616"/>
                        <a:gd name="connsiteY3" fmla="*/ 5296 h 140523"/>
                        <a:gd name="connsiteX4" fmla="*/ 16574 w 283616"/>
                        <a:gd name="connsiteY4" fmla="*/ 0 h 140523"/>
                        <a:gd name="connsiteX5" fmla="*/ 0 w 283616"/>
                        <a:gd name="connsiteY5" fmla="*/ 139751 h 14052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283616" h="140523">
                          <a:moveTo>
                            <a:pt x="0" y="139751"/>
                          </a:moveTo>
                          <a:cubicBezTo>
                            <a:pt x="54597" y="143218"/>
                            <a:pt x="121387" y="135141"/>
                            <a:pt x="203987" y="113119"/>
                          </a:cubicBezTo>
                          <a:cubicBezTo>
                            <a:pt x="227495" y="106833"/>
                            <a:pt x="249326" y="100127"/>
                            <a:pt x="269672" y="92926"/>
                          </a:cubicBezTo>
                          <a:cubicBezTo>
                            <a:pt x="274815" y="47663"/>
                            <a:pt x="283616" y="5296"/>
                            <a:pt x="283616" y="5296"/>
                          </a:cubicBezTo>
                          <a:lnTo>
                            <a:pt x="16574" y="0"/>
                          </a:lnTo>
                          <a:cubicBezTo>
                            <a:pt x="19126" y="40081"/>
                            <a:pt x="8077" y="101422"/>
                            <a:pt x="0" y="139751"/>
                          </a:cubicBezTo>
                          <a:close/>
                        </a:path>
                      </a:pathLst>
                    </a:custGeom>
                    <a:solidFill>
                      <a:srgbClr val="F8A374">
                        <a:alpha val="68000"/>
                      </a:srgbClr>
                    </a:solidFill>
                    <a:ln w="38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10" name="任意多边形: 形状 309">
                      <a:extLst>
                        <a:ext uri="{FF2B5EF4-FFF2-40B4-BE49-F238E27FC236}">
                          <a16:creationId xmlns:a16="http://schemas.microsoft.com/office/drawing/2014/main" id="{EF56086B-66E6-94A0-4C6E-2435F4BED2EA}"/>
                        </a:ext>
                      </a:extLst>
                    </p:cNvPr>
                    <p:cNvSpPr/>
                    <p:nvPr/>
                  </p:nvSpPr>
                  <p:spPr>
                    <a:xfrm rot="-4453004">
                      <a:off x="3411515" y="3173816"/>
                      <a:ext cx="203987" cy="195224"/>
                    </a:xfrm>
                    <a:custGeom>
                      <a:avLst/>
                      <a:gdLst>
                        <a:gd name="connsiteX0" fmla="*/ 203988 w 203987"/>
                        <a:gd name="connsiteY0" fmla="*/ 97612 h 195224"/>
                        <a:gd name="connsiteX1" fmla="*/ 101994 w 203987"/>
                        <a:gd name="connsiteY1" fmla="*/ 195225 h 195224"/>
                        <a:gd name="connsiteX2" fmla="*/ 0 w 203987"/>
                        <a:gd name="connsiteY2" fmla="*/ 97612 h 195224"/>
                        <a:gd name="connsiteX3" fmla="*/ 101994 w 203987"/>
                        <a:gd name="connsiteY3" fmla="*/ 0 h 195224"/>
                        <a:gd name="connsiteX4" fmla="*/ 203988 w 203987"/>
                        <a:gd name="connsiteY4" fmla="*/ 97612 h 19522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203987" h="195224">
                          <a:moveTo>
                            <a:pt x="203988" y="97612"/>
                          </a:moveTo>
                          <a:cubicBezTo>
                            <a:pt x="203988" y="151522"/>
                            <a:pt x="158324" y="195225"/>
                            <a:pt x="101994" y="195225"/>
                          </a:cubicBezTo>
                          <a:cubicBezTo>
                            <a:pt x="45664" y="195225"/>
                            <a:pt x="0" y="151522"/>
                            <a:pt x="0" y="97612"/>
                          </a:cubicBezTo>
                          <a:cubicBezTo>
                            <a:pt x="0" y="43703"/>
                            <a:pt x="45664" y="0"/>
                            <a:pt x="101994" y="0"/>
                          </a:cubicBezTo>
                          <a:cubicBezTo>
                            <a:pt x="158324" y="0"/>
                            <a:pt x="203988" y="43703"/>
                            <a:pt x="203988" y="97612"/>
                          </a:cubicBezTo>
                          <a:close/>
                        </a:path>
                      </a:pathLst>
                    </a:custGeom>
                    <a:solidFill>
                      <a:srgbClr val="F8A374"/>
                    </a:solidFill>
                    <a:ln w="38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11" name="任意多边形: 形状 310">
                      <a:extLst>
                        <a:ext uri="{FF2B5EF4-FFF2-40B4-BE49-F238E27FC236}">
                          <a16:creationId xmlns:a16="http://schemas.microsoft.com/office/drawing/2014/main" id="{A74FF035-03FF-FE87-D12D-2A815DE6A460}"/>
                        </a:ext>
                      </a:extLst>
                    </p:cNvPr>
                    <p:cNvSpPr/>
                    <p:nvPr/>
                  </p:nvSpPr>
                  <p:spPr>
                    <a:xfrm rot="-350914">
                      <a:off x="2546077" y="3134762"/>
                      <a:ext cx="195225" cy="203988"/>
                    </a:xfrm>
                    <a:custGeom>
                      <a:avLst/>
                      <a:gdLst>
                        <a:gd name="connsiteX0" fmla="*/ 195225 w 195225"/>
                        <a:gd name="connsiteY0" fmla="*/ 101994 h 203988"/>
                        <a:gd name="connsiteX1" fmla="*/ 97613 w 195225"/>
                        <a:gd name="connsiteY1" fmla="*/ 203989 h 203988"/>
                        <a:gd name="connsiteX2" fmla="*/ 0 w 195225"/>
                        <a:gd name="connsiteY2" fmla="*/ 101994 h 203988"/>
                        <a:gd name="connsiteX3" fmla="*/ 97613 w 195225"/>
                        <a:gd name="connsiteY3" fmla="*/ 0 h 203988"/>
                        <a:gd name="connsiteX4" fmla="*/ 195225 w 195225"/>
                        <a:gd name="connsiteY4" fmla="*/ 101994 h 20398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95225" h="203988">
                          <a:moveTo>
                            <a:pt x="195225" y="101994"/>
                          </a:moveTo>
                          <a:cubicBezTo>
                            <a:pt x="195225" y="158324"/>
                            <a:pt x="151523" y="203989"/>
                            <a:pt x="97613" y="203989"/>
                          </a:cubicBezTo>
                          <a:cubicBezTo>
                            <a:pt x="43703" y="203989"/>
                            <a:pt x="0" y="158324"/>
                            <a:pt x="0" y="101994"/>
                          </a:cubicBezTo>
                          <a:cubicBezTo>
                            <a:pt x="0" y="45664"/>
                            <a:pt x="43703" y="0"/>
                            <a:pt x="97613" y="0"/>
                          </a:cubicBezTo>
                          <a:cubicBezTo>
                            <a:pt x="151523" y="0"/>
                            <a:pt x="195225" y="45664"/>
                            <a:pt x="195225" y="101994"/>
                          </a:cubicBezTo>
                          <a:close/>
                        </a:path>
                      </a:pathLst>
                    </a:custGeom>
                    <a:solidFill>
                      <a:srgbClr val="F8A374"/>
                    </a:solidFill>
                    <a:ln w="38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12" name="任意多边形: 形状 311">
                      <a:extLst>
                        <a:ext uri="{FF2B5EF4-FFF2-40B4-BE49-F238E27FC236}">
                          <a16:creationId xmlns:a16="http://schemas.microsoft.com/office/drawing/2014/main" id="{9494E1D2-A83B-B264-D244-BA2E259BE25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677777" y="2722469"/>
                      <a:ext cx="817673" cy="874908"/>
                    </a:xfrm>
                    <a:custGeom>
                      <a:avLst/>
                      <a:gdLst>
                        <a:gd name="connsiteX0" fmla="*/ 817669 w 817673"/>
                        <a:gd name="connsiteY0" fmla="*/ 439259 h 874908"/>
                        <a:gd name="connsiteX1" fmla="*/ 406798 w 817673"/>
                        <a:gd name="connsiteY1" fmla="*/ 874628 h 874908"/>
                        <a:gd name="connsiteX2" fmla="*/ 81 w 817673"/>
                        <a:gd name="connsiteY2" fmla="*/ 435373 h 874908"/>
                        <a:gd name="connsiteX3" fmla="*/ 410951 w 817673"/>
                        <a:gd name="connsiteY3" fmla="*/ 4 h 874908"/>
                        <a:gd name="connsiteX4" fmla="*/ 817669 w 817673"/>
                        <a:gd name="connsiteY4" fmla="*/ 439259 h 87490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817673" h="874908">
                          <a:moveTo>
                            <a:pt x="817669" y="439259"/>
                          </a:moveTo>
                          <a:cubicBezTo>
                            <a:pt x="816526" y="680775"/>
                            <a:pt x="798809" y="883505"/>
                            <a:pt x="406798" y="874628"/>
                          </a:cubicBezTo>
                          <a:cubicBezTo>
                            <a:pt x="4348" y="865522"/>
                            <a:pt x="-1062" y="676889"/>
                            <a:pt x="81" y="435373"/>
                          </a:cubicBezTo>
                          <a:cubicBezTo>
                            <a:pt x="1224" y="193857"/>
                            <a:pt x="185170" y="-1062"/>
                            <a:pt x="410951" y="4"/>
                          </a:cubicBezTo>
                          <a:cubicBezTo>
                            <a:pt x="636732" y="1071"/>
                            <a:pt x="818812" y="197743"/>
                            <a:pt x="817669" y="439259"/>
                          </a:cubicBezTo>
                          <a:close/>
                        </a:path>
                      </a:pathLst>
                    </a:custGeom>
                    <a:solidFill>
                      <a:srgbClr val="F8A374"/>
                    </a:solidFill>
                    <a:ln w="38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grpSp>
                  <p:nvGrpSpPr>
                    <p:cNvPr id="313" name="图形 1039">
                      <a:extLst>
                        <a:ext uri="{FF2B5EF4-FFF2-40B4-BE49-F238E27FC236}">
                          <a16:creationId xmlns:a16="http://schemas.microsoft.com/office/drawing/2014/main" id="{17D06C0B-179F-36D3-A05A-8D57C1A7944C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2741552" y="3266794"/>
                      <a:ext cx="708816" cy="232098"/>
                      <a:chOff x="2741552" y="3266794"/>
                      <a:chExt cx="708816" cy="232098"/>
                    </a:xfrm>
                  </p:grpSpPr>
                  <p:sp>
                    <p:nvSpPr>
                      <p:cNvPr id="346" name="任意多边形: 形状 345">
                        <a:extLst>
                          <a:ext uri="{FF2B5EF4-FFF2-40B4-BE49-F238E27FC236}">
                            <a16:creationId xmlns:a16="http://schemas.microsoft.com/office/drawing/2014/main" id="{014560CC-16C0-86AD-C2ED-1D01DB15BC55}"/>
                          </a:ext>
                        </a:extLst>
                      </p:cNvPr>
                      <p:cNvSpPr/>
                      <p:nvPr/>
                    </p:nvSpPr>
                    <p:spPr>
                      <a:xfrm rot="-5028358">
                        <a:off x="2749982" y="3282999"/>
                        <a:ext cx="164445" cy="164522"/>
                      </a:xfrm>
                      <a:custGeom>
                        <a:avLst/>
                        <a:gdLst>
                          <a:gd name="connsiteX0" fmla="*/ 164446 w 164445"/>
                          <a:gd name="connsiteY0" fmla="*/ 82261 h 164522"/>
                          <a:gd name="connsiteX1" fmla="*/ 82223 w 164445"/>
                          <a:gd name="connsiteY1" fmla="*/ 164522 h 164522"/>
                          <a:gd name="connsiteX2" fmla="*/ 0 w 164445"/>
                          <a:gd name="connsiteY2" fmla="*/ 82261 h 164522"/>
                          <a:gd name="connsiteX3" fmla="*/ 82223 w 164445"/>
                          <a:gd name="connsiteY3" fmla="*/ 0 h 164522"/>
                          <a:gd name="connsiteX4" fmla="*/ 164446 w 164445"/>
                          <a:gd name="connsiteY4" fmla="*/ 82261 h 164522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64445" h="164522">
                            <a:moveTo>
                              <a:pt x="164446" y="82261"/>
                            </a:moveTo>
                            <a:cubicBezTo>
                              <a:pt x="164446" y="127693"/>
                              <a:pt x="127634" y="164522"/>
                              <a:pt x="82223" y="164522"/>
                            </a:cubicBezTo>
                            <a:cubicBezTo>
                              <a:pt x="36813" y="164522"/>
                              <a:pt x="0" y="127693"/>
                              <a:pt x="0" y="82261"/>
                            </a:cubicBezTo>
                            <a:cubicBezTo>
                              <a:pt x="0" y="36830"/>
                              <a:pt x="36813" y="0"/>
                              <a:pt x="82223" y="0"/>
                            </a:cubicBezTo>
                            <a:cubicBezTo>
                              <a:pt x="127634" y="0"/>
                              <a:pt x="164446" y="36830"/>
                              <a:pt x="164446" y="82261"/>
                            </a:cubicBezTo>
                            <a:close/>
                          </a:path>
                        </a:pathLst>
                      </a:custGeom>
                      <a:solidFill>
                        <a:srgbClr val="F37475">
                          <a:alpha val="61000"/>
                        </a:srgbClr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347" name="任意多边形: 形状 346">
                        <a:extLst>
                          <a:ext uri="{FF2B5EF4-FFF2-40B4-BE49-F238E27FC236}">
                            <a16:creationId xmlns:a16="http://schemas.microsoft.com/office/drawing/2014/main" id="{CFB458F5-A0AF-89C4-19ED-D3D362F0D42D}"/>
                          </a:ext>
                        </a:extLst>
                      </p:cNvPr>
                      <p:cNvSpPr/>
                      <p:nvPr/>
                    </p:nvSpPr>
                    <p:spPr>
                      <a:xfrm rot="-2470121">
                        <a:off x="3252101" y="3300583"/>
                        <a:ext cx="164445" cy="164521"/>
                      </a:xfrm>
                      <a:custGeom>
                        <a:avLst/>
                        <a:gdLst>
                          <a:gd name="connsiteX0" fmla="*/ 164445 w 164445"/>
                          <a:gd name="connsiteY0" fmla="*/ 82261 h 164521"/>
                          <a:gd name="connsiteX1" fmla="*/ 82223 w 164445"/>
                          <a:gd name="connsiteY1" fmla="*/ 164521 h 164521"/>
                          <a:gd name="connsiteX2" fmla="*/ 0 w 164445"/>
                          <a:gd name="connsiteY2" fmla="*/ 82261 h 164521"/>
                          <a:gd name="connsiteX3" fmla="*/ 82223 w 164445"/>
                          <a:gd name="connsiteY3" fmla="*/ 0 h 164521"/>
                          <a:gd name="connsiteX4" fmla="*/ 164445 w 164445"/>
                          <a:gd name="connsiteY4" fmla="*/ 82261 h 164521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64445" h="164521">
                            <a:moveTo>
                              <a:pt x="164445" y="82261"/>
                            </a:moveTo>
                            <a:cubicBezTo>
                              <a:pt x="164445" y="127692"/>
                              <a:pt x="127633" y="164521"/>
                              <a:pt x="82223" y="164521"/>
                            </a:cubicBezTo>
                            <a:cubicBezTo>
                              <a:pt x="36812" y="164521"/>
                              <a:pt x="0" y="127692"/>
                              <a:pt x="0" y="82261"/>
                            </a:cubicBezTo>
                            <a:cubicBezTo>
                              <a:pt x="0" y="36829"/>
                              <a:pt x="36812" y="0"/>
                              <a:pt x="82223" y="0"/>
                            </a:cubicBezTo>
                            <a:cubicBezTo>
                              <a:pt x="127633" y="0"/>
                              <a:pt x="164445" y="36829"/>
                              <a:pt x="164445" y="82261"/>
                            </a:cubicBezTo>
                            <a:close/>
                          </a:path>
                        </a:pathLst>
                      </a:custGeom>
                      <a:solidFill>
                        <a:srgbClr val="F37475">
                          <a:alpha val="61000"/>
                        </a:srgbClr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348" name="任意多边形: 形状 347">
                        <a:extLst>
                          <a:ext uri="{FF2B5EF4-FFF2-40B4-BE49-F238E27FC236}">
                            <a16:creationId xmlns:a16="http://schemas.microsoft.com/office/drawing/2014/main" id="{23750930-D2E0-0C2F-E784-2569C82209B5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815343" y="3313184"/>
                        <a:ext cx="67740" cy="26805"/>
                      </a:xfrm>
                      <a:custGeom>
                        <a:avLst/>
                        <a:gdLst>
                          <a:gd name="connsiteX0" fmla="*/ 18 w 67740"/>
                          <a:gd name="connsiteY0" fmla="*/ 10469 h 26805"/>
                          <a:gd name="connsiteX1" fmla="*/ 32746 w 67740"/>
                          <a:gd name="connsiteY1" fmla="*/ 26471 h 26805"/>
                          <a:gd name="connsiteX2" fmla="*/ 67722 w 67740"/>
                          <a:gd name="connsiteY2" fmla="*/ 16337 h 26805"/>
                          <a:gd name="connsiteX3" fmla="*/ 34994 w 67740"/>
                          <a:gd name="connsiteY3" fmla="*/ 335 h 26805"/>
                          <a:gd name="connsiteX4" fmla="*/ 18 w 67740"/>
                          <a:gd name="connsiteY4" fmla="*/ 10469 h 2680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67740" h="26805">
                            <a:moveTo>
                              <a:pt x="18" y="10469"/>
                            </a:moveTo>
                            <a:cubicBezTo>
                              <a:pt x="-591" y="17708"/>
                              <a:pt x="14039" y="24871"/>
                              <a:pt x="32746" y="26471"/>
                            </a:cubicBezTo>
                            <a:cubicBezTo>
                              <a:pt x="51453" y="28110"/>
                              <a:pt x="67112" y="23576"/>
                              <a:pt x="67722" y="16337"/>
                            </a:cubicBezTo>
                            <a:cubicBezTo>
                              <a:pt x="68332" y="9098"/>
                              <a:pt x="53701" y="1935"/>
                              <a:pt x="34994" y="335"/>
                            </a:cubicBezTo>
                            <a:cubicBezTo>
                              <a:pt x="16287" y="-1304"/>
                              <a:pt x="628" y="3230"/>
                              <a:pt x="18" y="10469"/>
                            </a:cubicBezTo>
                            <a:close/>
                          </a:path>
                        </a:pathLst>
                      </a:custGeom>
                      <a:solidFill>
                        <a:srgbClr val="F39697"/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349" name="任意多边形: 形状 348">
                        <a:extLst>
                          <a:ext uri="{FF2B5EF4-FFF2-40B4-BE49-F238E27FC236}">
                            <a16:creationId xmlns:a16="http://schemas.microsoft.com/office/drawing/2014/main" id="{541A5107-DE9D-602D-C217-E9FFA84B87BD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3281153" y="3330367"/>
                        <a:ext cx="67740" cy="26805"/>
                      </a:xfrm>
                      <a:custGeom>
                        <a:avLst/>
                        <a:gdLst>
                          <a:gd name="connsiteX0" fmla="*/ 18 w 67740"/>
                          <a:gd name="connsiteY0" fmla="*/ 10469 h 26805"/>
                          <a:gd name="connsiteX1" fmla="*/ 32746 w 67740"/>
                          <a:gd name="connsiteY1" fmla="*/ 26471 h 26805"/>
                          <a:gd name="connsiteX2" fmla="*/ 67722 w 67740"/>
                          <a:gd name="connsiteY2" fmla="*/ 16337 h 26805"/>
                          <a:gd name="connsiteX3" fmla="*/ 34994 w 67740"/>
                          <a:gd name="connsiteY3" fmla="*/ 335 h 26805"/>
                          <a:gd name="connsiteX4" fmla="*/ 18 w 67740"/>
                          <a:gd name="connsiteY4" fmla="*/ 10469 h 2680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67740" h="26805">
                            <a:moveTo>
                              <a:pt x="18" y="10469"/>
                            </a:moveTo>
                            <a:cubicBezTo>
                              <a:pt x="-591" y="17708"/>
                              <a:pt x="14039" y="24871"/>
                              <a:pt x="32746" y="26471"/>
                            </a:cubicBezTo>
                            <a:cubicBezTo>
                              <a:pt x="51453" y="28110"/>
                              <a:pt x="67112" y="23576"/>
                              <a:pt x="67722" y="16337"/>
                            </a:cubicBezTo>
                            <a:cubicBezTo>
                              <a:pt x="68332" y="9098"/>
                              <a:pt x="53701" y="1935"/>
                              <a:pt x="34994" y="335"/>
                            </a:cubicBezTo>
                            <a:cubicBezTo>
                              <a:pt x="16287" y="-1304"/>
                              <a:pt x="628" y="3230"/>
                              <a:pt x="18" y="10469"/>
                            </a:cubicBezTo>
                            <a:close/>
                          </a:path>
                        </a:pathLst>
                      </a:custGeom>
                      <a:solidFill>
                        <a:srgbClr val="F39697"/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</p:grpSp>
                <p:sp>
                  <p:nvSpPr>
                    <p:cNvPr id="314" name="任意多边形: 形状 313">
                      <a:extLst>
                        <a:ext uri="{FF2B5EF4-FFF2-40B4-BE49-F238E27FC236}">
                          <a16:creationId xmlns:a16="http://schemas.microsoft.com/office/drawing/2014/main" id="{C37ABDC4-B83F-469B-1745-EC4E9AE3CE9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621887" y="2606670"/>
                      <a:ext cx="914679" cy="632751"/>
                    </a:xfrm>
                    <a:custGeom>
                      <a:avLst/>
                      <a:gdLst>
                        <a:gd name="connsiteX0" fmla="*/ 888799 w 914679"/>
                        <a:gd name="connsiteY0" fmla="*/ 431995 h 632751"/>
                        <a:gd name="connsiteX1" fmla="*/ 913259 w 914679"/>
                        <a:gd name="connsiteY1" fmla="*/ 543666 h 632751"/>
                        <a:gd name="connsiteX2" fmla="*/ 834125 w 914679"/>
                        <a:gd name="connsiteY2" fmla="*/ 623067 h 632751"/>
                        <a:gd name="connsiteX3" fmla="*/ 805398 w 914679"/>
                        <a:gd name="connsiteY3" fmla="*/ 590644 h 632751"/>
                        <a:gd name="connsiteX4" fmla="*/ 806236 w 914679"/>
                        <a:gd name="connsiteY4" fmla="*/ 434053 h 632751"/>
                        <a:gd name="connsiteX5" fmla="*/ 687478 w 914679"/>
                        <a:gd name="connsiteY5" fmla="*/ 409593 h 632751"/>
                        <a:gd name="connsiteX6" fmla="*/ 635624 w 914679"/>
                        <a:gd name="connsiteY6" fmla="*/ 332097 h 632751"/>
                        <a:gd name="connsiteX7" fmla="*/ 474728 w 914679"/>
                        <a:gd name="connsiteY7" fmla="*/ 359987 h 632751"/>
                        <a:gd name="connsiteX8" fmla="*/ 380583 w 914679"/>
                        <a:gd name="connsiteY8" fmla="*/ 245687 h 632751"/>
                        <a:gd name="connsiteX9" fmla="*/ 323128 w 914679"/>
                        <a:gd name="connsiteY9" fmla="*/ 347451 h 632751"/>
                        <a:gd name="connsiteX10" fmla="*/ 184825 w 914679"/>
                        <a:gd name="connsiteY10" fmla="*/ 361320 h 632751"/>
                        <a:gd name="connsiteX11" fmla="*/ 189740 w 914679"/>
                        <a:gd name="connsiteY11" fmla="*/ 495051 h 632751"/>
                        <a:gd name="connsiteX12" fmla="*/ 103062 w 914679"/>
                        <a:gd name="connsiteY12" fmla="*/ 590453 h 632751"/>
                        <a:gd name="connsiteX13" fmla="*/ 6936 w 914679"/>
                        <a:gd name="connsiteY13" fmla="*/ 556963 h 632751"/>
                        <a:gd name="connsiteX14" fmla="*/ 15432 w 914679"/>
                        <a:gd name="connsiteY14" fmla="*/ 428757 h 632751"/>
                        <a:gd name="connsiteX15" fmla="*/ 122227 w 914679"/>
                        <a:gd name="connsiteY15" fmla="*/ 272966 h 632751"/>
                        <a:gd name="connsiteX16" fmla="*/ 204485 w 914679"/>
                        <a:gd name="connsiteY16" fmla="*/ 80713 h 632751"/>
                        <a:gd name="connsiteX17" fmla="*/ 389117 w 914679"/>
                        <a:gd name="connsiteY17" fmla="*/ 134168 h 632751"/>
                        <a:gd name="connsiteX18" fmla="*/ 591847 w 914679"/>
                        <a:gd name="connsiteY18" fmla="*/ 3142 h 632751"/>
                        <a:gd name="connsiteX19" fmla="*/ 745314 w 914679"/>
                        <a:gd name="connsiteY19" fmla="*/ 123995 h 632751"/>
                        <a:gd name="connsiteX20" fmla="*/ 781966 w 914679"/>
                        <a:gd name="connsiteY20" fmla="*/ 203929 h 632751"/>
                        <a:gd name="connsiteX21" fmla="*/ 837669 w 914679"/>
                        <a:gd name="connsiteY21" fmla="*/ 287254 h 632751"/>
                        <a:gd name="connsiteX22" fmla="*/ 888799 w 914679"/>
                        <a:gd name="connsiteY22" fmla="*/ 431995 h 63275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</a:cxnLst>
                      <a:rect l="l" t="t" r="r" b="b"/>
                      <a:pathLst>
                        <a:path w="914679" h="632751">
                          <a:moveTo>
                            <a:pt x="888799" y="431995"/>
                          </a:moveTo>
                          <a:cubicBezTo>
                            <a:pt x="898933" y="468762"/>
                            <a:pt x="907087" y="506062"/>
                            <a:pt x="913259" y="543666"/>
                          </a:cubicBezTo>
                          <a:cubicBezTo>
                            <a:pt x="921260" y="592434"/>
                            <a:pt x="895543" y="657586"/>
                            <a:pt x="834125" y="623067"/>
                          </a:cubicBezTo>
                          <a:cubicBezTo>
                            <a:pt x="821629" y="616056"/>
                            <a:pt x="812446" y="603788"/>
                            <a:pt x="805398" y="590644"/>
                          </a:cubicBezTo>
                          <a:cubicBezTo>
                            <a:pt x="780595" y="544200"/>
                            <a:pt x="780938" y="482592"/>
                            <a:pt x="806236" y="434053"/>
                          </a:cubicBezTo>
                          <a:cubicBezTo>
                            <a:pt x="765012" y="440301"/>
                            <a:pt x="722569" y="431538"/>
                            <a:pt x="687478" y="409593"/>
                          </a:cubicBezTo>
                          <a:cubicBezTo>
                            <a:pt x="660847" y="392905"/>
                            <a:pt x="637225" y="365778"/>
                            <a:pt x="635624" y="332097"/>
                          </a:cubicBezTo>
                          <a:cubicBezTo>
                            <a:pt x="608002" y="383799"/>
                            <a:pt x="518048" y="389361"/>
                            <a:pt x="474728" y="359987"/>
                          </a:cubicBezTo>
                          <a:cubicBezTo>
                            <a:pt x="433047" y="331754"/>
                            <a:pt x="395175" y="293845"/>
                            <a:pt x="380583" y="245687"/>
                          </a:cubicBezTo>
                          <a:cubicBezTo>
                            <a:pt x="379249" y="283901"/>
                            <a:pt x="351284" y="322648"/>
                            <a:pt x="323128" y="347451"/>
                          </a:cubicBezTo>
                          <a:cubicBezTo>
                            <a:pt x="283847" y="382046"/>
                            <a:pt x="224068" y="392219"/>
                            <a:pt x="184825" y="361320"/>
                          </a:cubicBezTo>
                          <a:cubicBezTo>
                            <a:pt x="198351" y="403725"/>
                            <a:pt x="202770" y="451160"/>
                            <a:pt x="189740" y="495051"/>
                          </a:cubicBezTo>
                          <a:cubicBezTo>
                            <a:pt x="176710" y="538942"/>
                            <a:pt x="144287" y="578338"/>
                            <a:pt x="103062" y="590453"/>
                          </a:cubicBezTo>
                          <a:cubicBezTo>
                            <a:pt x="71135" y="599826"/>
                            <a:pt x="23815" y="589577"/>
                            <a:pt x="6936" y="556963"/>
                          </a:cubicBezTo>
                          <a:cubicBezTo>
                            <a:pt x="-9637" y="524921"/>
                            <a:pt x="7698" y="463428"/>
                            <a:pt x="15432" y="428757"/>
                          </a:cubicBezTo>
                          <a:cubicBezTo>
                            <a:pt x="30139" y="362768"/>
                            <a:pt x="60391" y="285844"/>
                            <a:pt x="122227" y="272966"/>
                          </a:cubicBezTo>
                          <a:cubicBezTo>
                            <a:pt x="102834" y="201148"/>
                            <a:pt x="140020" y="114242"/>
                            <a:pt x="204485" y="80713"/>
                          </a:cubicBezTo>
                          <a:cubicBezTo>
                            <a:pt x="268950" y="47185"/>
                            <a:pt x="352427" y="71341"/>
                            <a:pt x="389117" y="134168"/>
                          </a:cubicBezTo>
                          <a:cubicBezTo>
                            <a:pt x="408205" y="43070"/>
                            <a:pt x="508142" y="-14384"/>
                            <a:pt x="591847" y="3142"/>
                          </a:cubicBezTo>
                          <a:cubicBezTo>
                            <a:pt x="657303" y="16858"/>
                            <a:pt x="712815" y="67150"/>
                            <a:pt x="745314" y="123995"/>
                          </a:cubicBezTo>
                          <a:cubicBezTo>
                            <a:pt x="760021" y="149713"/>
                            <a:pt x="764517" y="180307"/>
                            <a:pt x="781966" y="203929"/>
                          </a:cubicBezTo>
                          <a:cubicBezTo>
                            <a:pt x="802960" y="232313"/>
                            <a:pt x="823115" y="253840"/>
                            <a:pt x="837669" y="287254"/>
                          </a:cubicBezTo>
                          <a:cubicBezTo>
                            <a:pt x="858128" y="334231"/>
                            <a:pt x="875235" y="382618"/>
                            <a:pt x="888799" y="431995"/>
                          </a:cubicBezTo>
                          <a:close/>
                        </a:path>
                      </a:pathLst>
                    </a:custGeom>
                    <a:solidFill>
                      <a:srgbClr val="F8A374"/>
                    </a:solidFill>
                    <a:ln w="38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15" name="任意多边形: 形状 314">
                      <a:extLst>
                        <a:ext uri="{FF2B5EF4-FFF2-40B4-BE49-F238E27FC236}">
                          <a16:creationId xmlns:a16="http://schemas.microsoft.com/office/drawing/2014/main" id="{68BEFF74-BF31-2B72-73E1-B1453EEFF6F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478186" y="3203105"/>
                      <a:ext cx="133231" cy="169938"/>
                    </a:xfrm>
                    <a:custGeom>
                      <a:avLst/>
                      <a:gdLst>
                        <a:gd name="connsiteX0" fmla="*/ 0 w 133231"/>
                        <a:gd name="connsiteY0" fmla="*/ 163868 h 169938"/>
                        <a:gd name="connsiteX1" fmla="*/ 7544 w 133231"/>
                        <a:gd name="connsiteY1" fmla="*/ 166383 h 169938"/>
                        <a:gd name="connsiteX2" fmla="*/ 129197 w 133231"/>
                        <a:gd name="connsiteY2" fmla="*/ 94793 h 169938"/>
                        <a:gd name="connsiteX3" fmla="*/ 109347 w 133231"/>
                        <a:gd name="connsiteY3" fmla="*/ 0 h 169938"/>
                        <a:gd name="connsiteX4" fmla="*/ 109157 w 133231"/>
                        <a:gd name="connsiteY4" fmla="*/ 74142 h 169938"/>
                        <a:gd name="connsiteX5" fmla="*/ 0 w 133231"/>
                        <a:gd name="connsiteY5" fmla="*/ 163868 h 16993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133231" h="169938">
                          <a:moveTo>
                            <a:pt x="0" y="163868"/>
                          </a:moveTo>
                          <a:cubicBezTo>
                            <a:pt x="2477" y="164783"/>
                            <a:pt x="4991" y="165621"/>
                            <a:pt x="7544" y="166383"/>
                          </a:cubicBezTo>
                          <a:cubicBezTo>
                            <a:pt x="59436" y="181051"/>
                            <a:pt x="113919" y="149009"/>
                            <a:pt x="129197" y="94793"/>
                          </a:cubicBezTo>
                          <a:cubicBezTo>
                            <a:pt x="138989" y="60122"/>
                            <a:pt x="130416" y="24803"/>
                            <a:pt x="109347" y="0"/>
                          </a:cubicBezTo>
                          <a:cubicBezTo>
                            <a:pt x="116053" y="22441"/>
                            <a:pt x="116434" y="48311"/>
                            <a:pt x="109157" y="74142"/>
                          </a:cubicBezTo>
                          <a:cubicBezTo>
                            <a:pt x="93345" y="130035"/>
                            <a:pt x="46711" y="167030"/>
                            <a:pt x="0" y="163868"/>
                          </a:cubicBezTo>
                          <a:close/>
                        </a:path>
                      </a:pathLst>
                    </a:custGeom>
                    <a:solidFill>
                      <a:srgbClr val="F8A374">
                        <a:alpha val="61000"/>
                      </a:srgbClr>
                    </a:solidFill>
                    <a:ln w="38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16" name="任意多边形: 形状 315">
                      <a:extLst>
                        <a:ext uri="{FF2B5EF4-FFF2-40B4-BE49-F238E27FC236}">
                          <a16:creationId xmlns:a16="http://schemas.microsoft.com/office/drawing/2014/main" id="{9F95B21C-1738-57BE-082F-4667D7EB91A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546151" y="3157194"/>
                      <a:ext cx="133116" cy="181429"/>
                    </a:xfrm>
                    <a:custGeom>
                      <a:avLst/>
                      <a:gdLst>
                        <a:gd name="connsiteX0" fmla="*/ 566 w 133116"/>
                        <a:gd name="connsiteY0" fmla="*/ 89421 h 181429"/>
                        <a:gd name="connsiteX1" fmla="*/ 108046 w 133116"/>
                        <a:gd name="connsiteY1" fmla="*/ 180937 h 181429"/>
                        <a:gd name="connsiteX2" fmla="*/ 133116 w 133116"/>
                        <a:gd name="connsiteY2" fmla="*/ 174803 h 181429"/>
                        <a:gd name="connsiteX3" fmla="*/ 27998 w 133116"/>
                        <a:gd name="connsiteY3" fmla="*/ 63932 h 181429"/>
                        <a:gd name="connsiteX4" fmla="*/ 35847 w 133116"/>
                        <a:gd name="connsiteY4" fmla="*/ 0 h 181429"/>
                        <a:gd name="connsiteX5" fmla="*/ 566 w 133116"/>
                        <a:gd name="connsiteY5" fmla="*/ 89421 h 18142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133116" h="181429">
                          <a:moveTo>
                            <a:pt x="566" y="89421"/>
                          </a:moveTo>
                          <a:cubicBezTo>
                            <a:pt x="6281" y="145466"/>
                            <a:pt x="54402" y="186424"/>
                            <a:pt x="108046" y="180937"/>
                          </a:cubicBezTo>
                          <a:cubicBezTo>
                            <a:pt x="116848" y="180023"/>
                            <a:pt x="125268" y="177965"/>
                            <a:pt x="133116" y="174803"/>
                          </a:cubicBezTo>
                          <a:cubicBezTo>
                            <a:pt x="81072" y="176708"/>
                            <a:pt x="34590" y="128321"/>
                            <a:pt x="27998" y="63932"/>
                          </a:cubicBezTo>
                          <a:cubicBezTo>
                            <a:pt x="25636" y="41034"/>
                            <a:pt x="28646" y="19088"/>
                            <a:pt x="35847" y="0"/>
                          </a:cubicBezTo>
                          <a:cubicBezTo>
                            <a:pt x="11234" y="20841"/>
                            <a:pt x="-3091" y="53912"/>
                            <a:pt x="566" y="89421"/>
                          </a:cubicBezTo>
                          <a:close/>
                        </a:path>
                      </a:pathLst>
                    </a:custGeom>
                    <a:solidFill>
                      <a:srgbClr val="F8A374">
                        <a:alpha val="61000"/>
                      </a:srgbClr>
                    </a:solidFill>
                    <a:ln w="38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grpSp>
                  <p:nvGrpSpPr>
                    <p:cNvPr id="317" name="图形 1039">
                      <a:extLst>
                        <a:ext uri="{FF2B5EF4-FFF2-40B4-BE49-F238E27FC236}">
                          <a16:creationId xmlns:a16="http://schemas.microsoft.com/office/drawing/2014/main" id="{71C20719-454C-2BB7-4DF9-7C7BC4740531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2806368" y="3015151"/>
                      <a:ext cx="592475" cy="456242"/>
                      <a:chOff x="2806368" y="3015151"/>
                      <a:chExt cx="592475" cy="456242"/>
                    </a:xfrm>
                  </p:grpSpPr>
                  <p:grpSp>
                    <p:nvGrpSpPr>
                      <p:cNvPr id="319" name="图形 1039">
                        <a:extLst>
                          <a:ext uri="{FF2B5EF4-FFF2-40B4-BE49-F238E27FC236}">
                            <a16:creationId xmlns:a16="http://schemas.microsoft.com/office/drawing/2014/main" id="{512A13AA-1836-91A2-781B-CFDE8FBA00BC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3180904" y="3092338"/>
                        <a:ext cx="217939" cy="189881"/>
                        <a:chOff x="3180904" y="3092338"/>
                        <a:chExt cx="217939" cy="189881"/>
                      </a:xfrm>
                    </p:grpSpPr>
                    <p:grpSp>
                      <p:nvGrpSpPr>
                        <p:cNvPr id="337" name="图形 1039">
                          <a:extLst>
                            <a:ext uri="{FF2B5EF4-FFF2-40B4-BE49-F238E27FC236}">
                              <a16:creationId xmlns:a16="http://schemas.microsoft.com/office/drawing/2014/main" id="{C51BCB88-6868-B612-FF7A-554D0AB86032}"/>
                            </a:ext>
                          </a:extLst>
                        </p:cNvPr>
                        <p:cNvGrpSpPr/>
                        <p:nvPr/>
                      </p:nvGrpSpPr>
                      <p:grpSpPr>
                        <a:xfrm>
                          <a:off x="3180904" y="3092338"/>
                          <a:ext cx="217939" cy="189881"/>
                          <a:chOff x="3180904" y="3092338"/>
                          <a:chExt cx="217939" cy="189881"/>
                        </a:xfrm>
                      </p:grpSpPr>
                      <p:sp>
                        <p:nvSpPr>
                          <p:cNvPr id="341" name="任意多边形: 形状 340">
                            <a:extLst>
                              <a:ext uri="{FF2B5EF4-FFF2-40B4-BE49-F238E27FC236}">
                                <a16:creationId xmlns:a16="http://schemas.microsoft.com/office/drawing/2014/main" id="{2AE94BDC-A3F8-9D14-93F6-BB60A4BCAC37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 rot="-5160888">
                            <a:off x="3206969" y="3080373"/>
                            <a:ext cx="164366" cy="201933"/>
                          </a:xfrm>
                          <a:custGeom>
                            <a:avLst/>
                            <a:gdLst>
                              <a:gd name="connsiteX0" fmla="*/ 164366 w 164366"/>
                              <a:gd name="connsiteY0" fmla="*/ 100967 h 201933"/>
                              <a:gd name="connsiteX1" fmla="*/ 82183 w 164366"/>
                              <a:gd name="connsiteY1" fmla="*/ 201934 h 201933"/>
                              <a:gd name="connsiteX2" fmla="*/ 0 w 164366"/>
                              <a:gd name="connsiteY2" fmla="*/ 100967 h 201933"/>
                              <a:gd name="connsiteX3" fmla="*/ 82183 w 164366"/>
                              <a:gd name="connsiteY3" fmla="*/ 0 h 201933"/>
                              <a:gd name="connsiteX4" fmla="*/ 164366 w 164366"/>
                              <a:gd name="connsiteY4" fmla="*/ 100967 h 201933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</a:cxnLst>
                            <a:rect l="l" t="t" r="r" b="b"/>
                            <a:pathLst>
                              <a:path w="164366" h="201933">
                                <a:moveTo>
                                  <a:pt x="164366" y="100967"/>
                                </a:moveTo>
                                <a:cubicBezTo>
                                  <a:pt x="164366" y="156729"/>
                                  <a:pt x="127572" y="201934"/>
                                  <a:pt x="82183" y="201934"/>
                                </a:cubicBezTo>
                                <a:cubicBezTo>
                                  <a:pt x="36795" y="201934"/>
                                  <a:pt x="0" y="156729"/>
                                  <a:pt x="0" y="100967"/>
                                </a:cubicBezTo>
                                <a:cubicBezTo>
                                  <a:pt x="0" y="45204"/>
                                  <a:pt x="36795" y="0"/>
                                  <a:pt x="82183" y="0"/>
                                </a:cubicBezTo>
                                <a:cubicBezTo>
                                  <a:pt x="127572" y="0"/>
                                  <a:pt x="164366" y="45204"/>
                                  <a:pt x="164366" y="100967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6B1C1D"/>
                          </a:solidFill>
                          <a:ln w="3810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/>
                          </a:p>
                        </p:txBody>
                      </p:sp>
                      <p:grpSp>
                        <p:nvGrpSpPr>
                          <p:cNvPr id="342" name="图形 1039">
                            <a:extLst>
                              <a:ext uri="{FF2B5EF4-FFF2-40B4-BE49-F238E27FC236}">
                                <a16:creationId xmlns:a16="http://schemas.microsoft.com/office/drawing/2014/main" id="{E7C7E67E-B51A-E77E-6DD4-44A5973FAE3C}"/>
                              </a:ext>
                            </a:extLst>
                          </p:cNvPr>
                          <p:cNvGrpSpPr/>
                          <p:nvPr/>
                        </p:nvGrpSpPr>
                        <p:grpSpPr>
                          <a:xfrm>
                            <a:off x="3344813" y="3107891"/>
                            <a:ext cx="54030" cy="37552"/>
                            <a:chOff x="3344813" y="3107891"/>
                            <a:chExt cx="54030" cy="37552"/>
                          </a:xfrm>
                          <a:solidFill>
                            <a:srgbClr val="6B1C1D"/>
                          </a:solidFill>
                        </p:grpSpPr>
                        <p:sp>
                          <p:nvSpPr>
                            <p:cNvPr id="344" name="任意多边形: 形状 343">
                              <a:extLst>
                                <a:ext uri="{FF2B5EF4-FFF2-40B4-BE49-F238E27FC236}">
                                  <a16:creationId xmlns:a16="http://schemas.microsoft.com/office/drawing/2014/main" id="{B66B9E6A-BBD8-F9C1-CF34-113E43E7A0D7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3344813" y="3107891"/>
                              <a:ext cx="36704" cy="25961"/>
                            </a:xfrm>
                            <a:custGeom>
                              <a:avLst/>
                              <a:gdLst>
                                <a:gd name="connsiteX0" fmla="*/ 1129 w 36704"/>
                                <a:gd name="connsiteY0" fmla="*/ 14937 h 25961"/>
                                <a:gd name="connsiteX1" fmla="*/ 34581 w 36704"/>
                                <a:gd name="connsiteY1" fmla="*/ 421 h 25961"/>
                                <a:gd name="connsiteX2" fmla="*/ 36600 w 36704"/>
                                <a:gd name="connsiteY2" fmla="*/ 1678 h 25961"/>
                                <a:gd name="connsiteX3" fmla="*/ 13092 w 36704"/>
                                <a:gd name="connsiteY3" fmla="*/ 25909 h 25961"/>
                                <a:gd name="connsiteX4" fmla="*/ 11949 w 36704"/>
                                <a:gd name="connsiteY4" fmla="*/ 25719 h 25961"/>
                                <a:gd name="connsiteX5" fmla="*/ 443 w 36704"/>
                                <a:gd name="connsiteY5" fmla="*/ 17108 h 25961"/>
                                <a:gd name="connsiteX6" fmla="*/ 1129 w 36704"/>
                                <a:gd name="connsiteY6" fmla="*/ 14937 h 25961"/>
                              </a:gdLst>
                              <a:ahLst/>
                              <a:cxnLst>
                                <a:cxn ang="0">
                                  <a:pos x="connsiteX0" y="connsiteY0"/>
                                </a:cxn>
                                <a:cxn ang="0">
                                  <a:pos x="connsiteX1" y="connsiteY1"/>
                                </a:cxn>
                                <a:cxn ang="0">
                                  <a:pos x="connsiteX2" y="connsiteY2"/>
                                </a:cxn>
                                <a:cxn ang="0">
                                  <a:pos x="connsiteX3" y="connsiteY3"/>
                                </a:cxn>
                                <a:cxn ang="0">
                                  <a:pos x="connsiteX4" y="connsiteY4"/>
                                </a:cxn>
                                <a:cxn ang="0">
                                  <a:pos x="connsiteX5" y="connsiteY5"/>
                                </a:cxn>
                                <a:cxn ang="0">
                                  <a:pos x="connsiteX6" y="connsiteY6"/>
                                </a:cxn>
                              </a:cxnLst>
                              <a:rect l="l" t="t" r="r" b="b"/>
                              <a:pathLst>
                                <a:path w="36704" h="25961">
                                  <a:moveTo>
                                    <a:pt x="1129" y="14937"/>
                                  </a:moveTo>
                                  <a:cubicBezTo>
                                    <a:pt x="8063" y="14479"/>
                                    <a:pt x="24103" y="12117"/>
                                    <a:pt x="34581" y="421"/>
                                  </a:cubicBezTo>
                                  <a:cubicBezTo>
                                    <a:pt x="35495" y="-608"/>
                                    <a:pt x="37133" y="421"/>
                                    <a:pt x="36600" y="1678"/>
                                  </a:cubicBezTo>
                                  <a:cubicBezTo>
                                    <a:pt x="33171" y="9755"/>
                                    <a:pt x="26084" y="21718"/>
                                    <a:pt x="13092" y="25909"/>
                                  </a:cubicBezTo>
                                  <a:cubicBezTo>
                                    <a:pt x="12711" y="26024"/>
                                    <a:pt x="12292" y="25948"/>
                                    <a:pt x="11949" y="25719"/>
                                  </a:cubicBezTo>
                                  <a:lnTo>
                                    <a:pt x="443" y="17108"/>
                                  </a:lnTo>
                                  <a:cubicBezTo>
                                    <a:pt x="-395" y="16461"/>
                                    <a:pt x="24" y="15013"/>
                                    <a:pt x="1129" y="14937"/>
                                  </a:cubicBezTo>
                                  <a:close/>
                                </a:path>
                              </a:pathLst>
                            </a:custGeom>
                            <a:solidFill>
                              <a:srgbClr val="6B1C1D"/>
                            </a:solidFill>
                            <a:ln w="3810" cap="flat">
                              <a:noFill/>
                              <a:prstDash val="solid"/>
                              <a:miter/>
                            </a:ln>
                          </p:spPr>
                          <p:txBody>
                            <a:bodyPr rtlCol="0" anchor="ctr"/>
                            <a:lstStyle/>
                            <a:p>
                              <a:endParaRPr lang="zh-CN" altLang="en-US"/>
                            </a:p>
                          </p:txBody>
                        </p:sp>
                        <p:sp>
                          <p:nvSpPr>
                            <p:cNvPr id="345" name="任意多边形: 形状 344">
                              <a:extLst>
                                <a:ext uri="{FF2B5EF4-FFF2-40B4-BE49-F238E27FC236}">
                                  <a16:creationId xmlns:a16="http://schemas.microsoft.com/office/drawing/2014/main" id="{7A56DC5F-415C-8C82-0240-E5179788A9FA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3360554" y="3122394"/>
                              <a:ext cx="38289" cy="23050"/>
                            </a:xfrm>
                            <a:custGeom>
                              <a:avLst/>
                              <a:gdLst>
                                <a:gd name="connsiteX0" fmla="*/ 1276 w 38289"/>
                                <a:gd name="connsiteY0" fmla="*/ 10683 h 23050"/>
                                <a:gd name="connsiteX1" fmla="*/ 36251 w 38289"/>
                                <a:gd name="connsiteY1" fmla="*/ 320 h 23050"/>
                                <a:gd name="connsiteX2" fmla="*/ 38118 w 38289"/>
                                <a:gd name="connsiteY2" fmla="*/ 1806 h 23050"/>
                                <a:gd name="connsiteX3" fmla="*/ 11867 w 38289"/>
                                <a:gd name="connsiteY3" fmla="*/ 23027 h 23050"/>
                                <a:gd name="connsiteX4" fmla="*/ 10762 w 38289"/>
                                <a:gd name="connsiteY4" fmla="*/ 22684 h 23050"/>
                                <a:gd name="connsiteX5" fmla="*/ 399 w 38289"/>
                                <a:gd name="connsiteY5" fmla="*/ 12779 h 23050"/>
                                <a:gd name="connsiteX6" fmla="*/ 1276 w 38289"/>
                                <a:gd name="connsiteY6" fmla="*/ 10683 h 23050"/>
                              </a:gdLst>
                              <a:ahLst/>
                              <a:cxnLst>
                                <a:cxn ang="0">
                                  <a:pos x="connsiteX0" y="connsiteY0"/>
                                </a:cxn>
                                <a:cxn ang="0">
                                  <a:pos x="connsiteX1" y="connsiteY1"/>
                                </a:cxn>
                                <a:cxn ang="0">
                                  <a:pos x="connsiteX2" y="connsiteY2"/>
                                </a:cxn>
                                <a:cxn ang="0">
                                  <a:pos x="connsiteX3" y="connsiteY3"/>
                                </a:cxn>
                                <a:cxn ang="0">
                                  <a:pos x="connsiteX4" y="connsiteY4"/>
                                </a:cxn>
                                <a:cxn ang="0">
                                  <a:pos x="connsiteX5" y="connsiteY5"/>
                                </a:cxn>
                                <a:cxn ang="0">
                                  <a:pos x="connsiteX6" y="connsiteY6"/>
                                </a:cxn>
                              </a:cxnLst>
                              <a:rect l="l" t="t" r="r" b="b"/>
                              <a:pathLst>
                                <a:path w="38289" h="23050">
                                  <a:moveTo>
                                    <a:pt x="1276" y="10683"/>
                                  </a:moveTo>
                                  <a:cubicBezTo>
                                    <a:pt x="8248" y="11064"/>
                                    <a:pt x="24402" y="10645"/>
                                    <a:pt x="36251" y="320"/>
                                  </a:cubicBezTo>
                                  <a:cubicBezTo>
                                    <a:pt x="37280" y="-595"/>
                                    <a:pt x="38804" y="625"/>
                                    <a:pt x="38118" y="1806"/>
                                  </a:cubicBezTo>
                                  <a:cubicBezTo>
                                    <a:pt x="33737" y="9426"/>
                                    <a:pt x="25279" y="20437"/>
                                    <a:pt x="11867" y="23027"/>
                                  </a:cubicBezTo>
                                  <a:cubicBezTo>
                                    <a:pt x="11486" y="23104"/>
                                    <a:pt x="11067" y="22989"/>
                                    <a:pt x="10762" y="22684"/>
                                  </a:cubicBezTo>
                                  <a:lnTo>
                                    <a:pt x="399" y="12779"/>
                                  </a:lnTo>
                                  <a:cubicBezTo>
                                    <a:pt x="-439" y="11978"/>
                                    <a:pt x="133" y="10607"/>
                                    <a:pt x="1276" y="10683"/>
                                  </a:cubicBezTo>
                                  <a:close/>
                                </a:path>
                              </a:pathLst>
                            </a:custGeom>
                            <a:solidFill>
                              <a:srgbClr val="6B1C1D"/>
                            </a:solidFill>
                            <a:ln w="3810" cap="flat">
                              <a:noFill/>
                              <a:prstDash val="solid"/>
                              <a:miter/>
                            </a:ln>
                          </p:spPr>
                          <p:txBody>
                            <a:bodyPr rtlCol="0" anchor="ctr"/>
                            <a:lstStyle/>
                            <a:p>
                              <a:endParaRPr lang="zh-CN" altLang="en-US"/>
                            </a:p>
                          </p:txBody>
                        </p:sp>
                      </p:grpSp>
                      <p:sp>
                        <p:nvSpPr>
                          <p:cNvPr id="343" name="任意多边形: 形状 342">
                            <a:extLst>
                              <a:ext uri="{FF2B5EF4-FFF2-40B4-BE49-F238E27FC236}">
                                <a16:creationId xmlns:a16="http://schemas.microsoft.com/office/drawing/2014/main" id="{89D4E6AB-B47B-4FBA-22F0-8E9D351841AE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 rot="-5160888">
                            <a:off x="3205155" y="3092252"/>
                            <a:ext cx="164366" cy="201933"/>
                          </a:xfrm>
                          <a:custGeom>
                            <a:avLst/>
                            <a:gdLst>
                              <a:gd name="connsiteX0" fmla="*/ 164366 w 164366"/>
                              <a:gd name="connsiteY0" fmla="*/ 100967 h 201933"/>
                              <a:gd name="connsiteX1" fmla="*/ 82183 w 164366"/>
                              <a:gd name="connsiteY1" fmla="*/ 201933 h 201933"/>
                              <a:gd name="connsiteX2" fmla="*/ 0 w 164366"/>
                              <a:gd name="connsiteY2" fmla="*/ 100967 h 201933"/>
                              <a:gd name="connsiteX3" fmla="*/ 82183 w 164366"/>
                              <a:gd name="connsiteY3" fmla="*/ 0 h 201933"/>
                              <a:gd name="connsiteX4" fmla="*/ 164366 w 164366"/>
                              <a:gd name="connsiteY4" fmla="*/ 100967 h 201933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</a:cxnLst>
                            <a:rect l="l" t="t" r="r" b="b"/>
                            <a:pathLst>
                              <a:path w="164366" h="201933">
                                <a:moveTo>
                                  <a:pt x="164366" y="100967"/>
                                </a:moveTo>
                                <a:cubicBezTo>
                                  <a:pt x="164366" y="156729"/>
                                  <a:pt x="127572" y="201933"/>
                                  <a:pt x="82183" y="201933"/>
                                </a:cubicBezTo>
                                <a:cubicBezTo>
                                  <a:pt x="36795" y="201933"/>
                                  <a:pt x="0" y="156729"/>
                                  <a:pt x="0" y="100967"/>
                                </a:cubicBezTo>
                                <a:cubicBezTo>
                                  <a:pt x="0" y="45204"/>
                                  <a:pt x="36795" y="0"/>
                                  <a:pt x="82183" y="0"/>
                                </a:cubicBezTo>
                                <a:cubicBezTo>
                                  <a:pt x="127572" y="0"/>
                                  <a:pt x="164366" y="45204"/>
                                  <a:pt x="164366" y="100967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FFFFFF"/>
                          </a:solidFill>
                          <a:ln w="3810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/>
                          </a:p>
                        </p:txBody>
                      </p:sp>
                    </p:grpSp>
                    <p:sp>
                      <p:nvSpPr>
                        <p:cNvPr id="338" name="任意多边形: 形状 337">
                          <a:extLst>
                            <a:ext uri="{FF2B5EF4-FFF2-40B4-BE49-F238E27FC236}">
                              <a16:creationId xmlns:a16="http://schemas.microsoft.com/office/drawing/2014/main" id="{F2CD7795-8194-04C8-5AB8-71B9534D63F5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 rot="-4942481">
                          <a:off x="3229184" y="3156842"/>
                          <a:ext cx="108818" cy="101731"/>
                        </a:xfrm>
                        <a:custGeom>
                          <a:avLst/>
                          <a:gdLst>
                            <a:gd name="connsiteX0" fmla="*/ 108818 w 108818"/>
                            <a:gd name="connsiteY0" fmla="*/ 50866 h 101731"/>
                            <a:gd name="connsiteX1" fmla="*/ 54409 w 108818"/>
                            <a:gd name="connsiteY1" fmla="*/ 101731 h 101731"/>
                            <a:gd name="connsiteX2" fmla="*/ 0 w 108818"/>
                            <a:gd name="connsiteY2" fmla="*/ 50866 h 101731"/>
                            <a:gd name="connsiteX3" fmla="*/ 54409 w 108818"/>
                            <a:gd name="connsiteY3" fmla="*/ 0 h 101731"/>
                            <a:gd name="connsiteX4" fmla="*/ 108818 w 108818"/>
                            <a:gd name="connsiteY4" fmla="*/ 50866 h 101731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108818" h="101731">
                              <a:moveTo>
                                <a:pt x="108818" y="50866"/>
                              </a:moveTo>
                              <a:cubicBezTo>
                                <a:pt x="108818" y="78958"/>
                                <a:pt x="84459" y="101731"/>
                                <a:pt x="54409" y="101731"/>
                              </a:cubicBezTo>
                              <a:cubicBezTo>
                                <a:pt x="24360" y="101731"/>
                                <a:pt x="0" y="78958"/>
                                <a:pt x="0" y="50866"/>
                              </a:cubicBezTo>
                              <a:cubicBezTo>
                                <a:pt x="0" y="22774"/>
                                <a:pt x="24360" y="0"/>
                                <a:pt x="54409" y="0"/>
                              </a:cubicBezTo>
                              <a:cubicBezTo>
                                <a:pt x="84459" y="0"/>
                                <a:pt x="108818" y="22774"/>
                                <a:pt x="108818" y="50866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6B1C1D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339" name="任意多边形: 形状 338">
                          <a:extLst>
                            <a:ext uri="{FF2B5EF4-FFF2-40B4-BE49-F238E27FC236}">
                              <a16:creationId xmlns:a16="http://schemas.microsoft.com/office/drawing/2014/main" id="{A2E22375-B7A9-260D-3AEB-01CD7612ED11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3245964" y="3167700"/>
                          <a:ext cx="74833" cy="79876"/>
                        </a:xfrm>
                        <a:custGeom>
                          <a:avLst/>
                          <a:gdLst>
                            <a:gd name="connsiteX0" fmla="*/ 384 w 74833"/>
                            <a:gd name="connsiteY0" fmla="*/ 34985 h 79876"/>
                            <a:gd name="connsiteX1" fmla="*/ 32121 w 74833"/>
                            <a:gd name="connsiteY1" fmla="*/ 79562 h 79876"/>
                            <a:gd name="connsiteX2" fmla="*/ 74450 w 74833"/>
                            <a:gd name="connsiteY2" fmla="*/ 44892 h 79876"/>
                            <a:gd name="connsiteX3" fmla="*/ 42713 w 74833"/>
                            <a:gd name="connsiteY3" fmla="*/ 314 h 79876"/>
                            <a:gd name="connsiteX4" fmla="*/ 384 w 74833"/>
                            <a:gd name="connsiteY4" fmla="*/ 34985 h 79876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74833" h="79876">
                              <a:moveTo>
                                <a:pt x="384" y="34985"/>
                              </a:moveTo>
                              <a:cubicBezTo>
                                <a:pt x="-2550" y="56855"/>
                                <a:pt x="11661" y="76819"/>
                                <a:pt x="32121" y="79562"/>
                              </a:cubicBezTo>
                              <a:cubicBezTo>
                                <a:pt x="52581" y="82306"/>
                                <a:pt x="71516" y="66761"/>
                                <a:pt x="74450" y="44892"/>
                              </a:cubicBezTo>
                              <a:cubicBezTo>
                                <a:pt x="77384" y="23022"/>
                                <a:pt x="63172" y="3058"/>
                                <a:pt x="42713" y="314"/>
                              </a:cubicBezTo>
                              <a:cubicBezTo>
                                <a:pt x="22253" y="-2429"/>
                                <a:pt x="3279" y="13078"/>
                                <a:pt x="384" y="34985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431314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340" name="任意多边形: 形状 339">
                          <a:extLst>
                            <a:ext uri="{FF2B5EF4-FFF2-40B4-BE49-F238E27FC236}">
                              <a16:creationId xmlns:a16="http://schemas.microsoft.com/office/drawing/2014/main" id="{E8829AA9-3E33-576E-3A8B-26A0D4260DC3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3306334" y="3168819"/>
                          <a:ext cx="25875" cy="27575"/>
                        </a:xfrm>
                        <a:custGeom>
                          <a:avLst/>
                          <a:gdLst>
                            <a:gd name="connsiteX0" fmla="*/ 136 w 25875"/>
                            <a:gd name="connsiteY0" fmla="*/ 12074 h 27575"/>
                            <a:gd name="connsiteX1" fmla="*/ 11109 w 25875"/>
                            <a:gd name="connsiteY1" fmla="*/ 27466 h 27575"/>
                            <a:gd name="connsiteX2" fmla="*/ 25739 w 25875"/>
                            <a:gd name="connsiteY2" fmla="*/ 15503 h 27575"/>
                            <a:gd name="connsiteX3" fmla="*/ 14766 w 25875"/>
                            <a:gd name="connsiteY3" fmla="*/ 110 h 27575"/>
                            <a:gd name="connsiteX4" fmla="*/ 136 w 25875"/>
                            <a:gd name="connsiteY4" fmla="*/ 12074 h 2757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25875" h="27575">
                              <a:moveTo>
                                <a:pt x="136" y="12074"/>
                              </a:moveTo>
                              <a:cubicBezTo>
                                <a:pt x="-893" y="19617"/>
                                <a:pt x="4022" y="26513"/>
                                <a:pt x="11109" y="27466"/>
                              </a:cubicBezTo>
                              <a:cubicBezTo>
                                <a:pt x="18157" y="28418"/>
                                <a:pt x="24711" y="23046"/>
                                <a:pt x="25739" y="15503"/>
                              </a:cubicBezTo>
                              <a:cubicBezTo>
                                <a:pt x="26768" y="7959"/>
                                <a:pt x="21853" y="1063"/>
                                <a:pt x="14766" y="110"/>
                              </a:cubicBezTo>
                              <a:cubicBezTo>
                                <a:pt x="7680" y="-842"/>
                                <a:pt x="1127" y="4492"/>
                                <a:pt x="136" y="12074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FFFFF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</p:grpSp>
                  <p:grpSp>
                    <p:nvGrpSpPr>
                      <p:cNvPr id="320" name="图形 1039">
                        <a:extLst>
                          <a:ext uri="{FF2B5EF4-FFF2-40B4-BE49-F238E27FC236}">
                            <a16:creationId xmlns:a16="http://schemas.microsoft.com/office/drawing/2014/main" id="{07F4687B-586C-E321-9357-42D0CC4A2BF3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2810808" y="3085870"/>
                        <a:ext cx="217814" cy="183301"/>
                        <a:chOff x="2810808" y="3085870"/>
                        <a:chExt cx="217814" cy="183301"/>
                      </a:xfrm>
                    </p:grpSpPr>
                    <p:grpSp>
                      <p:nvGrpSpPr>
                        <p:cNvPr id="328" name="图形 1039">
                          <a:extLst>
                            <a:ext uri="{FF2B5EF4-FFF2-40B4-BE49-F238E27FC236}">
                              <a16:creationId xmlns:a16="http://schemas.microsoft.com/office/drawing/2014/main" id="{96018A9A-4863-802B-EE78-685EE538A7D5}"/>
                            </a:ext>
                          </a:extLst>
                        </p:cNvPr>
                        <p:cNvGrpSpPr/>
                        <p:nvPr/>
                      </p:nvGrpSpPr>
                      <p:grpSpPr>
                        <a:xfrm>
                          <a:off x="2810808" y="3085870"/>
                          <a:ext cx="217814" cy="183301"/>
                          <a:chOff x="2810808" y="3085870"/>
                          <a:chExt cx="217814" cy="183301"/>
                        </a:xfrm>
                      </p:grpSpPr>
                      <p:sp>
                        <p:nvSpPr>
                          <p:cNvPr id="332" name="任意多边形: 形状 331">
                            <a:extLst>
                              <a:ext uri="{FF2B5EF4-FFF2-40B4-BE49-F238E27FC236}">
                                <a16:creationId xmlns:a16="http://schemas.microsoft.com/office/drawing/2014/main" id="{A5112069-8E21-371E-3880-A6CBDF0A9459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2819577" y="3085870"/>
                            <a:ext cx="201803" cy="164556"/>
                          </a:xfrm>
                          <a:custGeom>
                            <a:avLst/>
                            <a:gdLst>
                              <a:gd name="connsiteX0" fmla="*/ 201638 w 201803"/>
                              <a:gd name="connsiteY0" fmla="*/ 75249 h 164556"/>
                              <a:gd name="connsiteX1" fmla="*/ 106617 w 201803"/>
                              <a:gd name="connsiteY1" fmla="*/ 164250 h 164556"/>
                              <a:gd name="connsiteX2" fmla="*/ 165 w 201803"/>
                              <a:gd name="connsiteY2" fmla="*/ 89308 h 164556"/>
                              <a:gd name="connsiteX3" fmla="*/ 95187 w 201803"/>
                              <a:gd name="connsiteY3" fmla="*/ 306 h 164556"/>
                              <a:gd name="connsiteX4" fmla="*/ 201638 w 201803"/>
                              <a:gd name="connsiteY4" fmla="*/ 75249 h 164556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</a:cxnLst>
                            <a:rect l="l" t="t" r="r" b="b"/>
                            <a:pathLst>
                              <a:path w="201803" h="164556">
                                <a:moveTo>
                                  <a:pt x="201638" y="75249"/>
                                </a:moveTo>
                                <a:cubicBezTo>
                                  <a:pt x="204800" y="120512"/>
                                  <a:pt x="162243" y="160364"/>
                                  <a:pt x="106617" y="164250"/>
                                </a:cubicBezTo>
                                <a:cubicBezTo>
                                  <a:pt x="50991" y="168137"/>
                                  <a:pt x="3328" y="134571"/>
                                  <a:pt x="165" y="89308"/>
                                </a:cubicBezTo>
                                <a:cubicBezTo>
                                  <a:pt x="-2997" y="44045"/>
                                  <a:pt x="39561" y="4192"/>
                                  <a:pt x="95187" y="306"/>
                                </a:cubicBezTo>
                                <a:cubicBezTo>
                                  <a:pt x="150813" y="-3580"/>
                                  <a:pt x="198476" y="29986"/>
                                  <a:pt x="201638" y="75249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6B1C1D"/>
                          </a:solidFill>
                          <a:ln w="3810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/>
                          </a:p>
                        </p:txBody>
                      </p:sp>
                      <p:grpSp>
                        <p:nvGrpSpPr>
                          <p:cNvPr id="333" name="图形 1039">
                            <a:extLst>
                              <a:ext uri="{FF2B5EF4-FFF2-40B4-BE49-F238E27FC236}">
                                <a16:creationId xmlns:a16="http://schemas.microsoft.com/office/drawing/2014/main" id="{B9C694F2-ED06-8271-4F84-68113F5ABFA4}"/>
                              </a:ext>
                            </a:extLst>
                          </p:cNvPr>
                          <p:cNvGrpSpPr/>
                          <p:nvPr/>
                        </p:nvGrpSpPr>
                        <p:grpSpPr>
                          <a:xfrm>
                            <a:off x="2810808" y="3094556"/>
                            <a:ext cx="54019" cy="37514"/>
                            <a:chOff x="2810808" y="3094556"/>
                            <a:chExt cx="54019" cy="37514"/>
                          </a:xfrm>
                          <a:solidFill>
                            <a:srgbClr val="6B1C1D"/>
                          </a:solidFill>
                        </p:grpSpPr>
                        <p:sp>
                          <p:nvSpPr>
                            <p:cNvPr id="335" name="任意多边形: 形状 334">
                              <a:extLst>
                                <a:ext uri="{FF2B5EF4-FFF2-40B4-BE49-F238E27FC236}">
                                  <a16:creationId xmlns:a16="http://schemas.microsoft.com/office/drawing/2014/main" id="{FD3D5304-66B8-F5FE-4C04-CE401811073E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2828096" y="3094556"/>
                              <a:ext cx="36730" cy="25961"/>
                            </a:xfrm>
                            <a:custGeom>
                              <a:avLst/>
                              <a:gdLst>
                                <a:gd name="connsiteX0" fmla="*/ 35575 w 36730"/>
                                <a:gd name="connsiteY0" fmla="*/ 14937 h 25961"/>
                                <a:gd name="connsiteX1" fmla="*/ 2124 w 36730"/>
                                <a:gd name="connsiteY1" fmla="*/ 421 h 25961"/>
                                <a:gd name="connsiteX2" fmla="*/ 104 w 36730"/>
                                <a:gd name="connsiteY2" fmla="*/ 1678 h 25961"/>
                                <a:gd name="connsiteX3" fmla="*/ 23612 w 36730"/>
                                <a:gd name="connsiteY3" fmla="*/ 25909 h 25961"/>
                                <a:gd name="connsiteX4" fmla="*/ 24755 w 36730"/>
                                <a:gd name="connsiteY4" fmla="*/ 25719 h 25961"/>
                                <a:gd name="connsiteX5" fmla="*/ 36261 w 36730"/>
                                <a:gd name="connsiteY5" fmla="*/ 17146 h 25961"/>
                                <a:gd name="connsiteX6" fmla="*/ 35575 w 36730"/>
                                <a:gd name="connsiteY6" fmla="*/ 14937 h 25961"/>
                              </a:gdLst>
                              <a:ahLst/>
                              <a:cxnLst>
                                <a:cxn ang="0">
                                  <a:pos x="connsiteX0" y="connsiteY0"/>
                                </a:cxn>
                                <a:cxn ang="0">
                                  <a:pos x="connsiteX1" y="connsiteY1"/>
                                </a:cxn>
                                <a:cxn ang="0">
                                  <a:pos x="connsiteX2" y="connsiteY2"/>
                                </a:cxn>
                                <a:cxn ang="0">
                                  <a:pos x="connsiteX3" y="connsiteY3"/>
                                </a:cxn>
                                <a:cxn ang="0">
                                  <a:pos x="connsiteX4" y="connsiteY4"/>
                                </a:cxn>
                                <a:cxn ang="0">
                                  <a:pos x="connsiteX5" y="connsiteY5"/>
                                </a:cxn>
                                <a:cxn ang="0">
                                  <a:pos x="connsiteX6" y="connsiteY6"/>
                                </a:cxn>
                              </a:cxnLst>
                              <a:rect l="l" t="t" r="r" b="b"/>
                              <a:pathLst>
                                <a:path w="36730" h="25961">
                                  <a:moveTo>
                                    <a:pt x="35575" y="14937"/>
                                  </a:moveTo>
                                  <a:cubicBezTo>
                                    <a:pt x="28641" y="14479"/>
                                    <a:pt x="12601" y="12117"/>
                                    <a:pt x="2124" y="421"/>
                                  </a:cubicBezTo>
                                  <a:cubicBezTo>
                                    <a:pt x="1209" y="-608"/>
                                    <a:pt x="-429" y="421"/>
                                    <a:pt x="104" y="1678"/>
                                  </a:cubicBezTo>
                                  <a:cubicBezTo>
                                    <a:pt x="3533" y="9755"/>
                                    <a:pt x="10620" y="21718"/>
                                    <a:pt x="23612" y="25909"/>
                                  </a:cubicBezTo>
                                  <a:cubicBezTo>
                                    <a:pt x="23993" y="26024"/>
                                    <a:pt x="24412" y="25948"/>
                                    <a:pt x="24755" y="25719"/>
                                  </a:cubicBezTo>
                                  <a:lnTo>
                                    <a:pt x="36261" y="17146"/>
                                  </a:lnTo>
                                  <a:cubicBezTo>
                                    <a:pt x="37138" y="16423"/>
                                    <a:pt x="36719" y="15013"/>
                                    <a:pt x="35575" y="14937"/>
                                  </a:cubicBezTo>
                                  <a:close/>
                                </a:path>
                              </a:pathLst>
                            </a:custGeom>
                            <a:solidFill>
                              <a:srgbClr val="6B1C1D"/>
                            </a:solidFill>
                            <a:ln w="3810" cap="flat">
                              <a:noFill/>
                              <a:prstDash val="solid"/>
                              <a:miter/>
                            </a:ln>
                          </p:spPr>
                          <p:txBody>
                            <a:bodyPr rtlCol="0" anchor="ctr"/>
                            <a:lstStyle/>
                            <a:p>
                              <a:endParaRPr lang="zh-CN" altLang="en-US"/>
                            </a:p>
                          </p:txBody>
                        </p:sp>
                        <p:sp>
                          <p:nvSpPr>
                            <p:cNvPr id="336" name="任意多边形: 形状 335">
                              <a:extLst>
                                <a:ext uri="{FF2B5EF4-FFF2-40B4-BE49-F238E27FC236}">
                                  <a16:creationId xmlns:a16="http://schemas.microsoft.com/office/drawing/2014/main" id="{6CDA601B-AC0D-2D35-E76D-D650F0128B9E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2810808" y="3109021"/>
                              <a:ext cx="38289" cy="23050"/>
                            </a:xfrm>
                            <a:custGeom>
                              <a:avLst/>
                              <a:gdLst>
                                <a:gd name="connsiteX0" fmla="*/ 37014 w 38289"/>
                                <a:gd name="connsiteY0" fmla="*/ 10683 h 23050"/>
                                <a:gd name="connsiteX1" fmla="*/ 2038 w 38289"/>
                                <a:gd name="connsiteY1" fmla="*/ 320 h 23050"/>
                                <a:gd name="connsiteX2" fmla="*/ 172 w 38289"/>
                                <a:gd name="connsiteY2" fmla="*/ 1806 h 23050"/>
                                <a:gd name="connsiteX3" fmla="*/ 26422 w 38289"/>
                                <a:gd name="connsiteY3" fmla="*/ 23027 h 23050"/>
                                <a:gd name="connsiteX4" fmla="*/ 27527 w 38289"/>
                                <a:gd name="connsiteY4" fmla="*/ 22684 h 23050"/>
                                <a:gd name="connsiteX5" fmla="*/ 37891 w 38289"/>
                                <a:gd name="connsiteY5" fmla="*/ 12779 h 23050"/>
                                <a:gd name="connsiteX6" fmla="*/ 37014 w 38289"/>
                                <a:gd name="connsiteY6" fmla="*/ 10683 h 23050"/>
                              </a:gdLst>
                              <a:ahLst/>
                              <a:cxnLst>
                                <a:cxn ang="0">
                                  <a:pos x="connsiteX0" y="connsiteY0"/>
                                </a:cxn>
                                <a:cxn ang="0">
                                  <a:pos x="connsiteX1" y="connsiteY1"/>
                                </a:cxn>
                                <a:cxn ang="0">
                                  <a:pos x="connsiteX2" y="connsiteY2"/>
                                </a:cxn>
                                <a:cxn ang="0">
                                  <a:pos x="connsiteX3" y="connsiteY3"/>
                                </a:cxn>
                                <a:cxn ang="0">
                                  <a:pos x="connsiteX4" y="connsiteY4"/>
                                </a:cxn>
                                <a:cxn ang="0">
                                  <a:pos x="connsiteX5" y="connsiteY5"/>
                                </a:cxn>
                                <a:cxn ang="0">
                                  <a:pos x="connsiteX6" y="connsiteY6"/>
                                </a:cxn>
                              </a:cxnLst>
                              <a:rect l="l" t="t" r="r" b="b"/>
                              <a:pathLst>
                                <a:path w="38289" h="23050">
                                  <a:moveTo>
                                    <a:pt x="37014" y="10683"/>
                                  </a:moveTo>
                                  <a:cubicBezTo>
                                    <a:pt x="30042" y="11064"/>
                                    <a:pt x="13888" y="10645"/>
                                    <a:pt x="2038" y="320"/>
                                  </a:cubicBezTo>
                                  <a:cubicBezTo>
                                    <a:pt x="1010" y="-595"/>
                                    <a:pt x="-514" y="625"/>
                                    <a:pt x="172" y="1806"/>
                                  </a:cubicBezTo>
                                  <a:cubicBezTo>
                                    <a:pt x="4553" y="9426"/>
                                    <a:pt x="13011" y="20437"/>
                                    <a:pt x="26422" y="23027"/>
                                  </a:cubicBezTo>
                                  <a:cubicBezTo>
                                    <a:pt x="26803" y="23104"/>
                                    <a:pt x="27223" y="22989"/>
                                    <a:pt x="27527" y="22684"/>
                                  </a:cubicBezTo>
                                  <a:lnTo>
                                    <a:pt x="37891" y="12779"/>
                                  </a:lnTo>
                                  <a:cubicBezTo>
                                    <a:pt x="38729" y="12017"/>
                                    <a:pt x="38157" y="10645"/>
                                    <a:pt x="37014" y="10683"/>
                                  </a:cubicBezTo>
                                  <a:close/>
                                </a:path>
                              </a:pathLst>
                            </a:custGeom>
                            <a:solidFill>
                              <a:srgbClr val="6B1C1D"/>
                            </a:solidFill>
                            <a:ln w="3810" cap="flat">
                              <a:noFill/>
                              <a:prstDash val="solid"/>
                              <a:miter/>
                            </a:ln>
                          </p:spPr>
                          <p:txBody>
                            <a:bodyPr rtlCol="0" anchor="ctr"/>
                            <a:lstStyle/>
                            <a:p>
                              <a:endParaRPr lang="zh-CN" altLang="en-US"/>
                            </a:p>
                          </p:txBody>
                        </p:sp>
                      </p:grpSp>
                      <p:sp>
                        <p:nvSpPr>
                          <p:cNvPr id="334" name="任意多边形: 形状 333">
                            <a:extLst>
                              <a:ext uri="{FF2B5EF4-FFF2-40B4-BE49-F238E27FC236}">
                                <a16:creationId xmlns:a16="http://schemas.microsoft.com/office/drawing/2014/main" id="{7BEA7ED9-F559-A93C-E8F5-84E4E82CA61B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 rot="-239112">
                            <a:off x="2821221" y="3097986"/>
                            <a:ext cx="201933" cy="164366"/>
                          </a:xfrm>
                          <a:custGeom>
                            <a:avLst/>
                            <a:gdLst>
                              <a:gd name="connsiteX0" fmla="*/ 201934 w 201933"/>
                              <a:gd name="connsiteY0" fmla="*/ 82183 h 164366"/>
                              <a:gd name="connsiteX1" fmla="*/ 100967 w 201933"/>
                              <a:gd name="connsiteY1" fmla="*/ 164366 h 164366"/>
                              <a:gd name="connsiteX2" fmla="*/ 0 w 201933"/>
                              <a:gd name="connsiteY2" fmla="*/ 82183 h 164366"/>
                              <a:gd name="connsiteX3" fmla="*/ 100967 w 201933"/>
                              <a:gd name="connsiteY3" fmla="*/ 0 h 164366"/>
                              <a:gd name="connsiteX4" fmla="*/ 201934 w 201933"/>
                              <a:gd name="connsiteY4" fmla="*/ 82183 h 164366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</a:cxnLst>
                            <a:rect l="l" t="t" r="r" b="b"/>
                            <a:pathLst>
                              <a:path w="201933" h="164366">
                                <a:moveTo>
                                  <a:pt x="201934" y="82183"/>
                                </a:moveTo>
                                <a:cubicBezTo>
                                  <a:pt x="201934" y="127572"/>
                                  <a:pt x="156729" y="164366"/>
                                  <a:pt x="100967" y="164366"/>
                                </a:cubicBezTo>
                                <a:cubicBezTo>
                                  <a:pt x="45204" y="164366"/>
                                  <a:pt x="0" y="127572"/>
                                  <a:pt x="0" y="82183"/>
                                </a:cubicBezTo>
                                <a:cubicBezTo>
                                  <a:pt x="0" y="36795"/>
                                  <a:pt x="45204" y="0"/>
                                  <a:pt x="100967" y="0"/>
                                </a:cubicBezTo>
                                <a:cubicBezTo>
                                  <a:pt x="156729" y="0"/>
                                  <a:pt x="201934" y="36795"/>
                                  <a:pt x="201934" y="82183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FFFFFF"/>
                          </a:solidFill>
                          <a:ln w="3810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/>
                          </a:p>
                        </p:txBody>
                      </p:sp>
                    </p:grpSp>
                    <p:sp>
                      <p:nvSpPr>
                        <p:cNvPr id="329" name="任意多边形: 形状 328">
                          <a:extLst>
                            <a:ext uri="{FF2B5EF4-FFF2-40B4-BE49-F238E27FC236}">
                              <a16:creationId xmlns:a16="http://schemas.microsoft.com/office/drawing/2014/main" id="{0522BA53-1FB9-676B-FE16-99F3B3672F27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 rot="-457178">
                          <a:off x="2875411" y="3139975"/>
                          <a:ext cx="101730" cy="108816"/>
                        </a:xfrm>
                        <a:custGeom>
                          <a:avLst/>
                          <a:gdLst>
                            <a:gd name="connsiteX0" fmla="*/ 101730 w 101730"/>
                            <a:gd name="connsiteY0" fmla="*/ 54409 h 108816"/>
                            <a:gd name="connsiteX1" fmla="*/ 50865 w 101730"/>
                            <a:gd name="connsiteY1" fmla="*/ 108817 h 108816"/>
                            <a:gd name="connsiteX2" fmla="*/ 0 w 101730"/>
                            <a:gd name="connsiteY2" fmla="*/ 54409 h 108816"/>
                            <a:gd name="connsiteX3" fmla="*/ 50865 w 101730"/>
                            <a:gd name="connsiteY3" fmla="*/ 0 h 108816"/>
                            <a:gd name="connsiteX4" fmla="*/ 101730 w 101730"/>
                            <a:gd name="connsiteY4" fmla="*/ 54409 h 108816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101730" h="108816">
                              <a:moveTo>
                                <a:pt x="101730" y="54409"/>
                              </a:moveTo>
                              <a:cubicBezTo>
                                <a:pt x="101730" y="84457"/>
                                <a:pt x="78957" y="108817"/>
                                <a:pt x="50865" y="108817"/>
                              </a:cubicBezTo>
                              <a:cubicBezTo>
                                <a:pt x="22773" y="108817"/>
                                <a:pt x="0" y="84458"/>
                                <a:pt x="0" y="54409"/>
                              </a:cubicBezTo>
                              <a:cubicBezTo>
                                <a:pt x="0" y="24360"/>
                                <a:pt x="22773" y="0"/>
                                <a:pt x="50865" y="0"/>
                              </a:cubicBezTo>
                              <a:cubicBezTo>
                                <a:pt x="78957" y="0"/>
                                <a:pt x="101730" y="24359"/>
                                <a:pt x="101730" y="54409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6B1C1D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330" name="任意多边形: 形状 329">
                          <a:extLst>
                            <a:ext uri="{FF2B5EF4-FFF2-40B4-BE49-F238E27FC236}">
                              <a16:creationId xmlns:a16="http://schemas.microsoft.com/office/drawing/2014/main" id="{B7B5548D-30D3-3776-DB88-55D41EC541B9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 rot="-457178">
                          <a:off x="2888861" y="3154438"/>
                          <a:ext cx="74754" cy="79936"/>
                        </a:xfrm>
                        <a:custGeom>
                          <a:avLst/>
                          <a:gdLst>
                            <a:gd name="connsiteX0" fmla="*/ 74754 w 74754"/>
                            <a:gd name="connsiteY0" fmla="*/ 39968 h 79936"/>
                            <a:gd name="connsiteX1" fmla="*/ 37377 w 74754"/>
                            <a:gd name="connsiteY1" fmla="*/ 79936 h 79936"/>
                            <a:gd name="connsiteX2" fmla="*/ 0 w 74754"/>
                            <a:gd name="connsiteY2" fmla="*/ 39968 h 79936"/>
                            <a:gd name="connsiteX3" fmla="*/ 37377 w 74754"/>
                            <a:gd name="connsiteY3" fmla="*/ 0 h 79936"/>
                            <a:gd name="connsiteX4" fmla="*/ 74754 w 74754"/>
                            <a:gd name="connsiteY4" fmla="*/ 39968 h 79936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74754" h="79936">
                              <a:moveTo>
                                <a:pt x="74754" y="39968"/>
                              </a:moveTo>
                              <a:cubicBezTo>
                                <a:pt x="74754" y="62042"/>
                                <a:pt x="58020" y="79936"/>
                                <a:pt x="37377" y="79936"/>
                              </a:cubicBezTo>
                              <a:cubicBezTo>
                                <a:pt x="16734" y="79936"/>
                                <a:pt x="0" y="62042"/>
                                <a:pt x="0" y="39968"/>
                              </a:cubicBezTo>
                              <a:cubicBezTo>
                                <a:pt x="0" y="17894"/>
                                <a:pt x="16734" y="0"/>
                                <a:pt x="37377" y="0"/>
                              </a:cubicBezTo>
                              <a:cubicBezTo>
                                <a:pt x="58020" y="0"/>
                                <a:pt x="74754" y="17894"/>
                                <a:pt x="74754" y="39968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431314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331" name="任意多边形: 形状 330">
                          <a:extLst>
                            <a:ext uri="{FF2B5EF4-FFF2-40B4-BE49-F238E27FC236}">
                              <a16:creationId xmlns:a16="http://schemas.microsoft.com/office/drawing/2014/main" id="{7421B585-316B-D2BC-FB7C-047053E1CDFF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2877442" y="3155446"/>
                          <a:ext cx="25875" cy="27574"/>
                        </a:xfrm>
                        <a:custGeom>
                          <a:avLst/>
                          <a:gdLst>
                            <a:gd name="connsiteX0" fmla="*/ 25739 w 25875"/>
                            <a:gd name="connsiteY0" fmla="*/ 12073 h 27574"/>
                            <a:gd name="connsiteX1" fmla="*/ 14766 w 25875"/>
                            <a:gd name="connsiteY1" fmla="*/ 27465 h 27574"/>
                            <a:gd name="connsiteX2" fmla="*/ 136 w 25875"/>
                            <a:gd name="connsiteY2" fmla="*/ 15502 h 27574"/>
                            <a:gd name="connsiteX3" fmla="*/ 11109 w 25875"/>
                            <a:gd name="connsiteY3" fmla="*/ 109 h 27574"/>
                            <a:gd name="connsiteX4" fmla="*/ 25739 w 25875"/>
                            <a:gd name="connsiteY4" fmla="*/ 12073 h 27574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25875" h="27574">
                              <a:moveTo>
                                <a:pt x="25739" y="12073"/>
                              </a:moveTo>
                              <a:cubicBezTo>
                                <a:pt x="26768" y="19617"/>
                                <a:pt x="21853" y="26513"/>
                                <a:pt x="14766" y="27465"/>
                              </a:cubicBezTo>
                              <a:cubicBezTo>
                                <a:pt x="7718" y="28418"/>
                                <a:pt x="1165" y="23046"/>
                                <a:pt x="136" y="15502"/>
                              </a:cubicBezTo>
                              <a:cubicBezTo>
                                <a:pt x="-893" y="7958"/>
                                <a:pt x="4022" y="1062"/>
                                <a:pt x="11109" y="109"/>
                              </a:cubicBezTo>
                              <a:cubicBezTo>
                                <a:pt x="18196" y="-843"/>
                                <a:pt x="24711" y="4529"/>
                                <a:pt x="25739" y="12073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FFFFF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</p:grpSp>
                  <p:sp>
                    <p:nvSpPr>
                      <p:cNvPr id="321" name="任意多边形: 形状 320">
                        <a:extLst>
                          <a:ext uri="{FF2B5EF4-FFF2-40B4-BE49-F238E27FC236}">
                            <a16:creationId xmlns:a16="http://schemas.microsoft.com/office/drawing/2014/main" id="{61876928-CF6F-7D04-16D6-A65BAB89BBEB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806368" y="3016609"/>
                        <a:ext cx="174349" cy="71072"/>
                      </a:xfrm>
                      <a:custGeom>
                        <a:avLst/>
                        <a:gdLst>
                          <a:gd name="connsiteX0" fmla="*/ 168784 w 174349"/>
                          <a:gd name="connsiteY0" fmla="*/ 32762 h 71072"/>
                          <a:gd name="connsiteX1" fmla="*/ 7545 w 174349"/>
                          <a:gd name="connsiteY1" fmla="*/ 70024 h 71072"/>
                          <a:gd name="connsiteX2" fmla="*/ 687 w 174349"/>
                          <a:gd name="connsiteY2" fmla="*/ 64613 h 71072"/>
                          <a:gd name="connsiteX3" fmla="*/ 69686 w 174349"/>
                          <a:gd name="connsiteY3" fmla="*/ 4492 h 71072"/>
                          <a:gd name="connsiteX4" fmla="*/ 172480 w 174349"/>
                          <a:gd name="connsiteY4" fmla="*/ 24989 h 71072"/>
                          <a:gd name="connsiteX5" fmla="*/ 168784 w 174349"/>
                          <a:gd name="connsiteY5" fmla="*/ 32762 h 71072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</a:cxnLst>
                        <a:rect l="l" t="t" r="r" b="b"/>
                        <a:pathLst>
                          <a:path w="174349" h="71072">
                            <a:moveTo>
                              <a:pt x="168784" y="32762"/>
                            </a:moveTo>
                            <a:cubicBezTo>
                              <a:pt x="136056" y="26971"/>
                              <a:pt x="68505" y="23046"/>
                              <a:pt x="7545" y="70024"/>
                            </a:cubicBezTo>
                            <a:cubicBezTo>
                              <a:pt x="3544" y="73110"/>
                              <a:pt x="-1942" y="68804"/>
                              <a:pt x="687" y="64613"/>
                            </a:cubicBezTo>
                            <a:cubicBezTo>
                              <a:pt x="13298" y="44497"/>
                              <a:pt x="36234" y="15845"/>
                              <a:pt x="69686" y="4492"/>
                            </a:cubicBezTo>
                            <a:cubicBezTo>
                              <a:pt x="97042" y="-4805"/>
                              <a:pt x="135027" y="-461"/>
                              <a:pt x="172480" y="24989"/>
                            </a:cubicBezTo>
                            <a:cubicBezTo>
                              <a:pt x="176404" y="27656"/>
                              <a:pt x="173661" y="33600"/>
                              <a:pt x="168784" y="32762"/>
                            </a:cubicBezTo>
                            <a:close/>
                          </a:path>
                        </a:pathLst>
                      </a:custGeom>
                      <a:solidFill>
                        <a:srgbClr val="6B1C1D"/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322" name="任意多边形: 形状 321">
                        <a:extLst>
                          <a:ext uri="{FF2B5EF4-FFF2-40B4-BE49-F238E27FC236}">
                            <a16:creationId xmlns:a16="http://schemas.microsoft.com/office/drawing/2014/main" id="{038A8B22-FDA4-1643-38FE-0A2AFC78FF3E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3206653" y="3015151"/>
                        <a:ext cx="176225" cy="65891"/>
                      </a:xfrm>
                      <a:custGeom>
                        <a:avLst/>
                        <a:gdLst>
                          <a:gd name="connsiteX0" fmla="*/ 5786 w 176225"/>
                          <a:gd name="connsiteY0" fmla="*/ 36849 h 65891"/>
                          <a:gd name="connsiteX1" fmla="*/ 168854 w 176225"/>
                          <a:gd name="connsiteY1" fmla="*/ 65005 h 65891"/>
                          <a:gd name="connsiteX2" fmla="*/ 175408 w 176225"/>
                          <a:gd name="connsiteY2" fmla="*/ 59213 h 65891"/>
                          <a:gd name="connsiteX3" fmla="*/ 103170 w 176225"/>
                          <a:gd name="connsiteY3" fmla="*/ 3054 h 65891"/>
                          <a:gd name="connsiteX4" fmla="*/ 1710 w 176225"/>
                          <a:gd name="connsiteY4" fmla="*/ 29267 h 65891"/>
                          <a:gd name="connsiteX5" fmla="*/ 5786 w 176225"/>
                          <a:gd name="connsiteY5" fmla="*/ 36849 h 65891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</a:cxnLst>
                        <a:rect l="l" t="t" r="r" b="b"/>
                        <a:pathLst>
                          <a:path w="176225" h="65891">
                            <a:moveTo>
                              <a:pt x="5786" y="36849"/>
                            </a:moveTo>
                            <a:cubicBezTo>
                              <a:pt x="38133" y="29229"/>
                              <a:pt x="105342" y="21533"/>
                              <a:pt x="168854" y="65005"/>
                            </a:cubicBezTo>
                            <a:cubicBezTo>
                              <a:pt x="173045" y="67862"/>
                              <a:pt x="178265" y="63252"/>
                              <a:pt x="175408" y="59213"/>
                            </a:cubicBezTo>
                            <a:cubicBezTo>
                              <a:pt x="161692" y="39820"/>
                              <a:pt x="137193" y="12541"/>
                              <a:pt x="103170" y="3054"/>
                            </a:cubicBezTo>
                            <a:cubicBezTo>
                              <a:pt x="75319" y="-4718"/>
                              <a:pt x="37676" y="1759"/>
                              <a:pt x="1710" y="29267"/>
                            </a:cubicBezTo>
                            <a:cubicBezTo>
                              <a:pt x="-2100" y="32200"/>
                              <a:pt x="986" y="37992"/>
                              <a:pt x="5786" y="36849"/>
                            </a:cubicBezTo>
                            <a:close/>
                          </a:path>
                        </a:pathLst>
                      </a:custGeom>
                      <a:solidFill>
                        <a:srgbClr val="6B1C1D"/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grpSp>
                    <p:nvGrpSpPr>
                      <p:cNvPr id="323" name="图形 1039">
                        <a:extLst>
                          <a:ext uri="{FF2B5EF4-FFF2-40B4-BE49-F238E27FC236}">
                            <a16:creationId xmlns:a16="http://schemas.microsoft.com/office/drawing/2014/main" id="{E7616BC1-5004-FB2D-DB34-E49AFF5FC13D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2953341" y="3301387"/>
                        <a:ext cx="239174" cy="170007"/>
                        <a:chOff x="2953341" y="3301387"/>
                        <a:chExt cx="239174" cy="170007"/>
                      </a:xfrm>
                    </p:grpSpPr>
                    <p:sp>
                      <p:nvSpPr>
                        <p:cNvPr id="325" name="任意多边形: 形状 324">
                          <a:extLst>
                            <a:ext uri="{FF2B5EF4-FFF2-40B4-BE49-F238E27FC236}">
                              <a16:creationId xmlns:a16="http://schemas.microsoft.com/office/drawing/2014/main" id="{F050AB6E-543F-EDA0-D7E4-5BB295780785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2953341" y="3301411"/>
                          <a:ext cx="239174" cy="169982"/>
                        </a:xfrm>
                        <a:custGeom>
                          <a:avLst/>
                          <a:gdLst>
                            <a:gd name="connsiteX0" fmla="*/ 7447 w 239174"/>
                            <a:gd name="connsiteY0" fmla="*/ 95699 h 169982"/>
                            <a:gd name="connsiteX1" fmla="*/ 7828 w 239174"/>
                            <a:gd name="connsiteY1" fmla="*/ 96804 h 169982"/>
                            <a:gd name="connsiteX2" fmla="*/ 103688 w 239174"/>
                            <a:gd name="connsiteY2" fmla="*/ 169613 h 169982"/>
                            <a:gd name="connsiteX3" fmla="*/ 105326 w 239174"/>
                            <a:gd name="connsiteY3" fmla="*/ 169803 h 169982"/>
                            <a:gd name="connsiteX4" fmla="*/ 206863 w 239174"/>
                            <a:gd name="connsiteY4" fmla="*/ 135475 h 169982"/>
                            <a:gd name="connsiteX5" fmla="*/ 207853 w 239174"/>
                            <a:gd name="connsiteY5" fmla="*/ 134484 h 169982"/>
                            <a:gd name="connsiteX6" fmla="*/ 239171 w 239174"/>
                            <a:gd name="connsiteY6" fmla="*/ 48112 h 169982"/>
                            <a:gd name="connsiteX7" fmla="*/ 225874 w 239174"/>
                            <a:gd name="connsiteY7" fmla="*/ 33443 h 169982"/>
                            <a:gd name="connsiteX8" fmla="*/ 224122 w 239174"/>
                            <a:gd name="connsiteY8" fmla="*/ 33405 h 169982"/>
                            <a:gd name="connsiteX9" fmla="*/ 22954 w 239174"/>
                            <a:gd name="connsiteY9" fmla="*/ 1630 h 169982"/>
                            <a:gd name="connsiteX10" fmla="*/ 12553 w 239174"/>
                            <a:gd name="connsiteY10" fmla="*/ 449 h 169982"/>
                            <a:gd name="connsiteX11" fmla="*/ 1770 w 239174"/>
                            <a:gd name="connsiteY11" fmla="*/ 12869 h 169982"/>
                            <a:gd name="connsiteX12" fmla="*/ 7447 w 239174"/>
                            <a:gd name="connsiteY12" fmla="*/ 95699 h 169982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</a:cxnLst>
                          <a:rect l="l" t="t" r="r" b="b"/>
                          <a:pathLst>
                            <a:path w="239174" h="169982">
                              <a:moveTo>
                                <a:pt x="7447" y="95699"/>
                              </a:moveTo>
                              <a:cubicBezTo>
                                <a:pt x="7561" y="96080"/>
                                <a:pt x="7676" y="96423"/>
                                <a:pt x="7828" y="96804"/>
                              </a:cubicBezTo>
                              <a:cubicBezTo>
                                <a:pt x="19144" y="130370"/>
                                <a:pt x="45547" y="161078"/>
                                <a:pt x="103688" y="169613"/>
                              </a:cubicBezTo>
                              <a:cubicBezTo>
                                <a:pt x="104221" y="169689"/>
                                <a:pt x="104793" y="169765"/>
                                <a:pt x="105326" y="169803"/>
                              </a:cubicBezTo>
                              <a:cubicBezTo>
                                <a:pt x="113022" y="170260"/>
                                <a:pt x="169791" y="172356"/>
                                <a:pt x="206863" y="135475"/>
                              </a:cubicBezTo>
                              <a:cubicBezTo>
                                <a:pt x="207205" y="135132"/>
                                <a:pt x="207510" y="134789"/>
                                <a:pt x="207853" y="134484"/>
                              </a:cubicBezTo>
                              <a:cubicBezTo>
                                <a:pt x="225570" y="116349"/>
                                <a:pt x="238562" y="89107"/>
                                <a:pt x="239171" y="48112"/>
                              </a:cubicBezTo>
                              <a:cubicBezTo>
                                <a:pt x="239324" y="40416"/>
                                <a:pt x="233380" y="34053"/>
                                <a:pt x="225874" y="33443"/>
                              </a:cubicBezTo>
                              <a:cubicBezTo>
                                <a:pt x="225303" y="33367"/>
                                <a:pt x="224731" y="33367"/>
                                <a:pt x="224122" y="33405"/>
                              </a:cubicBezTo>
                              <a:cubicBezTo>
                                <a:pt x="187051" y="34777"/>
                                <a:pt x="88105" y="34853"/>
                                <a:pt x="22954" y="1630"/>
                              </a:cubicBezTo>
                              <a:cubicBezTo>
                                <a:pt x="19563" y="-85"/>
                                <a:pt x="15905" y="-390"/>
                                <a:pt x="12553" y="449"/>
                              </a:cubicBezTo>
                              <a:cubicBezTo>
                                <a:pt x="6990" y="1858"/>
                                <a:pt x="2418" y="6469"/>
                                <a:pt x="1770" y="12869"/>
                              </a:cubicBezTo>
                              <a:cubicBezTo>
                                <a:pt x="-363" y="33367"/>
                                <a:pt x="-2421" y="65600"/>
                                <a:pt x="7447" y="95699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6B1C1D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326" name="任意多边形: 形状 325">
                          <a:extLst>
                            <a:ext uri="{FF2B5EF4-FFF2-40B4-BE49-F238E27FC236}">
                              <a16:creationId xmlns:a16="http://schemas.microsoft.com/office/drawing/2014/main" id="{5FD667F2-5F19-EC4B-8C4C-6120DE01A7CC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2960789" y="3382330"/>
                          <a:ext cx="199415" cy="89063"/>
                        </a:xfrm>
                        <a:custGeom>
                          <a:avLst/>
                          <a:gdLst>
                            <a:gd name="connsiteX0" fmla="*/ 0 w 199415"/>
                            <a:gd name="connsiteY0" fmla="*/ 14780 h 89063"/>
                            <a:gd name="connsiteX1" fmla="*/ 381 w 199415"/>
                            <a:gd name="connsiteY1" fmla="*/ 15885 h 89063"/>
                            <a:gd name="connsiteX2" fmla="*/ 96241 w 199415"/>
                            <a:gd name="connsiteY2" fmla="*/ 88694 h 89063"/>
                            <a:gd name="connsiteX3" fmla="*/ 97879 w 199415"/>
                            <a:gd name="connsiteY3" fmla="*/ 88885 h 89063"/>
                            <a:gd name="connsiteX4" fmla="*/ 199416 w 199415"/>
                            <a:gd name="connsiteY4" fmla="*/ 54556 h 89063"/>
                            <a:gd name="connsiteX5" fmla="*/ 95974 w 199415"/>
                            <a:gd name="connsiteY5" fmla="*/ 1521 h 89063"/>
                            <a:gd name="connsiteX6" fmla="*/ 0 w 199415"/>
                            <a:gd name="connsiteY6" fmla="*/ 14780 h 89063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</a:cxnLst>
                          <a:rect l="l" t="t" r="r" b="b"/>
                          <a:pathLst>
                            <a:path w="199415" h="89063">
                              <a:moveTo>
                                <a:pt x="0" y="14780"/>
                              </a:moveTo>
                              <a:cubicBezTo>
                                <a:pt x="114" y="15161"/>
                                <a:pt x="229" y="15504"/>
                                <a:pt x="381" y="15885"/>
                              </a:cubicBezTo>
                              <a:cubicBezTo>
                                <a:pt x="11697" y="49451"/>
                                <a:pt x="38100" y="80159"/>
                                <a:pt x="96241" y="88694"/>
                              </a:cubicBezTo>
                              <a:cubicBezTo>
                                <a:pt x="96774" y="88770"/>
                                <a:pt x="97346" y="88846"/>
                                <a:pt x="97879" y="88885"/>
                              </a:cubicBezTo>
                              <a:cubicBezTo>
                                <a:pt x="105575" y="89342"/>
                                <a:pt x="162344" y="91437"/>
                                <a:pt x="199416" y="54556"/>
                              </a:cubicBezTo>
                              <a:cubicBezTo>
                                <a:pt x="183375" y="28648"/>
                                <a:pt x="144247" y="7350"/>
                                <a:pt x="95974" y="1521"/>
                              </a:cubicBezTo>
                              <a:cubicBezTo>
                                <a:pt x="59169" y="-2898"/>
                                <a:pt x="24689" y="2550"/>
                                <a:pt x="0" y="14780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15F60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327" name="任意多边形: 形状 326">
                          <a:extLst>
                            <a:ext uri="{FF2B5EF4-FFF2-40B4-BE49-F238E27FC236}">
                              <a16:creationId xmlns:a16="http://schemas.microsoft.com/office/drawing/2014/main" id="{CD50A98E-C725-0367-53F8-F9EE4063C85B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2965894" y="3301387"/>
                          <a:ext cx="213328" cy="78499"/>
                        </a:xfrm>
                        <a:custGeom>
                          <a:avLst/>
                          <a:gdLst>
                            <a:gd name="connsiteX0" fmla="*/ 0 w 213328"/>
                            <a:gd name="connsiteY0" fmla="*/ 473 h 78499"/>
                            <a:gd name="connsiteX1" fmla="*/ 21031 w 213328"/>
                            <a:gd name="connsiteY1" fmla="*/ 38154 h 78499"/>
                            <a:gd name="connsiteX2" fmla="*/ 201244 w 213328"/>
                            <a:gd name="connsiteY2" fmla="*/ 65815 h 78499"/>
                            <a:gd name="connsiteX3" fmla="*/ 213322 w 213328"/>
                            <a:gd name="connsiteY3" fmla="*/ 33506 h 78499"/>
                            <a:gd name="connsiteX4" fmla="*/ 211569 w 213328"/>
                            <a:gd name="connsiteY4" fmla="*/ 33468 h 78499"/>
                            <a:gd name="connsiteX5" fmla="*/ 10401 w 213328"/>
                            <a:gd name="connsiteY5" fmla="*/ 1692 h 78499"/>
                            <a:gd name="connsiteX6" fmla="*/ 0 w 213328"/>
                            <a:gd name="connsiteY6" fmla="*/ 473 h 78499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</a:cxnLst>
                          <a:rect l="l" t="t" r="r" b="b"/>
                          <a:pathLst>
                            <a:path w="213328" h="78499">
                              <a:moveTo>
                                <a:pt x="0" y="473"/>
                              </a:moveTo>
                              <a:cubicBezTo>
                                <a:pt x="5867" y="28286"/>
                                <a:pt x="21031" y="38154"/>
                                <a:pt x="21031" y="38154"/>
                              </a:cubicBezTo>
                              <a:cubicBezTo>
                                <a:pt x="109576" y="108144"/>
                                <a:pt x="201244" y="65815"/>
                                <a:pt x="201244" y="65815"/>
                              </a:cubicBezTo>
                              <a:cubicBezTo>
                                <a:pt x="211226" y="60861"/>
                                <a:pt x="213474" y="46307"/>
                                <a:pt x="213322" y="33506"/>
                              </a:cubicBezTo>
                              <a:cubicBezTo>
                                <a:pt x="212750" y="33430"/>
                                <a:pt x="212179" y="33430"/>
                                <a:pt x="211569" y="33468"/>
                              </a:cubicBezTo>
                              <a:cubicBezTo>
                                <a:pt x="174498" y="34839"/>
                                <a:pt x="75552" y="34915"/>
                                <a:pt x="10401" y="1692"/>
                              </a:cubicBezTo>
                              <a:cubicBezTo>
                                <a:pt x="7010" y="-99"/>
                                <a:pt x="3353" y="-403"/>
                                <a:pt x="0" y="473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FFFFF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</p:grpSp>
                  <p:sp>
                    <p:nvSpPr>
                      <p:cNvPr id="324" name="任意多边形: 形状 323">
                        <a:extLst>
                          <a:ext uri="{FF2B5EF4-FFF2-40B4-BE49-F238E27FC236}">
                            <a16:creationId xmlns:a16="http://schemas.microsoft.com/office/drawing/2014/main" id="{419A68F5-00BE-2212-EA23-5845D77A20E3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3106369" y="3190608"/>
                        <a:ext cx="36230" cy="76260"/>
                      </a:xfrm>
                      <a:custGeom>
                        <a:avLst/>
                        <a:gdLst>
                          <a:gd name="connsiteX0" fmla="*/ 12230 w 36230"/>
                          <a:gd name="connsiteY0" fmla="*/ 0 h 76260"/>
                          <a:gd name="connsiteX1" fmla="*/ 23622 w 36230"/>
                          <a:gd name="connsiteY1" fmla="*/ 46596 h 76260"/>
                          <a:gd name="connsiteX2" fmla="*/ 6172 w 36230"/>
                          <a:gd name="connsiteY2" fmla="*/ 71895 h 76260"/>
                          <a:gd name="connsiteX3" fmla="*/ 0 w 36230"/>
                          <a:gd name="connsiteY3" fmla="*/ 73304 h 76260"/>
                          <a:gd name="connsiteX4" fmla="*/ 12764 w 36230"/>
                          <a:gd name="connsiteY4" fmla="*/ 76200 h 76260"/>
                          <a:gd name="connsiteX5" fmla="*/ 35319 w 36230"/>
                          <a:gd name="connsiteY5" fmla="*/ 59322 h 76260"/>
                          <a:gd name="connsiteX6" fmla="*/ 12230 w 36230"/>
                          <a:gd name="connsiteY6" fmla="*/ 0 h 76260"/>
                          <a:gd name="connsiteX7" fmla="*/ 12230 w 36230"/>
                          <a:gd name="connsiteY7" fmla="*/ 0 h 76260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</a:cxnLst>
                        <a:rect l="l" t="t" r="r" b="b"/>
                        <a:pathLst>
                          <a:path w="36230" h="76260">
                            <a:moveTo>
                              <a:pt x="12230" y="0"/>
                            </a:moveTo>
                            <a:cubicBezTo>
                              <a:pt x="15735" y="15850"/>
                              <a:pt x="21450" y="31052"/>
                              <a:pt x="23622" y="46596"/>
                            </a:cubicBezTo>
                            <a:cubicBezTo>
                              <a:pt x="25718" y="61646"/>
                              <a:pt x="21031" y="68542"/>
                              <a:pt x="6172" y="71895"/>
                            </a:cubicBezTo>
                            <a:cubicBezTo>
                              <a:pt x="4153" y="72466"/>
                              <a:pt x="2095" y="72695"/>
                              <a:pt x="0" y="73304"/>
                            </a:cubicBezTo>
                            <a:cubicBezTo>
                              <a:pt x="3962" y="74943"/>
                              <a:pt x="8191" y="76124"/>
                              <a:pt x="12764" y="76200"/>
                            </a:cubicBezTo>
                            <a:cubicBezTo>
                              <a:pt x="23089" y="77000"/>
                              <a:pt x="33147" y="69761"/>
                              <a:pt x="35319" y="59322"/>
                            </a:cubicBezTo>
                            <a:cubicBezTo>
                              <a:pt x="39814" y="38138"/>
                              <a:pt x="26975" y="14211"/>
                              <a:pt x="12230" y="0"/>
                            </a:cubicBezTo>
                            <a:lnTo>
                              <a:pt x="12230" y="0"/>
                            </a:lnTo>
                            <a:close/>
                          </a:path>
                        </a:pathLst>
                      </a:custGeom>
                      <a:solidFill>
                        <a:srgbClr val="6B1C1D"/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</p:grpSp>
                <p:sp>
                  <p:nvSpPr>
                    <p:cNvPr id="318" name="任意多边形: 形状 317">
                      <a:extLst>
                        <a:ext uri="{FF2B5EF4-FFF2-40B4-BE49-F238E27FC236}">
                          <a16:creationId xmlns:a16="http://schemas.microsoft.com/office/drawing/2014/main" id="{BC0A0277-ECED-DA70-4BDA-BD9A7D69B31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576922" y="2570671"/>
                      <a:ext cx="1000317" cy="640988"/>
                    </a:xfrm>
                    <a:custGeom>
                      <a:avLst/>
                      <a:gdLst>
                        <a:gd name="connsiteX0" fmla="*/ 960319 w 1000317"/>
                        <a:gd name="connsiteY0" fmla="*/ 449515 h 640988"/>
                        <a:gd name="connsiteX1" fmla="*/ 998229 w 1000317"/>
                        <a:gd name="connsiteY1" fmla="*/ 571854 h 640988"/>
                        <a:gd name="connsiteX2" fmla="*/ 905684 w 1000317"/>
                        <a:gd name="connsiteY2" fmla="*/ 633576 h 640988"/>
                        <a:gd name="connsiteX3" fmla="*/ 873833 w 1000317"/>
                        <a:gd name="connsiteY3" fmla="*/ 600277 h 640988"/>
                        <a:gd name="connsiteX4" fmla="*/ 871089 w 1000317"/>
                        <a:gd name="connsiteY4" fmla="*/ 442695 h 640988"/>
                        <a:gd name="connsiteX5" fmla="*/ 741930 w 1000317"/>
                        <a:gd name="connsiteY5" fmla="*/ 415301 h 640988"/>
                        <a:gd name="connsiteX6" fmla="*/ 683942 w 1000317"/>
                        <a:gd name="connsiteY6" fmla="*/ 336092 h 640988"/>
                        <a:gd name="connsiteX7" fmla="*/ 559012 w 1000317"/>
                        <a:gd name="connsiteY7" fmla="*/ 368781 h 640988"/>
                        <a:gd name="connsiteX8" fmla="*/ 416671 w 1000317"/>
                        <a:gd name="connsiteY8" fmla="*/ 203465 h 640988"/>
                        <a:gd name="connsiteX9" fmla="*/ 345919 w 1000317"/>
                        <a:gd name="connsiteY9" fmla="*/ 344245 h 640988"/>
                        <a:gd name="connsiteX10" fmla="*/ 196453 w 1000317"/>
                        <a:gd name="connsiteY10" fmla="*/ 354989 h 640988"/>
                        <a:gd name="connsiteX11" fmla="*/ 204911 w 1000317"/>
                        <a:gd name="connsiteY11" fmla="*/ 489711 h 640988"/>
                        <a:gd name="connsiteX12" fmla="*/ 113280 w 1000317"/>
                        <a:gd name="connsiteY12" fmla="*/ 583703 h 640988"/>
                        <a:gd name="connsiteX13" fmla="*/ 8391 w 1000317"/>
                        <a:gd name="connsiteY13" fmla="*/ 547737 h 640988"/>
                        <a:gd name="connsiteX14" fmla="*/ 14601 w 1000317"/>
                        <a:gd name="connsiteY14" fmla="*/ 418845 h 640988"/>
                        <a:gd name="connsiteX15" fmla="*/ 126615 w 1000317"/>
                        <a:gd name="connsiteY15" fmla="*/ 264540 h 640988"/>
                        <a:gd name="connsiteX16" fmla="*/ 211197 w 1000317"/>
                        <a:gd name="connsiteY16" fmla="*/ 72935 h 640988"/>
                        <a:gd name="connsiteX17" fmla="*/ 412403 w 1000317"/>
                        <a:gd name="connsiteY17" fmla="*/ 131075 h 640988"/>
                        <a:gd name="connsiteX18" fmla="*/ 628850 w 1000317"/>
                        <a:gd name="connsiteY18" fmla="*/ 3936 h 640988"/>
                        <a:gd name="connsiteX19" fmla="*/ 814854 w 1000317"/>
                        <a:gd name="connsiteY19" fmla="*/ 160489 h 640988"/>
                        <a:gd name="connsiteX20" fmla="*/ 856230 w 1000317"/>
                        <a:gd name="connsiteY20" fmla="*/ 258787 h 640988"/>
                        <a:gd name="connsiteX21" fmla="*/ 906103 w 1000317"/>
                        <a:gd name="connsiteY21" fmla="*/ 314679 h 640988"/>
                        <a:gd name="connsiteX22" fmla="*/ 932621 w 1000317"/>
                        <a:gd name="connsiteY22" fmla="*/ 370953 h 640988"/>
                        <a:gd name="connsiteX23" fmla="*/ 960319 w 1000317"/>
                        <a:gd name="connsiteY23" fmla="*/ 449515 h 64098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</a:cxnLst>
                      <a:rect l="l" t="t" r="r" b="b"/>
                      <a:pathLst>
                        <a:path w="1000317" h="640988">
                          <a:moveTo>
                            <a:pt x="960319" y="449515"/>
                          </a:moveTo>
                          <a:cubicBezTo>
                            <a:pt x="973921" y="489978"/>
                            <a:pt x="986532" y="530783"/>
                            <a:pt x="998229" y="571854"/>
                          </a:cubicBezTo>
                          <a:cubicBezTo>
                            <a:pt x="1012707" y="622832"/>
                            <a:pt x="948699" y="656703"/>
                            <a:pt x="905684" y="633576"/>
                          </a:cubicBezTo>
                          <a:cubicBezTo>
                            <a:pt x="891968" y="626223"/>
                            <a:pt x="881719" y="613688"/>
                            <a:pt x="873833" y="600277"/>
                          </a:cubicBezTo>
                          <a:cubicBezTo>
                            <a:pt x="845905" y="552957"/>
                            <a:pt x="844838" y="490930"/>
                            <a:pt x="871089" y="442695"/>
                          </a:cubicBezTo>
                          <a:cubicBezTo>
                            <a:pt x="826589" y="448029"/>
                            <a:pt x="780411" y="438238"/>
                            <a:pt x="741930" y="415301"/>
                          </a:cubicBezTo>
                          <a:cubicBezTo>
                            <a:pt x="712708" y="397890"/>
                            <a:pt x="686457" y="370039"/>
                            <a:pt x="683942" y="336092"/>
                          </a:cubicBezTo>
                          <a:cubicBezTo>
                            <a:pt x="660168" y="378687"/>
                            <a:pt x="600313" y="383869"/>
                            <a:pt x="559012" y="368781"/>
                          </a:cubicBezTo>
                          <a:cubicBezTo>
                            <a:pt x="487499" y="342683"/>
                            <a:pt x="450541" y="266750"/>
                            <a:pt x="416671" y="203465"/>
                          </a:cubicBezTo>
                          <a:cubicBezTo>
                            <a:pt x="409203" y="256729"/>
                            <a:pt x="387638" y="310298"/>
                            <a:pt x="345919" y="344245"/>
                          </a:cubicBezTo>
                          <a:cubicBezTo>
                            <a:pt x="304199" y="378154"/>
                            <a:pt x="239696" y="386955"/>
                            <a:pt x="196453" y="354989"/>
                          </a:cubicBezTo>
                          <a:cubicBezTo>
                            <a:pt x="212112" y="398004"/>
                            <a:pt x="217979" y="445858"/>
                            <a:pt x="204911" y="489711"/>
                          </a:cubicBezTo>
                          <a:cubicBezTo>
                            <a:pt x="191842" y="533564"/>
                            <a:pt x="157629" y="572464"/>
                            <a:pt x="113280" y="583703"/>
                          </a:cubicBezTo>
                          <a:cubicBezTo>
                            <a:pt x="78914" y="592390"/>
                            <a:pt x="27441" y="580960"/>
                            <a:pt x="8391" y="547737"/>
                          </a:cubicBezTo>
                          <a:cubicBezTo>
                            <a:pt x="-10316" y="515085"/>
                            <a:pt x="7019" y="453592"/>
                            <a:pt x="14601" y="418845"/>
                          </a:cubicBezTo>
                          <a:cubicBezTo>
                            <a:pt x="29003" y="352741"/>
                            <a:pt x="59940" y="276046"/>
                            <a:pt x="126615" y="264540"/>
                          </a:cubicBezTo>
                          <a:cubicBezTo>
                            <a:pt x="103908" y="191807"/>
                            <a:pt x="142160" y="105206"/>
                            <a:pt x="211197" y="72935"/>
                          </a:cubicBezTo>
                          <a:cubicBezTo>
                            <a:pt x="280235" y="40702"/>
                            <a:pt x="371179" y="66991"/>
                            <a:pt x="412403" y="131075"/>
                          </a:cubicBezTo>
                          <a:cubicBezTo>
                            <a:pt x="430920" y="39826"/>
                            <a:pt x="537829" y="-15686"/>
                            <a:pt x="628850" y="3936"/>
                          </a:cubicBezTo>
                          <a:cubicBezTo>
                            <a:pt x="708059" y="21005"/>
                            <a:pt x="781669" y="87794"/>
                            <a:pt x="814854" y="160489"/>
                          </a:cubicBezTo>
                          <a:cubicBezTo>
                            <a:pt x="830170" y="194055"/>
                            <a:pt x="831503" y="229564"/>
                            <a:pt x="856230" y="258787"/>
                          </a:cubicBezTo>
                          <a:cubicBezTo>
                            <a:pt x="872385" y="277875"/>
                            <a:pt x="891968" y="294067"/>
                            <a:pt x="906103" y="314679"/>
                          </a:cubicBezTo>
                          <a:cubicBezTo>
                            <a:pt x="917876" y="331824"/>
                            <a:pt x="925420" y="351446"/>
                            <a:pt x="932621" y="370953"/>
                          </a:cubicBezTo>
                          <a:cubicBezTo>
                            <a:pt x="942222" y="396975"/>
                            <a:pt x="951480" y="423188"/>
                            <a:pt x="960319" y="449515"/>
                          </a:cubicBezTo>
                          <a:close/>
                        </a:path>
                      </a:pathLst>
                    </a:custGeom>
                    <a:solidFill>
                      <a:srgbClr val="5B1818"/>
                    </a:solidFill>
                    <a:ln w="38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305" name="任意多边形: 形状 304">
                    <a:extLst>
                      <a:ext uri="{FF2B5EF4-FFF2-40B4-BE49-F238E27FC236}">
                        <a16:creationId xmlns:a16="http://schemas.microsoft.com/office/drawing/2014/main" id="{EDEB5FD8-0474-98CF-C356-10BC008A38EA}"/>
                      </a:ext>
                    </a:extLst>
                  </p:cNvPr>
                  <p:cNvSpPr/>
                  <p:nvPr/>
                </p:nvSpPr>
                <p:spPr>
                  <a:xfrm>
                    <a:off x="1995513" y="2806009"/>
                    <a:ext cx="402911" cy="405056"/>
                  </a:xfrm>
                  <a:custGeom>
                    <a:avLst/>
                    <a:gdLst>
                      <a:gd name="connsiteX0" fmla="*/ 224040 w 402911"/>
                      <a:gd name="connsiteY0" fmla="*/ 159009 h 405056"/>
                      <a:gd name="connsiteX1" fmla="*/ 124865 w 402911"/>
                      <a:gd name="connsiteY1" fmla="*/ 513 h 405056"/>
                      <a:gd name="connsiteX2" fmla="*/ 151154 w 402911"/>
                      <a:gd name="connsiteY2" fmla="*/ 153408 h 405056"/>
                      <a:gd name="connsiteX3" fmla="*/ 49389 w 402911"/>
                      <a:gd name="connsiteY3" fmla="*/ 61587 h 405056"/>
                      <a:gd name="connsiteX4" fmla="*/ 46989 w 402911"/>
                      <a:gd name="connsiteY4" fmla="*/ 62578 h 405056"/>
                      <a:gd name="connsiteX5" fmla="*/ 42912 w 402911"/>
                      <a:gd name="connsiteY5" fmla="*/ 94810 h 405056"/>
                      <a:gd name="connsiteX6" fmla="*/ 71106 w 402911"/>
                      <a:gd name="connsiteY6" fmla="*/ 145636 h 405056"/>
                      <a:gd name="connsiteX7" fmla="*/ 109511 w 402911"/>
                      <a:gd name="connsiteY7" fmla="*/ 206786 h 405056"/>
                      <a:gd name="connsiteX8" fmla="*/ 69354 w 402911"/>
                      <a:gd name="connsiteY8" fmla="*/ 172420 h 405056"/>
                      <a:gd name="connsiteX9" fmla="*/ 23405 w 402911"/>
                      <a:gd name="connsiteY9" fmla="*/ 140645 h 405056"/>
                      <a:gd name="connsiteX10" fmla="*/ 1002 w 402911"/>
                      <a:gd name="connsiteY10" fmla="*/ 161104 h 405056"/>
                      <a:gd name="connsiteX11" fmla="*/ 26834 w 402911"/>
                      <a:gd name="connsiteY11" fmla="*/ 193337 h 405056"/>
                      <a:gd name="connsiteX12" fmla="*/ 62077 w 402911"/>
                      <a:gd name="connsiteY12" fmla="*/ 232580 h 405056"/>
                      <a:gd name="connsiteX13" fmla="*/ 88328 w 402911"/>
                      <a:gd name="connsiteY13" fmla="*/ 296664 h 405056"/>
                      <a:gd name="connsiteX14" fmla="*/ 137972 w 402911"/>
                      <a:gd name="connsiteY14" fmla="*/ 368140 h 405056"/>
                      <a:gd name="connsiteX15" fmla="*/ 204456 w 402911"/>
                      <a:gd name="connsiteY15" fmla="*/ 404906 h 405056"/>
                      <a:gd name="connsiteX16" fmla="*/ 230974 w 402911"/>
                      <a:gd name="connsiteY16" fmla="*/ 402049 h 405056"/>
                      <a:gd name="connsiteX17" fmla="*/ 324319 w 402911"/>
                      <a:gd name="connsiteY17" fmla="*/ 383151 h 405056"/>
                      <a:gd name="connsiteX18" fmla="*/ 345617 w 402911"/>
                      <a:gd name="connsiteY18" fmla="*/ 297350 h 405056"/>
                      <a:gd name="connsiteX19" fmla="*/ 381278 w 402911"/>
                      <a:gd name="connsiteY19" fmla="*/ 254373 h 405056"/>
                      <a:gd name="connsiteX20" fmla="*/ 398766 w 402911"/>
                      <a:gd name="connsiteY20" fmla="*/ 194709 h 405056"/>
                      <a:gd name="connsiteX21" fmla="*/ 402386 w 402911"/>
                      <a:gd name="connsiteY21" fmla="*/ 160419 h 405056"/>
                      <a:gd name="connsiteX22" fmla="*/ 387755 w 402911"/>
                      <a:gd name="connsiteY22" fmla="*/ 115041 h 405056"/>
                      <a:gd name="connsiteX23" fmla="*/ 374116 w 402911"/>
                      <a:gd name="connsiteY23" fmla="*/ 112146 h 405056"/>
                      <a:gd name="connsiteX24" fmla="*/ 367220 w 402911"/>
                      <a:gd name="connsiteY24" fmla="*/ 115194 h 405056"/>
                      <a:gd name="connsiteX25" fmla="*/ 336016 w 402911"/>
                      <a:gd name="connsiteY25" fmla="*/ 154208 h 405056"/>
                      <a:gd name="connsiteX26" fmla="*/ 320738 w 402911"/>
                      <a:gd name="connsiteY26" fmla="*/ 200690 h 405056"/>
                      <a:gd name="connsiteX27" fmla="*/ 309422 w 402911"/>
                      <a:gd name="connsiteY27" fmla="*/ 210558 h 405056"/>
                      <a:gd name="connsiteX28" fmla="*/ 302640 w 402911"/>
                      <a:gd name="connsiteY28" fmla="*/ 205719 h 405056"/>
                      <a:gd name="connsiteX29" fmla="*/ 284276 w 402911"/>
                      <a:gd name="connsiteY29" fmla="*/ 148684 h 405056"/>
                      <a:gd name="connsiteX30" fmla="*/ 265302 w 402911"/>
                      <a:gd name="connsiteY30" fmla="*/ 61701 h 405056"/>
                      <a:gd name="connsiteX31" fmla="*/ 224002 w 402911"/>
                      <a:gd name="connsiteY31" fmla="*/ 17353 h 405056"/>
                      <a:gd name="connsiteX32" fmla="*/ 224040 w 402911"/>
                      <a:gd name="connsiteY32" fmla="*/ 159009 h 40505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</a:cxnLst>
                    <a:rect l="l" t="t" r="r" b="b"/>
                    <a:pathLst>
                      <a:path w="402911" h="405056">
                        <a:moveTo>
                          <a:pt x="224040" y="159009"/>
                        </a:moveTo>
                        <a:cubicBezTo>
                          <a:pt x="213296" y="133520"/>
                          <a:pt x="161822" y="-9622"/>
                          <a:pt x="124865" y="513"/>
                        </a:cubicBezTo>
                        <a:cubicBezTo>
                          <a:pt x="124865" y="513"/>
                          <a:pt x="84708" y="7866"/>
                          <a:pt x="151154" y="153408"/>
                        </a:cubicBezTo>
                        <a:cubicBezTo>
                          <a:pt x="124713" y="116261"/>
                          <a:pt x="71564" y="57358"/>
                          <a:pt x="49389" y="61587"/>
                        </a:cubicBezTo>
                        <a:cubicBezTo>
                          <a:pt x="48551" y="61854"/>
                          <a:pt x="47751" y="62159"/>
                          <a:pt x="46989" y="62578"/>
                        </a:cubicBezTo>
                        <a:cubicBezTo>
                          <a:pt x="35673" y="68826"/>
                          <a:pt x="40207" y="86009"/>
                          <a:pt x="42912" y="94810"/>
                        </a:cubicBezTo>
                        <a:cubicBezTo>
                          <a:pt x="48856" y="114203"/>
                          <a:pt x="59410" y="129138"/>
                          <a:pt x="71106" y="145636"/>
                        </a:cubicBezTo>
                        <a:cubicBezTo>
                          <a:pt x="85051" y="165295"/>
                          <a:pt x="95643" y="186936"/>
                          <a:pt x="109511" y="206786"/>
                        </a:cubicBezTo>
                        <a:cubicBezTo>
                          <a:pt x="96214" y="195280"/>
                          <a:pt x="83260" y="183355"/>
                          <a:pt x="69354" y="172420"/>
                        </a:cubicBezTo>
                        <a:cubicBezTo>
                          <a:pt x="55676" y="161600"/>
                          <a:pt x="41122" y="146131"/>
                          <a:pt x="23405" y="140645"/>
                        </a:cubicBezTo>
                        <a:cubicBezTo>
                          <a:pt x="5460" y="135120"/>
                          <a:pt x="-3074" y="146093"/>
                          <a:pt x="1002" y="161104"/>
                        </a:cubicBezTo>
                        <a:cubicBezTo>
                          <a:pt x="4660" y="174478"/>
                          <a:pt x="17233" y="183088"/>
                          <a:pt x="26834" y="193337"/>
                        </a:cubicBezTo>
                        <a:cubicBezTo>
                          <a:pt x="38912" y="206177"/>
                          <a:pt x="51409" y="218750"/>
                          <a:pt x="62077" y="232580"/>
                        </a:cubicBezTo>
                        <a:cubicBezTo>
                          <a:pt x="77660" y="252811"/>
                          <a:pt x="80060" y="273918"/>
                          <a:pt x="88328" y="296664"/>
                        </a:cubicBezTo>
                        <a:cubicBezTo>
                          <a:pt x="98081" y="323525"/>
                          <a:pt x="115455" y="348099"/>
                          <a:pt x="137972" y="368140"/>
                        </a:cubicBezTo>
                        <a:cubicBezTo>
                          <a:pt x="154126" y="382542"/>
                          <a:pt x="180072" y="403039"/>
                          <a:pt x="204456" y="404906"/>
                        </a:cubicBezTo>
                        <a:cubicBezTo>
                          <a:pt x="213372" y="405592"/>
                          <a:pt x="222249" y="403801"/>
                          <a:pt x="230974" y="402049"/>
                        </a:cubicBezTo>
                        <a:cubicBezTo>
                          <a:pt x="262102" y="395762"/>
                          <a:pt x="293191" y="389476"/>
                          <a:pt x="324319" y="383151"/>
                        </a:cubicBezTo>
                        <a:cubicBezTo>
                          <a:pt x="324243" y="355186"/>
                          <a:pt x="328815" y="321810"/>
                          <a:pt x="345617" y="297350"/>
                        </a:cubicBezTo>
                        <a:cubicBezTo>
                          <a:pt x="356056" y="282148"/>
                          <a:pt x="371411" y="269842"/>
                          <a:pt x="381278" y="254373"/>
                        </a:cubicBezTo>
                        <a:cubicBezTo>
                          <a:pt x="392823" y="236352"/>
                          <a:pt x="396252" y="215282"/>
                          <a:pt x="398766" y="194709"/>
                        </a:cubicBezTo>
                        <a:cubicBezTo>
                          <a:pt x="400176" y="183279"/>
                          <a:pt x="401395" y="171849"/>
                          <a:pt x="402386" y="160419"/>
                        </a:cubicBezTo>
                        <a:cubicBezTo>
                          <a:pt x="403834" y="143959"/>
                          <a:pt x="403262" y="124414"/>
                          <a:pt x="387755" y="115041"/>
                        </a:cubicBezTo>
                        <a:cubicBezTo>
                          <a:pt x="383793" y="112641"/>
                          <a:pt x="378802" y="111155"/>
                          <a:pt x="374116" y="112146"/>
                        </a:cubicBezTo>
                        <a:cubicBezTo>
                          <a:pt x="371601" y="112679"/>
                          <a:pt x="369353" y="113860"/>
                          <a:pt x="367220" y="115194"/>
                        </a:cubicBezTo>
                        <a:cubicBezTo>
                          <a:pt x="352132" y="124452"/>
                          <a:pt x="342416" y="139082"/>
                          <a:pt x="336016" y="154208"/>
                        </a:cubicBezTo>
                        <a:cubicBezTo>
                          <a:pt x="329653" y="169334"/>
                          <a:pt x="326148" y="185260"/>
                          <a:pt x="320738" y="200690"/>
                        </a:cubicBezTo>
                        <a:cubicBezTo>
                          <a:pt x="319023" y="205605"/>
                          <a:pt x="315175" y="211511"/>
                          <a:pt x="309422" y="210558"/>
                        </a:cubicBezTo>
                        <a:cubicBezTo>
                          <a:pt x="306488" y="210063"/>
                          <a:pt x="304355" y="207853"/>
                          <a:pt x="302640" y="205719"/>
                        </a:cubicBezTo>
                        <a:cubicBezTo>
                          <a:pt x="290372" y="190365"/>
                          <a:pt x="287286" y="166781"/>
                          <a:pt x="284276" y="148684"/>
                        </a:cubicBezTo>
                        <a:cubicBezTo>
                          <a:pt x="279399" y="119270"/>
                          <a:pt x="272236" y="90734"/>
                          <a:pt x="265302" y="61701"/>
                        </a:cubicBezTo>
                        <a:cubicBezTo>
                          <a:pt x="261492" y="45776"/>
                          <a:pt x="248843" y="14534"/>
                          <a:pt x="224002" y="17353"/>
                        </a:cubicBezTo>
                        <a:cubicBezTo>
                          <a:pt x="224078" y="17277"/>
                          <a:pt x="194931" y="21468"/>
                          <a:pt x="224040" y="159009"/>
                        </a:cubicBezTo>
                        <a:close/>
                      </a:path>
                    </a:pathLst>
                  </a:custGeom>
                  <a:solidFill>
                    <a:srgbClr val="F8A374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06" name="任意多边形: 形状 305">
                    <a:extLst>
                      <a:ext uri="{FF2B5EF4-FFF2-40B4-BE49-F238E27FC236}">
                        <a16:creationId xmlns:a16="http://schemas.microsoft.com/office/drawing/2014/main" id="{B6FDAF2F-38CD-2B18-3E05-09E0234711F3}"/>
                      </a:ext>
                    </a:extLst>
                  </p:cNvPr>
                  <p:cNvSpPr/>
                  <p:nvPr/>
                </p:nvSpPr>
                <p:spPr>
                  <a:xfrm>
                    <a:off x="3126257" y="4143298"/>
                    <a:ext cx="485543" cy="555375"/>
                  </a:xfrm>
                  <a:custGeom>
                    <a:avLst/>
                    <a:gdLst>
                      <a:gd name="connsiteX0" fmla="*/ 485318 w 485543"/>
                      <a:gd name="connsiteY0" fmla="*/ 458533 h 555375"/>
                      <a:gd name="connsiteX1" fmla="*/ 475450 w 485543"/>
                      <a:gd name="connsiteY1" fmla="*/ 506692 h 555375"/>
                      <a:gd name="connsiteX2" fmla="*/ 156286 w 485543"/>
                      <a:gd name="connsiteY2" fmla="*/ 345034 h 555375"/>
                      <a:gd name="connsiteX3" fmla="*/ 25718 w 485543"/>
                      <a:gd name="connsiteY3" fmla="*/ 122873 h 555375"/>
                      <a:gd name="connsiteX4" fmla="*/ 0 w 485543"/>
                      <a:gd name="connsiteY4" fmla="*/ 79134 h 555375"/>
                      <a:gd name="connsiteX5" fmla="*/ 105537 w 485543"/>
                      <a:gd name="connsiteY5" fmla="*/ 0 h 555375"/>
                      <a:gd name="connsiteX6" fmla="*/ 485318 w 485543"/>
                      <a:gd name="connsiteY6" fmla="*/ 458533 h 5553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485543" h="555375">
                        <a:moveTo>
                          <a:pt x="485318" y="458533"/>
                        </a:moveTo>
                        <a:cubicBezTo>
                          <a:pt x="484480" y="474840"/>
                          <a:pt x="481317" y="490918"/>
                          <a:pt x="475450" y="506692"/>
                        </a:cubicBezTo>
                        <a:cubicBezTo>
                          <a:pt x="475450" y="506692"/>
                          <a:pt x="375513" y="690067"/>
                          <a:pt x="156286" y="345034"/>
                        </a:cubicBezTo>
                        <a:lnTo>
                          <a:pt x="25718" y="122873"/>
                        </a:lnTo>
                        <a:lnTo>
                          <a:pt x="0" y="79134"/>
                        </a:lnTo>
                        <a:lnTo>
                          <a:pt x="105537" y="0"/>
                        </a:lnTo>
                        <a:cubicBezTo>
                          <a:pt x="105537" y="0"/>
                          <a:pt x="496252" y="245288"/>
                          <a:pt x="485318" y="458533"/>
                        </a:cubicBezTo>
                        <a:close/>
                      </a:path>
                    </a:pathLst>
                  </a:custGeom>
                  <a:solidFill>
                    <a:srgbClr val="F8A374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07" name="任意多边形: 形状 306">
                    <a:extLst>
                      <a:ext uri="{FF2B5EF4-FFF2-40B4-BE49-F238E27FC236}">
                        <a16:creationId xmlns:a16="http://schemas.microsoft.com/office/drawing/2014/main" id="{2AB64256-E94B-E6E4-9D19-D2424F4FEFDC}"/>
                      </a:ext>
                    </a:extLst>
                  </p:cNvPr>
                  <p:cNvSpPr/>
                  <p:nvPr/>
                </p:nvSpPr>
                <p:spPr>
                  <a:xfrm>
                    <a:off x="3027315" y="3993966"/>
                    <a:ext cx="259985" cy="246718"/>
                  </a:xfrm>
                  <a:custGeom>
                    <a:avLst/>
                    <a:gdLst>
                      <a:gd name="connsiteX0" fmla="*/ 233054 w 259985"/>
                      <a:gd name="connsiteY0" fmla="*/ 205301 h 246718"/>
                      <a:gd name="connsiteX1" fmla="*/ 259952 w 259985"/>
                      <a:gd name="connsiteY1" fmla="*/ 167392 h 246718"/>
                      <a:gd name="connsiteX2" fmla="*/ 206498 w 259985"/>
                      <a:gd name="connsiteY2" fmla="*/ 27717 h 246718"/>
                      <a:gd name="connsiteX3" fmla="*/ 168779 w 259985"/>
                      <a:gd name="connsiteY3" fmla="*/ 818 h 246718"/>
                      <a:gd name="connsiteX4" fmla="*/ 139480 w 259985"/>
                      <a:gd name="connsiteY4" fmla="*/ 38157 h 246718"/>
                      <a:gd name="connsiteX5" fmla="*/ 122754 w 259985"/>
                      <a:gd name="connsiteY5" fmla="*/ 20402 h 246718"/>
                      <a:gd name="connsiteX6" fmla="*/ 99475 w 259985"/>
                      <a:gd name="connsiteY6" fmla="*/ 16287 h 246718"/>
                      <a:gd name="connsiteX7" fmla="*/ 89074 w 259985"/>
                      <a:gd name="connsiteY7" fmla="*/ 71723 h 246718"/>
                      <a:gd name="connsiteX8" fmla="*/ 52841 w 259985"/>
                      <a:gd name="connsiteY8" fmla="*/ 55911 h 246718"/>
                      <a:gd name="connsiteX9" fmla="*/ 36496 w 259985"/>
                      <a:gd name="connsiteY9" fmla="*/ 81628 h 246718"/>
                      <a:gd name="connsiteX10" fmla="*/ 40801 w 259985"/>
                      <a:gd name="connsiteY10" fmla="*/ 112223 h 246718"/>
                      <a:gd name="connsiteX11" fmla="*/ 3196 w 259985"/>
                      <a:gd name="connsiteY11" fmla="*/ 120262 h 246718"/>
                      <a:gd name="connsiteX12" fmla="*/ 19465 w 259985"/>
                      <a:gd name="connsiteY12" fmla="*/ 173793 h 246718"/>
                      <a:gd name="connsiteX13" fmla="*/ 149691 w 259985"/>
                      <a:gd name="connsiteY13" fmla="*/ 244811 h 246718"/>
                      <a:gd name="connsiteX14" fmla="*/ 219604 w 259985"/>
                      <a:gd name="connsiteY14" fmla="*/ 213721 h 246718"/>
                      <a:gd name="connsiteX15" fmla="*/ 233054 w 259985"/>
                      <a:gd name="connsiteY15" fmla="*/ 205301 h 2467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</a:cxnLst>
                    <a:rect l="l" t="t" r="r" b="b"/>
                    <a:pathLst>
                      <a:path w="259985" h="246718">
                        <a:moveTo>
                          <a:pt x="233054" y="205301"/>
                        </a:moveTo>
                        <a:cubicBezTo>
                          <a:pt x="247113" y="195700"/>
                          <a:pt x="260752" y="185642"/>
                          <a:pt x="259952" y="167392"/>
                        </a:cubicBezTo>
                        <a:cubicBezTo>
                          <a:pt x="257743" y="117024"/>
                          <a:pt x="233282" y="70465"/>
                          <a:pt x="206498" y="27717"/>
                        </a:cubicBezTo>
                        <a:cubicBezTo>
                          <a:pt x="198573" y="15068"/>
                          <a:pt x="185962" y="-4210"/>
                          <a:pt x="168779" y="818"/>
                        </a:cubicBezTo>
                        <a:cubicBezTo>
                          <a:pt x="152739" y="5543"/>
                          <a:pt x="137689" y="20478"/>
                          <a:pt x="139480" y="38157"/>
                        </a:cubicBezTo>
                        <a:cubicBezTo>
                          <a:pt x="134680" y="31527"/>
                          <a:pt x="129536" y="24974"/>
                          <a:pt x="122754" y="20402"/>
                        </a:cubicBezTo>
                        <a:cubicBezTo>
                          <a:pt x="115972" y="15868"/>
                          <a:pt x="107171" y="13582"/>
                          <a:pt x="99475" y="16287"/>
                        </a:cubicBezTo>
                        <a:cubicBezTo>
                          <a:pt x="80235" y="23069"/>
                          <a:pt x="80273" y="57282"/>
                          <a:pt x="89074" y="71723"/>
                        </a:cubicBezTo>
                        <a:cubicBezTo>
                          <a:pt x="82102" y="60254"/>
                          <a:pt x="65871" y="48101"/>
                          <a:pt x="52841" y="55911"/>
                        </a:cubicBezTo>
                        <a:cubicBezTo>
                          <a:pt x="43849" y="61321"/>
                          <a:pt x="38172" y="71265"/>
                          <a:pt x="36496" y="81628"/>
                        </a:cubicBezTo>
                        <a:cubicBezTo>
                          <a:pt x="34858" y="91878"/>
                          <a:pt x="36724" y="102736"/>
                          <a:pt x="40801" y="112223"/>
                        </a:cubicBezTo>
                        <a:cubicBezTo>
                          <a:pt x="24799" y="100565"/>
                          <a:pt x="12188" y="101860"/>
                          <a:pt x="3196" y="120262"/>
                        </a:cubicBezTo>
                        <a:cubicBezTo>
                          <a:pt x="-6443" y="139922"/>
                          <a:pt x="7692" y="158591"/>
                          <a:pt x="19465" y="173793"/>
                        </a:cubicBezTo>
                        <a:cubicBezTo>
                          <a:pt x="51240" y="214826"/>
                          <a:pt x="93150" y="256165"/>
                          <a:pt x="149691" y="244811"/>
                        </a:cubicBezTo>
                        <a:cubicBezTo>
                          <a:pt x="174837" y="239782"/>
                          <a:pt x="197621" y="226942"/>
                          <a:pt x="219604" y="213721"/>
                        </a:cubicBezTo>
                        <a:cubicBezTo>
                          <a:pt x="224138" y="211055"/>
                          <a:pt x="228710" y="208273"/>
                          <a:pt x="233054" y="205301"/>
                        </a:cubicBezTo>
                        <a:close/>
                      </a:path>
                    </a:pathLst>
                  </a:custGeom>
                  <a:solidFill>
                    <a:srgbClr val="F8A374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283" name="任意多边形: 形状 282">
                  <a:extLst>
                    <a:ext uri="{FF2B5EF4-FFF2-40B4-BE49-F238E27FC236}">
                      <a16:creationId xmlns:a16="http://schemas.microsoft.com/office/drawing/2014/main" id="{0C454148-BDCF-51E2-79E7-CFFE3164E11E}"/>
                    </a:ext>
                  </a:extLst>
                </p:cNvPr>
                <p:cNvSpPr/>
                <p:nvPr/>
              </p:nvSpPr>
              <p:spPr>
                <a:xfrm>
                  <a:off x="2826677" y="2537366"/>
                  <a:ext cx="249478" cy="58195"/>
                </a:xfrm>
                <a:custGeom>
                  <a:avLst/>
                  <a:gdLst>
                    <a:gd name="connsiteX0" fmla="*/ 249403 w 249478"/>
                    <a:gd name="connsiteY0" fmla="*/ 58196 h 58195"/>
                    <a:gd name="connsiteX1" fmla="*/ 242087 w 249478"/>
                    <a:gd name="connsiteY1" fmla="*/ 55033 h 58195"/>
                    <a:gd name="connsiteX2" fmla="*/ 0 w 249478"/>
                    <a:gd name="connsiteY2" fmla="*/ 25049 h 58195"/>
                    <a:gd name="connsiteX3" fmla="*/ 52845 w 249478"/>
                    <a:gd name="connsiteY3" fmla="*/ 8132 h 58195"/>
                    <a:gd name="connsiteX4" fmla="*/ 188938 w 249478"/>
                    <a:gd name="connsiteY4" fmla="*/ 12933 h 58195"/>
                    <a:gd name="connsiteX5" fmla="*/ 249403 w 249478"/>
                    <a:gd name="connsiteY5" fmla="*/ 58196 h 581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49478" h="58195">
                      <a:moveTo>
                        <a:pt x="249403" y="58196"/>
                      </a:moveTo>
                      <a:cubicBezTo>
                        <a:pt x="246926" y="57091"/>
                        <a:pt x="244526" y="56062"/>
                        <a:pt x="242087" y="55033"/>
                      </a:cubicBezTo>
                      <a:cubicBezTo>
                        <a:pt x="129921" y="7637"/>
                        <a:pt x="38329" y="17390"/>
                        <a:pt x="0" y="25049"/>
                      </a:cubicBezTo>
                      <a:cubicBezTo>
                        <a:pt x="17107" y="18114"/>
                        <a:pt x="34785" y="12476"/>
                        <a:pt x="52845" y="8132"/>
                      </a:cubicBezTo>
                      <a:cubicBezTo>
                        <a:pt x="93383" y="-1545"/>
                        <a:pt x="148857" y="-5470"/>
                        <a:pt x="188938" y="12933"/>
                      </a:cubicBezTo>
                      <a:cubicBezTo>
                        <a:pt x="195034" y="15714"/>
                        <a:pt x="251841" y="54881"/>
                        <a:pt x="249403" y="58196"/>
                      </a:cubicBezTo>
                      <a:close/>
                    </a:path>
                  </a:pathLst>
                </a:custGeom>
                <a:solidFill>
                  <a:srgbClr val="A62E2E"/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64" name="图形 1039">
                <a:extLst>
                  <a:ext uri="{FF2B5EF4-FFF2-40B4-BE49-F238E27FC236}">
                    <a16:creationId xmlns:a16="http://schemas.microsoft.com/office/drawing/2014/main" id="{5A7A21C9-BFCB-C01F-6AD7-BEF36A7CE194}"/>
                  </a:ext>
                </a:extLst>
              </p:cNvPr>
              <p:cNvGrpSpPr/>
              <p:nvPr/>
            </p:nvGrpSpPr>
            <p:grpSpPr>
              <a:xfrm>
                <a:off x="2345931" y="4640846"/>
                <a:ext cx="1008240" cy="531990"/>
                <a:chOff x="2345931" y="4640846"/>
                <a:chExt cx="1008240" cy="531990"/>
              </a:xfrm>
              <a:solidFill>
                <a:srgbClr val="1BAAAD"/>
              </a:solidFill>
            </p:grpSpPr>
            <p:grpSp>
              <p:nvGrpSpPr>
                <p:cNvPr id="265" name="图形 1039">
                  <a:extLst>
                    <a:ext uri="{FF2B5EF4-FFF2-40B4-BE49-F238E27FC236}">
                      <a16:creationId xmlns:a16="http://schemas.microsoft.com/office/drawing/2014/main" id="{2749065F-D8DD-1968-F57D-1ED7F9560E72}"/>
                    </a:ext>
                  </a:extLst>
                </p:cNvPr>
                <p:cNvGrpSpPr/>
                <p:nvPr/>
              </p:nvGrpSpPr>
              <p:grpSpPr>
                <a:xfrm>
                  <a:off x="2345931" y="4640846"/>
                  <a:ext cx="1008240" cy="531990"/>
                  <a:chOff x="2345931" y="4640846"/>
                  <a:chExt cx="1008240" cy="531990"/>
                </a:xfrm>
                <a:solidFill>
                  <a:srgbClr val="1BAAAD"/>
                </a:solidFill>
              </p:grpSpPr>
              <p:sp>
                <p:nvSpPr>
                  <p:cNvPr id="278" name="任意多边形: 形状 277">
                    <a:extLst>
                      <a:ext uri="{FF2B5EF4-FFF2-40B4-BE49-F238E27FC236}">
                        <a16:creationId xmlns:a16="http://schemas.microsoft.com/office/drawing/2014/main" id="{799A1183-A57E-944B-262A-808B0F25B2D0}"/>
                      </a:ext>
                    </a:extLst>
                  </p:cNvPr>
                  <p:cNvSpPr/>
                  <p:nvPr/>
                </p:nvSpPr>
                <p:spPr>
                  <a:xfrm>
                    <a:off x="2345931" y="4715103"/>
                    <a:ext cx="987628" cy="457732"/>
                  </a:xfrm>
                  <a:custGeom>
                    <a:avLst/>
                    <a:gdLst>
                      <a:gd name="connsiteX0" fmla="*/ 987628 w 987628"/>
                      <a:gd name="connsiteY0" fmla="*/ 431749 h 457732"/>
                      <a:gd name="connsiteX1" fmla="*/ 981113 w 987628"/>
                      <a:gd name="connsiteY1" fmla="*/ 446037 h 457732"/>
                      <a:gd name="connsiteX2" fmla="*/ 962444 w 987628"/>
                      <a:gd name="connsiteY2" fmla="*/ 429997 h 457732"/>
                      <a:gd name="connsiteX3" fmla="*/ 943318 w 987628"/>
                      <a:gd name="connsiteY3" fmla="*/ 415328 h 457732"/>
                      <a:gd name="connsiteX4" fmla="*/ 926135 w 987628"/>
                      <a:gd name="connsiteY4" fmla="*/ 433311 h 457732"/>
                      <a:gd name="connsiteX5" fmla="*/ 897522 w 987628"/>
                      <a:gd name="connsiteY5" fmla="*/ 457314 h 457732"/>
                      <a:gd name="connsiteX6" fmla="*/ 866242 w 987628"/>
                      <a:gd name="connsiteY6" fmla="*/ 435406 h 457732"/>
                      <a:gd name="connsiteX7" fmla="*/ 848297 w 987628"/>
                      <a:gd name="connsiteY7" fmla="*/ 419367 h 457732"/>
                      <a:gd name="connsiteX8" fmla="*/ 839533 w 987628"/>
                      <a:gd name="connsiteY8" fmla="*/ 425082 h 457732"/>
                      <a:gd name="connsiteX9" fmla="*/ 829742 w 987628"/>
                      <a:gd name="connsiteY9" fmla="*/ 436016 h 457732"/>
                      <a:gd name="connsiteX10" fmla="*/ 799948 w 987628"/>
                      <a:gd name="connsiteY10" fmla="*/ 457733 h 457732"/>
                      <a:gd name="connsiteX11" fmla="*/ 799376 w 987628"/>
                      <a:gd name="connsiteY11" fmla="*/ 457733 h 457732"/>
                      <a:gd name="connsiteX12" fmla="*/ 769849 w 987628"/>
                      <a:gd name="connsiteY12" fmla="*/ 433425 h 457732"/>
                      <a:gd name="connsiteX13" fmla="*/ 753237 w 987628"/>
                      <a:gd name="connsiteY13" fmla="*/ 416014 h 457732"/>
                      <a:gd name="connsiteX14" fmla="*/ 733425 w 987628"/>
                      <a:gd name="connsiteY14" fmla="*/ 431063 h 457732"/>
                      <a:gd name="connsiteX15" fmla="*/ 701345 w 987628"/>
                      <a:gd name="connsiteY15" fmla="*/ 450227 h 457732"/>
                      <a:gd name="connsiteX16" fmla="*/ 674027 w 987628"/>
                      <a:gd name="connsiteY16" fmla="*/ 423481 h 457732"/>
                      <a:gd name="connsiteX17" fmla="*/ 658940 w 987628"/>
                      <a:gd name="connsiteY17" fmla="*/ 404698 h 457732"/>
                      <a:gd name="connsiteX18" fmla="*/ 637870 w 987628"/>
                      <a:gd name="connsiteY18" fmla="*/ 417957 h 457732"/>
                      <a:gd name="connsiteX19" fmla="*/ 604228 w 987628"/>
                      <a:gd name="connsiteY19" fmla="*/ 434187 h 457732"/>
                      <a:gd name="connsiteX20" fmla="*/ 579387 w 987628"/>
                      <a:gd name="connsiteY20" fmla="*/ 405117 h 457732"/>
                      <a:gd name="connsiteX21" fmla="*/ 566090 w 987628"/>
                      <a:gd name="connsiteY21" fmla="*/ 385077 h 457732"/>
                      <a:gd name="connsiteX22" fmla="*/ 543878 w 987628"/>
                      <a:gd name="connsiteY22" fmla="*/ 396278 h 457732"/>
                      <a:gd name="connsiteX23" fmla="*/ 508826 w 987628"/>
                      <a:gd name="connsiteY23" fmla="*/ 409346 h 457732"/>
                      <a:gd name="connsiteX24" fmla="*/ 486842 w 987628"/>
                      <a:gd name="connsiteY24" fmla="*/ 378028 h 457732"/>
                      <a:gd name="connsiteX25" fmla="*/ 475488 w 987628"/>
                      <a:gd name="connsiteY25" fmla="*/ 356806 h 457732"/>
                      <a:gd name="connsiteX26" fmla="*/ 452285 w 987628"/>
                      <a:gd name="connsiteY26" fmla="*/ 365874 h 457732"/>
                      <a:gd name="connsiteX27" fmla="*/ 416166 w 987628"/>
                      <a:gd name="connsiteY27" fmla="*/ 375475 h 457732"/>
                      <a:gd name="connsiteX28" fmla="*/ 397307 w 987628"/>
                      <a:gd name="connsiteY28" fmla="*/ 342176 h 457732"/>
                      <a:gd name="connsiteX29" fmla="*/ 388087 w 987628"/>
                      <a:gd name="connsiteY29" fmla="*/ 319964 h 457732"/>
                      <a:gd name="connsiteX30" fmla="*/ 364084 w 987628"/>
                      <a:gd name="connsiteY30" fmla="*/ 326745 h 457732"/>
                      <a:gd name="connsiteX31" fmla="*/ 327203 w 987628"/>
                      <a:gd name="connsiteY31" fmla="*/ 332803 h 457732"/>
                      <a:gd name="connsiteX32" fmla="*/ 311658 w 987628"/>
                      <a:gd name="connsiteY32" fmla="*/ 297751 h 457732"/>
                      <a:gd name="connsiteX33" fmla="*/ 304648 w 987628"/>
                      <a:gd name="connsiteY33" fmla="*/ 274853 h 457732"/>
                      <a:gd name="connsiteX34" fmla="*/ 280035 w 987628"/>
                      <a:gd name="connsiteY34" fmla="*/ 279235 h 457732"/>
                      <a:gd name="connsiteX35" fmla="*/ 242811 w 987628"/>
                      <a:gd name="connsiteY35" fmla="*/ 281711 h 457732"/>
                      <a:gd name="connsiteX36" fmla="*/ 230696 w 987628"/>
                      <a:gd name="connsiteY36" fmla="*/ 245250 h 457732"/>
                      <a:gd name="connsiteX37" fmla="*/ 226009 w 987628"/>
                      <a:gd name="connsiteY37" fmla="*/ 221818 h 457732"/>
                      <a:gd name="connsiteX38" fmla="*/ 200939 w 987628"/>
                      <a:gd name="connsiteY38" fmla="*/ 223799 h 457732"/>
                      <a:gd name="connsiteX39" fmla="*/ 163792 w 987628"/>
                      <a:gd name="connsiteY39" fmla="*/ 222694 h 457732"/>
                      <a:gd name="connsiteX40" fmla="*/ 155143 w 987628"/>
                      <a:gd name="connsiteY40" fmla="*/ 185090 h 457732"/>
                      <a:gd name="connsiteX41" fmla="*/ 152705 w 987628"/>
                      <a:gd name="connsiteY41" fmla="*/ 161505 h 457732"/>
                      <a:gd name="connsiteX42" fmla="*/ 127292 w 987628"/>
                      <a:gd name="connsiteY42" fmla="*/ 161086 h 457732"/>
                      <a:gd name="connsiteX43" fmla="*/ 90754 w 987628"/>
                      <a:gd name="connsiteY43" fmla="*/ 156553 h 457732"/>
                      <a:gd name="connsiteX44" fmla="*/ 85573 w 987628"/>
                      <a:gd name="connsiteY44" fmla="*/ 117843 h 457732"/>
                      <a:gd name="connsiteX45" fmla="*/ 85496 w 987628"/>
                      <a:gd name="connsiteY45" fmla="*/ 94564 h 457732"/>
                      <a:gd name="connsiteX46" fmla="*/ 59627 w 987628"/>
                      <a:gd name="connsiteY46" fmla="*/ 91516 h 457732"/>
                      <a:gd name="connsiteX47" fmla="*/ 24232 w 987628"/>
                      <a:gd name="connsiteY47" fmla="*/ 83744 h 457732"/>
                      <a:gd name="connsiteX48" fmla="*/ 22708 w 987628"/>
                      <a:gd name="connsiteY48" fmla="*/ 43548 h 457732"/>
                      <a:gd name="connsiteX49" fmla="*/ 25032 w 987628"/>
                      <a:gd name="connsiteY49" fmla="*/ 21526 h 457732"/>
                      <a:gd name="connsiteX50" fmla="*/ 0 w 987628"/>
                      <a:gd name="connsiteY50" fmla="*/ 15049 h 457732"/>
                      <a:gd name="connsiteX51" fmla="*/ 7734 w 987628"/>
                      <a:gd name="connsiteY51" fmla="*/ 0 h 457732"/>
                      <a:gd name="connsiteX52" fmla="*/ 37529 w 987628"/>
                      <a:gd name="connsiteY52" fmla="*/ 12154 h 457732"/>
                      <a:gd name="connsiteX53" fmla="*/ 37948 w 987628"/>
                      <a:gd name="connsiteY53" fmla="*/ 46939 h 457732"/>
                      <a:gd name="connsiteX54" fmla="*/ 36271 w 987628"/>
                      <a:gd name="connsiteY54" fmla="*/ 73762 h 457732"/>
                      <a:gd name="connsiteX55" fmla="*/ 59131 w 987628"/>
                      <a:gd name="connsiteY55" fmla="*/ 75857 h 457732"/>
                      <a:gd name="connsiteX56" fmla="*/ 97003 w 987628"/>
                      <a:gd name="connsiteY56" fmla="*/ 83972 h 457732"/>
                      <a:gd name="connsiteX57" fmla="*/ 101117 w 987628"/>
                      <a:gd name="connsiteY57" fmla="*/ 119710 h 457732"/>
                      <a:gd name="connsiteX58" fmla="*/ 101765 w 987628"/>
                      <a:gd name="connsiteY58" fmla="*/ 145389 h 457732"/>
                      <a:gd name="connsiteX59" fmla="*/ 125349 w 987628"/>
                      <a:gd name="connsiteY59" fmla="*/ 145504 h 457732"/>
                      <a:gd name="connsiteX60" fmla="*/ 163220 w 987628"/>
                      <a:gd name="connsiteY60" fmla="*/ 149885 h 457732"/>
                      <a:gd name="connsiteX61" fmla="*/ 170764 w 987628"/>
                      <a:gd name="connsiteY61" fmla="*/ 185471 h 457732"/>
                      <a:gd name="connsiteX62" fmla="*/ 173698 w 987628"/>
                      <a:gd name="connsiteY62" fmla="*/ 210616 h 457732"/>
                      <a:gd name="connsiteX63" fmla="*/ 197510 w 987628"/>
                      <a:gd name="connsiteY63" fmla="*/ 208521 h 457732"/>
                      <a:gd name="connsiteX64" fmla="*/ 235306 w 987628"/>
                      <a:gd name="connsiteY64" fmla="*/ 209245 h 457732"/>
                      <a:gd name="connsiteX65" fmla="*/ 246240 w 987628"/>
                      <a:gd name="connsiteY65" fmla="*/ 244107 h 457732"/>
                      <a:gd name="connsiteX66" fmla="*/ 251536 w 987628"/>
                      <a:gd name="connsiteY66" fmla="*/ 268643 h 457732"/>
                      <a:gd name="connsiteX67" fmla="*/ 275158 w 987628"/>
                      <a:gd name="connsiteY67" fmla="*/ 264300 h 457732"/>
                      <a:gd name="connsiteX68" fmla="*/ 312725 w 987628"/>
                      <a:gd name="connsiteY68" fmla="*/ 261404 h 457732"/>
                      <a:gd name="connsiteX69" fmla="*/ 327050 w 987628"/>
                      <a:gd name="connsiteY69" fmla="*/ 295122 h 457732"/>
                      <a:gd name="connsiteX70" fmla="*/ 334632 w 987628"/>
                      <a:gd name="connsiteY70" fmla="*/ 318973 h 457732"/>
                      <a:gd name="connsiteX71" fmla="*/ 357759 w 987628"/>
                      <a:gd name="connsiteY71" fmla="*/ 312344 h 457732"/>
                      <a:gd name="connsiteX72" fmla="*/ 394830 w 987628"/>
                      <a:gd name="connsiteY72" fmla="*/ 305866 h 457732"/>
                      <a:gd name="connsiteX73" fmla="*/ 412394 w 987628"/>
                      <a:gd name="connsiteY73" fmla="*/ 338061 h 457732"/>
                      <a:gd name="connsiteX74" fmla="*/ 422224 w 987628"/>
                      <a:gd name="connsiteY74" fmla="*/ 360998 h 457732"/>
                      <a:gd name="connsiteX75" fmla="*/ 444665 w 987628"/>
                      <a:gd name="connsiteY75" fmla="*/ 352158 h 457732"/>
                      <a:gd name="connsiteX76" fmla="*/ 480860 w 987628"/>
                      <a:gd name="connsiteY76" fmla="*/ 342061 h 457732"/>
                      <a:gd name="connsiteX77" fmla="*/ 501472 w 987628"/>
                      <a:gd name="connsiteY77" fmla="*/ 372428 h 457732"/>
                      <a:gd name="connsiteX78" fmla="*/ 513474 w 987628"/>
                      <a:gd name="connsiteY78" fmla="*/ 394335 h 457732"/>
                      <a:gd name="connsiteX79" fmla="*/ 534962 w 987628"/>
                      <a:gd name="connsiteY79" fmla="*/ 383400 h 457732"/>
                      <a:gd name="connsiteX80" fmla="*/ 570014 w 987628"/>
                      <a:gd name="connsiteY80" fmla="*/ 369875 h 457732"/>
                      <a:gd name="connsiteX81" fmla="*/ 593408 w 987628"/>
                      <a:gd name="connsiteY81" fmla="*/ 398183 h 457732"/>
                      <a:gd name="connsiteX82" fmla="*/ 607390 w 987628"/>
                      <a:gd name="connsiteY82" fmla="*/ 418871 h 457732"/>
                      <a:gd name="connsiteX83" fmla="*/ 627812 w 987628"/>
                      <a:gd name="connsiteY83" fmla="*/ 405955 h 457732"/>
                      <a:gd name="connsiteX84" fmla="*/ 661454 w 987628"/>
                      <a:gd name="connsiteY84" fmla="*/ 389267 h 457732"/>
                      <a:gd name="connsiteX85" fmla="*/ 687362 w 987628"/>
                      <a:gd name="connsiteY85" fmla="*/ 415328 h 457732"/>
                      <a:gd name="connsiteX86" fmla="*/ 703174 w 987628"/>
                      <a:gd name="connsiteY86" fmla="*/ 434645 h 457732"/>
                      <a:gd name="connsiteX87" fmla="*/ 722338 w 987628"/>
                      <a:gd name="connsiteY87" fmla="*/ 419976 h 457732"/>
                      <a:gd name="connsiteX88" fmla="*/ 754456 w 987628"/>
                      <a:gd name="connsiteY88" fmla="*/ 400355 h 457732"/>
                      <a:gd name="connsiteX89" fmla="*/ 782498 w 987628"/>
                      <a:gd name="connsiteY89" fmla="*/ 424129 h 457732"/>
                      <a:gd name="connsiteX90" fmla="*/ 799948 w 987628"/>
                      <a:gd name="connsiteY90" fmla="*/ 442036 h 457732"/>
                      <a:gd name="connsiteX91" fmla="*/ 817817 w 987628"/>
                      <a:gd name="connsiteY91" fmla="*/ 425843 h 457732"/>
                      <a:gd name="connsiteX92" fmla="*/ 848220 w 987628"/>
                      <a:gd name="connsiteY92" fmla="*/ 403631 h 457732"/>
                      <a:gd name="connsiteX93" fmla="*/ 848297 w 987628"/>
                      <a:gd name="connsiteY93" fmla="*/ 403631 h 457732"/>
                      <a:gd name="connsiteX94" fmla="*/ 878091 w 987628"/>
                      <a:gd name="connsiteY94" fmla="*/ 425120 h 457732"/>
                      <a:gd name="connsiteX95" fmla="*/ 896722 w 987628"/>
                      <a:gd name="connsiteY95" fmla="*/ 441541 h 457732"/>
                      <a:gd name="connsiteX96" fmla="*/ 896836 w 987628"/>
                      <a:gd name="connsiteY96" fmla="*/ 441541 h 457732"/>
                      <a:gd name="connsiteX97" fmla="*/ 913448 w 987628"/>
                      <a:gd name="connsiteY97" fmla="*/ 424015 h 457732"/>
                      <a:gd name="connsiteX98" fmla="*/ 942099 w 987628"/>
                      <a:gd name="connsiteY98" fmla="*/ 399592 h 457732"/>
                      <a:gd name="connsiteX99" fmla="*/ 973493 w 987628"/>
                      <a:gd name="connsiteY99" fmla="*/ 418833 h 457732"/>
                      <a:gd name="connsiteX100" fmla="*/ 987628 w 987628"/>
                      <a:gd name="connsiteY100" fmla="*/ 431749 h 45773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  <a:cxn ang="0">
                        <a:pos x="connsiteX57" y="connsiteY57"/>
                      </a:cxn>
                      <a:cxn ang="0">
                        <a:pos x="connsiteX58" y="connsiteY58"/>
                      </a:cxn>
                      <a:cxn ang="0">
                        <a:pos x="connsiteX59" y="connsiteY59"/>
                      </a:cxn>
                      <a:cxn ang="0">
                        <a:pos x="connsiteX60" y="connsiteY60"/>
                      </a:cxn>
                      <a:cxn ang="0">
                        <a:pos x="connsiteX61" y="connsiteY61"/>
                      </a:cxn>
                      <a:cxn ang="0">
                        <a:pos x="connsiteX62" y="connsiteY62"/>
                      </a:cxn>
                      <a:cxn ang="0">
                        <a:pos x="connsiteX63" y="connsiteY63"/>
                      </a:cxn>
                      <a:cxn ang="0">
                        <a:pos x="connsiteX64" y="connsiteY64"/>
                      </a:cxn>
                      <a:cxn ang="0">
                        <a:pos x="connsiteX65" y="connsiteY65"/>
                      </a:cxn>
                      <a:cxn ang="0">
                        <a:pos x="connsiteX66" y="connsiteY66"/>
                      </a:cxn>
                      <a:cxn ang="0">
                        <a:pos x="connsiteX67" y="connsiteY67"/>
                      </a:cxn>
                      <a:cxn ang="0">
                        <a:pos x="connsiteX68" y="connsiteY68"/>
                      </a:cxn>
                      <a:cxn ang="0">
                        <a:pos x="connsiteX69" y="connsiteY69"/>
                      </a:cxn>
                      <a:cxn ang="0">
                        <a:pos x="connsiteX70" y="connsiteY70"/>
                      </a:cxn>
                      <a:cxn ang="0">
                        <a:pos x="connsiteX71" y="connsiteY71"/>
                      </a:cxn>
                      <a:cxn ang="0">
                        <a:pos x="connsiteX72" y="connsiteY72"/>
                      </a:cxn>
                      <a:cxn ang="0">
                        <a:pos x="connsiteX73" y="connsiteY73"/>
                      </a:cxn>
                      <a:cxn ang="0">
                        <a:pos x="connsiteX74" y="connsiteY74"/>
                      </a:cxn>
                      <a:cxn ang="0">
                        <a:pos x="connsiteX75" y="connsiteY75"/>
                      </a:cxn>
                      <a:cxn ang="0">
                        <a:pos x="connsiteX76" y="connsiteY76"/>
                      </a:cxn>
                      <a:cxn ang="0">
                        <a:pos x="connsiteX77" y="connsiteY77"/>
                      </a:cxn>
                      <a:cxn ang="0">
                        <a:pos x="connsiteX78" y="connsiteY78"/>
                      </a:cxn>
                      <a:cxn ang="0">
                        <a:pos x="connsiteX79" y="connsiteY79"/>
                      </a:cxn>
                      <a:cxn ang="0">
                        <a:pos x="connsiteX80" y="connsiteY80"/>
                      </a:cxn>
                      <a:cxn ang="0">
                        <a:pos x="connsiteX81" y="connsiteY81"/>
                      </a:cxn>
                      <a:cxn ang="0">
                        <a:pos x="connsiteX82" y="connsiteY82"/>
                      </a:cxn>
                      <a:cxn ang="0">
                        <a:pos x="connsiteX83" y="connsiteY83"/>
                      </a:cxn>
                      <a:cxn ang="0">
                        <a:pos x="connsiteX84" y="connsiteY84"/>
                      </a:cxn>
                      <a:cxn ang="0">
                        <a:pos x="connsiteX85" y="connsiteY85"/>
                      </a:cxn>
                      <a:cxn ang="0">
                        <a:pos x="connsiteX86" y="connsiteY86"/>
                      </a:cxn>
                      <a:cxn ang="0">
                        <a:pos x="connsiteX87" y="connsiteY87"/>
                      </a:cxn>
                      <a:cxn ang="0">
                        <a:pos x="connsiteX88" y="connsiteY88"/>
                      </a:cxn>
                      <a:cxn ang="0">
                        <a:pos x="connsiteX89" y="connsiteY89"/>
                      </a:cxn>
                      <a:cxn ang="0">
                        <a:pos x="connsiteX90" y="connsiteY90"/>
                      </a:cxn>
                      <a:cxn ang="0">
                        <a:pos x="connsiteX91" y="connsiteY91"/>
                      </a:cxn>
                      <a:cxn ang="0">
                        <a:pos x="connsiteX92" y="connsiteY92"/>
                      </a:cxn>
                      <a:cxn ang="0">
                        <a:pos x="connsiteX93" y="connsiteY93"/>
                      </a:cxn>
                      <a:cxn ang="0">
                        <a:pos x="connsiteX94" y="connsiteY94"/>
                      </a:cxn>
                      <a:cxn ang="0">
                        <a:pos x="connsiteX95" y="connsiteY95"/>
                      </a:cxn>
                      <a:cxn ang="0">
                        <a:pos x="connsiteX96" y="connsiteY96"/>
                      </a:cxn>
                      <a:cxn ang="0">
                        <a:pos x="connsiteX97" y="connsiteY97"/>
                      </a:cxn>
                      <a:cxn ang="0">
                        <a:pos x="connsiteX98" y="connsiteY98"/>
                      </a:cxn>
                      <a:cxn ang="0">
                        <a:pos x="connsiteX99" y="connsiteY99"/>
                      </a:cxn>
                      <a:cxn ang="0">
                        <a:pos x="connsiteX100" y="connsiteY100"/>
                      </a:cxn>
                    </a:cxnLst>
                    <a:rect l="l" t="t" r="r" b="b"/>
                    <a:pathLst>
                      <a:path w="987628" h="457732">
                        <a:moveTo>
                          <a:pt x="987628" y="431749"/>
                        </a:moveTo>
                        <a:cubicBezTo>
                          <a:pt x="985647" y="436588"/>
                          <a:pt x="983437" y="441350"/>
                          <a:pt x="981113" y="446037"/>
                        </a:cubicBezTo>
                        <a:cubicBezTo>
                          <a:pt x="974636" y="442303"/>
                          <a:pt x="968502" y="436092"/>
                          <a:pt x="962444" y="429997"/>
                        </a:cubicBezTo>
                        <a:cubicBezTo>
                          <a:pt x="956462" y="424015"/>
                          <a:pt x="947471" y="415099"/>
                          <a:pt x="943318" y="415328"/>
                        </a:cubicBezTo>
                        <a:cubicBezTo>
                          <a:pt x="938822" y="415671"/>
                          <a:pt x="931469" y="425881"/>
                          <a:pt x="926135" y="433311"/>
                        </a:cubicBezTo>
                        <a:cubicBezTo>
                          <a:pt x="917791" y="444893"/>
                          <a:pt x="909218" y="456819"/>
                          <a:pt x="897522" y="457314"/>
                        </a:cubicBezTo>
                        <a:cubicBezTo>
                          <a:pt x="885482" y="457771"/>
                          <a:pt x="875690" y="446456"/>
                          <a:pt x="866242" y="435406"/>
                        </a:cubicBezTo>
                        <a:cubicBezTo>
                          <a:pt x="860717" y="429044"/>
                          <a:pt x="852449" y="419367"/>
                          <a:pt x="848297" y="419367"/>
                        </a:cubicBezTo>
                        <a:cubicBezTo>
                          <a:pt x="846011" y="419405"/>
                          <a:pt x="842848" y="421805"/>
                          <a:pt x="839533" y="425082"/>
                        </a:cubicBezTo>
                        <a:cubicBezTo>
                          <a:pt x="836219" y="428358"/>
                          <a:pt x="832676" y="432549"/>
                          <a:pt x="829742" y="436016"/>
                        </a:cubicBezTo>
                        <a:cubicBezTo>
                          <a:pt x="820712" y="446684"/>
                          <a:pt x="811378" y="457733"/>
                          <a:pt x="799948" y="457733"/>
                        </a:cubicBezTo>
                        <a:lnTo>
                          <a:pt x="799376" y="457733"/>
                        </a:lnTo>
                        <a:cubicBezTo>
                          <a:pt x="787298" y="457314"/>
                          <a:pt x="778459" y="445198"/>
                          <a:pt x="769849" y="433425"/>
                        </a:cubicBezTo>
                        <a:cubicBezTo>
                          <a:pt x="764896" y="426606"/>
                          <a:pt x="757390" y="416356"/>
                          <a:pt x="753237" y="416014"/>
                        </a:cubicBezTo>
                        <a:cubicBezTo>
                          <a:pt x="748665" y="415633"/>
                          <a:pt x="739864" y="424586"/>
                          <a:pt x="733425" y="431063"/>
                        </a:cubicBezTo>
                        <a:cubicBezTo>
                          <a:pt x="723328" y="441160"/>
                          <a:pt x="712927" y="451599"/>
                          <a:pt x="701345" y="450227"/>
                        </a:cubicBezTo>
                        <a:cubicBezTo>
                          <a:pt x="689343" y="448780"/>
                          <a:pt x="681571" y="435902"/>
                          <a:pt x="674027" y="423481"/>
                        </a:cubicBezTo>
                        <a:cubicBezTo>
                          <a:pt x="669646" y="416280"/>
                          <a:pt x="663054" y="405422"/>
                          <a:pt x="658940" y="404698"/>
                        </a:cubicBezTo>
                        <a:cubicBezTo>
                          <a:pt x="654482" y="403974"/>
                          <a:pt x="644881" y="412051"/>
                          <a:pt x="637870" y="417957"/>
                        </a:cubicBezTo>
                        <a:cubicBezTo>
                          <a:pt x="626974" y="427139"/>
                          <a:pt x="615658" y="436588"/>
                          <a:pt x="604228" y="434187"/>
                        </a:cubicBezTo>
                        <a:cubicBezTo>
                          <a:pt x="592379" y="431673"/>
                          <a:pt x="585788" y="418148"/>
                          <a:pt x="579387" y="405117"/>
                        </a:cubicBezTo>
                        <a:cubicBezTo>
                          <a:pt x="575729" y="397535"/>
                          <a:pt x="570128" y="386105"/>
                          <a:pt x="566090" y="385077"/>
                        </a:cubicBezTo>
                        <a:cubicBezTo>
                          <a:pt x="561708" y="383895"/>
                          <a:pt x="551383" y="391096"/>
                          <a:pt x="543878" y="396278"/>
                        </a:cubicBezTo>
                        <a:cubicBezTo>
                          <a:pt x="532105" y="404393"/>
                          <a:pt x="519989" y="412813"/>
                          <a:pt x="508826" y="409346"/>
                        </a:cubicBezTo>
                        <a:cubicBezTo>
                          <a:pt x="497281" y="405765"/>
                          <a:pt x="491985" y="391668"/>
                          <a:pt x="486842" y="378028"/>
                        </a:cubicBezTo>
                        <a:cubicBezTo>
                          <a:pt x="483870" y="370141"/>
                          <a:pt x="479412" y="358254"/>
                          <a:pt x="475488" y="356806"/>
                        </a:cubicBezTo>
                        <a:cubicBezTo>
                          <a:pt x="471221" y="355244"/>
                          <a:pt x="460286" y="361378"/>
                          <a:pt x="452285" y="365874"/>
                        </a:cubicBezTo>
                        <a:cubicBezTo>
                          <a:pt x="439865" y="372847"/>
                          <a:pt x="426949" y="380048"/>
                          <a:pt x="416166" y="375475"/>
                        </a:cubicBezTo>
                        <a:cubicBezTo>
                          <a:pt x="405041" y="370789"/>
                          <a:pt x="401117" y="356235"/>
                          <a:pt x="397307" y="342176"/>
                        </a:cubicBezTo>
                        <a:cubicBezTo>
                          <a:pt x="395135" y="334061"/>
                          <a:pt x="391782" y="321754"/>
                          <a:pt x="388087" y="319964"/>
                        </a:cubicBezTo>
                        <a:cubicBezTo>
                          <a:pt x="383972" y="318021"/>
                          <a:pt x="372504" y="323050"/>
                          <a:pt x="364084" y="326745"/>
                        </a:cubicBezTo>
                        <a:cubicBezTo>
                          <a:pt x="350977" y="332460"/>
                          <a:pt x="337490" y="338366"/>
                          <a:pt x="327203" y="332803"/>
                        </a:cubicBezTo>
                        <a:cubicBezTo>
                          <a:pt x="316535" y="327012"/>
                          <a:pt x="314020" y="312153"/>
                          <a:pt x="311658" y="297751"/>
                        </a:cubicBezTo>
                        <a:cubicBezTo>
                          <a:pt x="310248" y="289484"/>
                          <a:pt x="308191" y="276949"/>
                          <a:pt x="304648" y="274853"/>
                        </a:cubicBezTo>
                        <a:cubicBezTo>
                          <a:pt x="300723" y="272491"/>
                          <a:pt x="288760" y="276377"/>
                          <a:pt x="280035" y="279235"/>
                        </a:cubicBezTo>
                        <a:cubicBezTo>
                          <a:pt x="266510" y="283654"/>
                          <a:pt x="252527" y="288226"/>
                          <a:pt x="242811" y="281711"/>
                        </a:cubicBezTo>
                        <a:cubicBezTo>
                          <a:pt x="232753" y="274891"/>
                          <a:pt x="231724" y="259804"/>
                          <a:pt x="230696" y="245250"/>
                        </a:cubicBezTo>
                        <a:cubicBezTo>
                          <a:pt x="230162" y="236906"/>
                          <a:pt x="229248" y="224295"/>
                          <a:pt x="226009" y="221818"/>
                        </a:cubicBezTo>
                        <a:cubicBezTo>
                          <a:pt x="222313" y="219075"/>
                          <a:pt x="209931" y="221818"/>
                          <a:pt x="200939" y="223799"/>
                        </a:cubicBezTo>
                        <a:cubicBezTo>
                          <a:pt x="186423" y="227038"/>
                          <a:pt x="172745" y="230085"/>
                          <a:pt x="163792" y="222694"/>
                        </a:cubicBezTo>
                        <a:cubicBezTo>
                          <a:pt x="154343" y="214922"/>
                          <a:pt x="154762" y="199758"/>
                          <a:pt x="155143" y="185090"/>
                        </a:cubicBezTo>
                        <a:cubicBezTo>
                          <a:pt x="155334" y="176745"/>
                          <a:pt x="155677" y="164211"/>
                          <a:pt x="152705" y="161505"/>
                        </a:cubicBezTo>
                        <a:cubicBezTo>
                          <a:pt x="149200" y="158343"/>
                          <a:pt x="136550" y="159906"/>
                          <a:pt x="127292" y="161086"/>
                        </a:cubicBezTo>
                        <a:cubicBezTo>
                          <a:pt x="112662" y="162915"/>
                          <a:pt x="98869" y="164630"/>
                          <a:pt x="90754" y="156553"/>
                        </a:cubicBezTo>
                        <a:cubicBezTo>
                          <a:pt x="81915" y="147790"/>
                          <a:pt x="83782" y="132588"/>
                          <a:pt x="85573" y="117843"/>
                        </a:cubicBezTo>
                        <a:cubicBezTo>
                          <a:pt x="86601" y="109728"/>
                          <a:pt x="88087" y="97383"/>
                          <a:pt x="85496" y="94564"/>
                        </a:cubicBezTo>
                        <a:cubicBezTo>
                          <a:pt x="82106" y="90868"/>
                          <a:pt x="69113" y="91249"/>
                          <a:pt x="59627" y="91516"/>
                        </a:cubicBezTo>
                        <a:cubicBezTo>
                          <a:pt x="45110" y="91935"/>
                          <a:pt x="31394" y="92393"/>
                          <a:pt x="24232" y="83744"/>
                        </a:cubicBezTo>
                        <a:cubicBezTo>
                          <a:pt x="15964" y="73762"/>
                          <a:pt x="19393" y="58407"/>
                          <a:pt x="22708" y="43548"/>
                        </a:cubicBezTo>
                        <a:cubicBezTo>
                          <a:pt x="24308" y="36309"/>
                          <a:pt x="27013" y="24193"/>
                          <a:pt x="25032" y="21526"/>
                        </a:cubicBezTo>
                        <a:cubicBezTo>
                          <a:pt x="21641" y="16992"/>
                          <a:pt x="10173" y="15773"/>
                          <a:pt x="0" y="15049"/>
                        </a:cubicBezTo>
                        <a:cubicBezTo>
                          <a:pt x="2362" y="10058"/>
                          <a:pt x="4915" y="5029"/>
                          <a:pt x="7734" y="0"/>
                        </a:cubicBezTo>
                        <a:cubicBezTo>
                          <a:pt x="19545" y="1219"/>
                          <a:pt x="31242" y="3772"/>
                          <a:pt x="37529" y="12154"/>
                        </a:cubicBezTo>
                        <a:cubicBezTo>
                          <a:pt x="43815" y="20612"/>
                          <a:pt x="40958" y="33375"/>
                          <a:pt x="37948" y="46939"/>
                        </a:cubicBezTo>
                        <a:cubicBezTo>
                          <a:pt x="35852" y="56502"/>
                          <a:pt x="32918" y="69646"/>
                          <a:pt x="36271" y="73762"/>
                        </a:cubicBezTo>
                        <a:cubicBezTo>
                          <a:pt x="38595" y="76505"/>
                          <a:pt x="51435" y="76124"/>
                          <a:pt x="59131" y="75857"/>
                        </a:cubicBezTo>
                        <a:cubicBezTo>
                          <a:pt x="73724" y="75438"/>
                          <a:pt x="88811" y="74942"/>
                          <a:pt x="97003" y="83972"/>
                        </a:cubicBezTo>
                        <a:cubicBezTo>
                          <a:pt x="104432" y="92087"/>
                          <a:pt x="102832" y="105499"/>
                          <a:pt x="101117" y="119710"/>
                        </a:cubicBezTo>
                        <a:cubicBezTo>
                          <a:pt x="99936" y="129120"/>
                          <a:pt x="98374" y="142036"/>
                          <a:pt x="101765" y="145389"/>
                        </a:cubicBezTo>
                        <a:cubicBezTo>
                          <a:pt x="104470" y="148132"/>
                          <a:pt x="117577" y="146494"/>
                          <a:pt x="125349" y="145504"/>
                        </a:cubicBezTo>
                        <a:cubicBezTo>
                          <a:pt x="139637" y="143713"/>
                          <a:pt x="154381" y="141884"/>
                          <a:pt x="163220" y="149885"/>
                        </a:cubicBezTo>
                        <a:cubicBezTo>
                          <a:pt x="171526" y="157391"/>
                          <a:pt x="171107" y="170992"/>
                          <a:pt x="170764" y="185471"/>
                        </a:cubicBezTo>
                        <a:cubicBezTo>
                          <a:pt x="170536" y="194310"/>
                          <a:pt x="170155" y="207683"/>
                          <a:pt x="173698" y="210616"/>
                        </a:cubicBezTo>
                        <a:cubicBezTo>
                          <a:pt x="176784" y="213131"/>
                          <a:pt x="189243" y="210350"/>
                          <a:pt x="197510" y="208521"/>
                        </a:cubicBezTo>
                        <a:cubicBezTo>
                          <a:pt x="211417" y="205397"/>
                          <a:pt x="225857" y="202197"/>
                          <a:pt x="235306" y="209245"/>
                        </a:cubicBezTo>
                        <a:cubicBezTo>
                          <a:pt x="244335" y="215951"/>
                          <a:pt x="245288" y="229666"/>
                          <a:pt x="246240" y="244107"/>
                        </a:cubicBezTo>
                        <a:cubicBezTo>
                          <a:pt x="246850" y="252870"/>
                          <a:pt x="247764" y="266167"/>
                          <a:pt x="251536" y="268643"/>
                        </a:cubicBezTo>
                        <a:cubicBezTo>
                          <a:pt x="254889" y="270929"/>
                          <a:pt x="267081" y="266928"/>
                          <a:pt x="275158" y="264300"/>
                        </a:cubicBezTo>
                        <a:cubicBezTo>
                          <a:pt x="288684" y="259880"/>
                          <a:pt x="302666" y="255308"/>
                          <a:pt x="312725" y="261404"/>
                        </a:cubicBezTo>
                        <a:cubicBezTo>
                          <a:pt x="322364" y="267233"/>
                          <a:pt x="324650" y="280797"/>
                          <a:pt x="327050" y="295122"/>
                        </a:cubicBezTo>
                        <a:cubicBezTo>
                          <a:pt x="328498" y="303771"/>
                          <a:pt x="330670" y="316801"/>
                          <a:pt x="334632" y="318973"/>
                        </a:cubicBezTo>
                        <a:cubicBezTo>
                          <a:pt x="338214" y="320878"/>
                          <a:pt x="349987" y="315772"/>
                          <a:pt x="357759" y="312344"/>
                        </a:cubicBezTo>
                        <a:cubicBezTo>
                          <a:pt x="370789" y="306667"/>
                          <a:pt x="384277" y="300723"/>
                          <a:pt x="394830" y="305866"/>
                        </a:cubicBezTo>
                        <a:cubicBezTo>
                          <a:pt x="405041" y="310743"/>
                          <a:pt x="408584" y="324002"/>
                          <a:pt x="412394" y="338061"/>
                        </a:cubicBezTo>
                        <a:cubicBezTo>
                          <a:pt x="414680" y="346519"/>
                          <a:pt x="418109" y="359283"/>
                          <a:pt x="422224" y="360998"/>
                        </a:cubicBezTo>
                        <a:cubicBezTo>
                          <a:pt x="426034" y="362559"/>
                          <a:pt x="437236" y="356311"/>
                          <a:pt x="444665" y="352158"/>
                        </a:cubicBezTo>
                        <a:cubicBezTo>
                          <a:pt x="457048" y="345224"/>
                          <a:pt x="469887" y="338061"/>
                          <a:pt x="480860" y="342061"/>
                        </a:cubicBezTo>
                        <a:cubicBezTo>
                          <a:pt x="491490" y="345948"/>
                          <a:pt x="496329" y="358826"/>
                          <a:pt x="501472" y="372428"/>
                        </a:cubicBezTo>
                        <a:cubicBezTo>
                          <a:pt x="504558" y="380619"/>
                          <a:pt x="509207" y="393001"/>
                          <a:pt x="513474" y="394335"/>
                        </a:cubicBezTo>
                        <a:cubicBezTo>
                          <a:pt x="517398" y="395554"/>
                          <a:pt x="527990" y="388239"/>
                          <a:pt x="534962" y="383400"/>
                        </a:cubicBezTo>
                        <a:cubicBezTo>
                          <a:pt x="546621" y="375323"/>
                          <a:pt x="558698" y="366941"/>
                          <a:pt x="570014" y="369875"/>
                        </a:cubicBezTo>
                        <a:cubicBezTo>
                          <a:pt x="580987" y="372732"/>
                          <a:pt x="587007" y="385115"/>
                          <a:pt x="593408" y="398183"/>
                        </a:cubicBezTo>
                        <a:cubicBezTo>
                          <a:pt x="597294" y="406070"/>
                          <a:pt x="603047" y="417957"/>
                          <a:pt x="607390" y="418871"/>
                        </a:cubicBezTo>
                        <a:cubicBezTo>
                          <a:pt x="611391" y="419786"/>
                          <a:pt x="621259" y="411442"/>
                          <a:pt x="627812" y="405955"/>
                        </a:cubicBezTo>
                        <a:cubicBezTo>
                          <a:pt x="638670" y="396811"/>
                          <a:pt x="649948" y="387362"/>
                          <a:pt x="661454" y="389267"/>
                        </a:cubicBezTo>
                        <a:cubicBezTo>
                          <a:pt x="672656" y="391096"/>
                          <a:pt x="679780" y="402869"/>
                          <a:pt x="687362" y="415328"/>
                        </a:cubicBezTo>
                        <a:cubicBezTo>
                          <a:pt x="691896" y="422796"/>
                          <a:pt x="698754" y="434111"/>
                          <a:pt x="703174" y="434645"/>
                        </a:cubicBezTo>
                        <a:cubicBezTo>
                          <a:pt x="707174" y="435254"/>
                          <a:pt x="716356" y="425996"/>
                          <a:pt x="722338" y="419976"/>
                        </a:cubicBezTo>
                        <a:cubicBezTo>
                          <a:pt x="732396" y="409880"/>
                          <a:pt x="742798" y="399517"/>
                          <a:pt x="754456" y="400355"/>
                        </a:cubicBezTo>
                        <a:cubicBezTo>
                          <a:pt x="765772" y="401231"/>
                          <a:pt x="773887" y="412356"/>
                          <a:pt x="782498" y="424129"/>
                        </a:cubicBezTo>
                        <a:cubicBezTo>
                          <a:pt x="787641" y="431216"/>
                          <a:pt x="795490" y="441884"/>
                          <a:pt x="799948" y="442036"/>
                        </a:cubicBezTo>
                        <a:cubicBezTo>
                          <a:pt x="803948" y="442036"/>
                          <a:pt x="812292" y="432359"/>
                          <a:pt x="817817" y="425843"/>
                        </a:cubicBezTo>
                        <a:cubicBezTo>
                          <a:pt x="826999" y="414985"/>
                          <a:pt x="836486" y="403707"/>
                          <a:pt x="848220" y="403631"/>
                        </a:cubicBezTo>
                        <a:cubicBezTo>
                          <a:pt x="848220" y="403631"/>
                          <a:pt x="848258" y="403631"/>
                          <a:pt x="848297" y="403631"/>
                        </a:cubicBezTo>
                        <a:cubicBezTo>
                          <a:pt x="859650" y="403631"/>
                          <a:pt x="868604" y="414071"/>
                          <a:pt x="878091" y="425120"/>
                        </a:cubicBezTo>
                        <a:cubicBezTo>
                          <a:pt x="883730" y="431635"/>
                          <a:pt x="892226" y="441541"/>
                          <a:pt x="896722" y="441541"/>
                        </a:cubicBezTo>
                        <a:lnTo>
                          <a:pt x="896836" y="441541"/>
                        </a:lnTo>
                        <a:cubicBezTo>
                          <a:pt x="900951" y="441388"/>
                          <a:pt x="908456" y="430949"/>
                          <a:pt x="913448" y="424015"/>
                        </a:cubicBezTo>
                        <a:cubicBezTo>
                          <a:pt x="921791" y="412470"/>
                          <a:pt x="930364" y="400507"/>
                          <a:pt x="942099" y="399592"/>
                        </a:cubicBezTo>
                        <a:cubicBezTo>
                          <a:pt x="953453" y="398640"/>
                          <a:pt x="963168" y="408470"/>
                          <a:pt x="973493" y="418833"/>
                        </a:cubicBezTo>
                        <a:cubicBezTo>
                          <a:pt x="977570" y="423138"/>
                          <a:pt x="983132" y="428625"/>
                          <a:pt x="987628" y="431749"/>
                        </a:cubicBezTo>
                        <a:close/>
                      </a:path>
                    </a:pathLst>
                  </a:custGeom>
                  <a:solidFill>
                    <a:srgbClr val="1BAAAD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79" name="任意多边形: 形状 278">
                    <a:extLst>
                      <a:ext uri="{FF2B5EF4-FFF2-40B4-BE49-F238E27FC236}">
                        <a16:creationId xmlns:a16="http://schemas.microsoft.com/office/drawing/2014/main" id="{9DEB7432-463D-1600-957F-20255E7F3112}"/>
                      </a:ext>
                    </a:extLst>
                  </p:cNvPr>
                  <p:cNvSpPr/>
                  <p:nvPr/>
                </p:nvSpPr>
                <p:spPr>
                  <a:xfrm>
                    <a:off x="2380064" y="4640846"/>
                    <a:ext cx="974106" cy="463296"/>
                  </a:xfrm>
                  <a:custGeom>
                    <a:avLst/>
                    <a:gdLst>
                      <a:gd name="connsiteX0" fmla="*/ 974107 w 974106"/>
                      <a:gd name="connsiteY0" fmla="*/ 430454 h 463296"/>
                      <a:gd name="connsiteX1" fmla="*/ 968659 w 974106"/>
                      <a:gd name="connsiteY1" fmla="*/ 457353 h 463296"/>
                      <a:gd name="connsiteX2" fmla="*/ 963096 w 974106"/>
                      <a:gd name="connsiteY2" fmla="*/ 458762 h 463296"/>
                      <a:gd name="connsiteX3" fmla="*/ 930978 w 974106"/>
                      <a:gd name="connsiteY3" fmla="*/ 438150 h 463296"/>
                      <a:gd name="connsiteX4" fmla="*/ 912423 w 974106"/>
                      <a:gd name="connsiteY4" fmla="*/ 422872 h 463296"/>
                      <a:gd name="connsiteX5" fmla="*/ 894592 w 974106"/>
                      <a:gd name="connsiteY5" fmla="*/ 440284 h 463296"/>
                      <a:gd name="connsiteX6" fmla="*/ 865217 w 974106"/>
                      <a:gd name="connsiteY6" fmla="*/ 463296 h 463296"/>
                      <a:gd name="connsiteX7" fmla="*/ 834661 w 974106"/>
                      <a:gd name="connsiteY7" fmla="*/ 440436 h 463296"/>
                      <a:gd name="connsiteX8" fmla="*/ 817249 w 974106"/>
                      <a:gd name="connsiteY8" fmla="*/ 423825 h 463296"/>
                      <a:gd name="connsiteX9" fmla="*/ 817173 w 974106"/>
                      <a:gd name="connsiteY9" fmla="*/ 423825 h 463296"/>
                      <a:gd name="connsiteX10" fmla="*/ 798161 w 974106"/>
                      <a:gd name="connsiteY10" fmla="*/ 439865 h 463296"/>
                      <a:gd name="connsiteX11" fmla="*/ 767719 w 974106"/>
                      <a:gd name="connsiteY11" fmla="*/ 460629 h 463296"/>
                      <a:gd name="connsiteX12" fmla="*/ 767110 w 974106"/>
                      <a:gd name="connsiteY12" fmla="*/ 460591 h 463296"/>
                      <a:gd name="connsiteX13" fmla="*/ 738458 w 974106"/>
                      <a:gd name="connsiteY13" fmla="*/ 435331 h 463296"/>
                      <a:gd name="connsiteX14" fmla="*/ 722380 w 974106"/>
                      <a:gd name="connsiteY14" fmla="*/ 417386 h 463296"/>
                      <a:gd name="connsiteX15" fmla="*/ 702035 w 974106"/>
                      <a:gd name="connsiteY15" fmla="*/ 431788 h 463296"/>
                      <a:gd name="connsiteX16" fmla="*/ 669345 w 974106"/>
                      <a:gd name="connsiteY16" fmla="*/ 449847 h 463296"/>
                      <a:gd name="connsiteX17" fmla="*/ 642904 w 974106"/>
                      <a:gd name="connsiteY17" fmla="*/ 422263 h 463296"/>
                      <a:gd name="connsiteX18" fmla="*/ 628426 w 974106"/>
                      <a:gd name="connsiteY18" fmla="*/ 403022 h 463296"/>
                      <a:gd name="connsiteX19" fmla="*/ 606937 w 974106"/>
                      <a:gd name="connsiteY19" fmla="*/ 415519 h 463296"/>
                      <a:gd name="connsiteX20" fmla="*/ 572723 w 974106"/>
                      <a:gd name="connsiteY20" fmla="*/ 430644 h 463296"/>
                      <a:gd name="connsiteX21" fmla="*/ 548911 w 974106"/>
                      <a:gd name="connsiteY21" fmla="*/ 400736 h 463296"/>
                      <a:gd name="connsiteX22" fmla="*/ 536300 w 974106"/>
                      <a:gd name="connsiteY22" fmla="*/ 380276 h 463296"/>
                      <a:gd name="connsiteX23" fmla="*/ 513706 w 974106"/>
                      <a:gd name="connsiteY23" fmla="*/ 390754 h 463296"/>
                      <a:gd name="connsiteX24" fmla="*/ 478235 w 974106"/>
                      <a:gd name="connsiteY24" fmla="*/ 402641 h 463296"/>
                      <a:gd name="connsiteX25" fmla="*/ 457319 w 974106"/>
                      <a:gd name="connsiteY25" fmla="*/ 370637 h 463296"/>
                      <a:gd name="connsiteX26" fmla="*/ 446689 w 974106"/>
                      <a:gd name="connsiteY26" fmla="*/ 349072 h 463296"/>
                      <a:gd name="connsiteX27" fmla="*/ 423181 w 974106"/>
                      <a:gd name="connsiteY27" fmla="*/ 357378 h 463296"/>
                      <a:gd name="connsiteX28" fmla="*/ 386757 w 974106"/>
                      <a:gd name="connsiteY28" fmla="*/ 365836 h 463296"/>
                      <a:gd name="connsiteX29" fmla="*/ 369003 w 974106"/>
                      <a:gd name="connsiteY29" fmla="*/ 331890 h 463296"/>
                      <a:gd name="connsiteX30" fmla="*/ 360506 w 974106"/>
                      <a:gd name="connsiteY30" fmla="*/ 309410 h 463296"/>
                      <a:gd name="connsiteX31" fmla="*/ 336275 w 974106"/>
                      <a:gd name="connsiteY31" fmla="*/ 315354 h 463296"/>
                      <a:gd name="connsiteX32" fmla="*/ 299242 w 974106"/>
                      <a:gd name="connsiteY32" fmla="*/ 320193 h 463296"/>
                      <a:gd name="connsiteX33" fmla="*/ 284840 w 974106"/>
                      <a:gd name="connsiteY33" fmla="*/ 284645 h 463296"/>
                      <a:gd name="connsiteX34" fmla="*/ 278591 w 974106"/>
                      <a:gd name="connsiteY34" fmla="*/ 261518 h 463296"/>
                      <a:gd name="connsiteX35" fmla="*/ 253865 w 974106"/>
                      <a:gd name="connsiteY35" fmla="*/ 265062 h 463296"/>
                      <a:gd name="connsiteX36" fmla="*/ 216603 w 974106"/>
                      <a:gd name="connsiteY36" fmla="*/ 266319 h 463296"/>
                      <a:gd name="connsiteX37" fmla="*/ 205668 w 974106"/>
                      <a:gd name="connsiteY37" fmla="*/ 229477 h 463296"/>
                      <a:gd name="connsiteX38" fmla="*/ 201744 w 974106"/>
                      <a:gd name="connsiteY38" fmla="*/ 205893 h 463296"/>
                      <a:gd name="connsiteX39" fmla="*/ 176598 w 974106"/>
                      <a:gd name="connsiteY39" fmla="*/ 207074 h 463296"/>
                      <a:gd name="connsiteX40" fmla="*/ 139526 w 974106"/>
                      <a:gd name="connsiteY40" fmla="*/ 204750 h 463296"/>
                      <a:gd name="connsiteX41" fmla="*/ 132097 w 974106"/>
                      <a:gd name="connsiteY41" fmla="*/ 166878 h 463296"/>
                      <a:gd name="connsiteX42" fmla="*/ 130497 w 974106"/>
                      <a:gd name="connsiteY42" fmla="*/ 143218 h 463296"/>
                      <a:gd name="connsiteX43" fmla="*/ 105084 w 974106"/>
                      <a:gd name="connsiteY43" fmla="*/ 141961 h 463296"/>
                      <a:gd name="connsiteX44" fmla="*/ 68698 w 974106"/>
                      <a:gd name="connsiteY44" fmla="*/ 136208 h 463296"/>
                      <a:gd name="connsiteX45" fmla="*/ 64812 w 974106"/>
                      <a:gd name="connsiteY45" fmla="*/ 97384 h 463296"/>
                      <a:gd name="connsiteX46" fmla="*/ 65460 w 974106"/>
                      <a:gd name="connsiteY46" fmla="*/ 74067 h 463296"/>
                      <a:gd name="connsiteX47" fmla="*/ 39704 w 974106"/>
                      <a:gd name="connsiteY47" fmla="*/ 70180 h 463296"/>
                      <a:gd name="connsiteX48" fmla="*/ 4614 w 974106"/>
                      <a:gd name="connsiteY48" fmla="*/ 61227 h 463296"/>
                      <a:gd name="connsiteX49" fmla="*/ 2214 w 974106"/>
                      <a:gd name="connsiteY49" fmla="*/ 29680 h 463296"/>
                      <a:gd name="connsiteX50" fmla="*/ 23474 w 974106"/>
                      <a:gd name="connsiteY50" fmla="*/ 0 h 463296"/>
                      <a:gd name="connsiteX51" fmla="*/ 19511 w 974106"/>
                      <a:gd name="connsiteY51" fmla="*/ 24918 h 463296"/>
                      <a:gd name="connsiteX52" fmla="*/ 16921 w 974106"/>
                      <a:gd name="connsiteY52" fmla="*/ 51664 h 463296"/>
                      <a:gd name="connsiteX53" fmla="*/ 39704 w 974106"/>
                      <a:gd name="connsiteY53" fmla="*/ 54559 h 463296"/>
                      <a:gd name="connsiteX54" fmla="*/ 77309 w 974106"/>
                      <a:gd name="connsiteY54" fmla="*/ 63894 h 463296"/>
                      <a:gd name="connsiteX55" fmla="*/ 80205 w 974106"/>
                      <a:gd name="connsiteY55" fmla="*/ 99746 h 463296"/>
                      <a:gd name="connsiteX56" fmla="*/ 80014 w 974106"/>
                      <a:gd name="connsiteY56" fmla="*/ 125464 h 463296"/>
                      <a:gd name="connsiteX57" fmla="*/ 103636 w 974106"/>
                      <a:gd name="connsiteY57" fmla="*/ 126340 h 463296"/>
                      <a:gd name="connsiteX58" fmla="*/ 141317 w 974106"/>
                      <a:gd name="connsiteY58" fmla="*/ 131978 h 463296"/>
                      <a:gd name="connsiteX59" fmla="*/ 147680 w 974106"/>
                      <a:gd name="connsiteY59" fmla="*/ 167754 h 463296"/>
                      <a:gd name="connsiteX60" fmla="*/ 149775 w 974106"/>
                      <a:gd name="connsiteY60" fmla="*/ 193015 h 463296"/>
                      <a:gd name="connsiteX61" fmla="*/ 173626 w 974106"/>
                      <a:gd name="connsiteY61" fmla="*/ 191681 h 463296"/>
                      <a:gd name="connsiteX62" fmla="*/ 211383 w 974106"/>
                      <a:gd name="connsiteY62" fmla="*/ 193663 h 463296"/>
                      <a:gd name="connsiteX63" fmla="*/ 221213 w 974106"/>
                      <a:gd name="connsiteY63" fmla="*/ 228829 h 463296"/>
                      <a:gd name="connsiteX64" fmla="*/ 225671 w 974106"/>
                      <a:gd name="connsiteY64" fmla="*/ 253556 h 463296"/>
                      <a:gd name="connsiteX65" fmla="*/ 249407 w 974106"/>
                      <a:gd name="connsiteY65" fmla="*/ 249975 h 463296"/>
                      <a:gd name="connsiteX66" fmla="*/ 287050 w 974106"/>
                      <a:gd name="connsiteY66" fmla="*/ 248336 h 463296"/>
                      <a:gd name="connsiteX67" fmla="*/ 300270 w 974106"/>
                      <a:gd name="connsiteY67" fmla="*/ 282512 h 463296"/>
                      <a:gd name="connsiteX68" fmla="*/ 307014 w 974106"/>
                      <a:gd name="connsiteY68" fmla="*/ 306629 h 463296"/>
                      <a:gd name="connsiteX69" fmla="*/ 330407 w 974106"/>
                      <a:gd name="connsiteY69" fmla="*/ 300762 h 463296"/>
                      <a:gd name="connsiteX70" fmla="*/ 367669 w 974106"/>
                      <a:gd name="connsiteY70" fmla="*/ 295428 h 463296"/>
                      <a:gd name="connsiteX71" fmla="*/ 384128 w 974106"/>
                      <a:gd name="connsiteY71" fmla="*/ 328232 h 463296"/>
                      <a:gd name="connsiteX72" fmla="*/ 393196 w 974106"/>
                      <a:gd name="connsiteY72" fmla="*/ 351473 h 463296"/>
                      <a:gd name="connsiteX73" fmla="*/ 415904 w 974106"/>
                      <a:gd name="connsiteY73" fmla="*/ 343395 h 463296"/>
                      <a:gd name="connsiteX74" fmla="*/ 452404 w 974106"/>
                      <a:gd name="connsiteY74" fmla="*/ 334480 h 463296"/>
                      <a:gd name="connsiteX75" fmla="*/ 472025 w 974106"/>
                      <a:gd name="connsiteY75" fmla="*/ 365532 h 463296"/>
                      <a:gd name="connsiteX76" fmla="*/ 483303 w 974106"/>
                      <a:gd name="connsiteY76" fmla="*/ 387858 h 463296"/>
                      <a:gd name="connsiteX77" fmla="*/ 505134 w 974106"/>
                      <a:gd name="connsiteY77" fmla="*/ 377571 h 463296"/>
                      <a:gd name="connsiteX78" fmla="*/ 540643 w 974106"/>
                      <a:gd name="connsiteY78" fmla="*/ 365227 h 463296"/>
                      <a:gd name="connsiteX79" fmla="*/ 563122 w 974106"/>
                      <a:gd name="connsiteY79" fmla="*/ 394297 h 463296"/>
                      <a:gd name="connsiteX80" fmla="*/ 576419 w 974106"/>
                      <a:gd name="connsiteY80" fmla="*/ 415404 h 463296"/>
                      <a:gd name="connsiteX81" fmla="*/ 597222 w 974106"/>
                      <a:gd name="connsiteY81" fmla="*/ 403174 h 463296"/>
                      <a:gd name="connsiteX82" fmla="*/ 631436 w 974106"/>
                      <a:gd name="connsiteY82" fmla="*/ 387592 h 463296"/>
                      <a:gd name="connsiteX83" fmla="*/ 656467 w 974106"/>
                      <a:gd name="connsiteY83" fmla="*/ 414528 h 463296"/>
                      <a:gd name="connsiteX84" fmla="*/ 671631 w 974106"/>
                      <a:gd name="connsiteY84" fmla="*/ 434340 h 463296"/>
                      <a:gd name="connsiteX85" fmla="*/ 691253 w 974106"/>
                      <a:gd name="connsiteY85" fmla="*/ 420319 h 463296"/>
                      <a:gd name="connsiteX86" fmla="*/ 724019 w 974106"/>
                      <a:gd name="connsiteY86" fmla="*/ 401803 h 463296"/>
                      <a:gd name="connsiteX87" fmla="*/ 751260 w 974106"/>
                      <a:gd name="connsiteY87" fmla="*/ 426492 h 463296"/>
                      <a:gd name="connsiteX88" fmla="*/ 768062 w 974106"/>
                      <a:gd name="connsiteY88" fmla="*/ 444932 h 463296"/>
                      <a:gd name="connsiteX89" fmla="*/ 786464 w 974106"/>
                      <a:gd name="connsiteY89" fmla="*/ 429349 h 463296"/>
                      <a:gd name="connsiteX90" fmla="*/ 817592 w 974106"/>
                      <a:gd name="connsiteY90" fmla="*/ 408165 h 463296"/>
                      <a:gd name="connsiteX91" fmla="*/ 817668 w 974106"/>
                      <a:gd name="connsiteY91" fmla="*/ 408165 h 463296"/>
                      <a:gd name="connsiteX92" fmla="*/ 846739 w 974106"/>
                      <a:gd name="connsiteY92" fmla="*/ 430606 h 463296"/>
                      <a:gd name="connsiteX93" fmla="*/ 864798 w 974106"/>
                      <a:gd name="connsiteY93" fmla="*/ 447637 h 463296"/>
                      <a:gd name="connsiteX94" fmla="*/ 864950 w 974106"/>
                      <a:gd name="connsiteY94" fmla="*/ 447637 h 463296"/>
                      <a:gd name="connsiteX95" fmla="*/ 882095 w 974106"/>
                      <a:gd name="connsiteY95" fmla="*/ 430721 h 463296"/>
                      <a:gd name="connsiteX96" fmla="*/ 911547 w 974106"/>
                      <a:gd name="connsiteY96" fmla="*/ 407213 h 463296"/>
                      <a:gd name="connsiteX97" fmla="*/ 942331 w 974106"/>
                      <a:gd name="connsiteY97" fmla="*/ 427444 h 463296"/>
                      <a:gd name="connsiteX98" fmla="*/ 961724 w 974106"/>
                      <a:gd name="connsiteY98" fmla="*/ 443103 h 463296"/>
                      <a:gd name="connsiteX99" fmla="*/ 974107 w 974106"/>
                      <a:gd name="connsiteY99" fmla="*/ 430454 h 4632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  <a:cxn ang="0">
                        <a:pos x="connsiteX57" y="connsiteY57"/>
                      </a:cxn>
                      <a:cxn ang="0">
                        <a:pos x="connsiteX58" y="connsiteY58"/>
                      </a:cxn>
                      <a:cxn ang="0">
                        <a:pos x="connsiteX59" y="connsiteY59"/>
                      </a:cxn>
                      <a:cxn ang="0">
                        <a:pos x="connsiteX60" y="connsiteY60"/>
                      </a:cxn>
                      <a:cxn ang="0">
                        <a:pos x="connsiteX61" y="connsiteY61"/>
                      </a:cxn>
                      <a:cxn ang="0">
                        <a:pos x="connsiteX62" y="connsiteY62"/>
                      </a:cxn>
                      <a:cxn ang="0">
                        <a:pos x="connsiteX63" y="connsiteY63"/>
                      </a:cxn>
                      <a:cxn ang="0">
                        <a:pos x="connsiteX64" y="connsiteY64"/>
                      </a:cxn>
                      <a:cxn ang="0">
                        <a:pos x="connsiteX65" y="connsiteY65"/>
                      </a:cxn>
                      <a:cxn ang="0">
                        <a:pos x="connsiteX66" y="connsiteY66"/>
                      </a:cxn>
                      <a:cxn ang="0">
                        <a:pos x="connsiteX67" y="connsiteY67"/>
                      </a:cxn>
                      <a:cxn ang="0">
                        <a:pos x="connsiteX68" y="connsiteY68"/>
                      </a:cxn>
                      <a:cxn ang="0">
                        <a:pos x="connsiteX69" y="connsiteY69"/>
                      </a:cxn>
                      <a:cxn ang="0">
                        <a:pos x="connsiteX70" y="connsiteY70"/>
                      </a:cxn>
                      <a:cxn ang="0">
                        <a:pos x="connsiteX71" y="connsiteY71"/>
                      </a:cxn>
                      <a:cxn ang="0">
                        <a:pos x="connsiteX72" y="connsiteY72"/>
                      </a:cxn>
                      <a:cxn ang="0">
                        <a:pos x="connsiteX73" y="connsiteY73"/>
                      </a:cxn>
                      <a:cxn ang="0">
                        <a:pos x="connsiteX74" y="connsiteY74"/>
                      </a:cxn>
                      <a:cxn ang="0">
                        <a:pos x="connsiteX75" y="connsiteY75"/>
                      </a:cxn>
                      <a:cxn ang="0">
                        <a:pos x="connsiteX76" y="connsiteY76"/>
                      </a:cxn>
                      <a:cxn ang="0">
                        <a:pos x="connsiteX77" y="connsiteY77"/>
                      </a:cxn>
                      <a:cxn ang="0">
                        <a:pos x="connsiteX78" y="connsiteY78"/>
                      </a:cxn>
                      <a:cxn ang="0">
                        <a:pos x="connsiteX79" y="connsiteY79"/>
                      </a:cxn>
                      <a:cxn ang="0">
                        <a:pos x="connsiteX80" y="connsiteY80"/>
                      </a:cxn>
                      <a:cxn ang="0">
                        <a:pos x="connsiteX81" y="connsiteY81"/>
                      </a:cxn>
                      <a:cxn ang="0">
                        <a:pos x="connsiteX82" y="connsiteY82"/>
                      </a:cxn>
                      <a:cxn ang="0">
                        <a:pos x="connsiteX83" y="connsiteY83"/>
                      </a:cxn>
                      <a:cxn ang="0">
                        <a:pos x="connsiteX84" y="connsiteY84"/>
                      </a:cxn>
                      <a:cxn ang="0">
                        <a:pos x="connsiteX85" y="connsiteY85"/>
                      </a:cxn>
                      <a:cxn ang="0">
                        <a:pos x="connsiteX86" y="connsiteY86"/>
                      </a:cxn>
                      <a:cxn ang="0">
                        <a:pos x="connsiteX87" y="connsiteY87"/>
                      </a:cxn>
                      <a:cxn ang="0">
                        <a:pos x="connsiteX88" y="connsiteY88"/>
                      </a:cxn>
                      <a:cxn ang="0">
                        <a:pos x="connsiteX89" y="connsiteY89"/>
                      </a:cxn>
                      <a:cxn ang="0">
                        <a:pos x="connsiteX90" y="connsiteY90"/>
                      </a:cxn>
                      <a:cxn ang="0">
                        <a:pos x="connsiteX91" y="connsiteY91"/>
                      </a:cxn>
                      <a:cxn ang="0">
                        <a:pos x="connsiteX92" y="connsiteY92"/>
                      </a:cxn>
                      <a:cxn ang="0">
                        <a:pos x="connsiteX93" y="connsiteY93"/>
                      </a:cxn>
                      <a:cxn ang="0">
                        <a:pos x="connsiteX94" y="connsiteY94"/>
                      </a:cxn>
                      <a:cxn ang="0">
                        <a:pos x="connsiteX95" y="connsiteY95"/>
                      </a:cxn>
                      <a:cxn ang="0">
                        <a:pos x="connsiteX96" y="connsiteY96"/>
                      </a:cxn>
                      <a:cxn ang="0">
                        <a:pos x="connsiteX97" y="connsiteY97"/>
                      </a:cxn>
                      <a:cxn ang="0">
                        <a:pos x="connsiteX98" y="connsiteY98"/>
                      </a:cxn>
                      <a:cxn ang="0">
                        <a:pos x="connsiteX99" y="connsiteY99"/>
                      </a:cxn>
                    </a:cxnLst>
                    <a:rect l="l" t="t" r="r" b="b"/>
                    <a:pathLst>
                      <a:path w="974106" h="463296">
                        <a:moveTo>
                          <a:pt x="974107" y="430454"/>
                        </a:moveTo>
                        <a:cubicBezTo>
                          <a:pt x="972507" y="439484"/>
                          <a:pt x="970754" y="448475"/>
                          <a:pt x="968659" y="457353"/>
                        </a:cubicBezTo>
                        <a:cubicBezTo>
                          <a:pt x="966906" y="458153"/>
                          <a:pt x="965077" y="458610"/>
                          <a:pt x="963096" y="458762"/>
                        </a:cubicBezTo>
                        <a:cubicBezTo>
                          <a:pt x="951095" y="459753"/>
                          <a:pt x="940846" y="448742"/>
                          <a:pt x="930978" y="438150"/>
                        </a:cubicBezTo>
                        <a:cubicBezTo>
                          <a:pt x="925225" y="431978"/>
                          <a:pt x="916500" y="422758"/>
                          <a:pt x="912423" y="422872"/>
                        </a:cubicBezTo>
                        <a:cubicBezTo>
                          <a:pt x="907889" y="423063"/>
                          <a:pt x="900231" y="433007"/>
                          <a:pt x="894592" y="440284"/>
                        </a:cubicBezTo>
                        <a:cubicBezTo>
                          <a:pt x="885905" y="451523"/>
                          <a:pt x="876876" y="463182"/>
                          <a:pt x="865217" y="463296"/>
                        </a:cubicBezTo>
                        <a:cubicBezTo>
                          <a:pt x="853139" y="463372"/>
                          <a:pt x="843767" y="451714"/>
                          <a:pt x="834661" y="440436"/>
                        </a:cubicBezTo>
                        <a:cubicBezTo>
                          <a:pt x="829365" y="433883"/>
                          <a:pt x="821402" y="423939"/>
                          <a:pt x="817249" y="423825"/>
                        </a:cubicBezTo>
                        <a:cubicBezTo>
                          <a:pt x="817211" y="423825"/>
                          <a:pt x="817211" y="423825"/>
                          <a:pt x="817173" y="423825"/>
                        </a:cubicBezTo>
                        <a:cubicBezTo>
                          <a:pt x="812601" y="423825"/>
                          <a:pt x="804257" y="433045"/>
                          <a:pt x="798161" y="439865"/>
                        </a:cubicBezTo>
                        <a:cubicBezTo>
                          <a:pt x="788789" y="450228"/>
                          <a:pt x="779073" y="460972"/>
                          <a:pt x="767719" y="460629"/>
                        </a:cubicBezTo>
                        <a:cubicBezTo>
                          <a:pt x="767529" y="460591"/>
                          <a:pt x="767300" y="460591"/>
                          <a:pt x="767110" y="460591"/>
                        </a:cubicBezTo>
                        <a:cubicBezTo>
                          <a:pt x="755070" y="459753"/>
                          <a:pt x="746612" y="447332"/>
                          <a:pt x="738458" y="435331"/>
                        </a:cubicBezTo>
                        <a:cubicBezTo>
                          <a:pt x="733696" y="428359"/>
                          <a:pt x="726533" y="417805"/>
                          <a:pt x="722380" y="417386"/>
                        </a:cubicBezTo>
                        <a:cubicBezTo>
                          <a:pt x="717846" y="416852"/>
                          <a:pt x="708740" y="425463"/>
                          <a:pt x="702035" y="431788"/>
                        </a:cubicBezTo>
                        <a:cubicBezTo>
                          <a:pt x="691672" y="441503"/>
                          <a:pt x="680927" y="451638"/>
                          <a:pt x="669345" y="449847"/>
                        </a:cubicBezTo>
                        <a:cubicBezTo>
                          <a:pt x="657420" y="448056"/>
                          <a:pt x="650028" y="434912"/>
                          <a:pt x="642904" y="422263"/>
                        </a:cubicBezTo>
                        <a:cubicBezTo>
                          <a:pt x="638751" y="414909"/>
                          <a:pt x="632502" y="403822"/>
                          <a:pt x="628426" y="403022"/>
                        </a:cubicBezTo>
                        <a:cubicBezTo>
                          <a:pt x="623968" y="402108"/>
                          <a:pt x="614100" y="409918"/>
                          <a:pt x="606937" y="415519"/>
                        </a:cubicBezTo>
                        <a:cubicBezTo>
                          <a:pt x="595736" y="424358"/>
                          <a:pt x="584115" y="433464"/>
                          <a:pt x="572723" y="430644"/>
                        </a:cubicBezTo>
                        <a:cubicBezTo>
                          <a:pt x="560989" y="427787"/>
                          <a:pt x="554855" y="414033"/>
                          <a:pt x="548911" y="400736"/>
                        </a:cubicBezTo>
                        <a:cubicBezTo>
                          <a:pt x="545482" y="393078"/>
                          <a:pt x="540262" y="381457"/>
                          <a:pt x="536300" y="380276"/>
                        </a:cubicBezTo>
                        <a:cubicBezTo>
                          <a:pt x="531956" y="378943"/>
                          <a:pt x="521403" y="385801"/>
                          <a:pt x="513706" y="390754"/>
                        </a:cubicBezTo>
                        <a:cubicBezTo>
                          <a:pt x="501705" y="398488"/>
                          <a:pt x="489322" y="406489"/>
                          <a:pt x="478235" y="402641"/>
                        </a:cubicBezTo>
                        <a:cubicBezTo>
                          <a:pt x="466805" y="398678"/>
                          <a:pt x="461967" y="384429"/>
                          <a:pt x="457319" y="370637"/>
                        </a:cubicBezTo>
                        <a:cubicBezTo>
                          <a:pt x="454613" y="362674"/>
                          <a:pt x="450499" y="350634"/>
                          <a:pt x="446689" y="349072"/>
                        </a:cubicBezTo>
                        <a:cubicBezTo>
                          <a:pt x="442460" y="347358"/>
                          <a:pt x="431334" y="353149"/>
                          <a:pt x="423181" y="357378"/>
                        </a:cubicBezTo>
                        <a:cubicBezTo>
                          <a:pt x="410494" y="363931"/>
                          <a:pt x="397387" y="370713"/>
                          <a:pt x="386757" y="365836"/>
                        </a:cubicBezTo>
                        <a:cubicBezTo>
                          <a:pt x="375785" y="360769"/>
                          <a:pt x="372317" y="346101"/>
                          <a:pt x="369003" y="331890"/>
                        </a:cubicBezTo>
                        <a:cubicBezTo>
                          <a:pt x="367098" y="323698"/>
                          <a:pt x="364202" y="311315"/>
                          <a:pt x="360506" y="309410"/>
                        </a:cubicBezTo>
                        <a:cubicBezTo>
                          <a:pt x="356468" y="307353"/>
                          <a:pt x="344809" y="311963"/>
                          <a:pt x="336275" y="315354"/>
                        </a:cubicBezTo>
                        <a:cubicBezTo>
                          <a:pt x="323016" y="320650"/>
                          <a:pt x="309338" y="326098"/>
                          <a:pt x="299242" y="320193"/>
                        </a:cubicBezTo>
                        <a:cubicBezTo>
                          <a:pt x="288764" y="314097"/>
                          <a:pt x="286783" y="299123"/>
                          <a:pt x="284840" y="284645"/>
                        </a:cubicBezTo>
                        <a:cubicBezTo>
                          <a:pt x="283697" y="276301"/>
                          <a:pt x="282020" y="263767"/>
                          <a:pt x="278591" y="261518"/>
                        </a:cubicBezTo>
                        <a:cubicBezTo>
                          <a:pt x="274743" y="259042"/>
                          <a:pt x="262666" y="262547"/>
                          <a:pt x="253865" y="265062"/>
                        </a:cubicBezTo>
                        <a:cubicBezTo>
                          <a:pt x="240187" y="269062"/>
                          <a:pt x="226013" y="273139"/>
                          <a:pt x="216603" y="266319"/>
                        </a:cubicBezTo>
                        <a:cubicBezTo>
                          <a:pt x="206735" y="259194"/>
                          <a:pt x="206201" y="244069"/>
                          <a:pt x="205668" y="229477"/>
                        </a:cubicBezTo>
                        <a:cubicBezTo>
                          <a:pt x="205401" y="221094"/>
                          <a:pt x="204906" y="208445"/>
                          <a:pt x="201744" y="205893"/>
                        </a:cubicBezTo>
                        <a:cubicBezTo>
                          <a:pt x="198124" y="202997"/>
                          <a:pt x="185666" y="205359"/>
                          <a:pt x="176598" y="207074"/>
                        </a:cubicBezTo>
                        <a:cubicBezTo>
                          <a:pt x="162005" y="209817"/>
                          <a:pt x="148251" y="212446"/>
                          <a:pt x="139526" y="204750"/>
                        </a:cubicBezTo>
                        <a:cubicBezTo>
                          <a:pt x="130344" y="196672"/>
                          <a:pt x="131221" y="181547"/>
                          <a:pt x="132097" y="166878"/>
                        </a:cubicBezTo>
                        <a:cubicBezTo>
                          <a:pt x="132592" y="158535"/>
                          <a:pt x="133354" y="145999"/>
                          <a:pt x="130497" y="143218"/>
                        </a:cubicBezTo>
                        <a:cubicBezTo>
                          <a:pt x="127068" y="139942"/>
                          <a:pt x="114380" y="141123"/>
                          <a:pt x="105084" y="141961"/>
                        </a:cubicBezTo>
                        <a:cubicBezTo>
                          <a:pt x="90415" y="143295"/>
                          <a:pt x="76547" y="144590"/>
                          <a:pt x="68698" y="136208"/>
                        </a:cubicBezTo>
                        <a:cubicBezTo>
                          <a:pt x="60164" y="127140"/>
                          <a:pt x="62526" y="112014"/>
                          <a:pt x="64812" y="97384"/>
                        </a:cubicBezTo>
                        <a:cubicBezTo>
                          <a:pt x="66070" y="89269"/>
                          <a:pt x="67937" y="77000"/>
                          <a:pt x="65460" y="74067"/>
                        </a:cubicBezTo>
                        <a:cubicBezTo>
                          <a:pt x="62183" y="70219"/>
                          <a:pt x="49153" y="70180"/>
                          <a:pt x="39704" y="70180"/>
                        </a:cubicBezTo>
                        <a:cubicBezTo>
                          <a:pt x="25188" y="70142"/>
                          <a:pt x="11472" y="70104"/>
                          <a:pt x="4614" y="61227"/>
                        </a:cubicBezTo>
                        <a:cubicBezTo>
                          <a:pt x="-1748" y="52997"/>
                          <a:pt x="-491" y="41529"/>
                          <a:pt x="2214" y="29680"/>
                        </a:cubicBezTo>
                        <a:cubicBezTo>
                          <a:pt x="8882" y="20193"/>
                          <a:pt x="16044" y="10325"/>
                          <a:pt x="23474" y="0"/>
                        </a:cubicBezTo>
                        <a:cubicBezTo>
                          <a:pt x="24045" y="7315"/>
                          <a:pt x="21835" y="15964"/>
                          <a:pt x="19511" y="24918"/>
                        </a:cubicBezTo>
                        <a:cubicBezTo>
                          <a:pt x="17035" y="34404"/>
                          <a:pt x="13682" y="47473"/>
                          <a:pt x="16921" y="51664"/>
                        </a:cubicBezTo>
                        <a:cubicBezTo>
                          <a:pt x="19092" y="54483"/>
                          <a:pt x="32008" y="54521"/>
                          <a:pt x="39704" y="54559"/>
                        </a:cubicBezTo>
                        <a:cubicBezTo>
                          <a:pt x="54297" y="54598"/>
                          <a:pt x="69384" y="54636"/>
                          <a:pt x="77309" y="63894"/>
                        </a:cubicBezTo>
                        <a:cubicBezTo>
                          <a:pt x="84472" y="72276"/>
                          <a:pt x="82376" y="85611"/>
                          <a:pt x="80205" y="99746"/>
                        </a:cubicBezTo>
                        <a:cubicBezTo>
                          <a:pt x="78757" y="109118"/>
                          <a:pt x="76776" y="121996"/>
                          <a:pt x="80014" y="125464"/>
                        </a:cubicBezTo>
                        <a:cubicBezTo>
                          <a:pt x="82681" y="128283"/>
                          <a:pt x="95750" y="127064"/>
                          <a:pt x="103636" y="126340"/>
                        </a:cubicBezTo>
                        <a:cubicBezTo>
                          <a:pt x="117962" y="125044"/>
                          <a:pt x="132745" y="123673"/>
                          <a:pt x="141317" y="131978"/>
                        </a:cubicBezTo>
                        <a:cubicBezTo>
                          <a:pt x="149318" y="139713"/>
                          <a:pt x="148556" y="153353"/>
                          <a:pt x="147680" y="167754"/>
                        </a:cubicBezTo>
                        <a:cubicBezTo>
                          <a:pt x="147146" y="176594"/>
                          <a:pt x="146346" y="189967"/>
                          <a:pt x="149775" y="193015"/>
                        </a:cubicBezTo>
                        <a:cubicBezTo>
                          <a:pt x="152747" y="195644"/>
                          <a:pt x="165320" y="193244"/>
                          <a:pt x="173626" y="191681"/>
                        </a:cubicBezTo>
                        <a:cubicBezTo>
                          <a:pt x="187647" y="189015"/>
                          <a:pt x="202163" y="186271"/>
                          <a:pt x="211383" y="193663"/>
                        </a:cubicBezTo>
                        <a:cubicBezTo>
                          <a:pt x="220184" y="200673"/>
                          <a:pt x="220679" y="214389"/>
                          <a:pt x="221213" y="228829"/>
                        </a:cubicBezTo>
                        <a:cubicBezTo>
                          <a:pt x="221518" y="237630"/>
                          <a:pt x="222013" y="250927"/>
                          <a:pt x="225671" y="253556"/>
                        </a:cubicBezTo>
                        <a:cubicBezTo>
                          <a:pt x="228947" y="255918"/>
                          <a:pt x="241253" y="252337"/>
                          <a:pt x="249407" y="249975"/>
                        </a:cubicBezTo>
                        <a:cubicBezTo>
                          <a:pt x="263085" y="246012"/>
                          <a:pt x="277258" y="241935"/>
                          <a:pt x="287050" y="248336"/>
                        </a:cubicBezTo>
                        <a:cubicBezTo>
                          <a:pt x="296498" y="254508"/>
                          <a:pt x="298365" y="268110"/>
                          <a:pt x="300270" y="282512"/>
                        </a:cubicBezTo>
                        <a:cubicBezTo>
                          <a:pt x="301451" y="291237"/>
                          <a:pt x="303204" y="304381"/>
                          <a:pt x="307014" y="306629"/>
                        </a:cubicBezTo>
                        <a:cubicBezTo>
                          <a:pt x="310557" y="308648"/>
                          <a:pt x="322483" y="303886"/>
                          <a:pt x="330407" y="300762"/>
                        </a:cubicBezTo>
                        <a:cubicBezTo>
                          <a:pt x="343628" y="295466"/>
                          <a:pt x="357268" y="290017"/>
                          <a:pt x="367669" y="295428"/>
                        </a:cubicBezTo>
                        <a:cubicBezTo>
                          <a:pt x="377690" y="300647"/>
                          <a:pt x="380814" y="314020"/>
                          <a:pt x="384128" y="328232"/>
                        </a:cubicBezTo>
                        <a:cubicBezTo>
                          <a:pt x="386110" y="336766"/>
                          <a:pt x="389158" y="349644"/>
                          <a:pt x="393196" y="351473"/>
                        </a:cubicBezTo>
                        <a:cubicBezTo>
                          <a:pt x="396892" y="353149"/>
                          <a:pt x="408360" y="347282"/>
                          <a:pt x="415904" y="343395"/>
                        </a:cubicBezTo>
                        <a:cubicBezTo>
                          <a:pt x="428515" y="336880"/>
                          <a:pt x="441583" y="330137"/>
                          <a:pt x="452404" y="334480"/>
                        </a:cubicBezTo>
                        <a:cubicBezTo>
                          <a:pt x="462919" y="338747"/>
                          <a:pt x="467339" y="351778"/>
                          <a:pt x="472025" y="365532"/>
                        </a:cubicBezTo>
                        <a:cubicBezTo>
                          <a:pt x="474845" y="373875"/>
                          <a:pt x="479074" y="386372"/>
                          <a:pt x="483303" y="387858"/>
                        </a:cubicBezTo>
                        <a:cubicBezTo>
                          <a:pt x="487151" y="389192"/>
                          <a:pt x="497971" y="382181"/>
                          <a:pt x="505134" y="377571"/>
                        </a:cubicBezTo>
                        <a:cubicBezTo>
                          <a:pt x="517097" y="369875"/>
                          <a:pt x="529404" y="361950"/>
                          <a:pt x="540643" y="365227"/>
                        </a:cubicBezTo>
                        <a:cubicBezTo>
                          <a:pt x="551502" y="368465"/>
                          <a:pt x="557141" y="381038"/>
                          <a:pt x="563122" y="394297"/>
                        </a:cubicBezTo>
                        <a:cubicBezTo>
                          <a:pt x="566666" y="402260"/>
                          <a:pt x="572114" y="414338"/>
                          <a:pt x="576419" y="415404"/>
                        </a:cubicBezTo>
                        <a:cubicBezTo>
                          <a:pt x="580381" y="416433"/>
                          <a:pt x="590478" y="408432"/>
                          <a:pt x="597222" y="403174"/>
                        </a:cubicBezTo>
                        <a:cubicBezTo>
                          <a:pt x="608385" y="394373"/>
                          <a:pt x="619967" y="385305"/>
                          <a:pt x="631436" y="387592"/>
                        </a:cubicBezTo>
                        <a:cubicBezTo>
                          <a:pt x="642561" y="389801"/>
                          <a:pt x="649304" y="401803"/>
                          <a:pt x="656467" y="414528"/>
                        </a:cubicBezTo>
                        <a:cubicBezTo>
                          <a:pt x="660773" y="422148"/>
                          <a:pt x="667250" y="433693"/>
                          <a:pt x="671631" y="434340"/>
                        </a:cubicBezTo>
                        <a:cubicBezTo>
                          <a:pt x="675631" y="435140"/>
                          <a:pt x="685080" y="426149"/>
                          <a:pt x="691253" y="420319"/>
                        </a:cubicBezTo>
                        <a:cubicBezTo>
                          <a:pt x="701654" y="410604"/>
                          <a:pt x="712360" y="400583"/>
                          <a:pt x="724019" y="401803"/>
                        </a:cubicBezTo>
                        <a:cubicBezTo>
                          <a:pt x="735334" y="403060"/>
                          <a:pt x="743069" y="414414"/>
                          <a:pt x="751260" y="426492"/>
                        </a:cubicBezTo>
                        <a:cubicBezTo>
                          <a:pt x="756175" y="433693"/>
                          <a:pt x="763604" y="444627"/>
                          <a:pt x="768062" y="444932"/>
                        </a:cubicBezTo>
                        <a:cubicBezTo>
                          <a:pt x="772063" y="445046"/>
                          <a:pt x="780749" y="435636"/>
                          <a:pt x="786464" y="429349"/>
                        </a:cubicBezTo>
                        <a:cubicBezTo>
                          <a:pt x="795989" y="418757"/>
                          <a:pt x="805857" y="407861"/>
                          <a:pt x="817592" y="408165"/>
                        </a:cubicBezTo>
                        <a:cubicBezTo>
                          <a:pt x="817630" y="408165"/>
                          <a:pt x="817630" y="408165"/>
                          <a:pt x="817668" y="408165"/>
                        </a:cubicBezTo>
                        <a:cubicBezTo>
                          <a:pt x="829022" y="408547"/>
                          <a:pt x="837595" y="419253"/>
                          <a:pt x="846739" y="430606"/>
                        </a:cubicBezTo>
                        <a:cubicBezTo>
                          <a:pt x="852187" y="437388"/>
                          <a:pt x="860340" y="447523"/>
                          <a:pt x="864798" y="447637"/>
                        </a:cubicBezTo>
                        <a:cubicBezTo>
                          <a:pt x="864836" y="447675"/>
                          <a:pt x="864912" y="447637"/>
                          <a:pt x="864950" y="447637"/>
                        </a:cubicBezTo>
                        <a:cubicBezTo>
                          <a:pt x="869027" y="447599"/>
                          <a:pt x="876876" y="437426"/>
                          <a:pt x="882095" y="430721"/>
                        </a:cubicBezTo>
                        <a:cubicBezTo>
                          <a:pt x="890782" y="419405"/>
                          <a:pt x="899812" y="407784"/>
                          <a:pt x="911547" y="407213"/>
                        </a:cubicBezTo>
                        <a:cubicBezTo>
                          <a:pt x="922939" y="406642"/>
                          <a:pt x="932349" y="416776"/>
                          <a:pt x="942331" y="427444"/>
                        </a:cubicBezTo>
                        <a:cubicBezTo>
                          <a:pt x="948275" y="433845"/>
                          <a:pt x="957343" y="443522"/>
                          <a:pt x="961724" y="443103"/>
                        </a:cubicBezTo>
                        <a:cubicBezTo>
                          <a:pt x="964963" y="442913"/>
                          <a:pt x="969878" y="436588"/>
                          <a:pt x="974107" y="430454"/>
                        </a:cubicBezTo>
                        <a:close/>
                      </a:path>
                    </a:pathLst>
                  </a:custGeom>
                  <a:solidFill>
                    <a:srgbClr val="1BAAAD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266" name="任意多边形: 形状 265">
                  <a:extLst>
                    <a:ext uri="{FF2B5EF4-FFF2-40B4-BE49-F238E27FC236}">
                      <a16:creationId xmlns:a16="http://schemas.microsoft.com/office/drawing/2014/main" id="{7BEBC038-1983-FD01-8466-D073A6EF57FF}"/>
                    </a:ext>
                  </a:extLst>
                </p:cNvPr>
                <p:cNvSpPr/>
                <p:nvPr/>
              </p:nvSpPr>
              <p:spPr>
                <a:xfrm>
                  <a:off x="2483205" y="4707674"/>
                  <a:ext cx="31623" cy="31623"/>
                </a:xfrm>
                <a:custGeom>
                  <a:avLst/>
                  <a:gdLst>
                    <a:gd name="connsiteX0" fmla="*/ 31623 w 31623"/>
                    <a:gd name="connsiteY0" fmla="*/ 15812 h 31623"/>
                    <a:gd name="connsiteX1" fmla="*/ 15812 w 31623"/>
                    <a:gd name="connsiteY1" fmla="*/ 31623 h 31623"/>
                    <a:gd name="connsiteX2" fmla="*/ 0 w 31623"/>
                    <a:gd name="connsiteY2" fmla="*/ 15812 h 31623"/>
                    <a:gd name="connsiteX3" fmla="*/ 15812 w 31623"/>
                    <a:gd name="connsiteY3" fmla="*/ 0 h 31623"/>
                    <a:gd name="connsiteX4" fmla="*/ 31623 w 31623"/>
                    <a:gd name="connsiteY4" fmla="*/ 15812 h 316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1623" h="31623">
                      <a:moveTo>
                        <a:pt x="31623" y="15812"/>
                      </a:moveTo>
                      <a:cubicBezTo>
                        <a:pt x="31623" y="24537"/>
                        <a:pt x="24536" y="31623"/>
                        <a:pt x="15812" y="31623"/>
                      </a:cubicBezTo>
                      <a:cubicBezTo>
                        <a:pt x="7087" y="31623"/>
                        <a:pt x="0" y="24537"/>
                        <a:pt x="0" y="15812"/>
                      </a:cubicBezTo>
                      <a:cubicBezTo>
                        <a:pt x="0" y="7087"/>
                        <a:pt x="7087" y="0"/>
                        <a:pt x="15812" y="0"/>
                      </a:cubicBezTo>
                      <a:cubicBezTo>
                        <a:pt x="24536" y="0"/>
                        <a:pt x="31623" y="7087"/>
                        <a:pt x="31623" y="15812"/>
                      </a:cubicBezTo>
                      <a:close/>
                    </a:path>
                  </a:pathLst>
                </a:custGeom>
                <a:solidFill>
                  <a:srgbClr val="1BAAAD"/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7" name="任意多边形: 形状 266">
                  <a:extLst>
                    <a:ext uri="{FF2B5EF4-FFF2-40B4-BE49-F238E27FC236}">
                      <a16:creationId xmlns:a16="http://schemas.microsoft.com/office/drawing/2014/main" id="{9374E52B-39E5-8E4A-5BEF-2CF2BACD0E71}"/>
                    </a:ext>
                  </a:extLst>
                </p:cNvPr>
                <p:cNvSpPr/>
                <p:nvPr/>
              </p:nvSpPr>
              <p:spPr>
                <a:xfrm>
                  <a:off x="2619489" y="4828565"/>
                  <a:ext cx="31622" cy="31623"/>
                </a:xfrm>
                <a:custGeom>
                  <a:avLst/>
                  <a:gdLst>
                    <a:gd name="connsiteX0" fmla="*/ 31623 w 31622"/>
                    <a:gd name="connsiteY0" fmla="*/ 15812 h 31623"/>
                    <a:gd name="connsiteX1" fmla="*/ 15811 w 31622"/>
                    <a:gd name="connsiteY1" fmla="*/ 31623 h 31623"/>
                    <a:gd name="connsiteX2" fmla="*/ 0 w 31622"/>
                    <a:gd name="connsiteY2" fmla="*/ 15812 h 31623"/>
                    <a:gd name="connsiteX3" fmla="*/ 15811 w 31622"/>
                    <a:gd name="connsiteY3" fmla="*/ 0 h 31623"/>
                    <a:gd name="connsiteX4" fmla="*/ 31623 w 31622"/>
                    <a:gd name="connsiteY4" fmla="*/ 15812 h 316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1622" h="31623">
                      <a:moveTo>
                        <a:pt x="31623" y="15812"/>
                      </a:moveTo>
                      <a:cubicBezTo>
                        <a:pt x="31623" y="24537"/>
                        <a:pt x="24536" y="31623"/>
                        <a:pt x="15811" y="31623"/>
                      </a:cubicBezTo>
                      <a:cubicBezTo>
                        <a:pt x="7087" y="31623"/>
                        <a:pt x="0" y="24537"/>
                        <a:pt x="0" y="15812"/>
                      </a:cubicBezTo>
                      <a:cubicBezTo>
                        <a:pt x="0" y="7087"/>
                        <a:pt x="7087" y="0"/>
                        <a:pt x="15811" y="0"/>
                      </a:cubicBezTo>
                      <a:cubicBezTo>
                        <a:pt x="24575" y="0"/>
                        <a:pt x="31623" y="7087"/>
                        <a:pt x="31623" y="15812"/>
                      </a:cubicBezTo>
                      <a:close/>
                    </a:path>
                  </a:pathLst>
                </a:custGeom>
                <a:solidFill>
                  <a:srgbClr val="1BAAAD"/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8" name="任意多边形: 形状 267">
                  <a:extLst>
                    <a:ext uri="{FF2B5EF4-FFF2-40B4-BE49-F238E27FC236}">
                      <a16:creationId xmlns:a16="http://schemas.microsoft.com/office/drawing/2014/main" id="{E8457721-3C8D-F384-A7EF-20A05581E874}"/>
                    </a:ext>
                  </a:extLst>
                </p:cNvPr>
                <p:cNvSpPr/>
                <p:nvPr/>
              </p:nvSpPr>
              <p:spPr>
                <a:xfrm>
                  <a:off x="2698242" y="4881753"/>
                  <a:ext cx="31622" cy="31622"/>
                </a:xfrm>
                <a:custGeom>
                  <a:avLst/>
                  <a:gdLst>
                    <a:gd name="connsiteX0" fmla="*/ 31623 w 31622"/>
                    <a:gd name="connsiteY0" fmla="*/ 15811 h 31622"/>
                    <a:gd name="connsiteX1" fmla="*/ 15811 w 31622"/>
                    <a:gd name="connsiteY1" fmla="*/ 31623 h 31622"/>
                    <a:gd name="connsiteX2" fmla="*/ 0 w 31622"/>
                    <a:gd name="connsiteY2" fmla="*/ 15811 h 31622"/>
                    <a:gd name="connsiteX3" fmla="*/ 15811 w 31622"/>
                    <a:gd name="connsiteY3" fmla="*/ 0 h 31622"/>
                    <a:gd name="connsiteX4" fmla="*/ 31623 w 31622"/>
                    <a:gd name="connsiteY4" fmla="*/ 15811 h 31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1622" h="31622">
                      <a:moveTo>
                        <a:pt x="31623" y="15811"/>
                      </a:moveTo>
                      <a:cubicBezTo>
                        <a:pt x="31623" y="24536"/>
                        <a:pt x="24536" y="31623"/>
                        <a:pt x="15811" y="31623"/>
                      </a:cubicBezTo>
                      <a:cubicBezTo>
                        <a:pt x="7087" y="31623"/>
                        <a:pt x="0" y="24536"/>
                        <a:pt x="0" y="15811"/>
                      </a:cubicBezTo>
                      <a:cubicBezTo>
                        <a:pt x="0" y="7087"/>
                        <a:pt x="7087" y="0"/>
                        <a:pt x="15811" y="0"/>
                      </a:cubicBezTo>
                      <a:cubicBezTo>
                        <a:pt x="24536" y="38"/>
                        <a:pt x="31623" y="7087"/>
                        <a:pt x="31623" y="15811"/>
                      </a:cubicBezTo>
                      <a:close/>
                    </a:path>
                  </a:pathLst>
                </a:custGeom>
                <a:solidFill>
                  <a:srgbClr val="1BAAAD"/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9" name="任意多边形: 形状 268">
                  <a:extLst>
                    <a:ext uri="{FF2B5EF4-FFF2-40B4-BE49-F238E27FC236}">
                      <a16:creationId xmlns:a16="http://schemas.microsoft.com/office/drawing/2014/main" id="{0C03FB91-7723-BAEC-71E3-184A3CD3DD8C}"/>
                    </a:ext>
                  </a:extLst>
                </p:cNvPr>
                <p:cNvSpPr/>
                <p:nvPr/>
              </p:nvSpPr>
              <p:spPr>
                <a:xfrm>
                  <a:off x="2776994" y="4930711"/>
                  <a:ext cx="31623" cy="31622"/>
                </a:xfrm>
                <a:custGeom>
                  <a:avLst/>
                  <a:gdLst>
                    <a:gd name="connsiteX0" fmla="*/ 31623 w 31623"/>
                    <a:gd name="connsiteY0" fmla="*/ 15812 h 31622"/>
                    <a:gd name="connsiteX1" fmla="*/ 15811 w 31623"/>
                    <a:gd name="connsiteY1" fmla="*/ 31623 h 31622"/>
                    <a:gd name="connsiteX2" fmla="*/ 0 w 31623"/>
                    <a:gd name="connsiteY2" fmla="*/ 15812 h 31622"/>
                    <a:gd name="connsiteX3" fmla="*/ 15811 w 31623"/>
                    <a:gd name="connsiteY3" fmla="*/ 0 h 31622"/>
                    <a:gd name="connsiteX4" fmla="*/ 31623 w 31623"/>
                    <a:gd name="connsiteY4" fmla="*/ 15812 h 31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1623" h="31622">
                      <a:moveTo>
                        <a:pt x="31623" y="15812"/>
                      </a:moveTo>
                      <a:cubicBezTo>
                        <a:pt x="31623" y="24536"/>
                        <a:pt x="24536" y="31623"/>
                        <a:pt x="15811" y="31623"/>
                      </a:cubicBezTo>
                      <a:cubicBezTo>
                        <a:pt x="7087" y="31623"/>
                        <a:pt x="0" y="24536"/>
                        <a:pt x="0" y="15812"/>
                      </a:cubicBezTo>
                      <a:cubicBezTo>
                        <a:pt x="0" y="7087"/>
                        <a:pt x="7087" y="0"/>
                        <a:pt x="15811" y="0"/>
                      </a:cubicBezTo>
                      <a:cubicBezTo>
                        <a:pt x="24536" y="0"/>
                        <a:pt x="31623" y="7087"/>
                        <a:pt x="31623" y="15812"/>
                      </a:cubicBezTo>
                      <a:close/>
                    </a:path>
                  </a:pathLst>
                </a:custGeom>
                <a:solidFill>
                  <a:srgbClr val="1BAAAD"/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0" name="任意多边形: 形状 269">
                  <a:extLst>
                    <a:ext uri="{FF2B5EF4-FFF2-40B4-BE49-F238E27FC236}">
                      <a16:creationId xmlns:a16="http://schemas.microsoft.com/office/drawing/2014/main" id="{8A91842B-A2D8-47EA-3502-6678A9E63DD6}"/>
                    </a:ext>
                  </a:extLst>
                </p:cNvPr>
                <p:cNvSpPr/>
                <p:nvPr/>
              </p:nvSpPr>
              <p:spPr>
                <a:xfrm>
                  <a:off x="2866453" y="4966487"/>
                  <a:ext cx="31622" cy="31622"/>
                </a:xfrm>
                <a:custGeom>
                  <a:avLst/>
                  <a:gdLst>
                    <a:gd name="connsiteX0" fmla="*/ 31623 w 31622"/>
                    <a:gd name="connsiteY0" fmla="*/ 15811 h 31622"/>
                    <a:gd name="connsiteX1" fmla="*/ 15811 w 31622"/>
                    <a:gd name="connsiteY1" fmla="*/ 31623 h 31622"/>
                    <a:gd name="connsiteX2" fmla="*/ 0 w 31622"/>
                    <a:gd name="connsiteY2" fmla="*/ 15811 h 31622"/>
                    <a:gd name="connsiteX3" fmla="*/ 15811 w 31622"/>
                    <a:gd name="connsiteY3" fmla="*/ 0 h 31622"/>
                    <a:gd name="connsiteX4" fmla="*/ 31623 w 31622"/>
                    <a:gd name="connsiteY4" fmla="*/ 15811 h 31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1622" h="31622">
                      <a:moveTo>
                        <a:pt x="31623" y="15811"/>
                      </a:moveTo>
                      <a:cubicBezTo>
                        <a:pt x="31623" y="24536"/>
                        <a:pt x="24536" y="31623"/>
                        <a:pt x="15811" y="31623"/>
                      </a:cubicBezTo>
                      <a:cubicBezTo>
                        <a:pt x="7087" y="31623"/>
                        <a:pt x="0" y="24536"/>
                        <a:pt x="0" y="15811"/>
                      </a:cubicBezTo>
                      <a:cubicBezTo>
                        <a:pt x="0" y="7087"/>
                        <a:pt x="7087" y="0"/>
                        <a:pt x="15811" y="0"/>
                      </a:cubicBezTo>
                      <a:cubicBezTo>
                        <a:pt x="24536" y="38"/>
                        <a:pt x="31623" y="7087"/>
                        <a:pt x="31623" y="15811"/>
                      </a:cubicBezTo>
                      <a:close/>
                    </a:path>
                  </a:pathLst>
                </a:custGeom>
                <a:solidFill>
                  <a:srgbClr val="1BAAAD"/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1" name="任意多边形: 形状 270">
                  <a:extLst>
                    <a:ext uri="{FF2B5EF4-FFF2-40B4-BE49-F238E27FC236}">
                      <a16:creationId xmlns:a16="http://schemas.microsoft.com/office/drawing/2014/main" id="{3D70167E-827B-2004-7744-FAE0FA913A8B}"/>
                    </a:ext>
                  </a:extLst>
                </p:cNvPr>
                <p:cNvSpPr/>
                <p:nvPr/>
              </p:nvSpPr>
              <p:spPr>
                <a:xfrm>
                  <a:off x="2945168" y="4989766"/>
                  <a:ext cx="31622" cy="31622"/>
                </a:xfrm>
                <a:custGeom>
                  <a:avLst/>
                  <a:gdLst>
                    <a:gd name="connsiteX0" fmla="*/ 31623 w 31622"/>
                    <a:gd name="connsiteY0" fmla="*/ 15812 h 31622"/>
                    <a:gd name="connsiteX1" fmla="*/ 15811 w 31622"/>
                    <a:gd name="connsiteY1" fmla="*/ 31623 h 31622"/>
                    <a:gd name="connsiteX2" fmla="*/ 0 w 31622"/>
                    <a:gd name="connsiteY2" fmla="*/ 15812 h 31622"/>
                    <a:gd name="connsiteX3" fmla="*/ 15811 w 31622"/>
                    <a:gd name="connsiteY3" fmla="*/ 0 h 31622"/>
                    <a:gd name="connsiteX4" fmla="*/ 31623 w 31622"/>
                    <a:gd name="connsiteY4" fmla="*/ 15812 h 31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1622" h="31622">
                      <a:moveTo>
                        <a:pt x="31623" y="15812"/>
                      </a:moveTo>
                      <a:cubicBezTo>
                        <a:pt x="31623" y="24536"/>
                        <a:pt x="24536" y="31623"/>
                        <a:pt x="15811" y="31623"/>
                      </a:cubicBezTo>
                      <a:cubicBezTo>
                        <a:pt x="7087" y="31623"/>
                        <a:pt x="0" y="24536"/>
                        <a:pt x="0" y="15812"/>
                      </a:cubicBezTo>
                      <a:cubicBezTo>
                        <a:pt x="0" y="7087"/>
                        <a:pt x="7087" y="0"/>
                        <a:pt x="15811" y="0"/>
                      </a:cubicBezTo>
                      <a:cubicBezTo>
                        <a:pt x="24574" y="0"/>
                        <a:pt x="31623" y="7087"/>
                        <a:pt x="31623" y="15812"/>
                      </a:cubicBezTo>
                      <a:close/>
                    </a:path>
                  </a:pathLst>
                </a:custGeom>
                <a:solidFill>
                  <a:srgbClr val="1BAAAD"/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2" name="任意多边形: 形状 271">
                  <a:extLst>
                    <a:ext uri="{FF2B5EF4-FFF2-40B4-BE49-F238E27FC236}">
                      <a16:creationId xmlns:a16="http://schemas.microsoft.com/office/drawing/2014/main" id="{2D1159E2-5450-9A5C-A5C7-C37F5C76FFAF}"/>
                    </a:ext>
                  </a:extLst>
                </p:cNvPr>
                <p:cNvSpPr/>
                <p:nvPr/>
              </p:nvSpPr>
              <p:spPr>
                <a:xfrm>
                  <a:off x="3045371" y="5014798"/>
                  <a:ext cx="31622" cy="31623"/>
                </a:xfrm>
                <a:custGeom>
                  <a:avLst/>
                  <a:gdLst>
                    <a:gd name="connsiteX0" fmla="*/ 31623 w 31622"/>
                    <a:gd name="connsiteY0" fmla="*/ 15812 h 31623"/>
                    <a:gd name="connsiteX1" fmla="*/ 15811 w 31622"/>
                    <a:gd name="connsiteY1" fmla="*/ 31623 h 31623"/>
                    <a:gd name="connsiteX2" fmla="*/ 0 w 31622"/>
                    <a:gd name="connsiteY2" fmla="*/ 15812 h 31623"/>
                    <a:gd name="connsiteX3" fmla="*/ 15811 w 31622"/>
                    <a:gd name="connsiteY3" fmla="*/ 0 h 31623"/>
                    <a:gd name="connsiteX4" fmla="*/ 31623 w 31622"/>
                    <a:gd name="connsiteY4" fmla="*/ 15812 h 316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1622" h="31623">
                      <a:moveTo>
                        <a:pt x="31623" y="15812"/>
                      </a:moveTo>
                      <a:cubicBezTo>
                        <a:pt x="31623" y="24537"/>
                        <a:pt x="24536" y="31623"/>
                        <a:pt x="15811" y="31623"/>
                      </a:cubicBezTo>
                      <a:cubicBezTo>
                        <a:pt x="7087" y="31623"/>
                        <a:pt x="0" y="24537"/>
                        <a:pt x="0" y="15812"/>
                      </a:cubicBezTo>
                      <a:cubicBezTo>
                        <a:pt x="0" y="7087"/>
                        <a:pt x="7087" y="0"/>
                        <a:pt x="15811" y="0"/>
                      </a:cubicBezTo>
                      <a:cubicBezTo>
                        <a:pt x="24575" y="38"/>
                        <a:pt x="31623" y="7087"/>
                        <a:pt x="31623" y="15812"/>
                      </a:cubicBezTo>
                      <a:close/>
                    </a:path>
                  </a:pathLst>
                </a:custGeom>
                <a:solidFill>
                  <a:srgbClr val="1BAAAD"/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3" name="任意多边形: 形状 272">
                  <a:extLst>
                    <a:ext uri="{FF2B5EF4-FFF2-40B4-BE49-F238E27FC236}">
                      <a16:creationId xmlns:a16="http://schemas.microsoft.com/office/drawing/2014/main" id="{1AECCB91-9FB1-AD05-C5F2-5481B784E6F1}"/>
                    </a:ext>
                  </a:extLst>
                </p:cNvPr>
                <p:cNvSpPr/>
                <p:nvPr/>
              </p:nvSpPr>
              <p:spPr>
                <a:xfrm>
                  <a:off x="3134867" y="5018379"/>
                  <a:ext cx="31623" cy="31622"/>
                </a:xfrm>
                <a:custGeom>
                  <a:avLst/>
                  <a:gdLst>
                    <a:gd name="connsiteX0" fmla="*/ 31623 w 31623"/>
                    <a:gd name="connsiteY0" fmla="*/ 15812 h 31622"/>
                    <a:gd name="connsiteX1" fmla="*/ 15812 w 31623"/>
                    <a:gd name="connsiteY1" fmla="*/ 31623 h 31622"/>
                    <a:gd name="connsiteX2" fmla="*/ 0 w 31623"/>
                    <a:gd name="connsiteY2" fmla="*/ 15812 h 31622"/>
                    <a:gd name="connsiteX3" fmla="*/ 15812 w 31623"/>
                    <a:gd name="connsiteY3" fmla="*/ 0 h 31622"/>
                    <a:gd name="connsiteX4" fmla="*/ 31623 w 31623"/>
                    <a:gd name="connsiteY4" fmla="*/ 15812 h 31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1623" h="31622">
                      <a:moveTo>
                        <a:pt x="31623" y="15812"/>
                      </a:moveTo>
                      <a:cubicBezTo>
                        <a:pt x="31623" y="24536"/>
                        <a:pt x="24536" y="31623"/>
                        <a:pt x="15812" y="31623"/>
                      </a:cubicBezTo>
                      <a:cubicBezTo>
                        <a:pt x="7087" y="31623"/>
                        <a:pt x="0" y="24536"/>
                        <a:pt x="0" y="15812"/>
                      </a:cubicBezTo>
                      <a:cubicBezTo>
                        <a:pt x="0" y="7087"/>
                        <a:pt x="7087" y="0"/>
                        <a:pt x="15812" y="0"/>
                      </a:cubicBezTo>
                      <a:cubicBezTo>
                        <a:pt x="24536" y="38"/>
                        <a:pt x="31623" y="7087"/>
                        <a:pt x="31623" y="15812"/>
                      </a:cubicBezTo>
                      <a:close/>
                    </a:path>
                  </a:pathLst>
                </a:custGeom>
                <a:solidFill>
                  <a:srgbClr val="1BAAAD"/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4" name="任意多边形: 形状 273">
                  <a:extLst>
                    <a:ext uri="{FF2B5EF4-FFF2-40B4-BE49-F238E27FC236}">
                      <a16:creationId xmlns:a16="http://schemas.microsoft.com/office/drawing/2014/main" id="{8B0C4D37-F078-F1A1-F513-A3F1FE8B442E}"/>
                    </a:ext>
                  </a:extLst>
                </p:cNvPr>
                <p:cNvSpPr/>
                <p:nvPr/>
              </p:nvSpPr>
              <p:spPr>
                <a:xfrm>
                  <a:off x="3227908" y="5014798"/>
                  <a:ext cx="31622" cy="31623"/>
                </a:xfrm>
                <a:custGeom>
                  <a:avLst/>
                  <a:gdLst>
                    <a:gd name="connsiteX0" fmla="*/ 31623 w 31622"/>
                    <a:gd name="connsiteY0" fmla="*/ 15811 h 31623"/>
                    <a:gd name="connsiteX1" fmla="*/ 15811 w 31622"/>
                    <a:gd name="connsiteY1" fmla="*/ 31623 h 31623"/>
                    <a:gd name="connsiteX2" fmla="*/ 0 w 31622"/>
                    <a:gd name="connsiteY2" fmla="*/ 15811 h 31623"/>
                    <a:gd name="connsiteX3" fmla="*/ 15811 w 31622"/>
                    <a:gd name="connsiteY3" fmla="*/ 0 h 31623"/>
                    <a:gd name="connsiteX4" fmla="*/ 31623 w 31622"/>
                    <a:gd name="connsiteY4" fmla="*/ 15811 h 316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1622" h="31623">
                      <a:moveTo>
                        <a:pt x="31623" y="15811"/>
                      </a:moveTo>
                      <a:cubicBezTo>
                        <a:pt x="31623" y="24544"/>
                        <a:pt x="24544" y="31623"/>
                        <a:pt x="15811" y="31623"/>
                      </a:cubicBezTo>
                      <a:cubicBezTo>
                        <a:pt x="7079" y="31623"/>
                        <a:pt x="0" y="24544"/>
                        <a:pt x="0" y="15811"/>
                      </a:cubicBezTo>
                      <a:cubicBezTo>
                        <a:pt x="0" y="7079"/>
                        <a:pt x="7079" y="0"/>
                        <a:pt x="15811" y="0"/>
                      </a:cubicBezTo>
                      <a:cubicBezTo>
                        <a:pt x="24544" y="0"/>
                        <a:pt x="31623" y="7079"/>
                        <a:pt x="31623" y="15811"/>
                      </a:cubicBezTo>
                      <a:close/>
                    </a:path>
                  </a:pathLst>
                </a:custGeom>
                <a:solidFill>
                  <a:srgbClr val="1BAAAD"/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5" name="任意多边形: 形状 274">
                  <a:extLst>
                    <a:ext uri="{FF2B5EF4-FFF2-40B4-BE49-F238E27FC236}">
                      <a16:creationId xmlns:a16="http://schemas.microsoft.com/office/drawing/2014/main" id="{FB2D7F21-4FAE-9874-9379-8354600F41FE}"/>
                    </a:ext>
                  </a:extLst>
                </p:cNvPr>
                <p:cNvSpPr/>
                <p:nvPr/>
              </p:nvSpPr>
              <p:spPr>
                <a:xfrm>
                  <a:off x="3317367" y="5016588"/>
                  <a:ext cx="31622" cy="31623"/>
                </a:xfrm>
                <a:custGeom>
                  <a:avLst/>
                  <a:gdLst>
                    <a:gd name="connsiteX0" fmla="*/ 31623 w 31622"/>
                    <a:gd name="connsiteY0" fmla="*/ 15812 h 31623"/>
                    <a:gd name="connsiteX1" fmla="*/ 15811 w 31622"/>
                    <a:gd name="connsiteY1" fmla="*/ 31623 h 31623"/>
                    <a:gd name="connsiteX2" fmla="*/ 0 w 31622"/>
                    <a:gd name="connsiteY2" fmla="*/ 15812 h 31623"/>
                    <a:gd name="connsiteX3" fmla="*/ 15811 w 31622"/>
                    <a:gd name="connsiteY3" fmla="*/ 0 h 31623"/>
                    <a:gd name="connsiteX4" fmla="*/ 31623 w 31622"/>
                    <a:gd name="connsiteY4" fmla="*/ 15812 h 316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1622" h="31623">
                      <a:moveTo>
                        <a:pt x="31623" y="15812"/>
                      </a:moveTo>
                      <a:cubicBezTo>
                        <a:pt x="31623" y="24537"/>
                        <a:pt x="24536" y="31623"/>
                        <a:pt x="15811" y="31623"/>
                      </a:cubicBezTo>
                      <a:cubicBezTo>
                        <a:pt x="7087" y="31623"/>
                        <a:pt x="0" y="24537"/>
                        <a:pt x="0" y="15812"/>
                      </a:cubicBezTo>
                      <a:cubicBezTo>
                        <a:pt x="0" y="7087"/>
                        <a:pt x="7087" y="0"/>
                        <a:pt x="15811" y="0"/>
                      </a:cubicBezTo>
                      <a:cubicBezTo>
                        <a:pt x="24574" y="38"/>
                        <a:pt x="31623" y="7087"/>
                        <a:pt x="31623" y="15812"/>
                      </a:cubicBezTo>
                      <a:close/>
                    </a:path>
                  </a:pathLst>
                </a:custGeom>
                <a:solidFill>
                  <a:srgbClr val="1BAAAD"/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6" name="任意多边形: 形状 275">
                  <a:extLst>
                    <a:ext uri="{FF2B5EF4-FFF2-40B4-BE49-F238E27FC236}">
                      <a16:creationId xmlns:a16="http://schemas.microsoft.com/office/drawing/2014/main" id="{066FCB15-AD8D-C86E-49B3-555709C413A2}"/>
                    </a:ext>
                  </a:extLst>
                </p:cNvPr>
                <p:cNvSpPr/>
                <p:nvPr/>
              </p:nvSpPr>
              <p:spPr>
                <a:xfrm>
                  <a:off x="2551442" y="4768976"/>
                  <a:ext cx="31622" cy="31623"/>
                </a:xfrm>
                <a:custGeom>
                  <a:avLst/>
                  <a:gdLst>
                    <a:gd name="connsiteX0" fmla="*/ 31623 w 31622"/>
                    <a:gd name="connsiteY0" fmla="*/ 15811 h 31623"/>
                    <a:gd name="connsiteX1" fmla="*/ 15812 w 31622"/>
                    <a:gd name="connsiteY1" fmla="*/ 31623 h 31623"/>
                    <a:gd name="connsiteX2" fmla="*/ 0 w 31622"/>
                    <a:gd name="connsiteY2" fmla="*/ 15811 h 31623"/>
                    <a:gd name="connsiteX3" fmla="*/ 15812 w 31622"/>
                    <a:gd name="connsiteY3" fmla="*/ 0 h 31623"/>
                    <a:gd name="connsiteX4" fmla="*/ 31623 w 31622"/>
                    <a:gd name="connsiteY4" fmla="*/ 15811 h 316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1622" h="31623">
                      <a:moveTo>
                        <a:pt x="31623" y="15811"/>
                      </a:moveTo>
                      <a:cubicBezTo>
                        <a:pt x="31623" y="24544"/>
                        <a:pt x="24544" y="31623"/>
                        <a:pt x="15812" y="31623"/>
                      </a:cubicBezTo>
                      <a:cubicBezTo>
                        <a:pt x="7079" y="31623"/>
                        <a:pt x="0" y="24544"/>
                        <a:pt x="0" y="15811"/>
                      </a:cubicBezTo>
                      <a:cubicBezTo>
                        <a:pt x="0" y="7079"/>
                        <a:pt x="7079" y="0"/>
                        <a:pt x="15812" y="0"/>
                      </a:cubicBezTo>
                      <a:cubicBezTo>
                        <a:pt x="24544" y="0"/>
                        <a:pt x="31623" y="7079"/>
                        <a:pt x="31623" y="15811"/>
                      </a:cubicBezTo>
                      <a:close/>
                    </a:path>
                  </a:pathLst>
                </a:custGeom>
                <a:solidFill>
                  <a:srgbClr val="1BAAAD"/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7" name="任意多边形: 形状 276">
                  <a:extLst>
                    <a:ext uri="{FF2B5EF4-FFF2-40B4-BE49-F238E27FC236}">
                      <a16:creationId xmlns:a16="http://schemas.microsoft.com/office/drawing/2014/main" id="{C02D320F-70D3-5DAE-40F1-2FC4D6B58BE6}"/>
                    </a:ext>
                  </a:extLst>
                </p:cNvPr>
                <p:cNvSpPr/>
                <p:nvPr/>
              </p:nvSpPr>
              <p:spPr>
                <a:xfrm>
                  <a:off x="2423731" y="4649800"/>
                  <a:ext cx="31623" cy="31622"/>
                </a:xfrm>
                <a:custGeom>
                  <a:avLst/>
                  <a:gdLst>
                    <a:gd name="connsiteX0" fmla="*/ 31623 w 31623"/>
                    <a:gd name="connsiteY0" fmla="*/ 15811 h 31622"/>
                    <a:gd name="connsiteX1" fmla="*/ 15812 w 31623"/>
                    <a:gd name="connsiteY1" fmla="*/ 31623 h 31622"/>
                    <a:gd name="connsiteX2" fmla="*/ 0 w 31623"/>
                    <a:gd name="connsiteY2" fmla="*/ 15811 h 31622"/>
                    <a:gd name="connsiteX3" fmla="*/ 15812 w 31623"/>
                    <a:gd name="connsiteY3" fmla="*/ 0 h 31622"/>
                    <a:gd name="connsiteX4" fmla="*/ 31623 w 31623"/>
                    <a:gd name="connsiteY4" fmla="*/ 15811 h 31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1623" h="31622">
                      <a:moveTo>
                        <a:pt x="31623" y="15811"/>
                      </a:moveTo>
                      <a:cubicBezTo>
                        <a:pt x="31623" y="24536"/>
                        <a:pt x="24536" y="31623"/>
                        <a:pt x="15812" y="31623"/>
                      </a:cubicBezTo>
                      <a:cubicBezTo>
                        <a:pt x="7087" y="31623"/>
                        <a:pt x="0" y="24536"/>
                        <a:pt x="0" y="15811"/>
                      </a:cubicBezTo>
                      <a:cubicBezTo>
                        <a:pt x="0" y="7087"/>
                        <a:pt x="7087" y="0"/>
                        <a:pt x="15812" y="0"/>
                      </a:cubicBezTo>
                      <a:cubicBezTo>
                        <a:pt x="24536" y="38"/>
                        <a:pt x="31623" y="7087"/>
                        <a:pt x="31623" y="15811"/>
                      </a:cubicBezTo>
                      <a:close/>
                    </a:path>
                  </a:pathLst>
                </a:custGeom>
                <a:solidFill>
                  <a:srgbClr val="1BAAAD"/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262" name="任意多边形: 形状 261">
              <a:extLst>
                <a:ext uri="{FF2B5EF4-FFF2-40B4-BE49-F238E27FC236}">
                  <a16:creationId xmlns:a16="http://schemas.microsoft.com/office/drawing/2014/main" id="{85820381-D055-B6B2-B60E-4F8CCEAC2711}"/>
                </a:ext>
              </a:extLst>
            </p:cNvPr>
            <p:cNvSpPr/>
            <p:nvPr/>
          </p:nvSpPr>
          <p:spPr>
            <a:xfrm>
              <a:off x="3151974" y="4266171"/>
              <a:ext cx="459600" cy="432503"/>
            </a:xfrm>
            <a:custGeom>
              <a:avLst/>
              <a:gdLst>
                <a:gd name="connsiteX0" fmla="*/ 459600 w 459600"/>
                <a:gd name="connsiteY0" fmla="*/ 335661 h 432503"/>
                <a:gd name="connsiteX1" fmla="*/ 449732 w 459600"/>
                <a:gd name="connsiteY1" fmla="*/ 383819 h 432503"/>
                <a:gd name="connsiteX2" fmla="*/ 130569 w 459600"/>
                <a:gd name="connsiteY2" fmla="*/ 222161 h 432503"/>
                <a:gd name="connsiteX3" fmla="*/ 0 w 459600"/>
                <a:gd name="connsiteY3" fmla="*/ 0 h 432503"/>
                <a:gd name="connsiteX4" fmla="*/ 459600 w 459600"/>
                <a:gd name="connsiteY4" fmla="*/ 335661 h 4325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9600" h="432503">
                  <a:moveTo>
                    <a:pt x="459600" y="335661"/>
                  </a:moveTo>
                  <a:cubicBezTo>
                    <a:pt x="458762" y="351968"/>
                    <a:pt x="455600" y="368046"/>
                    <a:pt x="449732" y="383819"/>
                  </a:cubicBezTo>
                  <a:cubicBezTo>
                    <a:pt x="449732" y="383819"/>
                    <a:pt x="349796" y="567195"/>
                    <a:pt x="130569" y="222161"/>
                  </a:cubicBezTo>
                  <a:lnTo>
                    <a:pt x="0" y="0"/>
                  </a:lnTo>
                  <a:cubicBezTo>
                    <a:pt x="71323" y="92964"/>
                    <a:pt x="307124" y="380734"/>
                    <a:pt x="459600" y="335661"/>
                  </a:cubicBezTo>
                  <a:close/>
                </a:path>
              </a:pathLst>
            </a:custGeom>
            <a:solidFill>
              <a:srgbClr val="F8A374">
                <a:alpha val="68000"/>
              </a:srgbClr>
            </a:solidFill>
            <a:ln w="38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90" name="组合 389">
            <a:extLst>
              <a:ext uri="{FF2B5EF4-FFF2-40B4-BE49-F238E27FC236}">
                <a16:creationId xmlns:a16="http://schemas.microsoft.com/office/drawing/2014/main" id="{1214E451-C69D-564B-C13D-748045F579E2}"/>
              </a:ext>
            </a:extLst>
          </p:cNvPr>
          <p:cNvGrpSpPr/>
          <p:nvPr/>
        </p:nvGrpSpPr>
        <p:grpSpPr>
          <a:xfrm>
            <a:off x="6436831" y="2413838"/>
            <a:ext cx="4599469" cy="1534693"/>
            <a:chOff x="283598" y="1931934"/>
            <a:chExt cx="4599469" cy="1534693"/>
          </a:xfrm>
        </p:grpSpPr>
        <p:sp>
          <p:nvSpPr>
            <p:cNvPr id="391" name="文本框 390">
              <a:extLst>
                <a:ext uri="{FF2B5EF4-FFF2-40B4-BE49-F238E27FC236}">
                  <a16:creationId xmlns:a16="http://schemas.microsoft.com/office/drawing/2014/main" id="{4B448DF3-B770-A265-E0FB-6A94B3895EDF}"/>
                </a:ext>
              </a:extLst>
            </p:cNvPr>
            <p:cNvSpPr txBox="1"/>
            <p:nvPr/>
          </p:nvSpPr>
          <p:spPr>
            <a:xfrm>
              <a:off x="283598" y="2292203"/>
              <a:ext cx="4599469" cy="117442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2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2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200</a:t>
              </a:r>
              <a:r>
                <a:rPr lang="zh-CN" altLang="en-US" sz="12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2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5</a:t>
              </a:r>
              <a:r>
                <a:rPr lang="zh-CN" altLang="en-US" sz="12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分钟之内。此处添加详细文本描述，建议与标题相关并符合整体语言风格，语言描述尽量简洁生动。</a:t>
              </a:r>
            </a:p>
          </p:txBody>
        </p:sp>
        <p:sp>
          <p:nvSpPr>
            <p:cNvPr id="392" name="文本框 391">
              <a:extLst>
                <a:ext uri="{FF2B5EF4-FFF2-40B4-BE49-F238E27FC236}">
                  <a16:creationId xmlns:a16="http://schemas.microsoft.com/office/drawing/2014/main" id="{20A4F233-7ABB-8D86-1147-7A4997F9D06A}"/>
                </a:ext>
              </a:extLst>
            </p:cNvPr>
            <p:cNvSpPr txBox="1"/>
            <p:nvPr/>
          </p:nvSpPr>
          <p:spPr>
            <a:xfrm>
              <a:off x="296299" y="1931934"/>
              <a:ext cx="34106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8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单击此处添加标题文本</a:t>
              </a:r>
            </a:p>
          </p:txBody>
        </p:sp>
      </p:grpSp>
      <p:sp>
        <p:nvSpPr>
          <p:cNvPr id="393" name="椭圆 392">
            <a:extLst>
              <a:ext uri="{FF2B5EF4-FFF2-40B4-BE49-F238E27FC236}">
                <a16:creationId xmlns:a16="http://schemas.microsoft.com/office/drawing/2014/main" id="{39652BFD-0C0B-FEB5-5E9E-73FC7FE064B9}"/>
              </a:ext>
            </a:extLst>
          </p:cNvPr>
          <p:cNvSpPr/>
          <p:nvPr/>
        </p:nvSpPr>
        <p:spPr>
          <a:xfrm>
            <a:off x="6530303" y="4306248"/>
            <a:ext cx="713269" cy="713269"/>
          </a:xfrm>
          <a:prstGeom prst="ellipse">
            <a:avLst/>
          </a:prstGeom>
          <a:solidFill>
            <a:srgbClr val="438275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94" name="椭圆 393">
            <a:extLst>
              <a:ext uri="{FF2B5EF4-FFF2-40B4-BE49-F238E27FC236}">
                <a16:creationId xmlns:a16="http://schemas.microsoft.com/office/drawing/2014/main" id="{4684E509-AD93-88A7-0A67-5B65D7C01062}"/>
              </a:ext>
            </a:extLst>
          </p:cNvPr>
          <p:cNvSpPr/>
          <p:nvPr/>
        </p:nvSpPr>
        <p:spPr>
          <a:xfrm>
            <a:off x="7542441" y="4306248"/>
            <a:ext cx="713269" cy="713269"/>
          </a:xfrm>
          <a:prstGeom prst="ellipse">
            <a:avLst/>
          </a:prstGeom>
          <a:solidFill>
            <a:srgbClr val="27534B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95" name="椭圆 394">
            <a:extLst>
              <a:ext uri="{FF2B5EF4-FFF2-40B4-BE49-F238E27FC236}">
                <a16:creationId xmlns:a16="http://schemas.microsoft.com/office/drawing/2014/main" id="{32083421-2F61-B6BD-F132-1F973C84FF91}"/>
              </a:ext>
            </a:extLst>
          </p:cNvPr>
          <p:cNvSpPr/>
          <p:nvPr/>
        </p:nvSpPr>
        <p:spPr>
          <a:xfrm>
            <a:off x="8554579" y="4306248"/>
            <a:ext cx="713269" cy="713269"/>
          </a:xfrm>
          <a:prstGeom prst="ellipse">
            <a:avLst/>
          </a:prstGeom>
          <a:solidFill>
            <a:srgbClr val="438275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96" name="Freeform 63">
            <a:extLst>
              <a:ext uri="{FF2B5EF4-FFF2-40B4-BE49-F238E27FC236}">
                <a16:creationId xmlns:a16="http://schemas.microsoft.com/office/drawing/2014/main" id="{79AA7C91-A16B-A9F1-4917-9FAC483FA173}"/>
              </a:ext>
            </a:extLst>
          </p:cNvPr>
          <p:cNvSpPr>
            <a:spLocks noEditPoints="1"/>
          </p:cNvSpPr>
          <p:nvPr/>
        </p:nvSpPr>
        <p:spPr bwMode="auto">
          <a:xfrm>
            <a:off x="6692527" y="4485789"/>
            <a:ext cx="388820" cy="388821"/>
          </a:xfrm>
          <a:custGeom>
            <a:avLst/>
            <a:gdLst>
              <a:gd name="T0" fmla="*/ 26 w 44"/>
              <a:gd name="T1" fmla="*/ 4 h 44"/>
              <a:gd name="T2" fmla="*/ 26 w 44"/>
              <a:gd name="T3" fmla="*/ 5 h 44"/>
              <a:gd name="T4" fmla="*/ 5 w 44"/>
              <a:gd name="T5" fmla="*/ 25 h 44"/>
              <a:gd name="T6" fmla="*/ 2 w 44"/>
              <a:gd name="T7" fmla="*/ 29 h 44"/>
              <a:gd name="T8" fmla="*/ 2 w 44"/>
              <a:gd name="T9" fmla="*/ 34 h 44"/>
              <a:gd name="T10" fmla="*/ 10 w 44"/>
              <a:gd name="T11" fmla="*/ 42 h 44"/>
              <a:gd name="T12" fmla="*/ 16 w 44"/>
              <a:gd name="T13" fmla="*/ 42 h 44"/>
              <a:gd name="T14" fmla="*/ 19 w 44"/>
              <a:gd name="T15" fmla="*/ 39 h 44"/>
              <a:gd name="T16" fmla="*/ 39 w 44"/>
              <a:gd name="T17" fmla="*/ 19 h 44"/>
              <a:gd name="T18" fmla="*/ 40 w 44"/>
              <a:gd name="T19" fmla="*/ 17 h 44"/>
              <a:gd name="T20" fmla="*/ 31 w 44"/>
              <a:gd name="T21" fmla="*/ 13 h 44"/>
              <a:gd name="T22" fmla="*/ 26 w 44"/>
              <a:gd name="T23" fmla="*/ 4 h 44"/>
              <a:gd name="T24" fmla="*/ 4 w 44"/>
              <a:gd name="T25" fmla="*/ 31 h 44"/>
              <a:gd name="T26" fmla="*/ 4 w 44"/>
              <a:gd name="T27" fmla="*/ 29 h 44"/>
              <a:gd name="T28" fmla="*/ 24 w 44"/>
              <a:gd name="T29" fmla="*/ 9 h 44"/>
              <a:gd name="T30" fmla="*/ 26 w 44"/>
              <a:gd name="T31" fmla="*/ 9 h 44"/>
              <a:gd name="T32" fmla="*/ 26 w 44"/>
              <a:gd name="T33" fmla="*/ 12 h 44"/>
              <a:gd name="T34" fmla="*/ 7 w 44"/>
              <a:gd name="T35" fmla="*/ 31 h 44"/>
              <a:gd name="T36" fmla="*/ 4 w 44"/>
              <a:gd name="T37" fmla="*/ 31 h 44"/>
              <a:gd name="T38" fmla="*/ 9 w 44"/>
              <a:gd name="T39" fmla="*/ 35 h 44"/>
              <a:gd name="T40" fmla="*/ 9 w 44"/>
              <a:gd name="T41" fmla="*/ 33 h 44"/>
              <a:gd name="T42" fmla="*/ 23 w 44"/>
              <a:gd name="T43" fmla="*/ 18 h 44"/>
              <a:gd name="T44" fmla="*/ 25 w 44"/>
              <a:gd name="T45" fmla="*/ 19 h 44"/>
              <a:gd name="T46" fmla="*/ 26 w 44"/>
              <a:gd name="T47" fmla="*/ 21 h 44"/>
              <a:gd name="T48" fmla="*/ 11 w 44"/>
              <a:gd name="T49" fmla="*/ 35 h 44"/>
              <a:gd name="T50" fmla="*/ 9 w 44"/>
              <a:gd name="T51" fmla="*/ 35 h 44"/>
              <a:gd name="T52" fmla="*/ 35 w 44"/>
              <a:gd name="T53" fmla="*/ 18 h 44"/>
              <a:gd name="T54" fmla="*/ 35 w 44"/>
              <a:gd name="T55" fmla="*/ 20 h 44"/>
              <a:gd name="T56" fmla="*/ 15 w 44"/>
              <a:gd name="T57" fmla="*/ 40 h 44"/>
              <a:gd name="T58" fmla="*/ 13 w 44"/>
              <a:gd name="T59" fmla="*/ 40 h 44"/>
              <a:gd name="T60" fmla="*/ 13 w 44"/>
              <a:gd name="T61" fmla="*/ 37 h 44"/>
              <a:gd name="T62" fmla="*/ 32 w 44"/>
              <a:gd name="T63" fmla="*/ 18 h 44"/>
              <a:gd name="T64" fmla="*/ 35 w 44"/>
              <a:gd name="T65" fmla="*/ 18 h 44"/>
              <a:gd name="T66" fmla="*/ 40 w 44"/>
              <a:gd name="T67" fmla="*/ 0 h 44"/>
              <a:gd name="T68" fmla="*/ 29 w 44"/>
              <a:gd name="T69" fmla="*/ 2 h 44"/>
              <a:gd name="T70" fmla="*/ 29 w 44"/>
              <a:gd name="T71" fmla="*/ 3 h 44"/>
              <a:gd name="T72" fmla="*/ 28 w 44"/>
              <a:gd name="T73" fmla="*/ 3 h 44"/>
              <a:gd name="T74" fmla="*/ 32 w 44"/>
              <a:gd name="T75" fmla="*/ 11 h 44"/>
              <a:gd name="T76" fmla="*/ 41 w 44"/>
              <a:gd name="T77" fmla="*/ 16 h 44"/>
              <a:gd name="T78" fmla="*/ 42 w 44"/>
              <a:gd name="T79" fmla="*/ 16 h 44"/>
              <a:gd name="T80" fmla="*/ 42 w 44"/>
              <a:gd name="T81" fmla="*/ 15 h 44"/>
              <a:gd name="T82" fmla="*/ 44 w 44"/>
              <a:gd name="T83" fmla="*/ 5 h 44"/>
              <a:gd name="T84" fmla="*/ 40 w 44"/>
              <a:gd name="T85" fmla="*/ 0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44" h="44">
                <a:moveTo>
                  <a:pt x="26" y="4"/>
                </a:moveTo>
                <a:cubicBezTo>
                  <a:pt x="26" y="4"/>
                  <a:pt x="26" y="5"/>
                  <a:pt x="26" y="5"/>
                </a:cubicBezTo>
                <a:cubicBezTo>
                  <a:pt x="5" y="25"/>
                  <a:pt x="5" y="25"/>
                  <a:pt x="5" y="25"/>
                </a:cubicBezTo>
                <a:cubicBezTo>
                  <a:pt x="2" y="29"/>
                  <a:pt x="2" y="29"/>
                  <a:pt x="2" y="29"/>
                </a:cubicBezTo>
                <a:cubicBezTo>
                  <a:pt x="0" y="30"/>
                  <a:pt x="0" y="33"/>
                  <a:pt x="2" y="34"/>
                </a:cubicBezTo>
                <a:cubicBezTo>
                  <a:pt x="10" y="42"/>
                  <a:pt x="10" y="42"/>
                  <a:pt x="10" y="42"/>
                </a:cubicBezTo>
                <a:cubicBezTo>
                  <a:pt x="12" y="44"/>
                  <a:pt x="14" y="44"/>
                  <a:pt x="16" y="42"/>
                </a:cubicBezTo>
                <a:cubicBezTo>
                  <a:pt x="19" y="39"/>
                  <a:pt x="19" y="39"/>
                  <a:pt x="19" y="39"/>
                </a:cubicBezTo>
                <a:cubicBezTo>
                  <a:pt x="39" y="19"/>
                  <a:pt x="39" y="19"/>
                  <a:pt x="39" y="19"/>
                </a:cubicBezTo>
                <a:cubicBezTo>
                  <a:pt x="40" y="18"/>
                  <a:pt x="40" y="18"/>
                  <a:pt x="40" y="17"/>
                </a:cubicBezTo>
                <a:cubicBezTo>
                  <a:pt x="37" y="17"/>
                  <a:pt x="34" y="15"/>
                  <a:pt x="31" y="13"/>
                </a:cubicBezTo>
                <a:cubicBezTo>
                  <a:pt x="29" y="10"/>
                  <a:pt x="27" y="7"/>
                  <a:pt x="26" y="4"/>
                </a:cubicBezTo>
                <a:close/>
                <a:moveTo>
                  <a:pt x="4" y="31"/>
                </a:moveTo>
                <a:cubicBezTo>
                  <a:pt x="4" y="30"/>
                  <a:pt x="4" y="29"/>
                  <a:pt x="4" y="29"/>
                </a:cubicBezTo>
                <a:cubicBezTo>
                  <a:pt x="24" y="9"/>
                  <a:pt x="24" y="9"/>
                  <a:pt x="24" y="9"/>
                </a:cubicBezTo>
                <a:cubicBezTo>
                  <a:pt x="24" y="9"/>
                  <a:pt x="25" y="9"/>
                  <a:pt x="26" y="9"/>
                </a:cubicBezTo>
                <a:cubicBezTo>
                  <a:pt x="27" y="10"/>
                  <a:pt x="27" y="11"/>
                  <a:pt x="26" y="12"/>
                </a:cubicBezTo>
                <a:cubicBezTo>
                  <a:pt x="7" y="31"/>
                  <a:pt x="7" y="31"/>
                  <a:pt x="7" y="31"/>
                </a:cubicBezTo>
                <a:cubicBezTo>
                  <a:pt x="6" y="32"/>
                  <a:pt x="5" y="32"/>
                  <a:pt x="4" y="31"/>
                </a:cubicBezTo>
                <a:close/>
                <a:moveTo>
                  <a:pt x="9" y="35"/>
                </a:moveTo>
                <a:cubicBezTo>
                  <a:pt x="8" y="34"/>
                  <a:pt x="8" y="34"/>
                  <a:pt x="9" y="33"/>
                </a:cubicBezTo>
                <a:cubicBezTo>
                  <a:pt x="23" y="18"/>
                  <a:pt x="23" y="18"/>
                  <a:pt x="23" y="18"/>
                </a:cubicBezTo>
                <a:cubicBezTo>
                  <a:pt x="24" y="18"/>
                  <a:pt x="25" y="18"/>
                  <a:pt x="25" y="19"/>
                </a:cubicBezTo>
                <a:cubicBezTo>
                  <a:pt x="26" y="19"/>
                  <a:pt x="26" y="20"/>
                  <a:pt x="26" y="21"/>
                </a:cubicBezTo>
                <a:cubicBezTo>
                  <a:pt x="11" y="35"/>
                  <a:pt x="11" y="35"/>
                  <a:pt x="11" y="35"/>
                </a:cubicBezTo>
                <a:cubicBezTo>
                  <a:pt x="10" y="36"/>
                  <a:pt x="9" y="36"/>
                  <a:pt x="9" y="35"/>
                </a:cubicBezTo>
                <a:close/>
                <a:moveTo>
                  <a:pt x="35" y="18"/>
                </a:moveTo>
                <a:cubicBezTo>
                  <a:pt x="35" y="19"/>
                  <a:pt x="35" y="20"/>
                  <a:pt x="35" y="20"/>
                </a:cubicBezTo>
                <a:cubicBezTo>
                  <a:pt x="15" y="40"/>
                  <a:pt x="15" y="40"/>
                  <a:pt x="15" y="40"/>
                </a:cubicBezTo>
                <a:cubicBezTo>
                  <a:pt x="15" y="40"/>
                  <a:pt x="14" y="40"/>
                  <a:pt x="13" y="40"/>
                </a:cubicBezTo>
                <a:cubicBezTo>
                  <a:pt x="12" y="39"/>
                  <a:pt x="12" y="38"/>
                  <a:pt x="13" y="37"/>
                </a:cubicBezTo>
                <a:cubicBezTo>
                  <a:pt x="32" y="18"/>
                  <a:pt x="32" y="18"/>
                  <a:pt x="32" y="18"/>
                </a:cubicBezTo>
                <a:cubicBezTo>
                  <a:pt x="33" y="17"/>
                  <a:pt x="34" y="17"/>
                  <a:pt x="35" y="18"/>
                </a:cubicBezTo>
                <a:close/>
                <a:moveTo>
                  <a:pt x="40" y="0"/>
                </a:move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3"/>
                  <a:pt x="29" y="3"/>
                </a:cubicBezTo>
                <a:cubicBezTo>
                  <a:pt x="28" y="3"/>
                  <a:pt x="28" y="3"/>
                  <a:pt x="28" y="3"/>
                </a:cubicBezTo>
                <a:cubicBezTo>
                  <a:pt x="28" y="6"/>
                  <a:pt x="30" y="9"/>
                  <a:pt x="32" y="11"/>
                </a:cubicBezTo>
                <a:cubicBezTo>
                  <a:pt x="35" y="14"/>
                  <a:pt x="38" y="15"/>
                  <a:pt x="41" y="16"/>
                </a:cubicBezTo>
                <a:cubicBezTo>
                  <a:pt x="42" y="16"/>
                  <a:pt x="42" y="16"/>
                  <a:pt x="42" y="16"/>
                </a:cubicBezTo>
                <a:cubicBezTo>
                  <a:pt x="42" y="15"/>
                  <a:pt x="42" y="15"/>
                  <a:pt x="42" y="15"/>
                </a:cubicBezTo>
                <a:cubicBezTo>
                  <a:pt x="44" y="5"/>
                  <a:pt x="44" y="5"/>
                  <a:pt x="44" y="5"/>
                </a:cubicBezTo>
                <a:cubicBezTo>
                  <a:pt x="44" y="2"/>
                  <a:pt x="43" y="0"/>
                  <a:pt x="4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397" name="Freeform 390" descr="D:\51PPT模板网\51pptmoban.com\图片.jpg">
            <a:extLst>
              <a:ext uri="{FF2B5EF4-FFF2-40B4-BE49-F238E27FC236}">
                <a16:creationId xmlns:a16="http://schemas.microsoft.com/office/drawing/2014/main" id="{BC83AE0B-D27C-E219-4B76-FD7E61BE44EB}"/>
              </a:ext>
            </a:extLst>
          </p:cNvPr>
          <p:cNvSpPr>
            <a:spLocks noEditPoints="1"/>
          </p:cNvSpPr>
          <p:nvPr/>
        </p:nvSpPr>
        <p:spPr bwMode="auto">
          <a:xfrm>
            <a:off x="8703314" y="4503785"/>
            <a:ext cx="415798" cy="322824"/>
          </a:xfrm>
          <a:custGeom>
            <a:avLst/>
            <a:gdLst>
              <a:gd name="T0" fmla="*/ 72 w 72"/>
              <a:gd name="T1" fmla="*/ 35 h 56"/>
              <a:gd name="T2" fmla="*/ 31 w 72"/>
              <a:gd name="T3" fmla="*/ 43 h 56"/>
              <a:gd name="T4" fmla="*/ 31 w 72"/>
              <a:gd name="T5" fmla="*/ 53 h 56"/>
              <a:gd name="T6" fmla="*/ 71 w 72"/>
              <a:gd name="T7" fmla="*/ 44 h 56"/>
              <a:gd name="T8" fmla="*/ 72 w 72"/>
              <a:gd name="T9" fmla="*/ 47 h 56"/>
              <a:gd name="T10" fmla="*/ 30 w 72"/>
              <a:gd name="T11" fmla="*/ 56 h 56"/>
              <a:gd name="T12" fmla="*/ 29 w 72"/>
              <a:gd name="T13" fmla="*/ 56 h 56"/>
              <a:gd name="T14" fmla="*/ 2 w 72"/>
              <a:gd name="T15" fmla="*/ 39 h 56"/>
              <a:gd name="T16" fmla="*/ 2 w 72"/>
              <a:gd name="T17" fmla="*/ 29 h 56"/>
              <a:gd name="T18" fmla="*/ 5 w 72"/>
              <a:gd name="T19" fmla="*/ 28 h 56"/>
              <a:gd name="T20" fmla="*/ 5 w 72"/>
              <a:gd name="T21" fmla="*/ 29 h 56"/>
              <a:gd name="T22" fmla="*/ 40 w 72"/>
              <a:gd name="T23" fmla="*/ 37 h 56"/>
              <a:gd name="T24" fmla="*/ 40 w 72"/>
              <a:gd name="T25" fmla="*/ 33 h 56"/>
              <a:gd name="T26" fmla="*/ 40 w 72"/>
              <a:gd name="T27" fmla="*/ 29 h 56"/>
              <a:gd name="T28" fmla="*/ 5 w 72"/>
              <a:gd name="T29" fmla="*/ 22 h 56"/>
              <a:gd name="T30" fmla="*/ 5 w 72"/>
              <a:gd name="T31" fmla="*/ 19 h 56"/>
              <a:gd name="T32" fmla="*/ 5 w 72"/>
              <a:gd name="T33" fmla="*/ 19 h 56"/>
              <a:gd name="T34" fmla="*/ 5 w 72"/>
              <a:gd name="T35" fmla="*/ 19 h 56"/>
              <a:gd name="T36" fmla="*/ 5 w 72"/>
              <a:gd name="T37" fmla="*/ 19 h 56"/>
              <a:gd name="T38" fmla="*/ 7 w 72"/>
              <a:gd name="T39" fmla="*/ 18 h 56"/>
              <a:gd name="T40" fmla="*/ 7 w 72"/>
              <a:gd name="T41" fmla="*/ 16 h 56"/>
              <a:gd name="T42" fmla="*/ 40 w 72"/>
              <a:gd name="T43" fmla="*/ 24 h 56"/>
              <a:gd name="T44" fmla="*/ 40 w 72"/>
              <a:gd name="T45" fmla="*/ 21 h 56"/>
              <a:gd name="T46" fmla="*/ 40 w 72"/>
              <a:gd name="T47" fmla="*/ 17 h 56"/>
              <a:gd name="T48" fmla="*/ 7 w 72"/>
              <a:gd name="T49" fmla="*/ 9 h 56"/>
              <a:gd name="T50" fmla="*/ 7 w 72"/>
              <a:gd name="T51" fmla="*/ 6 h 56"/>
              <a:gd name="T52" fmla="*/ 33 w 72"/>
              <a:gd name="T53" fmla="*/ 0 h 56"/>
              <a:gd name="T54" fmla="*/ 63 w 72"/>
              <a:gd name="T55" fmla="*/ 6 h 56"/>
              <a:gd name="T56" fmla="*/ 63 w 72"/>
              <a:gd name="T57" fmla="*/ 14 h 56"/>
              <a:gd name="T58" fmla="*/ 60 w 72"/>
              <a:gd name="T59" fmla="*/ 15 h 56"/>
              <a:gd name="T60" fmla="*/ 64 w 72"/>
              <a:gd name="T61" fmla="*/ 16 h 56"/>
              <a:gd name="T62" fmla="*/ 64 w 72"/>
              <a:gd name="T63" fmla="*/ 25 h 56"/>
              <a:gd name="T64" fmla="*/ 58 w 72"/>
              <a:gd name="T65" fmla="*/ 29 h 56"/>
              <a:gd name="T66" fmla="*/ 72 w 72"/>
              <a:gd name="T67" fmla="*/ 33 h 56"/>
              <a:gd name="T68" fmla="*/ 72 w 72"/>
              <a:gd name="T69" fmla="*/ 35 h 56"/>
              <a:gd name="T70" fmla="*/ 33 w 72"/>
              <a:gd name="T71" fmla="*/ 50 h 56"/>
              <a:gd name="T72" fmla="*/ 33 w 72"/>
              <a:gd name="T73" fmla="*/ 50 h 56"/>
              <a:gd name="T74" fmla="*/ 70 w 72"/>
              <a:gd name="T75" fmla="*/ 43 h 56"/>
              <a:gd name="T76" fmla="*/ 70 w 72"/>
              <a:gd name="T77" fmla="*/ 42 h 56"/>
              <a:gd name="T78" fmla="*/ 33 w 72"/>
              <a:gd name="T79" fmla="*/ 50 h 56"/>
              <a:gd name="T80" fmla="*/ 33 w 72"/>
              <a:gd name="T81" fmla="*/ 47 h 56"/>
              <a:gd name="T82" fmla="*/ 33 w 72"/>
              <a:gd name="T83" fmla="*/ 48 h 56"/>
              <a:gd name="T84" fmla="*/ 70 w 72"/>
              <a:gd name="T85" fmla="*/ 40 h 56"/>
              <a:gd name="T86" fmla="*/ 70 w 72"/>
              <a:gd name="T87" fmla="*/ 39 h 56"/>
              <a:gd name="T88" fmla="*/ 33 w 72"/>
              <a:gd name="T89" fmla="*/ 47 h 56"/>
              <a:gd name="T90" fmla="*/ 32 w 72"/>
              <a:gd name="T91" fmla="*/ 45 h 56"/>
              <a:gd name="T92" fmla="*/ 33 w 72"/>
              <a:gd name="T93" fmla="*/ 46 h 56"/>
              <a:gd name="T94" fmla="*/ 70 w 72"/>
              <a:gd name="T95" fmla="*/ 38 h 56"/>
              <a:gd name="T96" fmla="*/ 70 w 72"/>
              <a:gd name="T97" fmla="*/ 37 h 56"/>
              <a:gd name="T98" fmla="*/ 32 w 72"/>
              <a:gd name="T99" fmla="*/ 45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72" h="56">
                <a:moveTo>
                  <a:pt x="72" y="35"/>
                </a:moveTo>
                <a:cubicBezTo>
                  <a:pt x="31" y="43"/>
                  <a:pt x="31" y="43"/>
                  <a:pt x="31" y="43"/>
                </a:cubicBezTo>
                <a:cubicBezTo>
                  <a:pt x="30" y="47"/>
                  <a:pt x="30" y="50"/>
                  <a:pt x="31" y="53"/>
                </a:cubicBezTo>
                <a:cubicBezTo>
                  <a:pt x="71" y="44"/>
                  <a:pt x="71" y="44"/>
                  <a:pt x="71" y="44"/>
                </a:cubicBezTo>
                <a:cubicBezTo>
                  <a:pt x="72" y="47"/>
                  <a:pt x="72" y="47"/>
                  <a:pt x="72" y="47"/>
                </a:cubicBezTo>
                <a:cubicBezTo>
                  <a:pt x="30" y="56"/>
                  <a:pt x="30" y="56"/>
                  <a:pt x="30" y="56"/>
                </a:cubicBezTo>
                <a:cubicBezTo>
                  <a:pt x="29" y="56"/>
                  <a:pt x="29" y="56"/>
                  <a:pt x="29" y="56"/>
                </a:cubicBezTo>
                <a:cubicBezTo>
                  <a:pt x="2" y="39"/>
                  <a:pt x="2" y="39"/>
                  <a:pt x="2" y="39"/>
                </a:cubicBezTo>
                <a:cubicBezTo>
                  <a:pt x="1" y="36"/>
                  <a:pt x="0" y="32"/>
                  <a:pt x="2" y="29"/>
                </a:cubicBezTo>
                <a:cubicBezTo>
                  <a:pt x="5" y="28"/>
                  <a:pt x="5" y="28"/>
                  <a:pt x="5" y="28"/>
                </a:cubicBezTo>
                <a:cubicBezTo>
                  <a:pt x="5" y="29"/>
                  <a:pt x="5" y="29"/>
                  <a:pt x="5" y="29"/>
                </a:cubicBezTo>
                <a:cubicBezTo>
                  <a:pt x="40" y="37"/>
                  <a:pt x="40" y="37"/>
                  <a:pt x="40" y="37"/>
                </a:cubicBezTo>
                <a:cubicBezTo>
                  <a:pt x="40" y="36"/>
                  <a:pt x="40" y="34"/>
                  <a:pt x="40" y="33"/>
                </a:cubicBezTo>
                <a:cubicBezTo>
                  <a:pt x="40" y="32"/>
                  <a:pt x="40" y="30"/>
                  <a:pt x="40" y="29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7" y="18"/>
                  <a:pt x="7" y="18"/>
                  <a:pt x="7" y="18"/>
                </a:cubicBezTo>
                <a:cubicBezTo>
                  <a:pt x="7" y="16"/>
                  <a:pt x="7" y="16"/>
                  <a:pt x="7" y="16"/>
                </a:cubicBezTo>
                <a:cubicBezTo>
                  <a:pt x="40" y="24"/>
                  <a:pt x="40" y="24"/>
                  <a:pt x="40" y="24"/>
                </a:cubicBezTo>
                <a:cubicBezTo>
                  <a:pt x="40" y="23"/>
                  <a:pt x="40" y="22"/>
                  <a:pt x="40" y="21"/>
                </a:cubicBezTo>
                <a:cubicBezTo>
                  <a:pt x="40" y="19"/>
                  <a:pt x="40" y="18"/>
                  <a:pt x="40" y="17"/>
                </a:cubicBezTo>
                <a:cubicBezTo>
                  <a:pt x="7" y="9"/>
                  <a:pt x="7" y="9"/>
                  <a:pt x="7" y="9"/>
                </a:cubicBezTo>
                <a:cubicBezTo>
                  <a:pt x="7" y="6"/>
                  <a:pt x="7" y="6"/>
                  <a:pt x="7" y="6"/>
                </a:cubicBezTo>
                <a:cubicBezTo>
                  <a:pt x="33" y="0"/>
                  <a:pt x="33" y="0"/>
                  <a:pt x="33" y="0"/>
                </a:cubicBezTo>
                <a:cubicBezTo>
                  <a:pt x="63" y="6"/>
                  <a:pt x="63" y="6"/>
                  <a:pt x="63" y="6"/>
                </a:cubicBezTo>
                <a:cubicBezTo>
                  <a:pt x="64" y="9"/>
                  <a:pt x="64" y="11"/>
                  <a:pt x="63" y="14"/>
                </a:cubicBezTo>
                <a:cubicBezTo>
                  <a:pt x="60" y="15"/>
                  <a:pt x="60" y="15"/>
                  <a:pt x="60" y="15"/>
                </a:cubicBezTo>
                <a:cubicBezTo>
                  <a:pt x="64" y="16"/>
                  <a:pt x="64" y="16"/>
                  <a:pt x="64" y="16"/>
                </a:cubicBezTo>
                <a:cubicBezTo>
                  <a:pt x="66" y="19"/>
                  <a:pt x="66" y="22"/>
                  <a:pt x="64" y="25"/>
                </a:cubicBezTo>
                <a:cubicBezTo>
                  <a:pt x="58" y="29"/>
                  <a:pt x="58" y="29"/>
                  <a:pt x="58" y="29"/>
                </a:cubicBezTo>
                <a:cubicBezTo>
                  <a:pt x="72" y="33"/>
                  <a:pt x="72" y="33"/>
                  <a:pt x="72" y="33"/>
                </a:cubicBezTo>
                <a:cubicBezTo>
                  <a:pt x="72" y="35"/>
                  <a:pt x="72" y="35"/>
                  <a:pt x="72" y="35"/>
                </a:cubicBezTo>
                <a:close/>
                <a:moveTo>
                  <a:pt x="33" y="50"/>
                </a:moveTo>
                <a:cubicBezTo>
                  <a:pt x="33" y="50"/>
                  <a:pt x="33" y="50"/>
                  <a:pt x="33" y="50"/>
                </a:cubicBezTo>
                <a:cubicBezTo>
                  <a:pt x="70" y="43"/>
                  <a:pt x="70" y="43"/>
                  <a:pt x="70" y="43"/>
                </a:cubicBezTo>
                <a:cubicBezTo>
                  <a:pt x="70" y="42"/>
                  <a:pt x="70" y="42"/>
                  <a:pt x="70" y="42"/>
                </a:cubicBezTo>
                <a:cubicBezTo>
                  <a:pt x="33" y="50"/>
                  <a:pt x="33" y="50"/>
                  <a:pt x="33" y="50"/>
                </a:cubicBezTo>
                <a:close/>
                <a:moveTo>
                  <a:pt x="33" y="47"/>
                </a:moveTo>
                <a:cubicBezTo>
                  <a:pt x="33" y="48"/>
                  <a:pt x="33" y="48"/>
                  <a:pt x="33" y="48"/>
                </a:cubicBezTo>
                <a:cubicBezTo>
                  <a:pt x="70" y="40"/>
                  <a:pt x="70" y="40"/>
                  <a:pt x="70" y="40"/>
                </a:cubicBezTo>
                <a:cubicBezTo>
                  <a:pt x="70" y="39"/>
                  <a:pt x="70" y="39"/>
                  <a:pt x="70" y="39"/>
                </a:cubicBezTo>
                <a:cubicBezTo>
                  <a:pt x="33" y="47"/>
                  <a:pt x="33" y="47"/>
                  <a:pt x="33" y="47"/>
                </a:cubicBezTo>
                <a:close/>
                <a:moveTo>
                  <a:pt x="32" y="45"/>
                </a:moveTo>
                <a:cubicBezTo>
                  <a:pt x="33" y="46"/>
                  <a:pt x="33" y="46"/>
                  <a:pt x="33" y="46"/>
                </a:cubicBezTo>
                <a:cubicBezTo>
                  <a:pt x="70" y="38"/>
                  <a:pt x="70" y="38"/>
                  <a:pt x="70" y="38"/>
                </a:cubicBezTo>
                <a:cubicBezTo>
                  <a:pt x="70" y="37"/>
                  <a:pt x="70" y="37"/>
                  <a:pt x="70" y="37"/>
                </a:cubicBezTo>
                <a:lnTo>
                  <a:pt x="32" y="4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398" name="Freeform 451" descr="D:\51PPT模板网\51pptmoban.com\图片.jpg">
            <a:extLst>
              <a:ext uri="{FF2B5EF4-FFF2-40B4-BE49-F238E27FC236}">
                <a16:creationId xmlns:a16="http://schemas.microsoft.com/office/drawing/2014/main" id="{C7D33F42-6D9A-E250-A6B0-1312447247DE}"/>
              </a:ext>
            </a:extLst>
          </p:cNvPr>
          <p:cNvSpPr>
            <a:spLocks noEditPoints="1"/>
          </p:cNvSpPr>
          <p:nvPr/>
        </p:nvSpPr>
        <p:spPr bwMode="auto">
          <a:xfrm>
            <a:off x="7721682" y="4506367"/>
            <a:ext cx="410632" cy="330572"/>
          </a:xfrm>
          <a:custGeom>
            <a:avLst/>
            <a:gdLst>
              <a:gd name="T0" fmla="*/ 17 w 71"/>
              <a:gd name="T1" fmla="*/ 2 h 57"/>
              <a:gd name="T2" fmla="*/ 49 w 71"/>
              <a:gd name="T3" fmla="*/ 2 h 57"/>
              <a:gd name="T4" fmla="*/ 66 w 71"/>
              <a:gd name="T5" fmla="*/ 5 h 57"/>
              <a:gd name="T6" fmla="*/ 61 w 71"/>
              <a:gd name="T7" fmla="*/ 21 h 57"/>
              <a:gd name="T8" fmla="*/ 48 w 71"/>
              <a:gd name="T9" fmla="*/ 6 h 57"/>
              <a:gd name="T10" fmla="*/ 35 w 71"/>
              <a:gd name="T11" fmla="*/ 44 h 57"/>
              <a:gd name="T12" fmla="*/ 40 w 71"/>
              <a:gd name="T13" fmla="*/ 47 h 57"/>
              <a:gd name="T14" fmla="*/ 41 w 71"/>
              <a:gd name="T15" fmla="*/ 48 h 57"/>
              <a:gd name="T16" fmla="*/ 33 w 71"/>
              <a:gd name="T17" fmla="*/ 49 h 57"/>
              <a:gd name="T18" fmla="*/ 18 w 71"/>
              <a:gd name="T19" fmla="*/ 49 h 57"/>
              <a:gd name="T20" fmla="*/ 0 w 71"/>
              <a:gd name="T21" fmla="*/ 47 h 57"/>
              <a:gd name="T22" fmla="*/ 2 w 71"/>
              <a:gd name="T23" fmla="*/ 2 h 57"/>
              <a:gd name="T24" fmla="*/ 49 w 71"/>
              <a:gd name="T25" fmla="*/ 30 h 57"/>
              <a:gd name="T26" fmla="*/ 47 w 71"/>
              <a:gd name="T27" fmla="*/ 42 h 57"/>
              <a:gd name="T28" fmla="*/ 59 w 71"/>
              <a:gd name="T29" fmla="*/ 43 h 57"/>
              <a:gd name="T30" fmla="*/ 60 w 71"/>
              <a:gd name="T31" fmla="*/ 31 h 57"/>
              <a:gd name="T32" fmla="*/ 46 w 71"/>
              <a:gd name="T33" fmla="*/ 27 h 57"/>
              <a:gd name="T34" fmla="*/ 44 w 71"/>
              <a:gd name="T35" fmla="*/ 44 h 57"/>
              <a:gd name="T36" fmla="*/ 60 w 71"/>
              <a:gd name="T37" fmla="*/ 48 h 57"/>
              <a:gd name="T38" fmla="*/ 65 w 71"/>
              <a:gd name="T39" fmla="*/ 55 h 57"/>
              <a:gd name="T40" fmla="*/ 69 w 71"/>
              <a:gd name="T41" fmla="*/ 56 h 57"/>
              <a:gd name="T42" fmla="*/ 65 w 71"/>
              <a:gd name="T43" fmla="*/ 46 h 57"/>
              <a:gd name="T44" fmla="*/ 66 w 71"/>
              <a:gd name="T45" fmla="*/ 38 h 57"/>
              <a:gd name="T46" fmla="*/ 55 w 71"/>
              <a:gd name="T47" fmla="*/ 24 h 57"/>
              <a:gd name="T48" fmla="*/ 48 w 71"/>
              <a:gd name="T49" fmla="*/ 37 h 57"/>
              <a:gd name="T50" fmla="*/ 48 w 71"/>
              <a:gd name="T51" fmla="*/ 37 h 57"/>
              <a:gd name="T52" fmla="*/ 38 w 71"/>
              <a:gd name="T53" fmla="*/ 15 h 57"/>
              <a:gd name="T54" fmla="*/ 58 w 71"/>
              <a:gd name="T55" fmla="*/ 19 h 57"/>
              <a:gd name="T56" fmla="*/ 58 w 71"/>
              <a:gd name="T57" fmla="*/ 12 h 57"/>
              <a:gd name="T58" fmla="*/ 38 w 71"/>
              <a:gd name="T59" fmla="*/ 12 h 57"/>
              <a:gd name="T60" fmla="*/ 58 w 71"/>
              <a:gd name="T61" fmla="*/ 12 h 57"/>
              <a:gd name="T62" fmla="*/ 8 w 71"/>
              <a:gd name="T63" fmla="*/ 41 h 57"/>
              <a:gd name="T64" fmla="*/ 28 w 71"/>
              <a:gd name="T65" fmla="*/ 38 h 57"/>
              <a:gd name="T66" fmla="*/ 8 w 71"/>
              <a:gd name="T67" fmla="*/ 34 h 57"/>
              <a:gd name="T68" fmla="*/ 28 w 71"/>
              <a:gd name="T69" fmla="*/ 33 h 57"/>
              <a:gd name="T70" fmla="*/ 8 w 71"/>
              <a:gd name="T71" fmla="*/ 34 h 57"/>
              <a:gd name="T72" fmla="*/ 8 w 71"/>
              <a:gd name="T73" fmla="*/ 30 h 57"/>
              <a:gd name="T74" fmla="*/ 28 w 71"/>
              <a:gd name="T75" fmla="*/ 26 h 57"/>
              <a:gd name="T76" fmla="*/ 18 w 71"/>
              <a:gd name="T77" fmla="*/ 21 h 57"/>
              <a:gd name="T78" fmla="*/ 28 w 71"/>
              <a:gd name="T79" fmla="*/ 22 h 57"/>
              <a:gd name="T80" fmla="*/ 18 w 71"/>
              <a:gd name="T81" fmla="*/ 21 h 57"/>
              <a:gd name="T82" fmla="*/ 18 w 71"/>
              <a:gd name="T83" fmla="*/ 17 h 57"/>
              <a:gd name="T84" fmla="*/ 28 w 71"/>
              <a:gd name="T85" fmla="*/ 15 h 57"/>
              <a:gd name="T86" fmla="*/ 18 w 71"/>
              <a:gd name="T87" fmla="*/ 11 h 57"/>
              <a:gd name="T88" fmla="*/ 28 w 71"/>
              <a:gd name="T89" fmla="*/ 12 h 57"/>
              <a:gd name="T90" fmla="*/ 18 w 71"/>
              <a:gd name="T91" fmla="*/ 11 h 57"/>
              <a:gd name="T92" fmla="*/ 8 w 71"/>
              <a:gd name="T93" fmla="*/ 25 h 57"/>
              <a:gd name="T94" fmla="*/ 16 w 71"/>
              <a:gd name="T95" fmla="*/ 11 h 57"/>
              <a:gd name="T96" fmla="*/ 17 w 71"/>
              <a:gd name="T97" fmla="*/ 6 h 57"/>
              <a:gd name="T98" fmla="*/ 4 w 71"/>
              <a:gd name="T99" fmla="*/ 45 h 57"/>
              <a:gd name="T100" fmla="*/ 30 w 71"/>
              <a:gd name="T101" fmla="*/ 44 h 57"/>
              <a:gd name="T102" fmla="*/ 17 w 71"/>
              <a:gd name="T103" fmla="*/ 6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71" h="57">
                <a:moveTo>
                  <a:pt x="2" y="2"/>
                </a:moveTo>
                <a:cubicBezTo>
                  <a:pt x="7" y="3"/>
                  <a:pt x="12" y="2"/>
                  <a:pt x="17" y="2"/>
                </a:cubicBezTo>
                <a:cubicBezTo>
                  <a:pt x="23" y="1"/>
                  <a:pt x="29" y="0"/>
                  <a:pt x="33" y="2"/>
                </a:cubicBezTo>
                <a:cubicBezTo>
                  <a:pt x="37" y="0"/>
                  <a:pt x="43" y="1"/>
                  <a:pt x="49" y="2"/>
                </a:cubicBezTo>
                <a:cubicBezTo>
                  <a:pt x="54" y="2"/>
                  <a:pt x="59" y="3"/>
                  <a:pt x="63" y="2"/>
                </a:cubicBezTo>
                <a:cubicBezTo>
                  <a:pt x="66" y="5"/>
                  <a:pt x="66" y="5"/>
                  <a:pt x="66" y="5"/>
                </a:cubicBezTo>
                <a:cubicBezTo>
                  <a:pt x="66" y="24"/>
                  <a:pt x="66" y="24"/>
                  <a:pt x="66" y="24"/>
                </a:cubicBezTo>
                <a:cubicBezTo>
                  <a:pt x="64" y="23"/>
                  <a:pt x="63" y="22"/>
                  <a:pt x="61" y="21"/>
                </a:cubicBezTo>
                <a:cubicBezTo>
                  <a:pt x="61" y="7"/>
                  <a:pt x="61" y="7"/>
                  <a:pt x="61" y="7"/>
                </a:cubicBezTo>
                <a:cubicBezTo>
                  <a:pt x="57" y="7"/>
                  <a:pt x="52" y="7"/>
                  <a:pt x="48" y="6"/>
                </a:cubicBezTo>
                <a:cubicBezTo>
                  <a:pt x="43" y="6"/>
                  <a:pt x="38" y="5"/>
                  <a:pt x="35" y="6"/>
                </a:cubicBezTo>
                <a:cubicBezTo>
                  <a:pt x="35" y="44"/>
                  <a:pt x="35" y="44"/>
                  <a:pt x="35" y="44"/>
                </a:cubicBezTo>
                <a:cubicBezTo>
                  <a:pt x="36" y="44"/>
                  <a:pt x="37" y="44"/>
                  <a:pt x="38" y="44"/>
                </a:cubicBezTo>
                <a:cubicBezTo>
                  <a:pt x="39" y="45"/>
                  <a:pt x="40" y="46"/>
                  <a:pt x="40" y="47"/>
                </a:cubicBezTo>
                <a:cubicBezTo>
                  <a:pt x="41" y="48"/>
                  <a:pt x="41" y="48"/>
                  <a:pt x="42" y="48"/>
                </a:cubicBezTo>
                <a:cubicBezTo>
                  <a:pt x="41" y="48"/>
                  <a:pt x="41" y="48"/>
                  <a:pt x="41" y="48"/>
                </a:cubicBezTo>
                <a:cubicBezTo>
                  <a:pt x="38" y="48"/>
                  <a:pt x="35" y="48"/>
                  <a:pt x="34" y="49"/>
                </a:cubicBezTo>
                <a:cubicBezTo>
                  <a:pt x="33" y="49"/>
                  <a:pt x="33" y="49"/>
                  <a:pt x="33" y="49"/>
                </a:cubicBezTo>
                <a:cubicBezTo>
                  <a:pt x="31" y="49"/>
                  <a:pt x="31" y="49"/>
                  <a:pt x="31" y="49"/>
                </a:cubicBezTo>
                <a:cubicBezTo>
                  <a:pt x="29" y="48"/>
                  <a:pt x="24" y="48"/>
                  <a:pt x="18" y="49"/>
                </a:cubicBezTo>
                <a:cubicBezTo>
                  <a:pt x="13" y="50"/>
                  <a:pt x="7" y="50"/>
                  <a:pt x="2" y="50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5"/>
                  <a:pt x="0" y="5"/>
                  <a:pt x="0" y="5"/>
                </a:cubicBezTo>
                <a:cubicBezTo>
                  <a:pt x="2" y="2"/>
                  <a:pt x="2" y="2"/>
                  <a:pt x="2" y="2"/>
                </a:cubicBezTo>
                <a:close/>
                <a:moveTo>
                  <a:pt x="55" y="28"/>
                </a:moveTo>
                <a:cubicBezTo>
                  <a:pt x="53" y="28"/>
                  <a:pt x="50" y="28"/>
                  <a:pt x="49" y="30"/>
                </a:cubicBezTo>
                <a:cubicBezTo>
                  <a:pt x="47" y="31"/>
                  <a:pt x="46" y="33"/>
                  <a:pt x="45" y="36"/>
                </a:cubicBezTo>
                <a:cubicBezTo>
                  <a:pt x="45" y="38"/>
                  <a:pt x="46" y="40"/>
                  <a:pt x="47" y="42"/>
                </a:cubicBezTo>
                <a:cubicBezTo>
                  <a:pt x="49" y="44"/>
                  <a:pt x="51" y="45"/>
                  <a:pt x="53" y="45"/>
                </a:cubicBezTo>
                <a:cubicBezTo>
                  <a:pt x="55" y="45"/>
                  <a:pt x="57" y="45"/>
                  <a:pt x="59" y="43"/>
                </a:cubicBezTo>
                <a:cubicBezTo>
                  <a:pt x="61" y="42"/>
                  <a:pt x="62" y="40"/>
                  <a:pt x="62" y="38"/>
                </a:cubicBezTo>
                <a:cubicBezTo>
                  <a:pt x="62" y="35"/>
                  <a:pt x="62" y="33"/>
                  <a:pt x="60" y="31"/>
                </a:cubicBezTo>
                <a:cubicBezTo>
                  <a:pt x="59" y="30"/>
                  <a:pt x="57" y="28"/>
                  <a:pt x="55" y="28"/>
                </a:cubicBezTo>
                <a:close/>
                <a:moveTo>
                  <a:pt x="46" y="27"/>
                </a:moveTo>
                <a:cubicBezTo>
                  <a:pt x="43" y="29"/>
                  <a:pt x="41" y="32"/>
                  <a:pt x="41" y="35"/>
                </a:cubicBezTo>
                <a:cubicBezTo>
                  <a:pt x="41" y="38"/>
                  <a:pt x="42" y="42"/>
                  <a:pt x="44" y="44"/>
                </a:cubicBezTo>
                <a:cubicBezTo>
                  <a:pt x="46" y="47"/>
                  <a:pt x="49" y="49"/>
                  <a:pt x="52" y="49"/>
                </a:cubicBezTo>
                <a:cubicBezTo>
                  <a:pt x="55" y="50"/>
                  <a:pt x="57" y="49"/>
                  <a:pt x="60" y="48"/>
                </a:cubicBezTo>
                <a:cubicBezTo>
                  <a:pt x="60" y="49"/>
                  <a:pt x="60" y="49"/>
                  <a:pt x="61" y="50"/>
                </a:cubicBezTo>
                <a:cubicBezTo>
                  <a:pt x="65" y="55"/>
                  <a:pt x="65" y="55"/>
                  <a:pt x="65" y="55"/>
                </a:cubicBezTo>
                <a:cubicBezTo>
                  <a:pt x="66" y="57"/>
                  <a:pt x="68" y="57"/>
                  <a:pt x="69" y="56"/>
                </a:cubicBezTo>
                <a:cubicBezTo>
                  <a:pt x="69" y="56"/>
                  <a:pt x="69" y="56"/>
                  <a:pt x="69" y="56"/>
                </a:cubicBezTo>
                <a:cubicBezTo>
                  <a:pt x="70" y="55"/>
                  <a:pt x="71" y="53"/>
                  <a:pt x="70" y="52"/>
                </a:cubicBezTo>
                <a:cubicBezTo>
                  <a:pt x="65" y="46"/>
                  <a:pt x="65" y="46"/>
                  <a:pt x="65" y="46"/>
                </a:cubicBezTo>
                <a:cubicBezTo>
                  <a:pt x="65" y="46"/>
                  <a:pt x="64" y="45"/>
                  <a:pt x="63" y="45"/>
                </a:cubicBezTo>
                <a:cubicBezTo>
                  <a:pt x="65" y="43"/>
                  <a:pt x="66" y="41"/>
                  <a:pt x="66" y="38"/>
                </a:cubicBezTo>
                <a:cubicBezTo>
                  <a:pt x="67" y="35"/>
                  <a:pt x="66" y="32"/>
                  <a:pt x="64" y="29"/>
                </a:cubicBezTo>
                <a:cubicBezTo>
                  <a:pt x="62" y="26"/>
                  <a:pt x="59" y="24"/>
                  <a:pt x="55" y="24"/>
                </a:cubicBezTo>
                <a:cubicBezTo>
                  <a:pt x="52" y="24"/>
                  <a:pt x="49" y="24"/>
                  <a:pt x="46" y="27"/>
                </a:cubicBezTo>
                <a:close/>
                <a:moveTo>
                  <a:pt x="48" y="37"/>
                </a:moveTo>
                <a:cubicBezTo>
                  <a:pt x="49" y="34"/>
                  <a:pt x="53" y="32"/>
                  <a:pt x="57" y="31"/>
                </a:cubicBezTo>
                <a:cubicBezTo>
                  <a:pt x="53" y="28"/>
                  <a:pt x="47" y="32"/>
                  <a:pt x="48" y="37"/>
                </a:cubicBezTo>
                <a:close/>
                <a:moveTo>
                  <a:pt x="58" y="17"/>
                </a:moveTo>
                <a:cubicBezTo>
                  <a:pt x="54" y="17"/>
                  <a:pt x="42" y="15"/>
                  <a:pt x="38" y="15"/>
                </a:cubicBezTo>
                <a:cubicBezTo>
                  <a:pt x="38" y="16"/>
                  <a:pt x="38" y="17"/>
                  <a:pt x="38" y="17"/>
                </a:cubicBezTo>
                <a:cubicBezTo>
                  <a:pt x="42" y="17"/>
                  <a:pt x="55" y="19"/>
                  <a:pt x="58" y="19"/>
                </a:cubicBezTo>
                <a:cubicBezTo>
                  <a:pt x="58" y="19"/>
                  <a:pt x="58" y="18"/>
                  <a:pt x="58" y="17"/>
                </a:cubicBezTo>
                <a:close/>
                <a:moveTo>
                  <a:pt x="58" y="12"/>
                </a:moveTo>
                <a:cubicBezTo>
                  <a:pt x="54" y="12"/>
                  <a:pt x="42" y="10"/>
                  <a:pt x="38" y="10"/>
                </a:cubicBezTo>
                <a:cubicBezTo>
                  <a:pt x="38" y="11"/>
                  <a:pt x="38" y="11"/>
                  <a:pt x="38" y="12"/>
                </a:cubicBezTo>
                <a:cubicBezTo>
                  <a:pt x="42" y="12"/>
                  <a:pt x="55" y="14"/>
                  <a:pt x="58" y="14"/>
                </a:cubicBezTo>
                <a:cubicBezTo>
                  <a:pt x="58" y="13"/>
                  <a:pt x="58" y="12"/>
                  <a:pt x="58" y="12"/>
                </a:cubicBezTo>
                <a:close/>
                <a:moveTo>
                  <a:pt x="8" y="40"/>
                </a:moveTo>
                <a:cubicBezTo>
                  <a:pt x="8" y="40"/>
                  <a:pt x="8" y="41"/>
                  <a:pt x="8" y="41"/>
                </a:cubicBezTo>
                <a:cubicBezTo>
                  <a:pt x="12" y="42"/>
                  <a:pt x="24" y="39"/>
                  <a:pt x="28" y="39"/>
                </a:cubicBezTo>
                <a:cubicBezTo>
                  <a:pt x="28" y="39"/>
                  <a:pt x="28" y="38"/>
                  <a:pt x="28" y="38"/>
                </a:cubicBezTo>
                <a:cubicBezTo>
                  <a:pt x="25" y="37"/>
                  <a:pt x="13" y="40"/>
                  <a:pt x="8" y="40"/>
                </a:cubicBezTo>
                <a:close/>
                <a:moveTo>
                  <a:pt x="8" y="34"/>
                </a:moveTo>
                <a:cubicBezTo>
                  <a:pt x="8" y="34"/>
                  <a:pt x="8" y="35"/>
                  <a:pt x="8" y="35"/>
                </a:cubicBezTo>
                <a:cubicBezTo>
                  <a:pt x="12" y="36"/>
                  <a:pt x="24" y="33"/>
                  <a:pt x="28" y="33"/>
                </a:cubicBezTo>
                <a:cubicBezTo>
                  <a:pt x="28" y="33"/>
                  <a:pt x="28" y="32"/>
                  <a:pt x="28" y="32"/>
                </a:cubicBezTo>
                <a:cubicBezTo>
                  <a:pt x="25" y="31"/>
                  <a:pt x="13" y="34"/>
                  <a:pt x="8" y="34"/>
                </a:cubicBezTo>
                <a:close/>
                <a:moveTo>
                  <a:pt x="8" y="28"/>
                </a:moveTo>
                <a:cubicBezTo>
                  <a:pt x="8" y="29"/>
                  <a:pt x="8" y="29"/>
                  <a:pt x="8" y="30"/>
                </a:cubicBezTo>
                <a:cubicBezTo>
                  <a:pt x="12" y="30"/>
                  <a:pt x="24" y="28"/>
                  <a:pt x="28" y="28"/>
                </a:cubicBezTo>
                <a:cubicBezTo>
                  <a:pt x="28" y="27"/>
                  <a:pt x="28" y="27"/>
                  <a:pt x="28" y="26"/>
                </a:cubicBezTo>
                <a:cubicBezTo>
                  <a:pt x="25" y="26"/>
                  <a:pt x="13" y="28"/>
                  <a:pt x="8" y="28"/>
                </a:cubicBezTo>
                <a:close/>
                <a:moveTo>
                  <a:pt x="18" y="21"/>
                </a:moveTo>
                <a:cubicBezTo>
                  <a:pt x="18" y="21"/>
                  <a:pt x="18" y="22"/>
                  <a:pt x="18" y="22"/>
                </a:cubicBezTo>
                <a:cubicBezTo>
                  <a:pt x="20" y="22"/>
                  <a:pt x="24" y="21"/>
                  <a:pt x="28" y="22"/>
                </a:cubicBezTo>
                <a:cubicBezTo>
                  <a:pt x="28" y="21"/>
                  <a:pt x="28" y="20"/>
                  <a:pt x="28" y="20"/>
                </a:cubicBezTo>
                <a:cubicBezTo>
                  <a:pt x="25" y="20"/>
                  <a:pt x="21" y="20"/>
                  <a:pt x="18" y="21"/>
                </a:cubicBezTo>
                <a:close/>
                <a:moveTo>
                  <a:pt x="18" y="16"/>
                </a:moveTo>
                <a:cubicBezTo>
                  <a:pt x="18" y="16"/>
                  <a:pt x="18" y="17"/>
                  <a:pt x="18" y="17"/>
                </a:cubicBezTo>
                <a:cubicBezTo>
                  <a:pt x="20" y="17"/>
                  <a:pt x="24" y="16"/>
                  <a:pt x="28" y="16"/>
                </a:cubicBezTo>
                <a:cubicBezTo>
                  <a:pt x="28" y="16"/>
                  <a:pt x="28" y="15"/>
                  <a:pt x="28" y="15"/>
                </a:cubicBezTo>
                <a:cubicBezTo>
                  <a:pt x="25" y="14"/>
                  <a:pt x="21" y="15"/>
                  <a:pt x="18" y="16"/>
                </a:cubicBezTo>
                <a:close/>
                <a:moveTo>
                  <a:pt x="18" y="11"/>
                </a:moveTo>
                <a:cubicBezTo>
                  <a:pt x="18" y="12"/>
                  <a:pt x="18" y="13"/>
                  <a:pt x="18" y="13"/>
                </a:cubicBezTo>
                <a:cubicBezTo>
                  <a:pt x="20" y="13"/>
                  <a:pt x="24" y="12"/>
                  <a:pt x="28" y="12"/>
                </a:cubicBezTo>
                <a:cubicBezTo>
                  <a:pt x="28" y="12"/>
                  <a:pt x="28" y="11"/>
                  <a:pt x="28" y="10"/>
                </a:cubicBezTo>
                <a:cubicBezTo>
                  <a:pt x="25" y="10"/>
                  <a:pt x="21" y="11"/>
                  <a:pt x="18" y="11"/>
                </a:cubicBezTo>
                <a:close/>
                <a:moveTo>
                  <a:pt x="8" y="11"/>
                </a:moveTo>
                <a:cubicBezTo>
                  <a:pt x="8" y="25"/>
                  <a:pt x="8" y="25"/>
                  <a:pt x="8" y="25"/>
                </a:cubicBezTo>
                <a:cubicBezTo>
                  <a:pt x="16" y="24"/>
                  <a:pt x="16" y="24"/>
                  <a:pt x="16" y="24"/>
                </a:cubicBezTo>
                <a:cubicBezTo>
                  <a:pt x="16" y="11"/>
                  <a:pt x="16" y="11"/>
                  <a:pt x="16" y="11"/>
                </a:cubicBezTo>
                <a:cubicBezTo>
                  <a:pt x="8" y="11"/>
                  <a:pt x="8" y="11"/>
                  <a:pt x="8" y="11"/>
                </a:cubicBezTo>
                <a:close/>
                <a:moveTo>
                  <a:pt x="17" y="6"/>
                </a:moveTo>
                <a:cubicBezTo>
                  <a:pt x="13" y="7"/>
                  <a:pt x="9" y="7"/>
                  <a:pt x="4" y="7"/>
                </a:cubicBezTo>
                <a:cubicBezTo>
                  <a:pt x="4" y="45"/>
                  <a:pt x="4" y="45"/>
                  <a:pt x="4" y="45"/>
                </a:cubicBezTo>
                <a:cubicBezTo>
                  <a:pt x="9" y="45"/>
                  <a:pt x="13" y="45"/>
                  <a:pt x="17" y="44"/>
                </a:cubicBezTo>
                <a:cubicBezTo>
                  <a:pt x="22" y="44"/>
                  <a:pt x="27" y="43"/>
                  <a:pt x="30" y="44"/>
                </a:cubicBezTo>
                <a:cubicBezTo>
                  <a:pt x="30" y="6"/>
                  <a:pt x="30" y="6"/>
                  <a:pt x="30" y="6"/>
                </a:cubicBezTo>
                <a:cubicBezTo>
                  <a:pt x="28" y="5"/>
                  <a:pt x="23" y="6"/>
                  <a:pt x="17" y="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</p:spTree>
    <p:extLst>
      <p:ext uri="{BB962C8B-B14F-4D97-AF65-F5344CB8AC3E}">
        <p14:creationId xmlns:p14="http://schemas.microsoft.com/office/powerpoint/2010/main" val="2533523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38275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8C728AF-2A0D-5030-AA65-9C3FB317F9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-2" hidden="1">
            <a:extLst>
              <a:ext uri="{FF2B5EF4-FFF2-40B4-BE49-F238E27FC236}">
                <a16:creationId xmlns:a16="http://schemas.microsoft.com/office/drawing/2014/main" id="{CEC99043-2200-221F-FCD9-C14103755806}"/>
              </a:ext>
            </a:extLst>
          </p:cNvPr>
          <p:cNvSpPr txBox="1"/>
          <p:nvPr/>
        </p:nvSpPr>
        <p:spPr>
          <a:xfrm>
            <a:off x="4795339" y="1808162"/>
            <a:ext cx="5314275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0" dirty="0">
                <a:blipFill dpi="0" rotWithShape="1">
                  <a:blip r:embed="rId3"/>
                  <a:srcRect/>
                  <a:tile tx="0" ty="0" sx="100000" sy="100000" flip="none" algn="tl"/>
                </a:blipFill>
                <a:latin typeface="阿里汉仪智能黑体" panose="00020600040101010101" pitchFamily="18" charset="-122"/>
                <a:ea typeface="阿里汉仪智能黑体" panose="00020600040101010101" pitchFamily="18" charset="-122"/>
                <a:cs typeface="+mn-ea"/>
                <a:sym typeface="+mn-lt"/>
              </a:rPr>
              <a:t>开学第一课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24DED08-EB49-566C-DEEA-40521F71EF2F}"/>
              </a:ext>
            </a:extLst>
          </p:cNvPr>
          <p:cNvSpPr txBox="1"/>
          <p:nvPr/>
        </p:nvSpPr>
        <p:spPr>
          <a:xfrm>
            <a:off x="4962770" y="297231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800">
                <a:blipFill>
                  <a:blip r:embed="rId3"/>
                  <a:tile tx="0" ty="0" sx="100000" sy="100000" flip="none" algn="tl"/>
                </a:blipFill>
                <a:latin typeface="阿里汉仪智能黑体" panose="00020600040101010101" pitchFamily="18" charset="-122"/>
                <a:ea typeface="阿里汉仪智能黑体" panose="00020600040101010101" pitchFamily="18" charset="-122"/>
              </a:defRPr>
            </a:lvl1pPr>
          </a:lstStyle>
          <a:p>
            <a:r>
              <a:rPr lang="zh-CN" altLang="en-US" sz="2800" dirty="0"/>
              <a:t>添加标题文本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E9B0105A-8D14-6F7B-6696-EED88BF4506B}"/>
              </a:ext>
            </a:extLst>
          </p:cNvPr>
          <p:cNvSpPr txBox="1"/>
          <p:nvPr/>
        </p:nvSpPr>
        <p:spPr>
          <a:xfrm rot="20650307">
            <a:off x="894565" y="95107"/>
            <a:ext cx="83708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800">
                <a:blipFill>
                  <a:blip r:embed="rId3"/>
                  <a:tile tx="0" ty="0" sx="100000" sy="100000" flip="none" algn="tl"/>
                </a:blipFill>
                <a:latin typeface="阿里汉仪智能黑体" panose="00020600040101010101" pitchFamily="18" charset="-122"/>
                <a:ea typeface="阿里汉仪智能黑体" panose="00020600040101010101" pitchFamily="18" charset="-122"/>
              </a:defRPr>
            </a:lvl1pPr>
          </a:lstStyle>
          <a:p>
            <a:r>
              <a:rPr lang="en-US" altLang="zh-CN" sz="4400" dirty="0"/>
              <a:t>01</a:t>
            </a:r>
            <a:endParaRPr lang="zh-CN" altLang="en-US" sz="4400" dirty="0"/>
          </a:p>
        </p:txBody>
      </p:sp>
      <p:sp>
        <p:nvSpPr>
          <p:cNvPr id="31" name="Oval 8"/>
          <p:cNvSpPr/>
          <p:nvPr/>
        </p:nvSpPr>
        <p:spPr>
          <a:xfrm>
            <a:off x="2871836" y="2512111"/>
            <a:ext cx="1890393" cy="1890940"/>
          </a:xfrm>
          <a:prstGeom prst="ellipse">
            <a:avLst/>
          </a:prstGeom>
          <a:solidFill>
            <a:srgbClr val="27534B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sym typeface="+mn-lt"/>
            </a:endParaRPr>
          </a:p>
        </p:txBody>
      </p:sp>
      <p:sp>
        <p:nvSpPr>
          <p:cNvPr id="32" name="Text Placeholder 2"/>
          <p:cNvSpPr txBox="1"/>
          <p:nvPr/>
        </p:nvSpPr>
        <p:spPr>
          <a:xfrm>
            <a:off x="3214476" y="3259211"/>
            <a:ext cx="1223497" cy="567280"/>
          </a:xfrm>
          <a:prstGeom prst="rect">
            <a:avLst/>
          </a:prstGeom>
          <a:noFill/>
          <a:ln w="66675">
            <a:noFill/>
          </a:ln>
        </p:spPr>
        <p:txBody>
          <a:bodyPr vert="horz"/>
          <a:lstStyle>
            <a:lvl1pPr marL="0" indent="0" algn="l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12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Roboto condensed"/>
                <a:ea typeface="+mn-ea"/>
                <a:cs typeface="Roboto condensed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135" b="1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关键词</a:t>
            </a:r>
            <a:r>
              <a:rPr lang="en-US" altLang="zh-CN" sz="2135" b="1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1</a:t>
            </a:r>
          </a:p>
        </p:txBody>
      </p:sp>
      <p:sp>
        <p:nvSpPr>
          <p:cNvPr id="34" name="Oval 9"/>
          <p:cNvSpPr/>
          <p:nvPr/>
        </p:nvSpPr>
        <p:spPr>
          <a:xfrm>
            <a:off x="4447164" y="2512111"/>
            <a:ext cx="1890393" cy="1890940"/>
          </a:xfrm>
          <a:prstGeom prst="ellipse">
            <a:avLst/>
          </a:prstGeom>
          <a:solidFill>
            <a:srgbClr val="438275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sym typeface="+mn-lt"/>
            </a:endParaRPr>
          </a:p>
        </p:txBody>
      </p:sp>
      <p:sp>
        <p:nvSpPr>
          <p:cNvPr id="35" name="Text Placeholder 2"/>
          <p:cNvSpPr txBox="1"/>
          <p:nvPr/>
        </p:nvSpPr>
        <p:spPr>
          <a:xfrm>
            <a:off x="4780611" y="3259211"/>
            <a:ext cx="1223497" cy="567280"/>
          </a:xfrm>
          <a:prstGeom prst="rect">
            <a:avLst/>
          </a:prstGeom>
          <a:noFill/>
          <a:ln w="66675">
            <a:noFill/>
          </a:ln>
        </p:spPr>
        <p:txBody>
          <a:bodyPr vert="horz"/>
          <a:lstStyle>
            <a:lvl1pPr marL="0" indent="0" algn="l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12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Roboto condensed"/>
                <a:ea typeface="+mn-ea"/>
                <a:cs typeface="Roboto condensed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135" b="1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关键词</a:t>
            </a:r>
            <a:r>
              <a:rPr lang="en-US" altLang="zh-CN" sz="2135" b="1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2</a:t>
            </a:r>
          </a:p>
        </p:txBody>
      </p:sp>
      <p:sp>
        <p:nvSpPr>
          <p:cNvPr id="37" name="Oval 10"/>
          <p:cNvSpPr/>
          <p:nvPr/>
        </p:nvSpPr>
        <p:spPr>
          <a:xfrm>
            <a:off x="6022492" y="2512111"/>
            <a:ext cx="1890393" cy="1890940"/>
          </a:xfrm>
          <a:prstGeom prst="ellipse">
            <a:avLst/>
          </a:prstGeom>
          <a:solidFill>
            <a:srgbClr val="27534B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sym typeface="+mn-lt"/>
            </a:endParaRPr>
          </a:p>
        </p:txBody>
      </p:sp>
      <p:sp>
        <p:nvSpPr>
          <p:cNvPr id="38" name="Text Placeholder 2"/>
          <p:cNvSpPr txBox="1"/>
          <p:nvPr/>
        </p:nvSpPr>
        <p:spPr>
          <a:xfrm>
            <a:off x="6355939" y="3259211"/>
            <a:ext cx="1223497" cy="567280"/>
          </a:xfrm>
          <a:prstGeom prst="rect">
            <a:avLst/>
          </a:prstGeom>
          <a:noFill/>
          <a:ln w="66675">
            <a:noFill/>
          </a:ln>
        </p:spPr>
        <p:txBody>
          <a:bodyPr vert="horz"/>
          <a:lstStyle>
            <a:lvl1pPr marL="0" indent="0" algn="l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12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Roboto condensed"/>
                <a:ea typeface="+mn-ea"/>
                <a:cs typeface="Roboto condensed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135" b="1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关键词</a:t>
            </a:r>
            <a:r>
              <a:rPr lang="en-US" altLang="zh-CN" sz="2135" b="1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3</a:t>
            </a:r>
          </a:p>
        </p:txBody>
      </p:sp>
      <p:sp>
        <p:nvSpPr>
          <p:cNvPr id="40" name="Oval 11"/>
          <p:cNvSpPr/>
          <p:nvPr/>
        </p:nvSpPr>
        <p:spPr>
          <a:xfrm>
            <a:off x="7674701" y="2512111"/>
            <a:ext cx="1890393" cy="1890940"/>
          </a:xfrm>
          <a:prstGeom prst="ellipse">
            <a:avLst/>
          </a:prstGeom>
          <a:solidFill>
            <a:srgbClr val="438275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sym typeface="+mn-lt"/>
            </a:endParaRPr>
          </a:p>
        </p:txBody>
      </p:sp>
      <p:sp>
        <p:nvSpPr>
          <p:cNvPr id="41" name="Text Placeholder 2"/>
          <p:cNvSpPr txBox="1"/>
          <p:nvPr/>
        </p:nvSpPr>
        <p:spPr>
          <a:xfrm>
            <a:off x="8053714" y="3259211"/>
            <a:ext cx="1223497" cy="567280"/>
          </a:xfrm>
          <a:prstGeom prst="rect">
            <a:avLst/>
          </a:prstGeom>
          <a:noFill/>
          <a:ln w="66675">
            <a:noFill/>
          </a:ln>
        </p:spPr>
        <p:txBody>
          <a:bodyPr vert="horz"/>
          <a:lstStyle>
            <a:lvl1pPr marL="0" indent="0" algn="l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12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Roboto condensed"/>
                <a:ea typeface="+mn-ea"/>
                <a:cs typeface="Roboto condensed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135" b="1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关键词</a:t>
            </a:r>
            <a:r>
              <a:rPr lang="en-US" altLang="zh-CN" sz="2135" b="1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4</a:t>
            </a:r>
          </a:p>
        </p:txBody>
      </p:sp>
      <p:grpSp>
        <p:nvGrpSpPr>
          <p:cNvPr id="76" name="组合 75">
            <a:extLst>
              <a:ext uri="{FF2B5EF4-FFF2-40B4-BE49-F238E27FC236}">
                <a16:creationId xmlns:a16="http://schemas.microsoft.com/office/drawing/2014/main" id="{C6E5CFD5-3C0C-3A49-B2D5-16B3E9C2F719}"/>
              </a:ext>
            </a:extLst>
          </p:cNvPr>
          <p:cNvGrpSpPr/>
          <p:nvPr/>
        </p:nvGrpSpPr>
        <p:grpSpPr>
          <a:xfrm>
            <a:off x="6684166" y="1563704"/>
            <a:ext cx="2966425" cy="816522"/>
            <a:chOff x="283598" y="1906534"/>
            <a:chExt cx="2966425" cy="816522"/>
          </a:xfrm>
        </p:grpSpPr>
        <p:sp>
          <p:nvSpPr>
            <p:cNvPr id="77" name="文本框 76">
              <a:extLst>
                <a:ext uri="{FF2B5EF4-FFF2-40B4-BE49-F238E27FC236}">
                  <a16:creationId xmlns:a16="http://schemas.microsoft.com/office/drawing/2014/main" id="{3F3F2547-EC80-F9AE-2A20-AB7DC2ABA056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78" name="文本框 77">
              <a:extLst>
                <a:ext uri="{FF2B5EF4-FFF2-40B4-BE49-F238E27FC236}">
                  <a16:creationId xmlns:a16="http://schemas.microsoft.com/office/drawing/2014/main" id="{46CA5EA3-BDFB-0899-24B4-EDB86D370B65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79" name="组合 78">
            <a:extLst>
              <a:ext uri="{FF2B5EF4-FFF2-40B4-BE49-F238E27FC236}">
                <a16:creationId xmlns:a16="http://schemas.microsoft.com/office/drawing/2014/main" id="{DC61BB8F-FDA6-F168-46F6-13285EEA9042}"/>
              </a:ext>
            </a:extLst>
          </p:cNvPr>
          <p:cNvGrpSpPr/>
          <p:nvPr/>
        </p:nvGrpSpPr>
        <p:grpSpPr>
          <a:xfrm>
            <a:off x="1313109" y="1563704"/>
            <a:ext cx="2984539" cy="816522"/>
            <a:chOff x="283598" y="1906534"/>
            <a:chExt cx="2984539" cy="816522"/>
          </a:xfrm>
        </p:grpSpPr>
        <p:sp>
          <p:nvSpPr>
            <p:cNvPr id="80" name="文本框 79">
              <a:extLst>
                <a:ext uri="{FF2B5EF4-FFF2-40B4-BE49-F238E27FC236}">
                  <a16:creationId xmlns:a16="http://schemas.microsoft.com/office/drawing/2014/main" id="{ED3C7A77-FB78-3122-3945-054B90AF1C0F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81" name="文本框 80">
              <a:extLst>
                <a:ext uri="{FF2B5EF4-FFF2-40B4-BE49-F238E27FC236}">
                  <a16:creationId xmlns:a16="http://schemas.microsoft.com/office/drawing/2014/main" id="{B7067C3E-C307-736C-AF38-51E1323A67D6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82" name="组合 81">
            <a:extLst>
              <a:ext uri="{FF2B5EF4-FFF2-40B4-BE49-F238E27FC236}">
                <a16:creationId xmlns:a16="http://schemas.microsoft.com/office/drawing/2014/main" id="{2B149B48-8161-E36D-30CC-BA97AFEE5938}"/>
              </a:ext>
            </a:extLst>
          </p:cNvPr>
          <p:cNvGrpSpPr/>
          <p:nvPr/>
        </p:nvGrpSpPr>
        <p:grpSpPr>
          <a:xfrm>
            <a:off x="3034886" y="4575195"/>
            <a:ext cx="2984539" cy="816522"/>
            <a:chOff x="283598" y="1906534"/>
            <a:chExt cx="2984539" cy="816522"/>
          </a:xfrm>
        </p:grpSpPr>
        <p:sp>
          <p:nvSpPr>
            <p:cNvPr id="83" name="文本框 82">
              <a:extLst>
                <a:ext uri="{FF2B5EF4-FFF2-40B4-BE49-F238E27FC236}">
                  <a16:creationId xmlns:a16="http://schemas.microsoft.com/office/drawing/2014/main" id="{2594F2F1-0521-0925-950D-F5BEEC1A1A46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84" name="文本框 83">
              <a:extLst>
                <a:ext uri="{FF2B5EF4-FFF2-40B4-BE49-F238E27FC236}">
                  <a16:creationId xmlns:a16="http://schemas.microsoft.com/office/drawing/2014/main" id="{B4F19056-EA35-A55F-236A-A87BCB689D3D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85" name="组合 84">
            <a:extLst>
              <a:ext uri="{FF2B5EF4-FFF2-40B4-BE49-F238E27FC236}">
                <a16:creationId xmlns:a16="http://schemas.microsoft.com/office/drawing/2014/main" id="{0A87600E-6054-C450-9C1B-E02497650377}"/>
              </a:ext>
            </a:extLst>
          </p:cNvPr>
          <p:cNvGrpSpPr/>
          <p:nvPr/>
        </p:nvGrpSpPr>
        <p:grpSpPr>
          <a:xfrm>
            <a:off x="6580555" y="4575195"/>
            <a:ext cx="2984539" cy="816522"/>
            <a:chOff x="283598" y="1906534"/>
            <a:chExt cx="2984539" cy="816522"/>
          </a:xfrm>
        </p:grpSpPr>
        <p:sp>
          <p:nvSpPr>
            <p:cNvPr id="86" name="文本框 85">
              <a:extLst>
                <a:ext uri="{FF2B5EF4-FFF2-40B4-BE49-F238E27FC236}">
                  <a16:creationId xmlns:a16="http://schemas.microsoft.com/office/drawing/2014/main" id="{290C9BA1-DCB2-61D9-736E-4D556B7EC5C4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87" name="文本框 86">
              <a:extLst>
                <a:ext uri="{FF2B5EF4-FFF2-40B4-BE49-F238E27FC236}">
                  <a16:creationId xmlns:a16="http://schemas.microsoft.com/office/drawing/2014/main" id="{65811E34-449D-3742-0CC2-704D545D8B82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71507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38275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AF31F3D-0323-EB61-99D1-9930DE8389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-2" hidden="1">
            <a:extLst>
              <a:ext uri="{FF2B5EF4-FFF2-40B4-BE49-F238E27FC236}">
                <a16:creationId xmlns:a16="http://schemas.microsoft.com/office/drawing/2014/main" id="{71E32D21-5C6D-F778-67F5-D460DEA197E5}"/>
              </a:ext>
            </a:extLst>
          </p:cNvPr>
          <p:cNvSpPr txBox="1"/>
          <p:nvPr/>
        </p:nvSpPr>
        <p:spPr>
          <a:xfrm>
            <a:off x="4795339" y="1808162"/>
            <a:ext cx="5314275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0" dirty="0">
                <a:blipFill dpi="0" rotWithShape="1">
                  <a:blip r:embed="rId3"/>
                  <a:srcRect/>
                  <a:tile tx="0" ty="0" sx="100000" sy="100000" flip="none" algn="tl"/>
                </a:blipFill>
                <a:latin typeface="阿里汉仪智能黑体" panose="00020600040101010101" pitchFamily="18" charset="-122"/>
                <a:ea typeface="阿里汉仪智能黑体" panose="00020600040101010101" pitchFamily="18" charset="-122"/>
                <a:cs typeface="+mn-ea"/>
                <a:sym typeface="+mn-lt"/>
              </a:rPr>
              <a:t>开学第一课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62C1CDC-C866-790A-2775-99ED326ED2CC}"/>
              </a:ext>
            </a:extLst>
          </p:cNvPr>
          <p:cNvSpPr txBox="1"/>
          <p:nvPr/>
        </p:nvSpPr>
        <p:spPr>
          <a:xfrm>
            <a:off x="4962770" y="297231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800">
                <a:blipFill>
                  <a:blip r:embed="rId3"/>
                  <a:tile tx="0" ty="0" sx="100000" sy="100000" flip="none" algn="tl"/>
                </a:blipFill>
                <a:latin typeface="阿里汉仪智能黑体" panose="00020600040101010101" pitchFamily="18" charset="-122"/>
                <a:ea typeface="阿里汉仪智能黑体" panose="00020600040101010101" pitchFamily="18" charset="-122"/>
              </a:defRPr>
            </a:lvl1pPr>
          </a:lstStyle>
          <a:p>
            <a:r>
              <a:rPr lang="zh-CN" altLang="en-US" sz="2800" dirty="0"/>
              <a:t>添加标题文本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7CD61C64-50E5-262D-0319-802C8736A843}"/>
              </a:ext>
            </a:extLst>
          </p:cNvPr>
          <p:cNvSpPr txBox="1"/>
          <p:nvPr/>
        </p:nvSpPr>
        <p:spPr>
          <a:xfrm rot="20650307">
            <a:off x="894565" y="95107"/>
            <a:ext cx="83708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800">
                <a:blipFill>
                  <a:blip r:embed="rId3"/>
                  <a:tile tx="0" ty="0" sx="100000" sy="100000" flip="none" algn="tl"/>
                </a:blipFill>
                <a:latin typeface="阿里汉仪智能黑体" panose="00020600040101010101" pitchFamily="18" charset="-122"/>
                <a:ea typeface="阿里汉仪智能黑体" panose="00020600040101010101" pitchFamily="18" charset="-122"/>
              </a:defRPr>
            </a:lvl1pPr>
          </a:lstStyle>
          <a:p>
            <a:r>
              <a:rPr lang="en-US" altLang="zh-CN" sz="4400" dirty="0"/>
              <a:t>01</a:t>
            </a:r>
            <a:endParaRPr lang="zh-CN" altLang="en-US" sz="4400" dirty="0"/>
          </a:p>
        </p:txBody>
      </p:sp>
      <p:sp>
        <p:nvSpPr>
          <p:cNvPr id="3" name="Freeform 97">
            <a:extLst>
              <a:ext uri="{FF2B5EF4-FFF2-40B4-BE49-F238E27FC236}">
                <a16:creationId xmlns:a16="http://schemas.microsoft.com/office/drawing/2014/main" id="{6A9B7B4A-407D-529F-AC06-545B3B264B9A}"/>
              </a:ext>
            </a:extLst>
          </p:cNvPr>
          <p:cNvSpPr/>
          <p:nvPr/>
        </p:nvSpPr>
        <p:spPr bwMode="auto">
          <a:xfrm>
            <a:off x="3926858" y="3480685"/>
            <a:ext cx="1492056" cy="1422215"/>
          </a:xfrm>
          <a:custGeom>
            <a:avLst/>
            <a:gdLst>
              <a:gd name="T0" fmla="*/ 19 w 1060"/>
              <a:gd name="T1" fmla="*/ 370 h 1010"/>
              <a:gd name="T2" fmla="*/ 602 w 1060"/>
              <a:gd name="T3" fmla="*/ 57 h 1010"/>
              <a:gd name="T4" fmla="*/ 1012 w 1060"/>
              <a:gd name="T5" fmla="*/ 577 h 1010"/>
              <a:gd name="T6" fmla="*/ 824 w 1060"/>
              <a:gd name="T7" fmla="*/ 830 h 1010"/>
              <a:gd name="T8" fmla="*/ 967 w 1060"/>
              <a:gd name="T9" fmla="*/ 949 h 1010"/>
              <a:gd name="T10" fmla="*/ 63 w 1060"/>
              <a:gd name="T11" fmla="*/ 635 h 1010"/>
              <a:gd name="T12" fmla="*/ 63 w 1060"/>
              <a:gd name="T13" fmla="*/ 635 h 1010"/>
              <a:gd name="T14" fmla="*/ 19 w 1060"/>
              <a:gd name="T15" fmla="*/ 370 h 10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60" h="1010">
                <a:moveTo>
                  <a:pt x="19" y="370"/>
                </a:moveTo>
                <a:cubicBezTo>
                  <a:pt x="67" y="140"/>
                  <a:pt x="328" y="0"/>
                  <a:pt x="602" y="57"/>
                </a:cubicBezTo>
                <a:cubicBezTo>
                  <a:pt x="876" y="114"/>
                  <a:pt x="1060" y="347"/>
                  <a:pt x="1012" y="577"/>
                </a:cubicBezTo>
                <a:cubicBezTo>
                  <a:pt x="990" y="685"/>
                  <a:pt x="920" y="773"/>
                  <a:pt x="824" y="830"/>
                </a:cubicBezTo>
                <a:cubicBezTo>
                  <a:pt x="836" y="923"/>
                  <a:pt x="967" y="949"/>
                  <a:pt x="967" y="949"/>
                </a:cubicBezTo>
                <a:cubicBezTo>
                  <a:pt x="227" y="1010"/>
                  <a:pt x="63" y="635"/>
                  <a:pt x="63" y="635"/>
                </a:cubicBezTo>
                <a:cubicBezTo>
                  <a:pt x="63" y="635"/>
                  <a:pt x="63" y="635"/>
                  <a:pt x="63" y="635"/>
                </a:cubicBezTo>
                <a:cubicBezTo>
                  <a:pt x="17" y="553"/>
                  <a:pt x="0" y="461"/>
                  <a:pt x="19" y="370"/>
                </a:cubicBezTo>
                <a:close/>
              </a:path>
            </a:pathLst>
          </a:custGeom>
          <a:solidFill>
            <a:srgbClr val="27534B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4" name="Freeform 98">
            <a:extLst>
              <a:ext uri="{FF2B5EF4-FFF2-40B4-BE49-F238E27FC236}">
                <a16:creationId xmlns:a16="http://schemas.microsoft.com/office/drawing/2014/main" id="{3910241F-39CD-AEF7-0055-1131B92F6B9A}"/>
              </a:ext>
            </a:extLst>
          </p:cNvPr>
          <p:cNvSpPr/>
          <p:nvPr/>
        </p:nvSpPr>
        <p:spPr bwMode="auto">
          <a:xfrm>
            <a:off x="4268127" y="1825138"/>
            <a:ext cx="2263480" cy="2219036"/>
          </a:xfrm>
          <a:custGeom>
            <a:avLst/>
            <a:gdLst>
              <a:gd name="T0" fmla="*/ 911 w 1608"/>
              <a:gd name="T1" fmla="*/ 104 h 1577"/>
              <a:gd name="T2" fmla="*/ 109 w 1608"/>
              <a:gd name="T3" fmla="*/ 549 h 1577"/>
              <a:gd name="T4" fmla="*/ 513 w 1608"/>
              <a:gd name="T5" fmla="*/ 1372 h 1577"/>
              <a:gd name="T6" fmla="*/ 972 w 1608"/>
              <a:gd name="T7" fmla="*/ 1334 h 1577"/>
              <a:gd name="T8" fmla="*/ 1031 w 1608"/>
              <a:gd name="T9" fmla="*/ 1577 h 1577"/>
              <a:gd name="T10" fmla="*/ 1227 w 1608"/>
              <a:gd name="T11" fmla="*/ 337 h 1577"/>
              <a:gd name="T12" fmla="*/ 1227 w 1608"/>
              <a:gd name="T13" fmla="*/ 337 h 1577"/>
              <a:gd name="T14" fmla="*/ 911 w 1608"/>
              <a:gd name="T15" fmla="*/ 104 h 15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608" h="1577">
                <a:moveTo>
                  <a:pt x="911" y="104"/>
                </a:moveTo>
                <a:cubicBezTo>
                  <a:pt x="578" y="0"/>
                  <a:pt x="219" y="199"/>
                  <a:pt x="109" y="549"/>
                </a:cubicBezTo>
                <a:cubicBezTo>
                  <a:pt x="0" y="900"/>
                  <a:pt x="181" y="1268"/>
                  <a:pt x="513" y="1372"/>
                </a:cubicBezTo>
                <a:cubicBezTo>
                  <a:pt x="670" y="1421"/>
                  <a:pt x="832" y="1403"/>
                  <a:pt x="972" y="1334"/>
                </a:cubicBezTo>
                <a:cubicBezTo>
                  <a:pt x="1085" y="1412"/>
                  <a:pt x="1031" y="1577"/>
                  <a:pt x="1031" y="1577"/>
                </a:cubicBezTo>
                <a:cubicBezTo>
                  <a:pt x="1608" y="781"/>
                  <a:pt x="1227" y="337"/>
                  <a:pt x="1227" y="337"/>
                </a:cubicBezTo>
                <a:cubicBezTo>
                  <a:pt x="1227" y="337"/>
                  <a:pt x="1227" y="337"/>
                  <a:pt x="1227" y="337"/>
                </a:cubicBezTo>
                <a:cubicBezTo>
                  <a:pt x="1152" y="229"/>
                  <a:pt x="1043" y="146"/>
                  <a:pt x="911" y="104"/>
                </a:cubicBezTo>
                <a:close/>
              </a:path>
            </a:pathLst>
          </a:custGeom>
          <a:solidFill>
            <a:srgbClr val="438275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sym typeface="+mn-lt"/>
            </a:endParaRPr>
          </a:p>
        </p:txBody>
      </p:sp>
      <p:sp>
        <p:nvSpPr>
          <p:cNvPr id="5" name="Freeform 99" descr="D:\51PPT模板网\51pptmoban.com\图片.jpg">
            <a:extLst>
              <a:ext uri="{FF2B5EF4-FFF2-40B4-BE49-F238E27FC236}">
                <a16:creationId xmlns:a16="http://schemas.microsoft.com/office/drawing/2014/main" id="{BE2874FC-BEF5-A3C0-4045-213E4D55717F}"/>
              </a:ext>
            </a:extLst>
          </p:cNvPr>
          <p:cNvSpPr/>
          <p:nvPr/>
        </p:nvSpPr>
        <p:spPr bwMode="auto">
          <a:xfrm>
            <a:off x="5264946" y="4191793"/>
            <a:ext cx="1531739" cy="1706341"/>
          </a:xfrm>
          <a:custGeom>
            <a:avLst/>
            <a:gdLst>
              <a:gd name="T0" fmla="*/ 479 w 1088"/>
              <a:gd name="T1" fmla="*/ 1119 h 1119"/>
              <a:gd name="T2" fmla="*/ 424 w 1088"/>
              <a:gd name="T3" fmla="*/ 947 h 1119"/>
              <a:gd name="T4" fmla="*/ 228 w 1088"/>
              <a:gd name="T5" fmla="*/ 796 h 1119"/>
              <a:gd name="T6" fmla="*/ 85 w 1088"/>
              <a:gd name="T7" fmla="*/ 683 h 1119"/>
              <a:gd name="T8" fmla="*/ 25 w 1088"/>
              <a:gd name="T9" fmla="*/ 677 h 1119"/>
              <a:gd name="T10" fmla="*/ 25 w 1088"/>
              <a:gd name="T11" fmla="*/ 615 h 1119"/>
              <a:gd name="T12" fmla="*/ 167 w 1088"/>
              <a:gd name="T13" fmla="*/ 590 h 1119"/>
              <a:gd name="T14" fmla="*/ 331 w 1088"/>
              <a:gd name="T15" fmla="*/ 674 h 1119"/>
              <a:gd name="T16" fmla="*/ 419 w 1088"/>
              <a:gd name="T17" fmla="*/ 567 h 1119"/>
              <a:gd name="T18" fmla="*/ 339 w 1088"/>
              <a:gd name="T19" fmla="*/ 308 h 1119"/>
              <a:gd name="T20" fmla="*/ 299 w 1088"/>
              <a:gd name="T21" fmla="*/ 111 h 1119"/>
              <a:gd name="T22" fmla="*/ 345 w 1088"/>
              <a:gd name="T23" fmla="*/ 57 h 1119"/>
              <a:gd name="T24" fmla="*/ 429 w 1088"/>
              <a:gd name="T25" fmla="*/ 219 h 1119"/>
              <a:gd name="T26" fmla="*/ 525 w 1088"/>
              <a:gd name="T27" fmla="*/ 443 h 1119"/>
              <a:gd name="T28" fmla="*/ 541 w 1088"/>
              <a:gd name="T29" fmla="*/ 371 h 1119"/>
              <a:gd name="T30" fmla="*/ 542 w 1088"/>
              <a:gd name="T31" fmla="*/ 78 h 1119"/>
              <a:gd name="T32" fmla="*/ 603 w 1088"/>
              <a:gd name="T33" fmla="*/ 7 h 1119"/>
              <a:gd name="T34" fmla="*/ 638 w 1088"/>
              <a:gd name="T35" fmla="*/ 219 h 1119"/>
              <a:gd name="T36" fmla="*/ 647 w 1088"/>
              <a:gd name="T37" fmla="*/ 407 h 1119"/>
              <a:gd name="T38" fmla="*/ 668 w 1088"/>
              <a:gd name="T39" fmla="*/ 450 h 1119"/>
              <a:gd name="T40" fmla="*/ 745 w 1088"/>
              <a:gd name="T41" fmla="*/ 334 h 1119"/>
              <a:gd name="T42" fmla="*/ 813 w 1088"/>
              <a:gd name="T43" fmla="*/ 125 h 1119"/>
              <a:gd name="T44" fmla="*/ 875 w 1088"/>
              <a:gd name="T45" fmla="*/ 82 h 1119"/>
              <a:gd name="T46" fmla="*/ 857 w 1088"/>
              <a:gd name="T47" fmla="*/ 272 h 1119"/>
              <a:gd name="T48" fmla="*/ 807 w 1088"/>
              <a:gd name="T49" fmla="*/ 436 h 1119"/>
              <a:gd name="T50" fmla="*/ 802 w 1088"/>
              <a:gd name="T51" fmla="*/ 508 h 1119"/>
              <a:gd name="T52" fmla="*/ 881 w 1088"/>
              <a:gd name="T53" fmla="*/ 450 h 1119"/>
              <a:gd name="T54" fmla="*/ 1005 w 1088"/>
              <a:gd name="T55" fmla="*/ 283 h 1119"/>
              <a:gd name="T56" fmla="*/ 1067 w 1088"/>
              <a:gd name="T57" fmla="*/ 253 h 1119"/>
              <a:gd name="T58" fmla="*/ 985 w 1088"/>
              <a:gd name="T59" fmla="*/ 441 h 1119"/>
              <a:gd name="T60" fmla="*/ 889 w 1088"/>
              <a:gd name="T61" fmla="*/ 667 h 1119"/>
              <a:gd name="T62" fmla="*/ 858 w 1088"/>
              <a:gd name="T63" fmla="*/ 889 h 1119"/>
              <a:gd name="T64" fmla="*/ 803 w 1088"/>
              <a:gd name="T65" fmla="*/ 1031 h 1119"/>
              <a:gd name="T66" fmla="*/ 803 w 1088"/>
              <a:gd name="T67" fmla="*/ 1119 h 1119"/>
              <a:gd name="T68" fmla="*/ 479 w 1088"/>
              <a:gd name="T69" fmla="*/ 1119 h 1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088" h="1119">
                <a:moveTo>
                  <a:pt x="479" y="1119"/>
                </a:moveTo>
                <a:cubicBezTo>
                  <a:pt x="479" y="1119"/>
                  <a:pt x="479" y="996"/>
                  <a:pt x="424" y="947"/>
                </a:cubicBezTo>
                <a:cubicBezTo>
                  <a:pt x="369" y="897"/>
                  <a:pt x="263" y="836"/>
                  <a:pt x="228" y="796"/>
                </a:cubicBezTo>
                <a:cubicBezTo>
                  <a:pt x="193" y="756"/>
                  <a:pt x="109" y="689"/>
                  <a:pt x="85" y="683"/>
                </a:cubicBezTo>
                <a:cubicBezTo>
                  <a:pt x="61" y="676"/>
                  <a:pt x="36" y="682"/>
                  <a:pt x="25" y="677"/>
                </a:cubicBezTo>
                <a:cubicBezTo>
                  <a:pt x="14" y="672"/>
                  <a:pt x="0" y="646"/>
                  <a:pt x="25" y="615"/>
                </a:cubicBezTo>
                <a:cubicBezTo>
                  <a:pt x="50" y="583"/>
                  <a:pt x="108" y="565"/>
                  <a:pt x="167" y="590"/>
                </a:cubicBezTo>
                <a:cubicBezTo>
                  <a:pt x="227" y="615"/>
                  <a:pt x="292" y="677"/>
                  <a:pt x="331" y="674"/>
                </a:cubicBezTo>
                <a:cubicBezTo>
                  <a:pt x="370" y="671"/>
                  <a:pt x="421" y="640"/>
                  <a:pt x="419" y="567"/>
                </a:cubicBezTo>
                <a:cubicBezTo>
                  <a:pt x="418" y="494"/>
                  <a:pt x="365" y="389"/>
                  <a:pt x="339" y="308"/>
                </a:cubicBezTo>
                <a:cubicBezTo>
                  <a:pt x="314" y="227"/>
                  <a:pt x="297" y="148"/>
                  <a:pt x="299" y="111"/>
                </a:cubicBezTo>
                <a:cubicBezTo>
                  <a:pt x="301" y="73"/>
                  <a:pt x="323" y="49"/>
                  <a:pt x="345" y="57"/>
                </a:cubicBezTo>
                <a:cubicBezTo>
                  <a:pt x="367" y="65"/>
                  <a:pt x="386" y="89"/>
                  <a:pt x="429" y="219"/>
                </a:cubicBezTo>
                <a:cubicBezTo>
                  <a:pt x="473" y="348"/>
                  <a:pt x="504" y="438"/>
                  <a:pt x="525" y="443"/>
                </a:cubicBezTo>
                <a:cubicBezTo>
                  <a:pt x="547" y="449"/>
                  <a:pt x="543" y="426"/>
                  <a:pt x="541" y="371"/>
                </a:cubicBezTo>
                <a:cubicBezTo>
                  <a:pt x="539" y="315"/>
                  <a:pt x="537" y="122"/>
                  <a:pt x="542" y="78"/>
                </a:cubicBezTo>
                <a:cubicBezTo>
                  <a:pt x="548" y="34"/>
                  <a:pt x="566" y="0"/>
                  <a:pt x="603" y="7"/>
                </a:cubicBezTo>
                <a:cubicBezTo>
                  <a:pt x="641" y="15"/>
                  <a:pt x="641" y="131"/>
                  <a:pt x="638" y="219"/>
                </a:cubicBezTo>
                <a:cubicBezTo>
                  <a:pt x="635" y="307"/>
                  <a:pt x="644" y="381"/>
                  <a:pt x="647" y="407"/>
                </a:cubicBezTo>
                <a:cubicBezTo>
                  <a:pt x="651" y="433"/>
                  <a:pt x="655" y="448"/>
                  <a:pt x="668" y="450"/>
                </a:cubicBezTo>
                <a:cubicBezTo>
                  <a:pt x="681" y="452"/>
                  <a:pt x="713" y="436"/>
                  <a:pt x="745" y="334"/>
                </a:cubicBezTo>
                <a:cubicBezTo>
                  <a:pt x="776" y="232"/>
                  <a:pt x="801" y="154"/>
                  <a:pt x="813" y="125"/>
                </a:cubicBezTo>
                <a:cubicBezTo>
                  <a:pt x="824" y="97"/>
                  <a:pt x="849" y="67"/>
                  <a:pt x="875" y="82"/>
                </a:cubicBezTo>
                <a:cubicBezTo>
                  <a:pt x="900" y="97"/>
                  <a:pt x="894" y="153"/>
                  <a:pt x="857" y="272"/>
                </a:cubicBezTo>
                <a:cubicBezTo>
                  <a:pt x="819" y="391"/>
                  <a:pt x="813" y="414"/>
                  <a:pt x="807" y="436"/>
                </a:cubicBezTo>
                <a:cubicBezTo>
                  <a:pt x="802" y="458"/>
                  <a:pt x="793" y="503"/>
                  <a:pt x="802" y="508"/>
                </a:cubicBezTo>
                <a:cubicBezTo>
                  <a:pt x="811" y="513"/>
                  <a:pt x="846" y="493"/>
                  <a:pt x="881" y="450"/>
                </a:cubicBezTo>
                <a:cubicBezTo>
                  <a:pt x="917" y="407"/>
                  <a:pt x="987" y="306"/>
                  <a:pt x="1005" y="283"/>
                </a:cubicBezTo>
                <a:cubicBezTo>
                  <a:pt x="1023" y="261"/>
                  <a:pt x="1045" y="235"/>
                  <a:pt x="1067" y="253"/>
                </a:cubicBezTo>
                <a:cubicBezTo>
                  <a:pt x="1088" y="272"/>
                  <a:pt x="1032" y="365"/>
                  <a:pt x="985" y="441"/>
                </a:cubicBezTo>
                <a:cubicBezTo>
                  <a:pt x="939" y="516"/>
                  <a:pt x="897" y="601"/>
                  <a:pt x="889" y="667"/>
                </a:cubicBezTo>
                <a:cubicBezTo>
                  <a:pt x="882" y="734"/>
                  <a:pt x="876" y="820"/>
                  <a:pt x="858" y="889"/>
                </a:cubicBezTo>
                <a:cubicBezTo>
                  <a:pt x="840" y="958"/>
                  <a:pt x="820" y="1007"/>
                  <a:pt x="803" y="1031"/>
                </a:cubicBezTo>
                <a:cubicBezTo>
                  <a:pt x="803" y="1119"/>
                  <a:pt x="803" y="1119"/>
                  <a:pt x="803" y="1119"/>
                </a:cubicBezTo>
                <a:lnTo>
                  <a:pt x="479" y="1119"/>
                </a:lnTo>
                <a:close/>
              </a:path>
            </a:pathLst>
          </a:custGeom>
          <a:blipFill dpi="0" rotWithShape="1">
            <a:blip r:embed="rId3"/>
            <a:srcRect/>
            <a:stretch>
              <a:fillRect/>
            </a:stretch>
          </a:blipFill>
          <a:ln w="508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solidFill>
                <a:schemeClr val="tx1"/>
              </a:solidFill>
              <a:sym typeface="+mn-lt"/>
            </a:endParaRPr>
          </a:p>
        </p:txBody>
      </p:sp>
      <p:sp>
        <p:nvSpPr>
          <p:cNvPr id="6" name="Freeform 100">
            <a:extLst>
              <a:ext uri="{FF2B5EF4-FFF2-40B4-BE49-F238E27FC236}">
                <a16:creationId xmlns:a16="http://schemas.microsoft.com/office/drawing/2014/main" id="{2752D21B-6E39-85ED-78EC-2D510B389BE2}"/>
              </a:ext>
            </a:extLst>
          </p:cNvPr>
          <p:cNvSpPr/>
          <p:nvPr/>
        </p:nvSpPr>
        <p:spPr bwMode="auto">
          <a:xfrm>
            <a:off x="5525263" y="1942597"/>
            <a:ext cx="1785705" cy="1969831"/>
          </a:xfrm>
          <a:custGeom>
            <a:avLst/>
            <a:gdLst>
              <a:gd name="T0" fmla="*/ 1117 w 1269"/>
              <a:gd name="T1" fmla="*/ 285 h 1399"/>
              <a:gd name="T2" fmla="*/ 317 w 1269"/>
              <a:gd name="T3" fmla="*/ 194 h 1399"/>
              <a:gd name="T4" fmla="*/ 185 w 1269"/>
              <a:gd name="T5" fmla="*/ 988 h 1399"/>
              <a:gd name="T6" fmla="*/ 532 w 1269"/>
              <a:gd name="T7" fmla="*/ 1195 h 1399"/>
              <a:gd name="T8" fmla="*/ 450 w 1269"/>
              <a:gd name="T9" fmla="*/ 1399 h 1399"/>
              <a:gd name="T10" fmla="*/ 1224 w 1269"/>
              <a:gd name="T11" fmla="*/ 613 h 1399"/>
              <a:gd name="T12" fmla="*/ 1224 w 1269"/>
              <a:gd name="T13" fmla="*/ 613 h 1399"/>
              <a:gd name="T14" fmla="*/ 1117 w 1269"/>
              <a:gd name="T15" fmla="*/ 285 h 13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269" h="1399">
                <a:moveTo>
                  <a:pt x="1117" y="285"/>
                </a:moveTo>
                <a:cubicBezTo>
                  <a:pt x="932" y="41"/>
                  <a:pt x="574" y="0"/>
                  <a:pt x="317" y="194"/>
                </a:cubicBezTo>
                <a:cubicBezTo>
                  <a:pt x="59" y="388"/>
                  <a:pt x="0" y="744"/>
                  <a:pt x="185" y="988"/>
                </a:cubicBezTo>
                <a:cubicBezTo>
                  <a:pt x="272" y="1103"/>
                  <a:pt x="397" y="1173"/>
                  <a:pt x="532" y="1195"/>
                </a:cubicBezTo>
                <a:cubicBezTo>
                  <a:pt x="573" y="1309"/>
                  <a:pt x="450" y="1399"/>
                  <a:pt x="450" y="1399"/>
                </a:cubicBezTo>
                <a:cubicBezTo>
                  <a:pt x="1269" y="1125"/>
                  <a:pt x="1224" y="613"/>
                  <a:pt x="1224" y="613"/>
                </a:cubicBezTo>
                <a:cubicBezTo>
                  <a:pt x="1224" y="613"/>
                  <a:pt x="1224" y="613"/>
                  <a:pt x="1224" y="613"/>
                </a:cubicBezTo>
                <a:cubicBezTo>
                  <a:pt x="1225" y="498"/>
                  <a:pt x="1190" y="383"/>
                  <a:pt x="1117" y="285"/>
                </a:cubicBezTo>
                <a:close/>
              </a:path>
            </a:pathLst>
          </a:custGeom>
          <a:solidFill>
            <a:srgbClr val="27534B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8" name="Freeform 101">
            <a:extLst>
              <a:ext uri="{FF2B5EF4-FFF2-40B4-BE49-F238E27FC236}">
                <a16:creationId xmlns:a16="http://schemas.microsoft.com/office/drawing/2014/main" id="{398E9201-67AB-93D3-911F-CE80E72B084D}"/>
              </a:ext>
            </a:extLst>
          </p:cNvPr>
          <p:cNvSpPr/>
          <p:nvPr/>
        </p:nvSpPr>
        <p:spPr bwMode="auto">
          <a:xfrm>
            <a:off x="6595099" y="2931482"/>
            <a:ext cx="1465072" cy="1412691"/>
          </a:xfrm>
          <a:custGeom>
            <a:avLst/>
            <a:gdLst>
              <a:gd name="T0" fmla="*/ 1041 w 1041"/>
              <a:gd name="T1" fmla="*/ 423 h 1004"/>
              <a:gd name="T2" fmla="*/ 536 w 1041"/>
              <a:gd name="T3" fmla="*/ 0 h 1004"/>
              <a:gd name="T4" fmla="*/ 31 w 1041"/>
              <a:gd name="T5" fmla="*/ 423 h 1004"/>
              <a:gd name="T6" fmla="*/ 163 w 1041"/>
              <a:gd name="T7" fmla="*/ 708 h 1004"/>
              <a:gd name="T8" fmla="*/ 0 w 1041"/>
              <a:gd name="T9" fmla="*/ 795 h 1004"/>
              <a:gd name="T10" fmla="*/ 944 w 1041"/>
              <a:gd name="T11" fmla="*/ 672 h 1004"/>
              <a:gd name="T12" fmla="*/ 944 w 1041"/>
              <a:gd name="T13" fmla="*/ 672 h 1004"/>
              <a:gd name="T14" fmla="*/ 1041 w 1041"/>
              <a:gd name="T15" fmla="*/ 423 h 10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41" h="1004">
                <a:moveTo>
                  <a:pt x="1041" y="423"/>
                </a:moveTo>
                <a:cubicBezTo>
                  <a:pt x="1041" y="190"/>
                  <a:pt x="815" y="0"/>
                  <a:pt x="536" y="0"/>
                </a:cubicBezTo>
                <a:cubicBezTo>
                  <a:pt x="257" y="0"/>
                  <a:pt x="31" y="190"/>
                  <a:pt x="31" y="423"/>
                </a:cubicBezTo>
                <a:cubicBezTo>
                  <a:pt x="31" y="533"/>
                  <a:pt x="81" y="633"/>
                  <a:pt x="163" y="708"/>
                </a:cubicBezTo>
                <a:cubicBezTo>
                  <a:pt x="132" y="796"/>
                  <a:pt x="0" y="795"/>
                  <a:pt x="0" y="795"/>
                </a:cubicBezTo>
                <a:cubicBezTo>
                  <a:pt x="708" y="1004"/>
                  <a:pt x="944" y="672"/>
                  <a:pt x="944" y="672"/>
                </a:cubicBezTo>
                <a:cubicBezTo>
                  <a:pt x="944" y="672"/>
                  <a:pt x="944" y="672"/>
                  <a:pt x="944" y="672"/>
                </a:cubicBezTo>
                <a:cubicBezTo>
                  <a:pt x="1005" y="602"/>
                  <a:pt x="1041" y="516"/>
                  <a:pt x="1041" y="423"/>
                </a:cubicBezTo>
                <a:close/>
              </a:path>
            </a:pathLst>
          </a:custGeom>
          <a:solidFill>
            <a:srgbClr val="438275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sym typeface="+mn-lt"/>
            </a:endParaRPr>
          </a:p>
        </p:txBody>
      </p:sp>
      <p:sp>
        <p:nvSpPr>
          <p:cNvPr id="9" name="Freeform 102">
            <a:extLst>
              <a:ext uri="{FF2B5EF4-FFF2-40B4-BE49-F238E27FC236}">
                <a16:creationId xmlns:a16="http://schemas.microsoft.com/office/drawing/2014/main" id="{BCDDCD96-B63F-2071-0201-B1F8BEB751BF}"/>
              </a:ext>
            </a:extLst>
          </p:cNvPr>
          <p:cNvSpPr/>
          <p:nvPr/>
        </p:nvSpPr>
        <p:spPr bwMode="auto">
          <a:xfrm>
            <a:off x="6852240" y="3729890"/>
            <a:ext cx="1371421" cy="1279358"/>
          </a:xfrm>
          <a:custGeom>
            <a:avLst/>
            <a:gdLst>
              <a:gd name="T0" fmla="*/ 919 w 974"/>
              <a:gd name="T1" fmla="*/ 522 h 908"/>
              <a:gd name="T2" fmla="*/ 615 w 974"/>
              <a:gd name="T3" fmla="*/ 65 h 908"/>
              <a:gd name="T4" fmla="*/ 112 w 974"/>
              <a:gd name="T5" fmla="*/ 285 h 908"/>
              <a:gd name="T6" fmla="*/ 150 w 974"/>
              <a:gd name="T7" fmla="*/ 544 h 908"/>
              <a:gd name="T8" fmla="*/ 0 w 974"/>
              <a:gd name="T9" fmla="*/ 575 h 908"/>
              <a:gd name="T10" fmla="*/ 784 w 974"/>
              <a:gd name="T11" fmla="*/ 698 h 908"/>
              <a:gd name="T12" fmla="*/ 783 w 974"/>
              <a:gd name="T13" fmla="*/ 698 h 908"/>
              <a:gd name="T14" fmla="*/ 919 w 974"/>
              <a:gd name="T15" fmla="*/ 522 h 9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74" h="908">
                <a:moveTo>
                  <a:pt x="919" y="522"/>
                </a:moveTo>
                <a:cubicBezTo>
                  <a:pt x="974" y="335"/>
                  <a:pt x="838" y="130"/>
                  <a:pt x="615" y="65"/>
                </a:cubicBezTo>
                <a:cubicBezTo>
                  <a:pt x="392" y="0"/>
                  <a:pt x="167" y="98"/>
                  <a:pt x="112" y="285"/>
                </a:cubicBezTo>
                <a:cubicBezTo>
                  <a:pt x="86" y="373"/>
                  <a:pt x="103" y="464"/>
                  <a:pt x="150" y="544"/>
                </a:cubicBezTo>
                <a:cubicBezTo>
                  <a:pt x="105" y="607"/>
                  <a:pt x="0" y="575"/>
                  <a:pt x="0" y="575"/>
                </a:cubicBezTo>
                <a:cubicBezTo>
                  <a:pt x="517" y="908"/>
                  <a:pt x="784" y="698"/>
                  <a:pt x="784" y="698"/>
                </a:cubicBezTo>
                <a:cubicBezTo>
                  <a:pt x="783" y="698"/>
                  <a:pt x="783" y="698"/>
                  <a:pt x="783" y="698"/>
                </a:cubicBezTo>
                <a:cubicBezTo>
                  <a:pt x="848" y="656"/>
                  <a:pt x="897" y="596"/>
                  <a:pt x="919" y="522"/>
                </a:cubicBezTo>
                <a:close/>
              </a:path>
            </a:pathLst>
          </a:custGeom>
          <a:solidFill>
            <a:srgbClr val="27534B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10" name="Freeform 103" descr="D:\51PPT模板网\51pptmoban.com\图片.jpg">
            <a:extLst>
              <a:ext uri="{FF2B5EF4-FFF2-40B4-BE49-F238E27FC236}">
                <a16:creationId xmlns:a16="http://schemas.microsoft.com/office/drawing/2014/main" id="{F590B5FF-24FD-5F21-27EA-58CAAD611656}"/>
              </a:ext>
            </a:extLst>
          </p:cNvPr>
          <p:cNvSpPr/>
          <p:nvPr/>
        </p:nvSpPr>
        <p:spPr bwMode="auto">
          <a:xfrm>
            <a:off x="7166524" y="3114020"/>
            <a:ext cx="322221" cy="295237"/>
          </a:xfrm>
          <a:custGeom>
            <a:avLst/>
            <a:gdLst>
              <a:gd name="T0" fmla="*/ 70 w 229"/>
              <a:gd name="T1" fmla="*/ 99 h 210"/>
              <a:gd name="T2" fmla="*/ 70 w 229"/>
              <a:gd name="T3" fmla="*/ 99 h 210"/>
              <a:gd name="T4" fmla="*/ 26 w 229"/>
              <a:gd name="T5" fmla="*/ 144 h 210"/>
              <a:gd name="T6" fmla="*/ 17 w 229"/>
              <a:gd name="T7" fmla="*/ 164 h 210"/>
              <a:gd name="T8" fmla="*/ 26 w 229"/>
              <a:gd name="T9" fmla="*/ 184 h 210"/>
              <a:gd name="T10" fmla="*/ 26 w 229"/>
              <a:gd name="T11" fmla="*/ 184 h 210"/>
              <a:gd name="T12" fmla="*/ 46 w 229"/>
              <a:gd name="T13" fmla="*/ 192 h 210"/>
              <a:gd name="T14" fmla="*/ 66 w 229"/>
              <a:gd name="T15" fmla="*/ 184 h 210"/>
              <a:gd name="T16" fmla="*/ 116 w 229"/>
              <a:gd name="T17" fmla="*/ 134 h 210"/>
              <a:gd name="T18" fmla="*/ 116 w 229"/>
              <a:gd name="T19" fmla="*/ 133 h 210"/>
              <a:gd name="T20" fmla="*/ 170 w 229"/>
              <a:gd name="T21" fmla="*/ 79 h 210"/>
              <a:gd name="T22" fmla="*/ 174 w 229"/>
              <a:gd name="T23" fmla="*/ 71 h 210"/>
              <a:gd name="T24" fmla="*/ 170 w 229"/>
              <a:gd name="T25" fmla="*/ 62 h 210"/>
              <a:gd name="T26" fmla="*/ 161 w 229"/>
              <a:gd name="T27" fmla="*/ 58 h 210"/>
              <a:gd name="T28" fmla="*/ 153 w 229"/>
              <a:gd name="T29" fmla="*/ 62 h 210"/>
              <a:gd name="T30" fmla="*/ 75 w 229"/>
              <a:gd name="T31" fmla="*/ 139 h 210"/>
              <a:gd name="T32" fmla="*/ 62 w 229"/>
              <a:gd name="T33" fmla="*/ 139 h 210"/>
              <a:gd name="T34" fmla="*/ 62 w 229"/>
              <a:gd name="T35" fmla="*/ 127 h 210"/>
              <a:gd name="T36" fmla="*/ 140 w 229"/>
              <a:gd name="T37" fmla="*/ 49 h 210"/>
              <a:gd name="T38" fmla="*/ 161 w 229"/>
              <a:gd name="T39" fmla="*/ 41 h 210"/>
              <a:gd name="T40" fmla="*/ 183 w 229"/>
              <a:gd name="T41" fmla="*/ 49 h 210"/>
              <a:gd name="T42" fmla="*/ 191 w 229"/>
              <a:gd name="T43" fmla="*/ 71 h 210"/>
              <a:gd name="T44" fmla="*/ 183 w 229"/>
              <a:gd name="T45" fmla="*/ 92 h 210"/>
              <a:gd name="T46" fmla="*/ 129 w 229"/>
              <a:gd name="T47" fmla="*/ 146 h 210"/>
              <a:gd name="T48" fmla="*/ 129 w 229"/>
              <a:gd name="T49" fmla="*/ 146 h 210"/>
              <a:gd name="T50" fmla="*/ 128 w 229"/>
              <a:gd name="T51" fmla="*/ 146 h 210"/>
              <a:gd name="T52" fmla="*/ 78 w 229"/>
              <a:gd name="T53" fmla="*/ 196 h 210"/>
              <a:gd name="T54" fmla="*/ 46 w 229"/>
              <a:gd name="T55" fmla="*/ 210 h 210"/>
              <a:gd name="T56" fmla="*/ 14 w 229"/>
              <a:gd name="T57" fmla="*/ 197 h 210"/>
              <a:gd name="T58" fmla="*/ 13 w 229"/>
              <a:gd name="T59" fmla="*/ 196 h 210"/>
              <a:gd name="T60" fmla="*/ 13 w 229"/>
              <a:gd name="T61" fmla="*/ 196 h 210"/>
              <a:gd name="T62" fmla="*/ 0 w 229"/>
              <a:gd name="T63" fmla="*/ 164 h 210"/>
              <a:gd name="T64" fmla="*/ 13 w 229"/>
              <a:gd name="T65" fmla="*/ 131 h 210"/>
              <a:gd name="T66" fmla="*/ 63 w 229"/>
              <a:gd name="T67" fmla="*/ 81 h 210"/>
              <a:gd name="T68" fmla="*/ 64 w 229"/>
              <a:gd name="T69" fmla="*/ 81 h 210"/>
              <a:gd name="T70" fmla="*/ 127 w 229"/>
              <a:gd name="T71" fmla="*/ 18 h 210"/>
              <a:gd name="T72" fmla="*/ 169 w 229"/>
              <a:gd name="T73" fmla="*/ 0 h 210"/>
              <a:gd name="T74" fmla="*/ 212 w 229"/>
              <a:gd name="T75" fmla="*/ 18 h 210"/>
              <a:gd name="T76" fmla="*/ 229 w 229"/>
              <a:gd name="T77" fmla="*/ 60 h 210"/>
              <a:gd name="T78" fmla="*/ 212 w 229"/>
              <a:gd name="T79" fmla="*/ 102 h 210"/>
              <a:gd name="T80" fmla="*/ 125 w 229"/>
              <a:gd name="T81" fmla="*/ 189 h 210"/>
              <a:gd name="T82" fmla="*/ 112 w 229"/>
              <a:gd name="T83" fmla="*/ 189 h 210"/>
              <a:gd name="T84" fmla="*/ 112 w 229"/>
              <a:gd name="T85" fmla="*/ 177 h 210"/>
              <a:gd name="T86" fmla="*/ 199 w 229"/>
              <a:gd name="T87" fmla="*/ 90 h 210"/>
              <a:gd name="T88" fmla="*/ 212 w 229"/>
              <a:gd name="T89" fmla="*/ 60 h 210"/>
              <a:gd name="T90" fmla="*/ 199 w 229"/>
              <a:gd name="T91" fmla="*/ 30 h 210"/>
              <a:gd name="T92" fmla="*/ 169 w 229"/>
              <a:gd name="T93" fmla="*/ 18 h 210"/>
              <a:gd name="T94" fmla="*/ 139 w 229"/>
              <a:gd name="T95" fmla="*/ 30 h 210"/>
              <a:gd name="T96" fmla="*/ 70 w 229"/>
              <a:gd name="T97" fmla="*/ 99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29" h="210">
                <a:moveTo>
                  <a:pt x="70" y="99"/>
                </a:moveTo>
                <a:cubicBezTo>
                  <a:pt x="70" y="99"/>
                  <a:pt x="70" y="99"/>
                  <a:pt x="70" y="99"/>
                </a:cubicBezTo>
                <a:cubicBezTo>
                  <a:pt x="26" y="144"/>
                  <a:pt x="26" y="144"/>
                  <a:pt x="26" y="144"/>
                </a:cubicBezTo>
                <a:cubicBezTo>
                  <a:pt x="20" y="149"/>
                  <a:pt x="17" y="156"/>
                  <a:pt x="17" y="164"/>
                </a:cubicBezTo>
                <a:cubicBezTo>
                  <a:pt x="17" y="171"/>
                  <a:pt x="20" y="178"/>
                  <a:pt x="26" y="184"/>
                </a:cubicBezTo>
                <a:cubicBezTo>
                  <a:pt x="26" y="184"/>
                  <a:pt x="26" y="184"/>
                  <a:pt x="26" y="184"/>
                </a:cubicBezTo>
                <a:cubicBezTo>
                  <a:pt x="31" y="189"/>
                  <a:pt x="39" y="192"/>
                  <a:pt x="46" y="192"/>
                </a:cubicBezTo>
                <a:cubicBezTo>
                  <a:pt x="53" y="192"/>
                  <a:pt x="60" y="189"/>
                  <a:pt x="66" y="184"/>
                </a:cubicBezTo>
                <a:cubicBezTo>
                  <a:pt x="116" y="134"/>
                  <a:pt x="116" y="134"/>
                  <a:pt x="116" y="134"/>
                </a:cubicBezTo>
                <a:cubicBezTo>
                  <a:pt x="116" y="133"/>
                  <a:pt x="116" y="133"/>
                  <a:pt x="116" y="133"/>
                </a:cubicBezTo>
                <a:cubicBezTo>
                  <a:pt x="170" y="79"/>
                  <a:pt x="170" y="79"/>
                  <a:pt x="170" y="79"/>
                </a:cubicBezTo>
                <a:cubicBezTo>
                  <a:pt x="173" y="77"/>
                  <a:pt x="174" y="74"/>
                  <a:pt x="174" y="71"/>
                </a:cubicBezTo>
                <a:cubicBezTo>
                  <a:pt x="174" y="67"/>
                  <a:pt x="173" y="64"/>
                  <a:pt x="170" y="62"/>
                </a:cubicBezTo>
                <a:cubicBezTo>
                  <a:pt x="168" y="59"/>
                  <a:pt x="165" y="58"/>
                  <a:pt x="161" y="58"/>
                </a:cubicBezTo>
                <a:cubicBezTo>
                  <a:pt x="158" y="58"/>
                  <a:pt x="155" y="59"/>
                  <a:pt x="153" y="62"/>
                </a:cubicBezTo>
                <a:cubicBezTo>
                  <a:pt x="75" y="139"/>
                  <a:pt x="75" y="139"/>
                  <a:pt x="75" y="139"/>
                </a:cubicBezTo>
                <a:cubicBezTo>
                  <a:pt x="71" y="143"/>
                  <a:pt x="66" y="143"/>
                  <a:pt x="62" y="139"/>
                </a:cubicBezTo>
                <a:cubicBezTo>
                  <a:pt x="59" y="136"/>
                  <a:pt x="59" y="130"/>
                  <a:pt x="62" y="127"/>
                </a:cubicBezTo>
                <a:cubicBezTo>
                  <a:pt x="140" y="49"/>
                  <a:pt x="140" y="49"/>
                  <a:pt x="140" y="49"/>
                </a:cubicBezTo>
                <a:cubicBezTo>
                  <a:pt x="146" y="43"/>
                  <a:pt x="154" y="41"/>
                  <a:pt x="161" y="41"/>
                </a:cubicBezTo>
                <a:cubicBezTo>
                  <a:pt x="169" y="41"/>
                  <a:pt x="177" y="43"/>
                  <a:pt x="183" y="49"/>
                </a:cubicBezTo>
                <a:cubicBezTo>
                  <a:pt x="189" y="55"/>
                  <a:pt x="191" y="63"/>
                  <a:pt x="191" y="71"/>
                </a:cubicBezTo>
                <a:cubicBezTo>
                  <a:pt x="191" y="78"/>
                  <a:pt x="189" y="86"/>
                  <a:pt x="183" y="92"/>
                </a:cubicBezTo>
                <a:cubicBezTo>
                  <a:pt x="129" y="146"/>
                  <a:pt x="129" y="146"/>
                  <a:pt x="129" y="146"/>
                </a:cubicBezTo>
                <a:cubicBezTo>
                  <a:pt x="129" y="146"/>
                  <a:pt x="129" y="146"/>
                  <a:pt x="129" y="146"/>
                </a:cubicBezTo>
                <a:cubicBezTo>
                  <a:pt x="128" y="146"/>
                  <a:pt x="128" y="146"/>
                  <a:pt x="128" y="146"/>
                </a:cubicBezTo>
                <a:cubicBezTo>
                  <a:pt x="78" y="196"/>
                  <a:pt x="78" y="196"/>
                  <a:pt x="78" y="196"/>
                </a:cubicBezTo>
                <a:cubicBezTo>
                  <a:pt x="69" y="205"/>
                  <a:pt x="58" y="210"/>
                  <a:pt x="46" y="210"/>
                </a:cubicBezTo>
                <a:cubicBezTo>
                  <a:pt x="34" y="210"/>
                  <a:pt x="23" y="205"/>
                  <a:pt x="14" y="197"/>
                </a:cubicBezTo>
                <a:cubicBezTo>
                  <a:pt x="13" y="196"/>
                  <a:pt x="13" y="196"/>
                  <a:pt x="13" y="196"/>
                </a:cubicBezTo>
                <a:cubicBezTo>
                  <a:pt x="13" y="196"/>
                  <a:pt x="13" y="196"/>
                  <a:pt x="13" y="196"/>
                </a:cubicBezTo>
                <a:cubicBezTo>
                  <a:pt x="4" y="187"/>
                  <a:pt x="0" y="175"/>
                  <a:pt x="0" y="164"/>
                </a:cubicBezTo>
                <a:cubicBezTo>
                  <a:pt x="0" y="152"/>
                  <a:pt x="4" y="140"/>
                  <a:pt x="13" y="131"/>
                </a:cubicBezTo>
                <a:cubicBezTo>
                  <a:pt x="63" y="81"/>
                  <a:pt x="63" y="81"/>
                  <a:pt x="63" y="81"/>
                </a:cubicBezTo>
                <a:cubicBezTo>
                  <a:pt x="64" y="81"/>
                  <a:pt x="64" y="81"/>
                  <a:pt x="64" y="81"/>
                </a:cubicBezTo>
                <a:cubicBezTo>
                  <a:pt x="127" y="18"/>
                  <a:pt x="127" y="18"/>
                  <a:pt x="127" y="18"/>
                </a:cubicBezTo>
                <a:cubicBezTo>
                  <a:pt x="139" y="6"/>
                  <a:pt x="154" y="0"/>
                  <a:pt x="169" y="0"/>
                </a:cubicBezTo>
                <a:cubicBezTo>
                  <a:pt x="185" y="0"/>
                  <a:pt x="200" y="6"/>
                  <a:pt x="212" y="18"/>
                </a:cubicBezTo>
                <a:cubicBezTo>
                  <a:pt x="223" y="29"/>
                  <a:pt x="229" y="45"/>
                  <a:pt x="229" y="60"/>
                </a:cubicBezTo>
                <a:cubicBezTo>
                  <a:pt x="229" y="75"/>
                  <a:pt x="223" y="91"/>
                  <a:pt x="212" y="102"/>
                </a:cubicBezTo>
                <a:cubicBezTo>
                  <a:pt x="125" y="189"/>
                  <a:pt x="125" y="189"/>
                  <a:pt x="125" y="189"/>
                </a:cubicBezTo>
                <a:cubicBezTo>
                  <a:pt x="121" y="193"/>
                  <a:pt x="116" y="193"/>
                  <a:pt x="112" y="189"/>
                </a:cubicBezTo>
                <a:cubicBezTo>
                  <a:pt x="109" y="186"/>
                  <a:pt x="109" y="180"/>
                  <a:pt x="112" y="177"/>
                </a:cubicBezTo>
                <a:cubicBezTo>
                  <a:pt x="199" y="90"/>
                  <a:pt x="199" y="90"/>
                  <a:pt x="199" y="90"/>
                </a:cubicBezTo>
                <a:cubicBezTo>
                  <a:pt x="207" y="82"/>
                  <a:pt x="212" y="71"/>
                  <a:pt x="212" y="60"/>
                </a:cubicBezTo>
                <a:cubicBezTo>
                  <a:pt x="212" y="49"/>
                  <a:pt x="207" y="38"/>
                  <a:pt x="199" y="30"/>
                </a:cubicBezTo>
                <a:cubicBezTo>
                  <a:pt x="191" y="22"/>
                  <a:pt x="180" y="18"/>
                  <a:pt x="169" y="18"/>
                </a:cubicBezTo>
                <a:cubicBezTo>
                  <a:pt x="158" y="18"/>
                  <a:pt x="148" y="22"/>
                  <a:pt x="139" y="30"/>
                </a:cubicBezTo>
                <a:cubicBezTo>
                  <a:pt x="70" y="99"/>
                  <a:pt x="70" y="99"/>
                  <a:pt x="70" y="9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1" name="Freeform 104">
            <a:extLst>
              <a:ext uri="{FF2B5EF4-FFF2-40B4-BE49-F238E27FC236}">
                <a16:creationId xmlns:a16="http://schemas.microsoft.com/office/drawing/2014/main" id="{A9812D9E-DE76-288E-9846-8B044748186D}"/>
              </a:ext>
            </a:extLst>
          </p:cNvPr>
          <p:cNvSpPr>
            <a:spLocks noEditPoints="1"/>
          </p:cNvSpPr>
          <p:nvPr/>
        </p:nvSpPr>
        <p:spPr bwMode="auto">
          <a:xfrm>
            <a:off x="4858599" y="2458469"/>
            <a:ext cx="306348" cy="306347"/>
          </a:xfrm>
          <a:custGeom>
            <a:avLst/>
            <a:gdLst>
              <a:gd name="T0" fmla="*/ 185 w 217"/>
              <a:gd name="T1" fmla="*/ 77 h 217"/>
              <a:gd name="T2" fmla="*/ 197 w 217"/>
              <a:gd name="T3" fmla="*/ 56 h 217"/>
              <a:gd name="T4" fmla="*/ 174 w 217"/>
              <a:gd name="T5" fmla="*/ 20 h 217"/>
              <a:gd name="T6" fmla="*/ 146 w 217"/>
              <a:gd name="T7" fmla="*/ 35 h 217"/>
              <a:gd name="T8" fmla="*/ 134 w 217"/>
              <a:gd name="T9" fmla="*/ 9 h 217"/>
              <a:gd name="T10" fmla="*/ 83 w 217"/>
              <a:gd name="T11" fmla="*/ 9 h 217"/>
              <a:gd name="T12" fmla="*/ 71 w 217"/>
              <a:gd name="T13" fmla="*/ 35 h 217"/>
              <a:gd name="T14" fmla="*/ 44 w 217"/>
              <a:gd name="T15" fmla="*/ 20 h 217"/>
              <a:gd name="T16" fmla="*/ 20 w 217"/>
              <a:gd name="T17" fmla="*/ 56 h 217"/>
              <a:gd name="T18" fmla="*/ 32 w 217"/>
              <a:gd name="T19" fmla="*/ 77 h 217"/>
              <a:gd name="T20" fmla="*/ 0 w 217"/>
              <a:gd name="T21" fmla="*/ 92 h 217"/>
              <a:gd name="T22" fmla="*/ 30 w 217"/>
              <a:gd name="T23" fmla="*/ 134 h 217"/>
              <a:gd name="T24" fmla="*/ 35 w 217"/>
              <a:gd name="T25" fmla="*/ 146 h 217"/>
              <a:gd name="T26" fmla="*/ 20 w 217"/>
              <a:gd name="T27" fmla="*/ 173 h 217"/>
              <a:gd name="T28" fmla="*/ 56 w 217"/>
              <a:gd name="T29" fmla="*/ 197 h 217"/>
              <a:gd name="T30" fmla="*/ 77 w 217"/>
              <a:gd name="T31" fmla="*/ 185 h 217"/>
              <a:gd name="T32" fmla="*/ 92 w 217"/>
              <a:gd name="T33" fmla="*/ 217 h 217"/>
              <a:gd name="T34" fmla="*/ 134 w 217"/>
              <a:gd name="T35" fmla="*/ 187 h 217"/>
              <a:gd name="T36" fmla="*/ 161 w 217"/>
              <a:gd name="T37" fmla="*/ 197 h 217"/>
              <a:gd name="T38" fmla="*/ 197 w 217"/>
              <a:gd name="T39" fmla="*/ 174 h 217"/>
              <a:gd name="T40" fmla="*/ 182 w 217"/>
              <a:gd name="T41" fmla="*/ 146 h 217"/>
              <a:gd name="T42" fmla="*/ 208 w 217"/>
              <a:gd name="T43" fmla="*/ 134 h 217"/>
              <a:gd name="T44" fmla="*/ 217 w 217"/>
              <a:gd name="T45" fmla="*/ 92 h 217"/>
              <a:gd name="T46" fmla="*/ 200 w 217"/>
              <a:gd name="T47" fmla="*/ 116 h 217"/>
              <a:gd name="T48" fmla="*/ 169 w 217"/>
              <a:gd name="T49" fmla="*/ 133 h 217"/>
              <a:gd name="T50" fmla="*/ 165 w 217"/>
              <a:gd name="T51" fmla="*/ 154 h 217"/>
              <a:gd name="T52" fmla="*/ 154 w 217"/>
              <a:gd name="T53" fmla="*/ 165 h 217"/>
              <a:gd name="T54" fmla="*/ 123 w 217"/>
              <a:gd name="T55" fmla="*/ 172 h 217"/>
              <a:gd name="T56" fmla="*/ 101 w 217"/>
              <a:gd name="T57" fmla="*/ 199 h 217"/>
              <a:gd name="T58" fmla="*/ 84 w 217"/>
              <a:gd name="T59" fmla="*/ 169 h 217"/>
              <a:gd name="T60" fmla="*/ 63 w 217"/>
              <a:gd name="T61" fmla="*/ 165 h 217"/>
              <a:gd name="T62" fmla="*/ 39 w 217"/>
              <a:gd name="T63" fmla="*/ 167 h 217"/>
              <a:gd name="T64" fmla="*/ 48 w 217"/>
              <a:gd name="T65" fmla="*/ 133 h 217"/>
              <a:gd name="T66" fmla="*/ 36 w 217"/>
              <a:gd name="T67" fmla="*/ 116 h 217"/>
              <a:gd name="T68" fmla="*/ 36 w 217"/>
              <a:gd name="T69" fmla="*/ 101 h 217"/>
              <a:gd name="T70" fmla="*/ 48 w 217"/>
              <a:gd name="T71" fmla="*/ 83 h 217"/>
              <a:gd name="T72" fmla="*/ 52 w 217"/>
              <a:gd name="T73" fmla="*/ 63 h 217"/>
              <a:gd name="T74" fmla="*/ 63 w 217"/>
              <a:gd name="T75" fmla="*/ 52 h 217"/>
              <a:gd name="T76" fmla="*/ 94 w 217"/>
              <a:gd name="T77" fmla="*/ 45 h 217"/>
              <a:gd name="T78" fmla="*/ 101 w 217"/>
              <a:gd name="T79" fmla="*/ 18 h 217"/>
              <a:gd name="T80" fmla="*/ 124 w 217"/>
              <a:gd name="T81" fmla="*/ 45 h 217"/>
              <a:gd name="T82" fmla="*/ 154 w 217"/>
              <a:gd name="T83" fmla="*/ 51 h 217"/>
              <a:gd name="T84" fmla="*/ 165 w 217"/>
              <a:gd name="T85" fmla="*/ 63 h 217"/>
              <a:gd name="T86" fmla="*/ 169 w 217"/>
              <a:gd name="T87" fmla="*/ 84 h 217"/>
              <a:gd name="T88" fmla="*/ 181 w 217"/>
              <a:gd name="T89" fmla="*/ 101 h 217"/>
              <a:gd name="T90" fmla="*/ 109 w 217"/>
              <a:gd name="T91" fmla="*/ 71 h 217"/>
              <a:gd name="T92" fmla="*/ 71 w 217"/>
              <a:gd name="T93" fmla="*/ 108 h 217"/>
              <a:gd name="T94" fmla="*/ 135 w 217"/>
              <a:gd name="T95" fmla="*/ 135 h 217"/>
              <a:gd name="T96" fmla="*/ 109 w 217"/>
              <a:gd name="T97" fmla="*/ 71 h 217"/>
              <a:gd name="T98" fmla="*/ 109 w 217"/>
              <a:gd name="T99" fmla="*/ 135 h 217"/>
              <a:gd name="T100" fmla="*/ 90 w 217"/>
              <a:gd name="T101" fmla="*/ 90 h 217"/>
              <a:gd name="T102" fmla="*/ 135 w 217"/>
              <a:gd name="T103" fmla="*/ 108 h 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17" h="217">
                <a:moveTo>
                  <a:pt x="208" y="83"/>
                </a:moveTo>
                <a:cubicBezTo>
                  <a:pt x="187" y="83"/>
                  <a:pt x="187" y="83"/>
                  <a:pt x="187" y="83"/>
                </a:cubicBezTo>
                <a:cubicBezTo>
                  <a:pt x="187" y="81"/>
                  <a:pt x="186" y="79"/>
                  <a:pt x="185" y="77"/>
                </a:cubicBezTo>
                <a:cubicBezTo>
                  <a:pt x="185" y="77"/>
                  <a:pt x="185" y="77"/>
                  <a:pt x="185" y="77"/>
                </a:cubicBezTo>
                <a:cubicBezTo>
                  <a:pt x="184" y="75"/>
                  <a:pt x="183" y="73"/>
                  <a:pt x="182" y="71"/>
                </a:cubicBezTo>
                <a:cubicBezTo>
                  <a:pt x="197" y="56"/>
                  <a:pt x="197" y="56"/>
                  <a:pt x="197" y="56"/>
                </a:cubicBezTo>
                <a:cubicBezTo>
                  <a:pt x="197" y="56"/>
                  <a:pt x="197" y="56"/>
                  <a:pt x="197" y="56"/>
                </a:cubicBezTo>
                <a:cubicBezTo>
                  <a:pt x="201" y="52"/>
                  <a:pt x="201" y="47"/>
                  <a:pt x="197" y="43"/>
                </a:cubicBezTo>
                <a:cubicBezTo>
                  <a:pt x="174" y="20"/>
                  <a:pt x="174" y="20"/>
                  <a:pt x="174" y="20"/>
                </a:cubicBezTo>
                <a:cubicBezTo>
                  <a:pt x="174" y="20"/>
                  <a:pt x="174" y="20"/>
                  <a:pt x="174" y="20"/>
                </a:cubicBezTo>
                <a:cubicBezTo>
                  <a:pt x="170" y="16"/>
                  <a:pt x="165" y="16"/>
                  <a:pt x="161" y="20"/>
                </a:cubicBezTo>
                <a:cubicBezTo>
                  <a:pt x="146" y="35"/>
                  <a:pt x="146" y="35"/>
                  <a:pt x="146" y="35"/>
                </a:cubicBezTo>
                <a:cubicBezTo>
                  <a:pt x="144" y="34"/>
                  <a:pt x="142" y="33"/>
                  <a:pt x="140" y="32"/>
                </a:cubicBezTo>
                <a:cubicBezTo>
                  <a:pt x="138" y="31"/>
                  <a:pt x="136" y="30"/>
                  <a:pt x="134" y="30"/>
                </a:cubicBezTo>
                <a:cubicBezTo>
                  <a:pt x="134" y="9"/>
                  <a:pt x="134" y="9"/>
                  <a:pt x="134" y="9"/>
                </a:cubicBezTo>
                <a:cubicBezTo>
                  <a:pt x="134" y="4"/>
                  <a:pt x="130" y="0"/>
                  <a:pt x="125" y="0"/>
                </a:cubicBezTo>
                <a:cubicBezTo>
                  <a:pt x="92" y="0"/>
                  <a:pt x="92" y="0"/>
                  <a:pt x="92" y="0"/>
                </a:cubicBezTo>
                <a:cubicBezTo>
                  <a:pt x="87" y="0"/>
                  <a:pt x="83" y="4"/>
                  <a:pt x="83" y="9"/>
                </a:cubicBezTo>
                <a:cubicBezTo>
                  <a:pt x="83" y="30"/>
                  <a:pt x="83" y="30"/>
                  <a:pt x="83" y="30"/>
                </a:cubicBezTo>
                <a:cubicBezTo>
                  <a:pt x="81" y="30"/>
                  <a:pt x="79" y="31"/>
                  <a:pt x="77" y="32"/>
                </a:cubicBezTo>
                <a:cubicBezTo>
                  <a:pt x="75" y="33"/>
                  <a:pt x="73" y="34"/>
                  <a:pt x="71" y="35"/>
                </a:cubicBezTo>
                <a:cubicBezTo>
                  <a:pt x="57" y="20"/>
                  <a:pt x="57" y="20"/>
                  <a:pt x="57" y="20"/>
                </a:cubicBezTo>
                <a:cubicBezTo>
                  <a:pt x="56" y="20"/>
                  <a:pt x="56" y="20"/>
                  <a:pt x="56" y="20"/>
                </a:cubicBezTo>
                <a:cubicBezTo>
                  <a:pt x="53" y="16"/>
                  <a:pt x="47" y="16"/>
                  <a:pt x="44" y="20"/>
                </a:cubicBezTo>
                <a:cubicBezTo>
                  <a:pt x="20" y="43"/>
                  <a:pt x="20" y="43"/>
                  <a:pt x="20" y="43"/>
                </a:cubicBezTo>
                <a:cubicBezTo>
                  <a:pt x="20" y="43"/>
                  <a:pt x="20" y="43"/>
                  <a:pt x="20" y="43"/>
                </a:cubicBezTo>
                <a:cubicBezTo>
                  <a:pt x="17" y="47"/>
                  <a:pt x="17" y="52"/>
                  <a:pt x="20" y="56"/>
                </a:cubicBezTo>
                <a:cubicBezTo>
                  <a:pt x="35" y="71"/>
                  <a:pt x="35" y="71"/>
                  <a:pt x="35" y="71"/>
                </a:cubicBezTo>
                <a:cubicBezTo>
                  <a:pt x="34" y="73"/>
                  <a:pt x="33" y="74"/>
                  <a:pt x="32" y="76"/>
                </a:cubicBezTo>
                <a:cubicBezTo>
                  <a:pt x="32" y="77"/>
                  <a:pt x="32" y="77"/>
                  <a:pt x="32" y="77"/>
                </a:cubicBezTo>
                <a:cubicBezTo>
                  <a:pt x="31" y="79"/>
                  <a:pt x="30" y="81"/>
                  <a:pt x="30" y="83"/>
                </a:cubicBezTo>
                <a:cubicBezTo>
                  <a:pt x="9" y="83"/>
                  <a:pt x="9" y="83"/>
                  <a:pt x="9" y="83"/>
                </a:cubicBezTo>
                <a:cubicBezTo>
                  <a:pt x="4" y="83"/>
                  <a:pt x="0" y="87"/>
                  <a:pt x="0" y="92"/>
                </a:cubicBezTo>
                <a:cubicBezTo>
                  <a:pt x="0" y="125"/>
                  <a:pt x="0" y="125"/>
                  <a:pt x="0" y="125"/>
                </a:cubicBezTo>
                <a:cubicBezTo>
                  <a:pt x="0" y="130"/>
                  <a:pt x="4" y="134"/>
                  <a:pt x="9" y="134"/>
                </a:cubicBezTo>
                <a:cubicBezTo>
                  <a:pt x="30" y="134"/>
                  <a:pt x="30" y="134"/>
                  <a:pt x="30" y="134"/>
                </a:cubicBezTo>
                <a:cubicBezTo>
                  <a:pt x="30" y="136"/>
                  <a:pt x="31" y="138"/>
                  <a:pt x="32" y="140"/>
                </a:cubicBezTo>
                <a:cubicBezTo>
                  <a:pt x="32" y="140"/>
                  <a:pt x="32" y="140"/>
                  <a:pt x="32" y="140"/>
                </a:cubicBezTo>
                <a:cubicBezTo>
                  <a:pt x="33" y="142"/>
                  <a:pt x="34" y="144"/>
                  <a:pt x="35" y="146"/>
                </a:cubicBezTo>
                <a:cubicBezTo>
                  <a:pt x="20" y="160"/>
                  <a:pt x="20" y="160"/>
                  <a:pt x="20" y="160"/>
                </a:cubicBezTo>
                <a:cubicBezTo>
                  <a:pt x="20" y="161"/>
                  <a:pt x="20" y="161"/>
                  <a:pt x="20" y="161"/>
                </a:cubicBezTo>
                <a:cubicBezTo>
                  <a:pt x="17" y="164"/>
                  <a:pt x="17" y="170"/>
                  <a:pt x="20" y="173"/>
                </a:cubicBezTo>
                <a:cubicBezTo>
                  <a:pt x="43" y="197"/>
                  <a:pt x="43" y="197"/>
                  <a:pt x="43" y="197"/>
                </a:cubicBezTo>
                <a:cubicBezTo>
                  <a:pt x="44" y="197"/>
                  <a:pt x="44" y="197"/>
                  <a:pt x="44" y="197"/>
                </a:cubicBezTo>
                <a:cubicBezTo>
                  <a:pt x="47" y="200"/>
                  <a:pt x="53" y="200"/>
                  <a:pt x="56" y="197"/>
                </a:cubicBezTo>
                <a:cubicBezTo>
                  <a:pt x="71" y="182"/>
                  <a:pt x="71" y="182"/>
                  <a:pt x="71" y="182"/>
                </a:cubicBezTo>
                <a:cubicBezTo>
                  <a:pt x="73" y="183"/>
                  <a:pt x="75" y="184"/>
                  <a:pt x="76" y="185"/>
                </a:cubicBezTo>
                <a:cubicBezTo>
                  <a:pt x="77" y="185"/>
                  <a:pt x="77" y="185"/>
                  <a:pt x="77" y="185"/>
                </a:cubicBezTo>
                <a:cubicBezTo>
                  <a:pt x="79" y="186"/>
                  <a:pt x="81" y="187"/>
                  <a:pt x="83" y="187"/>
                </a:cubicBezTo>
                <a:cubicBezTo>
                  <a:pt x="83" y="208"/>
                  <a:pt x="83" y="208"/>
                  <a:pt x="83" y="208"/>
                </a:cubicBezTo>
                <a:cubicBezTo>
                  <a:pt x="83" y="213"/>
                  <a:pt x="87" y="217"/>
                  <a:pt x="92" y="217"/>
                </a:cubicBezTo>
                <a:cubicBezTo>
                  <a:pt x="125" y="217"/>
                  <a:pt x="125" y="217"/>
                  <a:pt x="125" y="217"/>
                </a:cubicBezTo>
                <a:cubicBezTo>
                  <a:pt x="130" y="217"/>
                  <a:pt x="134" y="213"/>
                  <a:pt x="134" y="208"/>
                </a:cubicBezTo>
                <a:cubicBezTo>
                  <a:pt x="134" y="187"/>
                  <a:pt x="134" y="187"/>
                  <a:pt x="134" y="187"/>
                </a:cubicBezTo>
                <a:cubicBezTo>
                  <a:pt x="136" y="187"/>
                  <a:pt x="138" y="186"/>
                  <a:pt x="140" y="185"/>
                </a:cubicBezTo>
                <a:cubicBezTo>
                  <a:pt x="142" y="184"/>
                  <a:pt x="144" y="183"/>
                  <a:pt x="146" y="182"/>
                </a:cubicBezTo>
                <a:cubicBezTo>
                  <a:pt x="161" y="197"/>
                  <a:pt x="161" y="197"/>
                  <a:pt x="161" y="197"/>
                </a:cubicBezTo>
                <a:cubicBezTo>
                  <a:pt x="161" y="197"/>
                  <a:pt x="161" y="197"/>
                  <a:pt x="161" y="197"/>
                </a:cubicBezTo>
                <a:cubicBezTo>
                  <a:pt x="165" y="200"/>
                  <a:pt x="170" y="200"/>
                  <a:pt x="174" y="197"/>
                </a:cubicBezTo>
                <a:cubicBezTo>
                  <a:pt x="197" y="174"/>
                  <a:pt x="197" y="174"/>
                  <a:pt x="197" y="174"/>
                </a:cubicBezTo>
                <a:cubicBezTo>
                  <a:pt x="197" y="173"/>
                  <a:pt x="197" y="173"/>
                  <a:pt x="197" y="173"/>
                </a:cubicBezTo>
                <a:cubicBezTo>
                  <a:pt x="201" y="170"/>
                  <a:pt x="201" y="164"/>
                  <a:pt x="197" y="161"/>
                </a:cubicBezTo>
                <a:cubicBezTo>
                  <a:pt x="182" y="146"/>
                  <a:pt x="182" y="146"/>
                  <a:pt x="182" y="146"/>
                </a:cubicBezTo>
                <a:cubicBezTo>
                  <a:pt x="183" y="144"/>
                  <a:pt x="184" y="142"/>
                  <a:pt x="185" y="140"/>
                </a:cubicBezTo>
                <a:cubicBezTo>
                  <a:pt x="186" y="138"/>
                  <a:pt x="187" y="136"/>
                  <a:pt x="187" y="134"/>
                </a:cubicBezTo>
                <a:cubicBezTo>
                  <a:pt x="208" y="134"/>
                  <a:pt x="208" y="134"/>
                  <a:pt x="208" y="134"/>
                </a:cubicBezTo>
                <a:cubicBezTo>
                  <a:pt x="213" y="134"/>
                  <a:pt x="217" y="130"/>
                  <a:pt x="217" y="125"/>
                </a:cubicBezTo>
                <a:cubicBezTo>
                  <a:pt x="217" y="93"/>
                  <a:pt x="217" y="93"/>
                  <a:pt x="217" y="93"/>
                </a:cubicBezTo>
                <a:cubicBezTo>
                  <a:pt x="217" y="92"/>
                  <a:pt x="217" y="92"/>
                  <a:pt x="217" y="92"/>
                </a:cubicBezTo>
                <a:cubicBezTo>
                  <a:pt x="217" y="87"/>
                  <a:pt x="213" y="83"/>
                  <a:pt x="208" y="83"/>
                </a:cubicBezTo>
                <a:close/>
                <a:moveTo>
                  <a:pt x="200" y="116"/>
                </a:moveTo>
                <a:cubicBezTo>
                  <a:pt x="200" y="116"/>
                  <a:pt x="200" y="116"/>
                  <a:pt x="200" y="116"/>
                </a:cubicBezTo>
                <a:cubicBezTo>
                  <a:pt x="181" y="116"/>
                  <a:pt x="181" y="116"/>
                  <a:pt x="181" y="116"/>
                </a:cubicBezTo>
                <a:cubicBezTo>
                  <a:pt x="176" y="116"/>
                  <a:pt x="173" y="120"/>
                  <a:pt x="172" y="124"/>
                </a:cubicBezTo>
                <a:cubicBezTo>
                  <a:pt x="171" y="127"/>
                  <a:pt x="170" y="130"/>
                  <a:pt x="169" y="133"/>
                </a:cubicBezTo>
                <a:cubicBezTo>
                  <a:pt x="168" y="137"/>
                  <a:pt x="166" y="140"/>
                  <a:pt x="164" y="143"/>
                </a:cubicBezTo>
                <a:cubicBezTo>
                  <a:pt x="162" y="147"/>
                  <a:pt x="162" y="151"/>
                  <a:pt x="165" y="154"/>
                </a:cubicBezTo>
                <a:cubicBezTo>
                  <a:pt x="165" y="154"/>
                  <a:pt x="165" y="154"/>
                  <a:pt x="165" y="154"/>
                </a:cubicBezTo>
                <a:cubicBezTo>
                  <a:pt x="178" y="167"/>
                  <a:pt x="178" y="167"/>
                  <a:pt x="178" y="167"/>
                </a:cubicBezTo>
                <a:cubicBezTo>
                  <a:pt x="167" y="178"/>
                  <a:pt x="167" y="178"/>
                  <a:pt x="167" y="178"/>
                </a:cubicBezTo>
                <a:cubicBezTo>
                  <a:pt x="154" y="165"/>
                  <a:pt x="154" y="165"/>
                  <a:pt x="154" y="165"/>
                </a:cubicBezTo>
                <a:cubicBezTo>
                  <a:pt x="151" y="162"/>
                  <a:pt x="146" y="162"/>
                  <a:pt x="143" y="164"/>
                </a:cubicBezTo>
                <a:cubicBezTo>
                  <a:pt x="140" y="166"/>
                  <a:pt x="137" y="167"/>
                  <a:pt x="134" y="169"/>
                </a:cubicBezTo>
                <a:cubicBezTo>
                  <a:pt x="130" y="170"/>
                  <a:pt x="127" y="171"/>
                  <a:pt x="123" y="172"/>
                </a:cubicBezTo>
                <a:cubicBezTo>
                  <a:pt x="119" y="173"/>
                  <a:pt x="116" y="177"/>
                  <a:pt x="116" y="181"/>
                </a:cubicBezTo>
                <a:cubicBezTo>
                  <a:pt x="116" y="199"/>
                  <a:pt x="116" y="199"/>
                  <a:pt x="116" y="199"/>
                </a:cubicBezTo>
                <a:cubicBezTo>
                  <a:pt x="101" y="199"/>
                  <a:pt x="101" y="199"/>
                  <a:pt x="101" y="199"/>
                </a:cubicBezTo>
                <a:cubicBezTo>
                  <a:pt x="101" y="181"/>
                  <a:pt x="101" y="181"/>
                  <a:pt x="101" y="181"/>
                </a:cubicBezTo>
                <a:cubicBezTo>
                  <a:pt x="101" y="176"/>
                  <a:pt x="98" y="173"/>
                  <a:pt x="93" y="172"/>
                </a:cubicBezTo>
                <a:cubicBezTo>
                  <a:pt x="90" y="171"/>
                  <a:pt x="87" y="170"/>
                  <a:pt x="84" y="169"/>
                </a:cubicBezTo>
                <a:cubicBezTo>
                  <a:pt x="83" y="168"/>
                  <a:pt x="83" y="168"/>
                  <a:pt x="83" y="168"/>
                </a:cubicBezTo>
                <a:cubicBezTo>
                  <a:pt x="80" y="167"/>
                  <a:pt x="77" y="166"/>
                  <a:pt x="74" y="164"/>
                </a:cubicBezTo>
                <a:cubicBezTo>
                  <a:pt x="71" y="162"/>
                  <a:pt x="66" y="162"/>
                  <a:pt x="63" y="165"/>
                </a:cubicBezTo>
                <a:cubicBezTo>
                  <a:pt x="63" y="165"/>
                  <a:pt x="63" y="165"/>
                  <a:pt x="63" y="165"/>
                </a:cubicBezTo>
                <a:cubicBezTo>
                  <a:pt x="50" y="178"/>
                  <a:pt x="50" y="178"/>
                  <a:pt x="50" y="178"/>
                </a:cubicBezTo>
                <a:cubicBezTo>
                  <a:pt x="39" y="167"/>
                  <a:pt x="39" y="167"/>
                  <a:pt x="39" y="167"/>
                </a:cubicBezTo>
                <a:cubicBezTo>
                  <a:pt x="52" y="154"/>
                  <a:pt x="52" y="154"/>
                  <a:pt x="52" y="154"/>
                </a:cubicBezTo>
                <a:cubicBezTo>
                  <a:pt x="55" y="151"/>
                  <a:pt x="55" y="146"/>
                  <a:pt x="53" y="143"/>
                </a:cubicBezTo>
                <a:cubicBezTo>
                  <a:pt x="51" y="140"/>
                  <a:pt x="50" y="137"/>
                  <a:pt x="48" y="133"/>
                </a:cubicBezTo>
                <a:cubicBezTo>
                  <a:pt x="48" y="133"/>
                  <a:pt x="48" y="133"/>
                  <a:pt x="48" y="133"/>
                </a:cubicBezTo>
                <a:cubicBezTo>
                  <a:pt x="47" y="130"/>
                  <a:pt x="46" y="127"/>
                  <a:pt x="45" y="123"/>
                </a:cubicBezTo>
                <a:cubicBezTo>
                  <a:pt x="44" y="119"/>
                  <a:pt x="40" y="116"/>
                  <a:pt x="36" y="116"/>
                </a:cubicBezTo>
                <a:cubicBezTo>
                  <a:pt x="18" y="116"/>
                  <a:pt x="18" y="116"/>
                  <a:pt x="18" y="116"/>
                </a:cubicBezTo>
                <a:cubicBezTo>
                  <a:pt x="18" y="101"/>
                  <a:pt x="18" y="101"/>
                  <a:pt x="18" y="101"/>
                </a:cubicBezTo>
                <a:cubicBezTo>
                  <a:pt x="36" y="101"/>
                  <a:pt x="36" y="101"/>
                  <a:pt x="36" y="101"/>
                </a:cubicBezTo>
                <a:cubicBezTo>
                  <a:pt x="41" y="101"/>
                  <a:pt x="44" y="97"/>
                  <a:pt x="45" y="93"/>
                </a:cubicBezTo>
                <a:cubicBezTo>
                  <a:pt x="46" y="90"/>
                  <a:pt x="47" y="87"/>
                  <a:pt x="48" y="84"/>
                </a:cubicBezTo>
                <a:cubicBezTo>
                  <a:pt x="48" y="83"/>
                  <a:pt x="48" y="83"/>
                  <a:pt x="48" y="83"/>
                </a:cubicBezTo>
                <a:cubicBezTo>
                  <a:pt x="50" y="80"/>
                  <a:pt x="51" y="77"/>
                  <a:pt x="53" y="74"/>
                </a:cubicBezTo>
                <a:cubicBezTo>
                  <a:pt x="55" y="70"/>
                  <a:pt x="55" y="66"/>
                  <a:pt x="52" y="63"/>
                </a:cubicBezTo>
                <a:cubicBezTo>
                  <a:pt x="52" y="63"/>
                  <a:pt x="52" y="63"/>
                  <a:pt x="52" y="63"/>
                </a:cubicBezTo>
                <a:cubicBezTo>
                  <a:pt x="39" y="50"/>
                  <a:pt x="39" y="50"/>
                  <a:pt x="39" y="50"/>
                </a:cubicBezTo>
                <a:cubicBezTo>
                  <a:pt x="50" y="39"/>
                  <a:pt x="50" y="39"/>
                  <a:pt x="50" y="39"/>
                </a:cubicBezTo>
                <a:cubicBezTo>
                  <a:pt x="63" y="52"/>
                  <a:pt x="63" y="52"/>
                  <a:pt x="63" y="52"/>
                </a:cubicBezTo>
                <a:cubicBezTo>
                  <a:pt x="66" y="55"/>
                  <a:pt x="71" y="55"/>
                  <a:pt x="74" y="53"/>
                </a:cubicBezTo>
                <a:cubicBezTo>
                  <a:pt x="77" y="51"/>
                  <a:pt x="80" y="49"/>
                  <a:pt x="84" y="48"/>
                </a:cubicBezTo>
                <a:cubicBezTo>
                  <a:pt x="87" y="47"/>
                  <a:pt x="90" y="46"/>
                  <a:pt x="94" y="45"/>
                </a:cubicBezTo>
                <a:cubicBezTo>
                  <a:pt x="98" y="44"/>
                  <a:pt x="101" y="40"/>
                  <a:pt x="101" y="36"/>
                </a:cubicBezTo>
                <a:cubicBezTo>
                  <a:pt x="101" y="36"/>
                  <a:pt x="101" y="36"/>
                  <a:pt x="101" y="36"/>
                </a:cubicBezTo>
                <a:cubicBezTo>
                  <a:pt x="101" y="18"/>
                  <a:pt x="101" y="18"/>
                  <a:pt x="101" y="18"/>
                </a:cubicBezTo>
                <a:cubicBezTo>
                  <a:pt x="116" y="18"/>
                  <a:pt x="116" y="18"/>
                  <a:pt x="116" y="18"/>
                </a:cubicBezTo>
                <a:cubicBezTo>
                  <a:pt x="116" y="36"/>
                  <a:pt x="116" y="36"/>
                  <a:pt x="116" y="36"/>
                </a:cubicBezTo>
                <a:cubicBezTo>
                  <a:pt x="116" y="41"/>
                  <a:pt x="120" y="44"/>
                  <a:pt x="124" y="45"/>
                </a:cubicBezTo>
                <a:cubicBezTo>
                  <a:pt x="127" y="46"/>
                  <a:pt x="130" y="47"/>
                  <a:pt x="133" y="48"/>
                </a:cubicBezTo>
                <a:cubicBezTo>
                  <a:pt x="137" y="49"/>
                  <a:pt x="140" y="51"/>
                  <a:pt x="143" y="53"/>
                </a:cubicBezTo>
                <a:cubicBezTo>
                  <a:pt x="147" y="55"/>
                  <a:pt x="152" y="55"/>
                  <a:pt x="154" y="51"/>
                </a:cubicBezTo>
                <a:cubicBezTo>
                  <a:pt x="167" y="39"/>
                  <a:pt x="167" y="39"/>
                  <a:pt x="167" y="39"/>
                </a:cubicBezTo>
                <a:cubicBezTo>
                  <a:pt x="178" y="50"/>
                  <a:pt x="178" y="50"/>
                  <a:pt x="178" y="50"/>
                </a:cubicBezTo>
                <a:cubicBezTo>
                  <a:pt x="165" y="63"/>
                  <a:pt x="165" y="63"/>
                  <a:pt x="165" y="63"/>
                </a:cubicBezTo>
                <a:cubicBezTo>
                  <a:pt x="162" y="66"/>
                  <a:pt x="162" y="71"/>
                  <a:pt x="164" y="74"/>
                </a:cubicBezTo>
                <a:cubicBezTo>
                  <a:pt x="166" y="77"/>
                  <a:pt x="168" y="80"/>
                  <a:pt x="169" y="84"/>
                </a:cubicBezTo>
                <a:cubicBezTo>
                  <a:pt x="169" y="84"/>
                  <a:pt x="169" y="84"/>
                  <a:pt x="169" y="84"/>
                </a:cubicBezTo>
                <a:cubicBezTo>
                  <a:pt x="170" y="87"/>
                  <a:pt x="171" y="90"/>
                  <a:pt x="172" y="94"/>
                </a:cubicBezTo>
                <a:cubicBezTo>
                  <a:pt x="173" y="98"/>
                  <a:pt x="177" y="101"/>
                  <a:pt x="181" y="101"/>
                </a:cubicBezTo>
                <a:cubicBezTo>
                  <a:pt x="181" y="101"/>
                  <a:pt x="181" y="101"/>
                  <a:pt x="181" y="101"/>
                </a:cubicBezTo>
                <a:cubicBezTo>
                  <a:pt x="200" y="101"/>
                  <a:pt x="200" y="101"/>
                  <a:pt x="200" y="101"/>
                </a:cubicBezTo>
                <a:cubicBezTo>
                  <a:pt x="200" y="116"/>
                  <a:pt x="200" y="116"/>
                  <a:pt x="200" y="116"/>
                </a:cubicBezTo>
                <a:close/>
                <a:moveTo>
                  <a:pt x="109" y="71"/>
                </a:moveTo>
                <a:cubicBezTo>
                  <a:pt x="109" y="71"/>
                  <a:pt x="109" y="71"/>
                  <a:pt x="109" y="71"/>
                </a:cubicBezTo>
                <a:cubicBezTo>
                  <a:pt x="98" y="71"/>
                  <a:pt x="89" y="75"/>
                  <a:pt x="82" y="82"/>
                </a:cubicBezTo>
                <a:cubicBezTo>
                  <a:pt x="76" y="89"/>
                  <a:pt x="71" y="98"/>
                  <a:pt x="71" y="108"/>
                </a:cubicBezTo>
                <a:cubicBezTo>
                  <a:pt x="71" y="119"/>
                  <a:pt x="76" y="128"/>
                  <a:pt x="82" y="135"/>
                </a:cubicBezTo>
                <a:cubicBezTo>
                  <a:pt x="89" y="141"/>
                  <a:pt x="98" y="146"/>
                  <a:pt x="109" y="146"/>
                </a:cubicBezTo>
                <a:cubicBezTo>
                  <a:pt x="119" y="146"/>
                  <a:pt x="128" y="141"/>
                  <a:pt x="135" y="135"/>
                </a:cubicBezTo>
                <a:cubicBezTo>
                  <a:pt x="142" y="128"/>
                  <a:pt x="146" y="119"/>
                  <a:pt x="146" y="108"/>
                </a:cubicBezTo>
                <a:cubicBezTo>
                  <a:pt x="146" y="98"/>
                  <a:pt x="142" y="89"/>
                  <a:pt x="135" y="82"/>
                </a:cubicBezTo>
                <a:cubicBezTo>
                  <a:pt x="128" y="75"/>
                  <a:pt x="119" y="71"/>
                  <a:pt x="109" y="71"/>
                </a:cubicBezTo>
                <a:close/>
                <a:moveTo>
                  <a:pt x="127" y="127"/>
                </a:moveTo>
                <a:cubicBezTo>
                  <a:pt x="127" y="127"/>
                  <a:pt x="127" y="127"/>
                  <a:pt x="127" y="127"/>
                </a:cubicBezTo>
                <a:cubicBezTo>
                  <a:pt x="123" y="132"/>
                  <a:pt x="116" y="135"/>
                  <a:pt x="109" y="135"/>
                </a:cubicBezTo>
                <a:cubicBezTo>
                  <a:pt x="101" y="135"/>
                  <a:pt x="95" y="132"/>
                  <a:pt x="90" y="127"/>
                </a:cubicBezTo>
                <a:cubicBezTo>
                  <a:pt x="85" y="122"/>
                  <a:pt x="82" y="116"/>
                  <a:pt x="82" y="108"/>
                </a:cubicBezTo>
                <a:cubicBezTo>
                  <a:pt x="82" y="101"/>
                  <a:pt x="85" y="94"/>
                  <a:pt x="90" y="90"/>
                </a:cubicBezTo>
                <a:cubicBezTo>
                  <a:pt x="95" y="85"/>
                  <a:pt x="101" y="82"/>
                  <a:pt x="109" y="82"/>
                </a:cubicBezTo>
                <a:cubicBezTo>
                  <a:pt x="116" y="82"/>
                  <a:pt x="123" y="85"/>
                  <a:pt x="127" y="90"/>
                </a:cubicBezTo>
                <a:cubicBezTo>
                  <a:pt x="132" y="94"/>
                  <a:pt x="135" y="101"/>
                  <a:pt x="135" y="108"/>
                </a:cubicBezTo>
                <a:cubicBezTo>
                  <a:pt x="135" y="116"/>
                  <a:pt x="132" y="122"/>
                  <a:pt x="127" y="12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Freeform 105">
            <a:extLst>
              <a:ext uri="{FF2B5EF4-FFF2-40B4-BE49-F238E27FC236}">
                <a16:creationId xmlns:a16="http://schemas.microsoft.com/office/drawing/2014/main" id="{06AFED94-632F-204B-8237-C3FB861851B0}"/>
              </a:ext>
            </a:extLst>
          </p:cNvPr>
          <p:cNvSpPr>
            <a:spLocks noEditPoints="1"/>
          </p:cNvSpPr>
          <p:nvPr/>
        </p:nvSpPr>
        <p:spPr bwMode="auto">
          <a:xfrm>
            <a:off x="6222085" y="2404500"/>
            <a:ext cx="326982" cy="323808"/>
          </a:xfrm>
          <a:custGeom>
            <a:avLst/>
            <a:gdLst>
              <a:gd name="T0" fmla="*/ 64 w 232"/>
              <a:gd name="T1" fmla="*/ 72 h 230"/>
              <a:gd name="T2" fmla="*/ 64 w 232"/>
              <a:gd name="T3" fmla="*/ 157 h 230"/>
              <a:gd name="T4" fmla="*/ 64 w 232"/>
              <a:gd name="T5" fmla="*/ 157 h 230"/>
              <a:gd name="T6" fmla="*/ 123 w 232"/>
              <a:gd name="T7" fmla="*/ 202 h 230"/>
              <a:gd name="T8" fmla="*/ 123 w 232"/>
              <a:gd name="T9" fmla="*/ 164 h 230"/>
              <a:gd name="T10" fmla="*/ 123 w 232"/>
              <a:gd name="T11" fmla="*/ 65 h 230"/>
              <a:gd name="T12" fmla="*/ 123 w 232"/>
              <a:gd name="T13" fmla="*/ 26 h 230"/>
              <a:gd name="T14" fmla="*/ 64 w 232"/>
              <a:gd name="T15" fmla="*/ 72 h 230"/>
              <a:gd name="T16" fmla="*/ 64 w 232"/>
              <a:gd name="T17" fmla="*/ 72 h 230"/>
              <a:gd name="T18" fmla="*/ 171 w 232"/>
              <a:gd name="T19" fmla="*/ 38 h 230"/>
              <a:gd name="T20" fmla="*/ 171 w 232"/>
              <a:gd name="T21" fmla="*/ 38 h 230"/>
              <a:gd name="T22" fmla="*/ 168 w 232"/>
              <a:gd name="T23" fmla="*/ 26 h 230"/>
              <a:gd name="T24" fmla="*/ 180 w 232"/>
              <a:gd name="T25" fmla="*/ 23 h 230"/>
              <a:gd name="T26" fmla="*/ 218 w 232"/>
              <a:gd name="T27" fmla="*/ 62 h 230"/>
              <a:gd name="T28" fmla="*/ 232 w 232"/>
              <a:gd name="T29" fmla="*/ 114 h 230"/>
              <a:gd name="T30" fmla="*/ 218 w 232"/>
              <a:gd name="T31" fmla="*/ 167 h 230"/>
              <a:gd name="T32" fmla="*/ 180 w 232"/>
              <a:gd name="T33" fmla="*/ 206 h 230"/>
              <a:gd name="T34" fmla="*/ 168 w 232"/>
              <a:gd name="T35" fmla="*/ 203 h 230"/>
              <a:gd name="T36" fmla="*/ 171 w 232"/>
              <a:gd name="T37" fmla="*/ 191 h 230"/>
              <a:gd name="T38" fmla="*/ 203 w 232"/>
              <a:gd name="T39" fmla="*/ 158 h 230"/>
              <a:gd name="T40" fmla="*/ 214 w 232"/>
              <a:gd name="T41" fmla="*/ 114 h 230"/>
              <a:gd name="T42" fmla="*/ 203 w 232"/>
              <a:gd name="T43" fmla="*/ 71 h 230"/>
              <a:gd name="T44" fmla="*/ 171 w 232"/>
              <a:gd name="T45" fmla="*/ 38 h 230"/>
              <a:gd name="T46" fmla="*/ 53 w 232"/>
              <a:gd name="T47" fmla="*/ 74 h 230"/>
              <a:gd name="T48" fmla="*/ 53 w 232"/>
              <a:gd name="T49" fmla="*/ 74 h 230"/>
              <a:gd name="T50" fmla="*/ 17 w 232"/>
              <a:gd name="T51" fmla="*/ 74 h 230"/>
              <a:gd name="T52" fmla="*/ 17 w 232"/>
              <a:gd name="T53" fmla="*/ 155 h 230"/>
              <a:gd name="T54" fmla="*/ 53 w 232"/>
              <a:gd name="T55" fmla="*/ 155 h 230"/>
              <a:gd name="T56" fmla="*/ 53 w 232"/>
              <a:gd name="T57" fmla="*/ 74 h 230"/>
              <a:gd name="T58" fmla="*/ 56 w 232"/>
              <a:gd name="T59" fmla="*/ 56 h 230"/>
              <a:gd name="T60" fmla="*/ 56 w 232"/>
              <a:gd name="T61" fmla="*/ 56 h 230"/>
              <a:gd name="T62" fmla="*/ 127 w 232"/>
              <a:gd name="T63" fmla="*/ 2 h 230"/>
              <a:gd name="T64" fmla="*/ 132 w 232"/>
              <a:gd name="T65" fmla="*/ 0 h 230"/>
              <a:gd name="T66" fmla="*/ 141 w 232"/>
              <a:gd name="T67" fmla="*/ 9 h 230"/>
              <a:gd name="T68" fmla="*/ 141 w 232"/>
              <a:gd name="T69" fmla="*/ 65 h 230"/>
              <a:gd name="T70" fmla="*/ 141 w 232"/>
              <a:gd name="T71" fmla="*/ 67 h 230"/>
              <a:gd name="T72" fmla="*/ 162 w 232"/>
              <a:gd name="T73" fmla="*/ 83 h 230"/>
              <a:gd name="T74" fmla="*/ 173 w 232"/>
              <a:gd name="T75" fmla="*/ 114 h 230"/>
              <a:gd name="T76" fmla="*/ 162 w 232"/>
              <a:gd name="T77" fmla="*/ 146 h 230"/>
              <a:gd name="T78" fmla="*/ 141 w 232"/>
              <a:gd name="T79" fmla="*/ 162 h 230"/>
              <a:gd name="T80" fmla="*/ 141 w 232"/>
              <a:gd name="T81" fmla="*/ 164 h 230"/>
              <a:gd name="T82" fmla="*/ 141 w 232"/>
              <a:gd name="T83" fmla="*/ 220 h 230"/>
              <a:gd name="T84" fmla="*/ 139 w 232"/>
              <a:gd name="T85" fmla="*/ 226 h 230"/>
              <a:gd name="T86" fmla="*/ 127 w 232"/>
              <a:gd name="T87" fmla="*/ 227 h 230"/>
              <a:gd name="T88" fmla="*/ 56 w 232"/>
              <a:gd name="T89" fmla="*/ 173 h 230"/>
              <a:gd name="T90" fmla="*/ 9 w 232"/>
              <a:gd name="T91" fmla="*/ 173 h 230"/>
              <a:gd name="T92" fmla="*/ 9 w 232"/>
              <a:gd name="T93" fmla="*/ 173 h 230"/>
              <a:gd name="T94" fmla="*/ 0 w 232"/>
              <a:gd name="T95" fmla="*/ 164 h 230"/>
              <a:gd name="T96" fmla="*/ 0 w 232"/>
              <a:gd name="T97" fmla="*/ 65 h 230"/>
              <a:gd name="T98" fmla="*/ 0 w 232"/>
              <a:gd name="T99" fmla="*/ 65 h 230"/>
              <a:gd name="T100" fmla="*/ 9 w 232"/>
              <a:gd name="T101" fmla="*/ 56 h 230"/>
              <a:gd name="T102" fmla="*/ 56 w 232"/>
              <a:gd name="T103" fmla="*/ 56 h 230"/>
              <a:gd name="T104" fmla="*/ 141 w 232"/>
              <a:gd name="T105" fmla="*/ 79 h 230"/>
              <a:gd name="T106" fmla="*/ 141 w 232"/>
              <a:gd name="T107" fmla="*/ 79 h 230"/>
              <a:gd name="T108" fmla="*/ 141 w 232"/>
              <a:gd name="T109" fmla="*/ 150 h 230"/>
              <a:gd name="T110" fmla="*/ 154 w 232"/>
              <a:gd name="T111" fmla="*/ 140 h 230"/>
              <a:gd name="T112" fmla="*/ 162 w 232"/>
              <a:gd name="T113" fmla="*/ 114 h 230"/>
              <a:gd name="T114" fmla="*/ 154 w 232"/>
              <a:gd name="T115" fmla="*/ 89 h 230"/>
              <a:gd name="T116" fmla="*/ 141 w 232"/>
              <a:gd name="T117" fmla="*/ 79 h 2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32" h="230">
                <a:moveTo>
                  <a:pt x="64" y="72"/>
                </a:moveTo>
                <a:cubicBezTo>
                  <a:pt x="64" y="157"/>
                  <a:pt x="64" y="157"/>
                  <a:pt x="64" y="157"/>
                </a:cubicBezTo>
                <a:cubicBezTo>
                  <a:pt x="64" y="157"/>
                  <a:pt x="64" y="157"/>
                  <a:pt x="64" y="157"/>
                </a:cubicBezTo>
                <a:cubicBezTo>
                  <a:pt x="123" y="202"/>
                  <a:pt x="123" y="202"/>
                  <a:pt x="123" y="202"/>
                </a:cubicBezTo>
                <a:cubicBezTo>
                  <a:pt x="123" y="164"/>
                  <a:pt x="123" y="164"/>
                  <a:pt x="123" y="164"/>
                </a:cubicBezTo>
                <a:cubicBezTo>
                  <a:pt x="123" y="65"/>
                  <a:pt x="123" y="65"/>
                  <a:pt x="123" y="65"/>
                </a:cubicBezTo>
                <a:cubicBezTo>
                  <a:pt x="123" y="26"/>
                  <a:pt x="123" y="26"/>
                  <a:pt x="123" y="26"/>
                </a:cubicBezTo>
                <a:cubicBezTo>
                  <a:pt x="64" y="72"/>
                  <a:pt x="64" y="72"/>
                  <a:pt x="64" y="72"/>
                </a:cubicBezTo>
                <a:cubicBezTo>
                  <a:pt x="64" y="72"/>
                  <a:pt x="64" y="72"/>
                  <a:pt x="64" y="72"/>
                </a:cubicBezTo>
                <a:close/>
                <a:moveTo>
                  <a:pt x="171" y="38"/>
                </a:moveTo>
                <a:cubicBezTo>
                  <a:pt x="171" y="38"/>
                  <a:pt x="171" y="38"/>
                  <a:pt x="171" y="38"/>
                </a:cubicBezTo>
                <a:cubicBezTo>
                  <a:pt x="167" y="36"/>
                  <a:pt x="165" y="30"/>
                  <a:pt x="168" y="26"/>
                </a:cubicBezTo>
                <a:cubicBezTo>
                  <a:pt x="170" y="22"/>
                  <a:pt x="176" y="21"/>
                  <a:pt x="180" y="23"/>
                </a:cubicBezTo>
                <a:cubicBezTo>
                  <a:pt x="196" y="33"/>
                  <a:pt x="209" y="46"/>
                  <a:pt x="218" y="62"/>
                </a:cubicBezTo>
                <a:cubicBezTo>
                  <a:pt x="227" y="77"/>
                  <a:pt x="232" y="95"/>
                  <a:pt x="232" y="114"/>
                </a:cubicBezTo>
                <a:cubicBezTo>
                  <a:pt x="232" y="133"/>
                  <a:pt x="227" y="151"/>
                  <a:pt x="218" y="167"/>
                </a:cubicBezTo>
                <a:cubicBezTo>
                  <a:pt x="209" y="183"/>
                  <a:pt x="196" y="196"/>
                  <a:pt x="180" y="206"/>
                </a:cubicBezTo>
                <a:cubicBezTo>
                  <a:pt x="176" y="208"/>
                  <a:pt x="170" y="207"/>
                  <a:pt x="168" y="203"/>
                </a:cubicBezTo>
                <a:cubicBezTo>
                  <a:pt x="165" y="199"/>
                  <a:pt x="167" y="193"/>
                  <a:pt x="171" y="191"/>
                </a:cubicBezTo>
                <a:cubicBezTo>
                  <a:pt x="184" y="183"/>
                  <a:pt x="195" y="172"/>
                  <a:pt x="203" y="158"/>
                </a:cubicBezTo>
                <a:cubicBezTo>
                  <a:pt x="210" y="145"/>
                  <a:pt x="214" y="130"/>
                  <a:pt x="214" y="114"/>
                </a:cubicBezTo>
                <a:cubicBezTo>
                  <a:pt x="214" y="98"/>
                  <a:pt x="210" y="84"/>
                  <a:pt x="203" y="71"/>
                </a:cubicBezTo>
                <a:cubicBezTo>
                  <a:pt x="195" y="57"/>
                  <a:pt x="184" y="46"/>
                  <a:pt x="171" y="38"/>
                </a:cubicBezTo>
                <a:close/>
                <a:moveTo>
                  <a:pt x="53" y="74"/>
                </a:moveTo>
                <a:cubicBezTo>
                  <a:pt x="53" y="74"/>
                  <a:pt x="53" y="74"/>
                  <a:pt x="53" y="74"/>
                </a:cubicBezTo>
                <a:cubicBezTo>
                  <a:pt x="17" y="74"/>
                  <a:pt x="17" y="74"/>
                  <a:pt x="17" y="74"/>
                </a:cubicBezTo>
                <a:cubicBezTo>
                  <a:pt x="17" y="155"/>
                  <a:pt x="17" y="155"/>
                  <a:pt x="17" y="155"/>
                </a:cubicBezTo>
                <a:cubicBezTo>
                  <a:pt x="53" y="155"/>
                  <a:pt x="53" y="155"/>
                  <a:pt x="53" y="155"/>
                </a:cubicBezTo>
                <a:cubicBezTo>
                  <a:pt x="53" y="74"/>
                  <a:pt x="53" y="74"/>
                  <a:pt x="53" y="74"/>
                </a:cubicBezTo>
                <a:close/>
                <a:moveTo>
                  <a:pt x="56" y="56"/>
                </a:moveTo>
                <a:cubicBezTo>
                  <a:pt x="56" y="56"/>
                  <a:pt x="56" y="56"/>
                  <a:pt x="56" y="56"/>
                </a:cubicBezTo>
                <a:cubicBezTo>
                  <a:pt x="127" y="2"/>
                  <a:pt x="127" y="2"/>
                  <a:pt x="127" y="2"/>
                </a:cubicBezTo>
                <a:cubicBezTo>
                  <a:pt x="128" y="1"/>
                  <a:pt x="130" y="0"/>
                  <a:pt x="132" y="0"/>
                </a:cubicBezTo>
                <a:cubicBezTo>
                  <a:pt x="137" y="0"/>
                  <a:pt x="141" y="4"/>
                  <a:pt x="141" y="9"/>
                </a:cubicBezTo>
                <a:cubicBezTo>
                  <a:pt x="141" y="65"/>
                  <a:pt x="141" y="65"/>
                  <a:pt x="141" y="65"/>
                </a:cubicBezTo>
                <a:cubicBezTo>
                  <a:pt x="141" y="67"/>
                  <a:pt x="141" y="67"/>
                  <a:pt x="141" y="67"/>
                </a:cubicBezTo>
                <a:cubicBezTo>
                  <a:pt x="149" y="71"/>
                  <a:pt x="156" y="76"/>
                  <a:pt x="162" y="83"/>
                </a:cubicBezTo>
                <a:cubicBezTo>
                  <a:pt x="169" y="92"/>
                  <a:pt x="173" y="103"/>
                  <a:pt x="173" y="114"/>
                </a:cubicBezTo>
                <a:cubicBezTo>
                  <a:pt x="173" y="126"/>
                  <a:pt x="169" y="137"/>
                  <a:pt x="162" y="146"/>
                </a:cubicBezTo>
                <a:cubicBezTo>
                  <a:pt x="157" y="153"/>
                  <a:pt x="149" y="158"/>
                  <a:pt x="141" y="162"/>
                </a:cubicBezTo>
                <a:cubicBezTo>
                  <a:pt x="141" y="164"/>
                  <a:pt x="141" y="164"/>
                  <a:pt x="141" y="164"/>
                </a:cubicBezTo>
                <a:cubicBezTo>
                  <a:pt x="141" y="220"/>
                  <a:pt x="141" y="220"/>
                  <a:pt x="141" y="220"/>
                </a:cubicBezTo>
                <a:cubicBezTo>
                  <a:pt x="141" y="222"/>
                  <a:pt x="141" y="224"/>
                  <a:pt x="139" y="226"/>
                </a:cubicBezTo>
                <a:cubicBezTo>
                  <a:pt x="136" y="230"/>
                  <a:pt x="131" y="230"/>
                  <a:pt x="127" y="227"/>
                </a:cubicBezTo>
                <a:cubicBezTo>
                  <a:pt x="56" y="173"/>
                  <a:pt x="56" y="173"/>
                  <a:pt x="56" y="173"/>
                </a:cubicBezTo>
                <a:cubicBezTo>
                  <a:pt x="9" y="173"/>
                  <a:pt x="9" y="173"/>
                  <a:pt x="9" y="173"/>
                </a:cubicBezTo>
                <a:cubicBezTo>
                  <a:pt x="9" y="173"/>
                  <a:pt x="9" y="173"/>
                  <a:pt x="9" y="173"/>
                </a:cubicBezTo>
                <a:cubicBezTo>
                  <a:pt x="4" y="173"/>
                  <a:pt x="0" y="169"/>
                  <a:pt x="0" y="164"/>
                </a:cubicBezTo>
                <a:cubicBezTo>
                  <a:pt x="0" y="65"/>
                  <a:pt x="0" y="65"/>
                  <a:pt x="0" y="65"/>
                </a:cubicBezTo>
                <a:cubicBezTo>
                  <a:pt x="0" y="65"/>
                  <a:pt x="0" y="65"/>
                  <a:pt x="0" y="65"/>
                </a:cubicBezTo>
                <a:cubicBezTo>
                  <a:pt x="0" y="60"/>
                  <a:pt x="4" y="56"/>
                  <a:pt x="9" y="56"/>
                </a:cubicBezTo>
                <a:cubicBezTo>
                  <a:pt x="56" y="56"/>
                  <a:pt x="56" y="56"/>
                  <a:pt x="56" y="56"/>
                </a:cubicBezTo>
                <a:close/>
                <a:moveTo>
                  <a:pt x="141" y="79"/>
                </a:moveTo>
                <a:cubicBezTo>
                  <a:pt x="141" y="79"/>
                  <a:pt x="141" y="79"/>
                  <a:pt x="141" y="79"/>
                </a:cubicBezTo>
                <a:cubicBezTo>
                  <a:pt x="141" y="150"/>
                  <a:pt x="141" y="150"/>
                  <a:pt x="141" y="150"/>
                </a:cubicBezTo>
                <a:cubicBezTo>
                  <a:pt x="146" y="147"/>
                  <a:pt x="150" y="144"/>
                  <a:pt x="154" y="140"/>
                </a:cubicBezTo>
                <a:cubicBezTo>
                  <a:pt x="159" y="133"/>
                  <a:pt x="162" y="124"/>
                  <a:pt x="162" y="114"/>
                </a:cubicBezTo>
                <a:cubicBezTo>
                  <a:pt x="162" y="105"/>
                  <a:pt x="159" y="96"/>
                  <a:pt x="154" y="89"/>
                </a:cubicBezTo>
                <a:cubicBezTo>
                  <a:pt x="150" y="85"/>
                  <a:pt x="146" y="81"/>
                  <a:pt x="141" y="7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Freeform 106">
            <a:extLst>
              <a:ext uri="{FF2B5EF4-FFF2-40B4-BE49-F238E27FC236}">
                <a16:creationId xmlns:a16="http://schemas.microsoft.com/office/drawing/2014/main" id="{E85BA377-F816-62BC-0B65-8C53186B0171}"/>
              </a:ext>
            </a:extLst>
          </p:cNvPr>
          <p:cNvSpPr>
            <a:spLocks noEditPoints="1"/>
          </p:cNvSpPr>
          <p:nvPr/>
        </p:nvSpPr>
        <p:spPr bwMode="auto">
          <a:xfrm>
            <a:off x="7430015" y="4018777"/>
            <a:ext cx="314284" cy="312697"/>
          </a:xfrm>
          <a:custGeom>
            <a:avLst/>
            <a:gdLst>
              <a:gd name="T0" fmla="*/ 40 w 223"/>
              <a:gd name="T1" fmla="*/ 111 h 222"/>
              <a:gd name="T2" fmla="*/ 23 w 223"/>
              <a:gd name="T3" fmla="*/ 111 h 222"/>
              <a:gd name="T4" fmla="*/ 31 w 223"/>
              <a:gd name="T5" fmla="*/ 42 h 222"/>
              <a:gd name="T6" fmla="*/ 40 w 223"/>
              <a:gd name="T7" fmla="*/ 34 h 222"/>
              <a:gd name="T8" fmla="*/ 23 w 223"/>
              <a:gd name="T9" fmla="*/ 34 h 222"/>
              <a:gd name="T10" fmla="*/ 31 w 223"/>
              <a:gd name="T11" fmla="*/ 197 h 222"/>
              <a:gd name="T12" fmla="*/ 40 w 223"/>
              <a:gd name="T13" fmla="*/ 188 h 222"/>
              <a:gd name="T14" fmla="*/ 23 w 223"/>
              <a:gd name="T15" fmla="*/ 188 h 222"/>
              <a:gd name="T16" fmla="*/ 217 w 223"/>
              <a:gd name="T17" fmla="*/ 77 h 222"/>
              <a:gd name="T18" fmla="*/ 6 w 223"/>
              <a:gd name="T19" fmla="*/ 77 h 222"/>
              <a:gd name="T20" fmla="*/ 0 w 223"/>
              <a:gd name="T21" fmla="*/ 140 h 222"/>
              <a:gd name="T22" fmla="*/ 217 w 223"/>
              <a:gd name="T23" fmla="*/ 145 h 222"/>
              <a:gd name="T24" fmla="*/ 223 w 223"/>
              <a:gd name="T25" fmla="*/ 82 h 222"/>
              <a:gd name="T26" fmla="*/ 212 w 223"/>
              <a:gd name="T27" fmla="*/ 134 h 222"/>
              <a:gd name="T28" fmla="*/ 11 w 223"/>
              <a:gd name="T29" fmla="*/ 134 h 222"/>
              <a:gd name="T30" fmla="*/ 212 w 223"/>
              <a:gd name="T31" fmla="*/ 88 h 222"/>
              <a:gd name="T32" fmla="*/ 217 w 223"/>
              <a:gd name="T33" fmla="*/ 0 h 222"/>
              <a:gd name="T34" fmla="*/ 6 w 223"/>
              <a:gd name="T35" fmla="*/ 0 h 222"/>
              <a:gd name="T36" fmla="*/ 0 w 223"/>
              <a:gd name="T37" fmla="*/ 62 h 222"/>
              <a:gd name="T38" fmla="*/ 217 w 223"/>
              <a:gd name="T39" fmla="*/ 67 h 222"/>
              <a:gd name="T40" fmla="*/ 223 w 223"/>
              <a:gd name="T41" fmla="*/ 5 h 222"/>
              <a:gd name="T42" fmla="*/ 212 w 223"/>
              <a:gd name="T43" fmla="*/ 57 h 222"/>
              <a:gd name="T44" fmla="*/ 11 w 223"/>
              <a:gd name="T45" fmla="*/ 57 h 222"/>
              <a:gd name="T46" fmla="*/ 212 w 223"/>
              <a:gd name="T47" fmla="*/ 10 h 222"/>
              <a:gd name="T48" fmla="*/ 217 w 223"/>
              <a:gd name="T49" fmla="*/ 155 h 222"/>
              <a:gd name="T50" fmla="*/ 6 w 223"/>
              <a:gd name="T51" fmla="*/ 155 h 222"/>
              <a:gd name="T52" fmla="*/ 0 w 223"/>
              <a:gd name="T53" fmla="*/ 217 h 222"/>
              <a:gd name="T54" fmla="*/ 217 w 223"/>
              <a:gd name="T55" fmla="*/ 222 h 222"/>
              <a:gd name="T56" fmla="*/ 223 w 223"/>
              <a:gd name="T57" fmla="*/ 160 h 222"/>
              <a:gd name="T58" fmla="*/ 212 w 223"/>
              <a:gd name="T59" fmla="*/ 212 h 222"/>
              <a:gd name="T60" fmla="*/ 11 w 223"/>
              <a:gd name="T61" fmla="*/ 212 h 222"/>
              <a:gd name="T62" fmla="*/ 212 w 223"/>
              <a:gd name="T63" fmla="*/ 165 h 2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23" h="222">
                <a:moveTo>
                  <a:pt x="31" y="120"/>
                </a:moveTo>
                <a:cubicBezTo>
                  <a:pt x="36" y="120"/>
                  <a:pt x="40" y="116"/>
                  <a:pt x="40" y="111"/>
                </a:cubicBezTo>
                <a:cubicBezTo>
                  <a:pt x="40" y="106"/>
                  <a:pt x="36" y="102"/>
                  <a:pt x="31" y="102"/>
                </a:cubicBezTo>
                <a:cubicBezTo>
                  <a:pt x="27" y="102"/>
                  <a:pt x="23" y="106"/>
                  <a:pt x="23" y="111"/>
                </a:cubicBezTo>
                <a:cubicBezTo>
                  <a:pt x="23" y="116"/>
                  <a:pt x="27" y="120"/>
                  <a:pt x="31" y="120"/>
                </a:cubicBezTo>
                <a:close/>
                <a:moveTo>
                  <a:pt x="31" y="42"/>
                </a:moveTo>
                <a:cubicBezTo>
                  <a:pt x="31" y="42"/>
                  <a:pt x="31" y="42"/>
                  <a:pt x="31" y="42"/>
                </a:cubicBezTo>
                <a:cubicBezTo>
                  <a:pt x="36" y="42"/>
                  <a:pt x="40" y="38"/>
                  <a:pt x="40" y="34"/>
                </a:cubicBezTo>
                <a:cubicBezTo>
                  <a:pt x="40" y="29"/>
                  <a:pt x="36" y="25"/>
                  <a:pt x="31" y="25"/>
                </a:cubicBezTo>
                <a:cubicBezTo>
                  <a:pt x="27" y="25"/>
                  <a:pt x="23" y="29"/>
                  <a:pt x="23" y="34"/>
                </a:cubicBezTo>
                <a:cubicBezTo>
                  <a:pt x="23" y="38"/>
                  <a:pt x="27" y="42"/>
                  <a:pt x="31" y="42"/>
                </a:cubicBezTo>
                <a:close/>
                <a:moveTo>
                  <a:pt x="31" y="197"/>
                </a:moveTo>
                <a:cubicBezTo>
                  <a:pt x="31" y="197"/>
                  <a:pt x="31" y="197"/>
                  <a:pt x="31" y="197"/>
                </a:cubicBezTo>
                <a:cubicBezTo>
                  <a:pt x="36" y="197"/>
                  <a:pt x="40" y="193"/>
                  <a:pt x="40" y="188"/>
                </a:cubicBezTo>
                <a:cubicBezTo>
                  <a:pt x="40" y="183"/>
                  <a:pt x="36" y="179"/>
                  <a:pt x="31" y="179"/>
                </a:cubicBezTo>
                <a:cubicBezTo>
                  <a:pt x="27" y="179"/>
                  <a:pt x="23" y="183"/>
                  <a:pt x="23" y="188"/>
                </a:cubicBezTo>
                <a:cubicBezTo>
                  <a:pt x="23" y="193"/>
                  <a:pt x="27" y="197"/>
                  <a:pt x="31" y="197"/>
                </a:cubicBezTo>
                <a:close/>
                <a:moveTo>
                  <a:pt x="217" y="77"/>
                </a:moveTo>
                <a:cubicBezTo>
                  <a:pt x="217" y="77"/>
                  <a:pt x="217" y="77"/>
                  <a:pt x="217" y="77"/>
                </a:cubicBezTo>
                <a:cubicBezTo>
                  <a:pt x="6" y="77"/>
                  <a:pt x="6" y="77"/>
                  <a:pt x="6" y="77"/>
                </a:cubicBezTo>
                <a:cubicBezTo>
                  <a:pt x="3" y="77"/>
                  <a:pt x="0" y="80"/>
                  <a:pt x="0" y="82"/>
                </a:cubicBezTo>
                <a:cubicBezTo>
                  <a:pt x="0" y="140"/>
                  <a:pt x="0" y="140"/>
                  <a:pt x="0" y="140"/>
                </a:cubicBezTo>
                <a:cubicBezTo>
                  <a:pt x="0" y="142"/>
                  <a:pt x="3" y="145"/>
                  <a:pt x="6" y="145"/>
                </a:cubicBezTo>
                <a:cubicBezTo>
                  <a:pt x="217" y="145"/>
                  <a:pt x="217" y="145"/>
                  <a:pt x="217" y="145"/>
                </a:cubicBezTo>
                <a:cubicBezTo>
                  <a:pt x="220" y="145"/>
                  <a:pt x="223" y="142"/>
                  <a:pt x="223" y="140"/>
                </a:cubicBezTo>
                <a:cubicBezTo>
                  <a:pt x="223" y="82"/>
                  <a:pt x="223" y="82"/>
                  <a:pt x="223" y="82"/>
                </a:cubicBezTo>
                <a:cubicBezTo>
                  <a:pt x="223" y="80"/>
                  <a:pt x="220" y="77"/>
                  <a:pt x="217" y="77"/>
                </a:cubicBezTo>
                <a:close/>
                <a:moveTo>
                  <a:pt x="212" y="134"/>
                </a:moveTo>
                <a:cubicBezTo>
                  <a:pt x="212" y="134"/>
                  <a:pt x="212" y="134"/>
                  <a:pt x="212" y="134"/>
                </a:cubicBezTo>
                <a:cubicBezTo>
                  <a:pt x="11" y="134"/>
                  <a:pt x="11" y="134"/>
                  <a:pt x="11" y="134"/>
                </a:cubicBezTo>
                <a:cubicBezTo>
                  <a:pt x="11" y="88"/>
                  <a:pt x="11" y="88"/>
                  <a:pt x="11" y="88"/>
                </a:cubicBezTo>
                <a:cubicBezTo>
                  <a:pt x="212" y="88"/>
                  <a:pt x="212" y="88"/>
                  <a:pt x="212" y="88"/>
                </a:cubicBezTo>
                <a:cubicBezTo>
                  <a:pt x="212" y="134"/>
                  <a:pt x="212" y="134"/>
                  <a:pt x="212" y="134"/>
                </a:cubicBezTo>
                <a:close/>
                <a:moveTo>
                  <a:pt x="217" y="0"/>
                </a:moveTo>
                <a:cubicBezTo>
                  <a:pt x="217" y="0"/>
                  <a:pt x="217" y="0"/>
                  <a:pt x="217" y="0"/>
                </a:cubicBezTo>
                <a:cubicBezTo>
                  <a:pt x="6" y="0"/>
                  <a:pt x="6" y="0"/>
                  <a:pt x="6" y="0"/>
                </a:cubicBezTo>
                <a:cubicBezTo>
                  <a:pt x="3" y="0"/>
                  <a:pt x="0" y="2"/>
                  <a:pt x="0" y="5"/>
                </a:cubicBezTo>
                <a:cubicBezTo>
                  <a:pt x="0" y="62"/>
                  <a:pt x="0" y="62"/>
                  <a:pt x="0" y="62"/>
                </a:cubicBezTo>
                <a:cubicBezTo>
                  <a:pt x="0" y="65"/>
                  <a:pt x="3" y="67"/>
                  <a:pt x="6" y="67"/>
                </a:cubicBezTo>
                <a:cubicBezTo>
                  <a:pt x="217" y="67"/>
                  <a:pt x="217" y="67"/>
                  <a:pt x="217" y="67"/>
                </a:cubicBezTo>
                <a:cubicBezTo>
                  <a:pt x="220" y="67"/>
                  <a:pt x="223" y="65"/>
                  <a:pt x="223" y="62"/>
                </a:cubicBezTo>
                <a:cubicBezTo>
                  <a:pt x="223" y="5"/>
                  <a:pt x="223" y="5"/>
                  <a:pt x="223" y="5"/>
                </a:cubicBezTo>
                <a:cubicBezTo>
                  <a:pt x="223" y="2"/>
                  <a:pt x="220" y="0"/>
                  <a:pt x="217" y="0"/>
                </a:cubicBezTo>
                <a:close/>
                <a:moveTo>
                  <a:pt x="212" y="57"/>
                </a:moveTo>
                <a:cubicBezTo>
                  <a:pt x="212" y="57"/>
                  <a:pt x="212" y="57"/>
                  <a:pt x="212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11" y="10"/>
                  <a:pt x="11" y="10"/>
                  <a:pt x="11" y="10"/>
                </a:cubicBezTo>
                <a:cubicBezTo>
                  <a:pt x="212" y="10"/>
                  <a:pt x="212" y="10"/>
                  <a:pt x="212" y="10"/>
                </a:cubicBezTo>
                <a:cubicBezTo>
                  <a:pt x="212" y="57"/>
                  <a:pt x="212" y="57"/>
                  <a:pt x="212" y="57"/>
                </a:cubicBezTo>
                <a:close/>
                <a:moveTo>
                  <a:pt x="217" y="155"/>
                </a:moveTo>
                <a:cubicBezTo>
                  <a:pt x="217" y="155"/>
                  <a:pt x="217" y="155"/>
                  <a:pt x="217" y="155"/>
                </a:cubicBezTo>
                <a:cubicBezTo>
                  <a:pt x="6" y="155"/>
                  <a:pt x="6" y="155"/>
                  <a:pt x="6" y="155"/>
                </a:cubicBezTo>
                <a:cubicBezTo>
                  <a:pt x="3" y="155"/>
                  <a:pt x="0" y="157"/>
                  <a:pt x="0" y="160"/>
                </a:cubicBezTo>
                <a:cubicBezTo>
                  <a:pt x="0" y="217"/>
                  <a:pt x="0" y="217"/>
                  <a:pt x="0" y="217"/>
                </a:cubicBezTo>
                <a:cubicBezTo>
                  <a:pt x="0" y="220"/>
                  <a:pt x="3" y="222"/>
                  <a:pt x="6" y="222"/>
                </a:cubicBezTo>
                <a:cubicBezTo>
                  <a:pt x="217" y="222"/>
                  <a:pt x="217" y="222"/>
                  <a:pt x="217" y="222"/>
                </a:cubicBezTo>
                <a:cubicBezTo>
                  <a:pt x="220" y="222"/>
                  <a:pt x="223" y="220"/>
                  <a:pt x="223" y="217"/>
                </a:cubicBezTo>
                <a:cubicBezTo>
                  <a:pt x="223" y="160"/>
                  <a:pt x="223" y="160"/>
                  <a:pt x="223" y="160"/>
                </a:cubicBezTo>
                <a:cubicBezTo>
                  <a:pt x="223" y="157"/>
                  <a:pt x="220" y="155"/>
                  <a:pt x="217" y="155"/>
                </a:cubicBezTo>
                <a:close/>
                <a:moveTo>
                  <a:pt x="212" y="212"/>
                </a:moveTo>
                <a:cubicBezTo>
                  <a:pt x="212" y="212"/>
                  <a:pt x="212" y="212"/>
                  <a:pt x="212" y="212"/>
                </a:cubicBezTo>
                <a:cubicBezTo>
                  <a:pt x="11" y="212"/>
                  <a:pt x="11" y="212"/>
                  <a:pt x="11" y="212"/>
                </a:cubicBezTo>
                <a:cubicBezTo>
                  <a:pt x="11" y="165"/>
                  <a:pt x="11" y="165"/>
                  <a:pt x="11" y="165"/>
                </a:cubicBezTo>
                <a:cubicBezTo>
                  <a:pt x="212" y="165"/>
                  <a:pt x="212" y="165"/>
                  <a:pt x="212" y="165"/>
                </a:cubicBezTo>
                <a:cubicBezTo>
                  <a:pt x="212" y="212"/>
                  <a:pt x="212" y="212"/>
                  <a:pt x="212" y="21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Freeform 107" descr="D:\51PPT模板网\51pptmoban.com\图片.jpg">
            <a:extLst>
              <a:ext uri="{FF2B5EF4-FFF2-40B4-BE49-F238E27FC236}">
                <a16:creationId xmlns:a16="http://schemas.microsoft.com/office/drawing/2014/main" id="{C81C07C9-7268-045B-DFBF-88D6A137815A}"/>
              </a:ext>
            </a:extLst>
          </p:cNvPr>
          <p:cNvSpPr>
            <a:spLocks noEditPoints="1"/>
          </p:cNvSpPr>
          <p:nvPr/>
        </p:nvSpPr>
        <p:spPr bwMode="auto">
          <a:xfrm>
            <a:off x="4455426" y="3847349"/>
            <a:ext cx="395237" cy="257142"/>
          </a:xfrm>
          <a:custGeom>
            <a:avLst/>
            <a:gdLst>
              <a:gd name="T0" fmla="*/ 35 w 281"/>
              <a:gd name="T1" fmla="*/ 0 h 183"/>
              <a:gd name="T2" fmla="*/ 35 w 281"/>
              <a:gd name="T3" fmla="*/ 0 h 183"/>
              <a:gd name="T4" fmla="*/ 246 w 281"/>
              <a:gd name="T5" fmla="*/ 0 h 183"/>
              <a:gd name="T6" fmla="*/ 255 w 281"/>
              <a:gd name="T7" fmla="*/ 8 h 183"/>
              <a:gd name="T8" fmla="*/ 255 w 281"/>
              <a:gd name="T9" fmla="*/ 9 h 183"/>
              <a:gd name="T10" fmla="*/ 255 w 281"/>
              <a:gd name="T11" fmla="*/ 149 h 183"/>
              <a:gd name="T12" fmla="*/ 246 w 281"/>
              <a:gd name="T13" fmla="*/ 157 h 183"/>
              <a:gd name="T14" fmla="*/ 246 w 281"/>
              <a:gd name="T15" fmla="*/ 157 h 183"/>
              <a:gd name="T16" fmla="*/ 35 w 281"/>
              <a:gd name="T17" fmla="*/ 157 h 183"/>
              <a:gd name="T18" fmla="*/ 26 w 281"/>
              <a:gd name="T19" fmla="*/ 149 h 183"/>
              <a:gd name="T20" fmla="*/ 26 w 281"/>
              <a:gd name="T21" fmla="*/ 148 h 183"/>
              <a:gd name="T22" fmla="*/ 26 w 281"/>
              <a:gd name="T23" fmla="*/ 8 h 183"/>
              <a:gd name="T24" fmla="*/ 35 w 281"/>
              <a:gd name="T25" fmla="*/ 0 h 183"/>
              <a:gd name="T26" fmla="*/ 9 w 281"/>
              <a:gd name="T27" fmla="*/ 183 h 183"/>
              <a:gd name="T28" fmla="*/ 9 w 281"/>
              <a:gd name="T29" fmla="*/ 183 h 183"/>
              <a:gd name="T30" fmla="*/ 0 w 281"/>
              <a:gd name="T31" fmla="*/ 174 h 183"/>
              <a:gd name="T32" fmla="*/ 9 w 281"/>
              <a:gd name="T33" fmla="*/ 165 h 183"/>
              <a:gd name="T34" fmla="*/ 272 w 281"/>
              <a:gd name="T35" fmla="*/ 165 h 183"/>
              <a:gd name="T36" fmla="*/ 281 w 281"/>
              <a:gd name="T37" fmla="*/ 174 h 183"/>
              <a:gd name="T38" fmla="*/ 272 w 281"/>
              <a:gd name="T39" fmla="*/ 183 h 183"/>
              <a:gd name="T40" fmla="*/ 9 w 281"/>
              <a:gd name="T41" fmla="*/ 183 h 183"/>
              <a:gd name="T42" fmla="*/ 238 w 281"/>
              <a:gd name="T43" fmla="*/ 17 h 183"/>
              <a:gd name="T44" fmla="*/ 238 w 281"/>
              <a:gd name="T45" fmla="*/ 17 h 183"/>
              <a:gd name="T46" fmla="*/ 43 w 281"/>
              <a:gd name="T47" fmla="*/ 17 h 183"/>
              <a:gd name="T48" fmla="*/ 43 w 281"/>
              <a:gd name="T49" fmla="*/ 140 h 183"/>
              <a:gd name="T50" fmla="*/ 238 w 281"/>
              <a:gd name="T51" fmla="*/ 140 h 183"/>
              <a:gd name="T52" fmla="*/ 238 w 281"/>
              <a:gd name="T53" fmla="*/ 17 h 1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281" h="183">
                <a:moveTo>
                  <a:pt x="35" y="0"/>
                </a:moveTo>
                <a:cubicBezTo>
                  <a:pt x="35" y="0"/>
                  <a:pt x="35" y="0"/>
                  <a:pt x="35" y="0"/>
                </a:cubicBezTo>
                <a:cubicBezTo>
                  <a:pt x="246" y="0"/>
                  <a:pt x="246" y="0"/>
                  <a:pt x="246" y="0"/>
                </a:cubicBezTo>
                <a:cubicBezTo>
                  <a:pt x="251" y="0"/>
                  <a:pt x="255" y="4"/>
                  <a:pt x="255" y="8"/>
                </a:cubicBezTo>
                <a:cubicBezTo>
                  <a:pt x="255" y="9"/>
                  <a:pt x="255" y="9"/>
                  <a:pt x="255" y="9"/>
                </a:cubicBezTo>
                <a:cubicBezTo>
                  <a:pt x="255" y="149"/>
                  <a:pt x="255" y="149"/>
                  <a:pt x="255" y="149"/>
                </a:cubicBezTo>
                <a:cubicBezTo>
                  <a:pt x="255" y="153"/>
                  <a:pt x="251" y="157"/>
                  <a:pt x="246" y="157"/>
                </a:cubicBezTo>
                <a:cubicBezTo>
                  <a:pt x="246" y="157"/>
                  <a:pt x="246" y="157"/>
                  <a:pt x="246" y="157"/>
                </a:cubicBezTo>
                <a:cubicBezTo>
                  <a:pt x="35" y="157"/>
                  <a:pt x="35" y="157"/>
                  <a:pt x="35" y="157"/>
                </a:cubicBezTo>
                <a:cubicBezTo>
                  <a:pt x="30" y="157"/>
                  <a:pt x="26" y="153"/>
                  <a:pt x="26" y="149"/>
                </a:cubicBezTo>
                <a:cubicBezTo>
                  <a:pt x="26" y="148"/>
                  <a:pt x="26" y="148"/>
                  <a:pt x="26" y="148"/>
                </a:cubicBezTo>
                <a:cubicBezTo>
                  <a:pt x="26" y="8"/>
                  <a:pt x="26" y="8"/>
                  <a:pt x="26" y="8"/>
                </a:cubicBezTo>
                <a:cubicBezTo>
                  <a:pt x="26" y="4"/>
                  <a:pt x="30" y="0"/>
                  <a:pt x="35" y="0"/>
                </a:cubicBezTo>
                <a:close/>
                <a:moveTo>
                  <a:pt x="9" y="183"/>
                </a:moveTo>
                <a:cubicBezTo>
                  <a:pt x="9" y="183"/>
                  <a:pt x="9" y="183"/>
                  <a:pt x="9" y="183"/>
                </a:cubicBezTo>
                <a:cubicBezTo>
                  <a:pt x="4" y="183"/>
                  <a:pt x="0" y="179"/>
                  <a:pt x="0" y="174"/>
                </a:cubicBezTo>
                <a:cubicBezTo>
                  <a:pt x="0" y="169"/>
                  <a:pt x="4" y="165"/>
                  <a:pt x="9" y="165"/>
                </a:cubicBezTo>
                <a:cubicBezTo>
                  <a:pt x="272" y="165"/>
                  <a:pt x="272" y="165"/>
                  <a:pt x="272" y="165"/>
                </a:cubicBezTo>
                <a:cubicBezTo>
                  <a:pt x="277" y="165"/>
                  <a:pt x="281" y="169"/>
                  <a:pt x="281" y="174"/>
                </a:cubicBezTo>
                <a:cubicBezTo>
                  <a:pt x="281" y="179"/>
                  <a:pt x="277" y="183"/>
                  <a:pt x="272" y="183"/>
                </a:cubicBezTo>
                <a:cubicBezTo>
                  <a:pt x="9" y="183"/>
                  <a:pt x="9" y="183"/>
                  <a:pt x="9" y="183"/>
                </a:cubicBezTo>
                <a:close/>
                <a:moveTo>
                  <a:pt x="238" y="17"/>
                </a:moveTo>
                <a:cubicBezTo>
                  <a:pt x="238" y="17"/>
                  <a:pt x="238" y="17"/>
                  <a:pt x="238" y="17"/>
                </a:cubicBezTo>
                <a:cubicBezTo>
                  <a:pt x="43" y="17"/>
                  <a:pt x="43" y="17"/>
                  <a:pt x="43" y="17"/>
                </a:cubicBezTo>
                <a:cubicBezTo>
                  <a:pt x="43" y="140"/>
                  <a:pt x="43" y="140"/>
                  <a:pt x="43" y="140"/>
                </a:cubicBezTo>
                <a:cubicBezTo>
                  <a:pt x="238" y="140"/>
                  <a:pt x="238" y="140"/>
                  <a:pt x="238" y="140"/>
                </a:cubicBezTo>
                <a:cubicBezTo>
                  <a:pt x="238" y="17"/>
                  <a:pt x="238" y="17"/>
                  <a:pt x="238" y="1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Rectangle 108">
            <a:extLst>
              <a:ext uri="{FF2B5EF4-FFF2-40B4-BE49-F238E27FC236}">
                <a16:creationId xmlns:a16="http://schemas.microsoft.com/office/drawing/2014/main" id="{CE390708-2B74-53FE-3FD4-08E3E39C456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88760" y="2979354"/>
            <a:ext cx="936503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200" b="1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21" name="Rectangle 108">
            <a:extLst>
              <a:ext uri="{FF2B5EF4-FFF2-40B4-BE49-F238E27FC236}">
                <a16:creationId xmlns:a16="http://schemas.microsoft.com/office/drawing/2014/main" id="{23B089CC-7F87-64DD-D50E-3B77670D84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58689" y="2840867"/>
            <a:ext cx="936503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200" b="1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22" name="Rectangle 108">
            <a:extLst>
              <a:ext uri="{FF2B5EF4-FFF2-40B4-BE49-F238E27FC236}">
                <a16:creationId xmlns:a16="http://schemas.microsoft.com/office/drawing/2014/main" id="{9643C390-05EB-2A30-F89C-B54BD565222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72876" y="3461905"/>
            <a:ext cx="936503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200" b="1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23" name="Rectangle 108">
            <a:extLst>
              <a:ext uri="{FF2B5EF4-FFF2-40B4-BE49-F238E27FC236}">
                <a16:creationId xmlns:a16="http://schemas.microsoft.com/office/drawing/2014/main" id="{0CF52422-9548-1AB0-67FB-C7317016694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67930" y="4235697"/>
            <a:ext cx="936503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200" b="1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24" name="Rectangle 108">
            <a:extLst>
              <a:ext uri="{FF2B5EF4-FFF2-40B4-BE49-F238E27FC236}">
                <a16:creationId xmlns:a16="http://schemas.microsoft.com/office/drawing/2014/main" id="{C673F68D-8A11-51B3-679B-ABC88075D42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50015" y="4412511"/>
            <a:ext cx="936503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200" b="1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AA59E236-51F4-32FC-D5BB-39A789B28396}"/>
              </a:ext>
            </a:extLst>
          </p:cNvPr>
          <p:cNvGrpSpPr/>
          <p:nvPr/>
        </p:nvGrpSpPr>
        <p:grpSpPr>
          <a:xfrm>
            <a:off x="6410074" y="1172170"/>
            <a:ext cx="2966425" cy="816522"/>
            <a:chOff x="283598" y="1906534"/>
            <a:chExt cx="2966425" cy="816522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21DEAE48-62FE-76F9-34D6-8B3B83524687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F3B591C8-EB1F-B37B-1031-33C65562D4FE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0F19D2CE-8A6D-97C4-427A-0CE7562014A1}"/>
              </a:ext>
            </a:extLst>
          </p:cNvPr>
          <p:cNvGrpSpPr/>
          <p:nvPr/>
        </p:nvGrpSpPr>
        <p:grpSpPr>
          <a:xfrm>
            <a:off x="1283048" y="2415809"/>
            <a:ext cx="2984539" cy="816522"/>
            <a:chOff x="283598" y="1906534"/>
            <a:chExt cx="2984539" cy="816522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CB028368-29C1-F0E6-AD8A-968A37C83079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A3E4E766-94F2-64D1-8930-358BCA41F437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F806BD74-86CA-2A81-D279-F50574062E47}"/>
              </a:ext>
            </a:extLst>
          </p:cNvPr>
          <p:cNvGrpSpPr/>
          <p:nvPr/>
        </p:nvGrpSpPr>
        <p:grpSpPr>
          <a:xfrm>
            <a:off x="8151174" y="2931482"/>
            <a:ext cx="2966425" cy="816522"/>
            <a:chOff x="283598" y="1906534"/>
            <a:chExt cx="2966425" cy="816522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FDD322FE-5424-24D8-A3FA-DE9D6AECFDD8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7989127B-5BEB-2D1B-64CF-3608DD6D5B6B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8E45EEDC-8715-35A9-7432-E403F00EEC21}"/>
              </a:ext>
            </a:extLst>
          </p:cNvPr>
          <p:cNvGrpSpPr/>
          <p:nvPr/>
        </p:nvGrpSpPr>
        <p:grpSpPr>
          <a:xfrm>
            <a:off x="8277838" y="4226270"/>
            <a:ext cx="2966425" cy="816522"/>
            <a:chOff x="283598" y="1906534"/>
            <a:chExt cx="2966425" cy="816522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BCB16A52-B0FB-D50D-A595-51ED0EE2CA97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3D394FAB-77EE-253F-B15F-947808FC791E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BBF44CE8-9744-F5DA-68F0-2999D6AA71EB}"/>
              </a:ext>
            </a:extLst>
          </p:cNvPr>
          <p:cNvGrpSpPr/>
          <p:nvPr/>
        </p:nvGrpSpPr>
        <p:grpSpPr>
          <a:xfrm>
            <a:off x="942106" y="4235697"/>
            <a:ext cx="2984539" cy="816522"/>
            <a:chOff x="283598" y="1906534"/>
            <a:chExt cx="2984539" cy="816522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E8440221-650D-BAB0-9404-BEDFC882E398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311C7691-9776-626F-9BD2-EC95FA03D450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8871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 p14:presetBounceEnd="16000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6000">
                                          <p:cBhvr additive="base">
                                            <p:cTn id="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6000">
                                          <p:cBhvr additive="base">
                                            <p:cTn id="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 p14:presetBounceEnd="16000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6000">
                                          <p:cBhvr additive="base">
                                            <p:cTn id="11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6000">
                                          <p:cBhvr additive="base">
                                            <p:cTn id="12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grpId="0" nodeType="withEffect" p14:presetBounceEnd="16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6000">
                                          <p:cBhvr additive="base">
                                            <p:cTn id="15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6000">
                                          <p:cBhvr additive="base">
                                            <p:cTn id="16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 p14:presetBounceEnd="16000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6000">
                                          <p:cBhvr additive="base">
                                            <p:cTn id="19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6000">
                                          <p:cBhvr additive="base">
                                            <p:cTn id="20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grpId="0" nodeType="withEffect" p14:presetBounceEnd="16000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6000">
                                          <p:cBhvr additive="base">
                                            <p:cTn id="2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6000">
                                          <p:cBhvr additive="base">
                                            <p:cTn id="2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fill="hold" grpId="0" nodeType="withEffect" p14:presetBounceEnd="16000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6000">
                                          <p:cBhvr additive="base">
                                            <p:cTn id="2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6000">
                                          <p:cBhvr additive="base">
                                            <p:cTn id="2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53" presetClass="entr" presetSubtype="16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6" presetClass="emph" presetSubtype="0" autoRev="1" fill="hold" grpId="1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animScale>
                                          <p:cBhvr>
                                            <p:cTn id="35" dur="500" fill="hold"/>
                                            <p:tgtEl>
                                              <p:spTgt spid="15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16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6" presetClass="emph" presetSubtype="0" autoRev="1" fill="hold" grpId="1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animScale>
                                          <p:cBhvr>
                                            <p:cTn id="42" dur="500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3" presetID="53" presetClass="entr" presetSubtype="16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6" presetClass="emph" presetSubtype="0" autoRev="1" fill="hold" grpId="1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animScale>
                                          <p:cBhvr>
                                            <p:cTn id="49" dur="500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0" presetID="53" presetClass="entr" presetSubtype="16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6" presetClass="emph" presetSubtype="0" autoRev="1" fill="hold" grpId="1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animScale>
                                          <p:cBhvr>
                                            <p:cTn id="56" dur="500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7" presetID="53" presetClass="entr" presetSubtype="16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6" presetClass="emph" presetSubtype="0" autoRev="1" fill="hold" grpId="1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animScale>
                                          <p:cBhvr>
                                            <p:cTn id="63" dur="500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4" presetID="2" presetClass="entr" presetSubtype="4" fill="hold" grpId="0" nodeType="withEffect" p14:presetBounceEnd="16000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6000">
                                          <p:cBhvr additive="base">
                                            <p:cTn id="66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6000">
                                          <p:cBhvr additive="base">
                                            <p:cTn id="67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8" presetID="2" presetClass="entr" presetSubtype="4" fill="hold" grpId="0" nodeType="withEffect" p14:presetBounceEnd="16000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6000">
                                          <p:cBhvr additive="base">
                                            <p:cTn id="70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6000">
                                          <p:cBhvr additive="base">
                                            <p:cTn id="71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2" presetID="2" presetClass="entr" presetSubtype="4" fill="hold" grpId="0" nodeType="withEffect" p14:presetBounceEnd="16000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6000">
                                          <p:cBhvr additive="base">
                                            <p:cTn id="74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6000">
                                          <p:cBhvr additive="base">
                                            <p:cTn id="75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6" presetID="2" presetClass="entr" presetSubtype="4" fill="hold" grpId="0" nodeType="withEffect" p14:presetBounceEnd="16000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6000">
                                          <p:cBhvr additive="base">
                                            <p:cTn id="78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6000">
                                          <p:cBhvr additive="base">
                                            <p:cTn id="79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0" presetID="2" presetClass="entr" presetSubtype="4" fill="hold" grpId="0" nodeType="withEffect" p14:presetBounceEnd="16000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6000">
                                          <p:cBhvr additive="base">
                                            <p:cTn id="82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6000">
                                          <p:cBhvr additive="base">
                                            <p:cTn id="83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animBg="1"/>
          <p:bldP spid="4" grpId="0" animBg="1"/>
          <p:bldP spid="5" grpId="0" animBg="1"/>
          <p:bldP spid="6" grpId="0" animBg="1"/>
          <p:bldP spid="8" grpId="0" animBg="1"/>
          <p:bldP spid="9" grpId="0" animBg="1"/>
          <p:bldP spid="10" grpId="0" animBg="1"/>
          <p:bldP spid="10" grpId="1" animBg="1"/>
          <p:bldP spid="11" grpId="0" animBg="1"/>
          <p:bldP spid="11" grpId="1" animBg="1"/>
          <p:bldP spid="13" grpId="0" animBg="1"/>
          <p:bldP spid="13" grpId="1" animBg="1"/>
          <p:bldP spid="14" grpId="0" animBg="1"/>
          <p:bldP spid="14" grpId="1" animBg="1"/>
          <p:bldP spid="15" grpId="0" animBg="1"/>
          <p:bldP spid="15" grpId="1" animBg="1"/>
          <p:bldP spid="16" grpId="0"/>
          <p:bldP spid="21" grpId="0"/>
          <p:bldP spid="22" grpId="0"/>
          <p:bldP spid="23" grpId="0"/>
          <p:bldP spid="2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53" presetClass="entr" presetSubtype="16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6" presetClass="emph" presetSubtype="0" autoRev="1" fill="hold" grpId="1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animScale>
                                          <p:cBhvr>
                                            <p:cTn id="35" dur="500" fill="hold"/>
                                            <p:tgtEl>
                                              <p:spTgt spid="15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16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6" presetClass="emph" presetSubtype="0" autoRev="1" fill="hold" grpId="1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animScale>
                                          <p:cBhvr>
                                            <p:cTn id="42" dur="500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3" presetID="53" presetClass="entr" presetSubtype="16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6" presetClass="emph" presetSubtype="0" autoRev="1" fill="hold" grpId="1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animScale>
                                          <p:cBhvr>
                                            <p:cTn id="49" dur="500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0" presetID="53" presetClass="entr" presetSubtype="16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6" presetClass="emph" presetSubtype="0" autoRev="1" fill="hold" grpId="1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animScale>
                                          <p:cBhvr>
                                            <p:cTn id="56" dur="500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7" presetID="53" presetClass="entr" presetSubtype="16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6" presetClass="emph" presetSubtype="0" autoRev="1" fill="hold" grpId="1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animScale>
                                          <p:cBhvr>
                                            <p:cTn id="63" dur="500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4" presetID="2" presetClass="entr" presetSubtype="4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7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8" presetID="2" presetClass="entr" presetSubtype="4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0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1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2" presetID="2" presetClass="entr" presetSubtype="4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4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5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6" presetID="2" presetClass="entr" presetSubtype="4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8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9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0" presetID="2" presetClass="entr" presetSubtype="4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2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3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animBg="1"/>
          <p:bldP spid="4" grpId="0" animBg="1"/>
          <p:bldP spid="5" grpId="0" animBg="1"/>
          <p:bldP spid="6" grpId="0" animBg="1"/>
          <p:bldP spid="8" grpId="0" animBg="1"/>
          <p:bldP spid="9" grpId="0" animBg="1"/>
          <p:bldP spid="10" grpId="0" animBg="1"/>
          <p:bldP spid="10" grpId="1" animBg="1"/>
          <p:bldP spid="11" grpId="0" animBg="1"/>
          <p:bldP spid="11" grpId="1" animBg="1"/>
          <p:bldP spid="13" grpId="0" animBg="1"/>
          <p:bldP spid="13" grpId="1" animBg="1"/>
          <p:bldP spid="14" grpId="0" animBg="1"/>
          <p:bldP spid="14" grpId="1" animBg="1"/>
          <p:bldP spid="15" grpId="0" animBg="1"/>
          <p:bldP spid="15" grpId="1" animBg="1"/>
          <p:bldP spid="16" grpId="0"/>
          <p:bldP spid="21" grpId="0"/>
          <p:bldP spid="22" grpId="0"/>
          <p:bldP spid="23" grpId="0"/>
          <p:bldP spid="24" grpId="0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38275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23C0B24-59F5-B38D-6332-30C799A797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-2" hidden="1">
            <a:extLst>
              <a:ext uri="{FF2B5EF4-FFF2-40B4-BE49-F238E27FC236}">
                <a16:creationId xmlns:a16="http://schemas.microsoft.com/office/drawing/2014/main" id="{C2D62DF4-A1FE-8573-1D0F-FDB60958831E}"/>
              </a:ext>
            </a:extLst>
          </p:cNvPr>
          <p:cNvSpPr txBox="1"/>
          <p:nvPr/>
        </p:nvSpPr>
        <p:spPr>
          <a:xfrm>
            <a:off x="4795339" y="1808162"/>
            <a:ext cx="5314275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0" dirty="0">
                <a:blipFill dpi="0" rotWithShape="1">
                  <a:blip r:embed="rId3"/>
                  <a:srcRect/>
                  <a:tile tx="0" ty="0" sx="100000" sy="100000" flip="none" algn="tl"/>
                </a:blipFill>
                <a:latin typeface="阿里汉仪智能黑体" panose="00020600040101010101" pitchFamily="18" charset="-122"/>
                <a:ea typeface="阿里汉仪智能黑体" panose="00020600040101010101" pitchFamily="18" charset="-122"/>
                <a:cs typeface="+mn-ea"/>
                <a:sym typeface="+mn-lt"/>
              </a:rPr>
              <a:t>开学第一课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A1E80B0-22C1-9B97-844F-940737B71E7A}"/>
              </a:ext>
            </a:extLst>
          </p:cNvPr>
          <p:cNvSpPr txBox="1"/>
          <p:nvPr/>
        </p:nvSpPr>
        <p:spPr>
          <a:xfrm>
            <a:off x="4962770" y="297231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800">
                <a:blipFill>
                  <a:blip r:embed="rId3"/>
                  <a:tile tx="0" ty="0" sx="100000" sy="100000" flip="none" algn="tl"/>
                </a:blipFill>
                <a:latin typeface="阿里汉仪智能黑体" panose="00020600040101010101" pitchFamily="18" charset="-122"/>
                <a:ea typeface="阿里汉仪智能黑体" panose="00020600040101010101" pitchFamily="18" charset="-122"/>
              </a:defRPr>
            </a:lvl1pPr>
          </a:lstStyle>
          <a:p>
            <a:r>
              <a:rPr lang="zh-CN" altLang="en-US" sz="2800" dirty="0"/>
              <a:t>添加标题文本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DC01F6F7-1D89-E1AC-E7AD-7B52FAC16430}"/>
              </a:ext>
            </a:extLst>
          </p:cNvPr>
          <p:cNvSpPr txBox="1"/>
          <p:nvPr/>
        </p:nvSpPr>
        <p:spPr>
          <a:xfrm rot="20650307">
            <a:off x="894565" y="95107"/>
            <a:ext cx="83708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800">
                <a:blipFill>
                  <a:blip r:embed="rId3"/>
                  <a:tile tx="0" ty="0" sx="100000" sy="100000" flip="none" algn="tl"/>
                </a:blipFill>
                <a:latin typeface="阿里汉仪智能黑体" panose="00020600040101010101" pitchFamily="18" charset="-122"/>
                <a:ea typeface="阿里汉仪智能黑体" panose="00020600040101010101" pitchFamily="18" charset="-122"/>
              </a:defRPr>
            </a:lvl1pPr>
          </a:lstStyle>
          <a:p>
            <a:r>
              <a:rPr lang="en-US" altLang="zh-CN" sz="4400" dirty="0"/>
              <a:t>01</a:t>
            </a:r>
            <a:endParaRPr lang="zh-CN" altLang="en-US" sz="4400" dirty="0"/>
          </a:p>
        </p:txBody>
      </p:sp>
      <p:grpSp>
        <p:nvGrpSpPr>
          <p:cNvPr id="29" name="组合 28" descr="D:\51PPT模板网\51pptmoban.com\图片.jpg">
            <a:extLst>
              <a:ext uri="{FF2B5EF4-FFF2-40B4-BE49-F238E27FC236}">
                <a16:creationId xmlns:a16="http://schemas.microsoft.com/office/drawing/2014/main" id="{F0A24A81-B204-7F2E-3301-6ADE141C9996}"/>
              </a:ext>
            </a:extLst>
          </p:cNvPr>
          <p:cNvGrpSpPr/>
          <p:nvPr/>
        </p:nvGrpSpPr>
        <p:grpSpPr>
          <a:xfrm>
            <a:off x="4912965" y="1758103"/>
            <a:ext cx="2366070" cy="4273112"/>
            <a:chOff x="5153465" y="2335258"/>
            <a:chExt cx="1885070" cy="3404427"/>
          </a:xfrm>
        </p:grpSpPr>
        <p:sp>
          <p:nvSpPr>
            <p:cNvPr id="4" name="Freeform 177">
              <a:extLst>
                <a:ext uri="{FF2B5EF4-FFF2-40B4-BE49-F238E27FC236}">
                  <a16:creationId xmlns:a16="http://schemas.microsoft.com/office/drawing/2014/main" id="{27007341-1C7B-1301-613F-2646C0F0463C}"/>
                </a:ext>
              </a:extLst>
            </p:cNvPr>
            <p:cNvSpPr/>
            <p:nvPr/>
          </p:nvSpPr>
          <p:spPr bwMode="auto">
            <a:xfrm>
              <a:off x="5277892" y="2335258"/>
              <a:ext cx="1464507" cy="621364"/>
            </a:xfrm>
            <a:custGeom>
              <a:avLst/>
              <a:gdLst>
                <a:gd name="T0" fmla="*/ 94 w 588"/>
                <a:gd name="T1" fmla="*/ 249 h 249"/>
                <a:gd name="T2" fmla="*/ 8 w 588"/>
                <a:gd name="T3" fmla="*/ 176 h 249"/>
                <a:gd name="T4" fmla="*/ 79 w 588"/>
                <a:gd name="T5" fmla="*/ 75 h 249"/>
                <a:gd name="T6" fmla="*/ 479 w 588"/>
                <a:gd name="T7" fmla="*/ 8 h 249"/>
                <a:gd name="T8" fmla="*/ 580 w 588"/>
                <a:gd name="T9" fmla="*/ 80 h 249"/>
                <a:gd name="T10" fmla="*/ 508 w 588"/>
                <a:gd name="T11" fmla="*/ 181 h 249"/>
                <a:gd name="T12" fmla="*/ 109 w 588"/>
                <a:gd name="T13" fmla="*/ 248 h 249"/>
                <a:gd name="T14" fmla="*/ 94 w 588"/>
                <a:gd name="T15" fmla="*/ 249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88" h="249">
                  <a:moveTo>
                    <a:pt x="94" y="249"/>
                  </a:moveTo>
                  <a:cubicBezTo>
                    <a:pt x="52" y="249"/>
                    <a:pt x="15" y="219"/>
                    <a:pt x="8" y="176"/>
                  </a:cubicBezTo>
                  <a:cubicBezTo>
                    <a:pt x="0" y="129"/>
                    <a:pt x="32" y="83"/>
                    <a:pt x="79" y="75"/>
                  </a:cubicBezTo>
                  <a:cubicBezTo>
                    <a:pt x="479" y="8"/>
                    <a:pt x="479" y="8"/>
                    <a:pt x="479" y="8"/>
                  </a:cubicBezTo>
                  <a:cubicBezTo>
                    <a:pt x="527" y="0"/>
                    <a:pt x="572" y="32"/>
                    <a:pt x="580" y="80"/>
                  </a:cubicBezTo>
                  <a:cubicBezTo>
                    <a:pt x="588" y="128"/>
                    <a:pt x="556" y="173"/>
                    <a:pt x="508" y="181"/>
                  </a:cubicBezTo>
                  <a:cubicBezTo>
                    <a:pt x="109" y="248"/>
                    <a:pt x="109" y="248"/>
                    <a:pt x="109" y="248"/>
                  </a:cubicBezTo>
                  <a:cubicBezTo>
                    <a:pt x="104" y="249"/>
                    <a:pt x="99" y="249"/>
                    <a:pt x="94" y="249"/>
                  </a:cubicBezTo>
                  <a:close/>
                </a:path>
              </a:pathLst>
            </a:custGeom>
            <a:solidFill>
              <a:srgbClr val="438275"/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5" name="Freeform 178">
              <a:extLst>
                <a:ext uri="{FF2B5EF4-FFF2-40B4-BE49-F238E27FC236}">
                  <a16:creationId xmlns:a16="http://schemas.microsoft.com/office/drawing/2014/main" id="{26F3D5D6-8987-912C-1B88-49ADD68049E1}"/>
                </a:ext>
              </a:extLst>
            </p:cNvPr>
            <p:cNvSpPr/>
            <p:nvPr/>
          </p:nvSpPr>
          <p:spPr bwMode="auto">
            <a:xfrm>
              <a:off x="5153465" y="2778556"/>
              <a:ext cx="1885070" cy="696077"/>
            </a:xfrm>
            <a:custGeom>
              <a:avLst/>
              <a:gdLst>
                <a:gd name="T0" fmla="*/ 95 w 757"/>
                <a:gd name="T1" fmla="*/ 279 h 279"/>
                <a:gd name="T2" fmla="*/ 9 w 757"/>
                <a:gd name="T3" fmla="*/ 206 h 279"/>
                <a:gd name="T4" fmla="*/ 80 w 757"/>
                <a:gd name="T5" fmla="*/ 105 h 279"/>
                <a:gd name="T6" fmla="*/ 648 w 757"/>
                <a:gd name="T7" fmla="*/ 8 h 279"/>
                <a:gd name="T8" fmla="*/ 749 w 757"/>
                <a:gd name="T9" fmla="*/ 80 h 279"/>
                <a:gd name="T10" fmla="*/ 677 w 757"/>
                <a:gd name="T11" fmla="*/ 181 h 279"/>
                <a:gd name="T12" fmla="*/ 110 w 757"/>
                <a:gd name="T13" fmla="*/ 278 h 279"/>
                <a:gd name="T14" fmla="*/ 95 w 757"/>
                <a:gd name="T15" fmla="*/ 279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57" h="279">
                  <a:moveTo>
                    <a:pt x="95" y="279"/>
                  </a:moveTo>
                  <a:cubicBezTo>
                    <a:pt x="53" y="279"/>
                    <a:pt x="16" y="249"/>
                    <a:pt x="9" y="206"/>
                  </a:cubicBezTo>
                  <a:cubicBezTo>
                    <a:pt x="0" y="158"/>
                    <a:pt x="33" y="113"/>
                    <a:pt x="80" y="105"/>
                  </a:cubicBezTo>
                  <a:cubicBezTo>
                    <a:pt x="648" y="8"/>
                    <a:pt x="648" y="8"/>
                    <a:pt x="648" y="8"/>
                  </a:cubicBezTo>
                  <a:cubicBezTo>
                    <a:pt x="695" y="0"/>
                    <a:pt x="741" y="32"/>
                    <a:pt x="749" y="80"/>
                  </a:cubicBezTo>
                  <a:cubicBezTo>
                    <a:pt x="757" y="128"/>
                    <a:pt x="725" y="173"/>
                    <a:pt x="677" y="181"/>
                  </a:cubicBezTo>
                  <a:cubicBezTo>
                    <a:pt x="110" y="278"/>
                    <a:pt x="110" y="278"/>
                    <a:pt x="110" y="278"/>
                  </a:cubicBezTo>
                  <a:cubicBezTo>
                    <a:pt x="105" y="278"/>
                    <a:pt x="100" y="279"/>
                    <a:pt x="95" y="279"/>
                  </a:cubicBezTo>
                  <a:close/>
                </a:path>
              </a:pathLst>
            </a:custGeom>
            <a:solidFill>
              <a:srgbClr val="438275"/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6" name="Freeform 180">
              <a:extLst>
                <a:ext uri="{FF2B5EF4-FFF2-40B4-BE49-F238E27FC236}">
                  <a16:creationId xmlns:a16="http://schemas.microsoft.com/office/drawing/2014/main" id="{D96FD35D-0A89-199A-4F9A-EF90485483F5}"/>
                </a:ext>
              </a:extLst>
            </p:cNvPr>
            <p:cNvSpPr/>
            <p:nvPr/>
          </p:nvSpPr>
          <p:spPr bwMode="auto">
            <a:xfrm>
              <a:off x="5153465" y="3277888"/>
              <a:ext cx="1885070" cy="692342"/>
            </a:xfrm>
            <a:custGeom>
              <a:avLst/>
              <a:gdLst>
                <a:gd name="T0" fmla="*/ 95 w 757"/>
                <a:gd name="T1" fmla="*/ 278 h 278"/>
                <a:gd name="T2" fmla="*/ 9 w 757"/>
                <a:gd name="T3" fmla="*/ 205 h 278"/>
                <a:gd name="T4" fmla="*/ 80 w 757"/>
                <a:gd name="T5" fmla="*/ 104 h 278"/>
                <a:gd name="T6" fmla="*/ 648 w 757"/>
                <a:gd name="T7" fmla="*/ 8 h 278"/>
                <a:gd name="T8" fmla="*/ 749 w 757"/>
                <a:gd name="T9" fmla="*/ 79 h 278"/>
                <a:gd name="T10" fmla="*/ 677 w 757"/>
                <a:gd name="T11" fmla="*/ 180 h 278"/>
                <a:gd name="T12" fmla="*/ 110 w 757"/>
                <a:gd name="T13" fmla="*/ 277 h 278"/>
                <a:gd name="T14" fmla="*/ 95 w 757"/>
                <a:gd name="T15" fmla="*/ 278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57" h="278">
                  <a:moveTo>
                    <a:pt x="95" y="278"/>
                  </a:moveTo>
                  <a:cubicBezTo>
                    <a:pt x="53" y="278"/>
                    <a:pt x="16" y="248"/>
                    <a:pt x="9" y="205"/>
                  </a:cubicBezTo>
                  <a:cubicBezTo>
                    <a:pt x="0" y="157"/>
                    <a:pt x="33" y="112"/>
                    <a:pt x="80" y="104"/>
                  </a:cubicBezTo>
                  <a:cubicBezTo>
                    <a:pt x="648" y="8"/>
                    <a:pt x="648" y="8"/>
                    <a:pt x="648" y="8"/>
                  </a:cubicBezTo>
                  <a:cubicBezTo>
                    <a:pt x="695" y="0"/>
                    <a:pt x="741" y="32"/>
                    <a:pt x="749" y="79"/>
                  </a:cubicBezTo>
                  <a:cubicBezTo>
                    <a:pt x="757" y="127"/>
                    <a:pt x="725" y="172"/>
                    <a:pt x="677" y="180"/>
                  </a:cubicBezTo>
                  <a:cubicBezTo>
                    <a:pt x="110" y="277"/>
                    <a:pt x="110" y="277"/>
                    <a:pt x="110" y="277"/>
                  </a:cubicBezTo>
                  <a:cubicBezTo>
                    <a:pt x="105" y="278"/>
                    <a:pt x="100" y="278"/>
                    <a:pt x="95" y="278"/>
                  </a:cubicBezTo>
                  <a:close/>
                </a:path>
              </a:pathLst>
            </a:custGeom>
            <a:solidFill>
              <a:srgbClr val="438275"/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8" name="Freeform 184">
              <a:extLst>
                <a:ext uri="{FF2B5EF4-FFF2-40B4-BE49-F238E27FC236}">
                  <a16:creationId xmlns:a16="http://schemas.microsoft.com/office/drawing/2014/main" id="{3AC5AD47-386B-35E7-BFB6-AB377B28A40A}"/>
                </a:ext>
              </a:extLst>
            </p:cNvPr>
            <p:cNvSpPr/>
            <p:nvPr/>
          </p:nvSpPr>
          <p:spPr bwMode="auto">
            <a:xfrm>
              <a:off x="5322686" y="4686230"/>
              <a:ext cx="1549117" cy="1053455"/>
            </a:xfrm>
            <a:custGeom>
              <a:avLst/>
              <a:gdLst>
                <a:gd name="T0" fmla="*/ 588 w 622"/>
                <a:gd name="T1" fmla="*/ 0 h 423"/>
                <a:gd name="T2" fmla="*/ 34 w 622"/>
                <a:gd name="T3" fmla="*/ 0 h 423"/>
                <a:gd name="T4" fmla="*/ 0 w 622"/>
                <a:gd name="T5" fmla="*/ 34 h 423"/>
                <a:gd name="T6" fmla="*/ 0 w 622"/>
                <a:gd name="T7" fmla="*/ 58 h 423"/>
                <a:gd name="T8" fmla="*/ 177 w 622"/>
                <a:gd name="T9" fmla="*/ 267 h 423"/>
                <a:gd name="T10" fmla="*/ 175 w 622"/>
                <a:gd name="T11" fmla="*/ 278 h 423"/>
                <a:gd name="T12" fmla="*/ 202 w 622"/>
                <a:gd name="T13" fmla="*/ 304 h 423"/>
                <a:gd name="T14" fmla="*/ 204 w 622"/>
                <a:gd name="T15" fmla="*/ 304 h 423"/>
                <a:gd name="T16" fmla="*/ 185 w 622"/>
                <a:gd name="T17" fmla="*/ 329 h 423"/>
                <a:gd name="T18" fmla="*/ 211 w 622"/>
                <a:gd name="T19" fmla="*/ 356 h 423"/>
                <a:gd name="T20" fmla="*/ 189 w 622"/>
                <a:gd name="T21" fmla="*/ 381 h 423"/>
                <a:gd name="T22" fmla="*/ 216 w 622"/>
                <a:gd name="T23" fmla="*/ 408 h 423"/>
                <a:gd name="T24" fmla="*/ 233 w 622"/>
                <a:gd name="T25" fmla="*/ 408 h 423"/>
                <a:gd name="T26" fmla="*/ 309 w 622"/>
                <a:gd name="T27" fmla="*/ 423 h 423"/>
                <a:gd name="T28" fmla="*/ 385 w 622"/>
                <a:gd name="T29" fmla="*/ 408 h 423"/>
                <a:gd name="T30" fmla="*/ 406 w 622"/>
                <a:gd name="T31" fmla="*/ 408 h 423"/>
                <a:gd name="T32" fmla="*/ 432 w 622"/>
                <a:gd name="T33" fmla="*/ 381 h 423"/>
                <a:gd name="T34" fmla="*/ 411 w 622"/>
                <a:gd name="T35" fmla="*/ 356 h 423"/>
                <a:gd name="T36" fmla="*/ 437 w 622"/>
                <a:gd name="T37" fmla="*/ 329 h 423"/>
                <a:gd name="T38" fmla="*/ 419 w 622"/>
                <a:gd name="T39" fmla="*/ 304 h 423"/>
                <a:gd name="T40" fmla="*/ 420 w 622"/>
                <a:gd name="T41" fmla="*/ 304 h 423"/>
                <a:gd name="T42" fmla="*/ 446 w 622"/>
                <a:gd name="T43" fmla="*/ 278 h 423"/>
                <a:gd name="T44" fmla="*/ 444 w 622"/>
                <a:gd name="T45" fmla="*/ 267 h 423"/>
                <a:gd name="T46" fmla="*/ 622 w 622"/>
                <a:gd name="T47" fmla="*/ 58 h 423"/>
                <a:gd name="T48" fmla="*/ 622 w 622"/>
                <a:gd name="T49" fmla="*/ 34 h 423"/>
                <a:gd name="T50" fmla="*/ 588 w 622"/>
                <a:gd name="T51" fmla="*/ 0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22" h="423">
                  <a:moveTo>
                    <a:pt x="588" y="0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15" y="0"/>
                    <a:pt x="0" y="15"/>
                    <a:pt x="0" y="34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163"/>
                    <a:pt x="77" y="251"/>
                    <a:pt x="177" y="267"/>
                  </a:cubicBezTo>
                  <a:cubicBezTo>
                    <a:pt x="176" y="270"/>
                    <a:pt x="175" y="274"/>
                    <a:pt x="175" y="278"/>
                  </a:cubicBezTo>
                  <a:cubicBezTo>
                    <a:pt x="175" y="292"/>
                    <a:pt x="187" y="304"/>
                    <a:pt x="202" y="304"/>
                  </a:cubicBezTo>
                  <a:cubicBezTo>
                    <a:pt x="204" y="304"/>
                    <a:pt x="204" y="304"/>
                    <a:pt x="204" y="304"/>
                  </a:cubicBezTo>
                  <a:cubicBezTo>
                    <a:pt x="193" y="307"/>
                    <a:pt x="185" y="317"/>
                    <a:pt x="185" y="329"/>
                  </a:cubicBezTo>
                  <a:cubicBezTo>
                    <a:pt x="185" y="343"/>
                    <a:pt x="197" y="355"/>
                    <a:pt x="211" y="356"/>
                  </a:cubicBezTo>
                  <a:cubicBezTo>
                    <a:pt x="199" y="358"/>
                    <a:pt x="189" y="369"/>
                    <a:pt x="189" y="381"/>
                  </a:cubicBezTo>
                  <a:cubicBezTo>
                    <a:pt x="189" y="396"/>
                    <a:pt x="201" y="408"/>
                    <a:pt x="216" y="408"/>
                  </a:cubicBezTo>
                  <a:cubicBezTo>
                    <a:pt x="233" y="408"/>
                    <a:pt x="233" y="408"/>
                    <a:pt x="233" y="408"/>
                  </a:cubicBezTo>
                  <a:cubicBezTo>
                    <a:pt x="249" y="417"/>
                    <a:pt x="277" y="423"/>
                    <a:pt x="309" y="423"/>
                  </a:cubicBezTo>
                  <a:cubicBezTo>
                    <a:pt x="342" y="423"/>
                    <a:pt x="370" y="417"/>
                    <a:pt x="385" y="408"/>
                  </a:cubicBezTo>
                  <a:cubicBezTo>
                    <a:pt x="406" y="408"/>
                    <a:pt x="406" y="408"/>
                    <a:pt x="406" y="408"/>
                  </a:cubicBezTo>
                  <a:cubicBezTo>
                    <a:pt x="420" y="408"/>
                    <a:pt x="432" y="396"/>
                    <a:pt x="432" y="381"/>
                  </a:cubicBezTo>
                  <a:cubicBezTo>
                    <a:pt x="432" y="369"/>
                    <a:pt x="423" y="358"/>
                    <a:pt x="411" y="356"/>
                  </a:cubicBezTo>
                  <a:cubicBezTo>
                    <a:pt x="426" y="356"/>
                    <a:pt x="437" y="344"/>
                    <a:pt x="437" y="329"/>
                  </a:cubicBezTo>
                  <a:cubicBezTo>
                    <a:pt x="437" y="317"/>
                    <a:pt x="430" y="307"/>
                    <a:pt x="419" y="304"/>
                  </a:cubicBezTo>
                  <a:cubicBezTo>
                    <a:pt x="420" y="304"/>
                    <a:pt x="420" y="304"/>
                    <a:pt x="420" y="304"/>
                  </a:cubicBezTo>
                  <a:cubicBezTo>
                    <a:pt x="435" y="304"/>
                    <a:pt x="446" y="292"/>
                    <a:pt x="446" y="278"/>
                  </a:cubicBezTo>
                  <a:cubicBezTo>
                    <a:pt x="446" y="274"/>
                    <a:pt x="446" y="271"/>
                    <a:pt x="444" y="267"/>
                  </a:cubicBezTo>
                  <a:cubicBezTo>
                    <a:pt x="545" y="251"/>
                    <a:pt x="622" y="164"/>
                    <a:pt x="622" y="58"/>
                  </a:cubicBezTo>
                  <a:cubicBezTo>
                    <a:pt x="622" y="34"/>
                    <a:pt x="622" y="34"/>
                    <a:pt x="622" y="34"/>
                  </a:cubicBezTo>
                  <a:cubicBezTo>
                    <a:pt x="622" y="15"/>
                    <a:pt x="607" y="0"/>
                    <a:pt x="588" y="0"/>
                  </a:cubicBezTo>
                  <a:close/>
                </a:path>
              </a:pathLst>
            </a:custGeom>
            <a:blipFill>
              <a:blip r:embed="rId3"/>
              <a:tile tx="0" ty="0" sx="100000" sy="100000" flip="none" algn="tl"/>
            </a:blipFill>
            <a:ln w="50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1"/>
                </a:solidFill>
                <a:sym typeface="+mn-lt"/>
              </a:endParaRPr>
            </a:p>
          </p:txBody>
        </p:sp>
        <p:sp>
          <p:nvSpPr>
            <p:cNvPr id="11" name="Freeform 185">
              <a:extLst>
                <a:ext uri="{FF2B5EF4-FFF2-40B4-BE49-F238E27FC236}">
                  <a16:creationId xmlns:a16="http://schemas.microsoft.com/office/drawing/2014/main" id="{E13F6E80-4D22-9D75-13F4-0402A1444EC4}"/>
                </a:ext>
              </a:extLst>
            </p:cNvPr>
            <p:cNvSpPr/>
            <p:nvPr/>
          </p:nvSpPr>
          <p:spPr bwMode="auto">
            <a:xfrm>
              <a:off x="5474487" y="4435942"/>
              <a:ext cx="436739" cy="197990"/>
            </a:xfrm>
            <a:custGeom>
              <a:avLst/>
              <a:gdLst>
                <a:gd name="T0" fmla="*/ 175 w 175"/>
                <a:gd name="T1" fmla="*/ 71 h 79"/>
                <a:gd name="T2" fmla="*/ 175 w 175"/>
                <a:gd name="T3" fmla="*/ 12 h 79"/>
                <a:gd name="T4" fmla="*/ 162 w 175"/>
                <a:gd name="T5" fmla="*/ 1 h 79"/>
                <a:gd name="T6" fmla="*/ 9 w 175"/>
                <a:gd name="T7" fmla="*/ 27 h 79"/>
                <a:gd name="T8" fmla="*/ 0 w 175"/>
                <a:gd name="T9" fmla="*/ 38 h 79"/>
                <a:gd name="T10" fmla="*/ 0 w 175"/>
                <a:gd name="T11" fmla="*/ 71 h 79"/>
                <a:gd name="T12" fmla="*/ 8 w 175"/>
                <a:gd name="T13" fmla="*/ 79 h 79"/>
                <a:gd name="T14" fmla="*/ 167 w 175"/>
                <a:gd name="T15" fmla="*/ 79 h 79"/>
                <a:gd name="T16" fmla="*/ 175 w 175"/>
                <a:gd name="T17" fmla="*/ 71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5" h="79">
                  <a:moveTo>
                    <a:pt x="175" y="71"/>
                  </a:moveTo>
                  <a:cubicBezTo>
                    <a:pt x="175" y="12"/>
                    <a:pt x="175" y="12"/>
                    <a:pt x="175" y="12"/>
                  </a:cubicBezTo>
                  <a:cubicBezTo>
                    <a:pt x="175" y="5"/>
                    <a:pt x="169" y="0"/>
                    <a:pt x="162" y="1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4" y="28"/>
                    <a:pt x="0" y="33"/>
                    <a:pt x="0" y="38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6"/>
                    <a:pt x="4" y="79"/>
                    <a:pt x="8" y="79"/>
                  </a:cubicBezTo>
                  <a:cubicBezTo>
                    <a:pt x="167" y="79"/>
                    <a:pt x="167" y="79"/>
                    <a:pt x="167" y="79"/>
                  </a:cubicBezTo>
                  <a:cubicBezTo>
                    <a:pt x="172" y="79"/>
                    <a:pt x="175" y="76"/>
                    <a:pt x="175" y="71"/>
                  </a:cubicBezTo>
                  <a:close/>
                </a:path>
              </a:pathLst>
            </a:custGeom>
            <a:solidFill>
              <a:srgbClr val="8EA1AA"/>
            </a:solidFill>
            <a:ln>
              <a:noFill/>
            </a:ln>
          </p:spPr>
          <p:txBody>
            <a:bodyPr vert="horz" wrap="square" lIns="45709" tIns="22854" rIns="45709" bIns="22854" numCol="1" anchor="t" anchorCtr="0" compatLnSpc="1"/>
            <a:lstStyle/>
            <a:p>
              <a:endParaRPr lang="en-US" sz="900">
                <a:cs typeface="+mn-ea"/>
                <a:sym typeface="+mn-lt"/>
              </a:endParaRPr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6067B39B-27AC-BE27-2DF2-90CAE1DEAF4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72183" y="3790358"/>
              <a:ext cx="1849480" cy="843575"/>
            </a:xfrm>
            <a:custGeom>
              <a:avLst/>
              <a:gdLst>
                <a:gd name="connsiteX0" fmla="*/ 1638514 w 1849480"/>
                <a:gd name="connsiteY0" fmla="*/ 132 h 843575"/>
                <a:gd name="connsiteX1" fmla="*/ 1846430 w 1849480"/>
                <a:gd name="connsiteY1" fmla="*/ 182362 h 843575"/>
                <a:gd name="connsiteX2" fmla="*/ 1667136 w 1849480"/>
                <a:gd name="connsiteY2" fmla="*/ 433896 h 843575"/>
                <a:gd name="connsiteX3" fmla="*/ 1540352 w 1849480"/>
                <a:gd name="connsiteY3" fmla="*/ 455365 h 843575"/>
                <a:gd name="connsiteX4" fmla="*/ 1540352 w 1849480"/>
                <a:gd name="connsiteY4" fmla="*/ 843574 h 843575"/>
                <a:gd name="connsiteX5" fmla="*/ 1104857 w 1849480"/>
                <a:gd name="connsiteY5" fmla="*/ 843574 h 843575"/>
                <a:gd name="connsiteX6" fmla="*/ 1104857 w 1849480"/>
                <a:gd name="connsiteY6" fmla="*/ 529107 h 843575"/>
                <a:gd name="connsiteX7" fmla="*/ 1012531 w 1849480"/>
                <a:gd name="connsiteY7" fmla="*/ 544741 h 843575"/>
                <a:gd name="connsiteX8" fmla="*/ 850862 w 1849480"/>
                <a:gd name="connsiteY8" fmla="*/ 572116 h 843575"/>
                <a:gd name="connsiteX9" fmla="*/ 739042 w 1849480"/>
                <a:gd name="connsiteY9" fmla="*/ 591050 h 843575"/>
                <a:gd name="connsiteX10" fmla="*/ 739042 w 1849480"/>
                <a:gd name="connsiteY10" fmla="*/ 843575 h 843575"/>
                <a:gd name="connsiteX11" fmla="*/ 302303 w 1849480"/>
                <a:gd name="connsiteY11" fmla="*/ 843575 h 843575"/>
                <a:gd name="connsiteX12" fmla="*/ 302303 w 1849480"/>
                <a:gd name="connsiteY12" fmla="*/ 665003 h 843575"/>
                <a:gd name="connsiteX13" fmla="*/ 277263 w 1849480"/>
                <a:gd name="connsiteY13" fmla="*/ 669243 h 843575"/>
                <a:gd name="connsiteX14" fmla="*/ 255201 w 1849480"/>
                <a:gd name="connsiteY14" fmla="*/ 672979 h 843575"/>
                <a:gd name="connsiteX15" fmla="*/ 217848 w 1849480"/>
                <a:gd name="connsiteY15" fmla="*/ 675469 h 843575"/>
                <a:gd name="connsiteX16" fmla="*/ 3692 w 1849480"/>
                <a:gd name="connsiteY16" fmla="*/ 493667 h 843575"/>
                <a:gd name="connsiteX17" fmla="*/ 180496 w 1849480"/>
                <a:gd name="connsiteY17" fmla="*/ 242133 h 843575"/>
                <a:gd name="connsiteX18" fmla="*/ 1594921 w 1849480"/>
                <a:gd name="connsiteY18" fmla="*/ 3050 h 843575"/>
                <a:gd name="connsiteX19" fmla="*/ 1638514 w 1849480"/>
                <a:gd name="connsiteY19" fmla="*/ 132 h 843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849480" h="843575">
                  <a:moveTo>
                    <a:pt x="1638514" y="132"/>
                  </a:moveTo>
                  <a:cubicBezTo>
                    <a:pt x="1739118" y="3673"/>
                    <a:pt x="1828998" y="77764"/>
                    <a:pt x="1846430" y="182362"/>
                  </a:cubicBezTo>
                  <a:cubicBezTo>
                    <a:pt x="1866351" y="299413"/>
                    <a:pt x="1786665" y="413973"/>
                    <a:pt x="1667136" y="433896"/>
                  </a:cubicBezTo>
                  <a:lnTo>
                    <a:pt x="1540352" y="455365"/>
                  </a:lnTo>
                  <a:lnTo>
                    <a:pt x="1540352" y="843574"/>
                  </a:lnTo>
                  <a:lnTo>
                    <a:pt x="1104857" y="843574"/>
                  </a:lnTo>
                  <a:lnTo>
                    <a:pt x="1104857" y="529107"/>
                  </a:lnTo>
                  <a:lnTo>
                    <a:pt x="1012531" y="544741"/>
                  </a:lnTo>
                  <a:cubicBezTo>
                    <a:pt x="954275" y="554605"/>
                    <a:pt x="900500" y="563711"/>
                    <a:pt x="850862" y="572116"/>
                  </a:cubicBezTo>
                  <a:lnTo>
                    <a:pt x="739042" y="591050"/>
                  </a:lnTo>
                  <a:lnTo>
                    <a:pt x="739042" y="843575"/>
                  </a:lnTo>
                  <a:lnTo>
                    <a:pt x="302303" y="843575"/>
                  </a:lnTo>
                  <a:lnTo>
                    <a:pt x="302303" y="665003"/>
                  </a:lnTo>
                  <a:lnTo>
                    <a:pt x="277263" y="669243"/>
                  </a:lnTo>
                  <a:cubicBezTo>
                    <a:pt x="255201" y="672979"/>
                    <a:pt x="255201" y="672979"/>
                    <a:pt x="255201" y="672979"/>
                  </a:cubicBezTo>
                  <a:cubicBezTo>
                    <a:pt x="242750" y="675469"/>
                    <a:pt x="230299" y="675469"/>
                    <a:pt x="217848" y="675469"/>
                  </a:cubicBezTo>
                  <a:cubicBezTo>
                    <a:pt x="113261" y="675469"/>
                    <a:pt x="21124" y="600756"/>
                    <a:pt x="3692" y="493667"/>
                  </a:cubicBezTo>
                  <a:cubicBezTo>
                    <a:pt x="-18719" y="376616"/>
                    <a:pt x="63457" y="262056"/>
                    <a:pt x="180496" y="242133"/>
                  </a:cubicBezTo>
                  <a:cubicBezTo>
                    <a:pt x="1594921" y="3050"/>
                    <a:pt x="1594921" y="3050"/>
                    <a:pt x="1594921" y="3050"/>
                  </a:cubicBezTo>
                  <a:cubicBezTo>
                    <a:pt x="1609551" y="560"/>
                    <a:pt x="1624142" y="-374"/>
                    <a:pt x="1638514" y="132"/>
                  </a:cubicBezTo>
                  <a:close/>
                </a:path>
              </a:pathLst>
            </a:custGeom>
            <a:solidFill>
              <a:srgbClr val="438275"/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solidFill>
                  <a:schemeClr val="lt1"/>
                </a:solidFill>
                <a:sym typeface="+mn-lt"/>
              </a:endParaRP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B2FFA5FD-0B94-E615-0F64-296D8B5C387A}"/>
              </a:ext>
            </a:extLst>
          </p:cNvPr>
          <p:cNvGrpSpPr/>
          <p:nvPr/>
        </p:nvGrpSpPr>
        <p:grpSpPr>
          <a:xfrm>
            <a:off x="1689688" y="2559237"/>
            <a:ext cx="2984539" cy="816522"/>
            <a:chOff x="283598" y="1906534"/>
            <a:chExt cx="2984539" cy="816522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240FD60B-CACD-C9AF-E4A7-AA6CFC8D8AA6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3351A6B9-11E8-6C1D-48AB-FFC247C00DE5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15CC9F2D-692E-C157-36EE-1B819088179C}"/>
              </a:ext>
            </a:extLst>
          </p:cNvPr>
          <p:cNvGrpSpPr/>
          <p:nvPr/>
        </p:nvGrpSpPr>
        <p:grpSpPr>
          <a:xfrm>
            <a:off x="7301871" y="1522820"/>
            <a:ext cx="2966425" cy="816522"/>
            <a:chOff x="283598" y="1906534"/>
            <a:chExt cx="2966425" cy="816522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B391BB05-2176-DD28-C1DB-B095089B075A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00B340B0-4148-D76F-7698-D14C2CAEC236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18D0DE3D-4348-B7C3-2471-055415B90892}"/>
              </a:ext>
            </a:extLst>
          </p:cNvPr>
          <p:cNvGrpSpPr/>
          <p:nvPr/>
        </p:nvGrpSpPr>
        <p:grpSpPr>
          <a:xfrm>
            <a:off x="1689688" y="3921457"/>
            <a:ext cx="2984539" cy="816522"/>
            <a:chOff x="283598" y="1906534"/>
            <a:chExt cx="2984539" cy="816522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93A498B5-496C-71F2-7186-006887905F7C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4875E5BB-C27C-E769-312E-7030D5BF5339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1F117E02-B675-6BEB-2737-3F503E295C3F}"/>
              </a:ext>
            </a:extLst>
          </p:cNvPr>
          <p:cNvGrpSpPr/>
          <p:nvPr/>
        </p:nvGrpSpPr>
        <p:grpSpPr>
          <a:xfrm>
            <a:off x="7517773" y="2803628"/>
            <a:ext cx="2966425" cy="816522"/>
            <a:chOff x="283598" y="1906534"/>
            <a:chExt cx="2966425" cy="816522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082E65E5-E09F-5616-4E36-F46E2AB4E19B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BBCDB560-A15F-5583-FB26-185E89A1B4E4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465061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732043-47CB-1073-30FA-C4CC028728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7922E31C-32FE-9C0F-C667-00B5E3477BF9}"/>
              </a:ext>
            </a:extLst>
          </p:cNvPr>
          <p:cNvSpPr/>
          <p:nvPr/>
        </p:nvSpPr>
        <p:spPr>
          <a:xfrm>
            <a:off x="2694767" y="3199237"/>
            <a:ext cx="1781091" cy="521221"/>
          </a:xfrm>
          <a:custGeom>
            <a:avLst/>
            <a:gdLst>
              <a:gd name="connsiteX0" fmla="*/ 45776 w 1781091"/>
              <a:gd name="connsiteY0" fmla="*/ 392921 h 521221"/>
              <a:gd name="connsiteX1" fmla="*/ 655680 w 1781091"/>
              <a:gd name="connsiteY1" fmla="*/ 63737 h 521221"/>
              <a:gd name="connsiteX2" fmla="*/ 1349304 w 1781091"/>
              <a:gd name="connsiteY2" fmla="*/ 465819 h 521221"/>
              <a:gd name="connsiteX3" fmla="*/ 1767286 w 1781091"/>
              <a:gd name="connsiteY3" fmla="*/ 484666 h 521221"/>
              <a:gd name="connsiteX4" fmla="*/ 1740667 w 1781091"/>
              <a:gd name="connsiteY4" fmla="*/ 439149 h 521221"/>
              <a:gd name="connsiteX5" fmla="*/ 1353926 w 1781091"/>
              <a:gd name="connsiteY5" fmla="*/ 406739 h 521221"/>
              <a:gd name="connsiteX6" fmla="*/ 1014329 w 1781091"/>
              <a:gd name="connsiteY6" fmla="*/ 178241 h 521221"/>
              <a:gd name="connsiteX7" fmla="*/ 653445 w 1781091"/>
              <a:gd name="connsiteY7" fmla="*/ 6892 h 521221"/>
              <a:gd name="connsiteX8" fmla="*/ 308666 w 1781091"/>
              <a:gd name="connsiteY8" fmla="*/ 72678 h 521221"/>
              <a:gd name="connsiteX9" fmla="*/ 6456 w 1781091"/>
              <a:gd name="connsiteY9" fmla="*/ 353602 h 521221"/>
              <a:gd name="connsiteX10" fmla="*/ 45776 w 1781091"/>
              <a:gd name="connsiteY10" fmla="*/ 392921 h 521221"/>
              <a:gd name="connsiteX11" fmla="*/ 45776 w 1781091"/>
              <a:gd name="connsiteY11" fmla="*/ 392921 h 5212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781091" h="521221">
                <a:moveTo>
                  <a:pt x="45776" y="392921"/>
                </a:moveTo>
                <a:cubicBezTo>
                  <a:pt x="192943" y="206943"/>
                  <a:pt x="397464" y="11413"/>
                  <a:pt x="655680" y="63737"/>
                </a:cubicBezTo>
                <a:cubicBezTo>
                  <a:pt x="926699" y="118703"/>
                  <a:pt x="1103635" y="357768"/>
                  <a:pt x="1349304" y="465819"/>
                </a:cubicBezTo>
                <a:cubicBezTo>
                  <a:pt x="1481587" y="523985"/>
                  <a:pt x="1632107" y="545728"/>
                  <a:pt x="1767286" y="484666"/>
                </a:cubicBezTo>
                <a:cubicBezTo>
                  <a:pt x="1798426" y="470595"/>
                  <a:pt x="1771350" y="426195"/>
                  <a:pt x="1740667" y="439149"/>
                </a:cubicBezTo>
                <a:cubicBezTo>
                  <a:pt x="1616207" y="491829"/>
                  <a:pt x="1471732" y="463635"/>
                  <a:pt x="1353926" y="406739"/>
                </a:cubicBezTo>
                <a:cubicBezTo>
                  <a:pt x="1230482" y="347100"/>
                  <a:pt x="1125072" y="257590"/>
                  <a:pt x="1014329" y="178241"/>
                </a:cubicBezTo>
                <a:cubicBezTo>
                  <a:pt x="906226" y="100771"/>
                  <a:pt x="786541" y="29295"/>
                  <a:pt x="653445" y="6892"/>
                </a:cubicBezTo>
                <a:cubicBezTo>
                  <a:pt x="532795" y="-13428"/>
                  <a:pt x="414228" y="11972"/>
                  <a:pt x="308666" y="72678"/>
                </a:cubicBezTo>
                <a:cubicBezTo>
                  <a:pt x="188524" y="141817"/>
                  <a:pt x="91648" y="245906"/>
                  <a:pt x="6456" y="353602"/>
                </a:cubicBezTo>
                <a:cubicBezTo>
                  <a:pt x="-15438" y="381390"/>
                  <a:pt x="23576" y="420963"/>
                  <a:pt x="45776" y="392921"/>
                </a:cubicBezTo>
                <a:lnTo>
                  <a:pt x="45776" y="392921"/>
                </a:lnTo>
                <a:close/>
              </a:path>
            </a:pathLst>
          </a:custGeom>
          <a:blipFill>
            <a:blip r:embed="rId3"/>
            <a:tile tx="0" ty="0" sx="100000" sy="100000" flip="none" algn="tl"/>
          </a:blipFill>
          <a:ln w="508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C128C8E5-118F-92DC-9824-B9C57A684493}"/>
              </a:ext>
            </a:extLst>
          </p:cNvPr>
          <p:cNvSpPr/>
          <p:nvPr/>
        </p:nvSpPr>
        <p:spPr>
          <a:xfrm>
            <a:off x="3829261" y="1271660"/>
            <a:ext cx="660405" cy="425545"/>
          </a:xfrm>
          <a:custGeom>
            <a:avLst/>
            <a:gdLst>
              <a:gd name="connsiteX0" fmla="*/ 18130 w 660405"/>
              <a:gd name="connsiteY0" fmla="*/ 425361 h 425545"/>
              <a:gd name="connsiteX1" fmla="*/ 206344 w 660405"/>
              <a:gd name="connsiteY1" fmla="*/ 387464 h 425545"/>
              <a:gd name="connsiteX2" fmla="*/ 378657 w 660405"/>
              <a:gd name="connsiteY2" fmla="*/ 308216 h 425545"/>
              <a:gd name="connsiteX3" fmla="*/ 655315 w 660405"/>
              <a:gd name="connsiteY3" fmla="*/ 44412 h 425545"/>
              <a:gd name="connsiteX4" fmla="*/ 602686 w 660405"/>
              <a:gd name="connsiteY4" fmla="*/ 13627 h 425545"/>
              <a:gd name="connsiteX5" fmla="*/ 349701 w 660405"/>
              <a:gd name="connsiteY5" fmla="*/ 258635 h 425545"/>
              <a:gd name="connsiteX6" fmla="*/ 18180 w 660405"/>
              <a:gd name="connsiteY6" fmla="*/ 387312 h 425545"/>
              <a:gd name="connsiteX7" fmla="*/ 18130 w 660405"/>
              <a:gd name="connsiteY7" fmla="*/ 425361 h 425545"/>
              <a:gd name="connsiteX8" fmla="*/ 18130 w 660405"/>
              <a:gd name="connsiteY8" fmla="*/ 425361 h 4255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0405" h="425545">
                <a:moveTo>
                  <a:pt x="18130" y="425361"/>
                </a:moveTo>
                <a:cubicBezTo>
                  <a:pt x="82392" y="417131"/>
                  <a:pt x="144419" y="407581"/>
                  <a:pt x="206344" y="387464"/>
                </a:cubicBezTo>
                <a:cubicBezTo>
                  <a:pt x="266441" y="367906"/>
                  <a:pt x="324454" y="340576"/>
                  <a:pt x="378657" y="308216"/>
                </a:cubicBezTo>
                <a:cubicBezTo>
                  <a:pt x="488030" y="242938"/>
                  <a:pt x="586430" y="151803"/>
                  <a:pt x="655315" y="44412"/>
                </a:cubicBezTo>
                <a:cubicBezTo>
                  <a:pt x="676752" y="10985"/>
                  <a:pt x="624937" y="-18022"/>
                  <a:pt x="602686" y="13627"/>
                </a:cubicBezTo>
                <a:cubicBezTo>
                  <a:pt x="533953" y="111315"/>
                  <a:pt x="450540" y="194221"/>
                  <a:pt x="349701" y="258635"/>
                </a:cubicBezTo>
                <a:cubicBezTo>
                  <a:pt x="251962" y="321068"/>
                  <a:pt x="134055" y="372427"/>
                  <a:pt x="18180" y="387312"/>
                </a:cubicBezTo>
                <a:cubicBezTo>
                  <a:pt x="-5899" y="390360"/>
                  <a:pt x="-6204" y="428510"/>
                  <a:pt x="18130" y="425361"/>
                </a:cubicBezTo>
                <a:lnTo>
                  <a:pt x="18130" y="425361"/>
                </a:lnTo>
                <a:close/>
              </a:path>
            </a:pathLst>
          </a:custGeom>
          <a:blipFill>
            <a:blip r:embed="rId3"/>
            <a:tile tx="0" ty="0" sx="100000" sy="100000" flip="none" algn="tl"/>
          </a:blipFill>
          <a:ln w="508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003" name="任意多边形: 形状 1002">
            <a:extLst>
              <a:ext uri="{FF2B5EF4-FFF2-40B4-BE49-F238E27FC236}">
                <a16:creationId xmlns:a16="http://schemas.microsoft.com/office/drawing/2014/main" id="{53F85610-2C0D-1C63-F6C1-B5F1DEDF1483}"/>
              </a:ext>
            </a:extLst>
          </p:cNvPr>
          <p:cNvSpPr/>
          <p:nvPr/>
        </p:nvSpPr>
        <p:spPr>
          <a:xfrm rot="9900000">
            <a:off x="6589376" y="4625360"/>
            <a:ext cx="6142315" cy="2928482"/>
          </a:xfrm>
          <a:custGeom>
            <a:avLst/>
            <a:gdLst>
              <a:gd name="connsiteX0" fmla="*/ 0 w 4149084"/>
              <a:gd name="connsiteY0" fmla="*/ 1964311 h 1978166"/>
              <a:gd name="connsiteX1" fmla="*/ 526336 w 4149084"/>
              <a:gd name="connsiteY1" fmla="*/ 0 h 1978166"/>
              <a:gd name="connsiteX2" fmla="*/ 4149084 w 4149084"/>
              <a:gd name="connsiteY2" fmla="*/ 970713 h 1978166"/>
              <a:gd name="connsiteX3" fmla="*/ 4054795 w 4149084"/>
              <a:gd name="connsiteY3" fmla="*/ 1048509 h 1978166"/>
              <a:gd name="connsiteX4" fmla="*/ 3564151 w 4149084"/>
              <a:gd name="connsiteY4" fmla="*/ 1198380 h 1978166"/>
              <a:gd name="connsiteX5" fmla="*/ 3387295 w 4149084"/>
              <a:gd name="connsiteY5" fmla="*/ 1180551 h 1978166"/>
              <a:gd name="connsiteX6" fmla="*/ 3325784 w 4149084"/>
              <a:gd name="connsiteY6" fmla="*/ 1164735 h 1978166"/>
              <a:gd name="connsiteX7" fmla="*/ 3331029 w 4149084"/>
              <a:gd name="connsiteY7" fmla="*/ 1194458 h 1978166"/>
              <a:gd name="connsiteX8" fmla="*/ 2951927 w 4149084"/>
              <a:gd name="connsiteY8" fmla="*/ 1573560 h 1978166"/>
              <a:gd name="connsiteX9" fmla="*/ 2683862 w 4149084"/>
              <a:gd name="connsiteY9" fmla="*/ 1462524 h 1978166"/>
              <a:gd name="connsiteX10" fmla="*/ 2662065 w 4149084"/>
              <a:gd name="connsiteY10" fmla="*/ 1436106 h 1978166"/>
              <a:gd name="connsiteX11" fmla="*/ 2589545 w 4149084"/>
              <a:gd name="connsiteY11" fmla="*/ 1515898 h 1978166"/>
              <a:gd name="connsiteX12" fmla="*/ 1508442 w 4149084"/>
              <a:gd name="connsiteY12" fmla="*/ 1963706 h 1978166"/>
              <a:gd name="connsiteX13" fmla="*/ 779673 w 4149084"/>
              <a:gd name="connsiteY13" fmla="*/ 1779175 h 1978166"/>
              <a:gd name="connsiteX14" fmla="*/ 693837 w 4149084"/>
              <a:gd name="connsiteY14" fmla="*/ 1727029 h 1978166"/>
              <a:gd name="connsiteX15" fmla="*/ 665813 w 4149084"/>
              <a:gd name="connsiteY15" fmla="*/ 1760995 h 1978166"/>
              <a:gd name="connsiteX16" fmla="*/ 141514 w 4149084"/>
              <a:gd name="connsiteY16" fmla="*/ 1978166 h 1978166"/>
              <a:gd name="connsiteX17" fmla="*/ 65703 w 4149084"/>
              <a:gd name="connsiteY17" fmla="*/ 1974338 h 19781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4149084" h="1978166">
                <a:moveTo>
                  <a:pt x="0" y="1964311"/>
                </a:moveTo>
                <a:lnTo>
                  <a:pt x="526336" y="0"/>
                </a:lnTo>
                <a:lnTo>
                  <a:pt x="4149084" y="970713"/>
                </a:lnTo>
                <a:lnTo>
                  <a:pt x="4054795" y="1048509"/>
                </a:lnTo>
                <a:cubicBezTo>
                  <a:pt x="3914738" y="1143130"/>
                  <a:pt x="3745897" y="1198380"/>
                  <a:pt x="3564151" y="1198380"/>
                </a:cubicBezTo>
                <a:cubicBezTo>
                  <a:pt x="3503569" y="1198380"/>
                  <a:pt x="3444421" y="1192241"/>
                  <a:pt x="3387295" y="1180551"/>
                </a:cubicBezTo>
                <a:lnTo>
                  <a:pt x="3325784" y="1164735"/>
                </a:lnTo>
                <a:lnTo>
                  <a:pt x="3331029" y="1194458"/>
                </a:lnTo>
                <a:cubicBezTo>
                  <a:pt x="3331029" y="1403830"/>
                  <a:pt x="3161299" y="1573560"/>
                  <a:pt x="2951927" y="1573560"/>
                </a:cubicBezTo>
                <a:cubicBezTo>
                  <a:pt x="2847241" y="1573560"/>
                  <a:pt x="2752466" y="1531128"/>
                  <a:pt x="2683862" y="1462524"/>
                </a:cubicBezTo>
                <a:lnTo>
                  <a:pt x="2662065" y="1436106"/>
                </a:lnTo>
                <a:lnTo>
                  <a:pt x="2589545" y="1515898"/>
                </a:lnTo>
                <a:cubicBezTo>
                  <a:pt x="2312867" y="1792577"/>
                  <a:pt x="1930639" y="1963706"/>
                  <a:pt x="1508442" y="1963706"/>
                </a:cubicBezTo>
                <a:cubicBezTo>
                  <a:pt x="1244569" y="1963706"/>
                  <a:pt x="996309" y="1896859"/>
                  <a:pt x="779673" y="1779175"/>
                </a:cubicBezTo>
                <a:lnTo>
                  <a:pt x="693837" y="1727029"/>
                </a:lnTo>
                <a:lnTo>
                  <a:pt x="665813" y="1760995"/>
                </a:lnTo>
                <a:cubicBezTo>
                  <a:pt x="531633" y="1895174"/>
                  <a:pt x="346266" y="1978166"/>
                  <a:pt x="141514" y="1978166"/>
                </a:cubicBezTo>
                <a:cubicBezTo>
                  <a:pt x="115920" y="1978166"/>
                  <a:pt x="90629" y="1976869"/>
                  <a:pt x="65703" y="1974338"/>
                </a:cubicBezTo>
                <a:close/>
              </a:path>
            </a:pathLst>
          </a:custGeom>
          <a:solidFill>
            <a:srgbClr val="27534B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30" name="任意多边形: 形状 729">
            <a:extLst>
              <a:ext uri="{FF2B5EF4-FFF2-40B4-BE49-F238E27FC236}">
                <a16:creationId xmlns:a16="http://schemas.microsoft.com/office/drawing/2014/main" id="{40F43A2B-B89E-D65A-DB7E-EDFECF8F4748}"/>
              </a:ext>
            </a:extLst>
          </p:cNvPr>
          <p:cNvSpPr/>
          <p:nvPr/>
        </p:nvSpPr>
        <p:spPr>
          <a:xfrm>
            <a:off x="260257" y="3284841"/>
            <a:ext cx="807841" cy="279613"/>
          </a:xfrm>
          <a:custGeom>
            <a:avLst/>
            <a:gdLst>
              <a:gd name="connsiteX0" fmla="*/ 47395 w 807841"/>
              <a:gd name="connsiteY0" fmla="*/ 172380 h 279613"/>
              <a:gd name="connsiteX1" fmla="*/ 375157 w 807841"/>
              <a:gd name="connsiteY1" fmla="*/ 69764 h 279613"/>
              <a:gd name="connsiteX2" fmla="*/ 763878 w 807841"/>
              <a:gd name="connsiteY2" fmla="*/ 273878 h 279613"/>
              <a:gd name="connsiteX3" fmla="*/ 794816 w 807841"/>
              <a:gd name="connsiteY3" fmla="*/ 220944 h 279613"/>
              <a:gd name="connsiteX4" fmla="*/ 366521 w 807841"/>
              <a:gd name="connsiteY4" fmla="*/ 4028 h 279613"/>
              <a:gd name="connsiteX5" fmla="*/ 4520 w 807841"/>
              <a:gd name="connsiteY5" fmla="*/ 139258 h 279613"/>
              <a:gd name="connsiteX6" fmla="*/ 47395 w 807841"/>
              <a:gd name="connsiteY6" fmla="*/ 172380 h 279613"/>
              <a:gd name="connsiteX7" fmla="*/ 47395 w 807841"/>
              <a:gd name="connsiteY7" fmla="*/ 172380 h 279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07841" h="279613">
                <a:moveTo>
                  <a:pt x="47395" y="172380"/>
                </a:moveTo>
                <a:cubicBezTo>
                  <a:pt x="125018" y="76672"/>
                  <a:pt x="257961" y="48682"/>
                  <a:pt x="375157" y="69764"/>
                </a:cubicBezTo>
                <a:cubicBezTo>
                  <a:pt x="522375" y="96281"/>
                  <a:pt x="644854" y="189347"/>
                  <a:pt x="763878" y="273878"/>
                </a:cubicBezTo>
                <a:cubicBezTo>
                  <a:pt x="796441" y="296992"/>
                  <a:pt x="825550" y="244312"/>
                  <a:pt x="794816" y="220944"/>
                </a:cubicBezTo>
                <a:cubicBezTo>
                  <a:pt x="668222" y="124932"/>
                  <a:pt x="528217" y="25212"/>
                  <a:pt x="366521" y="4028"/>
                </a:cubicBezTo>
                <a:cubicBezTo>
                  <a:pt x="231291" y="-13701"/>
                  <a:pt x="87781" y="26330"/>
                  <a:pt x="4520" y="139258"/>
                </a:cubicBezTo>
                <a:cubicBezTo>
                  <a:pt x="-13717" y="163997"/>
                  <a:pt x="27837" y="196459"/>
                  <a:pt x="47395" y="172380"/>
                </a:cubicBezTo>
                <a:lnTo>
                  <a:pt x="47395" y="172380"/>
                </a:lnTo>
                <a:close/>
              </a:path>
            </a:pathLst>
          </a:custGeom>
          <a:blipFill>
            <a:blip r:embed="rId3"/>
            <a:tile tx="0" ty="0" sx="100000" sy="100000" flip="none" algn="tl"/>
          </a:blipFill>
          <a:ln w="508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31" name="任意多边形: 形状 730">
            <a:extLst>
              <a:ext uri="{FF2B5EF4-FFF2-40B4-BE49-F238E27FC236}">
                <a16:creationId xmlns:a16="http://schemas.microsoft.com/office/drawing/2014/main" id="{2E170EA5-E047-C958-E94E-77BE97740CDA}"/>
              </a:ext>
            </a:extLst>
          </p:cNvPr>
          <p:cNvSpPr/>
          <p:nvPr/>
        </p:nvSpPr>
        <p:spPr>
          <a:xfrm>
            <a:off x="2021313" y="6291980"/>
            <a:ext cx="460474" cy="267870"/>
          </a:xfrm>
          <a:custGeom>
            <a:avLst/>
            <a:gdLst>
              <a:gd name="connsiteX0" fmla="*/ 48035 w 460474"/>
              <a:gd name="connsiteY0" fmla="*/ 257211 h 267870"/>
              <a:gd name="connsiteX1" fmla="*/ 434318 w 460474"/>
              <a:gd name="connsiteY1" fmla="*/ 54316 h 267870"/>
              <a:gd name="connsiteX2" fmla="*/ 434318 w 460474"/>
              <a:gd name="connsiteY2" fmla="*/ 10 h 267870"/>
              <a:gd name="connsiteX3" fmla="*/ 4702 w 460474"/>
              <a:gd name="connsiteY3" fmla="*/ 231912 h 267870"/>
              <a:gd name="connsiteX4" fmla="*/ 48035 w 460474"/>
              <a:gd name="connsiteY4" fmla="*/ 257211 h 267870"/>
              <a:gd name="connsiteX5" fmla="*/ 48035 w 460474"/>
              <a:gd name="connsiteY5" fmla="*/ 257211 h 267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60474" h="267870">
                <a:moveTo>
                  <a:pt x="48035" y="257211"/>
                </a:moveTo>
                <a:cubicBezTo>
                  <a:pt x="139475" y="136662"/>
                  <a:pt x="284153" y="63714"/>
                  <a:pt x="434318" y="54316"/>
                </a:cubicBezTo>
                <a:cubicBezTo>
                  <a:pt x="468862" y="52131"/>
                  <a:pt x="469522" y="-853"/>
                  <a:pt x="434318" y="10"/>
                </a:cubicBezTo>
                <a:cubicBezTo>
                  <a:pt x="263325" y="4227"/>
                  <a:pt x="103762" y="93584"/>
                  <a:pt x="4702" y="231912"/>
                </a:cubicBezTo>
                <a:cubicBezTo>
                  <a:pt x="-14246" y="258430"/>
                  <a:pt x="28934" y="282408"/>
                  <a:pt x="48035" y="257211"/>
                </a:cubicBezTo>
                <a:lnTo>
                  <a:pt x="48035" y="257211"/>
                </a:lnTo>
                <a:close/>
              </a:path>
            </a:pathLst>
          </a:custGeom>
          <a:blipFill>
            <a:blip r:embed="rId3"/>
            <a:tile tx="0" ty="0" sx="100000" sy="100000" flip="none" algn="tl"/>
          </a:blipFill>
          <a:ln w="508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32" name="任意多边形: 形状 731">
            <a:extLst>
              <a:ext uri="{FF2B5EF4-FFF2-40B4-BE49-F238E27FC236}">
                <a16:creationId xmlns:a16="http://schemas.microsoft.com/office/drawing/2014/main" id="{D106E397-B4D4-4748-82EA-A01260DB016C}"/>
              </a:ext>
            </a:extLst>
          </p:cNvPr>
          <p:cNvSpPr/>
          <p:nvPr/>
        </p:nvSpPr>
        <p:spPr>
          <a:xfrm>
            <a:off x="5253500" y="2907393"/>
            <a:ext cx="4239280" cy="362625"/>
          </a:xfrm>
          <a:custGeom>
            <a:avLst/>
            <a:gdLst>
              <a:gd name="connsiteX0" fmla="*/ 54205 w 2563480"/>
              <a:gd name="connsiteY0" fmla="*/ 339840 h 362625"/>
              <a:gd name="connsiteX1" fmla="*/ 471426 w 2563480"/>
              <a:gd name="connsiteY1" fmla="*/ 85332 h 362625"/>
              <a:gd name="connsiteX2" fmla="*/ 988265 w 2563480"/>
              <a:gd name="connsiteY2" fmla="*/ 126429 h 362625"/>
              <a:gd name="connsiteX3" fmla="*/ 1504901 w 2563480"/>
              <a:gd name="connsiteY3" fmla="*/ 322517 h 362625"/>
              <a:gd name="connsiteX4" fmla="*/ 2023264 w 2563480"/>
              <a:gd name="connsiteY4" fmla="*/ 344818 h 362625"/>
              <a:gd name="connsiteX5" fmla="*/ 2553007 w 2563480"/>
              <a:gd name="connsiteY5" fmla="*/ 113628 h 362625"/>
              <a:gd name="connsiteX6" fmla="*/ 2512418 w 2563480"/>
              <a:gd name="connsiteY6" fmla="*/ 60999 h 362625"/>
              <a:gd name="connsiteX7" fmla="*/ 1525526 w 2563480"/>
              <a:gd name="connsiteY7" fmla="*/ 264047 h 362625"/>
              <a:gd name="connsiteX8" fmla="*/ 1007823 w 2563480"/>
              <a:gd name="connsiteY8" fmla="*/ 71718 h 362625"/>
              <a:gd name="connsiteX9" fmla="*/ 488545 w 2563480"/>
              <a:gd name="connsiteY9" fmla="*/ 13857 h 362625"/>
              <a:gd name="connsiteX10" fmla="*/ 8130 w 2563480"/>
              <a:gd name="connsiteY10" fmla="*/ 293765 h 362625"/>
              <a:gd name="connsiteX11" fmla="*/ 54205 w 2563480"/>
              <a:gd name="connsiteY11" fmla="*/ 339840 h 362625"/>
              <a:gd name="connsiteX12" fmla="*/ 54205 w 2563480"/>
              <a:gd name="connsiteY12" fmla="*/ 339840 h 362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563480" h="362625">
                <a:moveTo>
                  <a:pt x="54205" y="339840"/>
                </a:moveTo>
                <a:cubicBezTo>
                  <a:pt x="162968" y="214263"/>
                  <a:pt x="310085" y="124804"/>
                  <a:pt x="471426" y="85332"/>
                </a:cubicBezTo>
                <a:cubicBezTo>
                  <a:pt x="646737" y="42457"/>
                  <a:pt x="819964" y="66587"/>
                  <a:pt x="988265" y="126429"/>
                </a:cubicBezTo>
                <a:cubicBezTo>
                  <a:pt x="1161849" y="188151"/>
                  <a:pt x="1326441" y="274511"/>
                  <a:pt x="1504901" y="322517"/>
                </a:cubicBezTo>
                <a:cubicBezTo>
                  <a:pt x="1673710" y="367933"/>
                  <a:pt x="1851204" y="373927"/>
                  <a:pt x="2023264" y="344818"/>
                </a:cubicBezTo>
                <a:cubicBezTo>
                  <a:pt x="2215491" y="312307"/>
                  <a:pt x="2399641" y="234227"/>
                  <a:pt x="2553007" y="113628"/>
                </a:cubicBezTo>
                <a:cubicBezTo>
                  <a:pt x="2582623" y="90361"/>
                  <a:pt x="2543151" y="38545"/>
                  <a:pt x="2512418" y="60999"/>
                </a:cubicBezTo>
                <a:cubicBezTo>
                  <a:pt x="2230020" y="267349"/>
                  <a:pt x="1867156" y="351067"/>
                  <a:pt x="1525526" y="264047"/>
                </a:cubicBezTo>
                <a:cubicBezTo>
                  <a:pt x="1346557" y="218428"/>
                  <a:pt x="1181508" y="132779"/>
                  <a:pt x="1007823" y="71718"/>
                </a:cubicBezTo>
                <a:cubicBezTo>
                  <a:pt x="840335" y="12841"/>
                  <a:pt x="665126" y="-20484"/>
                  <a:pt x="488545" y="13857"/>
                </a:cubicBezTo>
                <a:cubicBezTo>
                  <a:pt x="302871" y="49975"/>
                  <a:pt x="130151" y="148985"/>
                  <a:pt x="8130" y="293765"/>
                </a:cubicBezTo>
                <a:cubicBezTo>
                  <a:pt x="-18540" y="325565"/>
                  <a:pt x="26621" y="371692"/>
                  <a:pt x="54205" y="339840"/>
                </a:cubicBezTo>
                <a:lnTo>
                  <a:pt x="54205" y="339840"/>
                </a:lnTo>
                <a:close/>
              </a:path>
            </a:pathLst>
          </a:custGeom>
          <a:blipFill>
            <a:blip r:embed="rId3"/>
            <a:tile tx="0" ty="0" sx="100000" sy="100000" flip="none" algn="tl"/>
          </a:blipFill>
          <a:ln w="508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" name="文本框-2" hidden="1">
            <a:extLst>
              <a:ext uri="{FF2B5EF4-FFF2-40B4-BE49-F238E27FC236}">
                <a16:creationId xmlns:a16="http://schemas.microsoft.com/office/drawing/2014/main" id="{6BDE7886-338D-C07C-EB07-C4D662F69CDF}"/>
              </a:ext>
            </a:extLst>
          </p:cNvPr>
          <p:cNvSpPr txBox="1"/>
          <p:nvPr/>
        </p:nvSpPr>
        <p:spPr>
          <a:xfrm>
            <a:off x="4795339" y="1808162"/>
            <a:ext cx="5314275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0" dirty="0">
                <a:blipFill dpi="0" rotWithShape="1">
                  <a:blip r:embed="rId3"/>
                  <a:srcRect/>
                  <a:tile tx="0" ty="0" sx="100000" sy="100000" flip="none" algn="tl"/>
                </a:blipFill>
                <a:latin typeface="阿里汉仪智能黑体" panose="00020600040101010101" pitchFamily="18" charset="-122"/>
                <a:ea typeface="阿里汉仪智能黑体" panose="00020600040101010101" pitchFamily="18" charset="-122"/>
                <a:cs typeface="+mn-ea"/>
                <a:sym typeface="+mn-lt"/>
              </a:rPr>
              <a:t>开学第一课</a:t>
            </a:r>
          </a:p>
        </p:txBody>
      </p:sp>
      <p:grpSp>
        <p:nvGrpSpPr>
          <p:cNvPr id="539" name="图形 7">
            <a:extLst>
              <a:ext uri="{FF2B5EF4-FFF2-40B4-BE49-F238E27FC236}">
                <a16:creationId xmlns:a16="http://schemas.microsoft.com/office/drawing/2014/main" id="{29040AFE-CAD7-589D-FA5B-0A5268FB9718}"/>
              </a:ext>
            </a:extLst>
          </p:cNvPr>
          <p:cNvGrpSpPr/>
          <p:nvPr/>
        </p:nvGrpSpPr>
        <p:grpSpPr>
          <a:xfrm>
            <a:off x="652224" y="949191"/>
            <a:ext cx="5123543" cy="5923323"/>
            <a:chOff x="2226587" y="1847505"/>
            <a:chExt cx="4333966" cy="5010494"/>
          </a:xfrm>
        </p:grpSpPr>
        <p:grpSp>
          <p:nvGrpSpPr>
            <p:cNvPr id="540" name="图形 7">
              <a:extLst>
                <a:ext uri="{FF2B5EF4-FFF2-40B4-BE49-F238E27FC236}">
                  <a16:creationId xmlns:a16="http://schemas.microsoft.com/office/drawing/2014/main" id="{4DA6744E-68C5-4C4E-9592-A1C5C26C1930}"/>
                </a:ext>
              </a:extLst>
            </p:cNvPr>
            <p:cNvGrpSpPr/>
            <p:nvPr/>
          </p:nvGrpSpPr>
          <p:grpSpPr>
            <a:xfrm>
              <a:off x="5733021" y="3949716"/>
              <a:ext cx="827532" cy="1110686"/>
              <a:chOff x="5733021" y="3949716"/>
              <a:chExt cx="827532" cy="1110686"/>
            </a:xfrm>
          </p:grpSpPr>
          <p:sp>
            <p:nvSpPr>
              <p:cNvPr id="541" name="任意多边形: 形状 540">
                <a:extLst>
                  <a:ext uri="{FF2B5EF4-FFF2-40B4-BE49-F238E27FC236}">
                    <a16:creationId xmlns:a16="http://schemas.microsoft.com/office/drawing/2014/main" id="{20E1F637-181A-D270-BC36-13C14E0F3A08}"/>
                  </a:ext>
                </a:extLst>
              </p:cNvPr>
              <p:cNvSpPr/>
              <p:nvPr/>
            </p:nvSpPr>
            <p:spPr>
              <a:xfrm>
                <a:off x="5733021" y="3949716"/>
                <a:ext cx="827532" cy="1110686"/>
              </a:xfrm>
              <a:custGeom>
                <a:avLst/>
                <a:gdLst>
                  <a:gd name="connsiteX0" fmla="*/ 827532 w 827532"/>
                  <a:gd name="connsiteY0" fmla="*/ 476817 h 1110686"/>
                  <a:gd name="connsiteX1" fmla="*/ 827113 w 827532"/>
                  <a:gd name="connsiteY1" fmla="*/ 480361 h 1110686"/>
                  <a:gd name="connsiteX2" fmla="*/ 807187 w 827532"/>
                  <a:gd name="connsiteY2" fmla="*/ 526843 h 1110686"/>
                  <a:gd name="connsiteX3" fmla="*/ 807034 w 827532"/>
                  <a:gd name="connsiteY3" fmla="*/ 527071 h 1110686"/>
                  <a:gd name="connsiteX4" fmla="*/ 612000 w 827532"/>
                  <a:gd name="connsiteY4" fmla="*/ 688920 h 1110686"/>
                  <a:gd name="connsiteX5" fmla="*/ 473812 w 827532"/>
                  <a:gd name="connsiteY5" fmla="*/ 766568 h 1110686"/>
                  <a:gd name="connsiteX6" fmla="*/ 221818 w 827532"/>
                  <a:gd name="connsiteY6" fmla="*/ 1102305 h 1110686"/>
                  <a:gd name="connsiteX7" fmla="*/ 215532 w 827532"/>
                  <a:gd name="connsiteY7" fmla="*/ 1110687 h 1110686"/>
                  <a:gd name="connsiteX8" fmla="*/ 28385 w 827532"/>
                  <a:gd name="connsiteY8" fmla="*/ 811869 h 1110686"/>
                  <a:gd name="connsiteX9" fmla="*/ 0 w 827532"/>
                  <a:gd name="connsiteY9" fmla="*/ 766568 h 1110686"/>
                  <a:gd name="connsiteX10" fmla="*/ 56769 w 827532"/>
                  <a:gd name="connsiteY10" fmla="*/ 720543 h 1110686"/>
                  <a:gd name="connsiteX11" fmla="*/ 276911 w 827532"/>
                  <a:gd name="connsiteY11" fmla="*/ 542044 h 1110686"/>
                  <a:gd name="connsiteX12" fmla="*/ 473812 w 827532"/>
                  <a:gd name="connsiteY12" fmla="*/ 212556 h 1110686"/>
                  <a:gd name="connsiteX13" fmla="*/ 807377 w 827532"/>
                  <a:gd name="connsiteY13" fmla="*/ 9711 h 1110686"/>
                  <a:gd name="connsiteX14" fmla="*/ 603199 w 827532"/>
                  <a:gd name="connsiteY14" fmla="*/ 259952 h 1110686"/>
                  <a:gd name="connsiteX15" fmla="*/ 603809 w 827532"/>
                  <a:gd name="connsiteY15" fmla="*/ 260104 h 1110686"/>
                  <a:gd name="connsiteX16" fmla="*/ 619239 w 827532"/>
                  <a:gd name="connsiteY16" fmla="*/ 264372 h 1110686"/>
                  <a:gd name="connsiteX17" fmla="*/ 690753 w 827532"/>
                  <a:gd name="connsiteY17" fmla="*/ 292528 h 1110686"/>
                  <a:gd name="connsiteX18" fmla="*/ 701193 w 827532"/>
                  <a:gd name="connsiteY18" fmla="*/ 298091 h 1110686"/>
                  <a:gd name="connsiteX19" fmla="*/ 774116 w 827532"/>
                  <a:gd name="connsiteY19" fmla="*/ 355621 h 1110686"/>
                  <a:gd name="connsiteX20" fmla="*/ 782727 w 827532"/>
                  <a:gd name="connsiteY20" fmla="*/ 365870 h 1110686"/>
                  <a:gd name="connsiteX21" fmla="*/ 824979 w 827532"/>
                  <a:gd name="connsiteY21" fmla="*/ 455748 h 1110686"/>
                  <a:gd name="connsiteX22" fmla="*/ 827532 w 827532"/>
                  <a:gd name="connsiteY22" fmla="*/ 476817 h 11106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827532" h="1110686">
                    <a:moveTo>
                      <a:pt x="827532" y="476817"/>
                    </a:moveTo>
                    <a:cubicBezTo>
                      <a:pt x="827418" y="477999"/>
                      <a:pt x="827303" y="479179"/>
                      <a:pt x="827113" y="480361"/>
                    </a:cubicBezTo>
                    <a:cubicBezTo>
                      <a:pt x="824979" y="495258"/>
                      <a:pt x="817931" y="510879"/>
                      <a:pt x="807187" y="526843"/>
                    </a:cubicBezTo>
                    <a:cubicBezTo>
                      <a:pt x="807148" y="526919"/>
                      <a:pt x="807073" y="526995"/>
                      <a:pt x="807034" y="527071"/>
                    </a:cubicBezTo>
                    <a:cubicBezTo>
                      <a:pt x="769125" y="583193"/>
                      <a:pt x="685838" y="643086"/>
                      <a:pt x="612000" y="688920"/>
                    </a:cubicBezTo>
                    <a:cubicBezTo>
                      <a:pt x="538163" y="734755"/>
                      <a:pt x="473812" y="766568"/>
                      <a:pt x="473812" y="766568"/>
                    </a:cubicBezTo>
                    <a:lnTo>
                      <a:pt x="221818" y="1102305"/>
                    </a:lnTo>
                    <a:lnTo>
                      <a:pt x="215532" y="1110687"/>
                    </a:lnTo>
                    <a:lnTo>
                      <a:pt x="28385" y="811869"/>
                    </a:lnTo>
                    <a:lnTo>
                      <a:pt x="0" y="766568"/>
                    </a:lnTo>
                    <a:lnTo>
                      <a:pt x="56769" y="720543"/>
                    </a:lnTo>
                    <a:lnTo>
                      <a:pt x="276911" y="542044"/>
                    </a:lnTo>
                    <a:cubicBezTo>
                      <a:pt x="361950" y="293480"/>
                      <a:pt x="473812" y="212556"/>
                      <a:pt x="473812" y="212556"/>
                    </a:cubicBezTo>
                    <a:cubicBezTo>
                      <a:pt x="771449" y="-67327"/>
                      <a:pt x="807377" y="9711"/>
                      <a:pt x="807377" y="9711"/>
                    </a:cubicBezTo>
                    <a:cubicBezTo>
                      <a:pt x="830237" y="36343"/>
                      <a:pt x="603199" y="259952"/>
                      <a:pt x="603199" y="259952"/>
                    </a:cubicBezTo>
                    <a:cubicBezTo>
                      <a:pt x="603390" y="259991"/>
                      <a:pt x="603619" y="260067"/>
                      <a:pt x="603809" y="260104"/>
                    </a:cubicBezTo>
                    <a:cubicBezTo>
                      <a:pt x="609067" y="261476"/>
                      <a:pt x="614248" y="262924"/>
                      <a:pt x="619239" y="264372"/>
                    </a:cubicBezTo>
                    <a:cubicBezTo>
                      <a:pt x="646519" y="272411"/>
                      <a:pt x="670179" y="281974"/>
                      <a:pt x="690753" y="292528"/>
                    </a:cubicBezTo>
                    <a:cubicBezTo>
                      <a:pt x="694334" y="294357"/>
                      <a:pt x="697802" y="296224"/>
                      <a:pt x="701193" y="298091"/>
                    </a:cubicBezTo>
                    <a:cubicBezTo>
                      <a:pt x="732701" y="315655"/>
                      <a:pt x="756361" y="335581"/>
                      <a:pt x="774116" y="355621"/>
                    </a:cubicBezTo>
                    <a:cubicBezTo>
                      <a:pt x="777164" y="359012"/>
                      <a:pt x="780021" y="362441"/>
                      <a:pt x="782727" y="365870"/>
                    </a:cubicBezTo>
                    <a:cubicBezTo>
                      <a:pt x="810349" y="400770"/>
                      <a:pt x="820941" y="434793"/>
                      <a:pt x="824979" y="455748"/>
                    </a:cubicBezTo>
                    <a:cubicBezTo>
                      <a:pt x="827532" y="468816"/>
                      <a:pt x="827532" y="476817"/>
                      <a:pt x="827532" y="476817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AF8C"/>
                  </a:gs>
                  <a:gs pos="50000">
                    <a:srgbClr val="FFB99E"/>
                  </a:gs>
                  <a:gs pos="100000">
                    <a:srgbClr val="FFC3B0"/>
                  </a:gs>
                </a:gsLst>
                <a:lin ang="18826476" scaled="1"/>
              </a:gra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2" name="任意多边形: 形状 541">
                <a:extLst>
                  <a:ext uri="{FF2B5EF4-FFF2-40B4-BE49-F238E27FC236}">
                    <a16:creationId xmlns:a16="http://schemas.microsoft.com/office/drawing/2014/main" id="{4D4DA744-8C8D-6266-F22A-392030FBA7FE}"/>
                  </a:ext>
                </a:extLst>
              </p:cNvPr>
              <p:cNvSpPr/>
              <p:nvPr/>
            </p:nvSpPr>
            <p:spPr>
              <a:xfrm>
                <a:off x="6122746" y="4209859"/>
                <a:ext cx="437387" cy="329374"/>
              </a:xfrm>
              <a:custGeom>
                <a:avLst/>
                <a:gdLst>
                  <a:gd name="connsiteX0" fmla="*/ 307124 w 437387"/>
                  <a:gd name="connsiteY0" fmla="*/ 315849 h 329374"/>
                  <a:gd name="connsiteX1" fmla="*/ 342328 w 437387"/>
                  <a:gd name="connsiteY1" fmla="*/ 187757 h 329374"/>
                  <a:gd name="connsiteX2" fmla="*/ 393002 w 437387"/>
                  <a:gd name="connsiteY2" fmla="*/ 105728 h 329374"/>
                  <a:gd name="connsiteX3" fmla="*/ 384391 w 437387"/>
                  <a:gd name="connsiteY3" fmla="*/ 95479 h 329374"/>
                  <a:gd name="connsiteX4" fmla="*/ 333375 w 437387"/>
                  <a:gd name="connsiteY4" fmla="*/ 180442 h 329374"/>
                  <a:gd name="connsiteX5" fmla="*/ 248907 w 437387"/>
                  <a:gd name="connsiteY5" fmla="*/ 251880 h 329374"/>
                  <a:gd name="connsiteX6" fmla="*/ 248869 w 437387"/>
                  <a:gd name="connsiteY6" fmla="*/ 251880 h 329374"/>
                  <a:gd name="connsiteX7" fmla="*/ 227609 w 437387"/>
                  <a:gd name="connsiteY7" fmla="*/ 239764 h 329374"/>
                  <a:gd name="connsiteX8" fmla="*/ 226809 w 437387"/>
                  <a:gd name="connsiteY8" fmla="*/ 238201 h 329374"/>
                  <a:gd name="connsiteX9" fmla="*/ 225285 w 437387"/>
                  <a:gd name="connsiteY9" fmla="*/ 237363 h 329374"/>
                  <a:gd name="connsiteX10" fmla="*/ 222352 w 437387"/>
                  <a:gd name="connsiteY10" fmla="*/ 232943 h 329374"/>
                  <a:gd name="connsiteX11" fmla="*/ 242468 w 437387"/>
                  <a:gd name="connsiteY11" fmla="*/ 162573 h 329374"/>
                  <a:gd name="connsiteX12" fmla="*/ 249060 w 437387"/>
                  <a:gd name="connsiteY12" fmla="*/ 165202 h 329374"/>
                  <a:gd name="connsiteX13" fmla="*/ 250202 w 437387"/>
                  <a:gd name="connsiteY13" fmla="*/ 165735 h 329374"/>
                  <a:gd name="connsiteX14" fmla="*/ 251460 w 437387"/>
                  <a:gd name="connsiteY14" fmla="*/ 165888 h 329374"/>
                  <a:gd name="connsiteX15" fmla="*/ 316840 w 437387"/>
                  <a:gd name="connsiteY15" fmla="*/ 150343 h 329374"/>
                  <a:gd name="connsiteX16" fmla="*/ 288112 w 437387"/>
                  <a:gd name="connsiteY16" fmla="*/ 89878 h 329374"/>
                  <a:gd name="connsiteX17" fmla="*/ 287312 w 437387"/>
                  <a:gd name="connsiteY17" fmla="*/ 89230 h 329374"/>
                  <a:gd name="connsiteX18" fmla="*/ 282512 w 437387"/>
                  <a:gd name="connsiteY18" fmla="*/ 85954 h 329374"/>
                  <a:gd name="connsiteX19" fmla="*/ 283616 w 437387"/>
                  <a:gd name="connsiteY19" fmla="*/ 84011 h 329374"/>
                  <a:gd name="connsiteX20" fmla="*/ 311468 w 437387"/>
                  <a:gd name="connsiteY20" fmla="*/ 37986 h 329374"/>
                  <a:gd name="connsiteX21" fmla="*/ 301028 w 437387"/>
                  <a:gd name="connsiteY21" fmla="*/ 32423 h 329374"/>
                  <a:gd name="connsiteX22" fmla="*/ 272834 w 437387"/>
                  <a:gd name="connsiteY22" fmla="*/ 79629 h 329374"/>
                  <a:gd name="connsiteX23" fmla="*/ 190728 w 437387"/>
                  <a:gd name="connsiteY23" fmla="*/ 44692 h 329374"/>
                  <a:gd name="connsiteX24" fmla="*/ 223609 w 437387"/>
                  <a:gd name="connsiteY24" fmla="*/ 6592 h 329374"/>
                  <a:gd name="connsiteX25" fmla="*/ 229514 w 437387"/>
                  <a:gd name="connsiteY25" fmla="*/ 4267 h 329374"/>
                  <a:gd name="connsiteX26" fmla="*/ 214084 w 437387"/>
                  <a:gd name="connsiteY26" fmla="*/ 0 h 329374"/>
                  <a:gd name="connsiteX27" fmla="*/ 178156 w 437387"/>
                  <a:gd name="connsiteY27" fmla="*/ 42024 h 329374"/>
                  <a:gd name="connsiteX28" fmla="*/ 12573 w 437387"/>
                  <a:gd name="connsiteY28" fmla="*/ 68275 h 329374"/>
                  <a:gd name="connsiteX29" fmla="*/ 12687 w 437387"/>
                  <a:gd name="connsiteY29" fmla="*/ 85573 h 329374"/>
                  <a:gd name="connsiteX30" fmla="*/ 167449 w 437387"/>
                  <a:gd name="connsiteY30" fmla="*/ 56769 h 329374"/>
                  <a:gd name="connsiteX31" fmla="*/ 130416 w 437387"/>
                  <a:gd name="connsiteY31" fmla="*/ 129350 h 329374"/>
                  <a:gd name="connsiteX32" fmla="*/ 3315 w 437387"/>
                  <a:gd name="connsiteY32" fmla="*/ 158229 h 329374"/>
                  <a:gd name="connsiteX33" fmla="*/ 0 w 437387"/>
                  <a:gd name="connsiteY33" fmla="*/ 177660 h 329374"/>
                  <a:gd name="connsiteX34" fmla="*/ 125920 w 437387"/>
                  <a:gd name="connsiteY34" fmla="*/ 148666 h 329374"/>
                  <a:gd name="connsiteX35" fmla="*/ 130721 w 437387"/>
                  <a:gd name="connsiteY35" fmla="*/ 199682 h 329374"/>
                  <a:gd name="connsiteX36" fmla="*/ 130988 w 437387"/>
                  <a:gd name="connsiteY36" fmla="*/ 200254 h 329374"/>
                  <a:gd name="connsiteX37" fmla="*/ 154038 w 437387"/>
                  <a:gd name="connsiteY37" fmla="*/ 212522 h 329374"/>
                  <a:gd name="connsiteX38" fmla="*/ 154343 w 437387"/>
                  <a:gd name="connsiteY38" fmla="*/ 212522 h 329374"/>
                  <a:gd name="connsiteX39" fmla="*/ 230086 w 437387"/>
                  <a:gd name="connsiteY39" fmla="*/ 158610 h 329374"/>
                  <a:gd name="connsiteX40" fmla="*/ 231496 w 437387"/>
                  <a:gd name="connsiteY40" fmla="*/ 159029 h 329374"/>
                  <a:gd name="connsiteX41" fmla="*/ 211302 w 437387"/>
                  <a:gd name="connsiteY41" fmla="*/ 235839 h 329374"/>
                  <a:gd name="connsiteX42" fmla="*/ 218351 w 437387"/>
                  <a:gd name="connsiteY42" fmla="*/ 246545 h 329374"/>
                  <a:gd name="connsiteX43" fmla="*/ 248564 w 437387"/>
                  <a:gd name="connsiteY43" fmla="*/ 263347 h 329374"/>
                  <a:gd name="connsiteX44" fmla="*/ 248907 w 437387"/>
                  <a:gd name="connsiteY44" fmla="*/ 263347 h 329374"/>
                  <a:gd name="connsiteX45" fmla="*/ 309753 w 437387"/>
                  <a:gd name="connsiteY45" fmla="*/ 227876 h 329374"/>
                  <a:gd name="connsiteX46" fmla="*/ 300761 w 437387"/>
                  <a:gd name="connsiteY46" fmla="*/ 325412 h 329374"/>
                  <a:gd name="connsiteX47" fmla="*/ 301562 w 437387"/>
                  <a:gd name="connsiteY47" fmla="*/ 325908 h 329374"/>
                  <a:gd name="connsiteX48" fmla="*/ 319621 w 437387"/>
                  <a:gd name="connsiteY48" fmla="*/ 329375 h 329374"/>
                  <a:gd name="connsiteX49" fmla="*/ 417309 w 437387"/>
                  <a:gd name="connsiteY49" fmla="*/ 266967 h 329374"/>
                  <a:gd name="connsiteX50" fmla="*/ 417462 w 437387"/>
                  <a:gd name="connsiteY50" fmla="*/ 266738 h 329374"/>
                  <a:gd name="connsiteX51" fmla="*/ 437388 w 437387"/>
                  <a:gd name="connsiteY51" fmla="*/ 220256 h 329374"/>
                  <a:gd name="connsiteX52" fmla="*/ 307124 w 437387"/>
                  <a:gd name="connsiteY52" fmla="*/ 315849 h 329374"/>
                  <a:gd name="connsiteX53" fmla="*/ 278130 w 437387"/>
                  <a:gd name="connsiteY53" fmla="*/ 101385 h 329374"/>
                  <a:gd name="connsiteX54" fmla="*/ 303009 w 437387"/>
                  <a:gd name="connsiteY54" fmla="*/ 143980 h 329374"/>
                  <a:gd name="connsiteX55" fmla="*/ 254356 w 437387"/>
                  <a:gd name="connsiteY55" fmla="*/ 150876 h 329374"/>
                  <a:gd name="connsiteX56" fmla="*/ 249136 w 437387"/>
                  <a:gd name="connsiteY56" fmla="*/ 148552 h 329374"/>
                  <a:gd name="connsiteX57" fmla="*/ 275006 w 437387"/>
                  <a:gd name="connsiteY57" fmla="*/ 99289 h 329374"/>
                  <a:gd name="connsiteX58" fmla="*/ 278130 w 437387"/>
                  <a:gd name="connsiteY58" fmla="*/ 101385 h 329374"/>
                  <a:gd name="connsiteX59" fmla="*/ 180175 w 437387"/>
                  <a:gd name="connsiteY59" fmla="*/ 58903 h 329374"/>
                  <a:gd name="connsiteX60" fmla="*/ 264604 w 437387"/>
                  <a:gd name="connsiteY60" fmla="*/ 92469 h 329374"/>
                  <a:gd name="connsiteX61" fmla="*/ 229781 w 437387"/>
                  <a:gd name="connsiteY61" fmla="*/ 141237 h 329374"/>
                  <a:gd name="connsiteX62" fmla="*/ 142608 w 437387"/>
                  <a:gd name="connsiteY62" fmla="*/ 128931 h 329374"/>
                  <a:gd name="connsiteX63" fmla="*/ 180175 w 437387"/>
                  <a:gd name="connsiteY63" fmla="*/ 58903 h 329374"/>
                  <a:gd name="connsiteX64" fmla="*/ 154495 w 437387"/>
                  <a:gd name="connsiteY64" fmla="*/ 201092 h 329374"/>
                  <a:gd name="connsiteX65" fmla="*/ 141123 w 437387"/>
                  <a:gd name="connsiteY65" fmla="*/ 194920 h 329374"/>
                  <a:gd name="connsiteX66" fmla="*/ 137655 w 437387"/>
                  <a:gd name="connsiteY66" fmla="*/ 148095 h 329374"/>
                  <a:gd name="connsiteX67" fmla="*/ 218008 w 437387"/>
                  <a:gd name="connsiteY67" fmla="*/ 155486 h 329374"/>
                  <a:gd name="connsiteX68" fmla="*/ 154495 w 437387"/>
                  <a:gd name="connsiteY68" fmla="*/ 201092 h 3293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</a:cxnLst>
                <a:rect l="l" t="t" r="r" b="b"/>
                <a:pathLst>
                  <a:path w="437387" h="329374">
                    <a:moveTo>
                      <a:pt x="307124" y="315849"/>
                    </a:moveTo>
                    <a:cubicBezTo>
                      <a:pt x="289598" y="301638"/>
                      <a:pt x="311201" y="245821"/>
                      <a:pt x="342328" y="187757"/>
                    </a:cubicBezTo>
                    <a:cubicBezTo>
                      <a:pt x="358293" y="165354"/>
                      <a:pt x="375209" y="137999"/>
                      <a:pt x="393002" y="105728"/>
                    </a:cubicBezTo>
                    <a:cubicBezTo>
                      <a:pt x="390296" y="102299"/>
                      <a:pt x="387439" y="98870"/>
                      <a:pt x="384391" y="95479"/>
                    </a:cubicBezTo>
                    <a:cubicBezTo>
                      <a:pt x="374027" y="111329"/>
                      <a:pt x="352882" y="144475"/>
                      <a:pt x="333375" y="180442"/>
                    </a:cubicBezTo>
                    <a:cubicBezTo>
                      <a:pt x="290398" y="240678"/>
                      <a:pt x="263157" y="251880"/>
                      <a:pt x="248907" y="251880"/>
                    </a:cubicBezTo>
                    <a:lnTo>
                      <a:pt x="248869" y="251880"/>
                    </a:lnTo>
                    <a:cubicBezTo>
                      <a:pt x="234239" y="251841"/>
                      <a:pt x="227876" y="240259"/>
                      <a:pt x="227609" y="239764"/>
                    </a:cubicBezTo>
                    <a:lnTo>
                      <a:pt x="226809" y="238201"/>
                    </a:lnTo>
                    <a:lnTo>
                      <a:pt x="225285" y="237363"/>
                    </a:lnTo>
                    <a:cubicBezTo>
                      <a:pt x="224371" y="236906"/>
                      <a:pt x="223113" y="235915"/>
                      <a:pt x="222352" y="232943"/>
                    </a:cubicBezTo>
                    <a:cubicBezTo>
                      <a:pt x="219075" y="220218"/>
                      <a:pt x="228295" y="193319"/>
                      <a:pt x="242468" y="162573"/>
                    </a:cubicBezTo>
                    <a:cubicBezTo>
                      <a:pt x="246621" y="164097"/>
                      <a:pt x="248945" y="165126"/>
                      <a:pt x="249060" y="165202"/>
                    </a:cubicBezTo>
                    <a:lnTo>
                      <a:pt x="250202" y="165735"/>
                    </a:lnTo>
                    <a:lnTo>
                      <a:pt x="251460" y="165888"/>
                    </a:lnTo>
                    <a:cubicBezTo>
                      <a:pt x="289293" y="170040"/>
                      <a:pt x="310058" y="165088"/>
                      <a:pt x="316840" y="150343"/>
                    </a:cubicBezTo>
                    <a:cubicBezTo>
                      <a:pt x="327165" y="127788"/>
                      <a:pt x="294703" y="96012"/>
                      <a:pt x="288112" y="89878"/>
                    </a:cubicBezTo>
                    <a:lnTo>
                      <a:pt x="287312" y="89230"/>
                    </a:lnTo>
                    <a:cubicBezTo>
                      <a:pt x="285712" y="88087"/>
                      <a:pt x="284112" y="87021"/>
                      <a:pt x="282512" y="85954"/>
                    </a:cubicBezTo>
                    <a:cubicBezTo>
                      <a:pt x="282893" y="85306"/>
                      <a:pt x="283235" y="84659"/>
                      <a:pt x="283616" y="84011"/>
                    </a:cubicBezTo>
                    <a:cubicBezTo>
                      <a:pt x="292646" y="69799"/>
                      <a:pt x="301943" y="54445"/>
                      <a:pt x="311468" y="37986"/>
                    </a:cubicBezTo>
                    <a:cubicBezTo>
                      <a:pt x="308077" y="36119"/>
                      <a:pt x="304609" y="34252"/>
                      <a:pt x="301028" y="32423"/>
                    </a:cubicBezTo>
                    <a:cubicBezTo>
                      <a:pt x="294703" y="42558"/>
                      <a:pt x="284340" y="59550"/>
                      <a:pt x="272834" y="79629"/>
                    </a:cubicBezTo>
                    <a:cubicBezTo>
                      <a:pt x="244412" y="61874"/>
                      <a:pt x="216751" y="50902"/>
                      <a:pt x="190728" y="44692"/>
                    </a:cubicBezTo>
                    <a:cubicBezTo>
                      <a:pt x="206387" y="24460"/>
                      <a:pt x="220180" y="10058"/>
                      <a:pt x="223609" y="6592"/>
                    </a:cubicBezTo>
                    <a:lnTo>
                      <a:pt x="229514" y="4267"/>
                    </a:lnTo>
                    <a:cubicBezTo>
                      <a:pt x="224523" y="2819"/>
                      <a:pt x="219342" y="1372"/>
                      <a:pt x="214084" y="0"/>
                    </a:cubicBezTo>
                    <a:cubicBezTo>
                      <a:pt x="208445" y="5791"/>
                      <a:pt x="193891" y="21222"/>
                      <a:pt x="178156" y="42024"/>
                    </a:cubicBezTo>
                    <a:cubicBezTo>
                      <a:pt x="83629" y="24422"/>
                      <a:pt x="13601" y="67666"/>
                      <a:pt x="12573" y="68275"/>
                    </a:cubicBezTo>
                    <a:lnTo>
                      <a:pt x="12687" y="85573"/>
                    </a:lnTo>
                    <a:cubicBezTo>
                      <a:pt x="13601" y="85001"/>
                      <a:pt x="79896" y="44539"/>
                      <a:pt x="167449" y="56769"/>
                    </a:cubicBezTo>
                    <a:cubicBezTo>
                      <a:pt x="152628" y="78219"/>
                      <a:pt x="138227" y="103556"/>
                      <a:pt x="130416" y="129350"/>
                    </a:cubicBezTo>
                    <a:cubicBezTo>
                      <a:pt x="94755" y="131140"/>
                      <a:pt x="52159" y="138989"/>
                      <a:pt x="3315" y="158229"/>
                    </a:cubicBezTo>
                    <a:lnTo>
                      <a:pt x="0" y="177660"/>
                    </a:lnTo>
                    <a:cubicBezTo>
                      <a:pt x="47511" y="158954"/>
                      <a:pt x="90030" y="150952"/>
                      <a:pt x="125920" y="148666"/>
                    </a:cubicBezTo>
                    <a:cubicBezTo>
                      <a:pt x="123101" y="166230"/>
                      <a:pt x="124015" y="183604"/>
                      <a:pt x="130721" y="199682"/>
                    </a:cubicBezTo>
                    <a:lnTo>
                      <a:pt x="130988" y="200254"/>
                    </a:lnTo>
                    <a:cubicBezTo>
                      <a:pt x="131254" y="200749"/>
                      <a:pt x="137846" y="212369"/>
                      <a:pt x="154038" y="212522"/>
                    </a:cubicBezTo>
                    <a:lnTo>
                      <a:pt x="154343" y="212522"/>
                    </a:lnTo>
                    <a:cubicBezTo>
                      <a:pt x="174574" y="212522"/>
                      <a:pt x="200101" y="194158"/>
                      <a:pt x="230086" y="158610"/>
                    </a:cubicBezTo>
                    <a:cubicBezTo>
                      <a:pt x="230581" y="158763"/>
                      <a:pt x="231000" y="158877"/>
                      <a:pt x="231496" y="159029"/>
                    </a:cubicBezTo>
                    <a:cubicBezTo>
                      <a:pt x="216941" y="191110"/>
                      <a:pt x="207302" y="220409"/>
                      <a:pt x="211302" y="235839"/>
                    </a:cubicBezTo>
                    <a:cubicBezTo>
                      <a:pt x="212522" y="240563"/>
                      <a:pt x="214884" y="244183"/>
                      <a:pt x="218351" y="246545"/>
                    </a:cubicBezTo>
                    <a:cubicBezTo>
                      <a:pt x="221094" y="250927"/>
                      <a:pt x="230505" y="263195"/>
                      <a:pt x="248564" y="263347"/>
                    </a:cubicBezTo>
                    <a:lnTo>
                      <a:pt x="248907" y="263347"/>
                    </a:lnTo>
                    <a:cubicBezTo>
                      <a:pt x="266890" y="263347"/>
                      <a:pt x="287236" y="251460"/>
                      <a:pt x="309753" y="227876"/>
                    </a:cubicBezTo>
                    <a:cubicBezTo>
                      <a:pt x="286322" y="280492"/>
                      <a:pt x="283426" y="312534"/>
                      <a:pt x="300761" y="325412"/>
                    </a:cubicBezTo>
                    <a:lnTo>
                      <a:pt x="301562" y="325908"/>
                    </a:lnTo>
                    <a:cubicBezTo>
                      <a:pt x="302362" y="326288"/>
                      <a:pt x="308686" y="329375"/>
                      <a:pt x="319621" y="329375"/>
                    </a:cubicBezTo>
                    <a:cubicBezTo>
                      <a:pt x="339204" y="329337"/>
                      <a:pt x="373608" y="319545"/>
                      <a:pt x="417309" y="266967"/>
                    </a:cubicBezTo>
                    <a:cubicBezTo>
                      <a:pt x="417348" y="266891"/>
                      <a:pt x="417423" y="266814"/>
                      <a:pt x="417462" y="266738"/>
                    </a:cubicBezTo>
                    <a:cubicBezTo>
                      <a:pt x="428206" y="250774"/>
                      <a:pt x="435254" y="235154"/>
                      <a:pt x="437388" y="220256"/>
                    </a:cubicBezTo>
                    <a:cubicBezTo>
                      <a:pt x="362750" y="334252"/>
                      <a:pt x="311772" y="317678"/>
                      <a:pt x="307124" y="315849"/>
                    </a:cubicBezTo>
                    <a:close/>
                    <a:moveTo>
                      <a:pt x="278130" y="101385"/>
                    </a:moveTo>
                    <a:cubicBezTo>
                      <a:pt x="290779" y="113272"/>
                      <a:pt x="307200" y="134798"/>
                      <a:pt x="303009" y="143980"/>
                    </a:cubicBezTo>
                    <a:cubicBezTo>
                      <a:pt x="301752" y="146685"/>
                      <a:pt x="294589" y="155105"/>
                      <a:pt x="254356" y="150876"/>
                    </a:cubicBezTo>
                    <a:cubicBezTo>
                      <a:pt x="253212" y="150381"/>
                      <a:pt x="251460" y="149543"/>
                      <a:pt x="249136" y="148552"/>
                    </a:cubicBezTo>
                    <a:cubicBezTo>
                      <a:pt x="257099" y="132284"/>
                      <a:pt x="266052" y="115367"/>
                      <a:pt x="275006" y="99289"/>
                    </a:cubicBezTo>
                    <a:cubicBezTo>
                      <a:pt x="276034" y="99937"/>
                      <a:pt x="277101" y="100660"/>
                      <a:pt x="278130" y="101385"/>
                    </a:cubicBezTo>
                    <a:close/>
                    <a:moveTo>
                      <a:pt x="180175" y="58903"/>
                    </a:moveTo>
                    <a:cubicBezTo>
                      <a:pt x="206997" y="64123"/>
                      <a:pt x="235534" y="74486"/>
                      <a:pt x="264604" y="92469"/>
                    </a:cubicBezTo>
                    <a:cubicBezTo>
                      <a:pt x="251803" y="111938"/>
                      <a:pt x="240220" y="127978"/>
                      <a:pt x="229781" y="141237"/>
                    </a:cubicBezTo>
                    <a:cubicBezTo>
                      <a:pt x="210579" y="135065"/>
                      <a:pt x="181165" y="128435"/>
                      <a:pt x="142608" y="128931"/>
                    </a:cubicBezTo>
                    <a:cubicBezTo>
                      <a:pt x="150838" y="104089"/>
                      <a:pt x="165506" y="79515"/>
                      <a:pt x="180175" y="58903"/>
                    </a:cubicBezTo>
                    <a:close/>
                    <a:moveTo>
                      <a:pt x="154495" y="201092"/>
                    </a:moveTo>
                    <a:cubicBezTo>
                      <a:pt x="145809" y="201283"/>
                      <a:pt x="141808" y="195949"/>
                      <a:pt x="141123" y="194920"/>
                    </a:cubicBezTo>
                    <a:cubicBezTo>
                      <a:pt x="135179" y="180366"/>
                      <a:pt x="134683" y="164402"/>
                      <a:pt x="137655" y="148095"/>
                    </a:cubicBezTo>
                    <a:cubicBezTo>
                      <a:pt x="171603" y="147066"/>
                      <a:pt x="198920" y="151067"/>
                      <a:pt x="218008" y="155486"/>
                    </a:cubicBezTo>
                    <a:cubicBezTo>
                      <a:pt x="185661" y="192977"/>
                      <a:pt x="165621" y="201016"/>
                      <a:pt x="154495" y="201092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9263"/>
                  </a:gs>
                  <a:gs pos="50000">
                    <a:srgbClr val="FF9D77"/>
                  </a:gs>
                  <a:gs pos="100000">
                    <a:srgbClr val="FFA88C"/>
                  </a:gs>
                </a:gsLst>
                <a:lin ang="0" scaled="1"/>
              </a:gra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3" name="任意多边形: 形状 542">
                <a:extLst>
                  <a:ext uri="{FF2B5EF4-FFF2-40B4-BE49-F238E27FC236}">
                    <a16:creationId xmlns:a16="http://schemas.microsoft.com/office/drawing/2014/main" id="{B3FCF6FF-3463-7B21-3E06-476EA2AB7F0F}"/>
                  </a:ext>
                </a:extLst>
              </p:cNvPr>
              <p:cNvSpPr/>
              <p:nvPr/>
            </p:nvSpPr>
            <p:spPr>
              <a:xfrm>
                <a:off x="6118555" y="4258175"/>
                <a:ext cx="310696" cy="120390"/>
              </a:xfrm>
              <a:custGeom>
                <a:avLst/>
                <a:gdLst>
                  <a:gd name="connsiteX0" fmla="*/ 12535 w 310696"/>
                  <a:gd name="connsiteY0" fmla="*/ 31427 h 120390"/>
                  <a:gd name="connsiteX1" fmla="*/ 283235 w 310696"/>
                  <a:gd name="connsiteY1" fmla="*/ 47543 h 120390"/>
                  <a:gd name="connsiteX2" fmla="*/ 253555 w 310696"/>
                  <a:gd name="connsiteY2" fmla="*/ 108503 h 120390"/>
                  <a:gd name="connsiteX3" fmla="*/ 0 w 310696"/>
                  <a:gd name="connsiteY3" fmla="*/ 120390 h 120390"/>
                  <a:gd name="connsiteX4" fmla="*/ 12535 w 310696"/>
                  <a:gd name="connsiteY4" fmla="*/ 31427 h 1203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0696" h="120390">
                    <a:moveTo>
                      <a:pt x="12535" y="31427"/>
                    </a:moveTo>
                    <a:cubicBezTo>
                      <a:pt x="12535" y="31427"/>
                      <a:pt x="145504" y="-49040"/>
                      <a:pt x="283235" y="47543"/>
                    </a:cubicBezTo>
                    <a:cubicBezTo>
                      <a:pt x="283235" y="47543"/>
                      <a:pt x="361607" y="120352"/>
                      <a:pt x="253555" y="108503"/>
                    </a:cubicBezTo>
                    <a:cubicBezTo>
                      <a:pt x="253555" y="108503"/>
                      <a:pt x="148780" y="61793"/>
                      <a:pt x="0" y="120390"/>
                    </a:cubicBezTo>
                    <a:lnTo>
                      <a:pt x="12535" y="31427"/>
                    </a:lnTo>
                    <a:close/>
                  </a:path>
                </a:pathLst>
              </a:custGeom>
              <a:gradFill>
                <a:gsLst>
                  <a:gs pos="0">
                    <a:srgbClr val="FFAF8C"/>
                  </a:gs>
                  <a:gs pos="50000">
                    <a:srgbClr val="FFB99E"/>
                  </a:gs>
                  <a:gs pos="100000">
                    <a:srgbClr val="FFC3B0"/>
                  </a:gs>
                </a:gsLst>
                <a:lin ang="18826474" scaled="1"/>
              </a:gra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4" name="任意多边形: 形状 543">
                <a:extLst>
                  <a:ext uri="{FF2B5EF4-FFF2-40B4-BE49-F238E27FC236}">
                    <a16:creationId xmlns:a16="http://schemas.microsoft.com/office/drawing/2014/main" id="{89B7D8C8-F328-041D-F163-028CB12BF729}"/>
                  </a:ext>
                </a:extLst>
              </p:cNvPr>
              <p:cNvSpPr/>
              <p:nvPr/>
            </p:nvSpPr>
            <p:spPr>
              <a:xfrm>
                <a:off x="6348565" y="4293870"/>
                <a:ext cx="71969" cy="64791"/>
              </a:xfrm>
              <a:custGeom>
                <a:avLst/>
                <a:gdLst>
                  <a:gd name="connsiteX0" fmla="*/ 13868 w 71969"/>
                  <a:gd name="connsiteY0" fmla="*/ 0 h 64791"/>
                  <a:gd name="connsiteX1" fmla="*/ 0 w 71969"/>
                  <a:gd name="connsiteY1" fmla="*/ 49796 h 64791"/>
                  <a:gd name="connsiteX2" fmla="*/ 69380 w 71969"/>
                  <a:gd name="connsiteY2" fmla="*/ 59588 h 64791"/>
                  <a:gd name="connsiteX3" fmla="*/ 13868 w 71969"/>
                  <a:gd name="connsiteY3" fmla="*/ 0 h 647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1969" h="64791">
                    <a:moveTo>
                      <a:pt x="13868" y="0"/>
                    </a:moveTo>
                    <a:lnTo>
                      <a:pt x="0" y="49796"/>
                    </a:lnTo>
                    <a:cubicBezTo>
                      <a:pt x="0" y="49796"/>
                      <a:pt x="55092" y="75514"/>
                      <a:pt x="69380" y="59588"/>
                    </a:cubicBezTo>
                    <a:cubicBezTo>
                      <a:pt x="69380" y="59588"/>
                      <a:pt x="90182" y="32385"/>
                      <a:pt x="13868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9263"/>
                  </a:gs>
                  <a:gs pos="50000">
                    <a:srgbClr val="FF9D77"/>
                  </a:gs>
                  <a:gs pos="100000">
                    <a:srgbClr val="FFA88C"/>
                  </a:gs>
                </a:gsLst>
                <a:lin ang="0" scaled="1"/>
              </a:gra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545" name="任意多边形: 形状 544">
              <a:extLst>
                <a:ext uri="{FF2B5EF4-FFF2-40B4-BE49-F238E27FC236}">
                  <a16:creationId xmlns:a16="http://schemas.microsoft.com/office/drawing/2014/main" id="{85AF3960-0870-6FD5-C335-C5D597D953EF}"/>
                </a:ext>
              </a:extLst>
            </p:cNvPr>
            <p:cNvSpPr/>
            <p:nvPr/>
          </p:nvSpPr>
          <p:spPr>
            <a:xfrm>
              <a:off x="5733021" y="4476788"/>
              <a:ext cx="807034" cy="575233"/>
            </a:xfrm>
            <a:custGeom>
              <a:avLst/>
              <a:gdLst>
                <a:gd name="connsiteX0" fmla="*/ 807034 w 807034"/>
                <a:gd name="connsiteY0" fmla="*/ 0 h 575233"/>
                <a:gd name="connsiteX1" fmla="*/ 612000 w 807034"/>
                <a:gd name="connsiteY1" fmla="*/ 161849 h 575233"/>
                <a:gd name="connsiteX2" fmla="*/ 473812 w 807034"/>
                <a:gd name="connsiteY2" fmla="*/ 239497 h 575233"/>
                <a:gd name="connsiteX3" fmla="*/ 221818 w 807034"/>
                <a:gd name="connsiteY3" fmla="*/ 575234 h 575233"/>
                <a:gd name="connsiteX4" fmla="*/ 28385 w 807034"/>
                <a:gd name="connsiteY4" fmla="*/ 284798 h 575233"/>
                <a:gd name="connsiteX5" fmla="*/ 0 w 807034"/>
                <a:gd name="connsiteY5" fmla="*/ 239497 h 575233"/>
                <a:gd name="connsiteX6" fmla="*/ 56769 w 807034"/>
                <a:gd name="connsiteY6" fmla="*/ 193472 h 575233"/>
                <a:gd name="connsiteX7" fmla="*/ 685838 w 807034"/>
                <a:gd name="connsiteY7" fmla="*/ 53912 h 575233"/>
                <a:gd name="connsiteX8" fmla="*/ 690486 w 807034"/>
                <a:gd name="connsiteY8" fmla="*/ 58445 h 575233"/>
                <a:gd name="connsiteX9" fmla="*/ 691287 w 807034"/>
                <a:gd name="connsiteY9" fmla="*/ 58941 h 575233"/>
                <a:gd name="connsiteX10" fmla="*/ 709346 w 807034"/>
                <a:gd name="connsiteY10" fmla="*/ 62408 h 575233"/>
                <a:gd name="connsiteX11" fmla="*/ 807034 w 807034"/>
                <a:gd name="connsiteY11" fmla="*/ 0 h 5752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07034" h="575233">
                  <a:moveTo>
                    <a:pt x="807034" y="0"/>
                  </a:moveTo>
                  <a:cubicBezTo>
                    <a:pt x="769125" y="56121"/>
                    <a:pt x="685838" y="116014"/>
                    <a:pt x="612000" y="161849"/>
                  </a:cubicBezTo>
                  <a:cubicBezTo>
                    <a:pt x="538163" y="207683"/>
                    <a:pt x="473812" y="239497"/>
                    <a:pt x="473812" y="239497"/>
                  </a:cubicBezTo>
                  <a:lnTo>
                    <a:pt x="221818" y="575234"/>
                  </a:lnTo>
                  <a:lnTo>
                    <a:pt x="28385" y="284798"/>
                  </a:lnTo>
                  <a:lnTo>
                    <a:pt x="0" y="239497"/>
                  </a:lnTo>
                  <a:lnTo>
                    <a:pt x="56769" y="193472"/>
                  </a:lnTo>
                  <a:cubicBezTo>
                    <a:pt x="200292" y="196825"/>
                    <a:pt x="481013" y="184137"/>
                    <a:pt x="685838" y="53912"/>
                  </a:cubicBezTo>
                  <a:cubicBezTo>
                    <a:pt x="687172" y="55626"/>
                    <a:pt x="688734" y="57150"/>
                    <a:pt x="690486" y="58445"/>
                  </a:cubicBezTo>
                  <a:lnTo>
                    <a:pt x="691287" y="58941"/>
                  </a:lnTo>
                  <a:cubicBezTo>
                    <a:pt x="692087" y="59321"/>
                    <a:pt x="698411" y="62408"/>
                    <a:pt x="709346" y="62408"/>
                  </a:cubicBezTo>
                  <a:cubicBezTo>
                    <a:pt x="728929" y="62370"/>
                    <a:pt x="763333" y="52578"/>
                    <a:pt x="807034" y="0"/>
                  </a:cubicBezTo>
                  <a:close/>
                </a:path>
              </a:pathLst>
            </a:custGeom>
            <a:gradFill>
              <a:gsLst>
                <a:gs pos="0">
                  <a:srgbClr val="FF9263"/>
                </a:gs>
                <a:gs pos="50000">
                  <a:srgbClr val="FF9D77"/>
                </a:gs>
                <a:gs pos="100000">
                  <a:srgbClr val="FFA88C"/>
                </a:gs>
              </a:gsLst>
              <a:lin ang="17524823" scaled="1"/>
            </a:gradFill>
            <a:ln w="38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6" name="任意多边形: 形状 545">
              <a:extLst>
                <a:ext uri="{FF2B5EF4-FFF2-40B4-BE49-F238E27FC236}">
                  <a16:creationId xmlns:a16="http://schemas.microsoft.com/office/drawing/2014/main" id="{6CEB3088-66D0-3E19-355B-773416396219}"/>
                </a:ext>
              </a:extLst>
            </p:cNvPr>
            <p:cNvSpPr/>
            <p:nvPr/>
          </p:nvSpPr>
          <p:spPr>
            <a:xfrm>
              <a:off x="2832277" y="2229954"/>
              <a:ext cx="2096033" cy="1724406"/>
            </a:xfrm>
            <a:custGeom>
              <a:avLst/>
              <a:gdLst>
                <a:gd name="connsiteX0" fmla="*/ 2096034 w 2096033"/>
                <a:gd name="connsiteY0" fmla="*/ 1022528 h 1724406"/>
                <a:gd name="connsiteX1" fmla="*/ 1739608 w 2096033"/>
                <a:gd name="connsiteY1" fmla="*/ 554469 h 1724406"/>
                <a:gd name="connsiteX2" fmla="*/ 1249947 w 2096033"/>
                <a:gd name="connsiteY2" fmla="*/ 0 h 1724406"/>
                <a:gd name="connsiteX3" fmla="*/ 306629 w 2096033"/>
                <a:gd name="connsiteY3" fmla="*/ 298818 h 1724406"/>
                <a:gd name="connsiteX4" fmla="*/ 117577 w 2096033"/>
                <a:gd name="connsiteY4" fmla="*/ 1312774 h 1724406"/>
                <a:gd name="connsiteX5" fmla="*/ 0 w 2096033"/>
                <a:gd name="connsiteY5" fmla="*/ 1312774 h 1724406"/>
                <a:gd name="connsiteX6" fmla="*/ 0 w 2096033"/>
                <a:gd name="connsiteY6" fmla="*/ 1448981 h 1724406"/>
                <a:gd name="connsiteX7" fmla="*/ 85649 w 2096033"/>
                <a:gd name="connsiteY7" fmla="*/ 1448981 h 1724406"/>
                <a:gd name="connsiteX8" fmla="*/ 439103 w 2096033"/>
                <a:gd name="connsiteY8" fmla="*/ 1699717 h 1724406"/>
                <a:gd name="connsiteX9" fmla="*/ 116091 w 2096033"/>
                <a:gd name="connsiteY9" fmla="*/ 1448981 h 1724406"/>
                <a:gd name="connsiteX10" fmla="*/ 150990 w 2096033"/>
                <a:gd name="connsiteY10" fmla="*/ 1448981 h 1724406"/>
                <a:gd name="connsiteX11" fmla="*/ 143332 w 2096033"/>
                <a:gd name="connsiteY11" fmla="*/ 1452753 h 1724406"/>
                <a:gd name="connsiteX12" fmla="*/ 385801 w 2096033"/>
                <a:gd name="connsiteY12" fmla="*/ 1616659 h 1724406"/>
                <a:gd name="connsiteX13" fmla="*/ 598894 w 2096033"/>
                <a:gd name="connsiteY13" fmla="*/ 1690383 h 1724406"/>
                <a:gd name="connsiteX14" fmla="*/ 580225 w 2096033"/>
                <a:gd name="connsiteY14" fmla="*/ 1600276 h 1724406"/>
                <a:gd name="connsiteX15" fmla="*/ 767448 w 2096033"/>
                <a:gd name="connsiteY15" fmla="*/ 1616393 h 1724406"/>
                <a:gd name="connsiteX16" fmla="*/ 997877 w 2096033"/>
                <a:gd name="connsiteY16" fmla="*/ 1616393 h 1724406"/>
                <a:gd name="connsiteX17" fmla="*/ 1267892 w 2096033"/>
                <a:gd name="connsiteY17" fmla="*/ 1564272 h 1724406"/>
                <a:gd name="connsiteX18" fmla="*/ 1217486 w 2096033"/>
                <a:gd name="connsiteY18" fmla="*/ 1656169 h 1724406"/>
                <a:gd name="connsiteX19" fmla="*/ 1748447 w 2096033"/>
                <a:gd name="connsiteY19" fmla="*/ 1538631 h 1724406"/>
                <a:gd name="connsiteX20" fmla="*/ 1815656 w 2096033"/>
                <a:gd name="connsiteY20" fmla="*/ 1538631 h 1724406"/>
                <a:gd name="connsiteX21" fmla="*/ 1682382 w 2096033"/>
                <a:gd name="connsiteY21" fmla="*/ 1620165 h 1724406"/>
                <a:gd name="connsiteX22" fmla="*/ 1441056 w 2096033"/>
                <a:gd name="connsiteY22" fmla="*/ 1724406 h 1724406"/>
                <a:gd name="connsiteX23" fmla="*/ 1849374 w 2096033"/>
                <a:gd name="connsiteY23" fmla="*/ 1538631 h 1724406"/>
                <a:gd name="connsiteX24" fmla="*/ 1902523 w 2096033"/>
                <a:gd name="connsiteY24" fmla="*/ 1538631 h 1724406"/>
                <a:gd name="connsiteX25" fmla="*/ 1902523 w 2096033"/>
                <a:gd name="connsiteY25" fmla="*/ 1391069 h 1724406"/>
                <a:gd name="connsiteX26" fmla="*/ 1848574 w 2096033"/>
                <a:gd name="connsiteY26" fmla="*/ 1391069 h 1724406"/>
                <a:gd name="connsiteX27" fmla="*/ 2096034 w 2096033"/>
                <a:gd name="connsiteY27" fmla="*/ 1022528 h 17244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096033" h="1724406">
                  <a:moveTo>
                    <a:pt x="2096034" y="1022528"/>
                  </a:moveTo>
                  <a:lnTo>
                    <a:pt x="1739608" y="554469"/>
                  </a:lnTo>
                  <a:lnTo>
                    <a:pt x="1249947" y="0"/>
                  </a:lnTo>
                  <a:lnTo>
                    <a:pt x="306629" y="298818"/>
                  </a:lnTo>
                  <a:lnTo>
                    <a:pt x="117577" y="1312774"/>
                  </a:lnTo>
                  <a:lnTo>
                    <a:pt x="0" y="1312774"/>
                  </a:lnTo>
                  <a:lnTo>
                    <a:pt x="0" y="1448981"/>
                  </a:lnTo>
                  <a:lnTo>
                    <a:pt x="85649" y="1448981"/>
                  </a:lnTo>
                  <a:cubicBezTo>
                    <a:pt x="156134" y="1580769"/>
                    <a:pt x="291351" y="1680591"/>
                    <a:pt x="439103" y="1699717"/>
                  </a:cubicBezTo>
                  <a:cubicBezTo>
                    <a:pt x="309944" y="1645272"/>
                    <a:pt x="199225" y="1558976"/>
                    <a:pt x="116091" y="1448981"/>
                  </a:cubicBezTo>
                  <a:lnTo>
                    <a:pt x="150990" y="1448981"/>
                  </a:lnTo>
                  <a:lnTo>
                    <a:pt x="143332" y="1452753"/>
                  </a:lnTo>
                  <a:lnTo>
                    <a:pt x="385801" y="1616659"/>
                  </a:lnTo>
                  <a:cubicBezTo>
                    <a:pt x="385801" y="1616659"/>
                    <a:pt x="470306" y="1694307"/>
                    <a:pt x="598894" y="1690383"/>
                  </a:cubicBezTo>
                  <a:cubicBezTo>
                    <a:pt x="598894" y="1690383"/>
                    <a:pt x="569709" y="1643139"/>
                    <a:pt x="580225" y="1600276"/>
                  </a:cubicBezTo>
                  <a:cubicBezTo>
                    <a:pt x="633755" y="1607706"/>
                    <a:pt x="695820" y="1613497"/>
                    <a:pt x="767448" y="1616393"/>
                  </a:cubicBezTo>
                  <a:lnTo>
                    <a:pt x="997877" y="1616393"/>
                  </a:lnTo>
                  <a:cubicBezTo>
                    <a:pt x="997877" y="1616393"/>
                    <a:pt x="1120292" y="1645196"/>
                    <a:pt x="1267892" y="1564272"/>
                  </a:cubicBezTo>
                  <a:cubicBezTo>
                    <a:pt x="1267892" y="1564272"/>
                    <a:pt x="1289495" y="1598562"/>
                    <a:pt x="1217486" y="1656169"/>
                  </a:cubicBezTo>
                  <a:cubicBezTo>
                    <a:pt x="1217486" y="1656169"/>
                    <a:pt x="1389698" y="1778127"/>
                    <a:pt x="1748447" y="1538631"/>
                  </a:cubicBezTo>
                  <a:lnTo>
                    <a:pt x="1815656" y="1538631"/>
                  </a:lnTo>
                  <a:cubicBezTo>
                    <a:pt x="1772641" y="1568006"/>
                    <a:pt x="1728673" y="1595514"/>
                    <a:pt x="1682382" y="1620165"/>
                  </a:cubicBezTo>
                  <a:cubicBezTo>
                    <a:pt x="1605001" y="1662189"/>
                    <a:pt x="1524419" y="1694460"/>
                    <a:pt x="1441056" y="1724406"/>
                  </a:cubicBezTo>
                  <a:cubicBezTo>
                    <a:pt x="1590561" y="1717091"/>
                    <a:pt x="1742770" y="1646606"/>
                    <a:pt x="1849374" y="1538631"/>
                  </a:cubicBezTo>
                  <a:lnTo>
                    <a:pt x="1902523" y="1538631"/>
                  </a:lnTo>
                  <a:lnTo>
                    <a:pt x="1902523" y="1391069"/>
                  </a:lnTo>
                  <a:lnTo>
                    <a:pt x="1848574" y="1391069"/>
                  </a:lnTo>
                  <a:lnTo>
                    <a:pt x="2096034" y="1022528"/>
                  </a:lnTo>
                  <a:close/>
                </a:path>
              </a:pathLst>
            </a:custGeom>
            <a:gradFill>
              <a:gsLst>
                <a:gs pos="535">
                  <a:srgbClr val="6E260E"/>
                </a:gs>
                <a:gs pos="100000">
                  <a:srgbClr val="CC3C10"/>
                </a:gs>
              </a:gsLst>
              <a:lin ang="17117177" scaled="1"/>
            </a:gradFill>
            <a:ln w="38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7" name="任意多边形: 形状 546">
              <a:extLst>
                <a:ext uri="{FF2B5EF4-FFF2-40B4-BE49-F238E27FC236}">
                  <a16:creationId xmlns:a16="http://schemas.microsoft.com/office/drawing/2014/main" id="{663F8DDA-482B-8E66-CFBD-EF8CF2B66949}"/>
                </a:ext>
              </a:extLst>
            </p:cNvPr>
            <p:cNvSpPr/>
            <p:nvPr/>
          </p:nvSpPr>
          <p:spPr>
            <a:xfrm>
              <a:off x="2572131" y="4010000"/>
              <a:ext cx="3516934" cy="2847999"/>
            </a:xfrm>
            <a:custGeom>
              <a:avLst/>
              <a:gdLst>
                <a:gd name="connsiteX0" fmla="*/ 3516935 w 3516934"/>
                <a:gd name="connsiteY0" fmla="*/ 1029944 h 2847999"/>
                <a:gd name="connsiteX1" fmla="*/ 2529002 w 3516934"/>
                <a:gd name="connsiteY1" fmla="*/ 1797507 h 2847999"/>
                <a:gd name="connsiteX2" fmla="*/ 2239480 w 3516934"/>
                <a:gd name="connsiteY2" fmla="*/ 1689150 h 2847999"/>
                <a:gd name="connsiteX3" fmla="*/ 2069325 w 3516934"/>
                <a:gd name="connsiteY3" fmla="*/ 1553781 h 2847999"/>
                <a:gd name="connsiteX4" fmla="*/ 1989239 w 3516934"/>
                <a:gd name="connsiteY4" fmla="*/ 1470151 h 2847999"/>
                <a:gd name="connsiteX5" fmla="*/ 2002079 w 3516934"/>
                <a:gd name="connsiteY5" fmla="*/ 2016353 h 2847999"/>
                <a:gd name="connsiteX6" fmla="*/ 2225154 w 3516934"/>
                <a:gd name="connsiteY6" fmla="*/ 2814433 h 2847999"/>
                <a:gd name="connsiteX7" fmla="*/ 2232241 w 3516934"/>
                <a:gd name="connsiteY7" fmla="*/ 2830588 h 2847999"/>
                <a:gd name="connsiteX8" fmla="*/ 2239937 w 3516934"/>
                <a:gd name="connsiteY8" fmla="*/ 2848000 h 2847999"/>
                <a:gd name="connsiteX9" fmla="*/ 0 w 3516934"/>
                <a:gd name="connsiteY9" fmla="*/ 2848000 h 2847999"/>
                <a:gd name="connsiteX10" fmla="*/ 349225 w 3516934"/>
                <a:gd name="connsiteY10" fmla="*/ 149186 h 2847999"/>
                <a:gd name="connsiteX11" fmla="*/ 919429 w 3516934"/>
                <a:gd name="connsiteY11" fmla="*/ 3720 h 2847999"/>
                <a:gd name="connsiteX12" fmla="*/ 1268806 w 3516934"/>
                <a:gd name="connsiteY12" fmla="*/ 4825 h 2847999"/>
                <a:gd name="connsiteX13" fmla="*/ 1633919 w 3516934"/>
                <a:gd name="connsiteY13" fmla="*/ 63004 h 2847999"/>
                <a:gd name="connsiteX14" fmla="*/ 1841221 w 3516934"/>
                <a:gd name="connsiteY14" fmla="*/ 173989 h 2847999"/>
                <a:gd name="connsiteX15" fmla="*/ 1841259 w 3516934"/>
                <a:gd name="connsiteY15" fmla="*/ 174028 h 2847999"/>
                <a:gd name="connsiteX16" fmla="*/ 1955673 w 3516934"/>
                <a:gd name="connsiteY16" fmla="*/ 259714 h 2847999"/>
                <a:gd name="connsiteX17" fmla="*/ 2104873 w 3516934"/>
                <a:gd name="connsiteY17" fmla="*/ 400151 h 2847999"/>
                <a:gd name="connsiteX18" fmla="*/ 2300021 w 3516934"/>
                <a:gd name="connsiteY18" fmla="*/ 639419 h 2847999"/>
                <a:gd name="connsiteX19" fmla="*/ 2375459 w 3516934"/>
                <a:gd name="connsiteY19" fmla="*/ 751318 h 2847999"/>
                <a:gd name="connsiteX20" fmla="*/ 2609164 w 3516934"/>
                <a:gd name="connsiteY20" fmla="*/ 1029944 h 2847999"/>
                <a:gd name="connsiteX21" fmla="*/ 3184360 w 3516934"/>
                <a:gd name="connsiteY21" fmla="*/ 634504 h 2847999"/>
                <a:gd name="connsiteX22" fmla="*/ 3389567 w 3516934"/>
                <a:gd name="connsiteY22" fmla="*/ 945171 h 2847999"/>
                <a:gd name="connsiteX23" fmla="*/ 3516935 w 3516934"/>
                <a:gd name="connsiteY23" fmla="*/ 1029944 h 2847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3516934" h="2847999">
                  <a:moveTo>
                    <a:pt x="3516935" y="1029944"/>
                  </a:moveTo>
                  <a:cubicBezTo>
                    <a:pt x="3516935" y="1029944"/>
                    <a:pt x="2924442" y="1734604"/>
                    <a:pt x="2529002" y="1797507"/>
                  </a:cubicBezTo>
                  <a:cubicBezTo>
                    <a:pt x="2529002" y="1797507"/>
                    <a:pt x="2390051" y="1778419"/>
                    <a:pt x="2239480" y="1689150"/>
                  </a:cubicBezTo>
                  <a:cubicBezTo>
                    <a:pt x="2182101" y="1655203"/>
                    <a:pt x="2123046" y="1611007"/>
                    <a:pt x="2069325" y="1553781"/>
                  </a:cubicBezTo>
                  <a:cubicBezTo>
                    <a:pt x="2055571" y="1539188"/>
                    <a:pt x="2002117" y="1486496"/>
                    <a:pt x="1989239" y="1470151"/>
                  </a:cubicBezTo>
                  <a:cubicBezTo>
                    <a:pt x="1989239" y="1470151"/>
                    <a:pt x="1957883" y="1684388"/>
                    <a:pt x="2002079" y="2016353"/>
                  </a:cubicBezTo>
                  <a:cubicBezTo>
                    <a:pt x="2031682" y="2239086"/>
                    <a:pt x="2095309" y="2514815"/>
                    <a:pt x="2225154" y="2814433"/>
                  </a:cubicBezTo>
                  <a:cubicBezTo>
                    <a:pt x="2227440" y="2819806"/>
                    <a:pt x="2229803" y="2825178"/>
                    <a:pt x="2232241" y="2830588"/>
                  </a:cubicBezTo>
                  <a:cubicBezTo>
                    <a:pt x="2234756" y="2836379"/>
                    <a:pt x="2237346" y="2842170"/>
                    <a:pt x="2239937" y="2848000"/>
                  </a:cubicBezTo>
                  <a:lnTo>
                    <a:pt x="0" y="2848000"/>
                  </a:lnTo>
                  <a:cubicBezTo>
                    <a:pt x="304952" y="1811070"/>
                    <a:pt x="-140475" y="745375"/>
                    <a:pt x="349225" y="149186"/>
                  </a:cubicBezTo>
                  <a:cubicBezTo>
                    <a:pt x="449275" y="27418"/>
                    <a:pt x="753047" y="12293"/>
                    <a:pt x="919429" y="3720"/>
                  </a:cubicBezTo>
                  <a:lnTo>
                    <a:pt x="1268806" y="4825"/>
                  </a:lnTo>
                  <a:cubicBezTo>
                    <a:pt x="1268806" y="4825"/>
                    <a:pt x="1416101" y="-24855"/>
                    <a:pt x="1633919" y="63004"/>
                  </a:cubicBezTo>
                  <a:cubicBezTo>
                    <a:pt x="1697622" y="88722"/>
                    <a:pt x="1767383" y="124498"/>
                    <a:pt x="1841221" y="173989"/>
                  </a:cubicBezTo>
                  <a:cubicBezTo>
                    <a:pt x="1841221" y="173989"/>
                    <a:pt x="1841221" y="174028"/>
                    <a:pt x="1841259" y="174028"/>
                  </a:cubicBezTo>
                  <a:cubicBezTo>
                    <a:pt x="1878444" y="198945"/>
                    <a:pt x="1916659" y="227329"/>
                    <a:pt x="1955673" y="259714"/>
                  </a:cubicBezTo>
                  <a:cubicBezTo>
                    <a:pt x="2004327" y="300100"/>
                    <a:pt x="2054238" y="346582"/>
                    <a:pt x="2104873" y="400151"/>
                  </a:cubicBezTo>
                  <a:cubicBezTo>
                    <a:pt x="2169033" y="467969"/>
                    <a:pt x="2234413" y="547102"/>
                    <a:pt x="2300021" y="639419"/>
                  </a:cubicBezTo>
                  <a:cubicBezTo>
                    <a:pt x="2325167" y="674737"/>
                    <a:pt x="2350313" y="712038"/>
                    <a:pt x="2375459" y="751318"/>
                  </a:cubicBezTo>
                  <a:lnTo>
                    <a:pt x="2609164" y="1029944"/>
                  </a:lnTo>
                  <a:cubicBezTo>
                    <a:pt x="2609164" y="1029944"/>
                    <a:pt x="2896362" y="849578"/>
                    <a:pt x="3184360" y="634504"/>
                  </a:cubicBezTo>
                  <a:cubicBezTo>
                    <a:pt x="3184360" y="634504"/>
                    <a:pt x="3227603" y="807554"/>
                    <a:pt x="3389567" y="945171"/>
                  </a:cubicBezTo>
                  <a:cubicBezTo>
                    <a:pt x="3425800" y="976033"/>
                    <a:pt x="3467976" y="1005027"/>
                    <a:pt x="3516935" y="1029944"/>
                  </a:cubicBez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50000">
                  <a:srgbClr val="FFC2C2"/>
                </a:gs>
                <a:gs pos="100000">
                  <a:srgbClr val="FF8585"/>
                </a:gs>
              </a:gsLst>
              <a:lin ang="7281714" scaled="1"/>
            </a:gradFill>
            <a:ln w="38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8" name="任意多边形: 形状 547">
              <a:extLst>
                <a:ext uri="{FF2B5EF4-FFF2-40B4-BE49-F238E27FC236}">
                  <a16:creationId xmlns:a16="http://schemas.microsoft.com/office/drawing/2014/main" id="{0F9E7C56-692E-7272-051B-1E5B280816E7}"/>
                </a:ext>
              </a:extLst>
            </p:cNvPr>
            <p:cNvSpPr/>
            <p:nvPr/>
          </p:nvSpPr>
          <p:spPr>
            <a:xfrm>
              <a:off x="4206049" y="4073004"/>
              <a:ext cx="1883016" cy="2784995"/>
            </a:xfrm>
            <a:custGeom>
              <a:avLst/>
              <a:gdLst>
                <a:gd name="connsiteX0" fmla="*/ 1883017 w 1883016"/>
                <a:gd name="connsiteY0" fmla="*/ 966940 h 2784995"/>
                <a:gd name="connsiteX1" fmla="*/ 895083 w 1883016"/>
                <a:gd name="connsiteY1" fmla="*/ 1734503 h 2784995"/>
                <a:gd name="connsiteX2" fmla="*/ 584682 w 1883016"/>
                <a:gd name="connsiteY2" fmla="*/ 1613383 h 2784995"/>
                <a:gd name="connsiteX3" fmla="*/ 583311 w 1883016"/>
                <a:gd name="connsiteY3" fmla="*/ 1612506 h 2784995"/>
                <a:gd name="connsiteX4" fmla="*/ 574662 w 1883016"/>
                <a:gd name="connsiteY4" fmla="*/ 1606906 h 2784995"/>
                <a:gd name="connsiteX5" fmla="*/ 572224 w 1883016"/>
                <a:gd name="connsiteY5" fmla="*/ 1605343 h 2784995"/>
                <a:gd name="connsiteX6" fmla="*/ 564528 w 1883016"/>
                <a:gd name="connsiteY6" fmla="*/ 1600200 h 2784995"/>
                <a:gd name="connsiteX7" fmla="*/ 561442 w 1883016"/>
                <a:gd name="connsiteY7" fmla="*/ 1598104 h 2784995"/>
                <a:gd name="connsiteX8" fmla="*/ 554317 w 1883016"/>
                <a:gd name="connsiteY8" fmla="*/ 1593189 h 2784995"/>
                <a:gd name="connsiteX9" fmla="*/ 550850 w 1883016"/>
                <a:gd name="connsiteY9" fmla="*/ 1590751 h 2784995"/>
                <a:gd name="connsiteX10" fmla="*/ 543725 w 1883016"/>
                <a:gd name="connsiteY10" fmla="*/ 1585684 h 2784995"/>
                <a:gd name="connsiteX11" fmla="*/ 540372 w 1883016"/>
                <a:gd name="connsiteY11" fmla="*/ 1583245 h 2784995"/>
                <a:gd name="connsiteX12" fmla="*/ 530390 w 1883016"/>
                <a:gd name="connsiteY12" fmla="*/ 1575854 h 2784995"/>
                <a:gd name="connsiteX13" fmla="*/ 525475 w 1883016"/>
                <a:gd name="connsiteY13" fmla="*/ 1572082 h 2784995"/>
                <a:gd name="connsiteX14" fmla="*/ 520179 w 1883016"/>
                <a:gd name="connsiteY14" fmla="*/ 1568005 h 2784995"/>
                <a:gd name="connsiteX15" fmla="*/ 514921 w 1883016"/>
                <a:gd name="connsiteY15" fmla="*/ 1563853 h 2784995"/>
                <a:gd name="connsiteX16" fmla="*/ 509968 w 1883016"/>
                <a:gd name="connsiteY16" fmla="*/ 1559890 h 2784995"/>
                <a:gd name="connsiteX17" fmla="*/ 504711 w 1883016"/>
                <a:gd name="connsiteY17" fmla="*/ 1555585 h 2784995"/>
                <a:gd name="connsiteX18" fmla="*/ 499758 w 1883016"/>
                <a:gd name="connsiteY18" fmla="*/ 1551508 h 2784995"/>
                <a:gd name="connsiteX19" fmla="*/ 494614 w 1883016"/>
                <a:gd name="connsiteY19" fmla="*/ 1547127 h 2784995"/>
                <a:gd name="connsiteX20" fmla="*/ 489585 w 1883016"/>
                <a:gd name="connsiteY20" fmla="*/ 1542821 h 2784995"/>
                <a:gd name="connsiteX21" fmla="*/ 484556 w 1883016"/>
                <a:gd name="connsiteY21" fmla="*/ 1538402 h 2784995"/>
                <a:gd name="connsiteX22" fmla="*/ 479412 w 1883016"/>
                <a:gd name="connsiteY22" fmla="*/ 1533830 h 2784995"/>
                <a:gd name="connsiteX23" fmla="*/ 474574 w 1883016"/>
                <a:gd name="connsiteY23" fmla="*/ 1529448 h 2784995"/>
                <a:gd name="connsiteX24" fmla="*/ 469278 w 1883016"/>
                <a:gd name="connsiteY24" fmla="*/ 1524534 h 2784995"/>
                <a:gd name="connsiteX25" fmla="*/ 464667 w 1883016"/>
                <a:gd name="connsiteY25" fmla="*/ 1520190 h 2784995"/>
                <a:gd name="connsiteX26" fmla="*/ 459067 w 1883016"/>
                <a:gd name="connsiteY26" fmla="*/ 1514780 h 2784995"/>
                <a:gd name="connsiteX27" fmla="*/ 454838 w 1883016"/>
                <a:gd name="connsiteY27" fmla="*/ 1510665 h 2784995"/>
                <a:gd name="connsiteX28" fmla="*/ 448513 w 1883016"/>
                <a:gd name="connsiteY28" fmla="*/ 1504340 h 2784995"/>
                <a:gd name="connsiteX29" fmla="*/ 445084 w 1883016"/>
                <a:gd name="connsiteY29" fmla="*/ 1500873 h 2784995"/>
                <a:gd name="connsiteX30" fmla="*/ 435407 w 1883016"/>
                <a:gd name="connsiteY30" fmla="*/ 1490777 h 2784995"/>
                <a:gd name="connsiteX31" fmla="*/ 355321 w 1883016"/>
                <a:gd name="connsiteY31" fmla="*/ 1407147 h 2784995"/>
                <a:gd name="connsiteX32" fmla="*/ 368160 w 1883016"/>
                <a:gd name="connsiteY32" fmla="*/ 1953349 h 2784995"/>
                <a:gd name="connsiteX33" fmla="*/ 591236 w 1883016"/>
                <a:gd name="connsiteY33" fmla="*/ 2751429 h 2784995"/>
                <a:gd name="connsiteX34" fmla="*/ 598322 w 1883016"/>
                <a:gd name="connsiteY34" fmla="*/ 2767584 h 2784995"/>
                <a:gd name="connsiteX35" fmla="*/ 606019 w 1883016"/>
                <a:gd name="connsiteY35" fmla="*/ 2784996 h 2784995"/>
                <a:gd name="connsiteX36" fmla="*/ 47625 w 1883016"/>
                <a:gd name="connsiteY36" fmla="*/ 2784996 h 2784995"/>
                <a:gd name="connsiteX37" fmla="*/ 232220 w 1883016"/>
                <a:gd name="connsiteY37" fmla="*/ 1459802 h 2784995"/>
                <a:gd name="connsiteX38" fmla="*/ 0 w 1883016"/>
                <a:gd name="connsiteY38" fmla="*/ 0 h 2784995"/>
                <a:gd name="connsiteX39" fmla="*/ 207302 w 1883016"/>
                <a:gd name="connsiteY39" fmla="*/ 110985 h 2784995"/>
                <a:gd name="connsiteX40" fmla="*/ 207340 w 1883016"/>
                <a:gd name="connsiteY40" fmla="*/ 111023 h 2784995"/>
                <a:gd name="connsiteX41" fmla="*/ 321755 w 1883016"/>
                <a:gd name="connsiteY41" fmla="*/ 196710 h 2784995"/>
                <a:gd name="connsiteX42" fmla="*/ 470954 w 1883016"/>
                <a:gd name="connsiteY42" fmla="*/ 337147 h 2784995"/>
                <a:gd name="connsiteX43" fmla="*/ 666102 w 1883016"/>
                <a:gd name="connsiteY43" fmla="*/ 576415 h 2784995"/>
                <a:gd name="connsiteX44" fmla="*/ 665378 w 1883016"/>
                <a:gd name="connsiteY44" fmla="*/ 1289494 h 2784995"/>
                <a:gd name="connsiteX45" fmla="*/ 1755648 w 1883016"/>
                <a:gd name="connsiteY45" fmla="*/ 882167 h 2784995"/>
                <a:gd name="connsiteX46" fmla="*/ 1883017 w 1883016"/>
                <a:gd name="connsiteY46" fmla="*/ 966940 h 27849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1883016" h="2784995">
                  <a:moveTo>
                    <a:pt x="1883017" y="966940"/>
                  </a:moveTo>
                  <a:cubicBezTo>
                    <a:pt x="1883017" y="966940"/>
                    <a:pt x="1290523" y="1671599"/>
                    <a:pt x="895083" y="1734503"/>
                  </a:cubicBezTo>
                  <a:cubicBezTo>
                    <a:pt x="895083" y="1734503"/>
                    <a:pt x="743026" y="1713586"/>
                    <a:pt x="584682" y="1613383"/>
                  </a:cubicBezTo>
                  <a:cubicBezTo>
                    <a:pt x="584225" y="1613078"/>
                    <a:pt x="583768" y="1612811"/>
                    <a:pt x="583311" y="1612506"/>
                  </a:cubicBezTo>
                  <a:cubicBezTo>
                    <a:pt x="580415" y="1610678"/>
                    <a:pt x="577558" y="1608811"/>
                    <a:pt x="574662" y="1606906"/>
                  </a:cubicBezTo>
                  <a:cubicBezTo>
                    <a:pt x="573824" y="1606372"/>
                    <a:pt x="573024" y="1605877"/>
                    <a:pt x="572224" y="1605343"/>
                  </a:cubicBezTo>
                  <a:cubicBezTo>
                    <a:pt x="569671" y="1603629"/>
                    <a:pt x="567118" y="1601914"/>
                    <a:pt x="564528" y="1600200"/>
                  </a:cubicBezTo>
                  <a:cubicBezTo>
                    <a:pt x="563499" y="1599514"/>
                    <a:pt x="562470" y="1598829"/>
                    <a:pt x="561442" y="1598104"/>
                  </a:cubicBezTo>
                  <a:cubicBezTo>
                    <a:pt x="559079" y="1596504"/>
                    <a:pt x="556717" y="1594828"/>
                    <a:pt x="554317" y="1593189"/>
                  </a:cubicBezTo>
                  <a:cubicBezTo>
                    <a:pt x="553174" y="1592389"/>
                    <a:pt x="551993" y="1591589"/>
                    <a:pt x="550850" y="1590751"/>
                  </a:cubicBezTo>
                  <a:cubicBezTo>
                    <a:pt x="548450" y="1589075"/>
                    <a:pt x="546087" y="1587399"/>
                    <a:pt x="543725" y="1585684"/>
                  </a:cubicBezTo>
                  <a:cubicBezTo>
                    <a:pt x="542620" y="1584884"/>
                    <a:pt x="541477" y="1584084"/>
                    <a:pt x="540372" y="1583245"/>
                  </a:cubicBezTo>
                  <a:cubicBezTo>
                    <a:pt x="537020" y="1580845"/>
                    <a:pt x="533705" y="1578369"/>
                    <a:pt x="530390" y="1575854"/>
                  </a:cubicBezTo>
                  <a:lnTo>
                    <a:pt x="525475" y="1572082"/>
                  </a:lnTo>
                  <a:cubicBezTo>
                    <a:pt x="523685" y="1570711"/>
                    <a:pt x="521932" y="1569377"/>
                    <a:pt x="520179" y="1568005"/>
                  </a:cubicBezTo>
                  <a:cubicBezTo>
                    <a:pt x="518427" y="1566634"/>
                    <a:pt x="516674" y="1565262"/>
                    <a:pt x="514921" y="1563853"/>
                  </a:cubicBezTo>
                  <a:cubicBezTo>
                    <a:pt x="513283" y="1562557"/>
                    <a:pt x="511607" y="1561224"/>
                    <a:pt x="509968" y="1559890"/>
                  </a:cubicBezTo>
                  <a:cubicBezTo>
                    <a:pt x="508216" y="1558480"/>
                    <a:pt x="506463" y="1557032"/>
                    <a:pt x="504711" y="1555585"/>
                  </a:cubicBezTo>
                  <a:cubicBezTo>
                    <a:pt x="503072" y="1554251"/>
                    <a:pt x="501396" y="1552880"/>
                    <a:pt x="499758" y="1551508"/>
                  </a:cubicBezTo>
                  <a:cubicBezTo>
                    <a:pt x="498043" y="1550060"/>
                    <a:pt x="496329" y="1548574"/>
                    <a:pt x="494614" y="1547127"/>
                  </a:cubicBezTo>
                  <a:cubicBezTo>
                    <a:pt x="492938" y="1545717"/>
                    <a:pt x="491261" y="1544269"/>
                    <a:pt x="489585" y="1542821"/>
                  </a:cubicBezTo>
                  <a:cubicBezTo>
                    <a:pt x="487909" y="1541373"/>
                    <a:pt x="486232" y="1539887"/>
                    <a:pt x="484556" y="1538402"/>
                  </a:cubicBezTo>
                  <a:cubicBezTo>
                    <a:pt x="482841" y="1536916"/>
                    <a:pt x="481127" y="1535354"/>
                    <a:pt x="479412" y="1533830"/>
                  </a:cubicBezTo>
                  <a:cubicBezTo>
                    <a:pt x="477812" y="1532382"/>
                    <a:pt x="476174" y="1530896"/>
                    <a:pt x="474574" y="1529448"/>
                  </a:cubicBezTo>
                  <a:cubicBezTo>
                    <a:pt x="472821" y="1527810"/>
                    <a:pt x="471030" y="1526172"/>
                    <a:pt x="469278" y="1524534"/>
                  </a:cubicBezTo>
                  <a:cubicBezTo>
                    <a:pt x="467754" y="1523086"/>
                    <a:pt x="466192" y="1521638"/>
                    <a:pt x="464667" y="1520190"/>
                  </a:cubicBezTo>
                  <a:cubicBezTo>
                    <a:pt x="462801" y="1518399"/>
                    <a:pt x="460934" y="1516608"/>
                    <a:pt x="459067" y="1514780"/>
                  </a:cubicBezTo>
                  <a:cubicBezTo>
                    <a:pt x="457657" y="1513408"/>
                    <a:pt x="456248" y="1512075"/>
                    <a:pt x="454838" y="1510665"/>
                  </a:cubicBezTo>
                  <a:cubicBezTo>
                    <a:pt x="452704" y="1508569"/>
                    <a:pt x="450609" y="1506474"/>
                    <a:pt x="448513" y="1504340"/>
                  </a:cubicBezTo>
                  <a:cubicBezTo>
                    <a:pt x="447370" y="1503159"/>
                    <a:pt x="446227" y="1502054"/>
                    <a:pt x="445084" y="1500873"/>
                  </a:cubicBezTo>
                  <a:cubicBezTo>
                    <a:pt x="441846" y="1497558"/>
                    <a:pt x="438607" y="1494206"/>
                    <a:pt x="435407" y="1490777"/>
                  </a:cubicBezTo>
                  <a:cubicBezTo>
                    <a:pt x="421653" y="1476184"/>
                    <a:pt x="368198" y="1423492"/>
                    <a:pt x="355321" y="1407147"/>
                  </a:cubicBezTo>
                  <a:cubicBezTo>
                    <a:pt x="355321" y="1407147"/>
                    <a:pt x="323964" y="1621383"/>
                    <a:pt x="368160" y="1953349"/>
                  </a:cubicBezTo>
                  <a:cubicBezTo>
                    <a:pt x="397764" y="2176082"/>
                    <a:pt x="461391" y="2451811"/>
                    <a:pt x="591236" y="2751429"/>
                  </a:cubicBezTo>
                  <a:cubicBezTo>
                    <a:pt x="593522" y="2756802"/>
                    <a:pt x="595884" y="2762174"/>
                    <a:pt x="598322" y="2767584"/>
                  </a:cubicBezTo>
                  <a:cubicBezTo>
                    <a:pt x="600837" y="2773375"/>
                    <a:pt x="603428" y="2779166"/>
                    <a:pt x="606019" y="2784996"/>
                  </a:cubicBezTo>
                  <a:lnTo>
                    <a:pt x="47625" y="2784996"/>
                  </a:lnTo>
                  <a:cubicBezTo>
                    <a:pt x="162687" y="2429256"/>
                    <a:pt x="232220" y="1966188"/>
                    <a:pt x="232220" y="1459802"/>
                  </a:cubicBezTo>
                  <a:cubicBezTo>
                    <a:pt x="232220" y="886854"/>
                    <a:pt x="143218" y="369341"/>
                    <a:pt x="0" y="0"/>
                  </a:cubicBezTo>
                  <a:cubicBezTo>
                    <a:pt x="63703" y="25718"/>
                    <a:pt x="133464" y="61493"/>
                    <a:pt x="207302" y="110985"/>
                  </a:cubicBezTo>
                  <a:cubicBezTo>
                    <a:pt x="207302" y="110985"/>
                    <a:pt x="207302" y="111023"/>
                    <a:pt x="207340" y="111023"/>
                  </a:cubicBezTo>
                  <a:cubicBezTo>
                    <a:pt x="244526" y="135941"/>
                    <a:pt x="282740" y="164325"/>
                    <a:pt x="321755" y="196710"/>
                  </a:cubicBezTo>
                  <a:cubicBezTo>
                    <a:pt x="370408" y="237096"/>
                    <a:pt x="420319" y="283578"/>
                    <a:pt x="470954" y="337147"/>
                  </a:cubicBezTo>
                  <a:cubicBezTo>
                    <a:pt x="535115" y="404965"/>
                    <a:pt x="600494" y="484098"/>
                    <a:pt x="666102" y="576415"/>
                  </a:cubicBezTo>
                  <a:cubicBezTo>
                    <a:pt x="701726" y="788746"/>
                    <a:pt x="710184" y="1028814"/>
                    <a:pt x="665378" y="1289494"/>
                  </a:cubicBezTo>
                  <a:cubicBezTo>
                    <a:pt x="1150125" y="1553070"/>
                    <a:pt x="1613078" y="1057237"/>
                    <a:pt x="1755648" y="882167"/>
                  </a:cubicBezTo>
                  <a:cubicBezTo>
                    <a:pt x="1791881" y="913028"/>
                    <a:pt x="1834058" y="942023"/>
                    <a:pt x="1883017" y="966940"/>
                  </a:cubicBez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50000">
                  <a:srgbClr val="FFC2C2"/>
                </a:gs>
                <a:gs pos="100000">
                  <a:srgbClr val="FF8585"/>
                </a:gs>
              </a:gsLst>
              <a:lin ang="7118010" scaled="1"/>
            </a:gradFill>
            <a:ln w="38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549" name="图形 7">
              <a:extLst>
                <a:ext uri="{FF2B5EF4-FFF2-40B4-BE49-F238E27FC236}">
                  <a16:creationId xmlns:a16="http://schemas.microsoft.com/office/drawing/2014/main" id="{72D84E49-171A-2C2D-19F4-0EDCA5915DC9}"/>
                </a:ext>
              </a:extLst>
            </p:cNvPr>
            <p:cNvGrpSpPr/>
            <p:nvPr/>
          </p:nvGrpSpPr>
          <p:grpSpPr>
            <a:xfrm>
              <a:off x="2572131" y="4010002"/>
              <a:ext cx="2239975" cy="2847997"/>
              <a:chOff x="2572131" y="4010002"/>
              <a:chExt cx="2239975" cy="2847997"/>
            </a:xfrm>
          </p:grpSpPr>
          <p:sp>
            <p:nvSpPr>
              <p:cNvPr id="550" name="任意多边形: 形状 549">
                <a:extLst>
                  <a:ext uri="{FF2B5EF4-FFF2-40B4-BE49-F238E27FC236}">
                    <a16:creationId xmlns:a16="http://schemas.microsoft.com/office/drawing/2014/main" id="{B04FABE3-7438-F737-3B09-5A7A19A96DF1}"/>
                  </a:ext>
                </a:extLst>
              </p:cNvPr>
              <p:cNvSpPr/>
              <p:nvPr/>
            </p:nvSpPr>
            <p:spPr>
              <a:xfrm>
                <a:off x="2572131" y="4010002"/>
                <a:ext cx="2239975" cy="2847997"/>
              </a:xfrm>
              <a:custGeom>
                <a:avLst/>
                <a:gdLst>
                  <a:gd name="connsiteX0" fmla="*/ 0 w 2239975"/>
                  <a:gd name="connsiteY0" fmla="*/ 2847997 h 2847997"/>
                  <a:gd name="connsiteX1" fmla="*/ 349225 w 2239975"/>
                  <a:gd name="connsiteY1" fmla="*/ 149184 h 2847997"/>
                  <a:gd name="connsiteX2" fmla="*/ 351968 w 2239975"/>
                  <a:gd name="connsiteY2" fmla="*/ 145984 h 2847997"/>
                  <a:gd name="connsiteX3" fmla="*/ 352425 w 2239975"/>
                  <a:gd name="connsiteY3" fmla="*/ 145412 h 2847997"/>
                  <a:gd name="connsiteX4" fmla="*/ 721309 w 2239975"/>
                  <a:gd name="connsiteY4" fmla="*/ 18043 h 2847997"/>
                  <a:gd name="connsiteX5" fmla="*/ 769810 w 2239975"/>
                  <a:gd name="connsiteY5" fmla="*/ 13319 h 2847997"/>
                  <a:gd name="connsiteX6" fmla="*/ 919429 w 2239975"/>
                  <a:gd name="connsiteY6" fmla="*/ 3718 h 2847997"/>
                  <a:gd name="connsiteX7" fmla="*/ 954938 w 2239975"/>
                  <a:gd name="connsiteY7" fmla="*/ 3832 h 2847997"/>
                  <a:gd name="connsiteX8" fmla="*/ 1268806 w 2239975"/>
                  <a:gd name="connsiteY8" fmla="*/ 4823 h 2847997"/>
                  <a:gd name="connsiteX9" fmla="*/ 1498054 w 2239975"/>
                  <a:gd name="connsiteY9" fmla="*/ 19796 h 2847997"/>
                  <a:gd name="connsiteX10" fmla="*/ 1498092 w 2239975"/>
                  <a:gd name="connsiteY10" fmla="*/ 19796 h 2847997"/>
                  <a:gd name="connsiteX11" fmla="*/ 1585189 w 2239975"/>
                  <a:gd name="connsiteY11" fmla="*/ 44828 h 2847997"/>
                  <a:gd name="connsiteX12" fmla="*/ 1841221 w 2239975"/>
                  <a:gd name="connsiteY12" fmla="*/ 173987 h 2847997"/>
                  <a:gd name="connsiteX13" fmla="*/ 1841259 w 2239975"/>
                  <a:gd name="connsiteY13" fmla="*/ 174025 h 2847997"/>
                  <a:gd name="connsiteX14" fmla="*/ 1955673 w 2239975"/>
                  <a:gd name="connsiteY14" fmla="*/ 259712 h 2847997"/>
                  <a:gd name="connsiteX15" fmla="*/ 2001507 w 2239975"/>
                  <a:gd name="connsiteY15" fmla="*/ 1553779 h 2847997"/>
                  <a:gd name="connsiteX16" fmla="*/ 2136458 w 2239975"/>
                  <a:gd name="connsiteY16" fmla="*/ 2587850 h 2847997"/>
                  <a:gd name="connsiteX17" fmla="*/ 2225154 w 2239975"/>
                  <a:gd name="connsiteY17" fmla="*/ 2814431 h 2847997"/>
                  <a:gd name="connsiteX18" fmla="*/ 2232241 w 2239975"/>
                  <a:gd name="connsiteY18" fmla="*/ 2830586 h 2847997"/>
                  <a:gd name="connsiteX19" fmla="*/ 2239975 w 2239975"/>
                  <a:gd name="connsiteY19" fmla="*/ 2847997 h 2847997"/>
                  <a:gd name="connsiteX20" fmla="*/ 0 w 2239975"/>
                  <a:gd name="connsiteY20" fmla="*/ 2847997 h 2847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2239975" h="2847997">
                    <a:moveTo>
                      <a:pt x="0" y="2847997"/>
                    </a:moveTo>
                    <a:cubicBezTo>
                      <a:pt x="304952" y="1811068"/>
                      <a:pt x="-140475" y="745373"/>
                      <a:pt x="349225" y="149184"/>
                    </a:cubicBezTo>
                    <a:cubicBezTo>
                      <a:pt x="350101" y="148117"/>
                      <a:pt x="351015" y="147050"/>
                      <a:pt x="351968" y="145984"/>
                    </a:cubicBezTo>
                    <a:cubicBezTo>
                      <a:pt x="352120" y="145793"/>
                      <a:pt x="352273" y="145602"/>
                      <a:pt x="352425" y="145412"/>
                    </a:cubicBezTo>
                    <a:cubicBezTo>
                      <a:pt x="421119" y="66697"/>
                      <a:pt x="576453" y="33741"/>
                      <a:pt x="721309" y="18043"/>
                    </a:cubicBezTo>
                    <a:cubicBezTo>
                      <a:pt x="737654" y="16253"/>
                      <a:pt x="753885" y="14691"/>
                      <a:pt x="769810" y="13319"/>
                    </a:cubicBezTo>
                    <a:cubicBezTo>
                      <a:pt x="824903" y="8557"/>
                      <a:pt x="876681" y="5928"/>
                      <a:pt x="919429" y="3718"/>
                    </a:cubicBezTo>
                    <a:lnTo>
                      <a:pt x="954938" y="3832"/>
                    </a:lnTo>
                    <a:lnTo>
                      <a:pt x="1268806" y="4823"/>
                    </a:lnTo>
                    <a:cubicBezTo>
                      <a:pt x="1268806" y="4823"/>
                      <a:pt x="1357122" y="-12970"/>
                      <a:pt x="1498054" y="19796"/>
                    </a:cubicBezTo>
                    <a:cubicBezTo>
                      <a:pt x="1498092" y="19796"/>
                      <a:pt x="1498092" y="19796"/>
                      <a:pt x="1498092" y="19796"/>
                    </a:cubicBezTo>
                    <a:cubicBezTo>
                      <a:pt x="1525257" y="26082"/>
                      <a:pt x="1554366" y="34274"/>
                      <a:pt x="1585189" y="44828"/>
                    </a:cubicBezTo>
                    <a:cubicBezTo>
                      <a:pt x="1661427" y="70964"/>
                      <a:pt x="1748028" y="111541"/>
                      <a:pt x="1841221" y="173987"/>
                    </a:cubicBezTo>
                    <a:cubicBezTo>
                      <a:pt x="1841221" y="173987"/>
                      <a:pt x="1841221" y="174025"/>
                      <a:pt x="1841259" y="174025"/>
                    </a:cubicBezTo>
                    <a:cubicBezTo>
                      <a:pt x="1878444" y="198942"/>
                      <a:pt x="1916659" y="227327"/>
                      <a:pt x="1955673" y="259712"/>
                    </a:cubicBezTo>
                    <a:cubicBezTo>
                      <a:pt x="2068944" y="590839"/>
                      <a:pt x="2143963" y="1038552"/>
                      <a:pt x="2001507" y="1553779"/>
                    </a:cubicBezTo>
                    <a:cubicBezTo>
                      <a:pt x="2001507" y="1553779"/>
                      <a:pt x="1922107" y="1970097"/>
                      <a:pt x="2136458" y="2587850"/>
                    </a:cubicBezTo>
                    <a:cubicBezTo>
                      <a:pt x="2161756" y="2660698"/>
                      <a:pt x="2191093" y="2736326"/>
                      <a:pt x="2225154" y="2814431"/>
                    </a:cubicBezTo>
                    <a:cubicBezTo>
                      <a:pt x="2227440" y="2819803"/>
                      <a:pt x="2229803" y="2825175"/>
                      <a:pt x="2232241" y="2830586"/>
                    </a:cubicBezTo>
                    <a:cubicBezTo>
                      <a:pt x="2234756" y="2836377"/>
                      <a:pt x="2237346" y="2842206"/>
                      <a:pt x="2239975" y="2847997"/>
                    </a:cubicBezTo>
                    <a:lnTo>
                      <a:pt x="0" y="2847997"/>
                    </a:lnTo>
                    <a:close/>
                  </a:path>
                </a:pathLst>
              </a:custGeom>
              <a:gradFill>
                <a:gsLst>
                  <a:gs pos="2410">
                    <a:srgbClr val="C9363D"/>
                  </a:gs>
                  <a:gs pos="99470">
                    <a:srgbClr val="FF8589"/>
                  </a:gs>
                </a:gsLst>
                <a:lin ang="18673890" scaled="1"/>
              </a:gra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1" name="任意多边形: 形状 550">
                <a:extLst>
                  <a:ext uri="{FF2B5EF4-FFF2-40B4-BE49-F238E27FC236}">
                    <a16:creationId xmlns:a16="http://schemas.microsoft.com/office/drawing/2014/main" id="{A11CAE5D-3F21-D030-321D-1D11D1325824}"/>
                  </a:ext>
                </a:extLst>
              </p:cNvPr>
              <p:cNvSpPr/>
              <p:nvPr/>
            </p:nvSpPr>
            <p:spPr>
              <a:xfrm>
                <a:off x="2572131" y="4123370"/>
                <a:ext cx="2239975" cy="2734629"/>
              </a:xfrm>
              <a:custGeom>
                <a:avLst/>
                <a:gdLst>
                  <a:gd name="connsiteX0" fmla="*/ 0 w 2239975"/>
                  <a:gd name="connsiteY0" fmla="*/ 2734630 h 2734629"/>
                  <a:gd name="connsiteX1" fmla="*/ 349225 w 2239975"/>
                  <a:gd name="connsiteY1" fmla="*/ 35816 h 2734629"/>
                  <a:gd name="connsiteX2" fmla="*/ 351968 w 2239975"/>
                  <a:gd name="connsiteY2" fmla="*/ 32616 h 2734629"/>
                  <a:gd name="connsiteX3" fmla="*/ 352425 w 2239975"/>
                  <a:gd name="connsiteY3" fmla="*/ 32044 h 2734629"/>
                  <a:gd name="connsiteX4" fmla="*/ 656044 w 2239975"/>
                  <a:gd name="connsiteY4" fmla="*/ 23548 h 2734629"/>
                  <a:gd name="connsiteX5" fmla="*/ 2136458 w 2239975"/>
                  <a:gd name="connsiteY5" fmla="*/ 2474483 h 2734629"/>
                  <a:gd name="connsiteX6" fmla="*/ 2225154 w 2239975"/>
                  <a:gd name="connsiteY6" fmla="*/ 2701063 h 2734629"/>
                  <a:gd name="connsiteX7" fmla="*/ 2232241 w 2239975"/>
                  <a:gd name="connsiteY7" fmla="*/ 2717218 h 2734629"/>
                  <a:gd name="connsiteX8" fmla="*/ 2239975 w 2239975"/>
                  <a:gd name="connsiteY8" fmla="*/ 2734630 h 2734629"/>
                  <a:gd name="connsiteX9" fmla="*/ 0 w 2239975"/>
                  <a:gd name="connsiteY9" fmla="*/ 2734630 h 27346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239975" h="2734629">
                    <a:moveTo>
                      <a:pt x="0" y="2734630"/>
                    </a:moveTo>
                    <a:cubicBezTo>
                      <a:pt x="304952" y="1697700"/>
                      <a:pt x="-140475" y="632005"/>
                      <a:pt x="349225" y="35816"/>
                    </a:cubicBezTo>
                    <a:cubicBezTo>
                      <a:pt x="350101" y="34749"/>
                      <a:pt x="351015" y="33682"/>
                      <a:pt x="351968" y="32616"/>
                    </a:cubicBezTo>
                    <a:cubicBezTo>
                      <a:pt x="352120" y="32425"/>
                      <a:pt x="352273" y="32234"/>
                      <a:pt x="352425" y="32044"/>
                    </a:cubicBezTo>
                    <a:cubicBezTo>
                      <a:pt x="419138" y="-42899"/>
                      <a:pt x="511264" y="39245"/>
                      <a:pt x="656044" y="23548"/>
                    </a:cubicBezTo>
                    <a:cubicBezTo>
                      <a:pt x="487109" y="519572"/>
                      <a:pt x="-71171" y="2706664"/>
                      <a:pt x="2136458" y="2474483"/>
                    </a:cubicBezTo>
                    <a:cubicBezTo>
                      <a:pt x="2161756" y="2547330"/>
                      <a:pt x="2191093" y="2622958"/>
                      <a:pt x="2225154" y="2701063"/>
                    </a:cubicBezTo>
                    <a:cubicBezTo>
                      <a:pt x="2227440" y="2706436"/>
                      <a:pt x="2229803" y="2711808"/>
                      <a:pt x="2232241" y="2717218"/>
                    </a:cubicBezTo>
                    <a:cubicBezTo>
                      <a:pt x="2234756" y="2723009"/>
                      <a:pt x="2237346" y="2728838"/>
                      <a:pt x="2239975" y="2734630"/>
                    </a:cubicBezTo>
                    <a:lnTo>
                      <a:pt x="0" y="2734630"/>
                    </a:lnTo>
                    <a:close/>
                  </a:path>
                </a:pathLst>
              </a:custGeom>
              <a:gradFill>
                <a:gsLst>
                  <a:gs pos="2410">
                    <a:srgbClr val="C9363D"/>
                  </a:gs>
                  <a:gs pos="99470">
                    <a:srgbClr val="FF8589"/>
                  </a:gs>
                </a:gsLst>
                <a:lin ang="18673890" scaled="1"/>
              </a:gra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552" name="图形 7">
              <a:extLst>
                <a:ext uri="{FF2B5EF4-FFF2-40B4-BE49-F238E27FC236}">
                  <a16:creationId xmlns:a16="http://schemas.microsoft.com/office/drawing/2014/main" id="{3CAB2BE4-E9A6-0D20-369C-B33A4653CC50}"/>
                </a:ext>
              </a:extLst>
            </p:cNvPr>
            <p:cNvGrpSpPr/>
            <p:nvPr/>
          </p:nvGrpSpPr>
          <p:grpSpPr>
            <a:xfrm>
              <a:off x="3503142" y="3621024"/>
              <a:ext cx="518045" cy="615281"/>
              <a:chOff x="3503142" y="3621024"/>
              <a:chExt cx="518045" cy="615281"/>
            </a:xfrm>
          </p:grpSpPr>
          <p:sp>
            <p:nvSpPr>
              <p:cNvPr id="553" name="任意多边形: 形状 552">
                <a:extLst>
                  <a:ext uri="{FF2B5EF4-FFF2-40B4-BE49-F238E27FC236}">
                    <a16:creationId xmlns:a16="http://schemas.microsoft.com/office/drawing/2014/main" id="{7B399682-5095-FD13-66E2-BE4A7BDA5C10}"/>
                  </a:ext>
                </a:extLst>
              </p:cNvPr>
              <p:cNvSpPr/>
              <p:nvPr/>
            </p:nvSpPr>
            <p:spPr>
              <a:xfrm>
                <a:off x="3503142" y="3621024"/>
                <a:ext cx="518045" cy="615281"/>
              </a:xfrm>
              <a:custGeom>
                <a:avLst/>
                <a:gdLst>
                  <a:gd name="connsiteX0" fmla="*/ 518046 w 518045"/>
                  <a:gd name="connsiteY0" fmla="*/ 440322 h 615281"/>
                  <a:gd name="connsiteX1" fmla="*/ 411632 w 518045"/>
                  <a:gd name="connsiteY1" fmla="*/ 605904 h 615281"/>
                  <a:gd name="connsiteX2" fmla="*/ 384086 w 518045"/>
                  <a:gd name="connsiteY2" fmla="*/ 614743 h 615281"/>
                  <a:gd name="connsiteX3" fmla="*/ 350406 w 518045"/>
                  <a:gd name="connsiteY3" fmla="*/ 611619 h 615281"/>
                  <a:gd name="connsiteX4" fmla="*/ 0 w 518045"/>
                  <a:gd name="connsiteY4" fmla="*/ 440322 h 615281"/>
                  <a:gd name="connsiteX5" fmla="*/ 10820 w 518045"/>
                  <a:gd name="connsiteY5" fmla="*/ 431102 h 615281"/>
                  <a:gd name="connsiteX6" fmla="*/ 91440 w 518045"/>
                  <a:gd name="connsiteY6" fmla="*/ 0 h 615281"/>
                  <a:gd name="connsiteX7" fmla="*/ 426606 w 518045"/>
                  <a:gd name="connsiteY7" fmla="*/ 0 h 615281"/>
                  <a:gd name="connsiteX8" fmla="*/ 419595 w 518045"/>
                  <a:gd name="connsiteY8" fmla="*/ 50444 h 615281"/>
                  <a:gd name="connsiteX9" fmla="*/ 518046 w 518045"/>
                  <a:gd name="connsiteY9" fmla="*/ 440322 h 6152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18045" h="615281">
                    <a:moveTo>
                      <a:pt x="518046" y="440322"/>
                    </a:moveTo>
                    <a:cubicBezTo>
                      <a:pt x="475678" y="465849"/>
                      <a:pt x="452361" y="577748"/>
                      <a:pt x="411632" y="605904"/>
                    </a:cubicBezTo>
                    <a:cubicBezTo>
                      <a:pt x="405193" y="610362"/>
                      <a:pt x="394487" y="613943"/>
                      <a:pt x="384086" y="614743"/>
                    </a:cubicBezTo>
                    <a:cubicBezTo>
                      <a:pt x="372618" y="615582"/>
                      <a:pt x="361569" y="616001"/>
                      <a:pt x="350406" y="611619"/>
                    </a:cubicBezTo>
                    <a:cubicBezTo>
                      <a:pt x="227952" y="563461"/>
                      <a:pt x="0" y="440322"/>
                      <a:pt x="0" y="440322"/>
                    </a:cubicBezTo>
                    <a:cubicBezTo>
                      <a:pt x="3772" y="437769"/>
                      <a:pt x="7391" y="434683"/>
                      <a:pt x="10820" y="431102"/>
                    </a:cubicBezTo>
                    <a:cubicBezTo>
                      <a:pt x="91440" y="347853"/>
                      <a:pt x="91440" y="0"/>
                      <a:pt x="91440" y="0"/>
                    </a:cubicBezTo>
                    <a:lnTo>
                      <a:pt x="426606" y="0"/>
                    </a:lnTo>
                    <a:cubicBezTo>
                      <a:pt x="422567" y="15469"/>
                      <a:pt x="420357" y="32461"/>
                      <a:pt x="419595" y="50444"/>
                    </a:cubicBezTo>
                    <a:cubicBezTo>
                      <a:pt x="413004" y="206845"/>
                      <a:pt x="518046" y="440322"/>
                      <a:pt x="518046" y="440322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AF8C"/>
                  </a:gs>
                  <a:gs pos="50000">
                    <a:srgbClr val="FFB99E"/>
                  </a:gs>
                  <a:gs pos="100000">
                    <a:srgbClr val="FFC3B0"/>
                  </a:gs>
                </a:gsLst>
                <a:lin ang="0" scaled="1"/>
              </a:gra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4" name="任意多边形: 形状 553">
                <a:extLst>
                  <a:ext uri="{FF2B5EF4-FFF2-40B4-BE49-F238E27FC236}">
                    <a16:creationId xmlns:a16="http://schemas.microsoft.com/office/drawing/2014/main" id="{BDB7A0BD-21AC-F3E0-44B8-9328D34B16A1}"/>
                  </a:ext>
                </a:extLst>
              </p:cNvPr>
              <p:cNvSpPr/>
              <p:nvPr/>
            </p:nvSpPr>
            <p:spPr>
              <a:xfrm>
                <a:off x="3513962" y="3621024"/>
                <a:ext cx="415785" cy="478954"/>
              </a:xfrm>
              <a:custGeom>
                <a:avLst/>
                <a:gdLst>
                  <a:gd name="connsiteX0" fmla="*/ 415785 w 415785"/>
                  <a:gd name="connsiteY0" fmla="*/ 0 h 478954"/>
                  <a:gd name="connsiteX1" fmla="*/ 408775 w 415785"/>
                  <a:gd name="connsiteY1" fmla="*/ 50444 h 478954"/>
                  <a:gd name="connsiteX2" fmla="*/ 117043 w 415785"/>
                  <a:gd name="connsiteY2" fmla="*/ 478955 h 478954"/>
                  <a:gd name="connsiteX3" fmla="*/ 0 w 415785"/>
                  <a:gd name="connsiteY3" fmla="*/ 431102 h 478954"/>
                  <a:gd name="connsiteX4" fmla="*/ 80620 w 415785"/>
                  <a:gd name="connsiteY4" fmla="*/ 0 h 478954"/>
                  <a:gd name="connsiteX5" fmla="*/ 415785 w 415785"/>
                  <a:gd name="connsiteY5" fmla="*/ 0 h 4789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15785" h="478954">
                    <a:moveTo>
                      <a:pt x="415785" y="0"/>
                    </a:moveTo>
                    <a:cubicBezTo>
                      <a:pt x="411747" y="15469"/>
                      <a:pt x="409537" y="32461"/>
                      <a:pt x="408775" y="50444"/>
                    </a:cubicBezTo>
                    <a:cubicBezTo>
                      <a:pt x="317335" y="115329"/>
                      <a:pt x="131102" y="271882"/>
                      <a:pt x="117043" y="478955"/>
                    </a:cubicBezTo>
                    <a:lnTo>
                      <a:pt x="0" y="431102"/>
                    </a:lnTo>
                    <a:cubicBezTo>
                      <a:pt x="80620" y="347853"/>
                      <a:pt x="80620" y="0"/>
                      <a:pt x="80620" y="0"/>
                    </a:cubicBezTo>
                    <a:lnTo>
                      <a:pt x="415785" y="0"/>
                    </a:lnTo>
                    <a:close/>
                  </a:path>
                </a:pathLst>
              </a:custGeom>
              <a:gradFill>
                <a:gsLst>
                  <a:gs pos="0">
                    <a:srgbClr val="FF9263"/>
                  </a:gs>
                  <a:gs pos="50000">
                    <a:srgbClr val="FF9D77"/>
                  </a:gs>
                  <a:gs pos="100000">
                    <a:srgbClr val="FFA88C"/>
                  </a:gs>
                </a:gsLst>
                <a:lin ang="0" scaled="1"/>
              </a:gra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555" name="任意多边形: 形状 554">
              <a:extLst>
                <a:ext uri="{FF2B5EF4-FFF2-40B4-BE49-F238E27FC236}">
                  <a16:creationId xmlns:a16="http://schemas.microsoft.com/office/drawing/2014/main" id="{FDEE19ED-F748-9061-ABE0-DEAE5B00B6C4}"/>
                </a:ext>
              </a:extLst>
            </p:cNvPr>
            <p:cNvSpPr/>
            <p:nvPr/>
          </p:nvSpPr>
          <p:spPr>
            <a:xfrm>
              <a:off x="2226587" y="4074457"/>
              <a:ext cx="1218007" cy="2155756"/>
            </a:xfrm>
            <a:custGeom>
              <a:avLst/>
              <a:gdLst>
                <a:gd name="connsiteX0" fmla="*/ 675071 w 1218007"/>
                <a:gd name="connsiteY0" fmla="*/ 1435945 h 2155756"/>
                <a:gd name="connsiteX1" fmla="*/ 667641 w 1218007"/>
                <a:gd name="connsiteY1" fmla="*/ 1489323 h 2155756"/>
                <a:gd name="connsiteX2" fmla="*/ 668556 w 1218007"/>
                <a:gd name="connsiteY2" fmla="*/ 1492638 h 2155756"/>
                <a:gd name="connsiteX3" fmla="*/ 669775 w 1218007"/>
                <a:gd name="connsiteY3" fmla="*/ 1496296 h 2155756"/>
                <a:gd name="connsiteX4" fmla="*/ 670918 w 1218007"/>
                <a:gd name="connsiteY4" fmla="*/ 1499229 h 2155756"/>
                <a:gd name="connsiteX5" fmla="*/ 672289 w 1218007"/>
                <a:gd name="connsiteY5" fmla="*/ 1502430 h 2155756"/>
                <a:gd name="connsiteX6" fmla="*/ 673851 w 1218007"/>
                <a:gd name="connsiteY6" fmla="*/ 1505554 h 2155756"/>
                <a:gd name="connsiteX7" fmla="*/ 675375 w 1218007"/>
                <a:gd name="connsiteY7" fmla="*/ 1508373 h 2155756"/>
                <a:gd name="connsiteX8" fmla="*/ 675528 w 1218007"/>
                <a:gd name="connsiteY8" fmla="*/ 1508602 h 2155756"/>
                <a:gd name="connsiteX9" fmla="*/ 677357 w 1218007"/>
                <a:gd name="connsiteY9" fmla="*/ 1511574 h 2155756"/>
                <a:gd name="connsiteX10" fmla="*/ 679300 w 1218007"/>
                <a:gd name="connsiteY10" fmla="*/ 1514431 h 2155756"/>
                <a:gd name="connsiteX11" fmla="*/ 686005 w 1218007"/>
                <a:gd name="connsiteY11" fmla="*/ 1522508 h 2155756"/>
                <a:gd name="connsiteX12" fmla="*/ 691111 w 1218007"/>
                <a:gd name="connsiteY12" fmla="*/ 1527309 h 2155756"/>
                <a:gd name="connsiteX13" fmla="*/ 693816 w 1218007"/>
                <a:gd name="connsiteY13" fmla="*/ 1529519 h 2155756"/>
                <a:gd name="connsiteX14" fmla="*/ 702312 w 1218007"/>
                <a:gd name="connsiteY14" fmla="*/ 1535234 h 2155756"/>
                <a:gd name="connsiteX15" fmla="*/ 702769 w 1218007"/>
                <a:gd name="connsiteY15" fmla="*/ 1535501 h 2155756"/>
                <a:gd name="connsiteX16" fmla="*/ 705627 w 1218007"/>
                <a:gd name="connsiteY16" fmla="*/ 1537024 h 2155756"/>
                <a:gd name="connsiteX17" fmla="*/ 706008 w 1218007"/>
                <a:gd name="connsiteY17" fmla="*/ 1537215 h 2155756"/>
                <a:gd name="connsiteX18" fmla="*/ 709056 w 1218007"/>
                <a:gd name="connsiteY18" fmla="*/ 1538625 h 2155756"/>
                <a:gd name="connsiteX19" fmla="*/ 712409 w 1218007"/>
                <a:gd name="connsiteY19" fmla="*/ 1539996 h 2155756"/>
                <a:gd name="connsiteX20" fmla="*/ 715838 w 1218007"/>
                <a:gd name="connsiteY20" fmla="*/ 1541177 h 2155756"/>
                <a:gd name="connsiteX21" fmla="*/ 722238 w 1218007"/>
                <a:gd name="connsiteY21" fmla="*/ 1542930 h 2155756"/>
                <a:gd name="connsiteX22" fmla="*/ 723000 w 1218007"/>
                <a:gd name="connsiteY22" fmla="*/ 1543082 h 2155756"/>
                <a:gd name="connsiteX23" fmla="*/ 726658 w 1218007"/>
                <a:gd name="connsiteY23" fmla="*/ 1543768 h 2155756"/>
                <a:gd name="connsiteX24" fmla="*/ 730430 w 1218007"/>
                <a:gd name="connsiteY24" fmla="*/ 1544263 h 2155756"/>
                <a:gd name="connsiteX25" fmla="*/ 740336 w 1218007"/>
                <a:gd name="connsiteY25" fmla="*/ 1544606 h 2155756"/>
                <a:gd name="connsiteX26" fmla="*/ 741517 w 1218007"/>
                <a:gd name="connsiteY26" fmla="*/ 1544568 h 2155756"/>
                <a:gd name="connsiteX27" fmla="*/ 1099047 w 1218007"/>
                <a:gd name="connsiteY27" fmla="*/ 1534662 h 2155756"/>
                <a:gd name="connsiteX28" fmla="*/ 985243 w 1218007"/>
                <a:gd name="connsiteY28" fmla="*/ 1851045 h 2155756"/>
                <a:gd name="connsiteX29" fmla="*/ 1065672 w 1218007"/>
                <a:gd name="connsiteY29" fmla="*/ 2122164 h 2155756"/>
                <a:gd name="connsiteX30" fmla="*/ 199468 w 1218007"/>
                <a:gd name="connsiteY30" fmla="*/ 2057737 h 2155756"/>
                <a:gd name="connsiteX31" fmla="*/ 199316 w 1218007"/>
                <a:gd name="connsiteY31" fmla="*/ 2057661 h 2155756"/>
                <a:gd name="connsiteX32" fmla="*/ 186095 w 1218007"/>
                <a:gd name="connsiteY32" fmla="*/ 2047946 h 2155756"/>
                <a:gd name="connsiteX33" fmla="*/ 167159 w 1218007"/>
                <a:gd name="connsiteY33" fmla="*/ 2032781 h 2155756"/>
                <a:gd name="connsiteX34" fmla="*/ 155196 w 1218007"/>
                <a:gd name="connsiteY34" fmla="*/ 2022304 h 2155756"/>
                <a:gd name="connsiteX35" fmla="*/ 149405 w 1218007"/>
                <a:gd name="connsiteY35" fmla="*/ 2016932 h 2155756"/>
                <a:gd name="connsiteX36" fmla="*/ 138203 w 1218007"/>
                <a:gd name="connsiteY36" fmla="*/ 2005997 h 2155756"/>
                <a:gd name="connsiteX37" fmla="*/ 96217 w 1218007"/>
                <a:gd name="connsiteY37" fmla="*/ 1956848 h 2155756"/>
                <a:gd name="connsiteX38" fmla="*/ 91074 w 1218007"/>
                <a:gd name="connsiteY38" fmla="*/ 1949686 h 2155756"/>
                <a:gd name="connsiteX39" fmla="*/ 64404 w 1218007"/>
                <a:gd name="connsiteY39" fmla="*/ 1906594 h 2155756"/>
                <a:gd name="connsiteX40" fmla="*/ 56212 w 1218007"/>
                <a:gd name="connsiteY40" fmla="*/ 1890745 h 2155756"/>
                <a:gd name="connsiteX41" fmla="*/ 50688 w 1218007"/>
                <a:gd name="connsiteY41" fmla="*/ 1879086 h 2155756"/>
                <a:gd name="connsiteX42" fmla="*/ 42725 w 1218007"/>
                <a:gd name="connsiteY42" fmla="*/ 1860874 h 2155756"/>
                <a:gd name="connsiteX43" fmla="*/ 27294 w 1218007"/>
                <a:gd name="connsiteY43" fmla="*/ 1817707 h 2155756"/>
                <a:gd name="connsiteX44" fmla="*/ 22989 w 1218007"/>
                <a:gd name="connsiteY44" fmla="*/ 1803001 h 2155756"/>
                <a:gd name="connsiteX45" fmla="*/ 13883 w 1218007"/>
                <a:gd name="connsiteY45" fmla="*/ 1765129 h 2155756"/>
                <a:gd name="connsiteX46" fmla="*/ 10911 w 1218007"/>
                <a:gd name="connsiteY46" fmla="*/ 1749661 h 2155756"/>
                <a:gd name="connsiteX47" fmla="*/ 9540 w 1218007"/>
                <a:gd name="connsiteY47" fmla="*/ 1741736 h 2155756"/>
                <a:gd name="connsiteX48" fmla="*/ 53 w 1218007"/>
                <a:gd name="connsiteY48" fmla="*/ 1610253 h 2155756"/>
                <a:gd name="connsiteX49" fmla="*/ 53 w 1218007"/>
                <a:gd name="connsiteY49" fmla="*/ 1610024 h 2155756"/>
                <a:gd name="connsiteX50" fmla="*/ 205 w 1218007"/>
                <a:gd name="connsiteY50" fmla="*/ 1601299 h 2155756"/>
                <a:gd name="connsiteX51" fmla="*/ 243 w 1218007"/>
                <a:gd name="connsiteY51" fmla="*/ 1598518 h 2155756"/>
                <a:gd name="connsiteX52" fmla="*/ 472 w 1218007"/>
                <a:gd name="connsiteY52" fmla="*/ 1590860 h 2155756"/>
                <a:gd name="connsiteX53" fmla="*/ 815 w 1218007"/>
                <a:gd name="connsiteY53" fmla="*/ 1581182 h 2155756"/>
                <a:gd name="connsiteX54" fmla="*/ 611291 w 1218007"/>
                <a:gd name="connsiteY54" fmla="*/ 161919 h 2155756"/>
                <a:gd name="connsiteX55" fmla="*/ 1023114 w 1218007"/>
                <a:gd name="connsiteY55" fmla="*/ 26626 h 2155756"/>
                <a:gd name="connsiteX56" fmla="*/ 1169799 w 1218007"/>
                <a:gd name="connsiteY56" fmla="*/ 157004 h 2155756"/>
                <a:gd name="connsiteX57" fmla="*/ 1173571 w 1218007"/>
                <a:gd name="connsiteY57" fmla="*/ 558693 h 2155756"/>
                <a:gd name="connsiteX58" fmla="*/ 675071 w 1218007"/>
                <a:gd name="connsiteY58" fmla="*/ 1435945 h 2155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</a:cxnLst>
              <a:rect l="l" t="t" r="r" b="b"/>
              <a:pathLst>
                <a:path w="1218007" h="2155756">
                  <a:moveTo>
                    <a:pt x="675071" y="1435945"/>
                  </a:moveTo>
                  <a:cubicBezTo>
                    <a:pt x="665165" y="1453357"/>
                    <a:pt x="663336" y="1472254"/>
                    <a:pt x="667641" y="1489323"/>
                  </a:cubicBezTo>
                  <a:cubicBezTo>
                    <a:pt x="667908" y="1490428"/>
                    <a:pt x="668251" y="1491533"/>
                    <a:pt x="668556" y="1492638"/>
                  </a:cubicBezTo>
                  <a:cubicBezTo>
                    <a:pt x="668937" y="1493857"/>
                    <a:pt x="669317" y="1495076"/>
                    <a:pt x="669775" y="1496296"/>
                  </a:cubicBezTo>
                  <a:cubicBezTo>
                    <a:pt x="670118" y="1497286"/>
                    <a:pt x="670499" y="1498277"/>
                    <a:pt x="670918" y="1499229"/>
                  </a:cubicBezTo>
                  <a:cubicBezTo>
                    <a:pt x="671337" y="1500296"/>
                    <a:pt x="671794" y="1501363"/>
                    <a:pt x="672289" y="1502430"/>
                  </a:cubicBezTo>
                  <a:cubicBezTo>
                    <a:pt x="672785" y="1503497"/>
                    <a:pt x="673318" y="1504525"/>
                    <a:pt x="673851" y="1505554"/>
                  </a:cubicBezTo>
                  <a:cubicBezTo>
                    <a:pt x="674347" y="1506506"/>
                    <a:pt x="674880" y="1507459"/>
                    <a:pt x="675375" y="1508373"/>
                  </a:cubicBezTo>
                  <a:cubicBezTo>
                    <a:pt x="675452" y="1508449"/>
                    <a:pt x="675490" y="1508526"/>
                    <a:pt x="675528" y="1508602"/>
                  </a:cubicBezTo>
                  <a:cubicBezTo>
                    <a:pt x="676137" y="1509592"/>
                    <a:pt x="676747" y="1510583"/>
                    <a:pt x="677357" y="1511574"/>
                  </a:cubicBezTo>
                  <a:cubicBezTo>
                    <a:pt x="678004" y="1512526"/>
                    <a:pt x="678652" y="1513479"/>
                    <a:pt x="679300" y="1514431"/>
                  </a:cubicBezTo>
                  <a:cubicBezTo>
                    <a:pt x="681357" y="1517289"/>
                    <a:pt x="683567" y="1519994"/>
                    <a:pt x="686005" y="1522508"/>
                  </a:cubicBezTo>
                  <a:cubicBezTo>
                    <a:pt x="687644" y="1524185"/>
                    <a:pt x="689320" y="1525785"/>
                    <a:pt x="691111" y="1527309"/>
                  </a:cubicBezTo>
                  <a:cubicBezTo>
                    <a:pt x="691987" y="1528071"/>
                    <a:pt x="692901" y="1528795"/>
                    <a:pt x="693816" y="1529519"/>
                  </a:cubicBezTo>
                  <a:cubicBezTo>
                    <a:pt x="696483" y="1531614"/>
                    <a:pt x="699340" y="1533519"/>
                    <a:pt x="702312" y="1535234"/>
                  </a:cubicBezTo>
                  <a:cubicBezTo>
                    <a:pt x="702464" y="1535310"/>
                    <a:pt x="702617" y="1535424"/>
                    <a:pt x="702769" y="1535501"/>
                  </a:cubicBezTo>
                  <a:cubicBezTo>
                    <a:pt x="703722" y="1535996"/>
                    <a:pt x="704674" y="1536529"/>
                    <a:pt x="705627" y="1537024"/>
                  </a:cubicBezTo>
                  <a:cubicBezTo>
                    <a:pt x="705741" y="1537101"/>
                    <a:pt x="705893" y="1537139"/>
                    <a:pt x="706008" y="1537215"/>
                  </a:cubicBezTo>
                  <a:cubicBezTo>
                    <a:pt x="706998" y="1537710"/>
                    <a:pt x="708027" y="1538167"/>
                    <a:pt x="709056" y="1538625"/>
                  </a:cubicBezTo>
                  <a:cubicBezTo>
                    <a:pt x="710161" y="1539082"/>
                    <a:pt x="711266" y="1539539"/>
                    <a:pt x="712409" y="1539996"/>
                  </a:cubicBezTo>
                  <a:cubicBezTo>
                    <a:pt x="713513" y="1540415"/>
                    <a:pt x="714657" y="1540796"/>
                    <a:pt x="715838" y="1541177"/>
                  </a:cubicBezTo>
                  <a:cubicBezTo>
                    <a:pt x="717933" y="1541863"/>
                    <a:pt x="720067" y="1542435"/>
                    <a:pt x="722238" y="1542930"/>
                  </a:cubicBezTo>
                  <a:cubicBezTo>
                    <a:pt x="722467" y="1543006"/>
                    <a:pt x="722734" y="1543044"/>
                    <a:pt x="723000" y="1543082"/>
                  </a:cubicBezTo>
                  <a:cubicBezTo>
                    <a:pt x="724220" y="1543349"/>
                    <a:pt x="725439" y="1543578"/>
                    <a:pt x="726658" y="1543768"/>
                  </a:cubicBezTo>
                  <a:cubicBezTo>
                    <a:pt x="727915" y="1543959"/>
                    <a:pt x="729173" y="1544111"/>
                    <a:pt x="730430" y="1544263"/>
                  </a:cubicBezTo>
                  <a:cubicBezTo>
                    <a:pt x="733668" y="1544568"/>
                    <a:pt x="736945" y="1544682"/>
                    <a:pt x="740336" y="1544606"/>
                  </a:cubicBezTo>
                  <a:lnTo>
                    <a:pt x="741517" y="1544568"/>
                  </a:lnTo>
                  <a:lnTo>
                    <a:pt x="1099047" y="1534662"/>
                  </a:lnTo>
                  <a:cubicBezTo>
                    <a:pt x="1027953" y="1620578"/>
                    <a:pt x="985243" y="1730801"/>
                    <a:pt x="985243" y="1851045"/>
                  </a:cubicBezTo>
                  <a:cubicBezTo>
                    <a:pt x="985243" y="1951095"/>
                    <a:pt x="1014808" y="2044211"/>
                    <a:pt x="1065672" y="2122164"/>
                  </a:cubicBezTo>
                  <a:cubicBezTo>
                    <a:pt x="523471" y="2224196"/>
                    <a:pt x="206936" y="2061623"/>
                    <a:pt x="199468" y="2057737"/>
                  </a:cubicBezTo>
                  <a:cubicBezTo>
                    <a:pt x="199354" y="2057699"/>
                    <a:pt x="199316" y="2057661"/>
                    <a:pt x="199316" y="2057661"/>
                  </a:cubicBezTo>
                  <a:cubicBezTo>
                    <a:pt x="194820" y="2054461"/>
                    <a:pt x="190400" y="2051222"/>
                    <a:pt x="186095" y="2047946"/>
                  </a:cubicBezTo>
                  <a:cubicBezTo>
                    <a:pt x="179580" y="2042992"/>
                    <a:pt x="173294" y="2037963"/>
                    <a:pt x="167159" y="2032781"/>
                  </a:cubicBezTo>
                  <a:cubicBezTo>
                    <a:pt x="163121" y="2029315"/>
                    <a:pt x="159120" y="2025847"/>
                    <a:pt x="155196" y="2022304"/>
                  </a:cubicBezTo>
                  <a:cubicBezTo>
                    <a:pt x="153253" y="2020513"/>
                    <a:pt x="151310" y="2018761"/>
                    <a:pt x="149405" y="2016932"/>
                  </a:cubicBezTo>
                  <a:cubicBezTo>
                    <a:pt x="145595" y="2013351"/>
                    <a:pt x="141861" y="2009693"/>
                    <a:pt x="138203" y="2005997"/>
                  </a:cubicBezTo>
                  <a:cubicBezTo>
                    <a:pt x="122773" y="1990452"/>
                    <a:pt x="108790" y="1974032"/>
                    <a:pt x="96217" y="1956848"/>
                  </a:cubicBezTo>
                  <a:cubicBezTo>
                    <a:pt x="94465" y="1954486"/>
                    <a:pt x="92750" y="1952086"/>
                    <a:pt x="91074" y="1949686"/>
                  </a:cubicBezTo>
                  <a:cubicBezTo>
                    <a:pt x="81320" y="1935817"/>
                    <a:pt x="72443" y="1921415"/>
                    <a:pt x="64404" y="1906594"/>
                  </a:cubicBezTo>
                  <a:cubicBezTo>
                    <a:pt x="61584" y="1901375"/>
                    <a:pt x="58841" y="1896079"/>
                    <a:pt x="56212" y="1890745"/>
                  </a:cubicBezTo>
                  <a:cubicBezTo>
                    <a:pt x="54307" y="1886897"/>
                    <a:pt x="52440" y="1883011"/>
                    <a:pt x="50688" y="1879086"/>
                  </a:cubicBezTo>
                  <a:cubicBezTo>
                    <a:pt x="47906" y="1873105"/>
                    <a:pt x="45239" y="1867008"/>
                    <a:pt x="42725" y="1860874"/>
                  </a:cubicBezTo>
                  <a:cubicBezTo>
                    <a:pt x="36972" y="1846816"/>
                    <a:pt x="31828" y="1832414"/>
                    <a:pt x="27294" y="1817707"/>
                  </a:cubicBezTo>
                  <a:cubicBezTo>
                    <a:pt x="25808" y="1812830"/>
                    <a:pt x="24361" y="1807916"/>
                    <a:pt x="22989" y="1803001"/>
                  </a:cubicBezTo>
                  <a:cubicBezTo>
                    <a:pt x="19522" y="1790580"/>
                    <a:pt x="16512" y="1777931"/>
                    <a:pt x="13883" y="1765129"/>
                  </a:cubicBezTo>
                  <a:cubicBezTo>
                    <a:pt x="12816" y="1759986"/>
                    <a:pt x="11826" y="1754842"/>
                    <a:pt x="10911" y="1749661"/>
                  </a:cubicBezTo>
                  <a:cubicBezTo>
                    <a:pt x="10416" y="1746993"/>
                    <a:pt x="9959" y="1744365"/>
                    <a:pt x="9540" y="1741736"/>
                  </a:cubicBezTo>
                  <a:cubicBezTo>
                    <a:pt x="2529" y="1699712"/>
                    <a:pt x="-442" y="1655706"/>
                    <a:pt x="53" y="1610253"/>
                  </a:cubicBezTo>
                  <a:lnTo>
                    <a:pt x="53" y="1610024"/>
                  </a:lnTo>
                  <a:cubicBezTo>
                    <a:pt x="91" y="1607128"/>
                    <a:pt x="129" y="1604195"/>
                    <a:pt x="205" y="1601299"/>
                  </a:cubicBezTo>
                  <a:cubicBezTo>
                    <a:pt x="205" y="1600385"/>
                    <a:pt x="243" y="1599432"/>
                    <a:pt x="243" y="1598518"/>
                  </a:cubicBezTo>
                  <a:cubicBezTo>
                    <a:pt x="320" y="1595965"/>
                    <a:pt x="396" y="1593412"/>
                    <a:pt x="472" y="1590860"/>
                  </a:cubicBezTo>
                  <a:cubicBezTo>
                    <a:pt x="548" y="1587621"/>
                    <a:pt x="662" y="1584421"/>
                    <a:pt x="815" y="1581182"/>
                  </a:cubicBezTo>
                  <a:cubicBezTo>
                    <a:pt x="25618" y="985527"/>
                    <a:pt x="611291" y="161919"/>
                    <a:pt x="611291" y="161919"/>
                  </a:cubicBezTo>
                  <a:cubicBezTo>
                    <a:pt x="783732" y="-22409"/>
                    <a:pt x="925540" y="-20008"/>
                    <a:pt x="1023114" y="26626"/>
                  </a:cubicBezTo>
                  <a:cubicBezTo>
                    <a:pt x="1116878" y="71394"/>
                    <a:pt x="1169799" y="157004"/>
                    <a:pt x="1169799" y="157004"/>
                  </a:cubicBezTo>
                  <a:cubicBezTo>
                    <a:pt x="1276022" y="366897"/>
                    <a:pt x="1173571" y="558693"/>
                    <a:pt x="1173571" y="558693"/>
                  </a:cubicBezTo>
                  <a:lnTo>
                    <a:pt x="675071" y="1435945"/>
                  </a:ln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50000">
                  <a:srgbClr val="FFC2C2"/>
                </a:gs>
                <a:gs pos="100000">
                  <a:srgbClr val="FF8585"/>
                </a:gs>
              </a:gsLst>
              <a:lin ang="7677432" scaled="1"/>
            </a:gradFill>
            <a:ln w="38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6" name="任意多边形: 形状 555">
              <a:extLst>
                <a:ext uri="{FF2B5EF4-FFF2-40B4-BE49-F238E27FC236}">
                  <a16:creationId xmlns:a16="http://schemas.microsoft.com/office/drawing/2014/main" id="{703205E4-A72C-B62C-2A7D-7F6B3A8CBC3F}"/>
                </a:ext>
              </a:extLst>
            </p:cNvPr>
            <p:cNvSpPr/>
            <p:nvPr/>
          </p:nvSpPr>
          <p:spPr>
            <a:xfrm>
              <a:off x="3910698" y="4166730"/>
              <a:ext cx="83919" cy="60160"/>
            </a:xfrm>
            <a:custGeom>
              <a:avLst/>
              <a:gdLst>
                <a:gd name="connsiteX0" fmla="*/ 0 w 83919"/>
                <a:gd name="connsiteY0" fmla="*/ 9068 h 60160"/>
                <a:gd name="connsiteX1" fmla="*/ 4077 w 83919"/>
                <a:gd name="connsiteY1" fmla="*/ 60160 h 60160"/>
                <a:gd name="connsiteX2" fmla="*/ 75933 w 83919"/>
                <a:gd name="connsiteY2" fmla="*/ 36081 h 60160"/>
                <a:gd name="connsiteX3" fmla="*/ 39205 w 83919"/>
                <a:gd name="connsiteY3" fmla="*/ 0 h 60160"/>
                <a:gd name="connsiteX4" fmla="*/ 0 w 83919"/>
                <a:gd name="connsiteY4" fmla="*/ 9068 h 60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3919" h="60160">
                  <a:moveTo>
                    <a:pt x="0" y="9068"/>
                  </a:moveTo>
                  <a:lnTo>
                    <a:pt x="4077" y="60160"/>
                  </a:lnTo>
                  <a:cubicBezTo>
                    <a:pt x="4077" y="60160"/>
                    <a:pt x="45301" y="30366"/>
                    <a:pt x="75933" y="36081"/>
                  </a:cubicBezTo>
                  <a:cubicBezTo>
                    <a:pt x="106566" y="41796"/>
                    <a:pt x="39205" y="0"/>
                    <a:pt x="39205" y="0"/>
                  </a:cubicBezTo>
                  <a:lnTo>
                    <a:pt x="0" y="9068"/>
                  </a:lnTo>
                  <a:close/>
                </a:path>
              </a:pathLst>
            </a:custGeom>
            <a:solidFill>
              <a:srgbClr val="FFD2C4"/>
            </a:solidFill>
            <a:ln w="38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7" name="任意多边形: 形状 556">
              <a:extLst>
                <a:ext uri="{FF2B5EF4-FFF2-40B4-BE49-F238E27FC236}">
                  <a16:creationId xmlns:a16="http://schemas.microsoft.com/office/drawing/2014/main" id="{F6103B0C-3740-12E0-C349-8CA75F482C4B}"/>
                </a:ext>
              </a:extLst>
            </p:cNvPr>
            <p:cNvSpPr/>
            <p:nvPr/>
          </p:nvSpPr>
          <p:spPr>
            <a:xfrm>
              <a:off x="3769189" y="4180788"/>
              <a:ext cx="84320" cy="51854"/>
            </a:xfrm>
            <a:custGeom>
              <a:avLst/>
              <a:gdLst>
                <a:gd name="connsiteX0" fmla="*/ 79939 w 84320"/>
                <a:gd name="connsiteY0" fmla="*/ 0 h 51854"/>
                <a:gd name="connsiteX1" fmla="*/ 84321 w 84320"/>
                <a:gd name="connsiteY1" fmla="*/ 51855 h 51854"/>
                <a:gd name="connsiteX2" fmla="*/ 8387 w 84320"/>
                <a:gd name="connsiteY2" fmla="*/ 28575 h 51854"/>
                <a:gd name="connsiteX3" fmla="*/ 79939 w 84320"/>
                <a:gd name="connsiteY3" fmla="*/ 0 h 51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4320" h="51854">
                  <a:moveTo>
                    <a:pt x="79939" y="0"/>
                  </a:moveTo>
                  <a:lnTo>
                    <a:pt x="84321" y="51855"/>
                  </a:lnTo>
                  <a:cubicBezTo>
                    <a:pt x="84321" y="51855"/>
                    <a:pt x="47592" y="34900"/>
                    <a:pt x="8387" y="28575"/>
                  </a:cubicBezTo>
                  <a:cubicBezTo>
                    <a:pt x="-30779" y="22251"/>
                    <a:pt x="79939" y="0"/>
                    <a:pt x="79939" y="0"/>
                  </a:cubicBezTo>
                  <a:close/>
                </a:path>
              </a:pathLst>
            </a:custGeom>
            <a:solidFill>
              <a:srgbClr val="FFD2C4"/>
            </a:solidFill>
            <a:ln w="38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558" name="图形 7">
              <a:extLst>
                <a:ext uri="{FF2B5EF4-FFF2-40B4-BE49-F238E27FC236}">
                  <a16:creationId xmlns:a16="http://schemas.microsoft.com/office/drawing/2014/main" id="{85D8D68C-6540-0EF2-E354-C494C8EFA2E3}"/>
                </a:ext>
              </a:extLst>
            </p:cNvPr>
            <p:cNvGrpSpPr/>
            <p:nvPr/>
          </p:nvGrpSpPr>
          <p:grpSpPr>
            <a:xfrm>
              <a:off x="3293440" y="4013720"/>
              <a:ext cx="863879" cy="433768"/>
              <a:chOff x="3293440" y="4013720"/>
              <a:chExt cx="863879" cy="433768"/>
            </a:xfrm>
          </p:grpSpPr>
          <p:sp>
            <p:nvSpPr>
              <p:cNvPr id="559" name="任意多边形: 形状 558">
                <a:extLst>
                  <a:ext uri="{FF2B5EF4-FFF2-40B4-BE49-F238E27FC236}">
                    <a16:creationId xmlns:a16="http://schemas.microsoft.com/office/drawing/2014/main" id="{3A8005AA-8DFA-0255-07C4-2E4E2615162C}"/>
                  </a:ext>
                </a:extLst>
              </p:cNvPr>
              <p:cNvSpPr/>
              <p:nvPr/>
            </p:nvSpPr>
            <p:spPr>
              <a:xfrm>
                <a:off x="3293440" y="4013720"/>
                <a:ext cx="558126" cy="433768"/>
              </a:xfrm>
              <a:custGeom>
                <a:avLst/>
                <a:gdLst>
                  <a:gd name="connsiteX0" fmla="*/ 558127 w 558126"/>
                  <a:gd name="connsiteY0" fmla="*/ 219647 h 433768"/>
                  <a:gd name="connsiteX1" fmla="*/ 475793 w 558126"/>
                  <a:gd name="connsiteY1" fmla="*/ 433768 h 433768"/>
                  <a:gd name="connsiteX2" fmla="*/ 39929 w 558126"/>
                  <a:gd name="connsiteY2" fmla="*/ 34519 h 433768"/>
                  <a:gd name="connsiteX3" fmla="*/ 0 w 558126"/>
                  <a:gd name="connsiteY3" fmla="*/ 14326 h 433768"/>
                  <a:gd name="connsiteX4" fmla="*/ 48501 w 558126"/>
                  <a:gd name="connsiteY4" fmla="*/ 9601 h 433768"/>
                  <a:gd name="connsiteX5" fmla="*/ 198120 w 558126"/>
                  <a:gd name="connsiteY5" fmla="*/ 0 h 433768"/>
                  <a:gd name="connsiteX6" fmla="*/ 233629 w 558126"/>
                  <a:gd name="connsiteY6" fmla="*/ 114 h 433768"/>
                  <a:gd name="connsiteX7" fmla="*/ 558127 w 558126"/>
                  <a:gd name="connsiteY7" fmla="*/ 219647 h 4337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58126" h="433768">
                    <a:moveTo>
                      <a:pt x="558127" y="219647"/>
                    </a:moveTo>
                    <a:cubicBezTo>
                      <a:pt x="558127" y="219647"/>
                      <a:pt x="517931" y="240944"/>
                      <a:pt x="475793" y="433768"/>
                    </a:cubicBezTo>
                    <a:cubicBezTo>
                      <a:pt x="475793" y="433768"/>
                      <a:pt x="246888" y="149771"/>
                      <a:pt x="39929" y="34519"/>
                    </a:cubicBezTo>
                    <a:cubicBezTo>
                      <a:pt x="26518" y="27013"/>
                      <a:pt x="13183" y="20231"/>
                      <a:pt x="0" y="14326"/>
                    </a:cubicBezTo>
                    <a:cubicBezTo>
                      <a:pt x="16345" y="12535"/>
                      <a:pt x="32575" y="10973"/>
                      <a:pt x="48501" y="9601"/>
                    </a:cubicBezTo>
                    <a:cubicBezTo>
                      <a:pt x="103594" y="4839"/>
                      <a:pt x="155372" y="2210"/>
                      <a:pt x="198120" y="0"/>
                    </a:cubicBezTo>
                    <a:lnTo>
                      <a:pt x="233629" y="114"/>
                    </a:lnTo>
                    <a:cubicBezTo>
                      <a:pt x="323545" y="33147"/>
                      <a:pt x="474955" y="102870"/>
                      <a:pt x="558127" y="219647"/>
                    </a:cubicBezTo>
                    <a:close/>
                  </a:path>
                </a:pathLst>
              </a:custGeom>
              <a:gradFill>
                <a:gsLst>
                  <a:gs pos="2410">
                    <a:srgbClr val="C9363D"/>
                  </a:gs>
                  <a:gs pos="99470">
                    <a:srgbClr val="FF8589"/>
                  </a:gs>
                </a:gsLst>
                <a:lin ang="15749112" scaled="1"/>
              </a:gra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0" name="任意多边形: 形状 559">
                <a:extLst>
                  <a:ext uri="{FF2B5EF4-FFF2-40B4-BE49-F238E27FC236}">
                    <a16:creationId xmlns:a16="http://schemas.microsoft.com/office/drawing/2014/main" id="{7B814248-662E-A4E7-7AD0-84B086A54832}"/>
                  </a:ext>
                </a:extLst>
              </p:cNvPr>
              <p:cNvSpPr/>
              <p:nvPr/>
            </p:nvSpPr>
            <p:spPr>
              <a:xfrm>
                <a:off x="3917556" y="4029781"/>
                <a:ext cx="239763" cy="417707"/>
              </a:xfrm>
              <a:custGeom>
                <a:avLst/>
                <a:gdLst>
                  <a:gd name="connsiteX0" fmla="*/ 153162 w 239763"/>
                  <a:gd name="connsiteY0" fmla="*/ 417707 h 417707"/>
                  <a:gd name="connsiteX1" fmla="*/ 0 w 239763"/>
                  <a:gd name="connsiteY1" fmla="*/ 198251 h 417707"/>
                  <a:gd name="connsiteX2" fmla="*/ 101575 w 239763"/>
                  <a:gd name="connsiteY2" fmla="*/ 27144 h 417707"/>
                  <a:gd name="connsiteX3" fmla="*/ 152629 w 239763"/>
                  <a:gd name="connsiteY3" fmla="*/ 17 h 417707"/>
                  <a:gd name="connsiteX4" fmla="*/ 152667 w 239763"/>
                  <a:gd name="connsiteY4" fmla="*/ 17 h 417707"/>
                  <a:gd name="connsiteX5" fmla="*/ 239763 w 239763"/>
                  <a:gd name="connsiteY5" fmla="*/ 25049 h 417707"/>
                  <a:gd name="connsiteX6" fmla="*/ 153162 w 239763"/>
                  <a:gd name="connsiteY6" fmla="*/ 417707 h 4177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39763" h="417707">
                    <a:moveTo>
                      <a:pt x="153162" y="417707"/>
                    </a:moveTo>
                    <a:cubicBezTo>
                      <a:pt x="103632" y="300017"/>
                      <a:pt x="91326" y="255935"/>
                      <a:pt x="0" y="198251"/>
                    </a:cubicBezTo>
                    <a:cubicBezTo>
                      <a:pt x="0" y="198251"/>
                      <a:pt x="55169" y="70959"/>
                      <a:pt x="101575" y="27144"/>
                    </a:cubicBezTo>
                    <a:cubicBezTo>
                      <a:pt x="101575" y="27144"/>
                      <a:pt x="124168" y="11257"/>
                      <a:pt x="152629" y="17"/>
                    </a:cubicBezTo>
                    <a:cubicBezTo>
                      <a:pt x="152629" y="-21"/>
                      <a:pt x="152667" y="17"/>
                      <a:pt x="152667" y="17"/>
                    </a:cubicBezTo>
                    <a:cubicBezTo>
                      <a:pt x="179832" y="6303"/>
                      <a:pt x="208941" y="14495"/>
                      <a:pt x="239763" y="25049"/>
                    </a:cubicBezTo>
                    <a:cubicBezTo>
                      <a:pt x="151486" y="70197"/>
                      <a:pt x="162954" y="242867"/>
                      <a:pt x="153162" y="417707"/>
                    </a:cubicBezTo>
                    <a:close/>
                  </a:path>
                </a:pathLst>
              </a:custGeom>
              <a:gradFill>
                <a:gsLst>
                  <a:gs pos="2410">
                    <a:srgbClr val="C9363D"/>
                  </a:gs>
                  <a:gs pos="99470">
                    <a:srgbClr val="FF8589"/>
                  </a:gs>
                </a:gsLst>
                <a:lin ang="15749112" scaled="1"/>
              </a:gra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561" name="图形 7">
              <a:extLst>
                <a:ext uri="{FF2B5EF4-FFF2-40B4-BE49-F238E27FC236}">
                  <a16:creationId xmlns:a16="http://schemas.microsoft.com/office/drawing/2014/main" id="{9EF02833-909E-E2BC-9D07-A882E2019236}"/>
                </a:ext>
              </a:extLst>
            </p:cNvPr>
            <p:cNvGrpSpPr/>
            <p:nvPr/>
          </p:nvGrpSpPr>
          <p:grpSpPr>
            <a:xfrm>
              <a:off x="2725026" y="4534052"/>
              <a:ext cx="1701622" cy="1912810"/>
              <a:chOff x="2725026" y="4534052"/>
              <a:chExt cx="1701622" cy="1912810"/>
            </a:xfrm>
          </p:grpSpPr>
          <p:sp>
            <p:nvSpPr>
              <p:cNvPr id="562" name="任意多边形: 形状 561">
                <a:extLst>
                  <a:ext uri="{FF2B5EF4-FFF2-40B4-BE49-F238E27FC236}">
                    <a16:creationId xmlns:a16="http://schemas.microsoft.com/office/drawing/2014/main" id="{679464D1-D00C-4B3E-FDEF-1F801FE133EC}"/>
                  </a:ext>
                </a:extLst>
              </p:cNvPr>
              <p:cNvSpPr/>
              <p:nvPr/>
            </p:nvSpPr>
            <p:spPr>
              <a:xfrm>
                <a:off x="2725026" y="4534052"/>
                <a:ext cx="1701622" cy="1912810"/>
              </a:xfrm>
              <a:custGeom>
                <a:avLst/>
                <a:gdLst>
                  <a:gd name="connsiteX0" fmla="*/ 1701622 w 1701622"/>
                  <a:gd name="connsiteY0" fmla="*/ 1620964 h 1912810"/>
                  <a:gd name="connsiteX1" fmla="*/ 368313 w 1701622"/>
                  <a:gd name="connsiteY1" fmla="*/ 1912810 h 1912810"/>
                  <a:gd name="connsiteX2" fmla="*/ 0 w 1701622"/>
                  <a:gd name="connsiteY2" fmla="*/ 275920 h 1912810"/>
                  <a:gd name="connsiteX3" fmla="*/ 220104 w 1701622"/>
                  <a:gd name="connsiteY3" fmla="*/ 227609 h 1912810"/>
                  <a:gd name="connsiteX4" fmla="*/ 1256614 w 1701622"/>
                  <a:gd name="connsiteY4" fmla="*/ 0 h 1912810"/>
                  <a:gd name="connsiteX5" fmla="*/ 1658341 w 1701622"/>
                  <a:gd name="connsiteY5" fmla="*/ 1463230 h 19128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701622" h="1912810">
                    <a:moveTo>
                      <a:pt x="1701622" y="1620964"/>
                    </a:moveTo>
                    <a:lnTo>
                      <a:pt x="368313" y="1912810"/>
                    </a:lnTo>
                    <a:lnTo>
                      <a:pt x="0" y="275920"/>
                    </a:lnTo>
                    <a:lnTo>
                      <a:pt x="220104" y="227609"/>
                    </a:lnTo>
                    <a:lnTo>
                      <a:pt x="1256614" y="0"/>
                    </a:lnTo>
                    <a:lnTo>
                      <a:pt x="1658341" y="1463230"/>
                    </a:lnTo>
                    <a:close/>
                  </a:path>
                </a:pathLst>
              </a:custGeom>
              <a:gradFill>
                <a:gsLst>
                  <a:gs pos="1340">
                    <a:srgbClr val="3E3A91"/>
                  </a:gs>
                  <a:gs pos="100000">
                    <a:srgbClr val="8381B5"/>
                  </a:gs>
                </a:gsLst>
                <a:lin ang="18217315" scaled="1"/>
              </a:gra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3" name="任意多边形: 形状 562">
                <a:extLst>
                  <a:ext uri="{FF2B5EF4-FFF2-40B4-BE49-F238E27FC236}">
                    <a16:creationId xmlns:a16="http://schemas.microsoft.com/office/drawing/2014/main" id="{A4F910F6-67B8-A4A4-B690-1E73EC816721}"/>
                  </a:ext>
                </a:extLst>
              </p:cNvPr>
              <p:cNvSpPr/>
              <p:nvPr/>
            </p:nvSpPr>
            <p:spPr>
              <a:xfrm>
                <a:off x="2725064" y="4761585"/>
                <a:ext cx="1701584" cy="1685238"/>
              </a:xfrm>
              <a:custGeom>
                <a:avLst/>
                <a:gdLst>
                  <a:gd name="connsiteX0" fmla="*/ 1701584 w 1701584"/>
                  <a:gd name="connsiteY0" fmla="*/ 1393431 h 1685238"/>
                  <a:gd name="connsiteX1" fmla="*/ 368275 w 1701584"/>
                  <a:gd name="connsiteY1" fmla="*/ 1685239 h 1685238"/>
                  <a:gd name="connsiteX2" fmla="*/ 0 w 1701584"/>
                  <a:gd name="connsiteY2" fmla="*/ 48349 h 1685238"/>
                  <a:gd name="connsiteX3" fmla="*/ 220104 w 1701584"/>
                  <a:gd name="connsiteY3" fmla="*/ 0 h 1685238"/>
                  <a:gd name="connsiteX4" fmla="*/ 1658341 w 1701584"/>
                  <a:gd name="connsiteY4" fmla="*/ 1235659 h 1685238"/>
                  <a:gd name="connsiteX5" fmla="*/ 1701584 w 1701584"/>
                  <a:gd name="connsiteY5" fmla="*/ 1393431 h 16852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701584" h="1685238">
                    <a:moveTo>
                      <a:pt x="1701584" y="1393431"/>
                    </a:moveTo>
                    <a:lnTo>
                      <a:pt x="368275" y="1685239"/>
                    </a:lnTo>
                    <a:lnTo>
                      <a:pt x="0" y="48349"/>
                    </a:lnTo>
                    <a:lnTo>
                      <a:pt x="220104" y="0"/>
                    </a:lnTo>
                    <a:cubicBezTo>
                      <a:pt x="235991" y="279844"/>
                      <a:pt x="378638" y="1475004"/>
                      <a:pt x="1658341" y="1235659"/>
                    </a:cubicBezTo>
                    <a:lnTo>
                      <a:pt x="1701584" y="1393431"/>
                    </a:lnTo>
                    <a:close/>
                  </a:path>
                </a:pathLst>
              </a:custGeom>
              <a:gradFill>
                <a:gsLst>
                  <a:gs pos="1340">
                    <a:srgbClr val="3E3A91"/>
                  </a:gs>
                  <a:gs pos="100000">
                    <a:srgbClr val="8381B5"/>
                  </a:gs>
                </a:gsLst>
                <a:lin ang="18217313" scaled="1"/>
              </a:gra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4" name="任意多边形: 形状 563">
                <a:extLst>
                  <a:ext uri="{FF2B5EF4-FFF2-40B4-BE49-F238E27FC236}">
                    <a16:creationId xmlns:a16="http://schemas.microsoft.com/office/drawing/2014/main" id="{8CD8F368-EDC0-64D0-649E-BC6415635340}"/>
                  </a:ext>
                </a:extLst>
              </p:cNvPr>
              <p:cNvSpPr/>
              <p:nvPr/>
            </p:nvSpPr>
            <p:spPr>
              <a:xfrm>
                <a:off x="3138411" y="4917948"/>
                <a:ext cx="641680" cy="370598"/>
              </a:xfrm>
              <a:custGeom>
                <a:avLst/>
                <a:gdLst>
                  <a:gd name="connsiteX0" fmla="*/ 0 w 641680"/>
                  <a:gd name="connsiteY0" fmla="*/ 132588 h 370598"/>
                  <a:gd name="connsiteX1" fmla="*/ 585330 w 641680"/>
                  <a:gd name="connsiteY1" fmla="*/ 0 h 370598"/>
                  <a:gd name="connsiteX2" fmla="*/ 641680 w 641680"/>
                  <a:gd name="connsiteY2" fmla="*/ 238011 h 370598"/>
                  <a:gd name="connsiteX3" fmla="*/ 56388 w 641680"/>
                  <a:gd name="connsiteY3" fmla="*/ 370598 h 3705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1680" h="370598">
                    <a:moveTo>
                      <a:pt x="0" y="132588"/>
                    </a:moveTo>
                    <a:lnTo>
                      <a:pt x="585330" y="0"/>
                    </a:lnTo>
                    <a:lnTo>
                      <a:pt x="641680" y="238011"/>
                    </a:lnTo>
                    <a:lnTo>
                      <a:pt x="56388" y="370598"/>
                    </a:lnTo>
                    <a:close/>
                  </a:path>
                </a:pathLst>
              </a:custGeom>
              <a:gradFill>
                <a:gsLst>
                  <a:gs pos="0">
                    <a:srgbClr val="FFFFFF"/>
                  </a:gs>
                  <a:gs pos="50000">
                    <a:srgbClr val="BAB9D6"/>
                  </a:gs>
                  <a:gs pos="100000">
                    <a:srgbClr val="7674AE"/>
                  </a:gs>
                </a:gsLst>
                <a:lin ang="7682162" scaled="1"/>
              </a:gra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5" name="任意多边形: 形状 564">
                <a:extLst>
                  <a:ext uri="{FF2B5EF4-FFF2-40B4-BE49-F238E27FC236}">
                    <a16:creationId xmlns:a16="http://schemas.microsoft.com/office/drawing/2014/main" id="{967A19A7-9A51-37C6-DF67-027EFF3D62E4}"/>
                  </a:ext>
                </a:extLst>
              </p:cNvPr>
              <p:cNvSpPr/>
              <p:nvPr/>
            </p:nvSpPr>
            <p:spPr>
              <a:xfrm>
                <a:off x="3206610" y="5222252"/>
                <a:ext cx="594664" cy="172021"/>
              </a:xfrm>
              <a:custGeom>
                <a:avLst/>
                <a:gdLst>
                  <a:gd name="connsiteX0" fmla="*/ 0 w 594664"/>
                  <a:gd name="connsiteY0" fmla="*/ 132550 h 172021"/>
                  <a:gd name="connsiteX1" fmla="*/ 585330 w 594664"/>
                  <a:gd name="connsiteY1" fmla="*/ 0 h 172021"/>
                  <a:gd name="connsiteX2" fmla="*/ 594665 w 594664"/>
                  <a:gd name="connsiteY2" fmla="*/ 39472 h 172021"/>
                  <a:gd name="connsiteX3" fmla="*/ 9373 w 594664"/>
                  <a:gd name="connsiteY3" fmla="*/ 172021 h 1720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4664" h="172021">
                    <a:moveTo>
                      <a:pt x="0" y="132550"/>
                    </a:moveTo>
                    <a:lnTo>
                      <a:pt x="585330" y="0"/>
                    </a:lnTo>
                    <a:lnTo>
                      <a:pt x="594665" y="39472"/>
                    </a:lnTo>
                    <a:lnTo>
                      <a:pt x="9373" y="172021"/>
                    </a:lnTo>
                    <a:close/>
                  </a:path>
                </a:pathLst>
              </a:custGeom>
              <a:gradFill>
                <a:gsLst>
                  <a:gs pos="0">
                    <a:srgbClr val="FFFFFF"/>
                  </a:gs>
                  <a:gs pos="50000">
                    <a:srgbClr val="BAB9D6"/>
                  </a:gs>
                  <a:gs pos="100000">
                    <a:srgbClr val="7674AE"/>
                  </a:gs>
                </a:gsLst>
                <a:lin ang="9559850" scaled="1"/>
              </a:gra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6" name="任意多边形: 形状 565">
                <a:extLst>
                  <a:ext uri="{FF2B5EF4-FFF2-40B4-BE49-F238E27FC236}">
                    <a16:creationId xmlns:a16="http://schemas.microsoft.com/office/drawing/2014/main" id="{69448C2D-3923-8090-F8F0-726B14075D56}"/>
                  </a:ext>
                </a:extLst>
              </p:cNvPr>
              <p:cNvSpPr/>
              <p:nvPr/>
            </p:nvSpPr>
            <p:spPr>
              <a:xfrm>
                <a:off x="3225584" y="5285994"/>
                <a:ext cx="594626" cy="172059"/>
              </a:xfrm>
              <a:custGeom>
                <a:avLst/>
                <a:gdLst>
                  <a:gd name="connsiteX0" fmla="*/ 0 w 594626"/>
                  <a:gd name="connsiteY0" fmla="*/ 132588 h 172059"/>
                  <a:gd name="connsiteX1" fmla="*/ 585292 w 594626"/>
                  <a:gd name="connsiteY1" fmla="*/ 0 h 172059"/>
                  <a:gd name="connsiteX2" fmla="*/ 594627 w 594626"/>
                  <a:gd name="connsiteY2" fmla="*/ 39472 h 172059"/>
                  <a:gd name="connsiteX3" fmla="*/ 9335 w 594626"/>
                  <a:gd name="connsiteY3" fmla="*/ 172060 h 1720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4626" h="172059">
                    <a:moveTo>
                      <a:pt x="0" y="132588"/>
                    </a:moveTo>
                    <a:lnTo>
                      <a:pt x="585292" y="0"/>
                    </a:lnTo>
                    <a:lnTo>
                      <a:pt x="594627" y="39472"/>
                    </a:lnTo>
                    <a:lnTo>
                      <a:pt x="9335" y="172060"/>
                    </a:lnTo>
                    <a:close/>
                  </a:path>
                </a:pathLst>
              </a:custGeom>
              <a:gradFill>
                <a:gsLst>
                  <a:gs pos="0">
                    <a:srgbClr val="FFFFFF"/>
                  </a:gs>
                  <a:gs pos="50000">
                    <a:srgbClr val="BAB9D6"/>
                  </a:gs>
                  <a:gs pos="100000">
                    <a:srgbClr val="7674AE"/>
                  </a:gs>
                </a:gsLst>
                <a:lin ang="9559850" scaled="1"/>
              </a:gra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567" name="图形 7">
              <a:extLst>
                <a:ext uri="{FF2B5EF4-FFF2-40B4-BE49-F238E27FC236}">
                  <a16:creationId xmlns:a16="http://schemas.microsoft.com/office/drawing/2014/main" id="{8249244B-D3CF-E85B-7C8F-4EF750F23189}"/>
                </a:ext>
              </a:extLst>
            </p:cNvPr>
            <p:cNvGrpSpPr/>
            <p:nvPr/>
          </p:nvGrpSpPr>
          <p:grpSpPr>
            <a:xfrm>
              <a:off x="3508476" y="5330163"/>
              <a:ext cx="961556" cy="736918"/>
              <a:chOff x="3508476" y="5330163"/>
              <a:chExt cx="961556" cy="736918"/>
            </a:xfrm>
          </p:grpSpPr>
          <p:sp>
            <p:nvSpPr>
              <p:cNvPr id="568" name="任意多边形: 形状 567">
                <a:extLst>
                  <a:ext uri="{FF2B5EF4-FFF2-40B4-BE49-F238E27FC236}">
                    <a16:creationId xmlns:a16="http://schemas.microsoft.com/office/drawing/2014/main" id="{DEAEEBBD-F7D8-923B-8CF4-E8DA690F9897}"/>
                  </a:ext>
                </a:extLst>
              </p:cNvPr>
              <p:cNvSpPr/>
              <p:nvPr/>
            </p:nvSpPr>
            <p:spPr>
              <a:xfrm>
                <a:off x="3508476" y="5330163"/>
                <a:ext cx="961556" cy="736918"/>
              </a:xfrm>
              <a:custGeom>
                <a:avLst/>
                <a:gdLst>
                  <a:gd name="connsiteX0" fmla="*/ 955662 w 961556"/>
                  <a:gd name="connsiteY0" fmla="*/ 425718 h 736918"/>
                  <a:gd name="connsiteX1" fmla="*/ 952767 w 961556"/>
                  <a:gd name="connsiteY1" fmla="*/ 433185 h 736918"/>
                  <a:gd name="connsiteX2" fmla="*/ 479146 w 961556"/>
                  <a:gd name="connsiteY2" fmla="*/ 586081 h 736918"/>
                  <a:gd name="connsiteX3" fmla="*/ 398678 w 961556"/>
                  <a:gd name="connsiteY3" fmla="*/ 586843 h 736918"/>
                  <a:gd name="connsiteX4" fmla="*/ 398526 w 961556"/>
                  <a:gd name="connsiteY4" fmla="*/ 585700 h 736918"/>
                  <a:gd name="connsiteX5" fmla="*/ 73495 w 961556"/>
                  <a:gd name="connsiteY5" fmla="*/ 736919 h 736918"/>
                  <a:gd name="connsiteX6" fmla="*/ 0 w 961556"/>
                  <a:gd name="connsiteY6" fmla="*/ 308294 h 736918"/>
                  <a:gd name="connsiteX7" fmla="*/ 131216 w 961556"/>
                  <a:gd name="connsiteY7" fmla="*/ 292178 h 736918"/>
                  <a:gd name="connsiteX8" fmla="*/ 350977 w 961556"/>
                  <a:gd name="connsiteY8" fmla="*/ 265241 h 736918"/>
                  <a:gd name="connsiteX9" fmla="*/ 350901 w 961556"/>
                  <a:gd name="connsiteY9" fmla="*/ 264860 h 736918"/>
                  <a:gd name="connsiteX10" fmla="*/ 467944 w 961556"/>
                  <a:gd name="connsiteY10" fmla="*/ 110936 h 736918"/>
                  <a:gd name="connsiteX11" fmla="*/ 509435 w 961556"/>
                  <a:gd name="connsiteY11" fmla="*/ 70664 h 736918"/>
                  <a:gd name="connsiteX12" fmla="*/ 595084 w 961556"/>
                  <a:gd name="connsiteY12" fmla="*/ 8523 h 736918"/>
                  <a:gd name="connsiteX13" fmla="*/ 644919 w 961556"/>
                  <a:gd name="connsiteY13" fmla="*/ 4446 h 736918"/>
                  <a:gd name="connsiteX14" fmla="*/ 713689 w 961556"/>
                  <a:gd name="connsiteY14" fmla="*/ 1360 h 736918"/>
                  <a:gd name="connsiteX15" fmla="*/ 714870 w 961556"/>
                  <a:gd name="connsiteY15" fmla="*/ 1094 h 736918"/>
                  <a:gd name="connsiteX16" fmla="*/ 722643 w 961556"/>
                  <a:gd name="connsiteY16" fmla="*/ 179 h 736918"/>
                  <a:gd name="connsiteX17" fmla="*/ 732015 w 961556"/>
                  <a:gd name="connsiteY17" fmla="*/ 13057 h 736918"/>
                  <a:gd name="connsiteX18" fmla="*/ 719747 w 961556"/>
                  <a:gd name="connsiteY18" fmla="*/ 67121 h 736918"/>
                  <a:gd name="connsiteX19" fmla="*/ 643204 w 961556"/>
                  <a:gd name="connsiteY19" fmla="*/ 103849 h 736918"/>
                  <a:gd name="connsiteX20" fmla="*/ 598932 w 961556"/>
                  <a:gd name="connsiteY20" fmla="*/ 200356 h 736918"/>
                  <a:gd name="connsiteX21" fmla="*/ 658825 w 961556"/>
                  <a:gd name="connsiteY21" fmla="*/ 167705 h 736918"/>
                  <a:gd name="connsiteX22" fmla="*/ 803567 w 961556"/>
                  <a:gd name="connsiteY22" fmla="*/ 43765 h 736918"/>
                  <a:gd name="connsiteX23" fmla="*/ 864146 w 961556"/>
                  <a:gd name="connsiteY23" fmla="*/ 120804 h 736918"/>
                  <a:gd name="connsiteX24" fmla="*/ 862013 w 961556"/>
                  <a:gd name="connsiteY24" fmla="*/ 130405 h 736918"/>
                  <a:gd name="connsiteX25" fmla="*/ 871690 w 961556"/>
                  <a:gd name="connsiteY25" fmla="*/ 129452 h 736918"/>
                  <a:gd name="connsiteX26" fmla="*/ 907275 w 961556"/>
                  <a:gd name="connsiteY26" fmla="*/ 215406 h 736918"/>
                  <a:gd name="connsiteX27" fmla="*/ 907275 w 961556"/>
                  <a:gd name="connsiteY27" fmla="*/ 215444 h 736918"/>
                  <a:gd name="connsiteX28" fmla="*/ 902780 w 961556"/>
                  <a:gd name="connsiteY28" fmla="*/ 227865 h 736918"/>
                  <a:gd name="connsiteX29" fmla="*/ 909523 w 961556"/>
                  <a:gd name="connsiteY29" fmla="*/ 228398 h 736918"/>
                  <a:gd name="connsiteX30" fmla="*/ 918439 w 961556"/>
                  <a:gd name="connsiteY30" fmla="*/ 346127 h 736918"/>
                  <a:gd name="connsiteX31" fmla="*/ 916038 w 961556"/>
                  <a:gd name="connsiteY31" fmla="*/ 349899 h 736918"/>
                  <a:gd name="connsiteX32" fmla="*/ 929793 w 961556"/>
                  <a:gd name="connsiteY32" fmla="*/ 351995 h 736918"/>
                  <a:gd name="connsiteX33" fmla="*/ 955662 w 961556"/>
                  <a:gd name="connsiteY33" fmla="*/ 425718 h 7369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961556" h="736918">
                    <a:moveTo>
                      <a:pt x="955662" y="425718"/>
                    </a:moveTo>
                    <a:cubicBezTo>
                      <a:pt x="954062" y="430328"/>
                      <a:pt x="952767" y="433185"/>
                      <a:pt x="952767" y="433185"/>
                    </a:cubicBezTo>
                    <a:cubicBezTo>
                      <a:pt x="841667" y="619800"/>
                      <a:pt x="479146" y="586081"/>
                      <a:pt x="479146" y="586081"/>
                    </a:cubicBezTo>
                    <a:lnTo>
                      <a:pt x="398678" y="586843"/>
                    </a:lnTo>
                    <a:lnTo>
                      <a:pt x="398526" y="585700"/>
                    </a:lnTo>
                    <a:lnTo>
                      <a:pt x="73495" y="736919"/>
                    </a:lnTo>
                    <a:lnTo>
                      <a:pt x="0" y="308294"/>
                    </a:lnTo>
                    <a:lnTo>
                      <a:pt x="131216" y="292178"/>
                    </a:lnTo>
                    <a:lnTo>
                      <a:pt x="350977" y="265241"/>
                    </a:lnTo>
                    <a:lnTo>
                      <a:pt x="350901" y="264860"/>
                    </a:lnTo>
                    <a:cubicBezTo>
                      <a:pt x="384772" y="210034"/>
                      <a:pt x="423253" y="157456"/>
                      <a:pt x="467944" y="110936"/>
                    </a:cubicBezTo>
                    <a:cubicBezTo>
                      <a:pt x="481432" y="96915"/>
                      <a:pt x="496710" y="85066"/>
                      <a:pt x="509435" y="70664"/>
                    </a:cubicBezTo>
                    <a:cubicBezTo>
                      <a:pt x="532829" y="44146"/>
                      <a:pt x="559880" y="17705"/>
                      <a:pt x="595084" y="8523"/>
                    </a:cubicBezTo>
                    <a:cubicBezTo>
                      <a:pt x="611315" y="4294"/>
                      <a:pt x="628079" y="4027"/>
                      <a:pt x="644919" y="4446"/>
                    </a:cubicBezTo>
                    <a:cubicBezTo>
                      <a:pt x="668084" y="5018"/>
                      <a:pt x="691401" y="6885"/>
                      <a:pt x="713689" y="1360"/>
                    </a:cubicBezTo>
                    <a:cubicBezTo>
                      <a:pt x="714070" y="1284"/>
                      <a:pt x="714489" y="1208"/>
                      <a:pt x="714870" y="1094"/>
                    </a:cubicBezTo>
                    <a:cubicBezTo>
                      <a:pt x="717423" y="408"/>
                      <a:pt x="720090" y="-354"/>
                      <a:pt x="722643" y="179"/>
                    </a:cubicBezTo>
                    <a:cubicBezTo>
                      <a:pt x="728167" y="1284"/>
                      <a:pt x="730911" y="7532"/>
                      <a:pt x="732015" y="13057"/>
                    </a:cubicBezTo>
                    <a:cubicBezTo>
                      <a:pt x="735825" y="31726"/>
                      <a:pt x="731215" y="51957"/>
                      <a:pt x="719747" y="67121"/>
                    </a:cubicBezTo>
                    <a:cubicBezTo>
                      <a:pt x="699897" y="93334"/>
                      <a:pt x="669569" y="89600"/>
                      <a:pt x="643204" y="103849"/>
                    </a:cubicBezTo>
                    <a:cubicBezTo>
                      <a:pt x="626174" y="113031"/>
                      <a:pt x="558013" y="188965"/>
                      <a:pt x="598932" y="200356"/>
                    </a:cubicBezTo>
                    <a:cubicBezTo>
                      <a:pt x="616268" y="205195"/>
                      <a:pt x="649567" y="181725"/>
                      <a:pt x="658825" y="167705"/>
                    </a:cubicBezTo>
                    <a:cubicBezTo>
                      <a:pt x="720966" y="73407"/>
                      <a:pt x="803567" y="43765"/>
                      <a:pt x="803567" y="43765"/>
                    </a:cubicBezTo>
                    <a:cubicBezTo>
                      <a:pt x="874205" y="31459"/>
                      <a:pt x="868794" y="95810"/>
                      <a:pt x="864146" y="120804"/>
                    </a:cubicBezTo>
                    <a:cubicBezTo>
                      <a:pt x="863079" y="126709"/>
                      <a:pt x="862013" y="130405"/>
                      <a:pt x="862013" y="130405"/>
                    </a:cubicBezTo>
                    <a:cubicBezTo>
                      <a:pt x="865442" y="129910"/>
                      <a:pt x="868680" y="129567"/>
                      <a:pt x="871690" y="129452"/>
                    </a:cubicBezTo>
                    <a:cubicBezTo>
                      <a:pt x="929754" y="126671"/>
                      <a:pt x="916076" y="188279"/>
                      <a:pt x="907275" y="215406"/>
                    </a:cubicBezTo>
                    <a:lnTo>
                      <a:pt x="907275" y="215444"/>
                    </a:lnTo>
                    <a:cubicBezTo>
                      <a:pt x="904837" y="222988"/>
                      <a:pt x="902780" y="227865"/>
                      <a:pt x="902780" y="227865"/>
                    </a:cubicBezTo>
                    <a:cubicBezTo>
                      <a:pt x="905142" y="227979"/>
                      <a:pt x="907390" y="228170"/>
                      <a:pt x="909523" y="228398"/>
                    </a:cubicBezTo>
                    <a:cubicBezTo>
                      <a:pt x="982218" y="236933"/>
                      <a:pt x="930631" y="326582"/>
                      <a:pt x="918439" y="346127"/>
                    </a:cubicBezTo>
                    <a:cubicBezTo>
                      <a:pt x="916953" y="348565"/>
                      <a:pt x="916038" y="349899"/>
                      <a:pt x="916038" y="349899"/>
                    </a:cubicBezTo>
                    <a:cubicBezTo>
                      <a:pt x="921144" y="350242"/>
                      <a:pt x="925716" y="350966"/>
                      <a:pt x="929793" y="351995"/>
                    </a:cubicBezTo>
                    <a:cubicBezTo>
                      <a:pt x="972579" y="362739"/>
                      <a:pt x="961835" y="407735"/>
                      <a:pt x="955662" y="425718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AF8C"/>
                  </a:gs>
                  <a:gs pos="50000">
                    <a:srgbClr val="FFB99E"/>
                  </a:gs>
                  <a:gs pos="100000">
                    <a:srgbClr val="FFC3B0"/>
                  </a:gs>
                </a:gsLst>
                <a:lin ang="0" scaled="1"/>
              </a:gra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9" name="任意多边形: 形状 568">
                <a:extLst>
                  <a:ext uri="{FF2B5EF4-FFF2-40B4-BE49-F238E27FC236}">
                    <a16:creationId xmlns:a16="http://schemas.microsoft.com/office/drawing/2014/main" id="{9B7256A6-E06D-5076-8CDA-FB35CCB6DD4A}"/>
                  </a:ext>
                </a:extLst>
              </p:cNvPr>
              <p:cNvSpPr/>
              <p:nvPr/>
            </p:nvSpPr>
            <p:spPr>
              <a:xfrm>
                <a:off x="3508476" y="5622341"/>
                <a:ext cx="955662" cy="444741"/>
              </a:xfrm>
              <a:custGeom>
                <a:avLst/>
                <a:gdLst>
                  <a:gd name="connsiteX0" fmla="*/ 955662 w 955662"/>
                  <a:gd name="connsiteY0" fmla="*/ 133540 h 444741"/>
                  <a:gd name="connsiteX1" fmla="*/ 952767 w 955662"/>
                  <a:gd name="connsiteY1" fmla="*/ 141008 h 444741"/>
                  <a:gd name="connsiteX2" fmla="*/ 479146 w 955662"/>
                  <a:gd name="connsiteY2" fmla="*/ 293903 h 444741"/>
                  <a:gd name="connsiteX3" fmla="*/ 398678 w 955662"/>
                  <a:gd name="connsiteY3" fmla="*/ 294665 h 444741"/>
                  <a:gd name="connsiteX4" fmla="*/ 398526 w 955662"/>
                  <a:gd name="connsiteY4" fmla="*/ 293522 h 444741"/>
                  <a:gd name="connsiteX5" fmla="*/ 73495 w 955662"/>
                  <a:gd name="connsiteY5" fmla="*/ 444741 h 444741"/>
                  <a:gd name="connsiteX6" fmla="*/ 0 w 955662"/>
                  <a:gd name="connsiteY6" fmla="*/ 16116 h 444741"/>
                  <a:gd name="connsiteX7" fmla="*/ 131216 w 955662"/>
                  <a:gd name="connsiteY7" fmla="*/ 0 h 444741"/>
                  <a:gd name="connsiteX8" fmla="*/ 955662 w 955662"/>
                  <a:gd name="connsiteY8" fmla="*/ 133540 h 4447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55662" h="444741">
                    <a:moveTo>
                      <a:pt x="955662" y="133540"/>
                    </a:moveTo>
                    <a:cubicBezTo>
                      <a:pt x="954062" y="138150"/>
                      <a:pt x="952767" y="141008"/>
                      <a:pt x="952767" y="141008"/>
                    </a:cubicBezTo>
                    <a:cubicBezTo>
                      <a:pt x="841667" y="327622"/>
                      <a:pt x="479146" y="293903"/>
                      <a:pt x="479146" y="293903"/>
                    </a:cubicBezTo>
                    <a:lnTo>
                      <a:pt x="398678" y="294665"/>
                    </a:lnTo>
                    <a:lnTo>
                      <a:pt x="398526" y="293522"/>
                    </a:lnTo>
                    <a:lnTo>
                      <a:pt x="73495" y="444741"/>
                    </a:lnTo>
                    <a:lnTo>
                      <a:pt x="0" y="16116"/>
                    </a:lnTo>
                    <a:lnTo>
                      <a:pt x="131216" y="0"/>
                    </a:lnTo>
                    <a:cubicBezTo>
                      <a:pt x="252374" y="94450"/>
                      <a:pt x="596646" y="317335"/>
                      <a:pt x="955662" y="133540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9263"/>
                  </a:gs>
                  <a:gs pos="50000">
                    <a:srgbClr val="FF9D77"/>
                  </a:gs>
                  <a:gs pos="100000">
                    <a:srgbClr val="FFA88C"/>
                  </a:gs>
                </a:gsLst>
                <a:lin ang="17524825" scaled="1"/>
              </a:gra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0" name="任意多边形: 形状 569">
                <a:extLst>
                  <a:ext uri="{FF2B5EF4-FFF2-40B4-BE49-F238E27FC236}">
                    <a16:creationId xmlns:a16="http://schemas.microsoft.com/office/drawing/2014/main" id="{EE153B0F-F658-1492-A5CB-995EE9B45664}"/>
                  </a:ext>
                </a:extLst>
              </p:cNvPr>
              <p:cNvSpPr/>
              <p:nvPr/>
            </p:nvSpPr>
            <p:spPr>
              <a:xfrm>
                <a:off x="4216565" y="5450966"/>
                <a:ext cx="163601" cy="128778"/>
              </a:xfrm>
              <a:custGeom>
                <a:avLst/>
                <a:gdLst>
                  <a:gd name="connsiteX0" fmla="*/ 163601 w 163601"/>
                  <a:gd name="connsiteY0" fmla="*/ 8649 h 128778"/>
                  <a:gd name="connsiteX1" fmla="*/ 6972 w 163601"/>
                  <a:gd name="connsiteY1" fmla="*/ 128778 h 128778"/>
                  <a:gd name="connsiteX2" fmla="*/ 0 w 163601"/>
                  <a:gd name="connsiteY2" fmla="*/ 119710 h 128778"/>
                  <a:gd name="connsiteX3" fmla="*/ 156057 w 163601"/>
                  <a:gd name="connsiteY3" fmla="*/ 0 h 128778"/>
                  <a:gd name="connsiteX4" fmla="*/ 153924 w 163601"/>
                  <a:gd name="connsiteY4" fmla="*/ 9601 h 128778"/>
                  <a:gd name="connsiteX5" fmla="*/ 163601 w 163601"/>
                  <a:gd name="connsiteY5" fmla="*/ 8649 h 1287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3601" h="128778">
                    <a:moveTo>
                      <a:pt x="163601" y="8649"/>
                    </a:moveTo>
                    <a:lnTo>
                      <a:pt x="6972" y="128778"/>
                    </a:lnTo>
                    <a:lnTo>
                      <a:pt x="0" y="119710"/>
                    </a:lnTo>
                    <a:lnTo>
                      <a:pt x="156057" y="0"/>
                    </a:lnTo>
                    <a:cubicBezTo>
                      <a:pt x="154991" y="5906"/>
                      <a:pt x="153924" y="9601"/>
                      <a:pt x="153924" y="9601"/>
                    </a:cubicBezTo>
                    <a:cubicBezTo>
                      <a:pt x="157353" y="9106"/>
                      <a:pt x="160591" y="8763"/>
                      <a:pt x="163601" y="8649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9263"/>
                  </a:gs>
                  <a:gs pos="50000">
                    <a:srgbClr val="FF9D77"/>
                  </a:gs>
                  <a:gs pos="100000">
                    <a:srgbClr val="FFA88C"/>
                  </a:gs>
                </a:gsLst>
                <a:lin ang="0" scaled="1"/>
              </a:gra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1" name="任意多边形: 形状 570">
                <a:extLst>
                  <a:ext uri="{FF2B5EF4-FFF2-40B4-BE49-F238E27FC236}">
                    <a16:creationId xmlns:a16="http://schemas.microsoft.com/office/drawing/2014/main" id="{D8DB43AE-3722-6A1A-02F4-41170B470B2B}"/>
                  </a:ext>
                </a:extLst>
              </p:cNvPr>
              <p:cNvSpPr/>
              <p:nvPr/>
            </p:nvSpPr>
            <p:spPr>
              <a:xfrm>
                <a:off x="4268114" y="5545607"/>
                <a:ext cx="149885" cy="131216"/>
              </a:xfrm>
              <a:custGeom>
                <a:avLst/>
                <a:gdLst>
                  <a:gd name="connsiteX0" fmla="*/ 149886 w 149885"/>
                  <a:gd name="connsiteY0" fmla="*/ 12954 h 131216"/>
                  <a:gd name="connsiteX1" fmla="*/ 7277 w 149885"/>
                  <a:gd name="connsiteY1" fmla="*/ 131216 h 131216"/>
                  <a:gd name="connsiteX2" fmla="*/ 0 w 149885"/>
                  <a:gd name="connsiteY2" fmla="*/ 122415 h 131216"/>
                  <a:gd name="connsiteX3" fmla="*/ 147638 w 149885"/>
                  <a:gd name="connsiteY3" fmla="*/ 0 h 131216"/>
                  <a:gd name="connsiteX4" fmla="*/ 143142 w 149885"/>
                  <a:gd name="connsiteY4" fmla="*/ 12421 h 131216"/>
                  <a:gd name="connsiteX5" fmla="*/ 149886 w 149885"/>
                  <a:gd name="connsiteY5" fmla="*/ 12954 h 1312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9885" h="131216">
                    <a:moveTo>
                      <a:pt x="149886" y="12954"/>
                    </a:moveTo>
                    <a:lnTo>
                      <a:pt x="7277" y="131216"/>
                    </a:lnTo>
                    <a:lnTo>
                      <a:pt x="0" y="122415"/>
                    </a:lnTo>
                    <a:lnTo>
                      <a:pt x="147638" y="0"/>
                    </a:lnTo>
                    <a:cubicBezTo>
                      <a:pt x="145199" y="7544"/>
                      <a:pt x="143142" y="12421"/>
                      <a:pt x="143142" y="12421"/>
                    </a:cubicBezTo>
                    <a:cubicBezTo>
                      <a:pt x="145504" y="12535"/>
                      <a:pt x="147752" y="12725"/>
                      <a:pt x="149886" y="12954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9263"/>
                  </a:gs>
                  <a:gs pos="50000">
                    <a:srgbClr val="FF9D77"/>
                  </a:gs>
                  <a:gs pos="100000">
                    <a:srgbClr val="FFA88C"/>
                  </a:gs>
                </a:gsLst>
                <a:lin ang="0" scaled="1"/>
              </a:gra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2" name="任意多边形: 形状 571">
                <a:extLst>
                  <a:ext uri="{FF2B5EF4-FFF2-40B4-BE49-F238E27FC236}">
                    <a16:creationId xmlns:a16="http://schemas.microsoft.com/office/drawing/2014/main" id="{890F0F5B-1D18-E65F-E29F-CEB74FE535A1}"/>
                  </a:ext>
                </a:extLst>
              </p:cNvPr>
              <p:cNvSpPr/>
              <p:nvPr/>
            </p:nvSpPr>
            <p:spPr>
              <a:xfrm>
                <a:off x="4297032" y="5676290"/>
                <a:ext cx="141236" cy="104813"/>
              </a:xfrm>
              <a:custGeom>
                <a:avLst/>
                <a:gdLst>
                  <a:gd name="connsiteX0" fmla="*/ 141237 w 141236"/>
                  <a:gd name="connsiteY0" fmla="*/ 5868 h 104813"/>
                  <a:gd name="connsiteX1" fmla="*/ 6782 w 141236"/>
                  <a:gd name="connsiteY1" fmla="*/ 104813 h 104813"/>
                  <a:gd name="connsiteX2" fmla="*/ 0 w 141236"/>
                  <a:gd name="connsiteY2" fmla="*/ 95593 h 104813"/>
                  <a:gd name="connsiteX3" fmla="*/ 129883 w 141236"/>
                  <a:gd name="connsiteY3" fmla="*/ 0 h 104813"/>
                  <a:gd name="connsiteX4" fmla="*/ 127482 w 141236"/>
                  <a:gd name="connsiteY4" fmla="*/ 3772 h 104813"/>
                  <a:gd name="connsiteX5" fmla="*/ 141237 w 141236"/>
                  <a:gd name="connsiteY5" fmla="*/ 5868 h 1048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1236" h="104813">
                    <a:moveTo>
                      <a:pt x="141237" y="5868"/>
                    </a:moveTo>
                    <a:lnTo>
                      <a:pt x="6782" y="104813"/>
                    </a:lnTo>
                    <a:lnTo>
                      <a:pt x="0" y="95593"/>
                    </a:lnTo>
                    <a:lnTo>
                      <a:pt x="129883" y="0"/>
                    </a:lnTo>
                    <a:cubicBezTo>
                      <a:pt x="128397" y="2438"/>
                      <a:pt x="127482" y="3772"/>
                      <a:pt x="127482" y="3772"/>
                    </a:cubicBezTo>
                    <a:cubicBezTo>
                      <a:pt x="132588" y="4115"/>
                      <a:pt x="137160" y="4839"/>
                      <a:pt x="141237" y="5868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9263"/>
                  </a:gs>
                  <a:gs pos="50000">
                    <a:srgbClr val="FF9D77"/>
                  </a:gs>
                  <a:gs pos="100000">
                    <a:srgbClr val="FFA88C"/>
                  </a:gs>
                </a:gsLst>
                <a:lin ang="0" scaled="1"/>
              </a:gra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3" name="任意多边形: 形状 572">
                <a:extLst>
                  <a:ext uri="{FF2B5EF4-FFF2-40B4-BE49-F238E27FC236}">
                    <a16:creationId xmlns:a16="http://schemas.microsoft.com/office/drawing/2014/main" id="{3F6857F0-64EA-1E83-E76B-2BE8937FE7F7}"/>
                  </a:ext>
                </a:extLst>
              </p:cNvPr>
              <p:cNvSpPr/>
              <p:nvPr/>
            </p:nvSpPr>
            <p:spPr>
              <a:xfrm>
                <a:off x="4153395" y="5331523"/>
                <a:ext cx="69529" cy="45268"/>
              </a:xfrm>
              <a:custGeom>
                <a:avLst/>
                <a:gdLst>
                  <a:gd name="connsiteX0" fmla="*/ 16726 w 69529"/>
                  <a:gd name="connsiteY0" fmla="*/ 44539 h 45268"/>
                  <a:gd name="connsiteX1" fmla="*/ 0 w 69529"/>
                  <a:gd name="connsiteY1" fmla="*/ 3086 h 45268"/>
                  <a:gd name="connsiteX2" fmla="*/ 68770 w 69529"/>
                  <a:gd name="connsiteY2" fmla="*/ 0 h 45268"/>
                  <a:gd name="connsiteX3" fmla="*/ 16726 w 69529"/>
                  <a:gd name="connsiteY3" fmla="*/ 44539 h 452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9529" h="45268">
                    <a:moveTo>
                      <a:pt x="16726" y="44539"/>
                    </a:moveTo>
                    <a:cubicBezTo>
                      <a:pt x="15011" y="24041"/>
                      <a:pt x="5563" y="9830"/>
                      <a:pt x="0" y="3086"/>
                    </a:cubicBezTo>
                    <a:cubicBezTo>
                      <a:pt x="23165" y="3658"/>
                      <a:pt x="46482" y="5525"/>
                      <a:pt x="68770" y="0"/>
                    </a:cubicBezTo>
                    <a:cubicBezTo>
                      <a:pt x="76924" y="54598"/>
                      <a:pt x="16726" y="44539"/>
                      <a:pt x="16726" y="44539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9263"/>
                  </a:gs>
                  <a:gs pos="50000">
                    <a:srgbClr val="FF9D77"/>
                  </a:gs>
                  <a:gs pos="100000">
                    <a:srgbClr val="FFA88C"/>
                  </a:gs>
                </a:gsLst>
                <a:lin ang="0" scaled="1"/>
              </a:gra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574" name="任意多边形: 形状 573">
              <a:extLst>
                <a:ext uri="{FF2B5EF4-FFF2-40B4-BE49-F238E27FC236}">
                  <a16:creationId xmlns:a16="http://schemas.microsoft.com/office/drawing/2014/main" id="{A4667242-EAEC-1EE7-3532-87E4D0A10627}"/>
                </a:ext>
              </a:extLst>
            </p:cNvPr>
            <p:cNvSpPr/>
            <p:nvPr/>
          </p:nvSpPr>
          <p:spPr>
            <a:xfrm>
              <a:off x="3118180" y="2154326"/>
              <a:ext cx="1279969" cy="1528381"/>
            </a:xfrm>
            <a:custGeom>
              <a:avLst/>
              <a:gdLst>
                <a:gd name="connsiteX0" fmla="*/ 1279969 w 1279969"/>
                <a:gd name="connsiteY0" fmla="*/ 764210 h 1528381"/>
                <a:gd name="connsiteX1" fmla="*/ 1276655 w 1279969"/>
                <a:gd name="connsiteY1" fmla="*/ 842429 h 1528381"/>
                <a:gd name="connsiteX2" fmla="*/ 640004 w 1279969"/>
                <a:gd name="connsiteY2" fmla="*/ 1528382 h 1528381"/>
                <a:gd name="connsiteX3" fmla="*/ 19469 w 1279969"/>
                <a:gd name="connsiteY3" fmla="*/ 951891 h 1528381"/>
                <a:gd name="connsiteX4" fmla="*/ 0 w 1279969"/>
                <a:gd name="connsiteY4" fmla="*/ 764210 h 1528381"/>
                <a:gd name="connsiteX5" fmla="*/ 640004 w 1279969"/>
                <a:gd name="connsiteY5" fmla="*/ 0 h 1528381"/>
                <a:gd name="connsiteX6" fmla="*/ 1279969 w 1279969"/>
                <a:gd name="connsiteY6" fmla="*/ 764210 h 1528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79969" h="1528381">
                  <a:moveTo>
                    <a:pt x="1279969" y="764210"/>
                  </a:moveTo>
                  <a:cubicBezTo>
                    <a:pt x="1279969" y="790613"/>
                    <a:pt x="1278865" y="816712"/>
                    <a:pt x="1276655" y="842429"/>
                  </a:cubicBezTo>
                  <a:cubicBezTo>
                    <a:pt x="1243851" y="1227696"/>
                    <a:pt x="971359" y="1528382"/>
                    <a:pt x="640004" y="1528382"/>
                  </a:cubicBezTo>
                  <a:cubicBezTo>
                    <a:pt x="340804" y="1528382"/>
                    <a:pt x="89535" y="1283208"/>
                    <a:pt x="19469" y="951891"/>
                  </a:cubicBezTo>
                  <a:cubicBezTo>
                    <a:pt x="6744" y="891845"/>
                    <a:pt x="0" y="828980"/>
                    <a:pt x="0" y="764210"/>
                  </a:cubicBezTo>
                  <a:cubicBezTo>
                    <a:pt x="0" y="342138"/>
                    <a:pt x="286550" y="0"/>
                    <a:pt x="640004" y="0"/>
                  </a:cubicBezTo>
                  <a:cubicBezTo>
                    <a:pt x="993457" y="0"/>
                    <a:pt x="1279969" y="342138"/>
                    <a:pt x="1279969" y="764210"/>
                  </a:cubicBezTo>
                  <a:close/>
                </a:path>
              </a:pathLst>
            </a:custGeom>
            <a:gradFill>
              <a:gsLst>
                <a:gs pos="0">
                  <a:srgbClr val="FFAF8C"/>
                </a:gs>
                <a:gs pos="50000">
                  <a:srgbClr val="FFB99E"/>
                </a:gs>
                <a:gs pos="100000">
                  <a:srgbClr val="FFC3B0"/>
                </a:gs>
              </a:gsLst>
              <a:lin ang="18872053" scaled="1"/>
            </a:gradFill>
            <a:ln w="38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5" name="任意多边形: 形状 574">
              <a:extLst>
                <a:ext uri="{FF2B5EF4-FFF2-40B4-BE49-F238E27FC236}">
                  <a16:creationId xmlns:a16="http://schemas.microsoft.com/office/drawing/2014/main" id="{A6A39102-7E41-FA2B-B289-5308A9615E74}"/>
                </a:ext>
              </a:extLst>
            </p:cNvPr>
            <p:cNvSpPr/>
            <p:nvPr/>
          </p:nvSpPr>
          <p:spPr>
            <a:xfrm>
              <a:off x="3118180" y="2154326"/>
              <a:ext cx="1280083" cy="1528419"/>
            </a:xfrm>
            <a:custGeom>
              <a:avLst/>
              <a:gdLst>
                <a:gd name="connsiteX0" fmla="*/ 653301 w 1280083"/>
                <a:gd name="connsiteY0" fmla="*/ 190 h 1528419"/>
                <a:gd name="connsiteX1" fmla="*/ 653339 w 1280083"/>
                <a:gd name="connsiteY1" fmla="*/ 190 h 1528419"/>
                <a:gd name="connsiteX2" fmla="*/ 640004 w 1280083"/>
                <a:gd name="connsiteY2" fmla="*/ 0 h 1528419"/>
                <a:gd name="connsiteX3" fmla="*/ 0 w 1280083"/>
                <a:gd name="connsiteY3" fmla="*/ 764210 h 1528419"/>
                <a:gd name="connsiteX4" fmla="*/ 305 w 1280083"/>
                <a:gd name="connsiteY4" fmla="*/ 786460 h 1528419"/>
                <a:gd name="connsiteX5" fmla="*/ 533 w 1280083"/>
                <a:gd name="connsiteY5" fmla="*/ 793509 h 1528419"/>
                <a:gd name="connsiteX6" fmla="*/ 1143 w 1280083"/>
                <a:gd name="connsiteY6" fmla="*/ 808749 h 1528419"/>
                <a:gd name="connsiteX7" fmla="*/ 1562 w 1280083"/>
                <a:gd name="connsiteY7" fmla="*/ 816712 h 1528419"/>
                <a:gd name="connsiteX8" fmla="*/ 2514 w 1280083"/>
                <a:gd name="connsiteY8" fmla="*/ 831418 h 1528419"/>
                <a:gd name="connsiteX9" fmla="*/ 3086 w 1280083"/>
                <a:gd name="connsiteY9" fmla="*/ 838886 h 1528419"/>
                <a:gd name="connsiteX10" fmla="*/ 4686 w 1280083"/>
                <a:gd name="connsiteY10" fmla="*/ 856259 h 1528419"/>
                <a:gd name="connsiteX11" fmla="*/ 5105 w 1280083"/>
                <a:gd name="connsiteY11" fmla="*/ 860603 h 1528419"/>
                <a:gd name="connsiteX12" fmla="*/ 7658 w 1280083"/>
                <a:gd name="connsiteY12" fmla="*/ 882282 h 1528419"/>
                <a:gd name="connsiteX13" fmla="*/ 8306 w 1280083"/>
                <a:gd name="connsiteY13" fmla="*/ 886892 h 1528419"/>
                <a:gd name="connsiteX14" fmla="*/ 10782 w 1280083"/>
                <a:gd name="connsiteY14" fmla="*/ 903961 h 1528419"/>
                <a:gd name="connsiteX15" fmla="*/ 11773 w 1280083"/>
                <a:gd name="connsiteY15" fmla="*/ 910057 h 1528419"/>
                <a:gd name="connsiteX16" fmla="*/ 14554 w 1280083"/>
                <a:gd name="connsiteY16" fmla="*/ 926211 h 1528419"/>
                <a:gd name="connsiteX17" fmla="*/ 15507 w 1280083"/>
                <a:gd name="connsiteY17" fmla="*/ 931469 h 1528419"/>
                <a:gd name="connsiteX18" fmla="*/ 19355 w 1280083"/>
                <a:gd name="connsiteY18" fmla="*/ 950824 h 1528419"/>
                <a:gd name="connsiteX19" fmla="*/ 19583 w 1280083"/>
                <a:gd name="connsiteY19" fmla="*/ 951928 h 1528419"/>
                <a:gd name="connsiteX20" fmla="*/ 19583 w 1280083"/>
                <a:gd name="connsiteY20" fmla="*/ 951928 h 1528419"/>
                <a:gd name="connsiteX21" fmla="*/ 640118 w 1280083"/>
                <a:gd name="connsiteY21" fmla="*/ 1528420 h 1528419"/>
                <a:gd name="connsiteX22" fmla="*/ 771182 w 1280083"/>
                <a:gd name="connsiteY22" fmla="*/ 1512380 h 1528419"/>
                <a:gd name="connsiteX23" fmla="*/ 144475 w 1280083"/>
                <a:gd name="connsiteY23" fmla="*/ 748398 h 1528419"/>
                <a:gd name="connsiteX24" fmla="*/ 384124 w 1280083"/>
                <a:gd name="connsiteY24" fmla="*/ 152133 h 1528419"/>
                <a:gd name="connsiteX25" fmla="*/ 1136371 w 1280083"/>
                <a:gd name="connsiteY25" fmla="*/ 729043 h 1528419"/>
                <a:gd name="connsiteX26" fmla="*/ 1276769 w 1280083"/>
                <a:gd name="connsiteY26" fmla="*/ 842467 h 1528419"/>
                <a:gd name="connsiteX27" fmla="*/ 1280084 w 1280083"/>
                <a:gd name="connsiteY27" fmla="*/ 764248 h 1528419"/>
                <a:gd name="connsiteX28" fmla="*/ 653301 w 1280083"/>
                <a:gd name="connsiteY28" fmla="*/ 190 h 15284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280083" h="1528419">
                  <a:moveTo>
                    <a:pt x="653301" y="190"/>
                  </a:moveTo>
                  <a:cubicBezTo>
                    <a:pt x="653301" y="190"/>
                    <a:pt x="653339" y="190"/>
                    <a:pt x="653339" y="190"/>
                  </a:cubicBezTo>
                  <a:cubicBezTo>
                    <a:pt x="648881" y="38"/>
                    <a:pt x="644462" y="0"/>
                    <a:pt x="640004" y="0"/>
                  </a:cubicBezTo>
                  <a:cubicBezTo>
                    <a:pt x="286550" y="0"/>
                    <a:pt x="0" y="342138"/>
                    <a:pt x="0" y="764210"/>
                  </a:cubicBezTo>
                  <a:cubicBezTo>
                    <a:pt x="0" y="771639"/>
                    <a:pt x="114" y="779069"/>
                    <a:pt x="305" y="786460"/>
                  </a:cubicBezTo>
                  <a:cubicBezTo>
                    <a:pt x="343" y="788822"/>
                    <a:pt x="457" y="791147"/>
                    <a:pt x="533" y="793509"/>
                  </a:cubicBezTo>
                  <a:cubicBezTo>
                    <a:pt x="686" y="798614"/>
                    <a:pt x="876" y="803681"/>
                    <a:pt x="1143" y="808749"/>
                  </a:cubicBezTo>
                  <a:cubicBezTo>
                    <a:pt x="1257" y="811416"/>
                    <a:pt x="1410" y="814045"/>
                    <a:pt x="1562" y="816712"/>
                  </a:cubicBezTo>
                  <a:cubicBezTo>
                    <a:pt x="1829" y="821627"/>
                    <a:pt x="2172" y="826503"/>
                    <a:pt x="2514" y="831418"/>
                  </a:cubicBezTo>
                  <a:cubicBezTo>
                    <a:pt x="2705" y="833895"/>
                    <a:pt x="2858" y="836409"/>
                    <a:pt x="3086" y="838886"/>
                  </a:cubicBezTo>
                  <a:cubicBezTo>
                    <a:pt x="3543" y="844677"/>
                    <a:pt x="4077" y="850468"/>
                    <a:pt x="4686" y="856259"/>
                  </a:cubicBezTo>
                  <a:cubicBezTo>
                    <a:pt x="4839" y="857707"/>
                    <a:pt x="4953" y="859155"/>
                    <a:pt x="5105" y="860603"/>
                  </a:cubicBezTo>
                  <a:cubicBezTo>
                    <a:pt x="5867" y="867880"/>
                    <a:pt x="6744" y="875081"/>
                    <a:pt x="7658" y="882282"/>
                  </a:cubicBezTo>
                  <a:cubicBezTo>
                    <a:pt x="7849" y="883806"/>
                    <a:pt x="8077" y="885368"/>
                    <a:pt x="8306" y="886892"/>
                  </a:cubicBezTo>
                  <a:cubicBezTo>
                    <a:pt x="9068" y="892607"/>
                    <a:pt x="9906" y="898284"/>
                    <a:pt x="10782" y="903961"/>
                  </a:cubicBezTo>
                  <a:cubicBezTo>
                    <a:pt x="11087" y="905980"/>
                    <a:pt x="11430" y="907999"/>
                    <a:pt x="11773" y="910057"/>
                  </a:cubicBezTo>
                  <a:cubicBezTo>
                    <a:pt x="12649" y="915467"/>
                    <a:pt x="13564" y="920839"/>
                    <a:pt x="14554" y="926211"/>
                  </a:cubicBezTo>
                  <a:cubicBezTo>
                    <a:pt x="14859" y="927964"/>
                    <a:pt x="15202" y="929716"/>
                    <a:pt x="15507" y="931469"/>
                  </a:cubicBezTo>
                  <a:cubicBezTo>
                    <a:pt x="16726" y="937946"/>
                    <a:pt x="17983" y="944423"/>
                    <a:pt x="19355" y="950824"/>
                  </a:cubicBezTo>
                  <a:cubicBezTo>
                    <a:pt x="19431" y="951205"/>
                    <a:pt x="19507" y="951586"/>
                    <a:pt x="19583" y="951928"/>
                  </a:cubicBezTo>
                  <a:cubicBezTo>
                    <a:pt x="19583" y="951928"/>
                    <a:pt x="19583" y="951928"/>
                    <a:pt x="19583" y="951928"/>
                  </a:cubicBezTo>
                  <a:cubicBezTo>
                    <a:pt x="89649" y="1283208"/>
                    <a:pt x="340881" y="1528420"/>
                    <a:pt x="640118" y="1528420"/>
                  </a:cubicBezTo>
                  <a:cubicBezTo>
                    <a:pt x="685038" y="1528420"/>
                    <a:pt x="728891" y="1522895"/>
                    <a:pt x="771182" y="1512380"/>
                  </a:cubicBezTo>
                  <a:cubicBezTo>
                    <a:pt x="423862" y="1503998"/>
                    <a:pt x="144475" y="1165136"/>
                    <a:pt x="144475" y="748398"/>
                  </a:cubicBezTo>
                  <a:cubicBezTo>
                    <a:pt x="144475" y="507263"/>
                    <a:pt x="238011" y="292189"/>
                    <a:pt x="384124" y="152133"/>
                  </a:cubicBezTo>
                  <a:cubicBezTo>
                    <a:pt x="462001" y="303581"/>
                    <a:pt x="660006" y="507949"/>
                    <a:pt x="1136371" y="729043"/>
                  </a:cubicBezTo>
                  <a:cubicBezTo>
                    <a:pt x="1136371" y="729043"/>
                    <a:pt x="1201293" y="769125"/>
                    <a:pt x="1276769" y="842467"/>
                  </a:cubicBezTo>
                  <a:cubicBezTo>
                    <a:pt x="1278979" y="816750"/>
                    <a:pt x="1280084" y="790651"/>
                    <a:pt x="1280084" y="764248"/>
                  </a:cubicBezTo>
                  <a:cubicBezTo>
                    <a:pt x="1279969" y="347434"/>
                    <a:pt x="1000620" y="8649"/>
                    <a:pt x="653301" y="190"/>
                  </a:cubicBezTo>
                  <a:close/>
                </a:path>
              </a:pathLst>
            </a:custGeom>
            <a:gradFill>
              <a:gsLst>
                <a:gs pos="0">
                  <a:srgbClr val="FF9263"/>
                </a:gs>
                <a:gs pos="50000">
                  <a:srgbClr val="FF9D77"/>
                </a:gs>
                <a:gs pos="100000">
                  <a:srgbClr val="FFA88C"/>
                </a:gs>
              </a:gsLst>
              <a:lin ang="17154635" scaled="1"/>
            </a:gradFill>
            <a:ln w="38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6" name="任意多边形: 形状 575">
              <a:extLst>
                <a:ext uri="{FF2B5EF4-FFF2-40B4-BE49-F238E27FC236}">
                  <a16:creationId xmlns:a16="http://schemas.microsoft.com/office/drawing/2014/main" id="{B7307EEC-FC42-28DF-CAF4-82B727E64B2A}"/>
                </a:ext>
              </a:extLst>
            </p:cNvPr>
            <p:cNvSpPr/>
            <p:nvPr/>
          </p:nvSpPr>
          <p:spPr>
            <a:xfrm>
              <a:off x="3728618" y="3116580"/>
              <a:ext cx="137160" cy="41590"/>
            </a:xfrm>
            <a:custGeom>
              <a:avLst/>
              <a:gdLst>
                <a:gd name="connsiteX0" fmla="*/ 0 w 137160"/>
                <a:gd name="connsiteY0" fmla="*/ 0 h 41590"/>
                <a:gd name="connsiteX1" fmla="*/ 137160 w 137160"/>
                <a:gd name="connsiteY1" fmla="*/ 17145 h 41590"/>
                <a:gd name="connsiteX2" fmla="*/ 0 w 137160"/>
                <a:gd name="connsiteY2" fmla="*/ 0 h 41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7160" h="41590">
                  <a:moveTo>
                    <a:pt x="0" y="0"/>
                  </a:moveTo>
                  <a:cubicBezTo>
                    <a:pt x="0" y="0"/>
                    <a:pt x="61227" y="80810"/>
                    <a:pt x="137160" y="1714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95F38"/>
            </a:solidFill>
            <a:ln w="38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577" name="图形 7">
              <a:extLst>
                <a:ext uri="{FF2B5EF4-FFF2-40B4-BE49-F238E27FC236}">
                  <a16:creationId xmlns:a16="http://schemas.microsoft.com/office/drawing/2014/main" id="{B056498A-8A17-9825-229A-77478309256A}"/>
                </a:ext>
              </a:extLst>
            </p:cNvPr>
            <p:cNvGrpSpPr/>
            <p:nvPr/>
          </p:nvGrpSpPr>
          <p:grpSpPr>
            <a:xfrm>
              <a:off x="3590828" y="3251301"/>
              <a:ext cx="311678" cy="177711"/>
              <a:chOff x="3590828" y="3251301"/>
              <a:chExt cx="311678" cy="177711"/>
            </a:xfrm>
          </p:grpSpPr>
          <p:sp>
            <p:nvSpPr>
              <p:cNvPr id="578" name="任意多边形: 形状 577">
                <a:extLst>
                  <a:ext uri="{FF2B5EF4-FFF2-40B4-BE49-F238E27FC236}">
                    <a16:creationId xmlns:a16="http://schemas.microsoft.com/office/drawing/2014/main" id="{31E2A780-9C2B-0753-D88A-B320BF6469DF}"/>
                  </a:ext>
                </a:extLst>
              </p:cNvPr>
              <p:cNvSpPr/>
              <p:nvPr/>
            </p:nvSpPr>
            <p:spPr>
              <a:xfrm>
                <a:off x="3590828" y="3251301"/>
                <a:ext cx="311678" cy="177711"/>
              </a:xfrm>
              <a:custGeom>
                <a:avLst/>
                <a:gdLst>
                  <a:gd name="connsiteX0" fmla="*/ 311679 w 311678"/>
                  <a:gd name="connsiteY0" fmla="*/ 69914 h 177711"/>
                  <a:gd name="connsiteX1" fmla="*/ 228392 w 311678"/>
                  <a:gd name="connsiteY1" fmla="*/ 169469 h 177711"/>
                  <a:gd name="connsiteX2" fmla="*/ 216086 w 311678"/>
                  <a:gd name="connsiteY2" fmla="*/ 173241 h 177711"/>
                  <a:gd name="connsiteX3" fmla="*/ 97785 w 311678"/>
                  <a:gd name="connsiteY3" fmla="*/ 162458 h 177711"/>
                  <a:gd name="connsiteX4" fmla="*/ 16099 w 311678"/>
                  <a:gd name="connsiteY4" fmla="*/ 99213 h 177711"/>
                  <a:gd name="connsiteX5" fmla="*/ 7069 w 311678"/>
                  <a:gd name="connsiteY5" fmla="*/ 81496 h 177711"/>
                  <a:gd name="connsiteX6" fmla="*/ 8250 w 311678"/>
                  <a:gd name="connsiteY6" fmla="*/ 0 h 177711"/>
                  <a:gd name="connsiteX7" fmla="*/ 311679 w 311678"/>
                  <a:gd name="connsiteY7" fmla="*/ 69914 h 1777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11678" h="177711">
                    <a:moveTo>
                      <a:pt x="311679" y="69914"/>
                    </a:moveTo>
                    <a:cubicBezTo>
                      <a:pt x="311679" y="69914"/>
                      <a:pt x="297696" y="144247"/>
                      <a:pt x="228392" y="169469"/>
                    </a:cubicBezTo>
                    <a:cubicBezTo>
                      <a:pt x="224468" y="170879"/>
                      <a:pt x="220353" y="172174"/>
                      <a:pt x="216086" y="173241"/>
                    </a:cubicBezTo>
                    <a:cubicBezTo>
                      <a:pt x="186406" y="180823"/>
                      <a:pt x="147811" y="179718"/>
                      <a:pt x="97785" y="162458"/>
                    </a:cubicBezTo>
                    <a:cubicBezTo>
                      <a:pt x="97785" y="162458"/>
                      <a:pt x="43760" y="143485"/>
                      <a:pt x="16099" y="99213"/>
                    </a:cubicBezTo>
                    <a:cubicBezTo>
                      <a:pt x="12594" y="93688"/>
                      <a:pt x="9546" y="87783"/>
                      <a:pt x="7069" y="81496"/>
                    </a:cubicBezTo>
                    <a:cubicBezTo>
                      <a:pt x="-1656" y="59436"/>
                      <a:pt x="-3446" y="32461"/>
                      <a:pt x="8250" y="0"/>
                    </a:cubicBezTo>
                    <a:cubicBezTo>
                      <a:pt x="8250" y="0"/>
                      <a:pt x="117216" y="73571"/>
                      <a:pt x="311679" y="69914"/>
                    </a:cubicBezTo>
                    <a:close/>
                  </a:path>
                </a:pathLst>
              </a:custGeom>
              <a:solidFill>
                <a:srgbClr val="240206"/>
              </a:soli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9" name="任意多边形: 形状 578">
                <a:extLst>
                  <a:ext uri="{FF2B5EF4-FFF2-40B4-BE49-F238E27FC236}">
                    <a16:creationId xmlns:a16="http://schemas.microsoft.com/office/drawing/2014/main" id="{29608C8F-7685-C7DD-1268-70957B6572C9}"/>
                  </a:ext>
                </a:extLst>
              </p:cNvPr>
              <p:cNvSpPr/>
              <p:nvPr/>
            </p:nvSpPr>
            <p:spPr>
              <a:xfrm>
                <a:off x="3606927" y="3340149"/>
                <a:ext cx="199986" cy="88863"/>
              </a:xfrm>
              <a:custGeom>
                <a:avLst/>
                <a:gdLst>
                  <a:gd name="connsiteX0" fmla="*/ 199987 w 199986"/>
                  <a:gd name="connsiteY0" fmla="*/ 84393 h 88863"/>
                  <a:gd name="connsiteX1" fmla="*/ 81686 w 199986"/>
                  <a:gd name="connsiteY1" fmla="*/ 73610 h 88863"/>
                  <a:gd name="connsiteX2" fmla="*/ 0 w 199986"/>
                  <a:gd name="connsiteY2" fmla="*/ 10365 h 88863"/>
                  <a:gd name="connsiteX3" fmla="*/ 84010 w 199986"/>
                  <a:gd name="connsiteY3" fmla="*/ 1983 h 88863"/>
                  <a:gd name="connsiteX4" fmla="*/ 199987 w 199986"/>
                  <a:gd name="connsiteY4" fmla="*/ 84393 h 88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9986" h="88863">
                    <a:moveTo>
                      <a:pt x="199987" y="84393"/>
                    </a:moveTo>
                    <a:cubicBezTo>
                      <a:pt x="170307" y="91975"/>
                      <a:pt x="131712" y="90870"/>
                      <a:pt x="81686" y="73610"/>
                    </a:cubicBezTo>
                    <a:cubicBezTo>
                      <a:pt x="81686" y="73610"/>
                      <a:pt x="27661" y="54637"/>
                      <a:pt x="0" y="10365"/>
                    </a:cubicBezTo>
                    <a:cubicBezTo>
                      <a:pt x="24575" y="877"/>
                      <a:pt x="53683" y="-2551"/>
                      <a:pt x="84010" y="1983"/>
                    </a:cubicBezTo>
                    <a:cubicBezTo>
                      <a:pt x="140284" y="10365"/>
                      <a:pt x="184747" y="43816"/>
                      <a:pt x="199987" y="84393"/>
                    </a:cubicBezTo>
                    <a:close/>
                  </a:path>
                </a:pathLst>
              </a:custGeom>
              <a:solidFill>
                <a:srgbClr val="D4333A"/>
              </a:soli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580" name="图形 7">
              <a:extLst>
                <a:ext uri="{FF2B5EF4-FFF2-40B4-BE49-F238E27FC236}">
                  <a16:creationId xmlns:a16="http://schemas.microsoft.com/office/drawing/2014/main" id="{BB5BB4CB-E604-1BEE-9E57-6465B6B957F2}"/>
                </a:ext>
              </a:extLst>
            </p:cNvPr>
            <p:cNvGrpSpPr/>
            <p:nvPr/>
          </p:nvGrpSpPr>
          <p:grpSpPr>
            <a:xfrm>
              <a:off x="3251568" y="2628178"/>
              <a:ext cx="379479" cy="319758"/>
              <a:chOff x="3251568" y="2628178"/>
              <a:chExt cx="379479" cy="319758"/>
            </a:xfrm>
          </p:grpSpPr>
          <p:sp>
            <p:nvSpPr>
              <p:cNvPr id="581" name="任意多边形: 形状 580">
                <a:extLst>
                  <a:ext uri="{FF2B5EF4-FFF2-40B4-BE49-F238E27FC236}">
                    <a16:creationId xmlns:a16="http://schemas.microsoft.com/office/drawing/2014/main" id="{FC92536F-EF50-C946-41CF-7440A82C7ADF}"/>
                  </a:ext>
                </a:extLst>
              </p:cNvPr>
              <p:cNvSpPr/>
              <p:nvPr/>
            </p:nvSpPr>
            <p:spPr>
              <a:xfrm>
                <a:off x="3251568" y="2628178"/>
                <a:ext cx="379479" cy="78559"/>
              </a:xfrm>
              <a:custGeom>
                <a:avLst/>
                <a:gdLst>
                  <a:gd name="connsiteX0" fmla="*/ 373418 w 379479"/>
                  <a:gd name="connsiteY0" fmla="*/ 70406 h 78559"/>
                  <a:gd name="connsiteX1" fmla="*/ 352273 w 379479"/>
                  <a:gd name="connsiteY1" fmla="*/ 67663 h 78559"/>
                  <a:gd name="connsiteX2" fmla="*/ 277978 w 379479"/>
                  <a:gd name="connsiteY2" fmla="*/ 45756 h 78559"/>
                  <a:gd name="connsiteX3" fmla="*/ 54331 w 379479"/>
                  <a:gd name="connsiteY3" fmla="*/ 53338 h 78559"/>
                  <a:gd name="connsiteX4" fmla="*/ 0 w 379479"/>
                  <a:gd name="connsiteY4" fmla="*/ 78560 h 78559"/>
                  <a:gd name="connsiteX5" fmla="*/ 36500 w 379479"/>
                  <a:gd name="connsiteY5" fmla="*/ 46403 h 78559"/>
                  <a:gd name="connsiteX6" fmla="*/ 158420 w 379479"/>
                  <a:gd name="connsiteY6" fmla="*/ 2969 h 78559"/>
                  <a:gd name="connsiteX7" fmla="*/ 261061 w 379479"/>
                  <a:gd name="connsiteY7" fmla="*/ 3312 h 78559"/>
                  <a:gd name="connsiteX8" fmla="*/ 323469 w 379479"/>
                  <a:gd name="connsiteY8" fmla="*/ 14323 h 78559"/>
                  <a:gd name="connsiteX9" fmla="*/ 361683 w 379479"/>
                  <a:gd name="connsiteY9" fmla="*/ 27658 h 78559"/>
                  <a:gd name="connsiteX10" fmla="*/ 379476 w 379479"/>
                  <a:gd name="connsiteY10" fmla="*/ 55471 h 78559"/>
                  <a:gd name="connsiteX11" fmla="*/ 373418 w 379479"/>
                  <a:gd name="connsiteY11" fmla="*/ 70406 h 785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79479" h="78559">
                    <a:moveTo>
                      <a:pt x="373418" y="70406"/>
                    </a:moveTo>
                    <a:cubicBezTo>
                      <a:pt x="368275" y="73302"/>
                      <a:pt x="360388" y="71168"/>
                      <a:pt x="352273" y="67663"/>
                    </a:cubicBezTo>
                    <a:cubicBezTo>
                      <a:pt x="328879" y="57528"/>
                      <a:pt x="302819" y="51242"/>
                      <a:pt x="277978" y="45756"/>
                    </a:cubicBezTo>
                    <a:cubicBezTo>
                      <a:pt x="204483" y="29601"/>
                      <a:pt x="125997" y="28153"/>
                      <a:pt x="54331" y="53338"/>
                    </a:cubicBezTo>
                    <a:cubicBezTo>
                      <a:pt x="35471" y="59967"/>
                      <a:pt x="17221" y="68425"/>
                      <a:pt x="0" y="78560"/>
                    </a:cubicBezTo>
                    <a:cubicBezTo>
                      <a:pt x="12802" y="71016"/>
                      <a:pt x="23584" y="55128"/>
                      <a:pt x="36500" y="46403"/>
                    </a:cubicBezTo>
                    <a:cubicBezTo>
                      <a:pt x="72657" y="21981"/>
                      <a:pt x="115367" y="8456"/>
                      <a:pt x="158420" y="2969"/>
                    </a:cubicBezTo>
                    <a:cubicBezTo>
                      <a:pt x="192481" y="-1374"/>
                      <a:pt x="227038" y="-688"/>
                      <a:pt x="261061" y="3312"/>
                    </a:cubicBezTo>
                    <a:cubicBezTo>
                      <a:pt x="282054" y="5789"/>
                      <a:pt x="302857" y="9561"/>
                      <a:pt x="323469" y="14323"/>
                    </a:cubicBezTo>
                    <a:cubicBezTo>
                      <a:pt x="334785" y="16952"/>
                      <a:pt x="351206" y="22515"/>
                      <a:pt x="361683" y="27658"/>
                    </a:cubicBezTo>
                    <a:cubicBezTo>
                      <a:pt x="374676" y="34021"/>
                      <a:pt x="379628" y="42593"/>
                      <a:pt x="379476" y="55471"/>
                    </a:cubicBezTo>
                    <a:cubicBezTo>
                      <a:pt x="379324" y="63815"/>
                      <a:pt x="377038" y="68349"/>
                      <a:pt x="373418" y="70406"/>
                    </a:cubicBezTo>
                    <a:close/>
                  </a:path>
                </a:pathLst>
              </a:custGeom>
              <a:solidFill>
                <a:srgbClr val="240206"/>
              </a:soli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582" name="图形 7">
                <a:extLst>
                  <a:ext uri="{FF2B5EF4-FFF2-40B4-BE49-F238E27FC236}">
                    <a16:creationId xmlns:a16="http://schemas.microsoft.com/office/drawing/2014/main" id="{8192DEA8-8C93-63E0-ECF1-43AF55685C05}"/>
                  </a:ext>
                </a:extLst>
              </p:cNvPr>
              <p:cNvGrpSpPr/>
              <p:nvPr/>
            </p:nvGrpSpPr>
            <p:grpSpPr>
              <a:xfrm>
                <a:off x="3310346" y="2785814"/>
                <a:ext cx="292693" cy="162122"/>
                <a:chOff x="3310346" y="2785814"/>
                <a:chExt cx="292693" cy="162122"/>
              </a:xfrm>
            </p:grpSpPr>
            <p:grpSp>
              <p:nvGrpSpPr>
                <p:cNvPr id="583" name="图形 7">
                  <a:extLst>
                    <a:ext uri="{FF2B5EF4-FFF2-40B4-BE49-F238E27FC236}">
                      <a16:creationId xmlns:a16="http://schemas.microsoft.com/office/drawing/2014/main" id="{6BBDE3FA-A76E-0C13-3037-428B61125EDE}"/>
                    </a:ext>
                  </a:extLst>
                </p:cNvPr>
                <p:cNvGrpSpPr/>
                <p:nvPr/>
              </p:nvGrpSpPr>
              <p:grpSpPr>
                <a:xfrm>
                  <a:off x="3310346" y="2793720"/>
                  <a:ext cx="82191" cy="87633"/>
                  <a:chOff x="3310346" y="2793720"/>
                  <a:chExt cx="82191" cy="87633"/>
                </a:xfrm>
                <a:solidFill>
                  <a:srgbClr val="240206"/>
                </a:solidFill>
              </p:grpSpPr>
              <p:sp>
                <p:nvSpPr>
                  <p:cNvPr id="584" name="任意多边形: 形状 583">
                    <a:extLst>
                      <a:ext uri="{FF2B5EF4-FFF2-40B4-BE49-F238E27FC236}">
                        <a16:creationId xmlns:a16="http://schemas.microsoft.com/office/drawing/2014/main" id="{7B8ECFBD-2DF6-EF52-16E9-ED6323B1CB81}"/>
                      </a:ext>
                    </a:extLst>
                  </p:cNvPr>
                  <p:cNvSpPr/>
                  <p:nvPr/>
                </p:nvSpPr>
                <p:spPr>
                  <a:xfrm>
                    <a:off x="3310346" y="2849003"/>
                    <a:ext cx="40548" cy="32350"/>
                  </a:xfrm>
                  <a:custGeom>
                    <a:avLst/>
                    <a:gdLst>
                      <a:gd name="connsiteX0" fmla="*/ 40548 w 40548"/>
                      <a:gd name="connsiteY0" fmla="*/ 31318 h 32350"/>
                      <a:gd name="connsiteX1" fmla="*/ 10 w 40548"/>
                      <a:gd name="connsiteY1" fmla="*/ 0 h 32350"/>
                      <a:gd name="connsiteX2" fmla="*/ 40548 w 40548"/>
                      <a:gd name="connsiteY2" fmla="*/ 31318 h 32350"/>
                      <a:gd name="connsiteX3" fmla="*/ 40548 w 40548"/>
                      <a:gd name="connsiteY3" fmla="*/ 31318 h 323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0548" h="32350">
                        <a:moveTo>
                          <a:pt x="40548" y="31318"/>
                        </a:moveTo>
                        <a:cubicBezTo>
                          <a:pt x="21308" y="36728"/>
                          <a:pt x="-524" y="20079"/>
                          <a:pt x="10" y="0"/>
                        </a:cubicBezTo>
                        <a:cubicBezTo>
                          <a:pt x="10297" y="15316"/>
                          <a:pt x="22717" y="24994"/>
                          <a:pt x="40548" y="31318"/>
                        </a:cubicBezTo>
                        <a:lnTo>
                          <a:pt x="40548" y="31318"/>
                        </a:lnTo>
                        <a:close/>
                      </a:path>
                    </a:pathLst>
                  </a:custGeom>
                  <a:solidFill>
                    <a:srgbClr val="240206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85" name="任意多边形: 形状 584">
                    <a:extLst>
                      <a:ext uri="{FF2B5EF4-FFF2-40B4-BE49-F238E27FC236}">
                        <a16:creationId xmlns:a16="http://schemas.microsoft.com/office/drawing/2014/main" id="{1DE70014-6EC1-750E-B5BB-278C9AF177E8}"/>
                      </a:ext>
                    </a:extLst>
                  </p:cNvPr>
                  <p:cNvSpPr/>
                  <p:nvPr/>
                </p:nvSpPr>
                <p:spPr>
                  <a:xfrm>
                    <a:off x="3326425" y="2817685"/>
                    <a:ext cx="40548" cy="32350"/>
                  </a:xfrm>
                  <a:custGeom>
                    <a:avLst/>
                    <a:gdLst>
                      <a:gd name="connsiteX0" fmla="*/ 40548 w 40548"/>
                      <a:gd name="connsiteY0" fmla="*/ 31318 h 32350"/>
                      <a:gd name="connsiteX1" fmla="*/ 10 w 40548"/>
                      <a:gd name="connsiteY1" fmla="*/ 0 h 32350"/>
                      <a:gd name="connsiteX2" fmla="*/ 40548 w 40548"/>
                      <a:gd name="connsiteY2" fmla="*/ 31318 h 32350"/>
                      <a:gd name="connsiteX3" fmla="*/ 40548 w 40548"/>
                      <a:gd name="connsiteY3" fmla="*/ 31318 h 323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0548" h="32350">
                        <a:moveTo>
                          <a:pt x="40548" y="31318"/>
                        </a:moveTo>
                        <a:cubicBezTo>
                          <a:pt x="21308" y="36728"/>
                          <a:pt x="-524" y="20079"/>
                          <a:pt x="10" y="0"/>
                        </a:cubicBezTo>
                        <a:cubicBezTo>
                          <a:pt x="10258" y="15354"/>
                          <a:pt x="22717" y="24994"/>
                          <a:pt x="40548" y="31318"/>
                        </a:cubicBezTo>
                        <a:lnTo>
                          <a:pt x="40548" y="31318"/>
                        </a:lnTo>
                        <a:close/>
                      </a:path>
                    </a:pathLst>
                  </a:custGeom>
                  <a:solidFill>
                    <a:srgbClr val="240206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86" name="任意多边形: 形状 585">
                    <a:extLst>
                      <a:ext uri="{FF2B5EF4-FFF2-40B4-BE49-F238E27FC236}">
                        <a16:creationId xmlns:a16="http://schemas.microsoft.com/office/drawing/2014/main" id="{B663D6D7-0ED8-6152-5A04-C6D13E013785}"/>
                      </a:ext>
                    </a:extLst>
                  </p:cNvPr>
                  <p:cNvSpPr/>
                  <p:nvPr/>
                </p:nvSpPr>
                <p:spPr>
                  <a:xfrm>
                    <a:off x="3351990" y="2793720"/>
                    <a:ext cx="40547" cy="32350"/>
                  </a:xfrm>
                  <a:custGeom>
                    <a:avLst/>
                    <a:gdLst>
                      <a:gd name="connsiteX0" fmla="*/ 40548 w 40547"/>
                      <a:gd name="connsiteY0" fmla="*/ 31318 h 32350"/>
                      <a:gd name="connsiteX1" fmla="*/ 10 w 40547"/>
                      <a:gd name="connsiteY1" fmla="*/ 0 h 32350"/>
                      <a:gd name="connsiteX2" fmla="*/ 40548 w 40547"/>
                      <a:gd name="connsiteY2" fmla="*/ 31318 h 32350"/>
                      <a:gd name="connsiteX3" fmla="*/ 40548 w 40547"/>
                      <a:gd name="connsiteY3" fmla="*/ 31318 h 323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0547" h="32350">
                        <a:moveTo>
                          <a:pt x="40548" y="31318"/>
                        </a:moveTo>
                        <a:cubicBezTo>
                          <a:pt x="21307" y="36728"/>
                          <a:pt x="-524" y="20079"/>
                          <a:pt x="10" y="0"/>
                        </a:cubicBezTo>
                        <a:cubicBezTo>
                          <a:pt x="10297" y="15354"/>
                          <a:pt x="22755" y="25032"/>
                          <a:pt x="40548" y="31318"/>
                        </a:cubicBezTo>
                        <a:lnTo>
                          <a:pt x="40548" y="31318"/>
                        </a:lnTo>
                        <a:close/>
                      </a:path>
                    </a:pathLst>
                  </a:custGeom>
                  <a:solidFill>
                    <a:srgbClr val="240206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587" name="图形 7">
                  <a:extLst>
                    <a:ext uri="{FF2B5EF4-FFF2-40B4-BE49-F238E27FC236}">
                      <a16:creationId xmlns:a16="http://schemas.microsoft.com/office/drawing/2014/main" id="{1851539F-5EAD-3929-7052-2A73B05F5764}"/>
                    </a:ext>
                  </a:extLst>
                </p:cNvPr>
                <p:cNvGrpSpPr/>
                <p:nvPr/>
              </p:nvGrpSpPr>
              <p:grpSpPr>
                <a:xfrm>
                  <a:off x="3342132" y="2785814"/>
                  <a:ext cx="260908" cy="162122"/>
                  <a:chOff x="3342132" y="2785814"/>
                  <a:chExt cx="260908" cy="162122"/>
                </a:xfrm>
              </p:grpSpPr>
              <p:sp>
                <p:nvSpPr>
                  <p:cNvPr id="588" name="任意多边形: 形状 587">
                    <a:extLst>
                      <a:ext uri="{FF2B5EF4-FFF2-40B4-BE49-F238E27FC236}">
                        <a16:creationId xmlns:a16="http://schemas.microsoft.com/office/drawing/2014/main" id="{0C780A49-27AE-559D-BFBC-91A8FBCBAC24}"/>
                      </a:ext>
                    </a:extLst>
                  </p:cNvPr>
                  <p:cNvSpPr/>
                  <p:nvPr/>
                </p:nvSpPr>
                <p:spPr>
                  <a:xfrm>
                    <a:off x="3342132" y="2794520"/>
                    <a:ext cx="260908" cy="153416"/>
                  </a:xfrm>
                  <a:custGeom>
                    <a:avLst/>
                    <a:gdLst>
                      <a:gd name="connsiteX0" fmla="*/ 260909 w 260908"/>
                      <a:gd name="connsiteY0" fmla="*/ 98260 h 153416"/>
                      <a:gd name="connsiteX1" fmla="*/ 186728 w 260908"/>
                      <a:gd name="connsiteY1" fmla="*/ 146609 h 153416"/>
                      <a:gd name="connsiteX2" fmla="*/ 175298 w 260908"/>
                      <a:gd name="connsiteY2" fmla="*/ 150076 h 153416"/>
                      <a:gd name="connsiteX3" fmla="*/ 90145 w 260908"/>
                      <a:gd name="connsiteY3" fmla="*/ 150533 h 153416"/>
                      <a:gd name="connsiteX4" fmla="*/ 78676 w 260908"/>
                      <a:gd name="connsiteY4" fmla="*/ 147142 h 153416"/>
                      <a:gd name="connsiteX5" fmla="*/ 0 w 260908"/>
                      <a:gd name="connsiteY5" fmla="*/ 87478 h 153416"/>
                      <a:gd name="connsiteX6" fmla="*/ 19279 w 260908"/>
                      <a:gd name="connsiteY6" fmla="*/ 42291 h 153416"/>
                      <a:gd name="connsiteX7" fmla="*/ 19317 w 260908"/>
                      <a:gd name="connsiteY7" fmla="*/ 42253 h 153416"/>
                      <a:gd name="connsiteX8" fmla="*/ 81420 w 260908"/>
                      <a:gd name="connsiteY8" fmla="*/ 8077 h 153416"/>
                      <a:gd name="connsiteX9" fmla="*/ 83058 w 260908"/>
                      <a:gd name="connsiteY9" fmla="*/ 7544 h 153416"/>
                      <a:gd name="connsiteX10" fmla="*/ 119139 w 260908"/>
                      <a:gd name="connsiteY10" fmla="*/ 533 h 153416"/>
                      <a:gd name="connsiteX11" fmla="*/ 119520 w 260908"/>
                      <a:gd name="connsiteY11" fmla="*/ 495 h 153416"/>
                      <a:gd name="connsiteX12" fmla="*/ 122720 w 260908"/>
                      <a:gd name="connsiteY12" fmla="*/ 305 h 153416"/>
                      <a:gd name="connsiteX13" fmla="*/ 132512 w 260908"/>
                      <a:gd name="connsiteY13" fmla="*/ 0 h 153416"/>
                      <a:gd name="connsiteX14" fmla="*/ 142303 w 260908"/>
                      <a:gd name="connsiteY14" fmla="*/ 305 h 153416"/>
                      <a:gd name="connsiteX15" fmla="*/ 145504 w 260908"/>
                      <a:gd name="connsiteY15" fmla="*/ 495 h 153416"/>
                      <a:gd name="connsiteX16" fmla="*/ 145885 w 260908"/>
                      <a:gd name="connsiteY16" fmla="*/ 533 h 153416"/>
                      <a:gd name="connsiteX17" fmla="*/ 181966 w 260908"/>
                      <a:gd name="connsiteY17" fmla="*/ 7544 h 153416"/>
                      <a:gd name="connsiteX18" fmla="*/ 183642 w 260908"/>
                      <a:gd name="connsiteY18" fmla="*/ 8115 h 153416"/>
                      <a:gd name="connsiteX19" fmla="*/ 260909 w 260908"/>
                      <a:gd name="connsiteY19" fmla="*/ 98260 h 1534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</a:cxnLst>
                    <a:rect l="l" t="t" r="r" b="b"/>
                    <a:pathLst>
                      <a:path w="260908" h="153416">
                        <a:moveTo>
                          <a:pt x="260909" y="98260"/>
                        </a:moveTo>
                        <a:cubicBezTo>
                          <a:pt x="260909" y="98260"/>
                          <a:pt x="229591" y="131559"/>
                          <a:pt x="186728" y="146609"/>
                        </a:cubicBezTo>
                        <a:cubicBezTo>
                          <a:pt x="182994" y="147942"/>
                          <a:pt x="179184" y="149123"/>
                          <a:pt x="175298" y="150076"/>
                        </a:cubicBezTo>
                        <a:cubicBezTo>
                          <a:pt x="155448" y="155181"/>
                          <a:pt x="103060" y="153696"/>
                          <a:pt x="90145" y="150533"/>
                        </a:cubicBezTo>
                        <a:cubicBezTo>
                          <a:pt x="86182" y="149581"/>
                          <a:pt x="82372" y="148438"/>
                          <a:pt x="78676" y="147142"/>
                        </a:cubicBezTo>
                        <a:cubicBezTo>
                          <a:pt x="27851" y="129807"/>
                          <a:pt x="0" y="87478"/>
                          <a:pt x="0" y="87478"/>
                        </a:cubicBezTo>
                        <a:cubicBezTo>
                          <a:pt x="2095" y="70904"/>
                          <a:pt x="9106" y="55474"/>
                          <a:pt x="19279" y="42291"/>
                        </a:cubicBezTo>
                        <a:cubicBezTo>
                          <a:pt x="19317" y="42291"/>
                          <a:pt x="19317" y="42291"/>
                          <a:pt x="19317" y="42253"/>
                        </a:cubicBezTo>
                        <a:cubicBezTo>
                          <a:pt x="34138" y="27280"/>
                          <a:pt x="56312" y="16269"/>
                          <a:pt x="81420" y="8077"/>
                        </a:cubicBezTo>
                        <a:cubicBezTo>
                          <a:pt x="81953" y="7887"/>
                          <a:pt x="82525" y="7696"/>
                          <a:pt x="83058" y="7544"/>
                        </a:cubicBezTo>
                        <a:cubicBezTo>
                          <a:pt x="94336" y="3924"/>
                          <a:pt x="106451" y="1524"/>
                          <a:pt x="119139" y="533"/>
                        </a:cubicBezTo>
                        <a:cubicBezTo>
                          <a:pt x="119253" y="495"/>
                          <a:pt x="119405" y="495"/>
                          <a:pt x="119520" y="495"/>
                        </a:cubicBezTo>
                        <a:cubicBezTo>
                          <a:pt x="120586" y="419"/>
                          <a:pt x="121653" y="343"/>
                          <a:pt x="122720" y="305"/>
                        </a:cubicBezTo>
                        <a:cubicBezTo>
                          <a:pt x="125959" y="114"/>
                          <a:pt x="129235" y="0"/>
                          <a:pt x="132512" y="0"/>
                        </a:cubicBezTo>
                        <a:cubicBezTo>
                          <a:pt x="135788" y="0"/>
                          <a:pt x="139065" y="114"/>
                          <a:pt x="142303" y="305"/>
                        </a:cubicBezTo>
                        <a:cubicBezTo>
                          <a:pt x="143370" y="343"/>
                          <a:pt x="144437" y="419"/>
                          <a:pt x="145504" y="495"/>
                        </a:cubicBezTo>
                        <a:cubicBezTo>
                          <a:pt x="145618" y="495"/>
                          <a:pt x="145771" y="495"/>
                          <a:pt x="145885" y="533"/>
                        </a:cubicBezTo>
                        <a:cubicBezTo>
                          <a:pt x="158534" y="1562"/>
                          <a:pt x="170650" y="3924"/>
                          <a:pt x="181966" y="7544"/>
                        </a:cubicBezTo>
                        <a:cubicBezTo>
                          <a:pt x="182499" y="7734"/>
                          <a:pt x="183070" y="7925"/>
                          <a:pt x="183642" y="8115"/>
                        </a:cubicBezTo>
                        <a:cubicBezTo>
                          <a:pt x="228829" y="23165"/>
                          <a:pt x="249441" y="57912"/>
                          <a:pt x="260909" y="9826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89" name="任意多边形: 形状 588">
                    <a:extLst>
                      <a:ext uri="{FF2B5EF4-FFF2-40B4-BE49-F238E27FC236}">
                        <a16:creationId xmlns:a16="http://schemas.microsoft.com/office/drawing/2014/main" id="{0C202A71-25CE-1A75-78CF-86FCC0333645}"/>
                      </a:ext>
                    </a:extLst>
                  </p:cNvPr>
                  <p:cNvSpPr/>
                  <p:nvPr/>
                </p:nvSpPr>
                <p:spPr>
                  <a:xfrm>
                    <a:off x="3396691" y="2794482"/>
                    <a:ext cx="155790" cy="153416"/>
                  </a:xfrm>
                  <a:custGeom>
                    <a:avLst/>
                    <a:gdLst>
                      <a:gd name="connsiteX0" fmla="*/ 155791 w 155790"/>
                      <a:gd name="connsiteY0" fmla="*/ 79134 h 153416"/>
                      <a:gd name="connsiteX1" fmla="*/ 132169 w 155790"/>
                      <a:gd name="connsiteY1" fmla="*/ 146609 h 153416"/>
                      <a:gd name="connsiteX2" fmla="*/ 120739 w 155790"/>
                      <a:gd name="connsiteY2" fmla="*/ 150076 h 153416"/>
                      <a:gd name="connsiteX3" fmla="*/ 35585 w 155790"/>
                      <a:gd name="connsiteY3" fmla="*/ 150533 h 153416"/>
                      <a:gd name="connsiteX4" fmla="*/ 24117 w 155790"/>
                      <a:gd name="connsiteY4" fmla="*/ 147142 h 153416"/>
                      <a:gd name="connsiteX5" fmla="*/ 0 w 155790"/>
                      <a:gd name="connsiteY5" fmla="*/ 79134 h 153416"/>
                      <a:gd name="connsiteX6" fmla="*/ 26822 w 155790"/>
                      <a:gd name="connsiteY6" fmla="*/ 8077 h 153416"/>
                      <a:gd name="connsiteX7" fmla="*/ 27013 w 155790"/>
                      <a:gd name="connsiteY7" fmla="*/ 7887 h 153416"/>
                      <a:gd name="connsiteX8" fmla="*/ 64541 w 155790"/>
                      <a:gd name="connsiteY8" fmla="*/ 533 h 153416"/>
                      <a:gd name="connsiteX9" fmla="*/ 64922 w 155790"/>
                      <a:gd name="connsiteY9" fmla="*/ 495 h 153416"/>
                      <a:gd name="connsiteX10" fmla="*/ 68123 w 155790"/>
                      <a:gd name="connsiteY10" fmla="*/ 305 h 153416"/>
                      <a:gd name="connsiteX11" fmla="*/ 77915 w 155790"/>
                      <a:gd name="connsiteY11" fmla="*/ 0 h 153416"/>
                      <a:gd name="connsiteX12" fmla="*/ 87706 w 155790"/>
                      <a:gd name="connsiteY12" fmla="*/ 305 h 153416"/>
                      <a:gd name="connsiteX13" fmla="*/ 90907 w 155790"/>
                      <a:gd name="connsiteY13" fmla="*/ 495 h 153416"/>
                      <a:gd name="connsiteX14" fmla="*/ 91288 w 155790"/>
                      <a:gd name="connsiteY14" fmla="*/ 533 h 153416"/>
                      <a:gd name="connsiteX15" fmla="*/ 128816 w 155790"/>
                      <a:gd name="connsiteY15" fmla="*/ 7887 h 153416"/>
                      <a:gd name="connsiteX16" fmla="*/ 129007 w 155790"/>
                      <a:gd name="connsiteY16" fmla="*/ 8115 h 153416"/>
                      <a:gd name="connsiteX17" fmla="*/ 155791 w 155790"/>
                      <a:gd name="connsiteY17" fmla="*/ 79134 h 1534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</a:cxnLst>
                    <a:rect l="l" t="t" r="r" b="b"/>
                    <a:pathLst>
                      <a:path w="155790" h="153416">
                        <a:moveTo>
                          <a:pt x="155791" y="79134"/>
                        </a:moveTo>
                        <a:cubicBezTo>
                          <a:pt x="155791" y="105613"/>
                          <a:pt x="146723" y="129540"/>
                          <a:pt x="132169" y="146609"/>
                        </a:cubicBezTo>
                        <a:cubicBezTo>
                          <a:pt x="128435" y="147942"/>
                          <a:pt x="124625" y="149123"/>
                          <a:pt x="120739" y="150076"/>
                        </a:cubicBezTo>
                        <a:cubicBezTo>
                          <a:pt x="100889" y="155181"/>
                          <a:pt x="48501" y="153695"/>
                          <a:pt x="35585" y="150533"/>
                        </a:cubicBezTo>
                        <a:cubicBezTo>
                          <a:pt x="31623" y="149580"/>
                          <a:pt x="27813" y="148437"/>
                          <a:pt x="24117" y="147142"/>
                        </a:cubicBezTo>
                        <a:cubicBezTo>
                          <a:pt x="9258" y="130035"/>
                          <a:pt x="0" y="105880"/>
                          <a:pt x="0" y="79134"/>
                        </a:cubicBezTo>
                        <a:cubicBezTo>
                          <a:pt x="0" y="50749"/>
                          <a:pt x="10401" y="25336"/>
                          <a:pt x="26822" y="8077"/>
                        </a:cubicBezTo>
                        <a:cubicBezTo>
                          <a:pt x="26861" y="8001"/>
                          <a:pt x="26937" y="7963"/>
                          <a:pt x="27013" y="7887"/>
                        </a:cubicBezTo>
                        <a:cubicBezTo>
                          <a:pt x="38748" y="4077"/>
                          <a:pt x="51359" y="1524"/>
                          <a:pt x="64541" y="533"/>
                        </a:cubicBezTo>
                        <a:cubicBezTo>
                          <a:pt x="64656" y="495"/>
                          <a:pt x="64808" y="495"/>
                          <a:pt x="64922" y="495"/>
                        </a:cubicBezTo>
                        <a:cubicBezTo>
                          <a:pt x="65989" y="419"/>
                          <a:pt x="67056" y="343"/>
                          <a:pt x="68123" y="305"/>
                        </a:cubicBezTo>
                        <a:cubicBezTo>
                          <a:pt x="71361" y="114"/>
                          <a:pt x="74638" y="0"/>
                          <a:pt x="77915" y="0"/>
                        </a:cubicBezTo>
                        <a:cubicBezTo>
                          <a:pt x="81191" y="0"/>
                          <a:pt x="84468" y="114"/>
                          <a:pt x="87706" y="305"/>
                        </a:cubicBezTo>
                        <a:cubicBezTo>
                          <a:pt x="88773" y="343"/>
                          <a:pt x="89840" y="419"/>
                          <a:pt x="90907" y="495"/>
                        </a:cubicBezTo>
                        <a:cubicBezTo>
                          <a:pt x="91021" y="495"/>
                          <a:pt x="91173" y="495"/>
                          <a:pt x="91288" y="533"/>
                        </a:cubicBezTo>
                        <a:cubicBezTo>
                          <a:pt x="104470" y="1562"/>
                          <a:pt x="117043" y="4077"/>
                          <a:pt x="128816" y="7887"/>
                        </a:cubicBezTo>
                        <a:cubicBezTo>
                          <a:pt x="128892" y="7963"/>
                          <a:pt x="128969" y="8039"/>
                          <a:pt x="129007" y="8115"/>
                        </a:cubicBezTo>
                        <a:cubicBezTo>
                          <a:pt x="145428" y="25374"/>
                          <a:pt x="155791" y="50825"/>
                          <a:pt x="155791" y="79134"/>
                        </a:cubicBezTo>
                        <a:close/>
                      </a:path>
                    </a:pathLst>
                  </a:custGeom>
                  <a:solidFill>
                    <a:srgbClr val="57151D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90" name="任意多边形: 形状 589">
                    <a:extLst>
                      <a:ext uri="{FF2B5EF4-FFF2-40B4-BE49-F238E27FC236}">
                        <a16:creationId xmlns:a16="http://schemas.microsoft.com/office/drawing/2014/main" id="{0C9BA313-1F69-CFC4-00CF-5065F262BFE8}"/>
                      </a:ext>
                    </a:extLst>
                  </p:cNvPr>
                  <p:cNvSpPr/>
                  <p:nvPr/>
                </p:nvSpPr>
                <p:spPr>
                  <a:xfrm>
                    <a:off x="3410864" y="2803436"/>
                    <a:ext cx="123443" cy="133654"/>
                  </a:xfrm>
                  <a:custGeom>
                    <a:avLst/>
                    <a:gdLst>
                      <a:gd name="connsiteX0" fmla="*/ 123444 w 123443"/>
                      <a:gd name="connsiteY0" fmla="*/ 66827 h 133654"/>
                      <a:gd name="connsiteX1" fmla="*/ 61722 w 123443"/>
                      <a:gd name="connsiteY1" fmla="*/ 133655 h 133654"/>
                      <a:gd name="connsiteX2" fmla="*/ 0 w 123443"/>
                      <a:gd name="connsiteY2" fmla="*/ 66827 h 133654"/>
                      <a:gd name="connsiteX3" fmla="*/ 61722 w 123443"/>
                      <a:gd name="connsiteY3" fmla="*/ 0 h 133654"/>
                      <a:gd name="connsiteX4" fmla="*/ 123444 w 123443"/>
                      <a:gd name="connsiteY4" fmla="*/ 66827 h 1336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23443" h="133654">
                        <a:moveTo>
                          <a:pt x="123444" y="66827"/>
                        </a:moveTo>
                        <a:cubicBezTo>
                          <a:pt x="123444" y="103735"/>
                          <a:pt x="95810" y="133655"/>
                          <a:pt x="61722" y="133655"/>
                        </a:cubicBezTo>
                        <a:cubicBezTo>
                          <a:pt x="27634" y="133655"/>
                          <a:pt x="0" y="103735"/>
                          <a:pt x="0" y="66827"/>
                        </a:cubicBezTo>
                        <a:cubicBezTo>
                          <a:pt x="0" y="29920"/>
                          <a:pt x="27634" y="0"/>
                          <a:pt x="61722" y="0"/>
                        </a:cubicBezTo>
                        <a:cubicBezTo>
                          <a:pt x="95810" y="0"/>
                          <a:pt x="123444" y="29920"/>
                          <a:pt x="123444" y="66827"/>
                        </a:cubicBezTo>
                        <a:close/>
                      </a:path>
                    </a:pathLst>
                  </a:custGeom>
                  <a:solidFill>
                    <a:srgbClr val="2B0A0E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91" name="任意多边形: 形状 590">
                    <a:extLst>
                      <a:ext uri="{FF2B5EF4-FFF2-40B4-BE49-F238E27FC236}">
                        <a16:creationId xmlns:a16="http://schemas.microsoft.com/office/drawing/2014/main" id="{3FEAC519-0E31-8CA8-EE3E-E23C13E4C1F4}"/>
                      </a:ext>
                    </a:extLst>
                  </p:cNvPr>
                  <p:cNvSpPr/>
                  <p:nvPr/>
                </p:nvSpPr>
                <p:spPr>
                  <a:xfrm>
                    <a:off x="3428085" y="2814904"/>
                    <a:ext cx="93040" cy="111632"/>
                  </a:xfrm>
                  <a:custGeom>
                    <a:avLst/>
                    <a:gdLst>
                      <a:gd name="connsiteX0" fmla="*/ 93040 w 93040"/>
                      <a:gd name="connsiteY0" fmla="*/ 55816 h 111632"/>
                      <a:gd name="connsiteX1" fmla="*/ 46520 w 93040"/>
                      <a:gd name="connsiteY1" fmla="*/ 111633 h 111632"/>
                      <a:gd name="connsiteX2" fmla="*/ 0 w 93040"/>
                      <a:gd name="connsiteY2" fmla="*/ 55816 h 111632"/>
                      <a:gd name="connsiteX3" fmla="*/ 46520 w 93040"/>
                      <a:gd name="connsiteY3" fmla="*/ 0 h 111632"/>
                      <a:gd name="connsiteX4" fmla="*/ 93040 w 93040"/>
                      <a:gd name="connsiteY4" fmla="*/ 55816 h 11163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3040" h="111632">
                        <a:moveTo>
                          <a:pt x="93040" y="55816"/>
                        </a:moveTo>
                        <a:cubicBezTo>
                          <a:pt x="93040" y="86643"/>
                          <a:pt x="72212" y="111633"/>
                          <a:pt x="46520" y="111633"/>
                        </a:cubicBezTo>
                        <a:cubicBezTo>
                          <a:pt x="20828" y="111633"/>
                          <a:pt x="0" y="86643"/>
                          <a:pt x="0" y="55816"/>
                        </a:cubicBezTo>
                        <a:cubicBezTo>
                          <a:pt x="0" y="24990"/>
                          <a:pt x="20828" y="0"/>
                          <a:pt x="46520" y="0"/>
                        </a:cubicBezTo>
                        <a:cubicBezTo>
                          <a:pt x="72212" y="0"/>
                          <a:pt x="93040" y="24990"/>
                          <a:pt x="93040" y="55816"/>
                        </a:cubicBezTo>
                        <a:close/>
                      </a:path>
                    </a:pathLst>
                  </a:custGeom>
                  <a:solidFill>
                    <a:srgbClr val="000000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92" name="任意多边形: 形状 591">
                    <a:extLst>
                      <a:ext uri="{FF2B5EF4-FFF2-40B4-BE49-F238E27FC236}">
                        <a16:creationId xmlns:a16="http://schemas.microsoft.com/office/drawing/2014/main" id="{FCF6D738-B3FB-C464-FF82-7169AE7831BB}"/>
                      </a:ext>
                    </a:extLst>
                  </p:cNvPr>
                  <p:cNvSpPr/>
                  <p:nvPr/>
                </p:nvSpPr>
                <p:spPr>
                  <a:xfrm>
                    <a:off x="3342132" y="2785814"/>
                    <a:ext cx="260908" cy="106965"/>
                  </a:xfrm>
                  <a:custGeom>
                    <a:avLst/>
                    <a:gdLst>
                      <a:gd name="connsiteX0" fmla="*/ 260909 w 260908"/>
                      <a:gd name="connsiteY0" fmla="*/ 106966 h 106965"/>
                      <a:gd name="connsiteX1" fmla="*/ 242773 w 260908"/>
                      <a:gd name="connsiteY1" fmla="*/ 68180 h 106965"/>
                      <a:gd name="connsiteX2" fmla="*/ 134874 w 260908"/>
                      <a:gd name="connsiteY2" fmla="*/ 15564 h 106965"/>
                      <a:gd name="connsiteX3" fmla="*/ 0 w 260908"/>
                      <a:gd name="connsiteY3" fmla="*/ 96145 h 106965"/>
                      <a:gd name="connsiteX4" fmla="*/ 19279 w 260908"/>
                      <a:gd name="connsiteY4" fmla="*/ 50959 h 106965"/>
                      <a:gd name="connsiteX5" fmla="*/ 19317 w 260908"/>
                      <a:gd name="connsiteY5" fmla="*/ 50921 h 106965"/>
                      <a:gd name="connsiteX6" fmla="*/ 63665 w 260908"/>
                      <a:gd name="connsiteY6" fmla="*/ 16555 h 106965"/>
                      <a:gd name="connsiteX7" fmla="*/ 132512 w 260908"/>
                      <a:gd name="connsiteY7" fmla="*/ 19 h 106965"/>
                      <a:gd name="connsiteX8" fmla="*/ 219494 w 260908"/>
                      <a:gd name="connsiteY8" fmla="*/ 30461 h 106965"/>
                      <a:gd name="connsiteX9" fmla="*/ 260909 w 260908"/>
                      <a:gd name="connsiteY9" fmla="*/ 106966 h 1069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260908" h="106965">
                        <a:moveTo>
                          <a:pt x="260909" y="106966"/>
                        </a:moveTo>
                        <a:cubicBezTo>
                          <a:pt x="256565" y="93097"/>
                          <a:pt x="250850" y="79801"/>
                          <a:pt x="242773" y="68180"/>
                        </a:cubicBezTo>
                        <a:cubicBezTo>
                          <a:pt x="219227" y="33242"/>
                          <a:pt x="176213" y="14840"/>
                          <a:pt x="134874" y="15564"/>
                        </a:cubicBezTo>
                        <a:cubicBezTo>
                          <a:pt x="77648" y="14802"/>
                          <a:pt x="19012" y="38081"/>
                          <a:pt x="0" y="96145"/>
                        </a:cubicBezTo>
                        <a:cubicBezTo>
                          <a:pt x="2095" y="79572"/>
                          <a:pt x="9106" y="64142"/>
                          <a:pt x="19279" y="50959"/>
                        </a:cubicBezTo>
                        <a:cubicBezTo>
                          <a:pt x="19317" y="50959"/>
                          <a:pt x="19317" y="50959"/>
                          <a:pt x="19317" y="50921"/>
                        </a:cubicBezTo>
                        <a:cubicBezTo>
                          <a:pt x="30899" y="35986"/>
                          <a:pt x="46520" y="24022"/>
                          <a:pt x="63665" y="16555"/>
                        </a:cubicBezTo>
                        <a:cubicBezTo>
                          <a:pt x="85877" y="6534"/>
                          <a:pt x="108356" y="171"/>
                          <a:pt x="132512" y="19"/>
                        </a:cubicBezTo>
                        <a:cubicBezTo>
                          <a:pt x="162763" y="-552"/>
                          <a:pt x="195643" y="11716"/>
                          <a:pt x="219494" y="30461"/>
                        </a:cubicBezTo>
                        <a:cubicBezTo>
                          <a:pt x="243116" y="48749"/>
                          <a:pt x="258128" y="77553"/>
                          <a:pt x="260909" y="106966"/>
                        </a:cubicBezTo>
                        <a:close/>
                      </a:path>
                    </a:pathLst>
                  </a:custGeom>
                  <a:solidFill>
                    <a:srgbClr val="240206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93" name="任意多边形: 形状 592">
                    <a:extLst>
                      <a:ext uri="{FF2B5EF4-FFF2-40B4-BE49-F238E27FC236}">
                        <a16:creationId xmlns:a16="http://schemas.microsoft.com/office/drawing/2014/main" id="{48D539DC-7579-FEF4-0F0C-364B67E72980}"/>
                      </a:ext>
                    </a:extLst>
                  </p:cNvPr>
                  <p:cNvSpPr/>
                  <p:nvPr/>
                </p:nvSpPr>
                <p:spPr>
                  <a:xfrm>
                    <a:off x="3503980" y="2825419"/>
                    <a:ext cx="30937" cy="30937"/>
                  </a:xfrm>
                  <a:custGeom>
                    <a:avLst/>
                    <a:gdLst>
                      <a:gd name="connsiteX0" fmla="*/ 30937 w 30937"/>
                      <a:gd name="connsiteY0" fmla="*/ 15469 h 30937"/>
                      <a:gd name="connsiteX1" fmla="*/ 15469 w 30937"/>
                      <a:gd name="connsiteY1" fmla="*/ 30937 h 30937"/>
                      <a:gd name="connsiteX2" fmla="*/ 0 w 30937"/>
                      <a:gd name="connsiteY2" fmla="*/ 15469 h 30937"/>
                      <a:gd name="connsiteX3" fmla="*/ 15469 w 30937"/>
                      <a:gd name="connsiteY3" fmla="*/ 0 h 30937"/>
                      <a:gd name="connsiteX4" fmla="*/ 30937 w 30937"/>
                      <a:gd name="connsiteY4" fmla="*/ 15469 h 309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0937" h="30937">
                        <a:moveTo>
                          <a:pt x="30937" y="15469"/>
                        </a:moveTo>
                        <a:cubicBezTo>
                          <a:pt x="30937" y="24012"/>
                          <a:pt x="24012" y="30937"/>
                          <a:pt x="15469" y="30937"/>
                        </a:cubicBezTo>
                        <a:cubicBezTo>
                          <a:pt x="6926" y="30937"/>
                          <a:pt x="0" y="24012"/>
                          <a:pt x="0" y="15469"/>
                        </a:cubicBezTo>
                        <a:cubicBezTo>
                          <a:pt x="0" y="6926"/>
                          <a:pt x="6926" y="0"/>
                          <a:pt x="15469" y="0"/>
                        </a:cubicBezTo>
                        <a:cubicBezTo>
                          <a:pt x="24012" y="0"/>
                          <a:pt x="30937" y="6926"/>
                          <a:pt x="30937" y="15469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94" name="任意多边形: 形状 593">
                    <a:extLst>
                      <a:ext uri="{FF2B5EF4-FFF2-40B4-BE49-F238E27FC236}">
                        <a16:creationId xmlns:a16="http://schemas.microsoft.com/office/drawing/2014/main" id="{69EFFA09-489C-FFD8-FC60-CD3475384BB6}"/>
                      </a:ext>
                    </a:extLst>
                  </p:cNvPr>
                  <p:cNvSpPr/>
                  <p:nvPr/>
                </p:nvSpPr>
                <p:spPr>
                  <a:xfrm>
                    <a:off x="3468928" y="2825419"/>
                    <a:ext cx="19202" cy="19202"/>
                  </a:xfrm>
                  <a:custGeom>
                    <a:avLst/>
                    <a:gdLst>
                      <a:gd name="connsiteX0" fmla="*/ 19202 w 19202"/>
                      <a:gd name="connsiteY0" fmla="*/ 9601 h 19202"/>
                      <a:gd name="connsiteX1" fmla="*/ 9601 w 19202"/>
                      <a:gd name="connsiteY1" fmla="*/ 19202 h 19202"/>
                      <a:gd name="connsiteX2" fmla="*/ 0 w 19202"/>
                      <a:gd name="connsiteY2" fmla="*/ 9601 h 19202"/>
                      <a:gd name="connsiteX3" fmla="*/ 9601 w 19202"/>
                      <a:gd name="connsiteY3" fmla="*/ 0 h 19202"/>
                      <a:gd name="connsiteX4" fmla="*/ 19202 w 19202"/>
                      <a:gd name="connsiteY4" fmla="*/ 9601 h 1920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9202" h="19202">
                        <a:moveTo>
                          <a:pt x="19202" y="9601"/>
                        </a:moveTo>
                        <a:cubicBezTo>
                          <a:pt x="19202" y="14897"/>
                          <a:pt x="14897" y="19202"/>
                          <a:pt x="9601" y="19202"/>
                        </a:cubicBezTo>
                        <a:cubicBezTo>
                          <a:pt x="4305" y="19202"/>
                          <a:pt x="0" y="14897"/>
                          <a:pt x="0" y="9601"/>
                        </a:cubicBezTo>
                        <a:cubicBezTo>
                          <a:pt x="0" y="4305"/>
                          <a:pt x="4305" y="0"/>
                          <a:pt x="9601" y="0"/>
                        </a:cubicBezTo>
                        <a:cubicBezTo>
                          <a:pt x="14897" y="0"/>
                          <a:pt x="19202" y="4305"/>
                          <a:pt x="19202" y="960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95" name="任意多边形: 形状 594">
                    <a:extLst>
                      <a:ext uri="{FF2B5EF4-FFF2-40B4-BE49-F238E27FC236}">
                        <a16:creationId xmlns:a16="http://schemas.microsoft.com/office/drawing/2014/main" id="{78F0A990-A3D4-743C-4B36-A84606053F26}"/>
                      </a:ext>
                    </a:extLst>
                  </p:cNvPr>
                  <p:cNvSpPr/>
                  <p:nvPr/>
                </p:nvSpPr>
                <p:spPr>
                  <a:xfrm>
                    <a:off x="3488969" y="2861119"/>
                    <a:ext cx="19202" cy="19202"/>
                  </a:xfrm>
                  <a:custGeom>
                    <a:avLst/>
                    <a:gdLst>
                      <a:gd name="connsiteX0" fmla="*/ 19203 w 19202"/>
                      <a:gd name="connsiteY0" fmla="*/ 9601 h 19202"/>
                      <a:gd name="connsiteX1" fmla="*/ 9601 w 19202"/>
                      <a:gd name="connsiteY1" fmla="*/ 19203 h 19202"/>
                      <a:gd name="connsiteX2" fmla="*/ 0 w 19202"/>
                      <a:gd name="connsiteY2" fmla="*/ 9601 h 19202"/>
                      <a:gd name="connsiteX3" fmla="*/ 9601 w 19202"/>
                      <a:gd name="connsiteY3" fmla="*/ 0 h 19202"/>
                      <a:gd name="connsiteX4" fmla="*/ 19203 w 19202"/>
                      <a:gd name="connsiteY4" fmla="*/ 9601 h 1920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9202" h="19202">
                        <a:moveTo>
                          <a:pt x="19203" y="9601"/>
                        </a:moveTo>
                        <a:cubicBezTo>
                          <a:pt x="19203" y="14897"/>
                          <a:pt x="14897" y="19203"/>
                          <a:pt x="9601" y="19203"/>
                        </a:cubicBezTo>
                        <a:cubicBezTo>
                          <a:pt x="4305" y="19203"/>
                          <a:pt x="0" y="14897"/>
                          <a:pt x="0" y="9601"/>
                        </a:cubicBezTo>
                        <a:cubicBezTo>
                          <a:pt x="0" y="4306"/>
                          <a:pt x="4305" y="0"/>
                          <a:pt x="9601" y="0"/>
                        </a:cubicBezTo>
                        <a:cubicBezTo>
                          <a:pt x="14897" y="-38"/>
                          <a:pt x="19203" y="4267"/>
                          <a:pt x="19203" y="960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</p:grpSp>
        <p:grpSp>
          <p:nvGrpSpPr>
            <p:cNvPr id="596" name="图形 7">
              <a:extLst>
                <a:ext uri="{FF2B5EF4-FFF2-40B4-BE49-F238E27FC236}">
                  <a16:creationId xmlns:a16="http://schemas.microsoft.com/office/drawing/2014/main" id="{9BEF5880-D174-5DED-3229-4F8A16A86283}"/>
                </a:ext>
              </a:extLst>
            </p:cNvPr>
            <p:cNvGrpSpPr/>
            <p:nvPr/>
          </p:nvGrpSpPr>
          <p:grpSpPr>
            <a:xfrm>
              <a:off x="3926980" y="2662908"/>
              <a:ext cx="376147" cy="320174"/>
              <a:chOff x="3926980" y="2662908"/>
              <a:chExt cx="376147" cy="320174"/>
            </a:xfrm>
          </p:grpSpPr>
          <p:sp>
            <p:nvSpPr>
              <p:cNvPr id="597" name="任意多边形: 形状 596">
                <a:extLst>
                  <a:ext uri="{FF2B5EF4-FFF2-40B4-BE49-F238E27FC236}">
                    <a16:creationId xmlns:a16="http://schemas.microsoft.com/office/drawing/2014/main" id="{76381B7B-88E5-10FA-3E6B-4C577BF5B6A1}"/>
                  </a:ext>
                </a:extLst>
              </p:cNvPr>
              <p:cNvSpPr/>
              <p:nvPr/>
            </p:nvSpPr>
            <p:spPr>
              <a:xfrm>
                <a:off x="3926980" y="2662908"/>
                <a:ext cx="376147" cy="97779"/>
              </a:xfrm>
              <a:custGeom>
                <a:avLst/>
                <a:gdLst>
                  <a:gd name="connsiteX0" fmla="*/ 4787 w 376147"/>
                  <a:gd name="connsiteY0" fmla="*/ 57356 h 97779"/>
                  <a:gd name="connsiteX1" fmla="*/ 26123 w 376147"/>
                  <a:gd name="connsiteY1" fmla="*/ 56441 h 97779"/>
                  <a:gd name="connsiteX2" fmla="*/ 102018 w 376147"/>
                  <a:gd name="connsiteY2" fmla="*/ 41049 h 97779"/>
                  <a:gd name="connsiteX3" fmla="*/ 324179 w 376147"/>
                  <a:gd name="connsiteY3" fmla="*/ 67947 h 97779"/>
                  <a:gd name="connsiteX4" fmla="*/ 376148 w 376147"/>
                  <a:gd name="connsiteY4" fmla="*/ 97780 h 97779"/>
                  <a:gd name="connsiteX5" fmla="*/ 342582 w 376147"/>
                  <a:gd name="connsiteY5" fmla="*/ 62575 h 97779"/>
                  <a:gd name="connsiteX6" fmla="*/ 224891 w 376147"/>
                  <a:gd name="connsiteY6" fmla="*/ 8778 h 97779"/>
                  <a:gd name="connsiteX7" fmla="*/ 122592 w 376147"/>
                  <a:gd name="connsiteY7" fmla="*/ 244 h 97779"/>
                  <a:gd name="connsiteX8" fmla="*/ 59460 w 376147"/>
                  <a:gd name="connsiteY8" fmla="*/ 5806 h 97779"/>
                  <a:gd name="connsiteX9" fmla="*/ 20256 w 376147"/>
                  <a:gd name="connsiteY9" fmla="*/ 15789 h 97779"/>
                  <a:gd name="connsiteX10" fmla="*/ 139 w 376147"/>
                  <a:gd name="connsiteY10" fmla="*/ 41963 h 97779"/>
                  <a:gd name="connsiteX11" fmla="*/ 4787 w 376147"/>
                  <a:gd name="connsiteY11" fmla="*/ 57356 h 977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76147" h="97779">
                    <a:moveTo>
                      <a:pt x="4787" y="57356"/>
                    </a:moveTo>
                    <a:cubicBezTo>
                      <a:pt x="9664" y="60708"/>
                      <a:pt x="17665" y="59261"/>
                      <a:pt x="26123" y="56441"/>
                    </a:cubicBezTo>
                    <a:cubicBezTo>
                      <a:pt x="50316" y="48364"/>
                      <a:pt x="76834" y="44364"/>
                      <a:pt x="102018" y="41049"/>
                    </a:cubicBezTo>
                    <a:cubicBezTo>
                      <a:pt x="176618" y="31295"/>
                      <a:pt x="254952" y="36629"/>
                      <a:pt x="324179" y="67947"/>
                    </a:cubicBezTo>
                    <a:cubicBezTo>
                      <a:pt x="342391" y="76177"/>
                      <a:pt x="359841" y="86159"/>
                      <a:pt x="376148" y="97780"/>
                    </a:cubicBezTo>
                    <a:cubicBezTo>
                      <a:pt x="364032" y="89169"/>
                      <a:pt x="354697" y="72367"/>
                      <a:pt x="342582" y="62575"/>
                    </a:cubicBezTo>
                    <a:cubicBezTo>
                      <a:pt x="308672" y="35143"/>
                      <a:pt x="267296" y="17960"/>
                      <a:pt x="224891" y="8778"/>
                    </a:cubicBezTo>
                    <a:cubicBezTo>
                      <a:pt x="191363" y="1539"/>
                      <a:pt x="156844" y="-823"/>
                      <a:pt x="122592" y="244"/>
                    </a:cubicBezTo>
                    <a:cubicBezTo>
                      <a:pt x="101485" y="891"/>
                      <a:pt x="80377" y="2834"/>
                      <a:pt x="59460" y="5806"/>
                    </a:cubicBezTo>
                    <a:cubicBezTo>
                      <a:pt x="47954" y="7445"/>
                      <a:pt x="31114" y="11597"/>
                      <a:pt x="20256" y="15789"/>
                    </a:cubicBezTo>
                    <a:cubicBezTo>
                      <a:pt x="6730" y="21008"/>
                      <a:pt x="1091" y="29085"/>
                      <a:pt x="139" y="41963"/>
                    </a:cubicBezTo>
                    <a:cubicBezTo>
                      <a:pt x="-547" y="50307"/>
                      <a:pt x="1358" y="55031"/>
                      <a:pt x="4787" y="57356"/>
                    </a:cubicBezTo>
                    <a:close/>
                  </a:path>
                </a:pathLst>
              </a:custGeom>
              <a:solidFill>
                <a:srgbClr val="240206"/>
              </a:soli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598" name="图形 7">
                <a:extLst>
                  <a:ext uri="{FF2B5EF4-FFF2-40B4-BE49-F238E27FC236}">
                    <a16:creationId xmlns:a16="http://schemas.microsoft.com/office/drawing/2014/main" id="{95E27DED-628C-C039-76E9-AB637681A4E2}"/>
                  </a:ext>
                </a:extLst>
              </p:cNvPr>
              <p:cNvGrpSpPr/>
              <p:nvPr/>
            </p:nvGrpSpPr>
            <p:grpSpPr>
              <a:xfrm>
                <a:off x="3936796" y="2819541"/>
                <a:ext cx="295389" cy="163541"/>
                <a:chOff x="3936796" y="2819541"/>
                <a:chExt cx="295389" cy="163541"/>
              </a:xfrm>
            </p:grpSpPr>
            <p:grpSp>
              <p:nvGrpSpPr>
                <p:cNvPr id="599" name="图形 7">
                  <a:extLst>
                    <a:ext uri="{FF2B5EF4-FFF2-40B4-BE49-F238E27FC236}">
                      <a16:creationId xmlns:a16="http://schemas.microsoft.com/office/drawing/2014/main" id="{1DA55A57-3883-D795-3193-E53001AEFCD8}"/>
                    </a:ext>
                  </a:extLst>
                </p:cNvPr>
                <p:cNvGrpSpPr/>
                <p:nvPr/>
              </p:nvGrpSpPr>
              <p:grpSpPr>
                <a:xfrm>
                  <a:off x="4152366" y="2838678"/>
                  <a:ext cx="79819" cy="88124"/>
                  <a:chOff x="4152366" y="2838678"/>
                  <a:chExt cx="79819" cy="88124"/>
                </a:xfrm>
                <a:solidFill>
                  <a:srgbClr val="240206"/>
                </a:solidFill>
              </p:grpSpPr>
              <p:sp>
                <p:nvSpPr>
                  <p:cNvPr id="600" name="任意多边形: 形状 599">
                    <a:extLst>
                      <a:ext uri="{FF2B5EF4-FFF2-40B4-BE49-F238E27FC236}">
                        <a16:creationId xmlns:a16="http://schemas.microsoft.com/office/drawing/2014/main" id="{3D944E50-F131-4EE9-F1E8-EF63307644AE}"/>
                      </a:ext>
                    </a:extLst>
                  </p:cNvPr>
                  <p:cNvSpPr/>
                  <p:nvPr/>
                </p:nvSpPr>
                <p:spPr>
                  <a:xfrm>
                    <a:off x="4189095" y="2897314"/>
                    <a:ext cx="43091" cy="29488"/>
                  </a:xfrm>
                  <a:custGeom>
                    <a:avLst/>
                    <a:gdLst>
                      <a:gd name="connsiteX0" fmla="*/ 0 w 43091"/>
                      <a:gd name="connsiteY0" fmla="*/ 27699 h 29488"/>
                      <a:gd name="connsiteX1" fmla="*/ 43091 w 43091"/>
                      <a:gd name="connsiteY1" fmla="*/ 0 h 29488"/>
                      <a:gd name="connsiteX2" fmla="*/ 0 w 43091"/>
                      <a:gd name="connsiteY2" fmla="*/ 27699 h 29488"/>
                      <a:gd name="connsiteX3" fmla="*/ 0 w 43091"/>
                      <a:gd name="connsiteY3" fmla="*/ 27699 h 294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3091" h="29488">
                        <a:moveTo>
                          <a:pt x="0" y="27699"/>
                        </a:moveTo>
                        <a:cubicBezTo>
                          <a:pt x="18707" y="34747"/>
                          <a:pt x="41872" y="20041"/>
                          <a:pt x="43091" y="0"/>
                        </a:cubicBezTo>
                        <a:cubicBezTo>
                          <a:pt x="31547" y="14402"/>
                          <a:pt x="18326" y="22936"/>
                          <a:pt x="0" y="27699"/>
                        </a:cubicBezTo>
                        <a:lnTo>
                          <a:pt x="0" y="27699"/>
                        </a:lnTo>
                        <a:close/>
                      </a:path>
                    </a:pathLst>
                  </a:custGeom>
                  <a:solidFill>
                    <a:srgbClr val="240206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01" name="任意多边形: 形状 600">
                    <a:extLst>
                      <a:ext uri="{FF2B5EF4-FFF2-40B4-BE49-F238E27FC236}">
                        <a16:creationId xmlns:a16="http://schemas.microsoft.com/office/drawing/2014/main" id="{76A6F29C-D9D2-D237-ED72-335C67EC0D56}"/>
                      </a:ext>
                    </a:extLst>
                  </p:cNvPr>
                  <p:cNvSpPr/>
                  <p:nvPr/>
                </p:nvSpPr>
                <p:spPr>
                  <a:xfrm>
                    <a:off x="4175798" y="2864739"/>
                    <a:ext cx="43091" cy="29488"/>
                  </a:xfrm>
                  <a:custGeom>
                    <a:avLst/>
                    <a:gdLst>
                      <a:gd name="connsiteX0" fmla="*/ 0 w 43091"/>
                      <a:gd name="connsiteY0" fmla="*/ 27699 h 29488"/>
                      <a:gd name="connsiteX1" fmla="*/ 43091 w 43091"/>
                      <a:gd name="connsiteY1" fmla="*/ 0 h 29488"/>
                      <a:gd name="connsiteX2" fmla="*/ 0 w 43091"/>
                      <a:gd name="connsiteY2" fmla="*/ 27699 h 29488"/>
                      <a:gd name="connsiteX3" fmla="*/ 0 w 43091"/>
                      <a:gd name="connsiteY3" fmla="*/ 27699 h 294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3091" h="29488">
                        <a:moveTo>
                          <a:pt x="0" y="27699"/>
                        </a:moveTo>
                        <a:cubicBezTo>
                          <a:pt x="18707" y="34747"/>
                          <a:pt x="41872" y="20040"/>
                          <a:pt x="43091" y="0"/>
                        </a:cubicBezTo>
                        <a:cubicBezTo>
                          <a:pt x="31547" y="14402"/>
                          <a:pt x="18326" y="22936"/>
                          <a:pt x="0" y="27699"/>
                        </a:cubicBezTo>
                        <a:lnTo>
                          <a:pt x="0" y="27699"/>
                        </a:lnTo>
                        <a:close/>
                      </a:path>
                    </a:pathLst>
                  </a:custGeom>
                  <a:solidFill>
                    <a:srgbClr val="240206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02" name="任意多边形: 形状 601">
                    <a:extLst>
                      <a:ext uri="{FF2B5EF4-FFF2-40B4-BE49-F238E27FC236}">
                        <a16:creationId xmlns:a16="http://schemas.microsoft.com/office/drawing/2014/main" id="{782EDCA4-B01A-CF71-4568-1F0E960A9975}"/>
                      </a:ext>
                    </a:extLst>
                  </p:cNvPr>
                  <p:cNvSpPr/>
                  <p:nvPr/>
                </p:nvSpPr>
                <p:spPr>
                  <a:xfrm>
                    <a:off x="4152366" y="2838678"/>
                    <a:ext cx="43091" cy="29488"/>
                  </a:xfrm>
                  <a:custGeom>
                    <a:avLst/>
                    <a:gdLst>
                      <a:gd name="connsiteX0" fmla="*/ 0 w 43091"/>
                      <a:gd name="connsiteY0" fmla="*/ 27699 h 29488"/>
                      <a:gd name="connsiteX1" fmla="*/ 43091 w 43091"/>
                      <a:gd name="connsiteY1" fmla="*/ 0 h 29488"/>
                      <a:gd name="connsiteX2" fmla="*/ 0 w 43091"/>
                      <a:gd name="connsiteY2" fmla="*/ 27699 h 29488"/>
                      <a:gd name="connsiteX3" fmla="*/ 0 w 43091"/>
                      <a:gd name="connsiteY3" fmla="*/ 27699 h 294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3091" h="29488">
                        <a:moveTo>
                          <a:pt x="0" y="27699"/>
                        </a:moveTo>
                        <a:cubicBezTo>
                          <a:pt x="18707" y="34747"/>
                          <a:pt x="41872" y="20041"/>
                          <a:pt x="43091" y="0"/>
                        </a:cubicBezTo>
                        <a:cubicBezTo>
                          <a:pt x="31547" y="14364"/>
                          <a:pt x="18326" y="22936"/>
                          <a:pt x="0" y="27699"/>
                        </a:cubicBezTo>
                        <a:lnTo>
                          <a:pt x="0" y="27699"/>
                        </a:lnTo>
                        <a:close/>
                      </a:path>
                    </a:pathLst>
                  </a:custGeom>
                  <a:solidFill>
                    <a:srgbClr val="240206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603" name="图形 7">
                  <a:extLst>
                    <a:ext uri="{FF2B5EF4-FFF2-40B4-BE49-F238E27FC236}">
                      <a16:creationId xmlns:a16="http://schemas.microsoft.com/office/drawing/2014/main" id="{AAE4DE75-3598-FDE2-CBA9-DBC96A37BD0C}"/>
                    </a:ext>
                  </a:extLst>
                </p:cNvPr>
                <p:cNvGrpSpPr/>
                <p:nvPr/>
              </p:nvGrpSpPr>
              <p:grpSpPr>
                <a:xfrm>
                  <a:off x="3936796" y="2819541"/>
                  <a:ext cx="260908" cy="163541"/>
                  <a:chOff x="3936796" y="2819541"/>
                  <a:chExt cx="260908" cy="163541"/>
                </a:xfrm>
              </p:grpSpPr>
              <p:sp>
                <p:nvSpPr>
                  <p:cNvPr id="604" name="任意多边形: 形状 603">
                    <a:extLst>
                      <a:ext uri="{FF2B5EF4-FFF2-40B4-BE49-F238E27FC236}">
                        <a16:creationId xmlns:a16="http://schemas.microsoft.com/office/drawing/2014/main" id="{ECFE20C3-2675-1300-8F36-A2D6B7F96D99}"/>
                      </a:ext>
                    </a:extLst>
                  </p:cNvPr>
                  <p:cNvSpPr/>
                  <p:nvPr/>
                </p:nvSpPr>
                <p:spPr>
                  <a:xfrm>
                    <a:off x="3936796" y="2828146"/>
                    <a:ext cx="260908" cy="154936"/>
                  </a:xfrm>
                  <a:custGeom>
                    <a:avLst/>
                    <a:gdLst>
                      <a:gd name="connsiteX0" fmla="*/ 0 w 260908"/>
                      <a:gd name="connsiteY0" fmla="*/ 87495 h 154936"/>
                      <a:gd name="connsiteX1" fmla="*/ 69723 w 260908"/>
                      <a:gd name="connsiteY1" fmla="*/ 142054 h 154936"/>
                      <a:gd name="connsiteX2" fmla="*/ 80810 w 260908"/>
                      <a:gd name="connsiteY2" fmla="*/ 146512 h 154936"/>
                      <a:gd name="connsiteX3" fmla="*/ 165621 w 260908"/>
                      <a:gd name="connsiteY3" fmla="*/ 154322 h 154936"/>
                      <a:gd name="connsiteX4" fmla="*/ 177355 w 260908"/>
                      <a:gd name="connsiteY4" fmla="*/ 151960 h 154936"/>
                      <a:gd name="connsiteX5" fmla="*/ 260909 w 260908"/>
                      <a:gd name="connsiteY5" fmla="*/ 99306 h 154936"/>
                      <a:gd name="connsiteX6" fmla="*/ 245631 w 260908"/>
                      <a:gd name="connsiteY6" fmla="*/ 52595 h 154936"/>
                      <a:gd name="connsiteX7" fmla="*/ 245592 w 260908"/>
                      <a:gd name="connsiteY7" fmla="*/ 52557 h 154936"/>
                      <a:gd name="connsiteX8" fmla="*/ 186690 w 260908"/>
                      <a:gd name="connsiteY8" fmla="*/ 13161 h 154936"/>
                      <a:gd name="connsiteX9" fmla="*/ 185090 w 260908"/>
                      <a:gd name="connsiteY9" fmla="*/ 12476 h 154936"/>
                      <a:gd name="connsiteX10" fmla="*/ 149771 w 260908"/>
                      <a:gd name="connsiteY10" fmla="*/ 2379 h 154936"/>
                      <a:gd name="connsiteX11" fmla="*/ 149390 w 260908"/>
                      <a:gd name="connsiteY11" fmla="*/ 2303 h 154936"/>
                      <a:gd name="connsiteX12" fmla="*/ 146228 w 260908"/>
                      <a:gd name="connsiteY12" fmla="*/ 1808 h 154936"/>
                      <a:gd name="connsiteX13" fmla="*/ 136512 w 260908"/>
                      <a:gd name="connsiteY13" fmla="*/ 665 h 154936"/>
                      <a:gd name="connsiteX14" fmla="*/ 126759 w 260908"/>
                      <a:gd name="connsiteY14" fmla="*/ 93 h 154936"/>
                      <a:gd name="connsiteX15" fmla="*/ 123558 w 260908"/>
                      <a:gd name="connsiteY15" fmla="*/ 17 h 154936"/>
                      <a:gd name="connsiteX16" fmla="*/ 123177 w 260908"/>
                      <a:gd name="connsiteY16" fmla="*/ 17 h 154936"/>
                      <a:gd name="connsiteX17" fmla="*/ 86639 w 260908"/>
                      <a:gd name="connsiteY17" fmla="*/ 3903 h 154936"/>
                      <a:gd name="connsiteX18" fmla="*/ 84925 w 260908"/>
                      <a:gd name="connsiteY18" fmla="*/ 4322 h 154936"/>
                      <a:gd name="connsiteX19" fmla="*/ 0 w 260908"/>
                      <a:gd name="connsiteY19" fmla="*/ 87495 h 1549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</a:cxnLst>
                    <a:rect l="l" t="t" r="r" b="b"/>
                    <a:pathLst>
                      <a:path w="260908" h="154936">
                        <a:moveTo>
                          <a:pt x="0" y="87495"/>
                        </a:moveTo>
                        <a:cubicBezTo>
                          <a:pt x="0" y="87495"/>
                          <a:pt x="28308" y="123385"/>
                          <a:pt x="69723" y="142054"/>
                        </a:cubicBezTo>
                        <a:cubicBezTo>
                          <a:pt x="73304" y="143692"/>
                          <a:pt x="77038" y="145178"/>
                          <a:pt x="80810" y="146512"/>
                        </a:cubicBezTo>
                        <a:cubicBezTo>
                          <a:pt x="100165" y="153293"/>
                          <a:pt x="152476" y="156341"/>
                          <a:pt x="165621" y="154322"/>
                        </a:cubicBezTo>
                        <a:cubicBezTo>
                          <a:pt x="169659" y="153712"/>
                          <a:pt x="173545" y="152912"/>
                          <a:pt x="177355" y="151960"/>
                        </a:cubicBezTo>
                        <a:cubicBezTo>
                          <a:pt x="229514" y="139082"/>
                          <a:pt x="260909" y="99306"/>
                          <a:pt x="260909" y="99306"/>
                        </a:cubicBezTo>
                        <a:cubicBezTo>
                          <a:pt x="260261" y="82580"/>
                          <a:pt x="254622" y="66616"/>
                          <a:pt x="245631" y="52595"/>
                        </a:cubicBezTo>
                        <a:cubicBezTo>
                          <a:pt x="245592" y="52595"/>
                          <a:pt x="245592" y="52595"/>
                          <a:pt x="245592" y="52557"/>
                        </a:cubicBezTo>
                        <a:cubicBezTo>
                          <a:pt x="232105" y="36365"/>
                          <a:pt x="210998" y="23487"/>
                          <a:pt x="186690" y="13161"/>
                        </a:cubicBezTo>
                        <a:cubicBezTo>
                          <a:pt x="186157" y="12933"/>
                          <a:pt x="185623" y="12704"/>
                          <a:pt x="185090" y="12476"/>
                        </a:cubicBezTo>
                        <a:cubicBezTo>
                          <a:pt x="174155" y="7904"/>
                          <a:pt x="162306" y="4475"/>
                          <a:pt x="149771" y="2379"/>
                        </a:cubicBezTo>
                        <a:cubicBezTo>
                          <a:pt x="149657" y="2341"/>
                          <a:pt x="149504" y="2341"/>
                          <a:pt x="149390" y="2303"/>
                        </a:cubicBezTo>
                        <a:cubicBezTo>
                          <a:pt x="148323" y="2151"/>
                          <a:pt x="147295" y="1960"/>
                          <a:pt x="146228" y="1808"/>
                        </a:cubicBezTo>
                        <a:cubicBezTo>
                          <a:pt x="143027" y="1351"/>
                          <a:pt x="139789" y="969"/>
                          <a:pt x="136512" y="665"/>
                        </a:cubicBezTo>
                        <a:cubicBezTo>
                          <a:pt x="133236" y="398"/>
                          <a:pt x="129959" y="207"/>
                          <a:pt x="126759" y="93"/>
                        </a:cubicBezTo>
                        <a:cubicBezTo>
                          <a:pt x="125692" y="55"/>
                          <a:pt x="124625" y="55"/>
                          <a:pt x="123558" y="17"/>
                        </a:cubicBezTo>
                        <a:cubicBezTo>
                          <a:pt x="123444" y="17"/>
                          <a:pt x="123292" y="-21"/>
                          <a:pt x="123177" y="17"/>
                        </a:cubicBezTo>
                        <a:cubicBezTo>
                          <a:pt x="110490" y="-59"/>
                          <a:pt x="98184" y="1274"/>
                          <a:pt x="86639" y="3903"/>
                        </a:cubicBezTo>
                        <a:cubicBezTo>
                          <a:pt x="86068" y="4056"/>
                          <a:pt x="85496" y="4170"/>
                          <a:pt x="84925" y="4322"/>
                        </a:cubicBezTo>
                        <a:cubicBezTo>
                          <a:pt x="38481" y="15486"/>
                          <a:pt x="14935" y="48252"/>
                          <a:pt x="0" y="87495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05" name="任意多边形: 形状 604">
                    <a:extLst>
                      <a:ext uri="{FF2B5EF4-FFF2-40B4-BE49-F238E27FC236}">
                        <a16:creationId xmlns:a16="http://schemas.microsoft.com/office/drawing/2014/main" id="{9428754C-9358-A1C4-7927-962151F15F4A}"/>
                      </a:ext>
                    </a:extLst>
                  </p:cNvPr>
                  <p:cNvSpPr/>
                  <p:nvPr/>
                </p:nvSpPr>
                <p:spPr>
                  <a:xfrm>
                    <a:off x="3988410" y="2828107"/>
                    <a:ext cx="156077" cy="154974"/>
                  </a:xfrm>
                  <a:custGeom>
                    <a:avLst/>
                    <a:gdLst>
                      <a:gd name="connsiteX0" fmla="*/ 431 w 156077"/>
                      <a:gd name="connsiteY0" fmla="*/ 72826 h 154974"/>
                      <a:gd name="connsiteX1" fmla="*/ 18110 w 156077"/>
                      <a:gd name="connsiteY1" fmla="*/ 142092 h 154974"/>
                      <a:gd name="connsiteX2" fmla="*/ 29197 w 156077"/>
                      <a:gd name="connsiteY2" fmla="*/ 146550 h 154974"/>
                      <a:gd name="connsiteX3" fmla="*/ 114007 w 156077"/>
                      <a:gd name="connsiteY3" fmla="*/ 154360 h 154974"/>
                      <a:gd name="connsiteX4" fmla="*/ 125742 w 156077"/>
                      <a:gd name="connsiteY4" fmla="*/ 151998 h 154974"/>
                      <a:gd name="connsiteX5" fmla="*/ 155651 w 156077"/>
                      <a:gd name="connsiteY5" fmla="*/ 86313 h 154974"/>
                      <a:gd name="connsiteX6" fmla="*/ 135077 w 156077"/>
                      <a:gd name="connsiteY6" fmla="*/ 13200 h 154974"/>
                      <a:gd name="connsiteX7" fmla="*/ 134924 w 156077"/>
                      <a:gd name="connsiteY7" fmla="*/ 12971 h 154974"/>
                      <a:gd name="connsiteX8" fmla="*/ 98196 w 156077"/>
                      <a:gd name="connsiteY8" fmla="*/ 2379 h 154974"/>
                      <a:gd name="connsiteX9" fmla="*/ 97815 w 156077"/>
                      <a:gd name="connsiteY9" fmla="*/ 2303 h 154974"/>
                      <a:gd name="connsiteX10" fmla="*/ 94652 w 156077"/>
                      <a:gd name="connsiteY10" fmla="*/ 1808 h 154974"/>
                      <a:gd name="connsiteX11" fmla="*/ 84937 w 156077"/>
                      <a:gd name="connsiteY11" fmla="*/ 665 h 154974"/>
                      <a:gd name="connsiteX12" fmla="*/ 75183 w 156077"/>
                      <a:gd name="connsiteY12" fmla="*/ 93 h 154974"/>
                      <a:gd name="connsiteX13" fmla="*/ 71983 w 156077"/>
                      <a:gd name="connsiteY13" fmla="*/ 17 h 154974"/>
                      <a:gd name="connsiteX14" fmla="*/ 71602 w 156077"/>
                      <a:gd name="connsiteY14" fmla="*/ 17 h 154974"/>
                      <a:gd name="connsiteX15" fmla="*/ 33578 w 156077"/>
                      <a:gd name="connsiteY15" fmla="*/ 4094 h 154974"/>
                      <a:gd name="connsiteX16" fmla="*/ 33350 w 156077"/>
                      <a:gd name="connsiteY16" fmla="*/ 4322 h 154974"/>
                      <a:gd name="connsiteX17" fmla="*/ 431 w 156077"/>
                      <a:gd name="connsiteY17" fmla="*/ 72826 h 1549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</a:cxnLst>
                    <a:rect l="l" t="t" r="r" b="b"/>
                    <a:pathLst>
                      <a:path w="156077" h="154974">
                        <a:moveTo>
                          <a:pt x="431" y="72826"/>
                        </a:moveTo>
                        <a:cubicBezTo>
                          <a:pt x="-1855" y="99191"/>
                          <a:pt x="5079" y="123804"/>
                          <a:pt x="18110" y="142092"/>
                        </a:cubicBezTo>
                        <a:cubicBezTo>
                          <a:pt x="21691" y="143730"/>
                          <a:pt x="25425" y="145216"/>
                          <a:pt x="29197" y="146550"/>
                        </a:cubicBezTo>
                        <a:cubicBezTo>
                          <a:pt x="48552" y="153331"/>
                          <a:pt x="100863" y="156379"/>
                          <a:pt x="114007" y="154360"/>
                        </a:cubicBezTo>
                        <a:cubicBezTo>
                          <a:pt x="118046" y="153750"/>
                          <a:pt x="121932" y="152950"/>
                          <a:pt x="125742" y="151998"/>
                        </a:cubicBezTo>
                        <a:cubicBezTo>
                          <a:pt x="142011" y="136224"/>
                          <a:pt x="153327" y="112983"/>
                          <a:pt x="155651" y="86313"/>
                        </a:cubicBezTo>
                        <a:cubicBezTo>
                          <a:pt x="158089" y="58043"/>
                          <a:pt x="149936" y="31830"/>
                          <a:pt x="135077" y="13200"/>
                        </a:cubicBezTo>
                        <a:cubicBezTo>
                          <a:pt x="135039" y="13123"/>
                          <a:pt x="134962" y="13047"/>
                          <a:pt x="134924" y="12971"/>
                        </a:cubicBezTo>
                        <a:cubicBezTo>
                          <a:pt x="123532" y="8132"/>
                          <a:pt x="111226" y="4551"/>
                          <a:pt x="98196" y="2379"/>
                        </a:cubicBezTo>
                        <a:cubicBezTo>
                          <a:pt x="98082" y="2341"/>
                          <a:pt x="97929" y="2341"/>
                          <a:pt x="97815" y="2303"/>
                        </a:cubicBezTo>
                        <a:cubicBezTo>
                          <a:pt x="96748" y="2150"/>
                          <a:pt x="95719" y="1960"/>
                          <a:pt x="94652" y="1808"/>
                        </a:cubicBezTo>
                        <a:cubicBezTo>
                          <a:pt x="91452" y="1350"/>
                          <a:pt x="88214" y="969"/>
                          <a:pt x="84937" y="665"/>
                        </a:cubicBezTo>
                        <a:cubicBezTo>
                          <a:pt x="81660" y="398"/>
                          <a:pt x="78384" y="208"/>
                          <a:pt x="75183" y="93"/>
                        </a:cubicBezTo>
                        <a:cubicBezTo>
                          <a:pt x="74117" y="55"/>
                          <a:pt x="73050" y="55"/>
                          <a:pt x="71983" y="17"/>
                        </a:cubicBezTo>
                        <a:cubicBezTo>
                          <a:pt x="71869" y="17"/>
                          <a:pt x="71716" y="-21"/>
                          <a:pt x="71602" y="17"/>
                        </a:cubicBezTo>
                        <a:cubicBezTo>
                          <a:pt x="58381" y="-97"/>
                          <a:pt x="45618" y="1312"/>
                          <a:pt x="33578" y="4094"/>
                        </a:cubicBezTo>
                        <a:cubicBezTo>
                          <a:pt x="33502" y="4170"/>
                          <a:pt x="33426" y="4246"/>
                          <a:pt x="33350" y="4322"/>
                        </a:cubicBezTo>
                        <a:cubicBezTo>
                          <a:pt x="15443" y="20134"/>
                          <a:pt x="2908" y="44594"/>
                          <a:pt x="431" y="72826"/>
                        </a:cubicBezTo>
                        <a:close/>
                      </a:path>
                    </a:pathLst>
                  </a:custGeom>
                  <a:solidFill>
                    <a:srgbClr val="57151D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06" name="任意多边形: 形状 605">
                    <a:extLst>
                      <a:ext uri="{FF2B5EF4-FFF2-40B4-BE49-F238E27FC236}">
                        <a16:creationId xmlns:a16="http://schemas.microsoft.com/office/drawing/2014/main" id="{610A64D6-B0F7-B7E4-E5BD-E898BA30D484}"/>
                      </a:ext>
                    </a:extLst>
                  </p:cNvPr>
                  <p:cNvSpPr/>
                  <p:nvPr/>
                </p:nvSpPr>
                <p:spPr>
                  <a:xfrm rot="-5102277">
                    <a:off x="4002156" y="2842765"/>
                    <a:ext cx="133661" cy="123449"/>
                  </a:xfrm>
                  <a:custGeom>
                    <a:avLst/>
                    <a:gdLst>
                      <a:gd name="connsiteX0" fmla="*/ 133661 w 133661"/>
                      <a:gd name="connsiteY0" fmla="*/ 61725 h 123449"/>
                      <a:gd name="connsiteX1" fmla="*/ 66831 w 133661"/>
                      <a:gd name="connsiteY1" fmla="*/ 123450 h 123449"/>
                      <a:gd name="connsiteX2" fmla="*/ 0 w 133661"/>
                      <a:gd name="connsiteY2" fmla="*/ 61725 h 123449"/>
                      <a:gd name="connsiteX3" fmla="*/ 66831 w 133661"/>
                      <a:gd name="connsiteY3" fmla="*/ 0 h 123449"/>
                      <a:gd name="connsiteX4" fmla="*/ 133661 w 133661"/>
                      <a:gd name="connsiteY4" fmla="*/ 61725 h 1234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3661" h="123449">
                        <a:moveTo>
                          <a:pt x="133661" y="61725"/>
                        </a:moveTo>
                        <a:cubicBezTo>
                          <a:pt x="133661" y="95815"/>
                          <a:pt x="103740" y="123450"/>
                          <a:pt x="66831" y="123450"/>
                        </a:cubicBezTo>
                        <a:cubicBezTo>
                          <a:pt x="29921" y="123450"/>
                          <a:pt x="0" y="95815"/>
                          <a:pt x="0" y="61725"/>
                        </a:cubicBezTo>
                        <a:cubicBezTo>
                          <a:pt x="0" y="27635"/>
                          <a:pt x="29921" y="0"/>
                          <a:pt x="66831" y="0"/>
                        </a:cubicBezTo>
                        <a:cubicBezTo>
                          <a:pt x="103740" y="0"/>
                          <a:pt x="133661" y="27635"/>
                          <a:pt x="133661" y="61725"/>
                        </a:cubicBezTo>
                        <a:close/>
                      </a:path>
                    </a:pathLst>
                  </a:custGeom>
                  <a:solidFill>
                    <a:srgbClr val="2B0A0E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07" name="任意多边形: 形状 606">
                    <a:extLst>
                      <a:ext uri="{FF2B5EF4-FFF2-40B4-BE49-F238E27FC236}">
                        <a16:creationId xmlns:a16="http://schemas.microsoft.com/office/drawing/2014/main" id="{6BB38521-19D7-7C72-A9F7-2D793287201B}"/>
                      </a:ext>
                    </a:extLst>
                  </p:cNvPr>
                  <p:cNvSpPr/>
                  <p:nvPr/>
                </p:nvSpPr>
                <p:spPr>
                  <a:xfrm rot="-5102620">
                    <a:off x="4010839" y="2857991"/>
                    <a:ext cx="111713" cy="93043"/>
                  </a:xfrm>
                  <a:custGeom>
                    <a:avLst/>
                    <a:gdLst>
                      <a:gd name="connsiteX0" fmla="*/ 111714 w 111713"/>
                      <a:gd name="connsiteY0" fmla="*/ 46522 h 93043"/>
                      <a:gd name="connsiteX1" fmla="*/ 55857 w 111713"/>
                      <a:gd name="connsiteY1" fmla="*/ 93044 h 93043"/>
                      <a:gd name="connsiteX2" fmla="*/ 0 w 111713"/>
                      <a:gd name="connsiteY2" fmla="*/ 46522 h 93043"/>
                      <a:gd name="connsiteX3" fmla="*/ 55857 w 111713"/>
                      <a:gd name="connsiteY3" fmla="*/ 0 h 93043"/>
                      <a:gd name="connsiteX4" fmla="*/ 111714 w 111713"/>
                      <a:gd name="connsiteY4" fmla="*/ 46522 h 930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11713" h="93043">
                        <a:moveTo>
                          <a:pt x="111714" y="46522"/>
                        </a:moveTo>
                        <a:cubicBezTo>
                          <a:pt x="111714" y="72215"/>
                          <a:pt x="86706" y="93044"/>
                          <a:pt x="55857" y="93044"/>
                        </a:cubicBezTo>
                        <a:cubicBezTo>
                          <a:pt x="25008" y="93044"/>
                          <a:pt x="0" y="72215"/>
                          <a:pt x="0" y="46522"/>
                        </a:cubicBezTo>
                        <a:cubicBezTo>
                          <a:pt x="0" y="20829"/>
                          <a:pt x="25008" y="0"/>
                          <a:pt x="55857" y="0"/>
                        </a:cubicBezTo>
                        <a:cubicBezTo>
                          <a:pt x="86706" y="0"/>
                          <a:pt x="111714" y="20829"/>
                          <a:pt x="111714" y="46522"/>
                        </a:cubicBezTo>
                        <a:close/>
                      </a:path>
                    </a:pathLst>
                  </a:custGeom>
                  <a:solidFill>
                    <a:srgbClr val="000000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08" name="任意多边形: 形状 607">
                    <a:extLst>
                      <a:ext uri="{FF2B5EF4-FFF2-40B4-BE49-F238E27FC236}">
                        <a16:creationId xmlns:a16="http://schemas.microsoft.com/office/drawing/2014/main" id="{58DD5365-3C36-D3E5-A2C9-CE760F5AE684}"/>
                      </a:ext>
                    </a:extLst>
                  </p:cNvPr>
                  <p:cNvSpPr/>
                  <p:nvPr/>
                </p:nvSpPr>
                <p:spPr>
                  <a:xfrm>
                    <a:off x="3936796" y="2819541"/>
                    <a:ext cx="260908" cy="107872"/>
                  </a:xfrm>
                  <a:custGeom>
                    <a:avLst/>
                    <a:gdLst>
                      <a:gd name="connsiteX0" fmla="*/ 0 w 260908"/>
                      <a:gd name="connsiteY0" fmla="*/ 96099 h 107872"/>
                      <a:gd name="connsiteX1" fmla="*/ 21450 w 260908"/>
                      <a:gd name="connsiteY1" fmla="*/ 59028 h 107872"/>
                      <a:gd name="connsiteX2" fmla="*/ 133502 w 260908"/>
                      <a:gd name="connsiteY2" fmla="*/ 15937 h 107872"/>
                      <a:gd name="connsiteX3" fmla="*/ 260909 w 260908"/>
                      <a:gd name="connsiteY3" fmla="*/ 107872 h 107872"/>
                      <a:gd name="connsiteX4" fmla="*/ 245631 w 260908"/>
                      <a:gd name="connsiteY4" fmla="*/ 61162 h 107872"/>
                      <a:gd name="connsiteX5" fmla="*/ 245592 w 260908"/>
                      <a:gd name="connsiteY5" fmla="*/ 61124 h 107872"/>
                      <a:gd name="connsiteX6" fmla="*/ 204406 w 260908"/>
                      <a:gd name="connsiteY6" fmla="*/ 23024 h 107872"/>
                      <a:gd name="connsiteX7" fmla="*/ 137236 w 260908"/>
                      <a:gd name="connsiteY7" fmla="*/ 621 h 107872"/>
                      <a:gd name="connsiteX8" fmla="*/ 47968 w 260908"/>
                      <a:gd name="connsiteY8" fmla="*/ 23443 h 107872"/>
                      <a:gd name="connsiteX9" fmla="*/ 0 w 260908"/>
                      <a:gd name="connsiteY9" fmla="*/ 96099 h 1078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260908" h="107872">
                        <a:moveTo>
                          <a:pt x="0" y="96099"/>
                        </a:moveTo>
                        <a:cubicBezTo>
                          <a:pt x="5524" y="82650"/>
                          <a:pt x="12383" y="69886"/>
                          <a:pt x="21450" y="59028"/>
                        </a:cubicBezTo>
                        <a:cubicBezTo>
                          <a:pt x="47930" y="26262"/>
                          <a:pt x="92354" y="11632"/>
                          <a:pt x="133502" y="15937"/>
                        </a:cubicBezTo>
                        <a:cubicBezTo>
                          <a:pt x="190576" y="20090"/>
                          <a:pt x="246964" y="48398"/>
                          <a:pt x="260909" y="107872"/>
                        </a:cubicBezTo>
                        <a:cubicBezTo>
                          <a:pt x="260261" y="91146"/>
                          <a:pt x="254622" y="75182"/>
                          <a:pt x="245631" y="61162"/>
                        </a:cubicBezTo>
                        <a:cubicBezTo>
                          <a:pt x="245592" y="61162"/>
                          <a:pt x="245592" y="61162"/>
                          <a:pt x="245592" y="61124"/>
                        </a:cubicBezTo>
                        <a:cubicBezTo>
                          <a:pt x="235344" y="45236"/>
                          <a:pt x="220827" y="31977"/>
                          <a:pt x="204406" y="23024"/>
                        </a:cubicBezTo>
                        <a:cubicBezTo>
                          <a:pt x="183147" y="11098"/>
                          <a:pt x="161315" y="2831"/>
                          <a:pt x="137236" y="621"/>
                        </a:cubicBezTo>
                        <a:cubicBezTo>
                          <a:pt x="107137" y="-2580"/>
                          <a:pt x="73343" y="6831"/>
                          <a:pt x="47968" y="23443"/>
                        </a:cubicBezTo>
                        <a:cubicBezTo>
                          <a:pt x="22784" y="39635"/>
                          <a:pt x="5334" y="67029"/>
                          <a:pt x="0" y="96099"/>
                        </a:cubicBezTo>
                        <a:close/>
                      </a:path>
                    </a:pathLst>
                  </a:custGeom>
                  <a:solidFill>
                    <a:srgbClr val="240206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09" name="任意多边形: 形状 608">
                    <a:extLst>
                      <a:ext uri="{FF2B5EF4-FFF2-40B4-BE49-F238E27FC236}">
                        <a16:creationId xmlns:a16="http://schemas.microsoft.com/office/drawing/2014/main" id="{BF12F361-C9A8-14EF-52E7-6BF6311A227B}"/>
                      </a:ext>
                    </a:extLst>
                  </p:cNvPr>
                  <p:cNvSpPr/>
                  <p:nvPr/>
                </p:nvSpPr>
                <p:spPr>
                  <a:xfrm>
                    <a:off x="4009130" y="2855722"/>
                    <a:ext cx="30898" cy="30904"/>
                  </a:xfrm>
                  <a:custGeom>
                    <a:avLst/>
                    <a:gdLst>
                      <a:gd name="connsiteX0" fmla="*/ 57 w 30898"/>
                      <a:gd name="connsiteY0" fmla="*/ 14121 h 30904"/>
                      <a:gd name="connsiteX1" fmla="*/ 14115 w 30898"/>
                      <a:gd name="connsiteY1" fmla="*/ 30847 h 30904"/>
                      <a:gd name="connsiteX2" fmla="*/ 30841 w 30898"/>
                      <a:gd name="connsiteY2" fmla="*/ 16789 h 30904"/>
                      <a:gd name="connsiteX3" fmla="*/ 16782 w 30898"/>
                      <a:gd name="connsiteY3" fmla="*/ 63 h 30904"/>
                      <a:gd name="connsiteX4" fmla="*/ 57 w 30898"/>
                      <a:gd name="connsiteY4" fmla="*/ 14121 h 3090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0898" h="30904">
                        <a:moveTo>
                          <a:pt x="57" y="14121"/>
                        </a:moveTo>
                        <a:cubicBezTo>
                          <a:pt x="-667" y="22618"/>
                          <a:pt x="5619" y="30124"/>
                          <a:pt x="14115" y="30847"/>
                        </a:cubicBezTo>
                        <a:cubicBezTo>
                          <a:pt x="22612" y="31571"/>
                          <a:pt x="30117" y="25285"/>
                          <a:pt x="30841" y="16789"/>
                        </a:cubicBezTo>
                        <a:cubicBezTo>
                          <a:pt x="31565" y="8292"/>
                          <a:pt x="25279" y="786"/>
                          <a:pt x="16782" y="63"/>
                        </a:cubicBezTo>
                        <a:cubicBezTo>
                          <a:pt x="8286" y="-699"/>
                          <a:pt x="780" y="5587"/>
                          <a:pt x="57" y="1412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10" name="任意多边形: 形状 609">
                    <a:extLst>
                      <a:ext uri="{FF2B5EF4-FFF2-40B4-BE49-F238E27FC236}">
                        <a16:creationId xmlns:a16="http://schemas.microsoft.com/office/drawing/2014/main" id="{621714F2-F733-ECBA-A799-0CC2829A2089}"/>
                      </a:ext>
                    </a:extLst>
                  </p:cNvPr>
                  <p:cNvSpPr/>
                  <p:nvPr/>
                </p:nvSpPr>
                <p:spPr>
                  <a:xfrm>
                    <a:off x="4056280" y="2859254"/>
                    <a:ext cx="19236" cy="19236"/>
                  </a:xfrm>
                  <a:custGeom>
                    <a:avLst/>
                    <a:gdLst>
                      <a:gd name="connsiteX0" fmla="*/ 36 w 19236"/>
                      <a:gd name="connsiteY0" fmla="*/ 8799 h 19236"/>
                      <a:gd name="connsiteX1" fmla="*/ 8799 w 19236"/>
                      <a:gd name="connsiteY1" fmla="*/ 19201 h 19236"/>
                      <a:gd name="connsiteX2" fmla="*/ 19200 w 19236"/>
                      <a:gd name="connsiteY2" fmla="*/ 10438 h 19236"/>
                      <a:gd name="connsiteX3" fmla="*/ 10437 w 19236"/>
                      <a:gd name="connsiteY3" fmla="*/ 36 h 19236"/>
                      <a:gd name="connsiteX4" fmla="*/ 36 w 19236"/>
                      <a:gd name="connsiteY4" fmla="*/ 8799 h 192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9236" h="19236">
                        <a:moveTo>
                          <a:pt x="36" y="8799"/>
                        </a:moveTo>
                        <a:cubicBezTo>
                          <a:pt x="-421" y="14095"/>
                          <a:pt x="3503" y="18743"/>
                          <a:pt x="8799" y="19201"/>
                        </a:cubicBezTo>
                        <a:cubicBezTo>
                          <a:pt x="14095" y="19658"/>
                          <a:pt x="18743" y="15734"/>
                          <a:pt x="19200" y="10438"/>
                        </a:cubicBezTo>
                        <a:cubicBezTo>
                          <a:pt x="19658" y="5142"/>
                          <a:pt x="15733" y="494"/>
                          <a:pt x="10437" y="36"/>
                        </a:cubicBezTo>
                        <a:cubicBezTo>
                          <a:pt x="5141" y="-421"/>
                          <a:pt x="493" y="3503"/>
                          <a:pt x="36" y="8799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11" name="任意多边形: 形状 610">
                    <a:extLst>
                      <a:ext uri="{FF2B5EF4-FFF2-40B4-BE49-F238E27FC236}">
                        <a16:creationId xmlns:a16="http://schemas.microsoft.com/office/drawing/2014/main" id="{7B7BE783-6991-A492-9302-2A0A1C1E0608}"/>
                      </a:ext>
                    </a:extLst>
                  </p:cNvPr>
                  <p:cNvSpPr/>
                  <p:nvPr/>
                </p:nvSpPr>
                <p:spPr>
                  <a:xfrm>
                    <a:off x="4033191" y="2893049"/>
                    <a:ext cx="19236" cy="19236"/>
                  </a:xfrm>
                  <a:custGeom>
                    <a:avLst/>
                    <a:gdLst>
                      <a:gd name="connsiteX0" fmla="*/ 36 w 19236"/>
                      <a:gd name="connsiteY0" fmla="*/ 8799 h 19236"/>
                      <a:gd name="connsiteX1" fmla="*/ 8799 w 19236"/>
                      <a:gd name="connsiteY1" fmla="*/ 19200 h 19236"/>
                      <a:gd name="connsiteX2" fmla="*/ 19200 w 19236"/>
                      <a:gd name="connsiteY2" fmla="*/ 10437 h 19236"/>
                      <a:gd name="connsiteX3" fmla="*/ 10437 w 19236"/>
                      <a:gd name="connsiteY3" fmla="*/ 36 h 19236"/>
                      <a:gd name="connsiteX4" fmla="*/ 36 w 19236"/>
                      <a:gd name="connsiteY4" fmla="*/ 8799 h 192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9236" h="19236">
                        <a:moveTo>
                          <a:pt x="36" y="8799"/>
                        </a:moveTo>
                        <a:cubicBezTo>
                          <a:pt x="-421" y="14095"/>
                          <a:pt x="3503" y="18743"/>
                          <a:pt x="8799" y="19200"/>
                        </a:cubicBezTo>
                        <a:cubicBezTo>
                          <a:pt x="14095" y="19658"/>
                          <a:pt x="18743" y="15733"/>
                          <a:pt x="19200" y="10437"/>
                        </a:cubicBezTo>
                        <a:cubicBezTo>
                          <a:pt x="19658" y="5142"/>
                          <a:pt x="15733" y="493"/>
                          <a:pt x="10437" y="36"/>
                        </a:cubicBezTo>
                        <a:cubicBezTo>
                          <a:pt x="5180" y="-421"/>
                          <a:pt x="493" y="3503"/>
                          <a:pt x="36" y="8799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</p:grpSp>
        <p:grpSp>
          <p:nvGrpSpPr>
            <p:cNvPr id="612" name="图形 7">
              <a:extLst>
                <a:ext uri="{FF2B5EF4-FFF2-40B4-BE49-F238E27FC236}">
                  <a16:creationId xmlns:a16="http://schemas.microsoft.com/office/drawing/2014/main" id="{94EBF5BF-47E9-0429-2D9D-D79963F45773}"/>
                </a:ext>
              </a:extLst>
            </p:cNvPr>
            <p:cNvGrpSpPr/>
            <p:nvPr/>
          </p:nvGrpSpPr>
          <p:grpSpPr>
            <a:xfrm>
              <a:off x="3366973" y="3018624"/>
              <a:ext cx="847648" cy="243687"/>
              <a:chOff x="3366973" y="3018624"/>
              <a:chExt cx="847648" cy="243687"/>
            </a:xfrm>
            <a:solidFill>
              <a:srgbClr val="FF0011"/>
            </a:solidFill>
          </p:grpSpPr>
          <p:sp>
            <p:nvSpPr>
              <p:cNvPr id="613" name="任意多边形: 形状 612">
                <a:extLst>
                  <a:ext uri="{FF2B5EF4-FFF2-40B4-BE49-F238E27FC236}">
                    <a16:creationId xmlns:a16="http://schemas.microsoft.com/office/drawing/2014/main" id="{2DEAEFCF-2011-2CF1-4F4D-259C4D960F34}"/>
                  </a:ext>
                </a:extLst>
              </p:cNvPr>
              <p:cNvSpPr/>
              <p:nvPr/>
            </p:nvSpPr>
            <p:spPr>
              <a:xfrm>
                <a:off x="3977487" y="3047961"/>
                <a:ext cx="237134" cy="214350"/>
              </a:xfrm>
              <a:custGeom>
                <a:avLst/>
                <a:gdLst>
                  <a:gd name="connsiteX0" fmla="*/ 237134 w 237134"/>
                  <a:gd name="connsiteY0" fmla="*/ 107175 h 214350"/>
                  <a:gd name="connsiteX1" fmla="*/ 118567 w 237134"/>
                  <a:gd name="connsiteY1" fmla="*/ 214351 h 214350"/>
                  <a:gd name="connsiteX2" fmla="*/ 0 w 237134"/>
                  <a:gd name="connsiteY2" fmla="*/ 107175 h 214350"/>
                  <a:gd name="connsiteX3" fmla="*/ 118567 w 237134"/>
                  <a:gd name="connsiteY3" fmla="*/ 0 h 214350"/>
                  <a:gd name="connsiteX4" fmla="*/ 237134 w 237134"/>
                  <a:gd name="connsiteY4" fmla="*/ 107175 h 214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7134" h="214350">
                    <a:moveTo>
                      <a:pt x="237134" y="107175"/>
                    </a:moveTo>
                    <a:cubicBezTo>
                      <a:pt x="237134" y="166367"/>
                      <a:pt x="184050" y="214351"/>
                      <a:pt x="118567" y="214351"/>
                    </a:cubicBezTo>
                    <a:cubicBezTo>
                      <a:pt x="53085" y="214351"/>
                      <a:pt x="0" y="166367"/>
                      <a:pt x="0" y="107175"/>
                    </a:cubicBezTo>
                    <a:cubicBezTo>
                      <a:pt x="0" y="47984"/>
                      <a:pt x="53085" y="0"/>
                      <a:pt x="118567" y="0"/>
                    </a:cubicBezTo>
                    <a:cubicBezTo>
                      <a:pt x="184050" y="0"/>
                      <a:pt x="237134" y="47984"/>
                      <a:pt x="237134" y="107175"/>
                    </a:cubicBezTo>
                    <a:close/>
                  </a:path>
                </a:pathLst>
              </a:custGeom>
              <a:solidFill>
                <a:srgbClr val="FF0011"/>
              </a:soli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14" name="任意多边形: 形状 613">
                <a:extLst>
                  <a:ext uri="{FF2B5EF4-FFF2-40B4-BE49-F238E27FC236}">
                    <a16:creationId xmlns:a16="http://schemas.microsoft.com/office/drawing/2014/main" id="{89BFF879-1DDB-4109-DBF4-5DB81C8D3302}"/>
                  </a:ext>
                </a:extLst>
              </p:cNvPr>
              <p:cNvSpPr/>
              <p:nvPr/>
            </p:nvSpPr>
            <p:spPr>
              <a:xfrm>
                <a:off x="3366973" y="3018624"/>
                <a:ext cx="237134" cy="214350"/>
              </a:xfrm>
              <a:custGeom>
                <a:avLst/>
                <a:gdLst>
                  <a:gd name="connsiteX0" fmla="*/ 237134 w 237134"/>
                  <a:gd name="connsiteY0" fmla="*/ 107175 h 214350"/>
                  <a:gd name="connsiteX1" fmla="*/ 118567 w 237134"/>
                  <a:gd name="connsiteY1" fmla="*/ 214351 h 214350"/>
                  <a:gd name="connsiteX2" fmla="*/ 0 w 237134"/>
                  <a:gd name="connsiteY2" fmla="*/ 107175 h 214350"/>
                  <a:gd name="connsiteX3" fmla="*/ 118567 w 237134"/>
                  <a:gd name="connsiteY3" fmla="*/ 0 h 214350"/>
                  <a:gd name="connsiteX4" fmla="*/ 237134 w 237134"/>
                  <a:gd name="connsiteY4" fmla="*/ 107175 h 214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7134" h="214350">
                    <a:moveTo>
                      <a:pt x="237134" y="107175"/>
                    </a:moveTo>
                    <a:cubicBezTo>
                      <a:pt x="237134" y="166367"/>
                      <a:pt x="184050" y="214351"/>
                      <a:pt x="118567" y="214351"/>
                    </a:cubicBezTo>
                    <a:cubicBezTo>
                      <a:pt x="53084" y="214351"/>
                      <a:pt x="0" y="166367"/>
                      <a:pt x="0" y="107175"/>
                    </a:cubicBezTo>
                    <a:cubicBezTo>
                      <a:pt x="0" y="47984"/>
                      <a:pt x="53084" y="0"/>
                      <a:pt x="118567" y="0"/>
                    </a:cubicBezTo>
                    <a:cubicBezTo>
                      <a:pt x="184050" y="0"/>
                      <a:pt x="237134" y="47984"/>
                      <a:pt x="237134" y="107175"/>
                    </a:cubicBezTo>
                    <a:close/>
                  </a:path>
                </a:pathLst>
              </a:custGeom>
              <a:solidFill>
                <a:srgbClr val="FF0011"/>
              </a:soli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615" name="任意多边形: 形状 614">
              <a:extLst>
                <a:ext uri="{FF2B5EF4-FFF2-40B4-BE49-F238E27FC236}">
                  <a16:creationId xmlns:a16="http://schemas.microsoft.com/office/drawing/2014/main" id="{FD43BC0E-0AE1-18D9-6211-6D29B210DF04}"/>
                </a:ext>
              </a:extLst>
            </p:cNvPr>
            <p:cNvSpPr/>
            <p:nvPr/>
          </p:nvSpPr>
          <p:spPr>
            <a:xfrm>
              <a:off x="2494669" y="1847505"/>
              <a:ext cx="2555549" cy="2082128"/>
            </a:xfrm>
            <a:custGeom>
              <a:avLst/>
              <a:gdLst>
                <a:gd name="connsiteX0" fmla="*/ 2302273 w 2555549"/>
                <a:gd name="connsiteY0" fmla="*/ 957340 h 2082128"/>
                <a:gd name="connsiteX1" fmla="*/ 2136386 w 2555549"/>
                <a:gd name="connsiteY1" fmla="*/ 782080 h 2082128"/>
                <a:gd name="connsiteX2" fmla="*/ 2064872 w 2555549"/>
                <a:gd name="connsiteY2" fmla="*/ 639396 h 2082128"/>
                <a:gd name="connsiteX3" fmla="*/ 2050585 w 2555549"/>
                <a:gd name="connsiteY3" fmla="*/ 583960 h 2082128"/>
                <a:gd name="connsiteX4" fmla="*/ 2049937 w 2555549"/>
                <a:gd name="connsiteY4" fmla="*/ 580989 h 2082128"/>
                <a:gd name="connsiteX5" fmla="*/ 2033021 w 2555549"/>
                <a:gd name="connsiteY5" fmla="*/ 530963 h 2082128"/>
                <a:gd name="connsiteX6" fmla="*/ 1999074 w 2555549"/>
                <a:gd name="connsiteY6" fmla="*/ 448477 h 2082128"/>
                <a:gd name="connsiteX7" fmla="*/ 1946610 w 2555549"/>
                <a:gd name="connsiteY7" fmla="*/ 334177 h 2082128"/>
                <a:gd name="connsiteX8" fmla="*/ 1917273 w 2555549"/>
                <a:gd name="connsiteY8" fmla="*/ 280875 h 2082128"/>
                <a:gd name="connsiteX9" fmla="*/ 1514594 w 2555549"/>
                <a:gd name="connsiteY9" fmla="*/ 8041 h 2082128"/>
                <a:gd name="connsiteX10" fmla="*/ 1410886 w 2555549"/>
                <a:gd name="connsiteY10" fmla="*/ 154 h 2082128"/>
                <a:gd name="connsiteX11" fmla="*/ 1363108 w 2555549"/>
                <a:gd name="connsiteY11" fmla="*/ 3354 h 2082128"/>
                <a:gd name="connsiteX12" fmla="*/ 1331257 w 2555549"/>
                <a:gd name="connsiteY12" fmla="*/ 7774 h 2082128"/>
                <a:gd name="connsiteX13" fmla="*/ 1259934 w 2555549"/>
                <a:gd name="connsiteY13" fmla="*/ 24081 h 2082128"/>
                <a:gd name="connsiteX14" fmla="*/ 1122850 w 2555549"/>
                <a:gd name="connsiteY14" fmla="*/ 79097 h 2082128"/>
                <a:gd name="connsiteX15" fmla="*/ 1062652 w 2555549"/>
                <a:gd name="connsiteY15" fmla="*/ 112663 h 2082128"/>
                <a:gd name="connsiteX16" fmla="*/ 1000358 w 2555549"/>
                <a:gd name="connsiteY16" fmla="*/ 70982 h 2082128"/>
                <a:gd name="connsiteX17" fmla="*/ 920653 w 2555549"/>
                <a:gd name="connsiteY17" fmla="*/ 55704 h 2082128"/>
                <a:gd name="connsiteX18" fmla="*/ 885868 w 2555549"/>
                <a:gd name="connsiteY18" fmla="*/ 55361 h 2082128"/>
                <a:gd name="connsiteX19" fmla="*/ 819117 w 2555549"/>
                <a:gd name="connsiteY19" fmla="*/ 62828 h 2082128"/>
                <a:gd name="connsiteX20" fmla="*/ 752480 w 2555549"/>
                <a:gd name="connsiteY20" fmla="*/ 81307 h 2082128"/>
                <a:gd name="connsiteX21" fmla="*/ 687672 w 2555549"/>
                <a:gd name="connsiteY21" fmla="*/ 110720 h 2082128"/>
                <a:gd name="connsiteX22" fmla="*/ 509744 w 2555549"/>
                <a:gd name="connsiteY22" fmla="*/ 213895 h 2082128"/>
                <a:gd name="connsiteX23" fmla="*/ 352125 w 2555549"/>
                <a:gd name="connsiteY23" fmla="*/ 500636 h 2082128"/>
                <a:gd name="connsiteX24" fmla="*/ 233558 w 2555549"/>
                <a:gd name="connsiteY24" fmla="*/ 888722 h 2082128"/>
                <a:gd name="connsiteX25" fmla="*/ 86034 w 2555549"/>
                <a:gd name="connsiteY25" fmla="*/ 1080327 h 2082128"/>
                <a:gd name="connsiteX26" fmla="*/ 119181 w 2555549"/>
                <a:gd name="connsiteY26" fmla="*/ 1056324 h 2082128"/>
                <a:gd name="connsiteX27" fmla="*/ 244492 w 2555549"/>
                <a:gd name="connsiteY27" fmla="*/ 894704 h 2082128"/>
                <a:gd name="connsiteX28" fmla="*/ 272229 w 2555549"/>
                <a:gd name="connsiteY28" fmla="*/ 839383 h 2082128"/>
                <a:gd name="connsiteX29" fmla="*/ 519879 w 2555549"/>
                <a:gd name="connsiteY29" fmla="*/ 224639 h 2082128"/>
                <a:gd name="connsiteX30" fmla="*/ 645114 w 2555549"/>
                <a:gd name="connsiteY30" fmla="*/ 136819 h 2082128"/>
                <a:gd name="connsiteX31" fmla="*/ 416018 w 2555549"/>
                <a:gd name="connsiteY31" fmla="*/ 487186 h 2082128"/>
                <a:gd name="connsiteX32" fmla="*/ 407027 w 2555549"/>
                <a:gd name="connsiteY32" fmla="*/ 540869 h 2082128"/>
                <a:gd name="connsiteX33" fmla="*/ 396245 w 2555549"/>
                <a:gd name="connsiteY33" fmla="*/ 614097 h 2082128"/>
                <a:gd name="connsiteX34" fmla="*/ 381690 w 2555549"/>
                <a:gd name="connsiteY34" fmla="*/ 699594 h 2082128"/>
                <a:gd name="connsiteX35" fmla="*/ 337609 w 2555549"/>
                <a:gd name="connsiteY35" fmla="*/ 838697 h 2082128"/>
                <a:gd name="connsiteX36" fmla="*/ 318102 w 2555549"/>
                <a:gd name="connsiteY36" fmla="*/ 874625 h 2082128"/>
                <a:gd name="connsiteX37" fmla="*/ 168749 w 2555549"/>
                <a:gd name="connsiteY37" fmla="*/ 1050380 h 2082128"/>
                <a:gd name="connsiteX38" fmla="*/ 14826 w 2555549"/>
                <a:gd name="connsiteY38" fmla="*/ 1356361 h 2082128"/>
                <a:gd name="connsiteX39" fmla="*/ 207154 w 2555549"/>
                <a:gd name="connsiteY39" fmla="*/ 1890143 h 2082128"/>
                <a:gd name="connsiteX40" fmla="*/ 523384 w 2555549"/>
                <a:gd name="connsiteY40" fmla="*/ 2082129 h 2082128"/>
                <a:gd name="connsiteX41" fmla="*/ 306062 w 2555549"/>
                <a:gd name="connsiteY41" fmla="*/ 1945616 h 2082128"/>
                <a:gd name="connsiteX42" fmla="*/ 419143 w 2555549"/>
                <a:gd name="connsiteY42" fmla="*/ 1980135 h 2082128"/>
                <a:gd name="connsiteX43" fmla="*/ 806734 w 2555549"/>
                <a:gd name="connsiteY43" fmla="*/ 1864197 h 2082128"/>
                <a:gd name="connsiteX44" fmla="*/ 548759 w 2555549"/>
                <a:gd name="connsiteY44" fmla="*/ 1488683 h 2082128"/>
                <a:gd name="connsiteX45" fmla="*/ 748593 w 2555549"/>
                <a:gd name="connsiteY45" fmla="*/ 786576 h 2082128"/>
                <a:gd name="connsiteX46" fmla="*/ 1046535 w 2555549"/>
                <a:gd name="connsiteY46" fmla="*/ 389993 h 2082128"/>
                <a:gd name="connsiteX47" fmla="*/ 1803583 w 2555549"/>
                <a:gd name="connsiteY47" fmla="*/ 976467 h 2082128"/>
                <a:gd name="connsiteX48" fmla="*/ 2165418 w 2555549"/>
                <a:gd name="connsiteY48" fmla="*/ 1667753 h 2082128"/>
                <a:gd name="connsiteX49" fmla="*/ 1819775 w 2555549"/>
                <a:gd name="connsiteY49" fmla="*/ 1802779 h 2082128"/>
                <a:gd name="connsiteX50" fmla="*/ 2262611 w 2555549"/>
                <a:gd name="connsiteY50" fmla="*/ 2040409 h 2082128"/>
                <a:gd name="connsiteX51" fmla="*/ 2472885 w 2555549"/>
                <a:gd name="connsiteY51" fmla="*/ 1843051 h 2082128"/>
                <a:gd name="connsiteX52" fmla="*/ 2302273 w 2555549"/>
                <a:gd name="connsiteY52" fmla="*/ 957340 h 2082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2555549" h="2082128">
                  <a:moveTo>
                    <a:pt x="2302273" y="957340"/>
                  </a:moveTo>
                  <a:cubicBezTo>
                    <a:pt x="2241390" y="909982"/>
                    <a:pt x="2182487" y="849936"/>
                    <a:pt x="2136386" y="782080"/>
                  </a:cubicBezTo>
                  <a:cubicBezTo>
                    <a:pt x="2105982" y="737465"/>
                    <a:pt x="2081141" y="689421"/>
                    <a:pt x="2064872" y="639396"/>
                  </a:cubicBezTo>
                  <a:cubicBezTo>
                    <a:pt x="2058929" y="621146"/>
                    <a:pt x="2054090" y="602667"/>
                    <a:pt x="2050585" y="583960"/>
                  </a:cubicBezTo>
                  <a:cubicBezTo>
                    <a:pt x="2050432" y="583046"/>
                    <a:pt x="2050204" y="582055"/>
                    <a:pt x="2049937" y="580989"/>
                  </a:cubicBezTo>
                  <a:cubicBezTo>
                    <a:pt x="2047499" y="570473"/>
                    <a:pt x="2041403" y="552756"/>
                    <a:pt x="2033021" y="530963"/>
                  </a:cubicBezTo>
                  <a:cubicBezTo>
                    <a:pt x="2023839" y="506998"/>
                    <a:pt x="2011913" y="478080"/>
                    <a:pt x="1999074" y="448477"/>
                  </a:cubicBezTo>
                  <a:cubicBezTo>
                    <a:pt x="1981624" y="408129"/>
                    <a:pt x="1962536" y="366447"/>
                    <a:pt x="1946610" y="334177"/>
                  </a:cubicBezTo>
                  <a:cubicBezTo>
                    <a:pt x="1934189" y="309031"/>
                    <a:pt x="1923674" y="289561"/>
                    <a:pt x="1917273" y="280875"/>
                  </a:cubicBezTo>
                  <a:cubicBezTo>
                    <a:pt x="1850369" y="189854"/>
                    <a:pt x="1714695" y="43664"/>
                    <a:pt x="1514594" y="8041"/>
                  </a:cubicBezTo>
                  <a:cubicBezTo>
                    <a:pt x="1481752" y="2173"/>
                    <a:pt x="1447195" y="-722"/>
                    <a:pt x="1410886" y="154"/>
                  </a:cubicBezTo>
                  <a:cubicBezTo>
                    <a:pt x="1395303" y="497"/>
                    <a:pt x="1379377" y="1564"/>
                    <a:pt x="1363108" y="3354"/>
                  </a:cubicBezTo>
                  <a:cubicBezTo>
                    <a:pt x="1352631" y="4497"/>
                    <a:pt x="1342001" y="5983"/>
                    <a:pt x="1331257" y="7774"/>
                  </a:cubicBezTo>
                  <a:cubicBezTo>
                    <a:pt x="1308092" y="11622"/>
                    <a:pt x="1284317" y="16994"/>
                    <a:pt x="1259934" y="24081"/>
                  </a:cubicBezTo>
                  <a:cubicBezTo>
                    <a:pt x="1216195" y="36730"/>
                    <a:pt x="1170475" y="54751"/>
                    <a:pt x="1122850" y="79097"/>
                  </a:cubicBezTo>
                  <a:cubicBezTo>
                    <a:pt x="1103114" y="89156"/>
                    <a:pt x="1083073" y="100357"/>
                    <a:pt x="1062652" y="112663"/>
                  </a:cubicBezTo>
                  <a:cubicBezTo>
                    <a:pt x="1050993" y="93499"/>
                    <a:pt x="1026800" y="80012"/>
                    <a:pt x="1000358" y="70982"/>
                  </a:cubicBezTo>
                  <a:cubicBezTo>
                    <a:pt x="972088" y="61343"/>
                    <a:pt x="941303" y="56732"/>
                    <a:pt x="920653" y="55704"/>
                  </a:cubicBezTo>
                  <a:cubicBezTo>
                    <a:pt x="908956" y="55094"/>
                    <a:pt x="897374" y="54980"/>
                    <a:pt x="885868" y="55361"/>
                  </a:cubicBezTo>
                  <a:cubicBezTo>
                    <a:pt x="863198" y="56047"/>
                    <a:pt x="840910" y="58599"/>
                    <a:pt x="819117" y="62828"/>
                  </a:cubicBezTo>
                  <a:cubicBezTo>
                    <a:pt x="796333" y="67210"/>
                    <a:pt x="774082" y="73420"/>
                    <a:pt x="752480" y="81307"/>
                  </a:cubicBezTo>
                  <a:cubicBezTo>
                    <a:pt x="730153" y="89422"/>
                    <a:pt x="708512" y="99328"/>
                    <a:pt x="687672" y="110720"/>
                  </a:cubicBezTo>
                  <a:cubicBezTo>
                    <a:pt x="621377" y="130685"/>
                    <a:pt x="558779" y="170080"/>
                    <a:pt x="509744" y="213895"/>
                  </a:cubicBezTo>
                  <a:cubicBezTo>
                    <a:pt x="427982" y="289638"/>
                    <a:pt x="381843" y="395327"/>
                    <a:pt x="352125" y="500636"/>
                  </a:cubicBezTo>
                  <a:cubicBezTo>
                    <a:pt x="315244" y="631014"/>
                    <a:pt x="296956" y="767640"/>
                    <a:pt x="233558" y="888722"/>
                  </a:cubicBezTo>
                  <a:cubicBezTo>
                    <a:pt x="195191" y="959626"/>
                    <a:pt x="151719" y="1031483"/>
                    <a:pt x="86034" y="1080327"/>
                  </a:cubicBezTo>
                  <a:cubicBezTo>
                    <a:pt x="97579" y="1073088"/>
                    <a:pt x="108742" y="1065125"/>
                    <a:pt x="119181" y="1056324"/>
                  </a:cubicBezTo>
                  <a:cubicBezTo>
                    <a:pt x="171226" y="1011480"/>
                    <a:pt x="210278" y="953759"/>
                    <a:pt x="244492" y="894704"/>
                  </a:cubicBezTo>
                  <a:cubicBezTo>
                    <a:pt x="254322" y="877292"/>
                    <a:pt x="264342" y="857671"/>
                    <a:pt x="272229" y="839383"/>
                  </a:cubicBezTo>
                  <a:cubicBezTo>
                    <a:pt x="361497" y="637415"/>
                    <a:pt x="354182" y="387478"/>
                    <a:pt x="519879" y="224639"/>
                  </a:cubicBezTo>
                  <a:cubicBezTo>
                    <a:pt x="555388" y="191187"/>
                    <a:pt x="598403" y="159869"/>
                    <a:pt x="645114" y="136819"/>
                  </a:cubicBezTo>
                  <a:cubicBezTo>
                    <a:pt x="527690" y="217324"/>
                    <a:pt x="442079" y="348121"/>
                    <a:pt x="416018" y="487186"/>
                  </a:cubicBezTo>
                  <a:cubicBezTo>
                    <a:pt x="412704" y="504941"/>
                    <a:pt x="409770" y="522848"/>
                    <a:pt x="407027" y="540869"/>
                  </a:cubicBezTo>
                  <a:cubicBezTo>
                    <a:pt x="403255" y="565177"/>
                    <a:pt x="399864" y="589675"/>
                    <a:pt x="396245" y="614097"/>
                  </a:cubicBezTo>
                  <a:cubicBezTo>
                    <a:pt x="391977" y="642787"/>
                    <a:pt x="387405" y="671438"/>
                    <a:pt x="381690" y="699594"/>
                  </a:cubicBezTo>
                  <a:cubicBezTo>
                    <a:pt x="371861" y="747905"/>
                    <a:pt x="358640" y="794844"/>
                    <a:pt x="337609" y="838697"/>
                  </a:cubicBezTo>
                  <a:cubicBezTo>
                    <a:pt x="331741" y="850927"/>
                    <a:pt x="325264" y="862929"/>
                    <a:pt x="318102" y="874625"/>
                  </a:cubicBezTo>
                  <a:cubicBezTo>
                    <a:pt x="277868" y="940272"/>
                    <a:pt x="218508" y="991592"/>
                    <a:pt x="168749" y="1050380"/>
                  </a:cubicBezTo>
                  <a:cubicBezTo>
                    <a:pt x="94264" y="1138315"/>
                    <a:pt x="41038" y="1244157"/>
                    <a:pt x="14826" y="1356361"/>
                  </a:cubicBezTo>
                  <a:cubicBezTo>
                    <a:pt x="-35162" y="1570331"/>
                    <a:pt x="44315" y="1773519"/>
                    <a:pt x="207154" y="1890143"/>
                  </a:cubicBezTo>
                  <a:cubicBezTo>
                    <a:pt x="282592" y="1992174"/>
                    <a:pt x="398492" y="2065974"/>
                    <a:pt x="523384" y="2082129"/>
                  </a:cubicBezTo>
                  <a:cubicBezTo>
                    <a:pt x="443108" y="2048296"/>
                    <a:pt x="369917" y="2002119"/>
                    <a:pt x="306062" y="1945616"/>
                  </a:cubicBezTo>
                  <a:cubicBezTo>
                    <a:pt x="341342" y="1960666"/>
                    <a:pt x="379100" y="1972324"/>
                    <a:pt x="419143" y="1980135"/>
                  </a:cubicBezTo>
                  <a:cubicBezTo>
                    <a:pt x="419143" y="1980135"/>
                    <a:pt x="648771" y="2025855"/>
                    <a:pt x="806734" y="1864197"/>
                  </a:cubicBezTo>
                  <a:cubicBezTo>
                    <a:pt x="806734" y="1864197"/>
                    <a:pt x="386758" y="1834326"/>
                    <a:pt x="548759" y="1488683"/>
                  </a:cubicBezTo>
                  <a:cubicBezTo>
                    <a:pt x="548759" y="1488683"/>
                    <a:pt x="770196" y="1164642"/>
                    <a:pt x="748593" y="786576"/>
                  </a:cubicBezTo>
                  <a:cubicBezTo>
                    <a:pt x="748593" y="786576"/>
                    <a:pt x="732439" y="504103"/>
                    <a:pt x="1046535" y="389993"/>
                  </a:cubicBezTo>
                  <a:cubicBezTo>
                    <a:pt x="1120945" y="542355"/>
                    <a:pt x="1317160" y="750724"/>
                    <a:pt x="1803583" y="976467"/>
                  </a:cubicBezTo>
                  <a:cubicBezTo>
                    <a:pt x="1803583" y="976467"/>
                    <a:pt x="2241009" y="1246519"/>
                    <a:pt x="2165418" y="1667753"/>
                  </a:cubicBezTo>
                  <a:cubicBezTo>
                    <a:pt x="2165418" y="1667753"/>
                    <a:pt x="2127623" y="2051191"/>
                    <a:pt x="1819775" y="1802779"/>
                  </a:cubicBezTo>
                  <a:cubicBezTo>
                    <a:pt x="1819775" y="1802779"/>
                    <a:pt x="1903481" y="2180808"/>
                    <a:pt x="2262611" y="2040409"/>
                  </a:cubicBezTo>
                  <a:cubicBezTo>
                    <a:pt x="2352032" y="2005433"/>
                    <a:pt x="2422365" y="1921651"/>
                    <a:pt x="2472885" y="1843051"/>
                  </a:cubicBezTo>
                  <a:cubicBezTo>
                    <a:pt x="2639344" y="1584162"/>
                    <a:pt x="2540208" y="1142430"/>
                    <a:pt x="2302273" y="957340"/>
                  </a:cubicBezTo>
                  <a:close/>
                </a:path>
              </a:pathLst>
            </a:custGeom>
            <a:gradFill>
              <a:gsLst>
                <a:gs pos="0">
                  <a:srgbClr val="CF461B"/>
                </a:gs>
                <a:gs pos="50000">
                  <a:srgbClr val="E76239"/>
                </a:gs>
                <a:gs pos="100000">
                  <a:srgbClr val="FF7F57"/>
                </a:gs>
              </a:gsLst>
              <a:lin ang="17154635" scaled="1"/>
            </a:gradFill>
            <a:ln w="38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616" name="图形 7">
              <a:extLst>
                <a:ext uri="{FF2B5EF4-FFF2-40B4-BE49-F238E27FC236}">
                  <a16:creationId xmlns:a16="http://schemas.microsoft.com/office/drawing/2014/main" id="{A2F4EFF7-191D-BCD0-A6F8-77719C9BC0A8}"/>
                </a:ext>
              </a:extLst>
            </p:cNvPr>
            <p:cNvGrpSpPr/>
            <p:nvPr/>
          </p:nvGrpSpPr>
          <p:grpSpPr>
            <a:xfrm>
              <a:off x="2658839" y="2004745"/>
              <a:ext cx="2391353" cy="1817484"/>
              <a:chOff x="2658839" y="2004745"/>
              <a:chExt cx="2391353" cy="1817484"/>
            </a:xfrm>
          </p:grpSpPr>
          <p:sp>
            <p:nvSpPr>
              <p:cNvPr id="617" name="任意多边形: 形状 616">
                <a:extLst>
                  <a:ext uri="{FF2B5EF4-FFF2-40B4-BE49-F238E27FC236}">
                    <a16:creationId xmlns:a16="http://schemas.microsoft.com/office/drawing/2014/main" id="{BC598114-1AA2-7B07-64E5-1EC3ACC6F94A}"/>
                  </a:ext>
                </a:extLst>
              </p:cNvPr>
              <p:cNvSpPr/>
              <p:nvPr/>
            </p:nvSpPr>
            <p:spPr>
              <a:xfrm>
                <a:off x="2658839" y="2467051"/>
                <a:ext cx="612541" cy="1202702"/>
              </a:xfrm>
              <a:custGeom>
                <a:avLst/>
                <a:gdLst>
                  <a:gd name="connsiteX0" fmla="*/ 420136 w 612541"/>
                  <a:gd name="connsiteY0" fmla="*/ 315316 h 1202702"/>
                  <a:gd name="connsiteX1" fmla="*/ 354718 w 612541"/>
                  <a:gd name="connsiteY1" fmla="*/ 366255 h 1202702"/>
                  <a:gd name="connsiteX2" fmla="*/ 309265 w 612541"/>
                  <a:gd name="connsiteY2" fmla="*/ 405994 h 1202702"/>
                  <a:gd name="connsiteX3" fmla="*/ 194355 w 612541"/>
                  <a:gd name="connsiteY3" fmla="*/ 489585 h 1202702"/>
                  <a:gd name="connsiteX4" fmla="*/ 125890 w 612541"/>
                  <a:gd name="connsiteY4" fmla="*/ 559994 h 1202702"/>
                  <a:gd name="connsiteX5" fmla="*/ 83675 w 612541"/>
                  <a:gd name="connsiteY5" fmla="*/ 1098652 h 1202702"/>
                  <a:gd name="connsiteX6" fmla="*/ 243390 w 612541"/>
                  <a:gd name="connsiteY6" fmla="*/ 1202703 h 1202702"/>
                  <a:gd name="connsiteX7" fmla="*/ 96667 w 612541"/>
                  <a:gd name="connsiteY7" fmla="*/ 1087907 h 1202702"/>
                  <a:gd name="connsiteX8" fmla="*/ 152331 w 612541"/>
                  <a:gd name="connsiteY8" fmla="*/ 581787 h 1202702"/>
                  <a:gd name="connsiteX9" fmla="*/ 216034 w 612541"/>
                  <a:gd name="connsiteY9" fmla="*/ 515493 h 1202702"/>
                  <a:gd name="connsiteX10" fmla="*/ 330182 w 612541"/>
                  <a:gd name="connsiteY10" fmla="*/ 429044 h 1202702"/>
                  <a:gd name="connsiteX11" fmla="*/ 373273 w 612541"/>
                  <a:gd name="connsiteY11" fmla="*/ 389344 h 1202702"/>
                  <a:gd name="connsiteX12" fmla="*/ 472714 w 612541"/>
                  <a:gd name="connsiteY12" fmla="*/ 302514 h 1202702"/>
                  <a:gd name="connsiteX13" fmla="*/ 541866 w 612541"/>
                  <a:gd name="connsiteY13" fmla="*/ 209169 h 1202702"/>
                  <a:gd name="connsiteX14" fmla="*/ 612541 w 612541"/>
                  <a:gd name="connsiteY14" fmla="*/ 0 h 1202702"/>
                  <a:gd name="connsiteX15" fmla="*/ 516491 w 612541"/>
                  <a:gd name="connsiteY15" fmla="*/ 215608 h 1202702"/>
                  <a:gd name="connsiteX16" fmla="*/ 420136 w 612541"/>
                  <a:gd name="connsiteY16" fmla="*/ 315316 h 12027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612541" h="1202702">
                    <a:moveTo>
                      <a:pt x="420136" y="315316"/>
                    </a:moveTo>
                    <a:cubicBezTo>
                      <a:pt x="399410" y="332194"/>
                      <a:pt x="375902" y="349758"/>
                      <a:pt x="354718" y="366255"/>
                    </a:cubicBezTo>
                    <a:cubicBezTo>
                      <a:pt x="338831" y="378638"/>
                      <a:pt x="323705" y="393192"/>
                      <a:pt x="309265" y="405994"/>
                    </a:cubicBezTo>
                    <a:cubicBezTo>
                      <a:pt x="273260" y="438074"/>
                      <a:pt x="231541" y="457733"/>
                      <a:pt x="194355" y="489585"/>
                    </a:cubicBezTo>
                    <a:cubicBezTo>
                      <a:pt x="169095" y="510578"/>
                      <a:pt x="146997" y="534962"/>
                      <a:pt x="125890" y="559994"/>
                    </a:cubicBezTo>
                    <a:cubicBezTo>
                      <a:pt x="-2431" y="712775"/>
                      <a:pt x="-58705" y="935393"/>
                      <a:pt x="83675" y="1098652"/>
                    </a:cubicBezTo>
                    <a:cubicBezTo>
                      <a:pt x="126728" y="1146848"/>
                      <a:pt x="181935" y="1183272"/>
                      <a:pt x="243390" y="1202703"/>
                    </a:cubicBezTo>
                    <a:cubicBezTo>
                      <a:pt x="186240" y="1176947"/>
                      <a:pt x="134767" y="1137514"/>
                      <a:pt x="96667" y="1087907"/>
                    </a:cubicBezTo>
                    <a:cubicBezTo>
                      <a:pt x="-26701" y="926973"/>
                      <a:pt x="32126" y="725576"/>
                      <a:pt x="152331" y="581787"/>
                    </a:cubicBezTo>
                    <a:cubicBezTo>
                      <a:pt x="171953" y="558241"/>
                      <a:pt x="192641" y="535305"/>
                      <a:pt x="216034" y="515493"/>
                    </a:cubicBezTo>
                    <a:cubicBezTo>
                      <a:pt x="250934" y="484899"/>
                      <a:pt x="296197" y="461772"/>
                      <a:pt x="330182" y="429044"/>
                    </a:cubicBezTo>
                    <a:cubicBezTo>
                      <a:pt x="345041" y="415214"/>
                      <a:pt x="358185" y="401764"/>
                      <a:pt x="373273" y="389344"/>
                    </a:cubicBezTo>
                    <a:cubicBezTo>
                      <a:pt x="407373" y="361607"/>
                      <a:pt x="441510" y="333718"/>
                      <a:pt x="472714" y="302514"/>
                    </a:cubicBezTo>
                    <a:cubicBezTo>
                      <a:pt x="500184" y="275082"/>
                      <a:pt x="525178" y="244564"/>
                      <a:pt x="541866" y="209169"/>
                    </a:cubicBezTo>
                    <a:cubicBezTo>
                      <a:pt x="572422" y="142113"/>
                      <a:pt x="597796" y="72047"/>
                      <a:pt x="612541" y="0"/>
                    </a:cubicBezTo>
                    <a:cubicBezTo>
                      <a:pt x="587395" y="74752"/>
                      <a:pt x="555696" y="147790"/>
                      <a:pt x="516491" y="215608"/>
                    </a:cubicBezTo>
                    <a:cubicBezTo>
                      <a:pt x="491078" y="254470"/>
                      <a:pt x="455874" y="285940"/>
                      <a:pt x="420136" y="315316"/>
                    </a:cubicBezTo>
                    <a:close/>
                  </a:path>
                </a:pathLst>
              </a:custGeom>
              <a:gradFill>
                <a:gsLst>
                  <a:gs pos="535">
                    <a:srgbClr val="6E260E"/>
                  </a:gs>
                  <a:gs pos="100000">
                    <a:srgbClr val="CC3C10"/>
                  </a:gs>
                </a:gsLst>
                <a:lin ang="14547672" scaled="1"/>
              </a:gra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18" name="任意多边形: 形状 617">
                <a:extLst>
                  <a:ext uri="{FF2B5EF4-FFF2-40B4-BE49-F238E27FC236}">
                    <a16:creationId xmlns:a16="http://schemas.microsoft.com/office/drawing/2014/main" id="{CAFF190B-0859-6725-48B4-A289CBF482F9}"/>
                  </a:ext>
                </a:extLst>
              </p:cNvPr>
              <p:cNvSpPr/>
              <p:nvPr/>
            </p:nvSpPr>
            <p:spPr>
              <a:xfrm>
                <a:off x="3550327" y="2004745"/>
                <a:ext cx="1499865" cy="1817484"/>
              </a:xfrm>
              <a:custGeom>
                <a:avLst/>
                <a:gdLst>
                  <a:gd name="connsiteX0" fmla="*/ 1435591 w 1499865"/>
                  <a:gd name="connsiteY0" fmla="*/ 1022452 h 1817484"/>
                  <a:gd name="connsiteX1" fmla="*/ 1178683 w 1499865"/>
                  <a:gd name="connsiteY1" fmla="*/ 803643 h 1817484"/>
                  <a:gd name="connsiteX2" fmla="*/ 663876 w 1499865"/>
                  <a:gd name="connsiteY2" fmla="*/ 671741 h 1817484"/>
                  <a:gd name="connsiteX3" fmla="*/ 143887 w 1499865"/>
                  <a:gd name="connsiteY3" fmla="*/ 289789 h 1817484"/>
                  <a:gd name="connsiteX4" fmla="*/ 860 w 1499865"/>
                  <a:gd name="connsiteY4" fmla="*/ 0 h 1817484"/>
                  <a:gd name="connsiteX5" fmla="*/ 81822 w 1499865"/>
                  <a:gd name="connsiteY5" fmla="*/ 252717 h 1817484"/>
                  <a:gd name="connsiteX6" fmla="*/ 710320 w 1499865"/>
                  <a:gd name="connsiteY6" fmla="*/ 743140 h 1817484"/>
                  <a:gd name="connsiteX7" fmla="*/ 1159442 w 1499865"/>
                  <a:gd name="connsiteY7" fmla="*/ 844258 h 1817484"/>
                  <a:gd name="connsiteX8" fmla="*/ 1189580 w 1499865"/>
                  <a:gd name="connsiteY8" fmla="*/ 884377 h 1817484"/>
                  <a:gd name="connsiteX9" fmla="*/ 1318891 w 1499865"/>
                  <a:gd name="connsiteY9" fmla="*/ 1467993 h 1817484"/>
                  <a:gd name="connsiteX10" fmla="*/ 1275419 w 1499865"/>
                  <a:gd name="connsiteY10" fmla="*/ 1613192 h 1817484"/>
                  <a:gd name="connsiteX11" fmla="*/ 1192247 w 1499865"/>
                  <a:gd name="connsiteY11" fmla="*/ 1739684 h 1817484"/>
                  <a:gd name="connsiteX12" fmla="*/ 1061716 w 1499865"/>
                  <a:gd name="connsiteY12" fmla="*/ 1817484 h 1817484"/>
                  <a:gd name="connsiteX13" fmla="*/ 1201772 w 1499865"/>
                  <a:gd name="connsiteY13" fmla="*/ 1749781 h 1817484"/>
                  <a:gd name="connsiteX14" fmla="*/ 1344151 w 1499865"/>
                  <a:gd name="connsiteY14" fmla="*/ 1472336 h 1817484"/>
                  <a:gd name="connsiteX15" fmla="*/ 1199752 w 1499865"/>
                  <a:gd name="connsiteY15" fmla="*/ 876833 h 1817484"/>
                  <a:gd name="connsiteX16" fmla="*/ 1178188 w 1499865"/>
                  <a:gd name="connsiteY16" fmla="*/ 851230 h 1817484"/>
                  <a:gd name="connsiteX17" fmla="*/ 1222269 w 1499865"/>
                  <a:gd name="connsiteY17" fmla="*/ 870014 h 1817484"/>
                  <a:gd name="connsiteX18" fmla="*/ 1412807 w 1499865"/>
                  <a:gd name="connsiteY18" fmla="*/ 1034834 h 1817484"/>
                  <a:gd name="connsiteX19" fmla="*/ 1485769 w 1499865"/>
                  <a:gd name="connsiteY19" fmla="*/ 1217257 h 1817484"/>
                  <a:gd name="connsiteX20" fmla="*/ 1499866 w 1499865"/>
                  <a:gd name="connsiteY20" fmla="*/ 1282217 h 1817484"/>
                  <a:gd name="connsiteX21" fmla="*/ 1435591 w 1499865"/>
                  <a:gd name="connsiteY21" fmla="*/ 1022452 h 18174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99865" h="1817484">
                    <a:moveTo>
                      <a:pt x="1435591" y="1022452"/>
                    </a:moveTo>
                    <a:cubicBezTo>
                      <a:pt x="1385642" y="917181"/>
                      <a:pt x="1284372" y="846163"/>
                      <a:pt x="1178683" y="803643"/>
                    </a:cubicBezTo>
                    <a:cubicBezTo>
                      <a:pt x="1013100" y="736968"/>
                      <a:pt x="830258" y="733920"/>
                      <a:pt x="663876" y="671741"/>
                    </a:cubicBezTo>
                    <a:cubicBezTo>
                      <a:pt x="459164" y="596532"/>
                      <a:pt x="282190" y="457238"/>
                      <a:pt x="143887" y="289789"/>
                    </a:cubicBezTo>
                    <a:cubicBezTo>
                      <a:pt x="75802" y="205816"/>
                      <a:pt x="6765" y="111824"/>
                      <a:pt x="860" y="0"/>
                    </a:cubicBezTo>
                    <a:cubicBezTo>
                      <a:pt x="-6494" y="90907"/>
                      <a:pt x="34426" y="177584"/>
                      <a:pt x="81822" y="252717"/>
                    </a:cubicBezTo>
                    <a:cubicBezTo>
                      <a:pt x="227516" y="480250"/>
                      <a:pt x="448839" y="666026"/>
                      <a:pt x="710320" y="743140"/>
                    </a:cubicBezTo>
                    <a:cubicBezTo>
                      <a:pt x="857843" y="786917"/>
                      <a:pt x="1014967" y="793166"/>
                      <a:pt x="1159442" y="844258"/>
                    </a:cubicBezTo>
                    <a:cubicBezTo>
                      <a:pt x="1169996" y="857250"/>
                      <a:pt x="1180093" y="870661"/>
                      <a:pt x="1189580" y="884377"/>
                    </a:cubicBezTo>
                    <a:cubicBezTo>
                      <a:pt x="1306394" y="1052360"/>
                      <a:pt x="1350857" y="1266863"/>
                      <a:pt x="1318891" y="1467993"/>
                    </a:cubicBezTo>
                    <a:cubicBezTo>
                      <a:pt x="1310814" y="1518171"/>
                      <a:pt x="1296907" y="1567053"/>
                      <a:pt x="1275419" y="1613192"/>
                    </a:cubicBezTo>
                    <a:cubicBezTo>
                      <a:pt x="1254426" y="1659331"/>
                      <a:pt x="1228060" y="1703527"/>
                      <a:pt x="1192247" y="1739684"/>
                    </a:cubicBezTo>
                    <a:cubicBezTo>
                      <a:pt x="1156433" y="1776374"/>
                      <a:pt x="1110827" y="1802282"/>
                      <a:pt x="1061716" y="1817484"/>
                    </a:cubicBezTo>
                    <a:cubicBezTo>
                      <a:pt x="1113227" y="1808226"/>
                      <a:pt x="1162452" y="1784833"/>
                      <a:pt x="1201772" y="1749781"/>
                    </a:cubicBezTo>
                    <a:cubicBezTo>
                      <a:pt x="1279877" y="1678496"/>
                      <a:pt x="1325635" y="1575206"/>
                      <a:pt x="1344151" y="1472336"/>
                    </a:cubicBezTo>
                    <a:cubicBezTo>
                      <a:pt x="1379775" y="1265454"/>
                      <a:pt x="1330626" y="1042225"/>
                      <a:pt x="1199752" y="876833"/>
                    </a:cubicBezTo>
                    <a:cubicBezTo>
                      <a:pt x="1192742" y="868147"/>
                      <a:pt x="1185541" y="859612"/>
                      <a:pt x="1178188" y="851230"/>
                    </a:cubicBezTo>
                    <a:cubicBezTo>
                      <a:pt x="1193047" y="856945"/>
                      <a:pt x="1207715" y="863155"/>
                      <a:pt x="1222269" y="870014"/>
                    </a:cubicBezTo>
                    <a:cubicBezTo>
                      <a:pt x="1299651" y="906285"/>
                      <a:pt x="1369831" y="959739"/>
                      <a:pt x="1412807" y="1034834"/>
                    </a:cubicBezTo>
                    <a:cubicBezTo>
                      <a:pt x="1446107" y="1090956"/>
                      <a:pt x="1469615" y="1153706"/>
                      <a:pt x="1485769" y="1217257"/>
                    </a:cubicBezTo>
                    <a:cubicBezTo>
                      <a:pt x="1491370" y="1238669"/>
                      <a:pt x="1495866" y="1260348"/>
                      <a:pt x="1499866" y="1282217"/>
                    </a:cubicBezTo>
                    <a:cubicBezTo>
                      <a:pt x="1495332" y="1192454"/>
                      <a:pt x="1475139" y="1103681"/>
                      <a:pt x="1435591" y="1022452"/>
                    </a:cubicBezTo>
                    <a:close/>
                  </a:path>
                </a:pathLst>
              </a:custGeom>
              <a:gradFill>
                <a:gsLst>
                  <a:gs pos="535">
                    <a:srgbClr val="6E260E"/>
                  </a:gs>
                  <a:gs pos="100000">
                    <a:srgbClr val="CC3C10"/>
                  </a:gs>
                </a:gsLst>
                <a:lin ang="14547673" scaled="1"/>
              </a:gra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619" name="图形 7">
              <a:extLst>
                <a:ext uri="{FF2B5EF4-FFF2-40B4-BE49-F238E27FC236}">
                  <a16:creationId xmlns:a16="http://schemas.microsoft.com/office/drawing/2014/main" id="{F7A2A905-F9F1-151C-C39C-E0AA18CE9AA6}"/>
                </a:ext>
              </a:extLst>
            </p:cNvPr>
            <p:cNvGrpSpPr/>
            <p:nvPr/>
          </p:nvGrpSpPr>
          <p:grpSpPr>
            <a:xfrm>
              <a:off x="2832277" y="1847505"/>
              <a:ext cx="1798777" cy="838734"/>
              <a:chOff x="2832277" y="1847505"/>
              <a:chExt cx="1798777" cy="838734"/>
            </a:xfrm>
          </p:grpSpPr>
          <p:sp>
            <p:nvSpPr>
              <p:cNvPr id="620" name="任意多边形: 形状 619">
                <a:extLst>
                  <a:ext uri="{FF2B5EF4-FFF2-40B4-BE49-F238E27FC236}">
                    <a16:creationId xmlns:a16="http://schemas.microsoft.com/office/drawing/2014/main" id="{B06EAE88-2EEB-43D8-C49F-A32048DB8F58}"/>
                  </a:ext>
                </a:extLst>
              </p:cNvPr>
              <p:cNvSpPr/>
              <p:nvPr/>
            </p:nvSpPr>
            <p:spPr>
              <a:xfrm>
                <a:off x="3617518" y="1871586"/>
                <a:ext cx="1013536" cy="766868"/>
              </a:xfrm>
              <a:custGeom>
                <a:avLst/>
                <a:gdLst>
                  <a:gd name="connsiteX0" fmla="*/ 1013536 w 1013536"/>
                  <a:gd name="connsiteY0" fmla="*/ 757999 h 766868"/>
                  <a:gd name="connsiteX1" fmla="*/ 367056 w 1013536"/>
                  <a:gd name="connsiteY1" fmla="*/ 577977 h 766868"/>
                  <a:gd name="connsiteX2" fmla="*/ 0 w 1013536"/>
                  <a:gd name="connsiteY2" fmla="*/ 55016 h 766868"/>
                  <a:gd name="connsiteX3" fmla="*/ 137084 w 1013536"/>
                  <a:gd name="connsiteY3" fmla="*/ 0 h 766868"/>
                  <a:gd name="connsiteX4" fmla="*/ 490804 w 1013536"/>
                  <a:gd name="connsiteY4" fmla="*/ 433387 h 766868"/>
                  <a:gd name="connsiteX5" fmla="*/ 942023 w 1013536"/>
                  <a:gd name="connsiteY5" fmla="*/ 615315 h 766868"/>
                  <a:gd name="connsiteX6" fmla="*/ 1013536 w 1013536"/>
                  <a:gd name="connsiteY6" fmla="*/ 757999 h 7668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13536" h="766868">
                    <a:moveTo>
                      <a:pt x="1013536" y="757999"/>
                    </a:moveTo>
                    <a:cubicBezTo>
                      <a:pt x="837286" y="791832"/>
                      <a:pt x="588493" y="728243"/>
                      <a:pt x="367056" y="577977"/>
                    </a:cubicBezTo>
                    <a:cubicBezTo>
                      <a:pt x="138379" y="422796"/>
                      <a:pt x="2058" y="218046"/>
                      <a:pt x="0" y="55016"/>
                    </a:cubicBezTo>
                    <a:cubicBezTo>
                      <a:pt x="47625" y="30670"/>
                      <a:pt x="93345" y="12649"/>
                      <a:pt x="137084" y="0"/>
                    </a:cubicBezTo>
                    <a:cubicBezTo>
                      <a:pt x="176708" y="144056"/>
                      <a:pt x="302400" y="305524"/>
                      <a:pt x="490804" y="433387"/>
                    </a:cubicBezTo>
                    <a:cubicBezTo>
                      <a:pt x="638937" y="533895"/>
                      <a:pt x="799300" y="595617"/>
                      <a:pt x="942023" y="615315"/>
                    </a:cubicBezTo>
                    <a:cubicBezTo>
                      <a:pt x="958291" y="665340"/>
                      <a:pt x="983133" y="713384"/>
                      <a:pt x="1013536" y="757999"/>
                    </a:cubicBezTo>
                    <a:close/>
                  </a:path>
                </a:pathLst>
              </a:custGeom>
              <a:gradFill>
                <a:gsLst>
                  <a:gs pos="0">
                    <a:srgbClr val="CF461B"/>
                  </a:gs>
                  <a:gs pos="50000">
                    <a:srgbClr val="E76239"/>
                  </a:gs>
                  <a:gs pos="100000">
                    <a:srgbClr val="FF7F57"/>
                  </a:gs>
                </a:gsLst>
                <a:lin ang="0" scaled="1"/>
              </a:gra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21" name="任意多边形: 形状 620">
                <a:extLst>
                  <a:ext uri="{FF2B5EF4-FFF2-40B4-BE49-F238E27FC236}">
                    <a16:creationId xmlns:a16="http://schemas.microsoft.com/office/drawing/2014/main" id="{CE58B8F0-62C3-06D0-D9DE-D986A0997D72}"/>
                  </a:ext>
                </a:extLst>
              </p:cNvPr>
              <p:cNvSpPr/>
              <p:nvPr/>
            </p:nvSpPr>
            <p:spPr>
              <a:xfrm>
                <a:off x="3905554" y="1847505"/>
                <a:ext cx="588187" cy="448476"/>
              </a:xfrm>
              <a:custGeom>
                <a:avLst/>
                <a:gdLst>
                  <a:gd name="connsiteX0" fmla="*/ 588188 w 588187"/>
                  <a:gd name="connsiteY0" fmla="*/ 448477 h 448476"/>
                  <a:gd name="connsiteX1" fmla="*/ 297675 w 588187"/>
                  <a:gd name="connsiteY1" fmla="*/ 304344 h 448476"/>
                  <a:gd name="connsiteX2" fmla="*/ 0 w 588187"/>
                  <a:gd name="connsiteY2" fmla="*/ 154 h 448476"/>
                  <a:gd name="connsiteX3" fmla="*/ 103708 w 588187"/>
                  <a:gd name="connsiteY3" fmla="*/ 8041 h 448476"/>
                  <a:gd name="connsiteX4" fmla="*/ 343510 w 588187"/>
                  <a:gd name="connsiteY4" fmla="*/ 227687 h 448476"/>
                  <a:gd name="connsiteX5" fmla="*/ 535724 w 588187"/>
                  <a:gd name="connsiteY5" fmla="*/ 334177 h 448476"/>
                  <a:gd name="connsiteX6" fmla="*/ 588188 w 588187"/>
                  <a:gd name="connsiteY6" fmla="*/ 448477 h 4484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88187" h="448476">
                    <a:moveTo>
                      <a:pt x="588188" y="448477"/>
                    </a:moveTo>
                    <a:cubicBezTo>
                      <a:pt x="491528" y="416739"/>
                      <a:pt x="392125" y="368428"/>
                      <a:pt x="297675" y="304344"/>
                    </a:cubicBezTo>
                    <a:cubicBezTo>
                      <a:pt x="164211" y="213781"/>
                      <a:pt x="62217" y="106339"/>
                      <a:pt x="0" y="154"/>
                    </a:cubicBezTo>
                    <a:cubicBezTo>
                      <a:pt x="36309" y="-722"/>
                      <a:pt x="70866" y="2173"/>
                      <a:pt x="103708" y="8041"/>
                    </a:cubicBezTo>
                    <a:cubicBezTo>
                      <a:pt x="164478" y="85574"/>
                      <a:pt x="245516" y="161165"/>
                      <a:pt x="343510" y="227687"/>
                    </a:cubicBezTo>
                    <a:cubicBezTo>
                      <a:pt x="406146" y="270207"/>
                      <a:pt x="470992" y="305754"/>
                      <a:pt x="535724" y="334177"/>
                    </a:cubicBezTo>
                    <a:cubicBezTo>
                      <a:pt x="551650" y="366447"/>
                      <a:pt x="570738" y="408129"/>
                      <a:pt x="588188" y="448477"/>
                    </a:cubicBezTo>
                    <a:close/>
                  </a:path>
                </a:pathLst>
              </a:custGeom>
              <a:gradFill>
                <a:gsLst>
                  <a:gs pos="0">
                    <a:srgbClr val="CF461B"/>
                  </a:gs>
                  <a:gs pos="50000">
                    <a:srgbClr val="E76239"/>
                  </a:gs>
                  <a:gs pos="100000">
                    <a:srgbClr val="FF7F57"/>
                  </a:gs>
                </a:gsLst>
                <a:lin ang="0" scaled="1"/>
              </a:gra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22" name="任意多边形: 形状 621">
                <a:extLst>
                  <a:ext uri="{FF2B5EF4-FFF2-40B4-BE49-F238E27FC236}">
                    <a16:creationId xmlns:a16="http://schemas.microsoft.com/office/drawing/2014/main" id="{15FA9572-EAFB-B529-44DA-BA2260D6868B}"/>
                  </a:ext>
                </a:extLst>
              </p:cNvPr>
              <p:cNvSpPr/>
              <p:nvPr/>
            </p:nvSpPr>
            <p:spPr>
              <a:xfrm>
                <a:off x="3825925" y="1850859"/>
                <a:ext cx="718680" cy="577634"/>
              </a:xfrm>
              <a:custGeom>
                <a:avLst/>
                <a:gdLst>
                  <a:gd name="connsiteX0" fmla="*/ 718680 w 718680"/>
                  <a:gd name="connsiteY0" fmla="*/ 577634 h 577634"/>
                  <a:gd name="connsiteX1" fmla="*/ 345148 w 718680"/>
                  <a:gd name="connsiteY1" fmla="*/ 410185 h 577634"/>
                  <a:gd name="connsiteX2" fmla="*/ 0 w 718680"/>
                  <a:gd name="connsiteY2" fmla="*/ 4420 h 577634"/>
                  <a:gd name="connsiteX3" fmla="*/ 31852 w 718680"/>
                  <a:gd name="connsiteY3" fmla="*/ 0 h 577634"/>
                  <a:gd name="connsiteX4" fmla="*/ 362522 w 718680"/>
                  <a:gd name="connsiteY4" fmla="*/ 368846 h 577634"/>
                  <a:gd name="connsiteX5" fmla="*/ 701764 w 718680"/>
                  <a:gd name="connsiteY5" fmla="*/ 527609 h 577634"/>
                  <a:gd name="connsiteX6" fmla="*/ 718680 w 718680"/>
                  <a:gd name="connsiteY6" fmla="*/ 577634 h 5776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18680" h="577634">
                    <a:moveTo>
                      <a:pt x="718680" y="577634"/>
                    </a:moveTo>
                    <a:cubicBezTo>
                      <a:pt x="596951" y="549250"/>
                      <a:pt x="466915" y="492824"/>
                      <a:pt x="345148" y="410185"/>
                    </a:cubicBezTo>
                    <a:cubicBezTo>
                      <a:pt x="168707" y="290474"/>
                      <a:pt x="47244" y="141237"/>
                      <a:pt x="0" y="4420"/>
                    </a:cubicBezTo>
                    <a:cubicBezTo>
                      <a:pt x="10744" y="2629"/>
                      <a:pt x="21374" y="1143"/>
                      <a:pt x="31852" y="0"/>
                    </a:cubicBezTo>
                    <a:cubicBezTo>
                      <a:pt x="86754" y="126301"/>
                      <a:pt x="201816" y="259804"/>
                      <a:pt x="362522" y="368846"/>
                    </a:cubicBezTo>
                    <a:cubicBezTo>
                      <a:pt x="472935" y="443751"/>
                      <a:pt x="590131" y="497129"/>
                      <a:pt x="701764" y="527609"/>
                    </a:cubicBezTo>
                    <a:cubicBezTo>
                      <a:pt x="710146" y="549402"/>
                      <a:pt x="716242" y="567119"/>
                      <a:pt x="718680" y="577634"/>
                    </a:cubicBezTo>
                    <a:close/>
                  </a:path>
                </a:pathLst>
              </a:custGeom>
              <a:gradFill>
                <a:gsLst>
                  <a:gs pos="0">
                    <a:srgbClr val="CF461B"/>
                  </a:gs>
                  <a:gs pos="50000">
                    <a:srgbClr val="E76239"/>
                  </a:gs>
                  <a:gs pos="100000">
                    <a:srgbClr val="FF7F57"/>
                  </a:gs>
                </a:gsLst>
                <a:lin ang="0" scaled="1"/>
              </a:gra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23" name="任意多边形: 形状 622">
                <a:extLst>
                  <a:ext uri="{FF2B5EF4-FFF2-40B4-BE49-F238E27FC236}">
                    <a16:creationId xmlns:a16="http://schemas.microsoft.com/office/drawing/2014/main" id="{CFFFD6C4-1844-EE53-B595-92B9FCA99D6C}"/>
                  </a:ext>
                </a:extLst>
              </p:cNvPr>
              <p:cNvSpPr/>
              <p:nvPr/>
            </p:nvSpPr>
            <p:spPr>
              <a:xfrm>
                <a:off x="2832277" y="1902646"/>
                <a:ext cx="662749" cy="783593"/>
              </a:xfrm>
              <a:custGeom>
                <a:avLst/>
                <a:gdLst>
                  <a:gd name="connsiteX0" fmla="*/ 662750 w 662749"/>
                  <a:gd name="connsiteY0" fmla="*/ 15841 h 783593"/>
                  <a:gd name="connsiteX1" fmla="*/ 575539 w 662749"/>
                  <a:gd name="connsiteY1" fmla="*/ 264215 h 783593"/>
                  <a:gd name="connsiteX2" fmla="*/ 398221 w 662749"/>
                  <a:gd name="connsiteY2" fmla="*/ 537278 h 783593"/>
                  <a:gd name="connsiteX3" fmla="*/ 142723 w 662749"/>
                  <a:gd name="connsiteY3" fmla="*/ 724044 h 783593"/>
                  <a:gd name="connsiteX4" fmla="*/ 0 w 662749"/>
                  <a:gd name="connsiteY4" fmla="*/ 783594 h 783593"/>
                  <a:gd name="connsiteX5" fmla="*/ 44082 w 662749"/>
                  <a:gd name="connsiteY5" fmla="*/ 644491 h 783593"/>
                  <a:gd name="connsiteX6" fmla="*/ 75019 w 662749"/>
                  <a:gd name="connsiteY6" fmla="*/ 630241 h 783593"/>
                  <a:gd name="connsiteX7" fmla="*/ 229629 w 662749"/>
                  <a:gd name="connsiteY7" fmla="*/ 536211 h 783593"/>
                  <a:gd name="connsiteX8" fmla="*/ 365303 w 662749"/>
                  <a:gd name="connsiteY8" fmla="*/ 401146 h 783593"/>
                  <a:gd name="connsiteX9" fmla="*/ 392849 w 662749"/>
                  <a:gd name="connsiteY9" fmla="*/ 362551 h 783593"/>
                  <a:gd name="connsiteX10" fmla="*/ 477126 w 662749"/>
                  <a:gd name="connsiteY10" fmla="*/ 205922 h 783593"/>
                  <a:gd name="connsiteX11" fmla="*/ 477926 w 662749"/>
                  <a:gd name="connsiteY11" fmla="*/ 204017 h 783593"/>
                  <a:gd name="connsiteX12" fmla="*/ 502806 w 662749"/>
                  <a:gd name="connsiteY12" fmla="*/ 140199 h 783593"/>
                  <a:gd name="connsiteX13" fmla="*/ 548259 w 662749"/>
                  <a:gd name="connsiteY13" fmla="*/ 220 h 783593"/>
                  <a:gd name="connsiteX14" fmla="*/ 583044 w 662749"/>
                  <a:gd name="connsiteY14" fmla="*/ 563 h 783593"/>
                  <a:gd name="connsiteX15" fmla="*/ 662750 w 662749"/>
                  <a:gd name="connsiteY15" fmla="*/ 15841 h 7835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662749" h="783593">
                    <a:moveTo>
                      <a:pt x="662750" y="15841"/>
                    </a:moveTo>
                    <a:cubicBezTo>
                      <a:pt x="637908" y="100080"/>
                      <a:pt x="610591" y="183443"/>
                      <a:pt x="575539" y="264215"/>
                    </a:cubicBezTo>
                    <a:cubicBezTo>
                      <a:pt x="532105" y="364380"/>
                      <a:pt x="473774" y="458029"/>
                      <a:pt x="398221" y="537278"/>
                    </a:cubicBezTo>
                    <a:cubicBezTo>
                      <a:pt x="325145" y="613897"/>
                      <a:pt x="237515" y="677028"/>
                      <a:pt x="142723" y="724044"/>
                    </a:cubicBezTo>
                    <a:cubicBezTo>
                      <a:pt x="96431" y="746942"/>
                      <a:pt x="48692" y="766639"/>
                      <a:pt x="0" y="783594"/>
                    </a:cubicBezTo>
                    <a:cubicBezTo>
                      <a:pt x="21031" y="739741"/>
                      <a:pt x="34252" y="692802"/>
                      <a:pt x="44082" y="644491"/>
                    </a:cubicBezTo>
                    <a:cubicBezTo>
                      <a:pt x="54483" y="639919"/>
                      <a:pt x="64770" y="635156"/>
                      <a:pt x="75019" y="630241"/>
                    </a:cubicBezTo>
                    <a:cubicBezTo>
                      <a:pt x="129502" y="603990"/>
                      <a:pt x="181470" y="572749"/>
                      <a:pt x="229629" y="536211"/>
                    </a:cubicBezTo>
                    <a:cubicBezTo>
                      <a:pt x="279883" y="496625"/>
                      <a:pt x="325641" y="451400"/>
                      <a:pt x="365303" y="401146"/>
                    </a:cubicBezTo>
                    <a:cubicBezTo>
                      <a:pt x="374866" y="388573"/>
                      <a:pt x="384048" y="375695"/>
                      <a:pt x="392849" y="362551"/>
                    </a:cubicBezTo>
                    <a:cubicBezTo>
                      <a:pt x="425920" y="313173"/>
                      <a:pt x="453466" y="260405"/>
                      <a:pt x="477126" y="205922"/>
                    </a:cubicBezTo>
                    <a:cubicBezTo>
                      <a:pt x="477393" y="205312"/>
                      <a:pt x="477660" y="204664"/>
                      <a:pt x="477926" y="204017"/>
                    </a:cubicBezTo>
                    <a:cubicBezTo>
                      <a:pt x="486728" y="182948"/>
                      <a:pt x="494995" y="161688"/>
                      <a:pt x="502806" y="140199"/>
                    </a:cubicBezTo>
                    <a:cubicBezTo>
                      <a:pt x="519570" y="94060"/>
                      <a:pt x="534353" y="47273"/>
                      <a:pt x="548259" y="220"/>
                    </a:cubicBezTo>
                    <a:cubicBezTo>
                      <a:pt x="559765" y="-161"/>
                      <a:pt x="571348" y="-47"/>
                      <a:pt x="583044" y="563"/>
                    </a:cubicBezTo>
                    <a:cubicBezTo>
                      <a:pt x="603694" y="1591"/>
                      <a:pt x="634479" y="6202"/>
                      <a:pt x="662750" y="15841"/>
                    </a:cubicBezTo>
                    <a:close/>
                  </a:path>
                </a:pathLst>
              </a:custGeom>
              <a:gradFill>
                <a:gsLst>
                  <a:gs pos="0">
                    <a:srgbClr val="CF461B"/>
                  </a:gs>
                  <a:gs pos="50000">
                    <a:srgbClr val="E76239"/>
                  </a:gs>
                  <a:gs pos="100000">
                    <a:srgbClr val="FF7F57"/>
                  </a:gs>
                </a:gsLst>
                <a:lin ang="0" scaled="1"/>
              </a:gra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624" name="图形 7">
                <a:extLst>
                  <a:ext uri="{FF2B5EF4-FFF2-40B4-BE49-F238E27FC236}">
                    <a16:creationId xmlns:a16="http://schemas.microsoft.com/office/drawing/2014/main" id="{E1BA277F-BF0B-D129-84A2-36572F0B8FE4}"/>
                  </a:ext>
                </a:extLst>
              </p:cNvPr>
              <p:cNvGrpSpPr/>
              <p:nvPr/>
            </p:nvGrpSpPr>
            <p:grpSpPr>
              <a:xfrm>
                <a:off x="2890913" y="1910333"/>
                <a:ext cx="422871" cy="551306"/>
                <a:chOff x="2890913" y="1910333"/>
                <a:chExt cx="422871" cy="551306"/>
              </a:xfrm>
            </p:grpSpPr>
            <p:sp>
              <p:nvSpPr>
                <p:cNvPr id="625" name="任意多边形: 形状 624">
                  <a:extLst>
                    <a:ext uri="{FF2B5EF4-FFF2-40B4-BE49-F238E27FC236}">
                      <a16:creationId xmlns:a16="http://schemas.microsoft.com/office/drawing/2014/main" id="{20FC7B1F-949D-53DD-C352-B1986C505347}"/>
                    </a:ext>
                  </a:extLst>
                </p:cNvPr>
                <p:cNvSpPr/>
                <p:nvPr/>
              </p:nvSpPr>
              <p:spPr>
                <a:xfrm>
                  <a:off x="2960941" y="2345550"/>
                  <a:ext cx="1447" cy="1257"/>
                </a:xfrm>
                <a:custGeom>
                  <a:avLst/>
                  <a:gdLst>
                    <a:gd name="connsiteX0" fmla="*/ 1448 w 1447"/>
                    <a:gd name="connsiteY0" fmla="*/ 0 h 1257"/>
                    <a:gd name="connsiteX1" fmla="*/ 0 w 1447"/>
                    <a:gd name="connsiteY1" fmla="*/ 1257 h 1257"/>
                    <a:gd name="connsiteX2" fmla="*/ 1448 w 1447"/>
                    <a:gd name="connsiteY2" fmla="*/ 0 h 12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447" h="1257">
                      <a:moveTo>
                        <a:pt x="1448" y="0"/>
                      </a:moveTo>
                      <a:cubicBezTo>
                        <a:pt x="1181" y="267"/>
                        <a:pt x="610" y="762"/>
                        <a:pt x="0" y="1257"/>
                      </a:cubicBezTo>
                      <a:cubicBezTo>
                        <a:pt x="762" y="572"/>
                        <a:pt x="1219" y="190"/>
                        <a:pt x="1448" y="0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CF461B"/>
                    </a:gs>
                    <a:gs pos="50000">
                      <a:srgbClr val="E76239"/>
                    </a:gs>
                    <a:gs pos="100000">
                      <a:srgbClr val="FF7F57"/>
                    </a:gs>
                  </a:gsLst>
                  <a:lin ang="0" scaled="1"/>
                </a:gra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6" name="任意多边形: 形状 625">
                  <a:extLst>
                    <a:ext uri="{FF2B5EF4-FFF2-40B4-BE49-F238E27FC236}">
                      <a16:creationId xmlns:a16="http://schemas.microsoft.com/office/drawing/2014/main" id="{DB0E55FA-C2E3-085F-36DA-9AAC924F42F5}"/>
                    </a:ext>
                  </a:extLst>
                </p:cNvPr>
                <p:cNvSpPr/>
                <p:nvPr/>
              </p:nvSpPr>
              <p:spPr>
                <a:xfrm>
                  <a:off x="2890913" y="1910333"/>
                  <a:ext cx="422871" cy="551306"/>
                </a:xfrm>
                <a:custGeom>
                  <a:avLst/>
                  <a:gdLst>
                    <a:gd name="connsiteX0" fmla="*/ 356235 w 422871"/>
                    <a:gd name="connsiteY0" fmla="*/ 18479 h 551306"/>
                    <a:gd name="connsiteX1" fmla="*/ 337795 w 422871"/>
                    <a:gd name="connsiteY1" fmla="*/ 67437 h 551306"/>
                    <a:gd name="connsiteX2" fmla="*/ 330708 w 422871"/>
                    <a:gd name="connsiteY2" fmla="*/ 84849 h 551306"/>
                    <a:gd name="connsiteX3" fmla="*/ 327584 w 422871"/>
                    <a:gd name="connsiteY3" fmla="*/ 91783 h 551306"/>
                    <a:gd name="connsiteX4" fmla="*/ 328308 w 422871"/>
                    <a:gd name="connsiteY4" fmla="*/ 90449 h 551306"/>
                    <a:gd name="connsiteX5" fmla="*/ 324917 w 422871"/>
                    <a:gd name="connsiteY5" fmla="*/ 98603 h 551306"/>
                    <a:gd name="connsiteX6" fmla="*/ 309448 w 422871"/>
                    <a:gd name="connsiteY6" fmla="*/ 132702 h 551306"/>
                    <a:gd name="connsiteX7" fmla="*/ 274244 w 422871"/>
                    <a:gd name="connsiteY7" fmla="*/ 200635 h 551306"/>
                    <a:gd name="connsiteX8" fmla="*/ 233820 w 422871"/>
                    <a:gd name="connsiteY8" fmla="*/ 265024 h 551306"/>
                    <a:gd name="connsiteX9" fmla="*/ 212103 w 422871"/>
                    <a:gd name="connsiteY9" fmla="*/ 294970 h 551306"/>
                    <a:gd name="connsiteX10" fmla="*/ 212065 w 422871"/>
                    <a:gd name="connsiteY10" fmla="*/ 294970 h 551306"/>
                    <a:gd name="connsiteX11" fmla="*/ 208712 w 422871"/>
                    <a:gd name="connsiteY11" fmla="*/ 299276 h 551306"/>
                    <a:gd name="connsiteX12" fmla="*/ 203035 w 422871"/>
                    <a:gd name="connsiteY12" fmla="*/ 306400 h 551306"/>
                    <a:gd name="connsiteX13" fmla="*/ 190157 w 422871"/>
                    <a:gd name="connsiteY13" fmla="*/ 321945 h 551306"/>
                    <a:gd name="connsiteX14" fmla="*/ 78181 w 422871"/>
                    <a:gd name="connsiteY14" fmla="*/ 430149 h 551306"/>
                    <a:gd name="connsiteX15" fmla="*/ 71285 w 422871"/>
                    <a:gd name="connsiteY15" fmla="*/ 435635 h 551306"/>
                    <a:gd name="connsiteX16" fmla="*/ 68542 w 422871"/>
                    <a:gd name="connsiteY16" fmla="*/ 437769 h 551306"/>
                    <a:gd name="connsiteX17" fmla="*/ 68732 w 422871"/>
                    <a:gd name="connsiteY17" fmla="*/ 437579 h 551306"/>
                    <a:gd name="connsiteX18" fmla="*/ 53340 w 422871"/>
                    <a:gd name="connsiteY18" fmla="*/ 449047 h 551306"/>
                    <a:gd name="connsiteX19" fmla="*/ 23393 w 422871"/>
                    <a:gd name="connsiteY19" fmla="*/ 469887 h 551306"/>
                    <a:gd name="connsiteX20" fmla="*/ 10782 w 422871"/>
                    <a:gd name="connsiteY20" fmla="*/ 478079 h 551306"/>
                    <a:gd name="connsiteX21" fmla="*/ 0 w 422871"/>
                    <a:gd name="connsiteY21" fmla="*/ 551307 h 551306"/>
                    <a:gd name="connsiteX22" fmla="*/ 201397 w 422871"/>
                    <a:gd name="connsiteY22" fmla="*/ 394716 h 551306"/>
                    <a:gd name="connsiteX23" fmla="*/ 374256 w 422871"/>
                    <a:gd name="connsiteY23" fmla="*/ 127444 h 551306"/>
                    <a:gd name="connsiteX24" fmla="*/ 422872 w 422871"/>
                    <a:gd name="connsiteY24" fmla="*/ 0 h 551306"/>
                    <a:gd name="connsiteX25" fmla="*/ 356235 w 422871"/>
                    <a:gd name="connsiteY25" fmla="*/ 18479 h 551306"/>
                    <a:gd name="connsiteX26" fmla="*/ 210960 w 422871"/>
                    <a:gd name="connsiteY26" fmla="*/ 296456 h 551306"/>
                    <a:gd name="connsiteX27" fmla="*/ 210045 w 422871"/>
                    <a:gd name="connsiteY27" fmla="*/ 297599 h 551306"/>
                    <a:gd name="connsiteX28" fmla="*/ 211950 w 422871"/>
                    <a:gd name="connsiteY28" fmla="*/ 295123 h 551306"/>
                    <a:gd name="connsiteX29" fmla="*/ 210960 w 422871"/>
                    <a:gd name="connsiteY29" fmla="*/ 296456 h 5513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422871" h="551306">
                      <a:moveTo>
                        <a:pt x="356235" y="18479"/>
                      </a:moveTo>
                      <a:cubicBezTo>
                        <a:pt x="350368" y="34900"/>
                        <a:pt x="344234" y="51207"/>
                        <a:pt x="337795" y="67437"/>
                      </a:cubicBezTo>
                      <a:cubicBezTo>
                        <a:pt x="335471" y="73266"/>
                        <a:pt x="333108" y="79058"/>
                        <a:pt x="330708" y="84849"/>
                      </a:cubicBezTo>
                      <a:cubicBezTo>
                        <a:pt x="330175" y="86182"/>
                        <a:pt x="327851" y="91097"/>
                        <a:pt x="327584" y="91783"/>
                      </a:cubicBezTo>
                      <a:cubicBezTo>
                        <a:pt x="327698" y="91631"/>
                        <a:pt x="327927" y="91212"/>
                        <a:pt x="328308" y="90449"/>
                      </a:cubicBezTo>
                      <a:cubicBezTo>
                        <a:pt x="327127" y="93117"/>
                        <a:pt x="326098" y="95898"/>
                        <a:pt x="324917" y="98603"/>
                      </a:cubicBezTo>
                      <a:cubicBezTo>
                        <a:pt x="319926" y="110033"/>
                        <a:pt x="314782" y="121425"/>
                        <a:pt x="309448" y="132702"/>
                      </a:cubicBezTo>
                      <a:cubicBezTo>
                        <a:pt x="298552" y="155791"/>
                        <a:pt x="286855" y="178460"/>
                        <a:pt x="274244" y="200635"/>
                      </a:cubicBezTo>
                      <a:cubicBezTo>
                        <a:pt x="261709" y="222657"/>
                        <a:pt x="248260" y="244183"/>
                        <a:pt x="233820" y="265024"/>
                      </a:cubicBezTo>
                      <a:cubicBezTo>
                        <a:pt x="226809" y="275196"/>
                        <a:pt x="219532" y="285140"/>
                        <a:pt x="212103" y="294970"/>
                      </a:cubicBezTo>
                      <a:lnTo>
                        <a:pt x="212065" y="294970"/>
                      </a:lnTo>
                      <a:cubicBezTo>
                        <a:pt x="211379" y="295161"/>
                        <a:pt x="209169" y="298704"/>
                        <a:pt x="208712" y="299276"/>
                      </a:cubicBezTo>
                      <a:cubicBezTo>
                        <a:pt x="206845" y="301676"/>
                        <a:pt x="204940" y="304038"/>
                        <a:pt x="203035" y="306400"/>
                      </a:cubicBezTo>
                      <a:cubicBezTo>
                        <a:pt x="198806" y="311658"/>
                        <a:pt x="194501" y="316840"/>
                        <a:pt x="190157" y="321945"/>
                      </a:cubicBezTo>
                      <a:cubicBezTo>
                        <a:pt x="156477" y="361493"/>
                        <a:pt x="118758" y="397726"/>
                        <a:pt x="78181" y="430149"/>
                      </a:cubicBezTo>
                      <a:cubicBezTo>
                        <a:pt x="75895" y="432016"/>
                        <a:pt x="73609" y="433807"/>
                        <a:pt x="71285" y="435635"/>
                      </a:cubicBezTo>
                      <a:cubicBezTo>
                        <a:pt x="70409" y="436321"/>
                        <a:pt x="69380" y="437007"/>
                        <a:pt x="68542" y="437769"/>
                      </a:cubicBezTo>
                      <a:cubicBezTo>
                        <a:pt x="68618" y="437693"/>
                        <a:pt x="68694" y="437655"/>
                        <a:pt x="68732" y="437579"/>
                      </a:cubicBezTo>
                      <a:cubicBezTo>
                        <a:pt x="63665" y="441465"/>
                        <a:pt x="58522" y="445313"/>
                        <a:pt x="53340" y="449047"/>
                      </a:cubicBezTo>
                      <a:cubicBezTo>
                        <a:pt x="43510" y="456209"/>
                        <a:pt x="33528" y="463144"/>
                        <a:pt x="23393" y="469887"/>
                      </a:cubicBezTo>
                      <a:cubicBezTo>
                        <a:pt x="19202" y="472669"/>
                        <a:pt x="15011" y="475374"/>
                        <a:pt x="10782" y="478079"/>
                      </a:cubicBezTo>
                      <a:cubicBezTo>
                        <a:pt x="7010" y="502387"/>
                        <a:pt x="3620" y="526885"/>
                        <a:pt x="0" y="551307"/>
                      </a:cubicBezTo>
                      <a:cubicBezTo>
                        <a:pt x="74143" y="508978"/>
                        <a:pt x="142456" y="456476"/>
                        <a:pt x="201397" y="394716"/>
                      </a:cubicBezTo>
                      <a:cubicBezTo>
                        <a:pt x="275311" y="317221"/>
                        <a:pt x="331775" y="225400"/>
                        <a:pt x="374256" y="127444"/>
                      </a:cubicBezTo>
                      <a:cubicBezTo>
                        <a:pt x="392392" y="85649"/>
                        <a:pt x="408318" y="43053"/>
                        <a:pt x="422872" y="0"/>
                      </a:cubicBezTo>
                      <a:cubicBezTo>
                        <a:pt x="400088" y="4381"/>
                        <a:pt x="377838" y="10592"/>
                        <a:pt x="356235" y="18479"/>
                      </a:cubicBezTo>
                      <a:close/>
                      <a:moveTo>
                        <a:pt x="210960" y="296456"/>
                      </a:moveTo>
                      <a:cubicBezTo>
                        <a:pt x="210541" y="296989"/>
                        <a:pt x="210274" y="297371"/>
                        <a:pt x="210045" y="297599"/>
                      </a:cubicBezTo>
                      <a:cubicBezTo>
                        <a:pt x="210503" y="296913"/>
                        <a:pt x="211531" y="295542"/>
                        <a:pt x="211950" y="295123"/>
                      </a:cubicBezTo>
                      <a:cubicBezTo>
                        <a:pt x="211646" y="295580"/>
                        <a:pt x="211303" y="295999"/>
                        <a:pt x="210960" y="296456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CF461B"/>
                    </a:gs>
                    <a:gs pos="50000">
                      <a:srgbClr val="E76239"/>
                    </a:gs>
                    <a:gs pos="100000">
                      <a:srgbClr val="FF7F57"/>
                    </a:gs>
                  </a:gsLst>
                  <a:lin ang="0" scaled="1"/>
                </a:gra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627" name="任意多边形: 形状 626">
              <a:extLst>
                <a:ext uri="{FF2B5EF4-FFF2-40B4-BE49-F238E27FC236}">
                  <a16:creationId xmlns:a16="http://schemas.microsoft.com/office/drawing/2014/main" id="{7DC19C6A-C8FB-0B75-ABDA-389019D078A1}"/>
                </a:ext>
              </a:extLst>
            </p:cNvPr>
            <p:cNvSpPr/>
            <p:nvPr/>
          </p:nvSpPr>
          <p:spPr>
            <a:xfrm>
              <a:off x="2226587" y="5563781"/>
              <a:ext cx="1499477" cy="676178"/>
            </a:xfrm>
            <a:custGeom>
              <a:avLst/>
              <a:gdLst>
                <a:gd name="connsiteX0" fmla="*/ 1499478 w 1499477"/>
                <a:gd name="connsiteY0" fmla="*/ 505625 h 676178"/>
                <a:gd name="connsiteX1" fmla="*/ 199468 w 1499477"/>
                <a:gd name="connsiteY1" fmla="*/ 568414 h 676178"/>
                <a:gd name="connsiteX2" fmla="*/ 199315 w 1499477"/>
                <a:gd name="connsiteY2" fmla="*/ 568337 h 676178"/>
                <a:gd name="connsiteX3" fmla="*/ 186095 w 1499477"/>
                <a:gd name="connsiteY3" fmla="*/ 558622 h 676178"/>
                <a:gd name="connsiteX4" fmla="*/ 167159 w 1499477"/>
                <a:gd name="connsiteY4" fmla="*/ 543458 h 676178"/>
                <a:gd name="connsiteX5" fmla="*/ 155196 w 1499477"/>
                <a:gd name="connsiteY5" fmla="*/ 532981 h 676178"/>
                <a:gd name="connsiteX6" fmla="*/ 149404 w 1499477"/>
                <a:gd name="connsiteY6" fmla="*/ 527609 h 676178"/>
                <a:gd name="connsiteX7" fmla="*/ 138203 w 1499477"/>
                <a:gd name="connsiteY7" fmla="*/ 516674 h 676178"/>
                <a:gd name="connsiteX8" fmla="*/ 96217 w 1499477"/>
                <a:gd name="connsiteY8" fmla="*/ 467525 h 676178"/>
                <a:gd name="connsiteX9" fmla="*/ 91073 w 1499477"/>
                <a:gd name="connsiteY9" fmla="*/ 460362 h 676178"/>
                <a:gd name="connsiteX10" fmla="*/ 64403 w 1499477"/>
                <a:gd name="connsiteY10" fmla="*/ 417271 h 676178"/>
                <a:gd name="connsiteX11" fmla="*/ 56212 w 1499477"/>
                <a:gd name="connsiteY11" fmla="*/ 401422 h 676178"/>
                <a:gd name="connsiteX12" fmla="*/ 50687 w 1499477"/>
                <a:gd name="connsiteY12" fmla="*/ 389763 h 676178"/>
                <a:gd name="connsiteX13" fmla="*/ 42724 w 1499477"/>
                <a:gd name="connsiteY13" fmla="*/ 371551 h 676178"/>
                <a:gd name="connsiteX14" fmla="*/ 27294 w 1499477"/>
                <a:gd name="connsiteY14" fmla="*/ 328384 h 676178"/>
                <a:gd name="connsiteX15" fmla="*/ 22989 w 1499477"/>
                <a:gd name="connsiteY15" fmla="*/ 313677 h 676178"/>
                <a:gd name="connsiteX16" fmla="*/ 13883 w 1499477"/>
                <a:gd name="connsiteY16" fmla="*/ 275806 h 676178"/>
                <a:gd name="connsiteX17" fmla="*/ 10911 w 1499477"/>
                <a:gd name="connsiteY17" fmla="*/ 260337 h 676178"/>
                <a:gd name="connsiteX18" fmla="*/ 9539 w 1499477"/>
                <a:gd name="connsiteY18" fmla="*/ 252413 h 676178"/>
                <a:gd name="connsiteX19" fmla="*/ 52 w 1499477"/>
                <a:gd name="connsiteY19" fmla="*/ 120929 h 676178"/>
                <a:gd name="connsiteX20" fmla="*/ 52 w 1499477"/>
                <a:gd name="connsiteY20" fmla="*/ 120701 h 676178"/>
                <a:gd name="connsiteX21" fmla="*/ 205 w 1499477"/>
                <a:gd name="connsiteY21" fmla="*/ 111975 h 676178"/>
                <a:gd name="connsiteX22" fmla="*/ 243 w 1499477"/>
                <a:gd name="connsiteY22" fmla="*/ 109194 h 676178"/>
                <a:gd name="connsiteX23" fmla="*/ 471 w 1499477"/>
                <a:gd name="connsiteY23" fmla="*/ 101536 h 676178"/>
                <a:gd name="connsiteX24" fmla="*/ 814 w 1499477"/>
                <a:gd name="connsiteY24" fmla="*/ 91859 h 676178"/>
                <a:gd name="connsiteX25" fmla="*/ 243435 w 1499477"/>
                <a:gd name="connsiteY25" fmla="*/ 58445 h 676178"/>
                <a:gd name="connsiteX26" fmla="*/ 667641 w 1499477"/>
                <a:gd name="connsiteY26" fmla="*/ 0 h 676178"/>
                <a:gd name="connsiteX27" fmla="*/ 668555 w 1499477"/>
                <a:gd name="connsiteY27" fmla="*/ 3315 h 676178"/>
                <a:gd name="connsiteX28" fmla="*/ 669774 w 1499477"/>
                <a:gd name="connsiteY28" fmla="*/ 6972 h 676178"/>
                <a:gd name="connsiteX29" fmla="*/ 670917 w 1499477"/>
                <a:gd name="connsiteY29" fmla="*/ 9906 h 676178"/>
                <a:gd name="connsiteX30" fmla="*/ 672289 w 1499477"/>
                <a:gd name="connsiteY30" fmla="*/ 13106 h 676178"/>
                <a:gd name="connsiteX31" fmla="*/ 673851 w 1499477"/>
                <a:gd name="connsiteY31" fmla="*/ 16230 h 676178"/>
                <a:gd name="connsiteX32" fmla="*/ 675375 w 1499477"/>
                <a:gd name="connsiteY32" fmla="*/ 19050 h 676178"/>
                <a:gd name="connsiteX33" fmla="*/ 675527 w 1499477"/>
                <a:gd name="connsiteY33" fmla="*/ 19278 h 676178"/>
                <a:gd name="connsiteX34" fmla="*/ 677356 w 1499477"/>
                <a:gd name="connsiteY34" fmla="*/ 22250 h 676178"/>
                <a:gd name="connsiteX35" fmla="*/ 679299 w 1499477"/>
                <a:gd name="connsiteY35" fmla="*/ 25108 h 676178"/>
                <a:gd name="connsiteX36" fmla="*/ 686005 w 1499477"/>
                <a:gd name="connsiteY36" fmla="*/ 33185 h 676178"/>
                <a:gd name="connsiteX37" fmla="*/ 691110 w 1499477"/>
                <a:gd name="connsiteY37" fmla="*/ 37986 h 676178"/>
                <a:gd name="connsiteX38" fmla="*/ 693815 w 1499477"/>
                <a:gd name="connsiteY38" fmla="*/ 40195 h 676178"/>
                <a:gd name="connsiteX39" fmla="*/ 702312 w 1499477"/>
                <a:gd name="connsiteY39" fmla="*/ 45910 h 676178"/>
                <a:gd name="connsiteX40" fmla="*/ 702769 w 1499477"/>
                <a:gd name="connsiteY40" fmla="*/ 46177 h 676178"/>
                <a:gd name="connsiteX41" fmla="*/ 705626 w 1499477"/>
                <a:gd name="connsiteY41" fmla="*/ 47701 h 676178"/>
                <a:gd name="connsiteX42" fmla="*/ 706007 w 1499477"/>
                <a:gd name="connsiteY42" fmla="*/ 47891 h 676178"/>
                <a:gd name="connsiteX43" fmla="*/ 709055 w 1499477"/>
                <a:gd name="connsiteY43" fmla="*/ 49301 h 676178"/>
                <a:gd name="connsiteX44" fmla="*/ 712408 w 1499477"/>
                <a:gd name="connsiteY44" fmla="*/ 50673 h 676178"/>
                <a:gd name="connsiteX45" fmla="*/ 715837 w 1499477"/>
                <a:gd name="connsiteY45" fmla="*/ 51854 h 676178"/>
                <a:gd name="connsiteX46" fmla="*/ 722238 w 1499477"/>
                <a:gd name="connsiteY46" fmla="*/ 53606 h 676178"/>
                <a:gd name="connsiteX47" fmla="*/ 723000 w 1499477"/>
                <a:gd name="connsiteY47" fmla="*/ 53759 h 676178"/>
                <a:gd name="connsiteX48" fmla="*/ 726657 w 1499477"/>
                <a:gd name="connsiteY48" fmla="*/ 54445 h 676178"/>
                <a:gd name="connsiteX49" fmla="*/ 730429 w 1499477"/>
                <a:gd name="connsiteY49" fmla="*/ 54940 h 676178"/>
                <a:gd name="connsiteX50" fmla="*/ 740374 w 1499477"/>
                <a:gd name="connsiteY50" fmla="*/ 55321 h 676178"/>
                <a:gd name="connsiteX51" fmla="*/ 741516 w 1499477"/>
                <a:gd name="connsiteY51" fmla="*/ 55245 h 676178"/>
                <a:gd name="connsiteX52" fmla="*/ 1409867 w 1499477"/>
                <a:gd name="connsiteY52" fmla="*/ 13411 h 676178"/>
                <a:gd name="connsiteX53" fmla="*/ 1407276 w 1499477"/>
                <a:gd name="connsiteY53" fmla="*/ 36766 h 676178"/>
                <a:gd name="connsiteX54" fmla="*/ 1403504 w 1499477"/>
                <a:gd name="connsiteY54" fmla="*/ 98450 h 676178"/>
                <a:gd name="connsiteX55" fmla="*/ 1431431 w 1499477"/>
                <a:gd name="connsiteY55" fmla="*/ 334670 h 676178"/>
                <a:gd name="connsiteX56" fmla="*/ 1453225 w 1499477"/>
                <a:gd name="connsiteY56" fmla="*/ 404355 h 676178"/>
                <a:gd name="connsiteX57" fmla="*/ 1499440 w 1499477"/>
                <a:gd name="connsiteY57" fmla="*/ 505587 h 676178"/>
                <a:gd name="connsiteX58" fmla="*/ 1499478 w 1499477"/>
                <a:gd name="connsiteY58" fmla="*/ 505625 h 676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</a:cxnLst>
              <a:rect l="l" t="t" r="r" b="b"/>
              <a:pathLst>
                <a:path w="1499477" h="676178">
                  <a:moveTo>
                    <a:pt x="1499478" y="505625"/>
                  </a:moveTo>
                  <a:cubicBezTo>
                    <a:pt x="674765" y="844905"/>
                    <a:pt x="209221" y="574205"/>
                    <a:pt x="199468" y="568414"/>
                  </a:cubicBezTo>
                  <a:cubicBezTo>
                    <a:pt x="199353" y="568376"/>
                    <a:pt x="199315" y="568337"/>
                    <a:pt x="199315" y="568337"/>
                  </a:cubicBezTo>
                  <a:cubicBezTo>
                    <a:pt x="194820" y="565137"/>
                    <a:pt x="190400" y="561899"/>
                    <a:pt x="186095" y="558622"/>
                  </a:cubicBezTo>
                  <a:cubicBezTo>
                    <a:pt x="179580" y="553669"/>
                    <a:pt x="173293" y="548640"/>
                    <a:pt x="167159" y="543458"/>
                  </a:cubicBezTo>
                  <a:cubicBezTo>
                    <a:pt x="163120" y="539991"/>
                    <a:pt x="159120" y="536524"/>
                    <a:pt x="155196" y="532981"/>
                  </a:cubicBezTo>
                  <a:cubicBezTo>
                    <a:pt x="153252" y="531190"/>
                    <a:pt x="151309" y="529437"/>
                    <a:pt x="149404" y="527609"/>
                  </a:cubicBezTo>
                  <a:cubicBezTo>
                    <a:pt x="145594" y="524027"/>
                    <a:pt x="141861" y="520370"/>
                    <a:pt x="138203" y="516674"/>
                  </a:cubicBezTo>
                  <a:cubicBezTo>
                    <a:pt x="122772" y="501129"/>
                    <a:pt x="108790" y="484708"/>
                    <a:pt x="96217" y="467525"/>
                  </a:cubicBezTo>
                  <a:cubicBezTo>
                    <a:pt x="94464" y="465163"/>
                    <a:pt x="92750" y="462762"/>
                    <a:pt x="91073" y="460362"/>
                  </a:cubicBezTo>
                  <a:cubicBezTo>
                    <a:pt x="81320" y="446494"/>
                    <a:pt x="72442" y="432092"/>
                    <a:pt x="64403" y="417271"/>
                  </a:cubicBezTo>
                  <a:cubicBezTo>
                    <a:pt x="61584" y="412051"/>
                    <a:pt x="58841" y="406755"/>
                    <a:pt x="56212" y="401422"/>
                  </a:cubicBezTo>
                  <a:cubicBezTo>
                    <a:pt x="54307" y="397573"/>
                    <a:pt x="52440" y="393687"/>
                    <a:pt x="50687" y="389763"/>
                  </a:cubicBezTo>
                  <a:cubicBezTo>
                    <a:pt x="47906" y="383781"/>
                    <a:pt x="45239" y="377685"/>
                    <a:pt x="42724" y="371551"/>
                  </a:cubicBezTo>
                  <a:cubicBezTo>
                    <a:pt x="36971" y="357492"/>
                    <a:pt x="31828" y="343090"/>
                    <a:pt x="27294" y="328384"/>
                  </a:cubicBezTo>
                  <a:cubicBezTo>
                    <a:pt x="25808" y="323507"/>
                    <a:pt x="24360" y="318592"/>
                    <a:pt x="22989" y="313677"/>
                  </a:cubicBezTo>
                  <a:cubicBezTo>
                    <a:pt x="19521" y="301257"/>
                    <a:pt x="16512" y="288608"/>
                    <a:pt x="13883" y="275806"/>
                  </a:cubicBezTo>
                  <a:cubicBezTo>
                    <a:pt x="12816" y="270662"/>
                    <a:pt x="11825" y="265519"/>
                    <a:pt x="10911" y="260337"/>
                  </a:cubicBezTo>
                  <a:cubicBezTo>
                    <a:pt x="10416" y="257670"/>
                    <a:pt x="9958" y="255041"/>
                    <a:pt x="9539" y="252413"/>
                  </a:cubicBezTo>
                  <a:cubicBezTo>
                    <a:pt x="2567" y="210350"/>
                    <a:pt x="-443" y="166382"/>
                    <a:pt x="52" y="120929"/>
                  </a:cubicBezTo>
                  <a:lnTo>
                    <a:pt x="52" y="120701"/>
                  </a:lnTo>
                  <a:cubicBezTo>
                    <a:pt x="90" y="117805"/>
                    <a:pt x="129" y="114871"/>
                    <a:pt x="205" y="111975"/>
                  </a:cubicBezTo>
                  <a:cubicBezTo>
                    <a:pt x="205" y="111061"/>
                    <a:pt x="243" y="110109"/>
                    <a:pt x="243" y="109194"/>
                  </a:cubicBezTo>
                  <a:cubicBezTo>
                    <a:pt x="319" y="106642"/>
                    <a:pt x="395" y="104089"/>
                    <a:pt x="471" y="101536"/>
                  </a:cubicBezTo>
                  <a:cubicBezTo>
                    <a:pt x="548" y="98298"/>
                    <a:pt x="662" y="95097"/>
                    <a:pt x="814" y="91859"/>
                  </a:cubicBezTo>
                  <a:lnTo>
                    <a:pt x="243435" y="58445"/>
                  </a:lnTo>
                  <a:lnTo>
                    <a:pt x="667641" y="0"/>
                  </a:lnTo>
                  <a:cubicBezTo>
                    <a:pt x="667907" y="1105"/>
                    <a:pt x="668212" y="2210"/>
                    <a:pt x="668555" y="3315"/>
                  </a:cubicBezTo>
                  <a:cubicBezTo>
                    <a:pt x="668936" y="4534"/>
                    <a:pt x="669317" y="5753"/>
                    <a:pt x="669774" y="6972"/>
                  </a:cubicBezTo>
                  <a:cubicBezTo>
                    <a:pt x="670117" y="7963"/>
                    <a:pt x="670498" y="8953"/>
                    <a:pt x="670917" y="9906"/>
                  </a:cubicBezTo>
                  <a:cubicBezTo>
                    <a:pt x="671336" y="10972"/>
                    <a:pt x="671794" y="12039"/>
                    <a:pt x="672289" y="13106"/>
                  </a:cubicBezTo>
                  <a:cubicBezTo>
                    <a:pt x="672784" y="14173"/>
                    <a:pt x="673279" y="15202"/>
                    <a:pt x="673851" y="16230"/>
                  </a:cubicBezTo>
                  <a:cubicBezTo>
                    <a:pt x="674308" y="17183"/>
                    <a:pt x="674841" y="18135"/>
                    <a:pt x="675375" y="19050"/>
                  </a:cubicBezTo>
                  <a:cubicBezTo>
                    <a:pt x="675451" y="19126"/>
                    <a:pt x="675489" y="19202"/>
                    <a:pt x="675527" y="19278"/>
                  </a:cubicBezTo>
                  <a:cubicBezTo>
                    <a:pt x="676099" y="20307"/>
                    <a:pt x="676708" y="21298"/>
                    <a:pt x="677356" y="22250"/>
                  </a:cubicBezTo>
                  <a:cubicBezTo>
                    <a:pt x="677966" y="23241"/>
                    <a:pt x="678613" y="24193"/>
                    <a:pt x="679299" y="25108"/>
                  </a:cubicBezTo>
                  <a:cubicBezTo>
                    <a:pt x="681357" y="27965"/>
                    <a:pt x="683566" y="30670"/>
                    <a:pt x="686005" y="33185"/>
                  </a:cubicBezTo>
                  <a:cubicBezTo>
                    <a:pt x="687643" y="34861"/>
                    <a:pt x="689319" y="36461"/>
                    <a:pt x="691110" y="37986"/>
                  </a:cubicBezTo>
                  <a:cubicBezTo>
                    <a:pt x="691986" y="38786"/>
                    <a:pt x="692901" y="39510"/>
                    <a:pt x="693815" y="40195"/>
                  </a:cubicBezTo>
                  <a:cubicBezTo>
                    <a:pt x="696482" y="42329"/>
                    <a:pt x="699340" y="44234"/>
                    <a:pt x="702312" y="45910"/>
                  </a:cubicBezTo>
                  <a:cubicBezTo>
                    <a:pt x="702464" y="45986"/>
                    <a:pt x="702616" y="46101"/>
                    <a:pt x="702769" y="46177"/>
                  </a:cubicBezTo>
                  <a:cubicBezTo>
                    <a:pt x="703683" y="46710"/>
                    <a:pt x="704674" y="47205"/>
                    <a:pt x="705626" y="47701"/>
                  </a:cubicBezTo>
                  <a:cubicBezTo>
                    <a:pt x="705741" y="47777"/>
                    <a:pt x="705893" y="47815"/>
                    <a:pt x="706007" y="47891"/>
                  </a:cubicBezTo>
                  <a:cubicBezTo>
                    <a:pt x="706998" y="48387"/>
                    <a:pt x="708027" y="48882"/>
                    <a:pt x="709055" y="49301"/>
                  </a:cubicBezTo>
                  <a:cubicBezTo>
                    <a:pt x="710160" y="49796"/>
                    <a:pt x="711265" y="50254"/>
                    <a:pt x="712408" y="50673"/>
                  </a:cubicBezTo>
                  <a:cubicBezTo>
                    <a:pt x="713551" y="51130"/>
                    <a:pt x="714694" y="51511"/>
                    <a:pt x="715837" y="51854"/>
                  </a:cubicBezTo>
                  <a:cubicBezTo>
                    <a:pt x="717933" y="52540"/>
                    <a:pt x="720066" y="53149"/>
                    <a:pt x="722238" y="53606"/>
                  </a:cubicBezTo>
                  <a:cubicBezTo>
                    <a:pt x="722466" y="53683"/>
                    <a:pt x="722733" y="53721"/>
                    <a:pt x="723000" y="53759"/>
                  </a:cubicBezTo>
                  <a:cubicBezTo>
                    <a:pt x="724181" y="54026"/>
                    <a:pt x="725438" y="54254"/>
                    <a:pt x="726657" y="54445"/>
                  </a:cubicBezTo>
                  <a:cubicBezTo>
                    <a:pt x="727915" y="54635"/>
                    <a:pt x="729172" y="54825"/>
                    <a:pt x="730429" y="54940"/>
                  </a:cubicBezTo>
                  <a:cubicBezTo>
                    <a:pt x="733668" y="55283"/>
                    <a:pt x="736983" y="55397"/>
                    <a:pt x="740374" y="55321"/>
                  </a:cubicBezTo>
                  <a:lnTo>
                    <a:pt x="741516" y="55245"/>
                  </a:lnTo>
                  <a:lnTo>
                    <a:pt x="1409867" y="13411"/>
                  </a:lnTo>
                  <a:cubicBezTo>
                    <a:pt x="1408876" y="21260"/>
                    <a:pt x="1408000" y="29070"/>
                    <a:pt x="1407276" y="36766"/>
                  </a:cubicBezTo>
                  <a:cubicBezTo>
                    <a:pt x="1405180" y="57836"/>
                    <a:pt x="1403961" y="78410"/>
                    <a:pt x="1403504" y="98450"/>
                  </a:cubicBezTo>
                  <a:cubicBezTo>
                    <a:pt x="1401256" y="189852"/>
                    <a:pt x="1414286" y="270129"/>
                    <a:pt x="1431431" y="334670"/>
                  </a:cubicBezTo>
                  <a:cubicBezTo>
                    <a:pt x="1438289" y="360502"/>
                    <a:pt x="1445795" y="383819"/>
                    <a:pt x="1453225" y="404355"/>
                  </a:cubicBezTo>
                  <a:cubicBezTo>
                    <a:pt x="1476161" y="467487"/>
                    <a:pt x="1498487" y="504025"/>
                    <a:pt x="1499440" y="505587"/>
                  </a:cubicBezTo>
                  <a:cubicBezTo>
                    <a:pt x="1499478" y="505625"/>
                    <a:pt x="1499478" y="505625"/>
                    <a:pt x="1499478" y="505625"/>
                  </a:cubicBez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50000">
                  <a:srgbClr val="FFC2C2"/>
                </a:gs>
                <a:gs pos="100000">
                  <a:srgbClr val="FF8585"/>
                </a:gs>
              </a:gsLst>
              <a:lin ang="7677432" scaled="1"/>
            </a:gradFill>
            <a:ln w="38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8" name="任意多边形: 形状 627">
              <a:extLst>
                <a:ext uri="{FF2B5EF4-FFF2-40B4-BE49-F238E27FC236}">
                  <a16:creationId xmlns:a16="http://schemas.microsoft.com/office/drawing/2014/main" id="{F1493ED8-0428-47B0-0562-4D8F5DCF736B}"/>
                </a:ext>
              </a:extLst>
            </p:cNvPr>
            <p:cNvSpPr/>
            <p:nvPr/>
          </p:nvSpPr>
          <p:spPr>
            <a:xfrm>
              <a:off x="2226587" y="4074457"/>
              <a:ext cx="1535559" cy="2165502"/>
            </a:xfrm>
            <a:custGeom>
              <a:avLst/>
              <a:gdLst>
                <a:gd name="connsiteX0" fmla="*/ 1499440 w 1535559"/>
                <a:gd name="connsiteY0" fmla="*/ 1994910 h 2165502"/>
                <a:gd name="connsiteX1" fmla="*/ 1499478 w 1535559"/>
                <a:gd name="connsiteY1" fmla="*/ 1994948 h 2165502"/>
                <a:gd name="connsiteX2" fmla="*/ 199468 w 1535559"/>
                <a:gd name="connsiteY2" fmla="*/ 2057737 h 2165502"/>
                <a:gd name="connsiteX3" fmla="*/ 199316 w 1535559"/>
                <a:gd name="connsiteY3" fmla="*/ 2057661 h 2165502"/>
                <a:gd name="connsiteX4" fmla="*/ 186095 w 1535559"/>
                <a:gd name="connsiteY4" fmla="*/ 2047946 h 2165502"/>
                <a:gd name="connsiteX5" fmla="*/ 167159 w 1535559"/>
                <a:gd name="connsiteY5" fmla="*/ 2032781 h 2165502"/>
                <a:gd name="connsiteX6" fmla="*/ 155196 w 1535559"/>
                <a:gd name="connsiteY6" fmla="*/ 2022304 h 2165502"/>
                <a:gd name="connsiteX7" fmla="*/ 149405 w 1535559"/>
                <a:gd name="connsiteY7" fmla="*/ 2016932 h 2165502"/>
                <a:gd name="connsiteX8" fmla="*/ 138203 w 1535559"/>
                <a:gd name="connsiteY8" fmla="*/ 2005997 h 2165502"/>
                <a:gd name="connsiteX9" fmla="*/ 96217 w 1535559"/>
                <a:gd name="connsiteY9" fmla="*/ 1956848 h 2165502"/>
                <a:gd name="connsiteX10" fmla="*/ 91074 w 1535559"/>
                <a:gd name="connsiteY10" fmla="*/ 1949686 h 2165502"/>
                <a:gd name="connsiteX11" fmla="*/ 64404 w 1535559"/>
                <a:gd name="connsiteY11" fmla="*/ 1906594 h 2165502"/>
                <a:gd name="connsiteX12" fmla="*/ 56212 w 1535559"/>
                <a:gd name="connsiteY12" fmla="*/ 1890745 h 2165502"/>
                <a:gd name="connsiteX13" fmla="*/ 50688 w 1535559"/>
                <a:gd name="connsiteY13" fmla="*/ 1879086 h 2165502"/>
                <a:gd name="connsiteX14" fmla="*/ 42725 w 1535559"/>
                <a:gd name="connsiteY14" fmla="*/ 1860874 h 2165502"/>
                <a:gd name="connsiteX15" fmla="*/ 27294 w 1535559"/>
                <a:gd name="connsiteY15" fmla="*/ 1817707 h 2165502"/>
                <a:gd name="connsiteX16" fmla="*/ 22989 w 1535559"/>
                <a:gd name="connsiteY16" fmla="*/ 1803001 h 2165502"/>
                <a:gd name="connsiteX17" fmla="*/ 13883 w 1535559"/>
                <a:gd name="connsiteY17" fmla="*/ 1765129 h 2165502"/>
                <a:gd name="connsiteX18" fmla="*/ 10911 w 1535559"/>
                <a:gd name="connsiteY18" fmla="*/ 1749661 h 2165502"/>
                <a:gd name="connsiteX19" fmla="*/ 9540 w 1535559"/>
                <a:gd name="connsiteY19" fmla="*/ 1741736 h 2165502"/>
                <a:gd name="connsiteX20" fmla="*/ 53 w 1535559"/>
                <a:gd name="connsiteY20" fmla="*/ 1610253 h 2165502"/>
                <a:gd name="connsiteX21" fmla="*/ 53 w 1535559"/>
                <a:gd name="connsiteY21" fmla="*/ 1610024 h 2165502"/>
                <a:gd name="connsiteX22" fmla="*/ 205 w 1535559"/>
                <a:gd name="connsiteY22" fmla="*/ 1601299 h 2165502"/>
                <a:gd name="connsiteX23" fmla="*/ 243 w 1535559"/>
                <a:gd name="connsiteY23" fmla="*/ 1598518 h 2165502"/>
                <a:gd name="connsiteX24" fmla="*/ 472 w 1535559"/>
                <a:gd name="connsiteY24" fmla="*/ 1590860 h 2165502"/>
                <a:gd name="connsiteX25" fmla="*/ 815 w 1535559"/>
                <a:gd name="connsiteY25" fmla="*/ 1581182 h 2165502"/>
                <a:gd name="connsiteX26" fmla="*/ 611291 w 1535559"/>
                <a:gd name="connsiteY26" fmla="*/ 161919 h 2165502"/>
                <a:gd name="connsiteX27" fmla="*/ 1023114 w 1535559"/>
                <a:gd name="connsiteY27" fmla="*/ 26626 h 2165502"/>
                <a:gd name="connsiteX28" fmla="*/ 243436 w 1535559"/>
                <a:gd name="connsiteY28" fmla="*/ 1547769 h 2165502"/>
                <a:gd name="connsiteX29" fmla="*/ 395226 w 1535559"/>
                <a:gd name="connsiteY29" fmla="*/ 1858817 h 2165502"/>
                <a:gd name="connsiteX30" fmla="*/ 1411696 w 1535559"/>
                <a:gd name="connsiteY30" fmla="*/ 1830394 h 2165502"/>
                <a:gd name="connsiteX31" fmla="*/ 1431432 w 1535559"/>
                <a:gd name="connsiteY31" fmla="*/ 1823994 h 2165502"/>
                <a:gd name="connsiteX32" fmla="*/ 1453225 w 1535559"/>
                <a:gd name="connsiteY32" fmla="*/ 1893678 h 2165502"/>
                <a:gd name="connsiteX33" fmla="*/ 1535559 w 1535559"/>
                <a:gd name="connsiteY33" fmla="*/ 1980356 h 2165502"/>
                <a:gd name="connsiteX34" fmla="*/ 1499440 w 1535559"/>
                <a:gd name="connsiteY34" fmla="*/ 1994910 h 2165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535559" h="2165502">
                  <a:moveTo>
                    <a:pt x="1499440" y="1994910"/>
                  </a:moveTo>
                  <a:cubicBezTo>
                    <a:pt x="1499478" y="1994948"/>
                    <a:pt x="1499478" y="1994948"/>
                    <a:pt x="1499478" y="1994948"/>
                  </a:cubicBezTo>
                  <a:cubicBezTo>
                    <a:pt x="674766" y="2334229"/>
                    <a:pt x="209222" y="2063528"/>
                    <a:pt x="199468" y="2057737"/>
                  </a:cubicBezTo>
                  <a:cubicBezTo>
                    <a:pt x="199354" y="2057699"/>
                    <a:pt x="199316" y="2057661"/>
                    <a:pt x="199316" y="2057661"/>
                  </a:cubicBezTo>
                  <a:cubicBezTo>
                    <a:pt x="194820" y="2054461"/>
                    <a:pt x="190400" y="2051222"/>
                    <a:pt x="186095" y="2047946"/>
                  </a:cubicBezTo>
                  <a:cubicBezTo>
                    <a:pt x="179580" y="2042992"/>
                    <a:pt x="173294" y="2037963"/>
                    <a:pt x="167159" y="2032781"/>
                  </a:cubicBezTo>
                  <a:cubicBezTo>
                    <a:pt x="163121" y="2029315"/>
                    <a:pt x="159120" y="2025847"/>
                    <a:pt x="155196" y="2022304"/>
                  </a:cubicBezTo>
                  <a:cubicBezTo>
                    <a:pt x="153253" y="2020513"/>
                    <a:pt x="151310" y="2018761"/>
                    <a:pt x="149405" y="2016932"/>
                  </a:cubicBezTo>
                  <a:cubicBezTo>
                    <a:pt x="145595" y="2013351"/>
                    <a:pt x="141861" y="2009693"/>
                    <a:pt x="138203" y="2005997"/>
                  </a:cubicBezTo>
                  <a:cubicBezTo>
                    <a:pt x="122773" y="1990452"/>
                    <a:pt x="108790" y="1974032"/>
                    <a:pt x="96217" y="1956848"/>
                  </a:cubicBezTo>
                  <a:cubicBezTo>
                    <a:pt x="94465" y="1954486"/>
                    <a:pt x="92750" y="1952086"/>
                    <a:pt x="91074" y="1949686"/>
                  </a:cubicBezTo>
                  <a:cubicBezTo>
                    <a:pt x="81320" y="1935817"/>
                    <a:pt x="72443" y="1921415"/>
                    <a:pt x="64404" y="1906594"/>
                  </a:cubicBezTo>
                  <a:cubicBezTo>
                    <a:pt x="61584" y="1901375"/>
                    <a:pt x="58841" y="1896079"/>
                    <a:pt x="56212" y="1890745"/>
                  </a:cubicBezTo>
                  <a:cubicBezTo>
                    <a:pt x="54307" y="1886897"/>
                    <a:pt x="52440" y="1883011"/>
                    <a:pt x="50688" y="1879086"/>
                  </a:cubicBezTo>
                  <a:cubicBezTo>
                    <a:pt x="47906" y="1873105"/>
                    <a:pt x="45239" y="1867008"/>
                    <a:pt x="42725" y="1860874"/>
                  </a:cubicBezTo>
                  <a:cubicBezTo>
                    <a:pt x="36972" y="1846816"/>
                    <a:pt x="31828" y="1832414"/>
                    <a:pt x="27294" y="1817707"/>
                  </a:cubicBezTo>
                  <a:cubicBezTo>
                    <a:pt x="25808" y="1812830"/>
                    <a:pt x="24361" y="1807916"/>
                    <a:pt x="22989" y="1803001"/>
                  </a:cubicBezTo>
                  <a:cubicBezTo>
                    <a:pt x="19522" y="1790580"/>
                    <a:pt x="16512" y="1777931"/>
                    <a:pt x="13883" y="1765129"/>
                  </a:cubicBezTo>
                  <a:cubicBezTo>
                    <a:pt x="12816" y="1759986"/>
                    <a:pt x="11826" y="1754842"/>
                    <a:pt x="10911" y="1749661"/>
                  </a:cubicBezTo>
                  <a:cubicBezTo>
                    <a:pt x="10416" y="1746993"/>
                    <a:pt x="9959" y="1744365"/>
                    <a:pt x="9540" y="1741736"/>
                  </a:cubicBezTo>
                  <a:cubicBezTo>
                    <a:pt x="2529" y="1699712"/>
                    <a:pt x="-442" y="1655706"/>
                    <a:pt x="53" y="1610253"/>
                  </a:cubicBezTo>
                  <a:lnTo>
                    <a:pt x="53" y="1610024"/>
                  </a:lnTo>
                  <a:cubicBezTo>
                    <a:pt x="91" y="1607128"/>
                    <a:pt x="129" y="1604195"/>
                    <a:pt x="205" y="1601299"/>
                  </a:cubicBezTo>
                  <a:cubicBezTo>
                    <a:pt x="205" y="1600385"/>
                    <a:pt x="243" y="1599432"/>
                    <a:pt x="243" y="1598518"/>
                  </a:cubicBezTo>
                  <a:cubicBezTo>
                    <a:pt x="320" y="1595965"/>
                    <a:pt x="396" y="1593412"/>
                    <a:pt x="472" y="1590860"/>
                  </a:cubicBezTo>
                  <a:cubicBezTo>
                    <a:pt x="548" y="1587621"/>
                    <a:pt x="662" y="1584421"/>
                    <a:pt x="815" y="1581182"/>
                  </a:cubicBezTo>
                  <a:cubicBezTo>
                    <a:pt x="25618" y="985527"/>
                    <a:pt x="611291" y="161919"/>
                    <a:pt x="611291" y="161919"/>
                  </a:cubicBezTo>
                  <a:cubicBezTo>
                    <a:pt x="783732" y="-22409"/>
                    <a:pt x="925540" y="-20008"/>
                    <a:pt x="1023114" y="26626"/>
                  </a:cubicBezTo>
                  <a:cubicBezTo>
                    <a:pt x="894374" y="186761"/>
                    <a:pt x="235473" y="1031666"/>
                    <a:pt x="243436" y="1547769"/>
                  </a:cubicBezTo>
                  <a:cubicBezTo>
                    <a:pt x="245417" y="1677690"/>
                    <a:pt x="289651" y="1786732"/>
                    <a:pt x="395226" y="1858817"/>
                  </a:cubicBezTo>
                  <a:cubicBezTo>
                    <a:pt x="395226" y="1858817"/>
                    <a:pt x="623064" y="2083912"/>
                    <a:pt x="1411696" y="1830394"/>
                  </a:cubicBezTo>
                  <a:cubicBezTo>
                    <a:pt x="1418249" y="1828299"/>
                    <a:pt x="1424802" y="1826165"/>
                    <a:pt x="1431432" y="1823994"/>
                  </a:cubicBezTo>
                  <a:cubicBezTo>
                    <a:pt x="1438290" y="1849826"/>
                    <a:pt x="1445796" y="1873143"/>
                    <a:pt x="1453225" y="1893678"/>
                  </a:cubicBezTo>
                  <a:cubicBezTo>
                    <a:pt x="1494144" y="1946752"/>
                    <a:pt x="1535559" y="1980356"/>
                    <a:pt x="1535559" y="1980356"/>
                  </a:cubicBezTo>
                  <a:cubicBezTo>
                    <a:pt x="1523443" y="1985347"/>
                    <a:pt x="1511404" y="1990186"/>
                    <a:pt x="1499440" y="1994910"/>
                  </a:cubicBez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50000">
                  <a:srgbClr val="FFC2C2"/>
                </a:gs>
                <a:gs pos="100000">
                  <a:srgbClr val="FF8585"/>
                </a:gs>
              </a:gsLst>
              <a:lin ang="9672282" scaled="1"/>
            </a:gradFill>
            <a:ln w="38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629" name="图形 7">
              <a:extLst>
                <a:ext uri="{FF2B5EF4-FFF2-40B4-BE49-F238E27FC236}">
                  <a16:creationId xmlns:a16="http://schemas.microsoft.com/office/drawing/2014/main" id="{1BEAC2C6-333D-8E9D-860B-29EF5FF27EC4}"/>
                </a:ext>
              </a:extLst>
            </p:cNvPr>
            <p:cNvGrpSpPr/>
            <p:nvPr/>
          </p:nvGrpSpPr>
          <p:grpSpPr>
            <a:xfrm>
              <a:off x="3349371" y="3953146"/>
              <a:ext cx="757694" cy="427286"/>
              <a:chOff x="3349371" y="3953146"/>
              <a:chExt cx="757694" cy="427286"/>
            </a:xfrm>
          </p:grpSpPr>
          <p:sp>
            <p:nvSpPr>
              <p:cNvPr id="630" name="任意多边形: 形状 629">
                <a:extLst>
                  <a:ext uri="{FF2B5EF4-FFF2-40B4-BE49-F238E27FC236}">
                    <a16:creationId xmlns:a16="http://schemas.microsoft.com/office/drawing/2014/main" id="{3D917773-CB24-EDAB-F03D-E69155291849}"/>
                  </a:ext>
                </a:extLst>
              </p:cNvPr>
              <p:cNvSpPr/>
              <p:nvPr/>
            </p:nvSpPr>
            <p:spPr>
              <a:xfrm>
                <a:off x="3349371" y="3953146"/>
                <a:ext cx="499757" cy="427286"/>
              </a:xfrm>
              <a:custGeom>
                <a:avLst/>
                <a:gdLst>
                  <a:gd name="connsiteX0" fmla="*/ 129426 w 499757"/>
                  <a:gd name="connsiteY0" fmla="*/ 1100 h 427286"/>
                  <a:gd name="connsiteX1" fmla="*/ 499758 w 499757"/>
                  <a:gd name="connsiteY1" fmla="*/ 227642 h 427286"/>
                  <a:gd name="connsiteX2" fmla="*/ 408775 w 499757"/>
                  <a:gd name="connsiteY2" fmla="*/ 427286 h 427286"/>
                  <a:gd name="connsiteX3" fmla="*/ 0 w 499757"/>
                  <a:gd name="connsiteY3" fmla="*/ 69565 h 427286"/>
                  <a:gd name="connsiteX4" fmla="*/ 129426 w 499757"/>
                  <a:gd name="connsiteY4" fmla="*/ 1100 h 4272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9757" h="427286">
                    <a:moveTo>
                      <a:pt x="129426" y="1100"/>
                    </a:moveTo>
                    <a:cubicBezTo>
                      <a:pt x="129426" y="1100"/>
                      <a:pt x="384658" y="65984"/>
                      <a:pt x="499758" y="227642"/>
                    </a:cubicBezTo>
                    <a:cubicBezTo>
                      <a:pt x="499758" y="227642"/>
                      <a:pt x="400050" y="271724"/>
                      <a:pt x="408775" y="427286"/>
                    </a:cubicBezTo>
                    <a:cubicBezTo>
                      <a:pt x="408775" y="427286"/>
                      <a:pt x="205321" y="148052"/>
                      <a:pt x="0" y="69565"/>
                    </a:cubicBezTo>
                    <a:cubicBezTo>
                      <a:pt x="0" y="69527"/>
                      <a:pt x="51968" y="-10216"/>
                      <a:pt x="129426" y="1100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/>
                  </a:gs>
                  <a:gs pos="50000">
                    <a:srgbClr val="FFC2C2"/>
                  </a:gs>
                  <a:gs pos="100000">
                    <a:srgbClr val="FF8585"/>
                  </a:gs>
                </a:gsLst>
                <a:lin ang="5306268" scaled="1"/>
              </a:gra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31" name="任意多边形: 形状 630">
                <a:extLst>
                  <a:ext uri="{FF2B5EF4-FFF2-40B4-BE49-F238E27FC236}">
                    <a16:creationId xmlns:a16="http://schemas.microsoft.com/office/drawing/2014/main" id="{83F601FC-11B3-99FD-915F-06C8D73246C0}"/>
                  </a:ext>
                </a:extLst>
              </p:cNvPr>
              <p:cNvSpPr/>
              <p:nvPr/>
            </p:nvSpPr>
            <p:spPr>
              <a:xfrm>
                <a:off x="3910698" y="4003865"/>
                <a:ext cx="196367" cy="343878"/>
              </a:xfrm>
              <a:custGeom>
                <a:avLst/>
                <a:gdLst>
                  <a:gd name="connsiteX0" fmla="*/ 94717 w 196367"/>
                  <a:gd name="connsiteY0" fmla="*/ 12408 h 343878"/>
                  <a:gd name="connsiteX1" fmla="*/ 196367 w 196367"/>
                  <a:gd name="connsiteY1" fmla="*/ 32411 h 343878"/>
                  <a:gd name="connsiteX2" fmla="*/ 147333 w 196367"/>
                  <a:gd name="connsiteY2" fmla="*/ 343878 h 343878"/>
                  <a:gd name="connsiteX3" fmla="*/ 0 w 196367"/>
                  <a:gd name="connsiteY3" fmla="*/ 171933 h 343878"/>
                  <a:gd name="connsiteX4" fmla="*/ 94717 w 196367"/>
                  <a:gd name="connsiteY4" fmla="*/ 12408 h 3438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6367" h="343878">
                    <a:moveTo>
                      <a:pt x="94717" y="12408"/>
                    </a:moveTo>
                    <a:cubicBezTo>
                      <a:pt x="94717" y="12408"/>
                      <a:pt x="157658" y="-26035"/>
                      <a:pt x="196367" y="32411"/>
                    </a:cubicBezTo>
                    <a:cubicBezTo>
                      <a:pt x="196367" y="32411"/>
                      <a:pt x="109385" y="103848"/>
                      <a:pt x="147333" y="343878"/>
                    </a:cubicBezTo>
                    <a:cubicBezTo>
                      <a:pt x="147333" y="343878"/>
                      <a:pt x="111023" y="201613"/>
                      <a:pt x="0" y="171933"/>
                    </a:cubicBezTo>
                    <a:cubicBezTo>
                      <a:pt x="0" y="171933"/>
                      <a:pt x="51435" y="53251"/>
                      <a:pt x="94717" y="12408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/>
                  </a:gs>
                  <a:gs pos="50000">
                    <a:srgbClr val="FFC2C2"/>
                  </a:gs>
                  <a:gs pos="100000">
                    <a:srgbClr val="FF8585"/>
                  </a:gs>
                </a:gsLst>
                <a:lin ang="5306267" scaled="1"/>
              </a:gra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632" name="图形 7">
              <a:extLst>
                <a:ext uri="{FF2B5EF4-FFF2-40B4-BE49-F238E27FC236}">
                  <a16:creationId xmlns:a16="http://schemas.microsoft.com/office/drawing/2014/main" id="{2158B654-CFAA-FDE2-9D0A-B30E98AB928A}"/>
                </a:ext>
              </a:extLst>
            </p:cNvPr>
            <p:cNvGrpSpPr/>
            <p:nvPr/>
          </p:nvGrpSpPr>
          <p:grpSpPr>
            <a:xfrm>
              <a:off x="5861951" y="4989042"/>
              <a:ext cx="137160" cy="137160"/>
              <a:chOff x="5861951" y="4989042"/>
              <a:chExt cx="137160" cy="137160"/>
            </a:xfrm>
          </p:grpSpPr>
          <p:sp>
            <p:nvSpPr>
              <p:cNvPr id="633" name="任意多边形: 形状 632">
                <a:extLst>
                  <a:ext uri="{FF2B5EF4-FFF2-40B4-BE49-F238E27FC236}">
                    <a16:creationId xmlns:a16="http://schemas.microsoft.com/office/drawing/2014/main" id="{6CA0D629-BB6F-2123-BEDC-B94B1D3EC3C9}"/>
                  </a:ext>
                </a:extLst>
              </p:cNvPr>
              <p:cNvSpPr/>
              <p:nvPr/>
            </p:nvSpPr>
            <p:spPr>
              <a:xfrm>
                <a:off x="5861951" y="4989042"/>
                <a:ext cx="137160" cy="137160"/>
              </a:xfrm>
              <a:custGeom>
                <a:avLst/>
                <a:gdLst>
                  <a:gd name="connsiteX0" fmla="*/ 137160 w 137160"/>
                  <a:gd name="connsiteY0" fmla="*/ 68580 h 137160"/>
                  <a:gd name="connsiteX1" fmla="*/ 68580 w 137160"/>
                  <a:gd name="connsiteY1" fmla="*/ 137160 h 137160"/>
                  <a:gd name="connsiteX2" fmla="*/ 0 w 137160"/>
                  <a:gd name="connsiteY2" fmla="*/ 68580 h 137160"/>
                  <a:gd name="connsiteX3" fmla="*/ 68580 w 137160"/>
                  <a:gd name="connsiteY3" fmla="*/ 0 h 137160"/>
                  <a:gd name="connsiteX4" fmla="*/ 137160 w 137160"/>
                  <a:gd name="connsiteY4" fmla="*/ 68580 h 1371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7160" h="137160">
                    <a:moveTo>
                      <a:pt x="137160" y="68580"/>
                    </a:moveTo>
                    <a:cubicBezTo>
                      <a:pt x="137160" y="106456"/>
                      <a:pt x="106456" y="137160"/>
                      <a:pt x="68580" y="137160"/>
                    </a:cubicBezTo>
                    <a:cubicBezTo>
                      <a:pt x="30704" y="137160"/>
                      <a:pt x="0" y="106456"/>
                      <a:pt x="0" y="68580"/>
                    </a:cubicBezTo>
                    <a:cubicBezTo>
                      <a:pt x="0" y="30704"/>
                      <a:pt x="30704" y="0"/>
                      <a:pt x="68580" y="0"/>
                    </a:cubicBezTo>
                    <a:cubicBezTo>
                      <a:pt x="106456" y="0"/>
                      <a:pt x="137160" y="30704"/>
                      <a:pt x="137160" y="68580"/>
                    </a:cubicBezTo>
                    <a:close/>
                  </a:path>
                </a:pathLst>
              </a:custGeom>
              <a:gradFill>
                <a:gsLst>
                  <a:gs pos="2410">
                    <a:srgbClr val="C9363D"/>
                  </a:gs>
                  <a:gs pos="99470">
                    <a:srgbClr val="FF8589"/>
                  </a:gs>
                </a:gsLst>
                <a:lin ang="10173127" scaled="1"/>
              </a:gra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634" name="图形 7">
                <a:extLst>
                  <a:ext uri="{FF2B5EF4-FFF2-40B4-BE49-F238E27FC236}">
                    <a16:creationId xmlns:a16="http://schemas.microsoft.com/office/drawing/2014/main" id="{0B71603A-F528-25ED-E466-41416EFD2A75}"/>
                  </a:ext>
                </a:extLst>
              </p:cNvPr>
              <p:cNvGrpSpPr/>
              <p:nvPr/>
            </p:nvGrpSpPr>
            <p:grpSpPr>
              <a:xfrm>
                <a:off x="5896105" y="5025329"/>
                <a:ext cx="70849" cy="66376"/>
                <a:chOff x="5896105" y="5025329"/>
                <a:chExt cx="70849" cy="66376"/>
              </a:xfrm>
            </p:grpSpPr>
            <p:sp>
              <p:nvSpPr>
                <p:cNvPr id="635" name="任意多边形: 形状 634">
                  <a:extLst>
                    <a:ext uri="{FF2B5EF4-FFF2-40B4-BE49-F238E27FC236}">
                      <a16:creationId xmlns:a16="http://schemas.microsoft.com/office/drawing/2014/main" id="{E069205C-E7B3-55AE-D172-7C2976BFF72B}"/>
                    </a:ext>
                  </a:extLst>
                </p:cNvPr>
                <p:cNvSpPr/>
                <p:nvPr/>
              </p:nvSpPr>
              <p:spPr>
                <a:xfrm>
                  <a:off x="5896105" y="5025329"/>
                  <a:ext cx="31019" cy="31019"/>
                </a:xfrm>
                <a:custGeom>
                  <a:avLst/>
                  <a:gdLst>
                    <a:gd name="connsiteX0" fmla="*/ 27112 w 31019"/>
                    <a:gd name="connsiteY0" fmla="*/ 25816 h 31019"/>
                    <a:gd name="connsiteX1" fmla="*/ 5204 w 31019"/>
                    <a:gd name="connsiteY1" fmla="*/ 27111 h 31019"/>
                    <a:gd name="connsiteX2" fmla="*/ 3909 w 31019"/>
                    <a:gd name="connsiteY2" fmla="*/ 5204 h 31019"/>
                    <a:gd name="connsiteX3" fmla="*/ 25816 w 31019"/>
                    <a:gd name="connsiteY3" fmla="*/ 3908 h 31019"/>
                    <a:gd name="connsiteX4" fmla="*/ 27112 w 31019"/>
                    <a:gd name="connsiteY4" fmla="*/ 25816 h 310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1019" h="31019">
                      <a:moveTo>
                        <a:pt x="27112" y="25816"/>
                      </a:moveTo>
                      <a:cubicBezTo>
                        <a:pt x="21435" y="32216"/>
                        <a:pt x="11605" y="32788"/>
                        <a:pt x="5204" y="27111"/>
                      </a:cubicBezTo>
                      <a:cubicBezTo>
                        <a:pt x="-1197" y="21434"/>
                        <a:pt x="-1769" y="11605"/>
                        <a:pt x="3909" y="5204"/>
                      </a:cubicBezTo>
                      <a:cubicBezTo>
                        <a:pt x="9586" y="-1197"/>
                        <a:pt x="19415" y="-1768"/>
                        <a:pt x="25816" y="3908"/>
                      </a:cubicBezTo>
                      <a:cubicBezTo>
                        <a:pt x="32217" y="9585"/>
                        <a:pt x="32788" y="19415"/>
                        <a:pt x="27112" y="25816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FFFFFF"/>
                    </a:gs>
                    <a:gs pos="50000">
                      <a:srgbClr val="FFC2C2"/>
                    </a:gs>
                    <a:gs pos="100000">
                      <a:srgbClr val="FF8585"/>
                    </a:gs>
                  </a:gsLst>
                  <a:lin ang="10173136" scaled="1"/>
                </a:gra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36" name="任意多边形: 形状 635">
                  <a:extLst>
                    <a:ext uri="{FF2B5EF4-FFF2-40B4-BE49-F238E27FC236}">
                      <a16:creationId xmlns:a16="http://schemas.microsoft.com/office/drawing/2014/main" id="{74644E02-64F2-13EE-C7C2-58466FEB446D}"/>
                    </a:ext>
                  </a:extLst>
                </p:cNvPr>
                <p:cNvSpPr/>
                <p:nvPr/>
              </p:nvSpPr>
              <p:spPr>
                <a:xfrm>
                  <a:off x="5935919" y="5060686"/>
                  <a:ext cx="31034" cy="31019"/>
                </a:xfrm>
                <a:custGeom>
                  <a:avLst/>
                  <a:gdLst>
                    <a:gd name="connsiteX0" fmla="*/ 27111 w 31034"/>
                    <a:gd name="connsiteY0" fmla="*/ 25816 h 31019"/>
                    <a:gd name="connsiteX1" fmla="*/ 5204 w 31034"/>
                    <a:gd name="connsiteY1" fmla="*/ 27111 h 31019"/>
                    <a:gd name="connsiteX2" fmla="*/ 3908 w 31034"/>
                    <a:gd name="connsiteY2" fmla="*/ 5204 h 31019"/>
                    <a:gd name="connsiteX3" fmla="*/ 25816 w 31034"/>
                    <a:gd name="connsiteY3" fmla="*/ 3909 h 31019"/>
                    <a:gd name="connsiteX4" fmla="*/ 27111 w 31034"/>
                    <a:gd name="connsiteY4" fmla="*/ 25816 h 310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1034" h="31019">
                      <a:moveTo>
                        <a:pt x="27111" y="25816"/>
                      </a:moveTo>
                      <a:cubicBezTo>
                        <a:pt x="21434" y="32217"/>
                        <a:pt x="11605" y="32788"/>
                        <a:pt x="5204" y="27111"/>
                      </a:cubicBezTo>
                      <a:cubicBezTo>
                        <a:pt x="-1197" y="21434"/>
                        <a:pt x="-1768" y="11605"/>
                        <a:pt x="3908" y="5204"/>
                      </a:cubicBezTo>
                      <a:cubicBezTo>
                        <a:pt x="9585" y="-1197"/>
                        <a:pt x="19415" y="-1768"/>
                        <a:pt x="25816" y="3909"/>
                      </a:cubicBezTo>
                      <a:cubicBezTo>
                        <a:pt x="32216" y="9585"/>
                        <a:pt x="32826" y="19415"/>
                        <a:pt x="27111" y="25816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FFFFFF"/>
                    </a:gs>
                    <a:gs pos="50000">
                      <a:srgbClr val="FFC2C2"/>
                    </a:gs>
                    <a:gs pos="100000">
                      <a:srgbClr val="FF8585"/>
                    </a:gs>
                  </a:gsLst>
                  <a:lin ang="10173139" scaled="1"/>
                </a:gra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637" name="图形 7">
              <a:extLst>
                <a:ext uri="{FF2B5EF4-FFF2-40B4-BE49-F238E27FC236}">
                  <a16:creationId xmlns:a16="http://schemas.microsoft.com/office/drawing/2014/main" id="{F8B54ED4-3316-717B-CA4E-703C2A72F487}"/>
                </a:ext>
              </a:extLst>
            </p:cNvPr>
            <p:cNvGrpSpPr/>
            <p:nvPr/>
          </p:nvGrpSpPr>
          <p:grpSpPr>
            <a:xfrm>
              <a:off x="3445383" y="5901880"/>
              <a:ext cx="137160" cy="137160"/>
              <a:chOff x="3445383" y="5901880"/>
              <a:chExt cx="137160" cy="137160"/>
            </a:xfrm>
          </p:grpSpPr>
          <p:sp>
            <p:nvSpPr>
              <p:cNvPr id="638" name="任意多边形: 形状 637">
                <a:extLst>
                  <a:ext uri="{FF2B5EF4-FFF2-40B4-BE49-F238E27FC236}">
                    <a16:creationId xmlns:a16="http://schemas.microsoft.com/office/drawing/2014/main" id="{9E991F13-E115-8A3D-02CC-6426D3AB7963}"/>
                  </a:ext>
                </a:extLst>
              </p:cNvPr>
              <p:cNvSpPr/>
              <p:nvPr/>
            </p:nvSpPr>
            <p:spPr>
              <a:xfrm>
                <a:off x="3445383" y="5901880"/>
                <a:ext cx="137160" cy="137160"/>
              </a:xfrm>
              <a:custGeom>
                <a:avLst/>
                <a:gdLst>
                  <a:gd name="connsiteX0" fmla="*/ 137160 w 137160"/>
                  <a:gd name="connsiteY0" fmla="*/ 68580 h 137160"/>
                  <a:gd name="connsiteX1" fmla="*/ 68580 w 137160"/>
                  <a:gd name="connsiteY1" fmla="*/ 137160 h 137160"/>
                  <a:gd name="connsiteX2" fmla="*/ 0 w 137160"/>
                  <a:gd name="connsiteY2" fmla="*/ 68580 h 137160"/>
                  <a:gd name="connsiteX3" fmla="*/ 68580 w 137160"/>
                  <a:gd name="connsiteY3" fmla="*/ 0 h 137160"/>
                  <a:gd name="connsiteX4" fmla="*/ 137160 w 137160"/>
                  <a:gd name="connsiteY4" fmla="*/ 68580 h 1371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7160" h="137160">
                    <a:moveTo>
                      <a:pt x="137160" y="68580"/>
                    </a:moveTo>
                    <a:cubicBezTo>
                      <a:pt x="137160" y="106456"/>
                      <a:pt x="106456" y="137160"/>
                      <a:pt x="68580" y="137160"/>
                    </a:cubicBezTo>
                    <a:cubicBezTo>
                      <a:pt x="30704" y="137160"/>
                      <a:pt x="0" y="106456"/>
                      <a:pt x="0" y="68580"/>
                    </a:cubicBezTo>
                    <a:cubicBezTo>
                      <a:pt x="0" y="30704"/>
                      <a:pt x="30704" y="0"/>
                      <a:pt x="68580" y="0"/>
                    </a:cubicBezTo>
                    <a:cubicBezTo>
                      <a:pt x="106456" y="0"/>
                      <a:pt x="137160" y="30704"/>
                      <a:pt x="137160" y="68580"/>
                    </a:cubicBezTo>
                    <a:close/>
                  </a:path>
                </a:pathLst>
              </a:custGeom>
              <a:gradFill>
                <a:gsLst>
                  <a:gs pos="2410">
                    <a:srgbClr val="C9363D"/>
                  </a:gs>
                  <a:gs pos="99470">
                    <a:srgbClr val="FF8589"/>
                  </a:gs>
                </a:gsLst>
                <a:lin ang="10173130" scaled="1"/>
              </a:gra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639" name="图形 7">
                <a:extLst>
                  <a:ext uri="{FF2B5EF4-FFF2-40B4-BE49-F238E27FC236}">
                    <a16:creationId xmlns:a16="http://schemas.microsoft.com/office/drawing/2014/main" id="{9980B992-BFED-CA5D-62EE-77D2BC3EE7F4}"/>
                  </a:ext>
                </a:extLst>
              </p:cNvPr>
              <p:cNvGrpSpPr/>
              <p:nvPr/>
            </p:nvGrpSpPr>
            <p:grpSpPr>
              <a:xfrm>
                <a:off x="3479536" y="5938129"/>
                <a:ext cx="70849" cy="66376"/>
                <a:chOff x="3479536" y="5938129"/>
                <a:chExt cx="70849" cy="66376"/>
              </a:xfrm>
            </p:grpSpPr>
            <p:sp>
              <p:nvSpPr>
                <p:cNvPr id="640" name="任意多边形: 形状 639">
                  <a:extLst>
                    <a:ext uri="{FF2B5EF4-FFF2-40B4-BE49-F238E27FC236}">
                      <a16:creationId xmlns:a16="http://schemas.microsoft.com/office/drawing/2014/main" id="{A9FC5D5D-6223-DAF6-0AE5-BFCE7905B7A7}"/>
                    </a:ext>
                  </a:extLst>
                </p:cNvPr>
                <p:cNvSpPr/>
                <p:nvPr/>
              </p:nvSpPr>
              <p:spPr>
                <a:xfrm>
                  <a:off x="3479536" y="5938129"/>
                  <a:ext cx="31019" cy="31019"/>
                </a:xfrm>
                <a:custGeom>
                  <a:avLst/>
                  <a:gdLst>
                    <a:gd name="connsiteX0" fmla="*/ 27111 w 31019"/>
                    <a:gd name="connsiteY0" fmla="*/ 25816 h 31019"/>
                    <a:gd name="connsiteX1" fmla="*/ 5204 w 31019"/>
                    <a:gd name="connsiteY1" fmla="*/ 27112 h 31019"/>
                    <a:gd name="connsiteX2" fmla="*/ 3908 w 31019"/>
                    <a:gd name="connsiteY2" fmla="*/ 5204 h 31019"/>
                    <a:gd name="connsiteX3" fmla="*/ 25816 w 31019"/>
                    <a:gd name="connsiteY3" fmla="*/ 3908 h 31019"/>
                    <a:gd name="connsiteX4" fmla="*/ 27111 w 31019"/>
                    <a:gd name="connsiteY4" fmla="*/ 25816 h 310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1019" h="31019">
                      <a:moveTo>
                        <a:pt x="27111" y="25816"/>
                      </a:moveTo>
                      <a:cubicBezTo>
                        <a:pt x="21435" y="32217"/>
                        <a:pt x="11605" y="32788"/>
                        <a:pt x="5204" y="27112"/>
                      </a:cubicBezTo>
                      <a:cubicBezTo>
                        <a:pt x="-1197" y="21434"/>
                        <a:pt x="-1768" y="11605"/>
                        <a:pt x="3908" y="5204"/>
                      </a:cubicBezTo>
                      <a:cubicBezTo>
                        <a:pt x="9585" y="-1197"/>
                        <a:pt x="19415" y="-1768"/>
                        <a:pt x="25816" y="3908"/>
                      </a:cubicBezTo>
                      <a:cubicBezTo>
                        <a:pt x="32217" y="9623"/>
                        <a:pt x="32788" y="19415"/>
                        <a:pt x="27111" y="25816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FFFFFF"/>
                    </a:gs>
                    <a:gs pos="50000">
                      <a:srgbClr val="FFC2C2"/>
                    </a:gs>
                    <a:gs pos="100000">
                      <a:srgbClr val="FF8585"/>
                    </a:gs>
                  </a:gsLst>
                  <a:lin ang="10173167" scaled="1"/>
                </a:gra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41" name="任意多边形: 形状 640">
                  <a:extLst>
                    <a:ext uri="{FF2B5EF4-FFF2-40B4-BE49-F238E27FC236}">
                      <a16:creationId xmlns:a16="http://schemas.microsoft.com/office/drawing/2014/main" id="{8CFB1BD2-9C59-7600-1361-91224CE0EEAA}"/>
                    </a:ext>
                  </a:extLst>
                </p:cNvPr>
                <p:cNvSpPr/>
                <p:nvPr/>
              </p:nvSpPr>
              <p:spPr>
                <a:xfrm>
                  <a:off x="3519350" y="5973486"/>
                  <a:ext cx="31035" cy="31019"/>
                </a:xfrm>
                <a:custGeom>
                  <a:avLst/>
                  <a:gdLst>
                    <a:gd name="connsiteX0" fmla="*/ 27111 w 31035"/>
                    <a:gd name="connsiteY0" fmla="*/ 25816 h 31019"/>
                    <a:gd name="connsiteX1" fmla="*/ 5204 w 31035"/>
                    <a:gd name="connsiteY1" fmla="*/ 27111 h 31019"/>
                    <a:gd name="connsiteX2" fmla="*/ 3908 w 31035"/>
                    <a:gd name="connsiteY2" fmla="*/ 5204 h 31019"/>
                    <a:gd name="connsiteX3" fmla="*/ 25816 w 31035"/>
                    <a:gd name="connsiteY3" fmla="*/ 3908 h 31019"/>
                    <a:gd name="connsiteX4" fmla="*/ 27111 w 31035"/>
                    <a:gd name="connsiteY4" fmla="*/ 25816 h 310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1035" h="31019">
                      <a:moveTo>
                        <a:pt x="27111" y="25816"/>
                      </a:moveTo>
                      <a:cubicBezTo>
                        <a:pt x="21435" y="32217"/>
                        <a:pt x="11605" y="32788"/>
                        <a:pt x="5204" y="27111"/>
                      </a:cubicBezTo>
                      <a:cubicBezTo>
                        <a:pt x="-1197" y="21434"/>
                        <a:pt x="-1768" y="11605"/>
                        <a:pt x="3908" y="5204"/>
                      </a:cubicBezTo>
                      <a:cubicBezTo>
                        <a:pt x="9585" y="-1197"/>
                        <a:pt x="19415" y="-1768"/>
                        <a:pt x="25816" y="3908"/>
                      </a:cubicBezTo>
                      <a:cubicBezTo>
                        <a:pt x="32217" y="9623"/>
                        <a:pt x="32826" y="19415"/>
                        <a:pt x="27111" y="25816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FFFFFF"/>
                    </a:gs>
                    <a:gs pos="50000">
                      <a:srgbClr val="FFC2C2"/>
                    </a:gs>
                    <a:gs pos="100000">
                      <a:srgbClr val="FF8585"/>
                    </a:gs>
                  </a:gsLst>
                  <a:lin ang="10173122" scaled="1"/>
                </a:gra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781" name="图形 1039">
            <a:extLst>
              <a:ext uri="{FF2B5EF4-FFF2-40B4-BE49-F238E27FC236}">
                <a16:creationId xmlns:a16="http://schemas.microsoft.com/office/drawing/2014/main" id="{3185EC5B-232F-0C91-2D4A-C089E02F2FFB}"/>
              </a:ext>
            </a:extLst>
          </p:cNvPr>
          <p:cNvGrpSpPr/>
          <p:nvPr/>
        </p:nvGrpSpPr>
        <p:grpSpPr>
          <a:xfrm>
            <a:off x="10491448" y="443331"/>
            <a:ext cx="1184714" cy="1130197"/>
            <a:chOff x="4464556" y="563013"/>
            <a:chExt cx="611191" cy="583066"/>
          </a:xfrm>
          <a:blipFill>
            <a:blip r:embed="rId3"/>
            <a:tile tx="0" ty="0" sx="100000" sy="100000" flip="none" algn="tl"/>
          </a:blipFill>
        </p:grpSpPr>
        <p:sp>
          <p:nvSpPr>
            <p:cNvPr id="782" name="任意多边形: 形状 781">
              <a:extLst>
                <a:ext uri="{FF2B5EF4-FFF2-40B4-BE49-F238E27FC236}">
                  <a16:creationId xmlns:a16="http://schemas.microsoft.com/office/drawing/2014/main" id="{E6627679-816A-B21E-6571-6079B070B71C}"/>
                </a:ext>
              </a:extLst>
            </p:cNvPr>
            <p:cNvSpPr/>
            <p:nvPr/>
          </p:nvSpPr>
          <p:spPr>
            <a:xfrm>
              <a:off x="4622753" y="685089"/>
              <a:ext cx="312051" cy="299439"/>
            </a:xfrm>
            <a:custGeom>
              <a:avLst/>
              <a:gdLst>
                <a:gd name="connsiteX0" fmla="*/ 309024 w 312051"/>
                <a:gd name="connsiteY0" fmla="*/ 71195 h 299439"/>
                <a:gd name="connsiteX1" fmla="*/ 202687 w 312051"/>
                <a:gd name="connsiteY1" fmla="*/ 3720 h 299439"/>
                <a:gd name="connsiteX2" fmla="*/ 86482 w 312051"/>
                <a:gd name="connsiteY2" fmla="*/ 19951 h 299439"/>
                <a:gd name="connsiteX3" fmla="*/ 4948 w 312051"/>
                <a:gd name="connsiteY3" fmla="*/ 111315 h 299439"/>
                <a:gd name="connsiteX4" fmla="*/ 4682 w 312051"/>
                <a:gd name="connsiteY4" fmla="*/ 177190 h 299439"/>
                <a:gd name="connsiteX5" fmla="*/ 33980 w 312051"/>
                <a:gd name="connsiteY5" fmla="*/ 233692 h 299439"/>
                <a:gd name="connsiteX6" fmla="*/ 143899 w 312051"/>
                <a:gd name="connsiteY6" fmla="*/ 298576 h 299439"/>
                <a:gd name="connsiteX7" fmla="*/ 251569 w 312051"/>
                <a:gd name="connsiteY7" fmla="*/ 264858 h 299439"/>
                <a:gd name="connsiteX8" fmla="*/ 282431 w 312051"/>
                <a:gd name="connsiteY8" fmla="*/ 201726 h 299439"/>
                <a:gd name="connsiteX9" fmla="*/ 270505 w 312051"/>
                <a:gd name="connsiteY9" fmla="*/ 139966 h 299439"/>
                <a:gd name="connsiteX10" fmla="*/ 176360 w 312051"/>
                <a:gd name="connsiteY10" fmla="*/ 77634 h 299439"/>
                <a:gd name="connsiteX11" fmla="*/ 100579 w 312051"/>
                <a:gd name="connsiteY11" fmla="*/ 143395 h 299439"/>
                <a:gd name="connsiteX12" fmla="*/ 124392 w 312051"/>
                <a:gd name="connsiteY12" fmla="*/ 200050 h 299439"/>
                <a:gd name="connsiteX13" fmla="*/ 181732 w 312051"/>
                <a:gd name="connsiteY13" fmla="*/ 196887 h 299439"/>
                <a:gd name="connsiteX14" fmla="*/ 195982 w 312051"/>
                <a:gd name="connsiteY14" fmla="*/ 170636 h 299439"/>
                <a:gd name="connsiteX15" fmla="*/ 182952 w 312051"/>
                <a:gd name="connsiteY15" fmla="*/ 154215 h 299439"/>
                <a:gd name="connsiteX16" fmla="*/ 166530 w 312051"/>
                <a:gd name="connsiteY16" fmla="*/ 167246 h 299439"/>
                <a:gd name="connsiteX17" fmla="*/ 166111 w 312051"/>
                <a:gd name="connsiteY17" fmla="*/ 169951 h 299439"/>
                <a:gd name="connsiteX18" fmla="*/ 166607 w 312051"/>
                <a:gd name="connsiteY18" fmla="*/ 167969 h 299439"/>
                <a:gd name="connsiteX19" fmla="*/ 166035 w 312051"/>
                <a:gd name="connsiteY19" fmla="*/ 169646 h 299439"/>
                <a:gd name="connsiteX20" fmla="*/ 165121 w 312051"/>
                <a:gd name="connsiteY20" fmla="*/ 171665 h 299439"/>
                <a:gd name="connsiteX21" fmla="*/ 165502 w 312051"/>
                <a:gd name="connsiteY21" fmla="*/ 170865 h 299439"/>
                <a:gd name="connsiteX22" fmla="*/ 163902 w 312051"/>
                <a:gd name="connsiteY22" fmla="*/ 172999 h 299439"/>
                <a:gd name="connsiteX23" fmla="*/ 163330 w 312051"/>
                <a:gd name="connsiteY23" fmla="*/ 173684 h 299439"/>
                <a:gd name="connsiteX24" fmla="*/ 164244 w 312051"/>
                <a:gd name="connsiteY24" fmla="*/ 172770 h 299439"/>
                <a:gd name="connsiteX25" fmla="*/ 159977 w 312051"/>
                <a:gd name="connsiteY25" fmla="*/ 176123 h 299439"/>
                <a:gd name="connsiteX26" fmla="*/ 160129 w 312051"/>
                <a:gd name="connsiteY26" fmla="*/ 176047 h 299439"/>
                <a:gd name="connsiteX27" fmla="*/ 158453 w 312051"/>
                <a:gd name="connsiteY27" fmla="*/ 176847 h 299439"/>
                <a:gd name="connsiteX28" fmla="*/ 155862 w 312051"/>
                <a:gd name="connsiteY28" fmla="*/ 177875 h 299439"/>
                <a:gd name="connsiteX29" fmla="*/ 155939 w 312051"/>
                <a:gd name="connsiteY29" fmla="*/ 177913 h 299439"/>
                <a:gd name="connsiteX30" fmla="*/ 151367 w 312051"/>
                <a:gd name="connsiteY30" fmla="*/ 178676 h 299439"/>
                <a:gd name="connsiteX31" fmla="*/ 151443 w 312051"/>
                <a:gd name="connsiteY31" fmla="*/ 178752 h 299439"/>
                <a:gd name="connsiteX32" fmla="*/ 148204 w 312051"/>
                <a:gd name="connsiteY32" fmla="*/ 178523 h 299439"/>
                <a:gd name="connsiteX33" fmla="*/ 145918 w 312051"/>
                <a:gd name="connsiteY33" fmla="*/ 178142 h 299439"/>
                <a:gd name="connsiteX34" fmla="*/ 147861 w 312051"/>
                <a:gd name="connsiteY34" fmla="*/ 178637 h 299439"/>
                <a:gd name="connsiteX35" fmla="*/ 146109 w 312051"/>
                <a:gd name="connsiteY35" fmla="*/ 178104 h 299439"/>
                <a:gd name="connsiteX36" fmla="*/ 143366 w 312051"/>
                <a:gd name="connsiteY36" fmla="*/ 176999 h 299439"/>
                <a:gd name="connsiteX37" fmla="*/ 143975 w 312051"/>
                <a:gd name="connsiteY37" fmla="*/ 177418 h 299439"/>
                <a:gd name="connsiteX38" fmla="*/ 138755 w 312051"/>
                <a:gd name="connsiteY38" fmla="*/ 173684 h 299439"/>
                <a:gd name="connsiteX39" fmla="*/ 138908 w 312051"/>
                <a:gd name="connsiteY39" fmla="*/ 173875 h 299439"/>
                <a:gd name="connsiteX40" fmla="*/ 136470 w 312051"/>
                <a:gd name="connsiteY40" fmla="*/ 171017 h 299439"/>
                <a:gd name="connsiteX41" fmla="*/ 134565 w 312051"/>
                <a:gd name="connsiteY41" fmla="*/ 168388 h 299439"/>
                <a:gd name="connsiteX42" fmla="*/ 134526 w 312051"/>
                <a:gd name="connsiteY42" fmla="*/ 168465 h 299439"/>
                <a:gd name="connsiteX43" fmla="*/ 131974 w 312051"/>
                <a:gd name="connsiteY43" fmla="*/ 163016 h 299439"/>
                <a:gd name="connsiteX44" fmla="*/ 130869 w 312051"/>
                <a:gd name="connsiteY44" fmla="*/ 159892 h 299439"/>
                <a:gd name="connsiteX45" fmla="*/ 130983 w 312051"/>
                <a:gd name="connsiteY45" fmla="*/ 160349 h 299439"/>
                <a:gd name="connsiteX46" fmla="*/ 129764 w 312051"/>
                <a:gd name="connsiteY46" fmla="*/ 152729 h 299439"/>
                <a:gd name="connsiteX47" fmla="*/ 129612 w 312051"/>
                <a:gd name="connsiteY47" fmla="*/ 150520 h 299439"/>
                <a:gd name="connsiteX48" fmla="*/ 129688 w 312051"/>
                <a:gd name="connsiteY48" fmla="*/ 149910 h 299439"/>
                <a:gd name="connsiteX49" fmla="*/ 130335 w 312051"/>
                <a:gd name="connsiteY49" fmla="*/ 144271 h 299439"/>
                <a:gd name="connsiteX50" fmla="*/ 130793 w 312051"/>
                <a:gd name="connsiteY50" fmla="*/ 141947 h 299439"/>
                <a:gd name="connsiteX51" fmla="*/ 130793 w 312051"/>
                <a:gd name="connsiteY51" fmla="*/ 142023 h 299439"/>
                <a:gd name="connsiteX52" fmla="*/ 132660 w 312051"/>
                <a:gd name="connsiteY52" fmla="*/ 136766 h 299439"/>
                <a:gd name="connsiteX53" fmla="*/ 133802 w 312051"/>
                <a:gd name="connsiteY53" fmla="*/ 134251 h 299439"/>
                <a:gd name="connsiteX54" fmla="*/ 133574 w 312051"/>
                <a:gd name="connsiteY54" fmla="*/ 134441 h 299439"/>
                <a:gd name="connsiteX55" fmla="*/ 136012 w 312051"/>
                <a:gd name="connsiteY55" fmla="*/ 130517 h 299439"/>
                <a:gd name="connsiteX56" fmla="*/ 139060 w 312051"/>
                <a:gd name="connsiteY56" fmla="*/ 126440 h 299439"/>
                <a:gd name="connsiteX57" fmla="*/ 140584 w 312051"/>
                <a:gd name="connsiteY57" fmla="*/ 124688 h 299439"/>
                <a:gd name="connsiteX58" fmla="*/ 141842 w 312051"/>
                <a:gd name="connsiteY58" fmla="*/ 123316 h 299439"/>
                <a:gd name="connsiteX59" fmla="*/ 141042 w 312051"/>
                <a:gd name="connsiteY59" fmla="*/ 124154 h 299439"/>
                <a:gd name="connsiteX60" fmla="*/ 149004 w 312051"/>
                <a:gd name="connsiteY60" fmla="*/ 117525 h 299439"/>
                <a:gd name="connsiteX61" fmla="*/ 152967 w 312051"/>
                <a:gd name="connsiteY61" fmla="*/ 114896 h 299439"/>
                <a:gd name="connsiteX62" fmla="*/ 152967 w 312051"/>
                <a:gd name="connsiteY62" fmla="*/ 114934 h 299439"/>
                <a:gd name="connsiteX63" fmla="*/ 155520 w 312051"/>
                <a:gd name="connsiteY63" fmla="*/ 113601 h 299439"/>
                <a:gd name="connsiteX64" fmla="*/ 165311 w 312051"/>
                <a:gd name="connsiteY64" fmla="*/ 109562 h 299439"/>
                <a:gd name="connsiteX65" fmla="*/ 168092 w 312051"/>
                <a:gd name="connsiteY65" fmla="*/ 108686 h 299439"/>
                <a:gd name="connsiteX66" fmla="*/ 166302 w 312051"/>
                <a:gd name="connsiteY66" fmla="*/ 109181 h 299439"/>
                <a:gd name="connsiteX67" fmla="*/ 168169 w 312051"/>
                <a:gd name="connsiteY67" fmla="*/ 108724 h 299439"/>
                <a:gd name="connsiteX68" fmla="*/ 173846 w 312051"/>
                <a:gd name="connsiteY68" fmla="*/ 107619 h 299439"/>
                <a:gd name="connsiteX69" fmla="*/ 178646 w 312051"/>
                <a:gd name="connsiteY69" fmla="*/ 107009 h 299439"/>
                <a:gd name="connsiteX70" fmla="*/ 181542 w 312051"/>
                <a:gd name="connsiteY70" fmla="*/ 106819 h 299439"/>
                <a:gd name="connsiteX71" fmla="*/ 182494 w 312051"/>
                <a:gd name="connsiteY71" fmla="*/ 106781 h 299439"/>
                <a:gd name="connsiteX72" fmla="*/ 181580 w 312051"/>
                <a:gd name="connsiteY72" fmla="*/ 106781 h 299439"/>
                <a:gd name="connsiteX73" fmla="*/ 186380 w 312051"/>
                <a:gd name="connsiteY73" fmla="*/ 106971 h 299439"/>
                <a:gd name="connsiteX74" fmla="*/ 192591 w 312051"/>
                <a:gd name="connsiteY74" fmla="*/ 107733 h 299439"/>
                <a:gd name="connsiteX75" fmla="*/ 194953 w 312051"/>
                <a:gd name="connsiteY75" fmla="*/ 108191 h 299439"/>
                <a:gd name="connsiteX76" fmla="*/ 194953 w 312051"/>
                <a:gd name="connsiteY76" fmla="*/ 108152 h 299439"/>
                <a:gd name="connsiteX77" fmla="*/ 199982 w 312051"/>
                <a:gd name="connsiteY77" fmla="*/ 109753 h 299439"/>
                <a:gd name="connsiteX78" fmla="*/ 206154 w 312051"/>
                <a:gd name="connsiteY78" fmla="*/ 112267 h 299439"/>
                <a:gd name="connsiteX79" fmla="*/ 208136 w 312051"/>
                <a:gd name="connsiteY79" fmla="*/ 113220 h 299439"/>
                <a:gd name="connsiteX80" fmla="*/ 210117 w 312051"/>
                <a:gd name="connsiteY80" fmla="*/ 114210 h 299439"/>
                <a:gd name="connsiteX81" fmla="*/ 209545 w 312051"/>
                <a:gd name="connsiteY81" fmla="*/ 113867 h 299439"/>
                <a:gd name="connsiteX82" fmla="*/ 219527 w 312051"/>
                <a:gd name="connsiteY82" fmla="*/ 120687 h 299439"/>
                <a:gd name="connsiteX83" fmla="*/ 223757 w 312051"/>
                <a:gd name="connsiteY83" fmla="*/ 124231 h 299439"/>
                <a:gd name="connsiteX84" fmla="*/ 226195 w 312051"/>
                <a:gd name="connsiteY84" fmla="*/ 126478 h 299439"/>
                <a:gd name="connsiteX85" fmla="*/ 227224 w 312051"/>
                <a:gd name="connsiteY85" fmla="*/ 127660 h 299439"/>
                <a:gd name="connsiteX86" fmla="*/ 234310 w 312051"/>
                <a:gd name="connsiteY86" fmla="*/ 136270 h 299439"/>
                <a:gd name="connsiteX87" fmla="*/ 238120 w 312051"/>
                <a:gd name="connsiteY87" fmla="*/ 141833 h 299439"/>
                <a:gd name="connsiteX88" fmla="*/ 239606 w 312051"/>
                <a:gd name="connsiteY88" fmla="*/ 144233 h 299439"/>
                <a:gd name="connsiteX89" fmla="*/ 239111 w 312051"/>
                <a:gd name="connsiteY89" fmla="*/ 143357 h 299439"/>
                <a:gd name="connsiteX90" fmla="*/ 240216 w 312051"/>
                <a:gd name="connsiteY90" fmla="*/ 145338 h 299439"/>
                <a:gd name="connsiteX91" fmla="*/ 245550 w 312051"/>
                <a:gd name="connsiteY91" fmla="*/ 156578 h 299439"/>
                <a:gd name="connsiteX92" fmla="*/ 247569 w 312051"/>
                <a:gd name="connsiteY92" fmla="*/ 161873 h 299439"/>
                <a:gd name="connsiteX93" fmla="*/ 248674 w 312051"/>
                <a:gd name="connsiteY93" fmla="*/ 165112 h 299439"/>
                <a:gd name="connsiteX94" fmla="*/ 249284 w 312051"/>
                <a:gd name="connsiteY94" fmla="*/ 166903 h 299439"/>
                <a:gd name="connsiteX95" fmla="*/ 251798 w 312051"/>
                <a:gd name="connsiteY95" fmla="*/ 178485 h 299439"/>
                <a:gd name="connsiteX96" fmla="*/ 253208 w 312051"/>
                <a:gd name="connsiteY96" fmla="*/ 192163 h 299439"/>
                <a:gd name="connsiteX97" fmla="*/ 253246 w 312051"/>
                <a:gd name="connsiteY97" fmla="*/ 193344 h 299439"/>
                <a:gd name="connsiteX98" fmla="*/ 253170 w 312051"/>
                <a:gd name="connsiteY98" fmla="*/ 197078 h 299439"/>
                <a:gd name="connsiteX99" fmla="*/ 252713 w 312051"/>
                <a:gd name="connsiteY99" fmla="*/ 203250 h 299439"/>
                <a:gd name="connsiteX100" fmla="*/ 251684 w 312051"/>
                <a:gd name="connsiteY100" fmla="*/ 209956 h 299439"/>
                <a:gd name="connsiteX101" fmla="*/ 251036 w 312051"/>
                <a:gd name="connsiteY101" fmla="*/ 212966 h 299439"/>
                <a:gd name="connsiteX102" fmla="*/ 250274 w 312051"/>
                <a:gd name="connsiteY102" fmla="*/ 215175 h 299439"/>
                <a:gd name="connsiteX103" fmla="*/ 247912 w 312051"/>
                <a:gd name="connsiteY103" fmla="*/ 221309 h 299439"/>
                <a:gd name="connsiteX104" fmla="*/ 246159 w 312051"/>
                <a:gd name="connsiteY104" fmla="*/ 225005 h 299439"/>
                <a:gd name="connsiteX105" fmla="*/ 245435 w 312051"/>
                <a:gd name="connsiteY105" fmla="*/ 226262 h 299439"/>
                <a:gd name="connsiteX106" fmla="*/ 236482 w 312051"/>
                <a:gd name="connsiteY106" fmla="*/ 238302 h 299439"/>
                <a:gd name="connsiteX107" fmla="*/ 233701 w 312051"/>
                <a:gd name="connsiteY107" fmla="*/ 241312 h 299439"/>
                <a:gd name="connsiteX108" fmla="*/ 232596 w 312051"/>
                <a:gd name="connsiteY108" fmla="*/ 242303 h 299439"/>
                <a:gd name="connsiteX109" fmla="*/ 228290 w 312051"/>
                <a:gd name="connsiteY109" fmla="*/ 246074 h 299439"/>
                <a:gd name="connsiteX110" fmla="*/ 217813 w 312051"/>
                <a:gd name="connsiteY110" fmla="*/ 253771 h 299439"/>
                <a:gd name="connsiteX111" fmla="*/ 215070 w 312051"/>
                <a:gd name="connsiteY111" fmla="*/ 255485 h 299439"/>
                <a:gd name="connsiteX112" fmla="*/ 215603 w 312051"/>
                <a:gd name="connsiteY112" fmla="*/ 255180 h 299439"/>
                <a:gd name="connsiteX113" fmla="*/ 209888 w 312051"/>
                <a:gd name="connsiteY113" fmla="*/ 258228 h 299439"/>
                <a:gd name="connsiteX114" fmla="*/ 198458 w 312051"/>
                <a:gd name="connsiteY114" fmla="*/ 263143 h 299439"/>
                <a:gd name="connsiteX115" fmla="*/ 192819 w 312051"/>
                <a:gd name="connsiteY115" fmla="*/ 265086 h 299439"/>
                <a:gd name="connsiteX116" fmla="*/ 189695 w 312051"/>
                <a:gd name="connsiteY116" fmla="*/ 266039 h 299439"/>
                <a:gd name="connsiteX117" fmla="*/ 190190 w 312051"/>
                <a:gd name="connsiteY117" fmla="*/ 265886 h 299439"/>
                <a:gd name="connsiteX118" fmla="*/ 177389 w 312051"/>
                <a:gd name="connsiteY118" fmla="*/ 268477 h 299439"/>
                <a:gd name="connsiteX119" fmla="*/ 165464 w 312051"/>
                <a:gd name="connsiteY119" fmla="*/ 269735 h 299439"/>
                <a:gd name="connsiteX120" fmla="*/ 162187 w 312051"/>
                <a:gd name="connsiteY120" fmla="*/ 269887 h 299439"/>
                <a:gd name="connsiteX121" fmla="*/ 162682 w 312051"/>
                <a:gd name="connsiteY121" fmla="*/ 269887 h 299439"/>
                <a:gd name="connsiteX122" fmla="*/ 155024 w 312051"/>
                <a:gd name="connsiteY122" fmla="*/ 269735 h 299439"/>
                <a:gd name="connsiteX123" fmla="*/ 131288 w 312051"/>
                <a:gd name="connsiteY123" fmla="*/ 266306 h 299439"/>
                <a:gd name="connsiteX124" fmla="*/ 130793 w 312051"/>
                <a:gd name="connsiteY124" fmla="*/ 266153 h 299439"/>
                <a:gd name="connsiteX125" fmla="*/ 127097 w 312051"/>
                <a:gd name="connsiteY125" fmla="*/ 265086 h 299439"/>
                <a:gd name="connsiteX126" fmla="*/ 121039 w 312051"/>
                <a:gd name="connsiteY126" fmla="*/ 263067 h 299439"/>
                <a:gd name="connsiteX127" fmla="*/ 106942 w 312051"/>
                <a:gd name="connsiteY127" fmla="*/ 257085 h 299439"/>
                <a:gd name="connsiteX128" fmla="*/ 101265 w 312051"/>
                <a:gd name="connsiteY128" fmla="*/ 254152 h 299439"/>
                <a:gd name="connsiteX129" fmla="*/ 100313 w 312051"/>
                <a:gd name="connsiteY129" fmla="*/ 253580 h 299439"/>
                <a:gd name="connsiteX130" fmla="*/ 97036 w 312051"/>
                <a:gd name="connsiteY130" fmla="*/ 251599 h 299439"/>
                <a:gd name="connsiteX131" fmla="*/ 85492 w 312051"/>
                <a:gd name="connsiteY131" fmla="*/ 243598 h 299439"/>
                <a:gd name="connsiteX132" fmla="*/ 74671 w 312051"/>
                <a:gd name="connsiteY132" fmla="*/ 234568 h 299439"/>
                <a:gd name="connsiteX133" fmla="*/ 71852 w 312051"/>
                <a:gd name="connsiteY133" fmla="*/ 231939 h 299439"/>
                <a:gd name="connsiteX134" fmla="*/ 71014 w 312051"/>
                <a:gd name="connsiteY134" fmla="*/ 231139 h 299439"/>
                <a:gd name="connsiteX135" fmla="*/ 65718 w 312051"/>
                <a:gd name="connsiteY135" fmla="*/ 225538 h 299439"/>
                <a:gd name="connsiteX136" fmla="*/ 48611 w 312051"/>
                <a:gd name="connsiteY136" fmla="*/ 203060 h 299439"/>
                <a:gd name="connsiteX137" fmla="*/ 46592 w 312051"/>
                <a:gd name="connsiteY137" fmla="*/ 199783 h 299439"/>
                <a:gd name="connsiteX138" fmla="*/ 45944 w 312051"/>
                <a:gd name="connsiteY138" fmla="*/ 198678 h 299439"/>
                <a:gd name="connsiteX139" fmla="*/ 43086 w 312051"/>
                <a:gd name="connsiteY139" fmla="*/ 193458 h 299439"/>
                <a:gd name="connsiteX140" fmla="*/ 37067 w 312051"/>
                <a:gd name="connsiteY140" fmla="*/ 180466 h 299439"/>
                <a:gd name="connsiteX141" fmla="*/ 32723 w 312051"/>
                <a:gd name="connsiteY141" fmla="*/ 168122 h 299439"/>
                <a:gd name="connsiteX142" fmla="*/ 32647 w 312051"/>
                <a:gd name="connsiteY142" fmla="*/ 167779 h 299439"/>
                <a:gd name="connsiteX143" fmla="*/ 31961 w 312051"/>
                <a:gd name="connsiteY143" fmla="*/ 164883 h 299439"/>
                <a:gd name="connsiteX144" fmla="*/ 30399 w 312051"/>
                <a:gd name="connsiteY144" fmla="*/ 156730 h 299439"/>
                <a:gd name="connsiteX145" fmla="*/ 29332 w 312051"/>
                <a:gd name="connsiteY145" fmla="*/ 144957 h 299439"/>
                <a:gd name="connsiteX146" fmla="*/ 29370 w 312051"/>
                <a:gd name="connsiteY146" fmla="*/ 144005 h 299439"/>
                <a:gd name="connsiteX147" fmla="*/ 29523 w 312051"/>
                <a:gd name="connsiteY147" fmla="*/ 140385 h 299439"/>
                <a:gd name="connsiteX148" fmla="*/ 30285 w 312051"/>
                <a:gd name="connsiteY148" fmla="*/ 132994 h 299439"/>
                <a:gd name="connsiteX149" fmla="*/ 31504 w 312051"/>
                <a:gd name="connsiteY149" fmla="*/ 126288 h 299439"/>
                <a:gd name="connsiteX150" fmla="*/ 31618 w 312051"/>
                <a:gd name="connsiteY150" fmla="*/ 125793 h 299439"/>
                <a:gd name="connsiteX151" fmla="*/ 32647 w 312051"/>
                <a:gd name="connsiteY151" fmla="*/ 122211 h 299439"/>
                <a:gd name="connsiteX152" fmla="*/ 37981 w 312051"/>
                <a:gd name="connsiteY152" fmla="*/ 108305 h 299439"/>
                <a:gd name="connsiteX153" fmla="*/ 40724 w 312051"/>
                <a:gd name="connsiteY153" fmla="*/ 102704 h 299439"/>
                <a:gd name="connsiteX154" fmla="*/ 41181 w 312051"/>
                <a:gd name="connsiteY154" fmla="*/ 101790 h 299439"/>
                <a:gd name="connsiteX155" fmla="*/ 42782 w 312051"/>
                <a:gd name="connsiteY155" fmla="*/ 99085 h 299439"/>
                <a:gd name="connsiteX156" fmla="*/ 50859 w 312051"/>
                <a:gd name="connsiteY156" fmla="*/ 87197 h 299439"/>
                <a:gd name="connsiteX157" fmla="*/ 59279 w 312051"/>
                <a:gd name="connsiteY157" fmla="*/ 77063 h 299439"/>
                <a:gd name="connsiteX158" fmla="*/ 61603 w 312051"/>
                <a:gd name="connsiteY158" fmla="*/ 74548 h 299439"/>
                <a:gd name="connsiteX159" fmla="*/ 61603 w 312051"/>
                <a:gd name="connsiteY159" fmla="*/ 74510 h 299439"/>
                <a:gd name="connsiteX160" fmla="*/ 66937 w 312051"/>
                <a:gd name="connsiteY160" fmla="*/ 69405 h 299439"/>
                <a:gd name="connsiteX161" fmla="*/ 86673 w 312051"/>
                <a:gd name="connsiteY161" fmla="*/ 54012 h 299439"/>
                <a:gd name="connsiteX162" fmla="*/ 92464 w 312051"/>
                <a:gd name="connsiteY162" fmla="*/ 50355 h 299439"/>
                <a:gd name="connsiteX163" fmla="*/ 92578 w 312051"/>
                <a:gd name="connsiteY163" fmla="*/ 50278 h 299439"/>
                <a:gd name="connsiteX164" fmla="*/ 95055 w 312051"/>
                <a:gd name="connsiteY164" fmla="*/ 48869 h 299439"/>
                <a:gd name="connsiteX165" fmla="*/ 107285 w 312051"/>
                <a:gd name="connsiteY165" fmla="*/ 42773 h 299439"/>
                <a:gd name="connsiteX166" fmla="*/ 118905 w 312051"/>
                <a:gd name="connsiteY166" fmla="*/ 38086 h 299439"/>
                <a:gd name="connsiteX167" fmla="*/ 124316 w 312051"/>
                <a:gd name="connsiteY167" fmla="*/ 36258 h 299439"/>
                <a:gd name="connsiteX168" fmla="*/ 127592 w 312051"/>
                <a:gd name="connsiteY168" fmla="*/ 35229 h 299439"/>
                <a:gd name="connsiteX169" fmla="*/ 129764 w 312051"/>
                <a:gd name="connsiteY169" fmla="*/ 34581 h 299439"/>
                <a:gd name="connsiteX170" fmla="*/ 128850 w 312051"/>
                <a:gd name="connsiteY170" fmla="*/ 34848 h 299439"/>
                <a:gd name="connsiteX171" fmla="*/ 154034 w 312051"/>
                <a:gd name="connsiteY171" fmla="*/ 30238 h 299439"/>
                <a:gd name="connsiteX172" fmla="*/ 166530 w 312051"/>
                <a:gd name="connsiteY172" fmla="*/ 29476 h 299439"/>
                <a:gd name="connsiteX173" fmla="*/ 169578 w 312051"/>
                <a:gd name="connsiteY173" fmla="*/ 29552 h 299439"/>
                <a:gd name="connsiteX174" fmla="*/ 177922 w 312051"/>
                <a:gd name="connsiteY174" fmla="*/ 29971 h 299439"/>
                <a:gd name="connsiteX175" fmla="*/ 189886 w 312051"/>
                <a:gd name="connsiteY175" fmla="*/ 31381 h 299439"/>
                <a:gd name="connsiteX176" fmla="*/ 197010 w 312051"/>
                <a:gd name="connsiteY176" fmla="*/ 32676 h 299439"/>
                <a:gd name="connsiteX177" fmla="*/ 200554 w 312051"/>
                <a:gd name="connsiteY177" fmla="*/ 33438 h 299439"/>
                <a:gd name="connsiteX178" fmla="*/ 201506 w 312051"/>
                <a:gd name="connsiteY178" fmla="*/ 33629 h 299439"/>
                <a:gd name="connsiteX179" fmla="*/ 227643 w 312051"/>
                <a:gd name="connsiteY179" fmla="*/ 42773 h 299439"/>
                <a:gd name="connsiteX180" fmla="*/ 239530 w 312051"/>
                <a:gd name="connsiteY180" fmla="*/ 48678 h 299439"/>
                <a:gd name="connsiteX181" fmla="*/ 239225 w 312051"/>
                <a:gd name="connsiteY181" fmla="*/ 48526 h 299439"/>
                <a:gd name="connsiteX182" fmla="*/ 242349 w 312051"/>
                <a:gd name="connsiteY182" fmla="*/ 50355 h 299439"/>
                <a:gd name="connsiteX183" fmla="*/ 248445 w 312051"/>
                <a:gd name="connsiteY183" fmla="*/ 54241 h 299439"/>
                <a:gd name="connsiteX184" fmla="*/ 270124 w 312051"/>
                <a:gd name="connsiteY184" fmla="*/ 71462 h 299439"/>
                <a:gd name="connsiteX185" fmla="*/ 270734 w 312051"/>
                <a:gd name="connsiteY185" fmla="*/ 72034 h 299439"/>
                <a:gd name="connsiteX186" fmla="*/ 272410 w 312051"/>
                <a:gd name="connsiteY186" fmla="*/ 73748 h 299439"/>
                <a:gd name="connsiteX187" fmla="*/ 277325 w 312051"/>
                <a:gd name="connsiteY187" fmla="*/ 79044 h 299439"/>
                <a:gd name="connsiteX188" fmla="*/ 285669 w 312051"/>
                <a:gd name="connsiteY188" fmla="*/ 89331 h 299439"/>
                <a:gd name="connsiteX189" fmla="*/ 306472 w 312051"/>
                <a:gd name="connsiteY189" fmla="*/ 91960 h 299439"/>
                <a:gd name="connsiteX190" fmla="*/ 309024 w 312051"/>
                <a:gd name="connsiteY190" fmla="*/ 71195 h 299439"/>
                <a:gd name="connsiteX191" fmla="*/ 309024 w 312051"/>
                <a:gd name="connsiteY191" fmla="*/ 71195 h 299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</a:cxnLst>
              <a:rect l="l" t="t" r="r" b="b"/>
              <a:pathLst>
                <a:path w="312051" h="299439">
                  <a:moveTo>
                    <a:pt x="309024" y="71195"/>
                  </a:moveTo>
                  <a:cubicBezTo>
                    <a:pt x="283155" y="36524"/>
                    <a:pt x="244750" y="12941"/>
                    <a:pt x="202687" y="3720"/>
                  </a:cubicBezTo>
                  <a:cubicBezTo>
                    <a:pt x="163787" y="-4776"/>
                    <a:pt x="121687" y="1549"/>
                    <a:pt x="86482" y="19951"/>
                  </a:cubicBezTo>
                  <a:cubicBezTo>
                    <a:pt x="50021" y="39001"/>
                    <a:pt x="17217" y="71195"/>
                    <a:pt x="4948" y="111315"/>
                  </a:cubicBezTo>
                  <a:cubicBezTo>
                    <a:pt x="-1719" y="133184"/>
                    <a:pt x="-1491" y="155282"/>
                    <a:pt x="4682" y="177190"/>
                  </a:cubicBezTo>
                  <a:cubicBezTo>
                    <a:pt x="10435" y="197649"/>
                    <a:pt x="21027" y="216890"/>
                    <a:pt x="33980" y="233692"/>
                  </a:cubicBezTo>
                  <a:cubicBezTo>
                    <a:pt x="60574" y="268172"/>
                    <a:pt x="100122" y="293776"/>
                    <a:pt x="143899" y="298576"/>
                  </a:cubicBezTo>
                  <a:cubicBezTo>
                    <a:pt x="181999" y="302767"/>
                    <a:pt x="223452" y="291718"/>
                    <a:pt x="251569" y="264858"/>
                  </a:cubicBezTo>
                  <a:cubicBezTo>
                    <a:pt x="269324" y="247903"/>
                    <a:pt x="281059" y="226567"/>
                    <a:pt x="282431" y="201726"/>
                  </a:cubicBezTo>
                  <a:cubicBezTo>
                    <a:pt x="283574" y="180657"/>
                    <a:pt x="279459" y="159092"/>
                    <a:pt x="270505" y="139966"/>
                  </a:cubicBezTo>
                  <a:cubicBezTo>
                    <a:pt x="253322" y="103352"/>
                    <a:pt x="218308" y="74929"/>
                    <a:pt x="176360" y="77634"/>
                  </a:cubicBezTo>
                  <a:cubicBezTo>
                    <a:pt x="140622" y="79920"/>
                    <a:pt x="105037" y="106438"/>
                    <a:pt x="100579" y="143395"/>
                  </a:cubicBezTo>
                  <a:cubicBezTo>
                    <a:pt x="98065" y="164274"/>
                    <a:pt x="106523" y="188048"/>
                    <a:pt x="124392" y="200050"/>
                  </a:cubicBezTo>
                  <a:cubicBezTo>
                    <a:pt x="141651" y="211670"/>
                    <a:pt x="165883" y="210946"/>
                    <a:pt x="181732" y="196887"/>
                  </a:cubicBezTo>
                  <a:cubicBezTo>
                    <a:pt x="189505" y="189991"/>
                    <a:pt x="194801" y="181076"/>
                    <a:pt x="195982" y="170636"/>
                  </a:cubicBezTo>
                  <a:cubicBezTo>
                    <a:pt x="196858" y="162940"/>
                    <a:pt x="190914" y="154787"/>
                    <a:pt x="182952" y="154215"/>
                  </a:cubicBezTo>
                  <a:cubicBezTo>
                    <a:pt x="174950" y="153644"/>
                    <a:pt x="167483" y="159016"/>
                    <a:pt x="166530" y="167246"/>
                  </a:cubicBezTo>
                  <a:cubicBezTo>
                    <a:pt x="166492" y="167703"/>
                    <a:pt x="165921" y="169570"/>
                    <a:pt x="166111" y="169951"/>
                  </a:cubicBezTo>
                  <a:cubicBezTo>
                    <a:pt x="166264" y="169303"/>
                    <a:pt x="166416" y="168617"/>
                    <a:pt x="166607" y="167969"/>
                  </a:cubicBezTo>
                  <a:cubicBezTo>
                    <a:pt x="166454" y="168541"/>
                    <a:pt x="166226" y="169112"/>
                    <a:pt x="166035" y="169646"/>
                  </a:cubicBezTo>
                  <a:cubicBezTo>
                    <a:pt x="165768" y="170332"/>
                    <a:pt x="165349" y="170979"/>
                    <a:pt x="165121" y="171665"/>
                  </a:cubicBezTo>
                  <a:cubicBezTo>
                    <a:pt x="164549" y="173494"/>
                    <a:pt x="167330" y="168503"/>
                    <a:pt x="165502" y="170865"/>
                  </a:cubicBezTo>
                  <a:cubicBezTo>
                    <a:pt x="164968" y="171589"/>
                    <a:pt x="164473" y="172313"/>
                    <a:pt x="163902" y="172999"/>
                  </a:cubicBezTo>
                  <a:cubicBezTo>
                    <a:pt x="163711" y="173227"/>
                    <a:pt x="163520" y="173456"/>
                    <a:pt x="163330" y="173684"/>
                  </a:cubicBezTo>
                  <a:cubicBezTo>
                    <a:pt x="162225" y="174866"/>
                    <a:pt x="162530" y="174561"/>
                    <a:pt x="164244" y="172770"/>
                  </a:cubicBezTo>
                  <a:cubicBezTo>
                    <a:pt x="163025" y="173113"/>
                    <a:pt x="161006" y="175361"/>
                    <a:pt x="159977" y="176123"/>
                  </a:cubicBezTo>
                  <a:cubicBezTo>
                    <a:pt x="157386" y="178028"/>
                    <a:pt x="163063" y="174713"/>
                    <a:pt x="160129" y="176047"/>
                  </a:cubicBezTo>
                  <a:cubicBezTo>
                    <a:pt x="159558" y="176313"/>
                    <a:pt x="159025" y="176580"/>
                    <a:pt x="158453" y="176847"/>
                  </a:cubicBezTo>
                  <a:cubicBezTo>
                    <a:pt x="157615" y="177228"/>
                    <a:pt x="156739" y="177571"/>
                    <a:pt x="155862" y="177875"/>
                  </a:cubicBezTo>
                  <a:cubicBezTo>
                    <a:pt x="152662" y="179018"/>
                    <a:pt x="155710" y="177571"/>
                    <a:pt x="155939" y="177913"/>
                  </a:cubicBezTo>
                  <a:cubicBezTo>
                    <a:pt x="155900" y="177875"/>
                    <a:pt x="151671" y="178637"/>
                    <a:pt x="151367" y="178676"/>
                  </a:cubicBezTo>
                  <a:cubicBezTo>
                    <a:pt x="148052" y="178980"/>
                    <a:pt x="151176" y="178218"/>
                    <a:pt x="151443" y="178752"/>
                  </a:cubicBezTo>
                  <a:cubicBezTo>
                    <a:pt x="151367" y="178599"/>
                    <a:pt x="148585" y="178561"/>
                    <a:pt x="148204" y="178523"/>
                  </a:cubicBezTo>
                  <a:cubicBezTo>
                    <a:pt x="147861" y="178485"/>
                    <a:pt x="146071" y="178028"/>
                    <a:pt x="145918" y="178142"/>
                  </a:cubicBezTo>
                  <a:cubicBezTo>
                    <a:pt x="146566" y="178295"/>
                    <a:pt x="147214" y="178485"/>
                    <a:pt x="147861" y="178637"/>
                  </a:cubicBezTo>
                  <a:cubicBezTo>
                    <a:pt x="147252" y="178485"/>
                    <a:pt x="146680" y="178295"/>
                    <a:pt x="146109" y="178104"/>
                  </a:cubicBezTo>
                  <a:cubicBezTo>
                    <a:pt x="145194" y="177799"/>
                    <a:pt x="144318" y="177342"/>
                    <a:pt x="143366" y="176999"/>
                  </a:cubicBezTo>
                  <a:cubicBezTo>
                    <a:pt x="140699" y="175932"/>
                    <a:pt x="143747" y="177380"/>
                    <a:pt x="143975" y="177418"/>
                  </a:cubicBezTo>
                  <a:cubicBezTo>
                    <a:pt x="142185" y="177037"/>
                    <a:pt x="140165" y="174751"/>
                    <a:pt x="138755" y="173684"/>
                  </a:cubicBezTo>
                  <a:cubicBezTo>
                    <a:pt x="135974" y="171589"/>
                    <a:pt x="140318" y="175551"/>
                    <a:pt x="138908" y="173875"/>
                  </a:cubicBezTo>
                  <a:cubicBezTo>
                    <a:pt x="138108" y="172922"/>
                    <a:pt x="137232" y="172008"/>
                    <a:pt x="136470" y="171017"/>
                  </a:cubicBezTo>
                  <a:cubicBezTo>
                    <a:pt x="135822" y="170179"/>
                    <a:pt x="135212" y="169265"/>
                    <a:pt x="134565" y="168388"/>
                  </a:cubicBezTo>
                  <a:cubicBezTo>
                    <a:pt x="132469" y="165607"/>
                    <a:pt x="135517" y="170408"/>
                    <a:pt x="134526" y="168465"/>
                  </a:cubicBezTo>
                  <a:cubicBezTo>
                    <a:pt x="133612" y="166674"/>
                    <a:pt x="132736" y="164883"/>
                    <a:pt x="131974" y="163016"/>
                  </a:cubicBezTo>
                  <a:cubicBezTo>
                    <a:pt x="131554" y="161988"/>
                    <a:pt x="131250" y="160959"/>
                    <a:pt x="130869" y="159892"/>
                  </a:cubicBezTo>
                  <a:cubicBezTo>
                    <a:pt x="130488" y="158787"/>
                    <a:pt x="129764" y="158330"/>
                    <a:pt x="130983" y="160349"/>
                  </a:cubicBezTo>
                  <a:cubicBezTo>
                    <a:pt x="129878" y="158521"/>
                    <a:pt x="129916" y="154825"/>
                    <a:pt x="129764" y="152729"/>
                  </a:cubicBezTo>
                  <a:cubicBezTo>
                    <a:pt x="129726" y="152234"/>
                    <a:pt x="129497" y="151091"/>
                    <a:pt x="129612" y="150520"/>
                  </a:cubicBezTo>
                  <a:cubicBezTo>
                    <a:pt x="128926" y="153911"/>
                    <a:pt x="129649" y="150863"/>
                    <a:pt x="129688" y="149910"/>
                  </a:cubicBezTo>
                  <a:cubicBezTo>
                    <a:pt x="129802" y="148005"/>
                    <a:pt x="129992" y="146138"/>
                    <a:pt x="130335" y="144271"/>
                  </a:cubicBezTo>
                  <a:cubicBezTo>
                    <a:pt x="130450" y="143509"/>
                    <a:pt x="130640" y="142709"/>
                    <a:pt x="130793" y="141947"/>
                  </a:cubicBezTo>
                  <a:cubicBezTo>
                    <a:pt x="131402" y="138671"/>
                    <a:pt x="129726" y="145148"/>
                    <a:pt x="130793" y="142023"/>
                  </a:cubicBezTo>
                  <a:cubicBezTo>
                    <a:pt x="131402" y="140271"/>
                    <a:pt x="131936" y="138480"/>
                    <a:pt x="132660" y="136766"/>
                  </a:cubicBezTo>
                  <a:cubicBezTo>
                    <a:pt x="133002" y="135927"/>
                    <a:pt x="133383" y="135051"/>
                    <a:pt x="133802" y="134251"/>
                  </a:cubicBezTo>
                  <a:cubicBezTo>
                    <a:pt x="134450" y="132879"/>
                    <a:pt x="136012" y="131584"/>
                    <a:pt x="133574" y="134441"/>
                  </a:cubicBezTo>
                  <a:cubicBezTo>
                    <a:pt x="134526" y="133298"/>
                    <a:pt x="135174" y="131774"/>
                    <a:pt x="136012" y="130517"/>
                  </a:cubicBezTo>
                  <a:cubicBezTo>
                    <a:pt x="136965" y="129107"/>
                    <a:pt x="137993" y="127774"/>
                    <a:pt x="139060" y="126440"/>
                  </a:cubicBezTo>
                  <a:cubicBezTo>
                    <a:pt x="139556" y="125831"/>
                    <a:pt x="140051" y="125259"/>
                    <a:pt x="140584" y="124688"/>
                  </a:cubicBezTo>
                  <a:cubicBezTo>
                    <a:pt x="141003" y="124231"/>
                    <a:pt x="141422" y="123773"/>
                    <a:pt x="141842" y="123316"/>
                  </a:cubicBezTo>
                  <a:cubicBezTo>
                    <a:pt x="140127" y="125031"/>
                    <a:pt x="139860" y="125297"/>
                    <a:pt x="141042" y="124154"/>
                  </a:cubicBezTo>
                  <a:cubicBezTo>
                    <a:pt x="143594" y="121792"/>
                    <a:pt x="146185" y="119544"/>
                    <a:pt x="149004" y="117525"/>
                  </a:cubicBezTo>
                  <a:cubicBezTo>
                    <a:pt x="150300" y="116611"/>
                    <a:pt x="151633" y="115772"/>
                    <a:pt x="152967" y="114896"/>
                  </a:cubicBezTo>
                  <a:cubicBezTo>
                    <a:pt x="155786" y="113067"/>
                    <a:pt x="149957" y="116458"/>
                    <a:pt x="152967" y="114934"/>
                  </a:cubicBezTo>
                  <a:cubicBezTo>
                    <a:pt x="153805" y="114515"/>
                    <a:pt x="154643" y="114020"/>
                    <a:pt x="155520" y="113601"/>
                  </a:cubicBezTo>
                  <a:cubicBezTo>
                    <a:pt x="158682" y="112039"/>
                    <a:pt x="161958" y="110667"/>
                    <a:pt x="165311" y="109562"/>
                  </a:cubicBezTo>
                  <a:cubicBezTo>
                    <a:pt x="165692" y="109448"/>
                    <a:pt x="167712" y="108533"/>
                    <a:pt x="168092" y="108686"/>
                  </a:cubicBezTo>
                  <a:cubicBezTo>
                    <a:pt x="167483" y="108838"/>
                    <a:pt x="166911" y="109029"/>
                    <a:pt x="166302" y="109181"/>
                  </a:cubicBezTo>
                  <a:cubicBezTo>
                    <a:pt x="166911" y="109029"/>
                    <a:pt x="167559" y="108876"/>
                    <a:pt x="168169" y="108724"/>
                  </a:cubicBezTo>
                  <a:cubicBezTo>
                    <a:pt x="170036" y="108267"/>
                    <a:pt x="171941" y="107886"/>
                    <a:pt x="173846" y="107619"/>
                  </a:cubicBezTo>
                  <a:cubicBezTo>
                    <a:pt x="175446" y="107352"/>
                    <a:pt x="177046" y="107162"/>
                    <a:pt x="178646" y="107009"/>
                  </a:cubicBezTo>
                  <a:cubicBezTo>
                    <a:pt x="179599" y="106933"/>
                    <a:pt x="180551" y="106857"/>
                    <a:pt x="181542" y="106819"/>
                  </a:cubicBezTo>
                  <a:cubicBezTo>
                    <a:pt x="181847" y="106819"/>
                    <a:pt x="182190" y="106781"/>
                    <a:pt x="182494" y="106781"/>
                  </a:cubicBezTo>
                  <a:cubicBezTo>
                    <a:pt x="184095" y="106743"/>
                    <a:pt x="183790" y="106743"/>
                    <a:pt x="181580" y="106781"/>
                  </a:cubicBezTo>
                  <a:cubicBezTo>
                    <a:pt x="181808" y="106400"/>
                    <a:pt x="186000" y="106933"/>
                    <a:pt x="186380" y="106971"/>
                  </a:cubicBezTo>
                  <a:cubicBezTo>
                    <a:pt x="188438" y="107124"/>
                    <a:pt x="190533" y="107390"/>
                    <a:pt x="192591" y="107733"/>
                  </a:cubicBezTo>
                  <a:cubicBezTo>
                    <a:pt x="193391" y="107886"/>
                    <a:pt x="194153" y="108038"/>
                    <a:pt x="194953" y="108191"/>
                  </a:cubicBezTo>
                  <a:cubicBezTo>
                    <a:pt x="198268" y="108762"/>
                    <a:pt x="191715" y="107200"/>
                    <a:pt x="194953" y="108152"/>
                  </a:cubicBezTo>
                  <a:cubicBezTo>
                    <a:pt x="196629" y="108648"/>
                    <a:pt x="198306" y="109143"/>
                    <a:pt x="199982" y="109753"/>
                  </a:cubicBezTo>
                  <a:cubicBezTo>
                    <a:pt x="202078" y="110515"/>
                    <a:pt x="204135" y="111353"/>
                    <a:pt x="206154" y="112267"/>
                  </a:cubicBezTo>
                  <a:cubicBezTo>
                    <a:pt x="206840" y="112572"/>
                    <a:pt x="207488" y="112877"/>
                    <a:pt x="208136" y="113220"/>
                  </a:cubicBezTo>
                  <a:cubicBezTo>
                    <a:pt x="208783" y="113563"/>
                    <a:pt x="209469" y="113867"/>
                    <a:pt x="210117" y="114210"/>
                  </a:cubicBezTo>
                  <a:cubicBezTo>
                    <a:pt x="211603" y="115010"/>
                    <a:pt x="211412" y="114896"/>
                    <a:pt x="209545" y="113867"/>
                  </a:cubicBezTo>
                  <a:cubicBezTo>
                    <a:pt x="212936" y="114896"/>
                    <a:pt x="216822" y="118554"/>
                    <a:pt x="219527" y="120687"/>
                  </a:cubicBezTo>
                  <a:cubicBezTo>
                    <a:pt x="220975" y="121830"/>
                    <a:pt x="222385" y="123011"/>
                    <a:pt x="223757" y="124231"/>
                  </a:cubicBezTo>
                  <a:cubicBezTo>
                    <a:pt x="224557" y="124955"/>
                    <a:pt x="225471" y="125678"/>
                    <a:pt x="226195" y="126478"/>
                  </a:cubicBezTo>
                  <a:cubicBezTo>
                    <a:pt x="223376" y="123240"/>
                    <a:pt x="226652" y="127050"/>
                    <a:pt x="227224" y="127660"/>
                  </a:cubicBezTo>
                  <a:cubicBezTo>
                    <a:pt x="229738" y="130403"/>
                    <a:pt x="232100" y="133260"/>
                    <a:pt x="234310" y="136270"/>
                  </a:cubicBezTo>
                  <a:cubicBezTo>
                    <a:pt x="235644" y="138099"/>
                    <a:pt x="236901" y="139928"/>
                    <a:pt x="238120" y="141833"/>
                  </a:cubicBezTo>
                  <a:cubicBezTo>
                    <a:pt x="238616" y="142633"/>
                    <a:pt x="239111" y="143433"/>
                    <a:pt x="239606" y="144233"/>
                  </a:cubicBezTo>
                  <a:cubicBezTo>
                    <a:pt x="240178" y="145186"/>
                    <a:pt x="239987" y="144881"/>
                    <a:pt x="239111" y="143357"/>
                  </a:cubicBezTo>
                  <a:cubicBezTo>
                    <a:pt x="239492" y="144005"/>
                    <a:pt x="239835" y="144652"/>
                    <a:pt x="240216" y="145338"/>
                  </a:cubicBezTo>
                  <a:cubicBezTo>
                    <a:pt x="242197" y="148996"/>
                    <a:pt x="243988" y="152729"/>
                    <a:pt x="245550" y="156578"/>
                  </a:cubicBezTo>
                  <a:cubicBezTo>
                    <a:pt x="246274" y="158330"/>
                    <a:pt x="246960" y="160083"/>
                    <a:pt x="247569" y="161873"/>
                  </a:cubicBezTo>
                  <a:cubicBezTo>
                    <a:pt x="247950" y="162940"/>
                    <a:pt x="248293" y="164007"/>
                    <a:pt x="248674" y="165112"/>
                  </a:cubicBezTo>
                  <a:cubicBezTo>
                    <a:pt x="248903" y="165836"/>
                    <a:pt x="250693" y="170408"/>
                    <a:pt x="249284" y="166903"/>
                  </a:cubicBezTo>
                  <a:cubicBezTo>
                    <a:pt x="250693" y="170446"/>
                    <a:pt x="251189" y="174751"/>
                    <a:pt x="251798" y="178485"/>
                  </a:cubicBezTo>
                  <a:cubicBezTo>
                    <a:pt x="252522" y="183019"/>
                    <a:pt x="252903" y="187553"/>
                    <a:pt x="253208" y="192163"/>
                  </a:cubicBezTo>
                  <a:cubicBezTo>
                    <a:pt x="253474" y="196278"/>
                    <a:pt x="253322" y="189229"/>
                    <a:pt x="253246" y="193344"/>
                  </a:cubicBezTo>
                  <a:cubicBezTo>
                    <a:pt x="253208" y="194601"/>
                    <a:pt x="253208" y="195821"/>
                    <a:pt x="253170" y="197078"/>
                  </a:cubicBezTo>
                  <a:cubicBezTo>
                    <a:pt x="253094" y="199135"/>
                    <a:pt x="252941" y="201193"/>
                    <a:pt x="252713" y="203250"/>
                  </a:cubicBezTo>
                  <a:cubicBezTo>
                    <a:pt x="252446" y="205498"/>
                    <a:pt x="252141" y="207746"/>
                    <a:pt x="251684" y="209956"/>
                  </a:cubicBezTo>
                  <a:cubicBezTo>
                    <a:pt x="251493" y="210946"/>
                    <a:pt x="251265" y="211975"/>
                    <a:pt x="251036" y="212966"/>
                  </a:cubicBezTo>
                  <a:cubicBezTo>
                    <a:pt x="251874" y="209460"/>
                    <a:pt x="250465" y="214566"/>
                    <a:pt x="250274" y="215175"/>
                  </a:cubicBezTo>
                  <a:cubicBezTo>
                    <a:pt x="249588" y="217233"/>
                    <a:pt x="248788" y="219290"/>
                    <a:pt x="247912" y="221309"/>
                  </a:cubicBezTo>
                  <a:cubicBezTo>
                    <a:pt x="247340" y="222567"/>
                    <a:pt x="246731" y="223748"/>
                    <a:pt x="246159" y="225005"/>
                  </a:cubicBezTo>
                  <a:cubicBezTo>
                    <a:pt x="244254" y="228968"/>
                    <a:pt x="247798" y="222567"/>
                    <a:pt x="245435" y="226262"/>
                  </a:cubicBezTo>
                  <a:cubicBezTo>
                    <a:pt x="242730" y="230491"/>
                    <a:pt x="239835" y="234530"/>
                    <a:pt x="236482" y="238302"/>
                  </a:cubicBezTo>
                  <a:cubicBezTo>
                    <a:pt x="235568" y="239331"/>
                    <a:pt x="234653" y="240321"/>
                    <a:pt x="233701" y="241312"/>
                  </a:cubicBezTo>
                  <a:cubicBezTo>
                    <a:pt x="236063" y="238873"/>
                    <a:pt x="232862" y="242036"/>
                    <a:pt x="232596" y="242303"/>
                  </a:cubicBezTo>
                  <a:cubicBezTo>
                    <a:pt x="231186" y="243598"/>
                    <a:pt x="229776" y="244855"/>
                    <a:pt x="228290" y="246074"/>
                  </a:cubicBezTo>
                  <a:cubicBezTo>
                    <a:pt x="224976" y="248856"/>
                    <a:pt x="221471" y="251408"/>
                    <a:pt x="217813" y="253771"/>
                  </a:cubicBezTo>
                  <a:cubicBezTo>
                    <a:pt x="216899" y="254342"/>
                    <a:pt x="215984" y="254914"/>
                    <a:pt x="215070" y="255485"/>
                  </a:cubicBezTo>
                  <a:cubicBezTo>
                    <a:pt x="212784" y="256933"/>
                    <a:pt x="215298" y="255447"/>
                    <a:pt x="215603" y="255180"/>
                  </a:cubicBezTo>
                  <a:cubicBezTo>
                    <a:pt x="214003" y="256476"/>
                    <a:pt x="211679" y="257314"/>
                    <a:pt x="209888" y="258228"/>
                  </a:cubicBezTo>
                  <a:cubicBezTo>
                    <a:pt x="206154" y="260057"/>
                    <a:pt x="202344" y="261695"/>
                    <a:pt x="198458" y="263143"/>
                  </a:cubicBezTo>
                  <a:cubicBezTo>
                    <a:pt x="196591" y="263829"/>
                    <a:pt x="194724" y="264477"/>
                    <a:pt x="192819" y="265086"/>
                  </a:cubicBezTo>
                  <a:cubicBezTo>
                    <a:pt x="191791" y="265391"/>
                    <a:pt x="190762" y="265810"/>
                    <a:pt x="189695" y="266039"/>
                  </a:cubicBezTo>
                  <a:cubicBezTo>
                    <a:pt x="190114" y="265963"/>
                    <a:pt x="192781" y="265239"/>
                    <a:pt x="190190" y="265886"/>
                  </a:cubicBezTo>
                  <a:cubicBezTo>
                    <a:pt x="185961" y="266915"/>
                    <a:pt x="181694" y="267830"/>
                    <a:pt x="177389" y="268477"/>
                  </a:cubicBezTo>
                  <a:cubicBezTo>
                    <a:pt x="173427" y="269087"/>
                    <a:pt x="169464" y="269468"/>
                    <a:pt x="165464" y="269735"/>
                  </a:cubicBezTo>
                  <a:cubicBezTo>
                    <a:pt x="164359" y="269811"/>
                    <a:pt x="163292" y="269811"/>
                    <a:pt x="162187" y="269887"/>
                  </a:cubicBezTo>
                  <a:cubicBezTo>
                    <a:pt x="161463" y="269925"/>
                    <a:pt x="159444" y="270154"/>
                    <a:pt x="162682" y="269887"/>
                  </a:cubicBezTo>
                  <a:cubicBezTo>
                    <a:pt x="160168" y="270077"/>
                    <a:pt x="157539" y="269849"/>
                    <a:pt x="155024" y="269735"/>
                  </a:cubicBezTo>
                  <a:cubicBezTo>
                    <a:pt x="147214" y="269353"/>
                    <a:pt x="138794" y="268630"/>
                    <a:pt x="131288" y="266306"/>
                  </a:cubicBezTo>
                  <a:cubicBezTo>
                    <a:pt x="135022" y="267448"/>
                    <a:pt x="131478" y="266344"/>
                    <a:pt x="130793" y="266153"/>
                  </a:cubicBezTo>
                  <a:cubicBezTo>
                    <a:pt x="129573" y="265810"/>
                    <a:pt x="128316" y="265429"/>
                    <a:pt x="127097" y="265086"/>
                  </a:cubicBezTo>
                  <a:cubicBezTo>
                    <a:pt x="125078" y="264439"/>
                    <a:pt x="123058" y="263791"/>
                    <a:pt x="121039" y="263067"/>
                  </a:cubicBezTo>
                  <a:cubicBezTo>
                    <a:pt x="116238" y="261314"/>
                    <a:pt x="111552" y="259333"/>
                    <a:pt x="106942" y="257085"/>
                  </a:cubicBezTo>
                  <a:cubicBezTo>
                    <a:pt x="105037" y="256133"/>
                    <a:pt x="103132" y="255142"/>
                    <a:pt x="101265" y="254152"/>
                  </a:cubicBezTo>
                  <a:cubicBezTo>
                    <a:pt x="104504" y="255904"/>
                    <a:pt x="100770" y="253847"/>
                    <a:pt x="100313" y="253580"/>
                  </a:cubicBezTo>
                  <a:cubicBezTo>
                    <a:pt x="99208" y="252932"/>
                    <a:pt x="98141" y="252247"/>
                    <a:pt x="97036" y="251599"/>
                  </a:cubicBezTo>
                  <a:cubicBezTo>
                    <a:pt x="93074" y="249122"/>
                    <a:pt x="89225" y="246417"/>
                    <a:pt x="85492" y="243598"/>
                  </a:cubicBezTo>
                  <a:cubicBezTo>
                    <a:pt x="81758" y="240740"/>
                    <a:pt x="78138" y="237731"/>
                    <a:pt x="74671" y="234568"/>
                  </a:cubicBezTo>
                  <a:cubicBezTo>
                    <a:pt x="73719" y="233692"/>
                    <a:pt x="72804" y="232816"/>
                    <a:pt x="71852" y="231939"/>
                  </a:cubicBezTo>
                  <a:cubicBezTo>
                    <a:pt x="68728" y="229044"/>
                    <a:pt x="73985" y="234225"/>
                    <a:pt x="71014" y="231139"/>
                  </a:cubicBezTo>
                  <a:cubicBezTo>
                    <a:pt x="69223" y="229272"/>
                    <a:pt x="67432" y="227443"/>
                    <a:pt x="65718" y="225538"/>
                  </a:cubicBezTo>
                  <a:cubicBezTo>
                    <a:pt x="59431" y="218528"/>
                    <a:pt x="53678" y="210984"/>
                    <a:pt x="48611" y="203060"/>
                  </a:cubicBezTo>
                  <a:cubicBezTo>
                    <a:pt x="47925" y="201993"/>
                    <a:pt x="47277" y="200888"/>
                    <a:pt x="46592" y="199783"/>
                  </a:cubicBezTo>
                  <a:cubicBezTo>
                    <a:pt x="44344" y="196201"/>
                    <a:pt x="48001" y="202374"/>
                    <a:pt x="45944" y="198678"/>
                  </a:cubicBezTo>
                  <a:cubicBezTo>
                    <a:pt x="44991" y="196925"/>
                    <a:pt x="44001" y="195211"/>
                    <a:pt x="43086" y="193458"/>
                  </a:cubicBezTo>
                  <a:cubicBezTo>
                    <a:pt x="40877" y="189229"/>
                    <a:pt x="38857" y="184886"/>
                    <a:pt x="37067" y="180466"/>
                  </a:cubicBezTo>
                  <a:cubicBezTo>
                    <a:pt x="35428" y="176428"/>
                    <a:pt x="34019" y="172275"/>
                    <a:pt x="32723" y="168122"/>
                  </a:cubicBezTo>
                  <a:cubicBezTo>
                    <a:pt x="31580" y="164464"/>
                    <a:pt x="33142" y="170065"/>
                    <a:pt x="32647" y="167779"/>
                  </a:cubicBezTo>
                  <a:cubicBezTo>
                    <a:pt x="32418" y="166826"/>
                    <a:pt x="32152" y="165874"/>
                    <a:pt x="31961" y="164883"/>
                  </a:cubicBezTo>
                  <a:cubicBezTo>
                    <a:pt x="31352" y="162178"/>
                    <a:pt x="30818" y="159473"/>
                    <a:pt x="30399" y="156730"/>
                  </a:cubicBezTo>
                  <a:cubicBezTo>
                    <a:pt x="29828" y="152844"/>
                    <a:pt x="29485" y="148919"/>
                    <a:pt x="29332" y="144957"/>
                  </a:cubicBezTo>
                  <a:cubicBezTo>
                    <a:pt x="29485" y="148538"/>
                    <a:pt x="29370" y="144576"/>
                    <a:pt x="29370" y="144005"/>
                  </a:cubicBezTo>
                  <a:cubicBezTo>
                    <a:pt x="29408" y="142785"/>
                    <a:pt x="29447" y="141604"/>
                    <a:pt x="29523" y="140385"/>
                  </a:cubicBezTo>
                  <a:cubicBezTo>
                    <a:pt x="29675" y="137908"/>
                    <a:pt x="29942" y="135432"/>
                    <a:pt x="30285" y="132994"/>
                  </a:cubicBezTo>
                  <a:cubicBezTo>
                    <a:pt x="30628" y="130746"/>
                    <a:pt x="31009" y="128536"/>
                    <a:pt x="31504" y="126288"/>
                  </a:cubicBezTo>
                  <a:cubicBezTo>
                    <a:pt x="31656" y="125526"/>
                    <a:pt x="32418" y="122821"/>
                    <a:pt x="31618" y="125793"/>
                  </a:cubicBezTo>
                  <a:cubicBezTo>
                    <a:pt x="31961" y="124612"/>
                    <a:pt x="32266" y="123392"/>
                    <a:pt x="32647" y="122211"/>
                  </a:cubicBezTo>
                  <a:cubicBezTo>
                    <a:pt x="34095" y="117449"/>
                    <a:pt x="35885" y="112801"/>
                    <a:pt x="37981" y="108305"/>
                  </a:cubicBezTo>
                  <a:cubicBezTo>
                    <a:pt x="38857" y="106400"/>
                    <a:pt x="39772" y="104571"/>
                    <a:pt x="40724" y="102704"/>
                  </a:cubicBezTo>
                  <a:cubicBezTo>
                    <a:pt x="40991" y="102209"/>
                    <a:pt x="43086" y="98589"/>
                    <a:pt x="41181" y="101790"/>
                  </a:cubicBezTo>
                  <a:cubicBezTo>
                    <a:pt x="41715" y="100875"/>
                    <a:pt x="42248" y="99999"/>
                    <a:pt x="42782" y="99085"/>
                  </a:cubicBezTo>
                  <a:cubicBezTo>
                    <a:pt x="45258" y="94970"/>
                    <a:pt x="47963" y="91007"/>
                    <a:pt x="50859" y="87197"/>
                  </a:cubicBezTo>
                  <a:cubicBezTo>
                    <a:pt x="53526" y="83692"/>
                    <a:pt x="56307" y="80301"/>
                    <a:pt x="59279" y="77063"/>
                  </a:cubicBezTo>
                  <a:cubicBezTo>
                    <a:pt x="60041" y="76225"/>
                    <a:pt x="60841" y="75386"/>
                    <a:pt x="61603" y="74548"/>
                  </a:cubicBezTo>
                  <a:cubicBezTo>
                    <a:pt x="64118" y="71767"/>
                    <a:pt x="59888" y="76186"/>
                    <a:pt x="61603" y="74510"/>
                  </a:cubicBezTo>
                  <a:cubicBezTo>
                    <a:pt x="63356" y="72796"/>
                    <a:pt x="65108" y="71043"/>
                    <a:pt x="66937" y="69405"/>
                  </a:cubicBezTo>
                  <a:cubicBezTo>
                    <a:pt x="73109" y="63766"/>
                    <a:pt x="79700" y="58622"/>
                    <a:pt x="86673" y="54012"/>
                  </a:cubicBezTo>
                  <a:cubicBezTo>
                    <a:pt x="88578" y="52755"/>
                    <a:pt x="90521" y="51574"/>
                    <a:pt x="92464" y="50355"/>
                  </a:cubicBezTo>
                  <a:cubicBezTo>
                    <a:pt x="95626" y="48373"/>
                    <a:pt x="90521" y="51421"/>
                    <a:pt x="92578" y="50278"/>
                  </a:cubicBezTo>
                  <a:cubicBezTo>
                    <a:pt x="93417" y="49821"/>
                    <a:pt x="94217" y="49326"/>
                    <a:pt x="95055" y="48869"/>
                  </a:cubicBezTo>
                  <a:cubicBezTo>
                    <a:pt x="99055" y="46659"/>
                    <a:pt x="103132" y="44640"/>
                    <a:pt x="107285" y="42773"/>
                  </a:cubicBezTo>
                  <a:cubicBezTo>
                    <a:pt x="111095" y="41058"/>
                    <a:pt x="114981" y="39496"/>
                    <a:pt x="118905" y="38086"/>
                  </a:cubicBezTo>
                  <a:cubicBezTo>
                    <a:pt x="120696" y="37439"/>
                    <a:pt x="122487" y="36829"/>
                    <a:pt x="124316" y="36258"/>
                  </a:cubicBezTo>
                  <a:cubicBezTo>
                    <a:pt x="125382" y="35915"/>
                    <a:pt x="126487" y="35572"/>
                    <a:pt x="127592" y="35229"/>
                  </a:cubicBezTo>
                  <a:cubicBezTo>
                    <a:pt x="128316" y="35000"/>
                    <a:pt x="129040" y="34810"/>
                    <a:pt x="129764" y="34581"/>
                  </a:cubicBezTo>
                  <a:cubicBezTo>
                    <a:pt x="128126" y="35038"/>
                    <a:pt x="127821" y="35115"/>
                    <a:pt x="128850" y="34848"/>
                  </a:cubicBezTo>
                  <a:cubicBezTo>
                    <a:pt x="137155" y="32791"/>
                    <a:pt x="145499" y="31114"/>
                    <a:pt x="154034" y="30238"/>
                  </a:cubicBezTo>
                  <a:cubicBezTo>
                    <a:pt x="158148" y="29819"/>
                    <a:pt x="162377" y="29400"/>
                    <a:pt x="166530" y="29476"/>
                  </a:cubicBezTo>
                  <a:cubicBezTo>
                    <a:pt x="162758" y="29400"/>
                    <a:pt x="168626" y="29514"/>
                    <a:pt x="169578" y="29552"/>
                  </a:cubicBezTo>
                  <a:cubicBezTo>
                    <a:pt x="172360" y="29628"/>
                    <a:pt x="175141" y="29743"/>
                    <a:pt x="177922" y="29971"/>
                  </a:cubicBezTo>
                  <a:cubicBezTo>
                    <a:pt x="181923" y="30276"/>
                    <a:pt x="185923" y="30771"/>
                    <a:pt x="189886" y="31381"/>
                  </a:cubicBezTo>
                  <a:cubicBezTo>
                    <a:pt x="192248" y="31762"/>
                    <a:pt x="194648" y="32181"/>
                    <a:pt x="197010" y="32676"/>
                  </a:cubicBezTo>
                  <a:cubicBezTo>
                    <a:pt x="198192" y="32905"/>
                    <a:pt x="199373" y="33172"/>
                    <a:pt x="200554" y="33438"/>
                  </a:cubicBezTo>
                  <a:cubicBezTo>
                    <a:pt x="201316" y="33591"/>
                    <a:pt x="204859" y="34543"/>
                    <a:pt x="201506" y="33629"/>
                  </a:cubicBezTo>
                  <a:cubicBezTo>
                    <a:pt x="210460" y="35991"/>
                    <a:pt x="219184" y="39001"/>
                    <a:pt x="227643" y="42773"/>
                  </a:cubicBezTo>
                  <a:cubicBezTo>
                    <a:pt x="231605" y="44563"/>
                    <a:pt x="235872" y="46278"/>
                    <a:pt x="239530" y="48678"/>
                  </a:cubicBezTo>
                  <a:cubicBezTo>
                    <a:pt x="239111" y="48412"/>
                    <a:pt x="236749" y="47078"/>
                    <a:pt x="239225" y="48526"/>
                  </a:cubicBezTo>
                  <a:cubicBezTo>
                    <a:pt x="240254" y="49136"/>
                    <a:pt x="241321" y="49745"/>
                    <a:pt x="242349" y="50355"/>
                  </a:cubicBezTo>
                  <a:cubicBezTo>
                    <a:pt x="244407" y="51612"/>
                    <a:pt x="246464" y="52907"/>
                    <a:pt x="248445" y="54241"/>
                  </a:cubicBezTo>
                  <a:cubicBezTo>
                    <a:pt x="256142" y="59346"/>
                    <a:pt x="263419" y="65099"/>
                    <a:pt x="270124" y="71462"/>
                  </a:cubicBezTo>
                  <a:cubicBezTo>
                    <a:pt x="270619" y="71919"/>
                    <a:pt x="273668" y="74472"/>
                    <a:pt x="270734" y="72034"/>
                  </a:cubicBezTo>
                  <a:cubicBezTo>
                    <a:pt x="271343" y="72529"/>
                    <a:pt x="271877" y="73215"/>
                    <a:pt x="272410" y="73748"/>
                  </a:cubicBezTo>
                  <a:cubicBezTo>
                    <a:pt x="274087" y="75463"/>
                    <a:pt x="275725" y="77253"/>
                    <a:pt x="277325" y="79044"/>
                  </a:cubicBezTo>
                  <a:cubicBezTo>
                    <a:pt x="280259" y="82359"/>
                    <a:pt x="283002" y="85788"/>
                    <a:pt x="285669" y="89331"/>
                  </a:cubicBezTo>
                  <a:cubicBezTo>
                    <a:pt x="290317" y="95541"/>
                    <a:pt x="300452" y="97103"/>
                    <a:pt x="306472" y="91960"/>
                  </a:cubicBezTo>
                  <a:cubicBezTo>
                    <a:pt x="312606" y="86740"/>
                    <a:pt x="314015" y="77863"/>
                    <a:pt x="309024" y="71195"/>
                  </a:cubicBezTo>
                  <a:lnTo>
                    <a:pt x="309024" y="71195"/>
                  </a:lnTo>
                  <a:close/>
                </a:path>
              </a:pathLst>
            </a:custGeom>
            <a:grpFill/>
            <a:ln w="38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3" name="任意多边形: 形状 782">
              <a:extLst>
                <a:ext uri="{FF2B5EF4-FFF2-40B4-BE49-F238E27FC236}">
                  <a16:creationId xmlns:a16="http://schemas.microsoft.com/office/drawing/2014/main" id="{FA14908E-7DDF-E567-5D2F-A99A83EFCDDD}"/>
                </a:ext>
              </a:extLst>
            </p:cNvPr>
            <p:cNvSpPr/>
            <p:nvPr/>
          </p:nvSpPr>
          <p:spPr>
            <a:xfrm>
              <a:off x="4918699" y="899172"/>
              <a:ext cx="133235" cy="101530"/>
            </a:xfrm>
            <a:custGeom>
              <a:avLst/>
              <a:gdLst>
                <a:gd name="connsiteX0" fmla="*/ 5802 w 133235"/>
                <a:gd name="connsiteY0" fmla="*/ 26582 h 101530"/>
                <a:gd name="connsiteX1" fmla="*/ 109700 w 133235"/>
                <a:gd name="connsiteY1" fmla="*/ 98781 h 101530"/>
                <a:gd name="connsiteX2" fmla="*/ 130427 w 133235"/>
                <a:gd name="connsiteY2" fmla="*/ 95809 h 101530"/>
                <a:gd name="connsiteX3" fmla="*/ 127455 w 133235"/>
                <a:gd name="connsiteY3" fmla="*/ 75083 h 101530"/>
                <a:gd name="connsiteX4" fmla="*/ 23556 w 133235"/>
                <a:gd name="connsiteY4" fmla="*/ 2884 h 101530"/>
                <a:gd name="connsiteX5" fmla="*/ 2830 w 133235"/>
                <a:gd name="connsiteY5" fmla="*/ 5855 h 101530"/>
                <a:gd name="connsiteX6" fmla="*/ 5802 w 133235"/>
                <a:gd name="connsiteY6" fmla="*/ 26582 h 101530"/>
                <a:gd name="connsiteX7" fmla="*/ 5802 w 133235"/>
                <a:gd name="connsiteY7" fmla="*/ 26582 h 101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3235" h="101530">
                  <a:moveTo>
                    <a:pt x="5802" y="26582"/>
                  </a:moveTo>
                  <a:cubicBezTo>
                    <a:pt x="39215" y="52375"/>
                    <a:pt x="73886" y="76455"/>
                    <a:pt x="109700" y="98781"/>
                  </a:cubicBezTo>
                  <a:cubicBezTo>
                    <a:pt x="116254" y="102858"/>
                    <a:pt x="125664" y="102820"/>
                    <a:pt x="130427" y="95809"/>
                  </a:cubicBezTo>
                  <a:cubicBezTo>
                    <a:pt x="134618" y="89637"/>
                    <a:pt x="134503" y="79465"/>
                    <a:pt x="127455" y="75083"/>
                  </a:cubicBezTo>
                  <a:cubicBezTo>
                    <a:pt x="91641" y="52757"/>
                    <a:pt x="56970" y="28639"/>
                    <a:pt x="23556" y="2884"/>
                  </a:cubicBezTo>
                  <a:cubicBezTo>
                    <a:pt x="17422" y="-1841"/>
                    <a:pt x="7287" y="-698"/>
                    <a:pt x="2830" y="5855"/>
                  </a:cubicBezTo>
                  <a:cubicBezTo>
                    <a:pt x="-1742" y="12599"/>
                    <a:pt x="-790" y="21514"/>
                    <a:pt x="5802" y="26582"/>
                  </a:cubicBezTo>
                  <a:lnTo>
                    <a:pt x="5802" y="26582"/>
                  </a:lnTo>
                  <a:close/>
                </a:path>
              </a:pathLst>
            </a:custGeom>
            <a:grpFill/>
            <a:ln w="38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4" name="任意多边形: 形状 783">
              <a:extLst>
                <a:ext uri="{FF2B5EF4-FFF2-40B4-BE49-F238E27FC236}">
                  <a16:creationId xmlns:a16="http://schemas.microsoft.com/office/drawing/2014/main" id="{EDA54453-F5B6-F6BC-39BC-7911B706D1DA}"/>
                </a:ext>
              </a:extLst>
            </p:cNvPr>
            <p:cNvSpPr/>
            <p:nvPr/>
          </p:nvSpPr>
          <p:spPr>
            <a:xfrm>
              <a:off x="4872255" y="975634"/>
              <a:ext cx="77449" cy="74643"/>
            </a:xfrm>
            <a:custGeom>
              <a:avLst/>
              <a:gdLst>
                <a:gd name="connsiteX0" fmla="*/ 5802 w 77449"/>
                <a:gd name="connsiteY0" fmla="*/ 26701 h 74643"/>
                <a:gd name="connsiteX1" fmla="*/ 29805 w 77449"/>
                <a:gd name="connsiteY1" fmla="*/ 48189 h 74643"/>
                <a:gd name="connsiteX2" fmla="*/ 40968 w 77449"/>
                <a:gd name="connsiteY2" fmla="*/ 58895 h 74643"/>
                <a:gd name="connsiteX3" fmla="*/ 41807 w 77449"/>
                <a:gd name="connsiteY3" fmla="*/ 59733 h 74643"/>
                <a:gd name="connsiteX4" fmla="*/ 44550 w 77449"/>
                <a:gd name="connsiteY4" fmla="*/ 62477 h 74643"/>
                <a:gd name="connsiteX5" fmla="*/ 50874 w 77449"/>
                <a:gd name="connsiteY5" fmla="*/ 68916 h 74643"/>
                <a:gd name="connsiteX6" fmla="*/ 60894 w 77449"/>
                <a:gd name="connsiteY6" fmla="*/ 74554 h 74643"/>
                <a:gd name="connsiteX7" fmla="*/ 71639 w 77449"/>
                <a:gd name="connsiteY7" fmla="*/ 71545 h 74643"/>
                <a:gd name="connsiteX8" fmla="*/ 74268 w 77449"/>
                <a:gd name="connsiteY8" fmla="*/ 50742 h 74643"/>
                <a:gd name="connsiteX9" fmla="*/ 23518 w 77449"/>
                <a:gd name="connsiteY9" fmla="*/ 2965 h 74643"/>
                <a:gd name="connsiteX10" fmla="*/ 2792 w 77449"/>
                <a:gd name="connsiteY10" fmla="*/ 5936 h 74643"/>
                <a:gd name="connsiteX11" fmla="*/ 5802 w 77449"/>
                <a:gd name="connsiteY11" fmla="*/ 26701 h 74643"/>
                <a:gd name="connsiteX12" fmla="*/ 5802 w 77449"/>
                <a:gd name="connsiteY12" fmla="*/ 26701 h 746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7449" h="74643">
                  <a:moveTo>
                    <a:pt x="5802" y="26701"/>
                  </a:moveTo>
                  <a:cubicBezTo>
                    <a:pt x="13955" y="33673"/>
                    <a:pt x="21994" y="40836"/>
                    <a:pt x="29805" y="48189"/>
                  </a:cubicBezTo>
                  <a:cubicBezTo>
                    <a:pt x="33577" y="51694"/>
                    <a:pt x="37349" y="55238"/>
                    <a:pt x="40968" y="58895"/>
                  </a:cubicBezTo>
                  <a:cubicBezTo>
                    <a:pt x="38530" y="56457"/>
                    <a:pt x="41273" y="59200"/>
                    <a:pt x="41807" y="59733"/>
                  </a:cubicBezTo>
                  <a:cubicBezTo>
                    <a:pt x="42721" y="60648"/>
                    <a:pt x="43635" y="61562"/>
                    <a:pt x="44550" y="62477"/>
                  </a:cubicBezTo>
                  <a:cubicBezTo>
                    <a:pt x="46683" y="64610"/>
                    <a:pt x="48779" y="66744"/>
                    <a:pt x="50874" y="68916"/>
                  </a:cubicBezTo>
                  <a:cubicBezTo>
                    <a:pt x="53732" y="71849"/>
                    <a:pt x="56665" y="74097"/>
                    <a:pt x="60894" y="74554"/>
                  </a:cubicBezTo>
                  <a:cubicBezTo>
                    <a:pt x="64438" y="74973"/>
                    <a:pt x="68896" y="73907"/>
                    <a:pt x="71639" y="71545"/>
                  </a:cubicBezTo>
                  <a:cubicBezTo>
                    <a:pt x="77201" y="66820"/>
                    <a:pt x="80059" y="56686"/>
                    <a:pt x="74268" y="50742"/>
                  </a:cubicBezTo>
                  <a:cubicBezTo>
                    <a:pt x="58075" y="34092"/>
                    <a:pt x="41159" y="18090"/>
                    <a:pt x="23518" y="2965"/>
                  </a:cubicBezTo>
                  <a:cubicBezTo>
                    <a:pt x="17613" y="-2103"/>
                    <a:pt x="7097" y="-388"/>
                    <a:pt x="2792" y="5936"/>
                  </a:cubicBezTo>
                  <a:cubicBezTo>
                    <a:pt x="-1932" y="12985"/>
                    <a:pt x="-485" y="21291"/>
                    <a:pt x="5802" y="26701"/>
                  </a:cubicBezTo>
                  <a:lnTo>
                    <a:pt x="5802" y="26701"/>
                  </a:lnTo>
                  <a:close/>
                </a:path>
              </a:pathLst>
            </a:custGeom>
            <a:grpFill/>
            <a:ln w="38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5" name="任意多边形: 形状 784">
              <a:extLst>
                <a:ext uri="{FF2B5EF4-FFF2-40B4-BE49-F238E27FC236}">
                  <a16:creationId xmlns:a16="http://schemas.microsoft.com/office/drawing/2014/main" id="{1B774FB8-76D1-98C2-FF9E-8460E3D6C629}"/>
                </a:ext>
              </a:extLst>
            </p:cNvPr>
            <p:cNvSpPr/>
            <p:nvPr/>
          </p:nvSpPr>
          <p:spPr>
            <a:xfrm>
              <a:off x="4773616" y="1022647"/>
              <a:ext cx="50033" cy="123432"/>
            </a:xfrm>
            <a:custGeom>
              <a:avLst/>
              <a:gdLst>
                <a:gd name="connsiteX0" fmla="*/ 275 w 50033"/>
                <a:gd name="connsiteY0" fmla="*/ 16987 h 123432"/>
                <a:gd name="connsiteX1" fmla="*/ 20430 w 50033"/>
                <a:gd name="connsiteY1" fmla="*/ 110637 h 123432"/>
                <a:gd name="connsiteX2" fmla="*/ 37194 w 50033"/>
                <a:gd name="connsiteY2" fmla="*/ 123210 h 123432"/>
                <a:gd name="connsiteX3" fmla="*/ 49767 w 50033"/>
                <a:gd name="connsiteY3" fmla="*/ 106446 h 123432"/>
                <a:gd name="connsiteX4" fmla="*/ 29612 w 50033"/>
                <a:gd name="connsiteY4" fmla="*/ 12796 h 123432"/>
                <a:gd name="connsiteX5" fmla="*/ 12848 w 50033"/>
                <a:gd name="connsiteY5" fmla="*/ 223 h 123432"/>
                <a:gd name="connsiteX6" fmla="*/ 275 w 50033"/>
                <a:gd name="connsiteY6" fmla="*/ 16987 h 123432"/>
                <a:gd name="connsiteX7" fmla="*/ 275 w 50033"/>
                <a:gd name="connsiteY7" fmla="*/ 16987 h 123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0033" h="123432">
                  <a:moveTo>
                    <a:pt x="275" y="16987"/>
                  </a:moveTo>
                  <a:cubicBezTo>
                    <a:pt x="6981" y="48191"/>
                    <a:pt x="13725" y="79433"/>
                    <a:pt x="20430" y="110637"/>
                  </a:cubicBezTo>
                  <a:cubicBezTo>
                    <a:pt x="22069" y="118219"/>
                    <a:pt x="28965" y="124734"/>
                    <a:pt x="37194" y="123210"/>
                  </a:cubicBezTo>
                  <a:cubicBezTo>
                    <a:pt x="44624" y="121800"/>
                    <a:pt x="51482" y="114523"/>
                    <a:pt x="49767" y="106446"/>
                  </a:cubicBezTo>
                  <a:cubicBezTo>
                    <a:pt x="43062" y="75242"/>
                    <a:pt x="36318" y="44000"/>
                    <a:pt x="29612" y="12796"/>
                  </a:cubicBezTo>
                  <a:cubicBezTo>
                    <a:pt x="27974" y="5214"/>
                    <a:pt x="21078" y="-1301"/>
                    <a:pt x="12848" y="223"/>
                  </a:cubicBezTo>
                  <a:cubicBezTo>
                    <a:pt x="5419" y="1633"/>
                    <a:pt x="-1477" y="8910"/>
                    <a:pt x="275" y="16987"/>
                  </a:cubicBezTo>
                  <a:lnTo>
                    <a:pt x="275" y="16987"/>
                  </a:lnTo>
                  <a:close/>
                </a:path>
              </a:pathLst>
            </a:custGeom>
            <a:grpFill/>
            <a:ln w="38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6" name="任意多边形: 形状 785">
              <a:extLst>
                <a:ext uri="{FF2B5EF4-FFF2-40B4-BE49-F238E27FC236}">
                  <a16:creationId xmlns:a16="http://schemas.microsoft.com/office/drawing/2014/main" id="{1317206E-F3C3-9A9D-F616-073738B2BF42}"/>
                </a:ext>
              </a:extLst>
            </p:cNvPr>
            <p:cNvSpPr/>
            <p:nvPr/>
          </p:nvSpPr>
          <p:spPr>
            <a:xfrm>
              <a:off x="4685529" y="1007991"/>
              <a:ext cx="44212" cy="56770"/>
            </a:xfrm>
            <a:custGeom>
              <a:avLst/>
              <a:gdLst>
                <a:gd name="connsiteX0" fmla="*/ 15591 w 44212"/>
                <a:gd name="connsiteY0" fmla="*/ 9392 h 56770"/>
                <a:gd name="connsiteX1" fmla="*/ 1037 w 44212"/>
                <a:gd name="connsiteY1" fmla="*/ 36558 h 56770"/>
                <a:gd name="connsiteX2" fmla="*/ 1189 w 44212"/>
                <a:gd name="connsiteY2" fmla="*/ 47721 h 56770"/>
                <a:gd name="connsiteX3" fmla="*/ 9419 w 44212"/>
                <a:gd name="connsiteY3" fmla="*/ 55760 h 56770"/>
                <a:gd name="connsiteX4" fmla="*/ 20582 w 44212"/>
                <a:gd name="connsiteY4" fmla="*/ 55608 h 56770"/>
                <a:gd name="connsiteX5" fmla="*/ 23897 w 44212"/>
                <a:gd name="connsiteY5" fmla="*/ 53665 h 56770"/>
                <a:gd name="connsiteX6" fmla="*/ 28621 w 44212"/>
                <a:gd name="connsiteY6" fmla="*/ 47378 h 56770"/>
                <a:gd name="connsiteX7" fmla="*/ 43176 w 44212"/>
                <a:gd name="connsiteY7" fmla="*/ 20213 h 56770"/>
                <a:gd name="connsiteX8" fmla="*/ 43023 w 44212"/>
                <a:gd name="connsiteY8" fmla="*/ 9050 h 56770"/>
                <a:gd name="connsiteX9" fmla="*/ 34794 w 44212"/>
                <a:gd name="connsiteY9" fmla="*/ 1010 h 56770"/>
                <a:gd name="connsiteX10" fmla="*/ 23630 w 44212"/>
                <a:gd name="connsiteY10" fmla="*/ 1163 h 56770"/>
                <a:gd name="connsiteX11" fmla="*/ 20316 w 44212"/>
                <a:gd name="connsiteY11" fmla="*/ 3106 h 56770"/>
                <a:gd name="connsiteX12" fmla="*/ 15591 w 44212"/>
                <a:gd name="connsiteY12" fmla="*/ 9392 h 56770"/>
                <a:gd name="connsiteX13" fmla="*/ 15591 w 44212"/>
                <a:gd name="connsiteY13" fmla="*/ 9392 h 56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4212" h="56770">
                  <a:moveTo>
                    <a:pt x="15591" y="9392"/>
                  </a:moveTo>
                  <a:cubicBezTo>
                    <a:pt x="10753" y="18460"/>
                    <a:pt x="5876" y="27528"/>
                    <a:pt x="1037" y="36558"/>
                  </a:cubicBezTo>
                  <a:cubicBezTo>
                    <a:pt x="-601" y="39606"/>
                    <a:pt x="-106" y="44673"/>
                    <a:pt x="1189" y="47721"/>
                  </a:cubicBezTo>
                  <a:cubicBezTo>
                    <a:pt x="2599" y="51112"/>
                    <a:pt x="5876" y="54541"/>
                    <a:pt x="9419" y="55760"/>
                  </a:cubicBezTo>
                  <a:cubicBezTo>
                    <a:pt x="13001" y="56979"/>
                    <a:pt x="17077" y="57284"/>
                    <a:pt x="20582" y="55608"/>
                  </a:cubicBezTo>
                  <a:cubicBezTo>
                    <a:pt x="21687" y="54960"/>
                    <a:pt x="22792" y="54312"/>
                    <a:pt x="23897" y="53665"/>
                  </a:cubicBezTo>
                  <a:cubicBezTo>
                    <a:pt x="26031" y="51988"/>
                    <a:pt x="27593" y="49893"/>
                    <a:pt x="28621" y="47378"/>
                  </a:cubicBezTo>
                  <a:cubicBezTo>
                    <a:pt x="33460" y="38310"/>
                    <a:pt x="38337" y="29242"/>
                    <a:pt x="43176" y="20213"/>
                  </a:cubicBezTo>
                  <a:cubicBezTo>
                    <a:pt x="44814" y="17165"/>
                    <a:pt x="44319" y="12097"/>
                    <a:pt x="43023" y="9050"/>
                  </a:cubicBezTo>
                  <a:cubicBezTo>
                    <a:pt x="41613" y="5659"/>
                    <a:pt x="38337" y="2230"/>
                    <a:pt x="34794" y="1010"/>
                  </a:cubicBezTo>
                  <a:cubicBezTo>
                    <a:pt x="31212" y="-209"/>
                    <a:pt x="27136" y="-514"/>
                    <a:pt x="23630" y="1163"/>
                  </a:cubicBezTo>
                  <a:cubicBezTo>
                    <a:pt x="22526" y="1811"/>
                    <a:pt x="21421" y="2458"/>
                    <a:pt x="20316" y="3106"/>
                  </a:cubicBezTo>
                  <a:cubicBezTo>
                    <a:pt x="18182" y="4782"/>
                    <a:pt x="16620" y="6878"/>
                    <a:pt x="15591" y="9392"/>
                  </a:cubicBezTo>
                  <a:lnTo>
                    <a:pt x="15591" y="9392"/>
                  </a:lnTo>
                  <a:close/>
                </a:path>
              </a:pathLst>
            </a:custGeom>
            <a:grpFill/>
            <a:ln w="38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7" name="任意多边形: 形状 786">
              <a:extLst>
                <a:ext uri="{FF2B5EF4-FFF2-40B4-BE49-F238E27FC236}">
                  <a16:creationId xmlns:a16="http://schemas.microsoft.com/office/drawing/2014/main" id="{61062B95-03C4-1D5A-5F27-905C3599CD1F}"/>
                </a:ext>
              </a:extLst>
            </p:cNvPr>
            <p:cNvSpPr/>
            <p:nvPr/>
          </p:nvSpPr>
          <p:spPr>
            <a:xfrm>
              <a:off x="4578273" y="970961"/>
              <a:ext cx="76532" cy="81615"/>
            </a:xfrm>
            <a:custGeom>
              <a:avLst/>
              <a:gdLst>
                <a:gd name="connsiteX0" fmla="*/ 49886 w 76532"/>
                <a:gd name="connsiteY0" fmla="*/ 5808 h 81615"/>
                <a:gd name="connsiteX1" fmla="*/ 27674 w 76532"/>
                <a:gd name="connsiteY1" fmla="*/ 32021 h 81615"/>
                <a:gd name="connsiteX2" fmla="*/ 16472 w 76532"/>
                <a:gd name="connsiteY2" fmla="*/ 44137 h 81615"/>
                <a:gd name="connsiteX3" fmla="*/ 13615 w 76532"/>
                <a:gd name="connsiteY3" fmla="*/ 47108 h 81615"/>
                <a:gd name="connsiteX4" fmla="*/ 12548 w 76532"/>
                <a:gd name="connsiteY4" fmla="*/ 48213 h 81615"/>
                <a:gd name="connsiteX5" fmla="*/ 5728 w 76532"/>
                <a:gd name="connsiteY5" fmla="*/ 55033 h 81615"/>
                <a:gd name="connsiteX6" fmla="*/ 89 w 76532"/>
                <a:gd name="connsiteY6" fmla="*/ 65054 h 81615"/>
                <a:gd name="connsiteX7" fmla="*/ 3099 w 76532"/>
                <a:gd name="connsiteY7" fmla="*/ 75798 h 81615"/>
                <a:gd name="connsiteX8" fmla="*/ 23902 w 76532"/>
                <a:gd name="connsiteY8" fmla="*/ 78427 h 81615"/>
                <a:gd name="connsiteX9" fmla="*/ 73622 w 76532"/>
                <a:gd name="connsiteY9" fmla="*/ 23525 h 81615"/>
                <a:gd name="connsiteX10" fmla="*/ 70650 w 76532"/>
                <a:gd name="connsiteY10" fmla="*/ 2798 h 81615"/>
                <a:gd name="connsiteX11" fmla="*/ 49886 w 76532"/>
                <a:gd name="connsiteY11" fmla="*/ 5808 h 81615"/>
                <a:gd name="connsiteX12" fmla="*/ 49886 w 76532"/>
                <a:gd name="connsiteY12" fmla="*/ 5808 h 816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6532" h="81615">
                  <a:moveTo>
                    <a:pt x="49886" y="5808"/>
                  </a:moveTo>
                  <a:cubicBezTo>
                    <a:pt x="42723" y="14762"/>
                    <a:pt x="35332" y="23525"/>
                    <a:pt x="27674" y="32021"/>
                  </a:cubicBezTo>
                  <a:cubicBezTo>
                    <a:pt x="23978" y="36098"/>
                    <a:pt x="20244" y="40136"/>
                    <a:pt x="16472" y="44137"/>
                  </a:cubicBezTo>
                  <a:cubicBezTo>
                    <a:pt x="15520" y="45127"/>
                    <a:pt x="14567" y="46118"/>
                    <a:pt x="13615" y="47108"/>
                  </a:cubicBezTo>
                  <a:cubicBezTo>
                    <a:pt x="13005" y="47718"/>
                    <a:pt x="10681" y="50118"/>
                    <a:pt x="12548" y="48213"/>
                  </a:cubicBezTo>
                  <a:cubicBezTo>
                    <a:pt x="10300" y="50499"/>
                    <a:pt x="8014" y="52747"/>
                    <a:pt x="5728" y="55033"/>
                  </a:cubicBezTo>
                  <a:cubicBezTo>
                    <a:pt x="2794" y="57929"/>
                    <a:pt x="584" y="60786"/>
                    <a:pt x="89" y="65054"/>
                  </a:cubicBezTo>
                  <a:cubicBezTo>
                    <a:pt x="-330" y="68597"/>
                    <a:pt x="737" y="73055"/>
                    <a:pt x="3099" y="75798"/>
                  </a:cubicBezTo>
                  <a:cubicBezTo>
                    <a:pt x="7785" y="81322"/>
                    <a:pt x="17996" y="84256"/>
                    <a:pt x="23902" y="78427"/>
                  </a:cubicBezTo>
                  <a:cubicBezTo>
                    <a:pt x="41504" y="61091"/>
                    <a:pt x="58192" y="42841"/>
                    <a:pt x="73622" y="23525"/>
                  </a:cubicBezTo>
                  <a:cubicBezTo>
                    <a:pt x="78461" y="17467"/>
                    <a:pt x="77127" y="7180"/>
                    <a:pt x="70650" y="2798"/>
                  </a:cubicBezTo>
                  <a:cubicBezTo>
                    <a:pt x="63792" y="-1812"/>
                    <a:pt x="55067" y="-669"/>
                    <a:pt x="49886" y="5808"/>
                  </a:cubicBezTo>
                  <a:lnTo>
                    <a:pt x="49886" y="5808"/>
                  </a:lnTo>
                  <a:close/>
                </a:path>
              </a:pathLst>
            </a:custGeom>
            <a:grpFill/>
            <a:ln w="38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8" name="任意多边形: 形状 787">
              <a:extLst>
                <a:ext uri="{FF2B5EF4-FFF2-40B4-BE49-F238E27FC236}">
                  <a16:creationId xmlns:a16="http://schemas.microsoft.com/office/drawing/2014/main" id="{34918F81-C097-64E6-F308-5BB8B9961FC9}"/>
                </a:ext>
              </a:extLst>
            </p:cNvPr>
            <p:cNvSpPr/>
            <p:nvPr/>
          </p:nvSpPr>
          <p:spPr>
            <a:xfrm>
              <a:off x="4521260" y="903487"/>
              <a:ext cx="83400" cy="46262"/>
            </a:xfrm>
            <a:custGeom>
              <a:avLst/>
              <a:gdLst>
                <a:gd name="connsiteX0" fmla="*/ 62817 w 83400"/>
                <a:gd name="connsiteY0" fmla="*/ 1045 h 46262"/>
                <a:gd name="connsiteX1" fmla="*/ 22279 w 83400"/>
                <a:gd name="connsiteY1" fmla="*/ 14227 h 46262"/>
                <a:gd name="connsiteX2" fmla="*/ 25937 w 83400"/>
                <a:gd name="connsiteY2" fmla="*/ 13199 h 46262"/>
                <a:gd name="connsiteX3" fmla="*/ 12754 w 83400"/>
                <a:gd name="connsiteY3" fmla="*/ 16666 h 46262"/>
                <a:gd name="connsiteX4" fmla="*/ 3000 w 83400"/>
                <a:gd name="connsiteY4" fmla="*/ 22457 h 46262"/>
                <a:gd name="connsiteX5" fmla="*/ 181 w 83400"/>
                <a:gd name="connsiteY5" fmla="*/ 33430 h 46262"/>
                <a:gd name="connsiteX6" fmla="*/ 5972 w 83400"/>
                <a:gd name="connsiteY6" fmla="*/ 43183 h 46262"/>
                <a:gd name="connsiteX7" fmla="*/ 16945 w 83400"/>
                <a:gd name="connsiteY7" fmla="*/ 46003 h 46262"/>
                <a:gd name="connsiteX8" fmla="*/ 74324 w 83400"/>
                <a:gd name="connsiteY8" fmla="*/ 28363 h 46262"/>
                <a:gd name="connsiteX9" fmla="*/ 82210 w 83400"/>
                <a:gd name="connsiteY9" fmla="*/ 8970 h 46262"/>
                <a:gd name="connsiteX10" fmla="*/ 62817 w 83400"/>
                <a:gd name="connsiteY10" fmla="*/ 1045 h 46262"/>
                <a:gd name="connsiteX11" fmla="*/ 62817 w 83400"/>
                <a:gd name="connsiteY11" fmla="*/ 1045 h 46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3400" h="46262">
                  <a:moveTo>
                    <a:pt x="62817" y="1045"/>
                  </a:moveTo>
                  <a:cubicBezTo>
                    <a:pt x="49482" y="5998"/>
                    <a:pt x="35957" y="10379"/>
                    <a:pt x="22279" y="14227"/>
                  </a:cubicBezTo>
                  <a:cubicBezTo>
                    <a:pt x="23498" y="13885"/>
                    <a:pt x="24717" y="13542"/>
                    <a:pt x="25937" y="13199"/>
                  </a:cubicBezTo>
                  <a:cubicBezTo>
                    <a:pt x="21555" y="14418"/>
                    <a:pt x="17135" y="15561"/>
                    <a:pt x="12754" y="16666"/>
                  </a:cubicBezTo>
                  <a:cubicBezTo>
                    <a:pt x="8830" y="17656"/>
                    <a:pt x="5515" y="19104"/>
                    <a:pt x="3000" y="22457"/>
                  </a:cubicBezTo>
                  <a:cubicBezTo>
                    <a:pt x="829" y="25353"/>
                    <a:pt x="-505" y="29810"/>
                    <a:pt x="181" y="33430"/>
                  </a:cubicBezTo>
                  <a:cubicBezTo>
                    <a:pt x="905" y="37202"/>
                    <a:pt x="2696" y="40974"/>
                    <a:pt x="5972" y="43183"/>
                  </a:cubicBezTo>
                  <a:cubicBezTo>
                    <a:pt x="9020" y="45279"/>
                    <a:pt x="13211" y="46917"/>
                    <a:pt x="16945" y="46003"/>
                  </a:cubicBezTo>
                  <a:cubicBezTo>
                    <a:pt x="36376" y="41164"/>
                    <a:pt x="55578" y="35335"/>
                    <a:pt x="74324" y="28363"/>
                  </a:cubicBezTo>
                  <a:cubicBezTo>
                    <a:pt x="81601" y="25657"/>
                    <a:pt x="85525" y="15980"/>
                    <a:pt x="82210" y="8970"/>
                  </a:cubicBezTo>
                  <a:cubicBezTo>
                    <a:pt x="78667" y="1426"/>
                    <a:pt x="70552" y="-1851"/>
                    <a:pt x="62817" y="1045"/>
                  </a:cubicBezTo>
                  <a:lnTo>
                    <a:pt x="62817" y="1045"/>
                  </a:lnTo>
                  <a:close/>
                </a:path>
              </a:pathLst>
            </a:custGeom>
            <a:grpFill/>
            <a:ln w="38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9" name="任意多边形: 形状 788">
              <a:extLst>
                <a:ext uri="{FF2B5EF4-FFF2-40B4-BE49-F238E27FC236}">
                  <a16:creationId xmlns:a16="http://schemas.microsoft.com/office/drawing/2014/main" id="{A9BCCB76-2A48-2D8B-FFDB-E52C43294AAE}"/>
                </a:ext>
              </a:extLst>
            </p:cNvPr>
            <p:cNvSpPr/>
            <p:nvPr/>
          </p:nvSpPr>
          <p:spPr>
            <a:xfrm>
              <a:off x="4464556" y="828955"/>
              <a:ext cx="123367" cy="31065"/>
            </a:xfrm>
            <a:custGeom>
              <a:avLst/>
              <a:gdLst>
                <a:gd name="connsiteX0" fmla="*/ 110301 w 123367"/>
                <a:gd name="connsiteY0" fmla="*/ 1587 h 31065"/>
                <a:gd name="connsiteX1" fmla="*/ 12765 w 123367"/>
                <a:gd name="connsiteY1" fmla="*/ 863 h 31065"/>
                <a:gd name="connsiteX2" fmla="*/ 192 w 123367"/>
                <a:gd name="connsiteY2" fmla="*/ 17627 h 31065"/>
                <a:gd name="connsiteX3" fmla="*/ 16956 w 123367"/>
                <a:gd name="connsiteY3" fmla="*/ 30200 h 31065"/>
                <a:gd name="connsiteX4" fmla="*/ 40044 w 123367"/>
                <a:gd name="connsiteY4" fmla="*/ 29514 h 31065"/>
                <a:gd name="connsiteX5" fmla="*/ 40463 w 123367"/>
                <a:gd name="connsiteY5" fmla="*/ 29514 h 31065"/>
                <a:gd name="connsiteX6" fmla="*/ 43245 w 123367"/>
                <a:gd name="connsiteY6" fmla="*/ 29476 h 31065"/>
                <a:gd name="connsiteX7" fmla="*/ 48846 w 123367"/>
                <a:gd name="connsiteY7" fmla="*/ 29438 h 31065"/>
                <a:gd name="connsiteX8" fmla="*/ 60733 w 123367"/>
                <a:gd name="connsiteY8" fmla="*/ 29476 h 31065"/>
                <a:gd name="connsiteX9" fmla="*/ 106910 w 123367"/>
                <a:gd name="connsiteY9" fmla="*/ 31038 h 31065"/>
                <a:gd name="connsiteX10" fmla="*/ 123331 w 123367"/>
                <a:gd name="connsiteY10" fmla="*/ 18008 h 31065"/>
                <a:gd name="connsiteX11" fmla="*/ 110301 w 123367"/>
                <a:gd name="connsiteY11" fmla="*/ 1587 h 31065"/>
                <a:gd name="connsiteX12" fmla="*/ 110301 w 123367"/>
                <a:gd name="connsiteY12" fmla="*/ 1587 h 31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3367" h="31065">
                  <a:moveTo>
                    <a:pt x="110301" y="1587"/>
                  </a:moveTo>
                  <a:cubicBezTo>
                    <a:pt x="77840" y="-280"/>
                    <a:pt x="45264" y="-471"/>
                    <a:pt x="12765" y="863"/>
                  </a:cubicBezTo>
                  <a:cubicBezTo>
                    <a:pt x="4992" y="1168"/>
                    <a:pt x="-1180" y="10312"/>
                    <a:pt x="192" y="17627"/>
                  </a:cubicBezTo>
                  <a:cubicBezTo>
                    <a:pt x="1792" y="26161"/>
                    <a:pt x="8650" y="30543"/>
                    <a:pt x="16956" y="30200"/>
                  </a:cubicBezTo>
                  <a:cubicBezTo>
                    <a:pt x="24652" y="29895"/>
                    <a:pt x="32348" y="29666"/>
                    <a:pt x="40044" y="29514"/>
                  </a:cubicBezTo>
                  <a:cubicBezTo>
                    <a:pt x="42445" y="29476"/>
                    <a:pt x="38063" y="29514"/>
                    <a:pt x="40463" y="29514"/>
                  </a:cubicBezTo>
                  <a:cubicBezTo>
                    <a:pt x="41378" y="29514"/>
                    <a:pt x="42330" y="29476"/>
                    <a:pt x="43245" y="29476"/>
                  </a:cubicBezTo>
                  <a:cubicBezTo>
                    <a:pt x="45112" y="29476"/>
                    <a:pt x="46979" y="29438"/>
                    <a:pt x="48846" y="29438"/>
                  </a:cubicBezTo>
                  <a:cubicBezTo>
                    <a:pt x="52808" y="29438"/>
                    <a:pt x="56770" y="29438"/>
                    <a:pt x="60733" y="29476"/>
                  </a:cubicBezTo>
                  <a:cubicBezTo>
                    <a:pt x="76125" y="29628"/>
                    <a:pt x="91518" y="30162"/>
                    <a:pt x="106910" y="31038"/>
                  </a:cubicBezTo>
                  <a:cubicBezTo>
                    <a:pt x="114644" y="31495"/>
                    <a:pt x="122721" y="26275"/>
                    <a:pt x="123331" y="18008"/>
                  </a:cubicBezTo>
                  <a:cubicBezTo>
                    <a:pt x="123864" y="10350"/>
                    <a:pt x="118568" y="2044"/>
                    <a:pt x="110301" y="1587"/>
                  </a:cubicBezTo>
                  <a:lnTo>
                    <a:pt x="110301" y="1587"/>
                  </a:lnTo>
                  <a:close/>
                </a:path>
              </a:pathLst>
            </a:custGeom>
            <a:grpFill/>
            <a:ln w="38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0" name="任意多边形: 形状 789">
              <a:extLst>
                <a:ext uri="{FF2B5EF4-FFF2-40B4-BE49-F238E27FC236}">
                  <a16:creationId xmlns:a16="http://schemas.microsoft.com/office/drawing/2014/main" id="{2893426B-CC22-C070-191F-DECFCDC9EE3B}"/>
                </a:ext>
              </a:extLst>
            </p:cNvPr>
            <p:cNvSpPr/>
            <p:nvPr/>
          </p:nvSpPr>
          <p:spPr>
            <a:xfrm>
              <a:off x="4521219" y="709161"/>
              <a:ext cx="83280" cy="85826"/>
            </a:xfrm>
            <a:custGeom>
              <a:avLst/>
              <a:gdLst>
                <a:gd name="connsiteX0" fmla="*/ 77489 w 83280"/>
                <a:gd name="connsiteY0" fmla="*/ 59011 h 85826"/>
                <a:gd name="connsiteX1" fmla="*/ 63849 w 83280"/>
                <a:gd name="connsiteY1" fmla="*/ 46171 h 85826"/>
                <a:gd name="connsiteX2" fmla="*/ 63582 w 83280"/>
                <a:gd name="connsiteY2" fmla="*/ 45942 h 85826"/>
                <a:gd name="connsiteX3" fmla="*/ 61525 w 83280"/>
                <a:gd name="connsiteY3" fmla="*/ 43923 h 85826"/>
                <a:gd name="connsiteX4" fmla="*/ 58477 w 83280"/>
                <a:gd name="connsiteY4" fmla="*/ 40875 h 85826"/>
                <a:gd name="connsiteX5" fmla="*/ 51962 w 83280"/>
                <a:gd name="connsiteY5" fmla="*/ 34169 h 85826"/>
                <a:gd name="connsiteX6" fmla="*/ 26511 w 83280"/>
                <a:gd name="connsiteY6" fmla="*/ 5709 h 85826"/>
                <a:gd name="connsiteX7" fmla="*/ 5709 w 83280"/>
                <a:gd name="connsiteY7" fmla="*/ 3080 h 85826"/>
                <a:gd name="connsiteX8" fmla="*/ 3080 w 83280"/>
                <a:gd name="connsiteY8" fmla="*/ 23882 h 85826"/>
                <a:gd name="connsiteX9" fmla="*/ 59696 w 83280"/>
                <a:gd name="connsiteY9" fmla="*/ 82823 h 85826"/>
                <a:gd name="connsiteX10" fmla="*/ 80423 w 83280"/>
                <a:gd name="connsiteY10" fmla="*/ 79851 h 85826"/>
                <a:gd name="connsiteX11" fmla="*/ 77489 w 83280"/>
                <a:gd name="connsiteY11" fmla="*/ 59011 h 85826"/>
                <a:gd name="connsiteX12" fmla="*/ 77489 w 83280"/>
                <a:gd name="connsiteY12" fmla="*/ 59011 h 85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3280" h="85826">
                  <a:moveTo>
                    <a:pt x="77489" y="59011"/>
                  </a:moveTo>
                  <a:cubicBezTo>
                    <a:pt x="72879" y="54781"/>
                    <a:pt x="68345" y="50514"/>
                    <a:pt x="63849" y="46171"/>
                  </a:cubicBezTo>
                  <a:cubicBezTo>
                    <a:pt x="62554" y="44914"/>
                    <a:pt x="62478" y="44837"/>
                    <a:pt x="63582" y="45942"/>
                  </a:cubicBezTo>
                  <a:cubicBezTo>
                    <a:pt x="62897" y="45256"/>
                    <a:pt x="62211" y="44609"/>
                    <a:pt x="61525" y="43923"/>
                  </a:cubicBezTo>
                  <a:cubicBezTo>
                    <a:pt x="60496" y="42894"/>
                    <a:pt x="59506" y="41866"/>
                    <a:pt x="58477" y="40875"/>
                  </a:cubicBezTo>
                  <a:cubicBezTo>
                    <a:pt x="56267" y="38665"/>
                    <a:pt x="54096" y="36417"/>
                    <a:pt x="51962" y="34169"/>
                  </a:cubicBezTo>
                  <a:cubicBezTo>
                    <a:pt x="43161" y="24949"/>
                    <a:pt x="34703" y="15462"/>
                    <a:pt x="26511" y="5709"/>
                  </a:cubicBezTo>
                  <a:cubicBezTo>
                    <a:pt x="21558" y="-197"/>
                    <a:pt x="11995" y="-2254"/>
                    <a:pt x="5709" y="3080"/>
                  </a:cubicBezTo>
                  <a:cubicBezTo>
                    <a:pt x="-197" y="8109"/>
                    <a:pt x="-2254" y="17520"/>
                    <a:pt x="3080" y="23882"/>
                  </a:cubicBezTo>
                  <a:cubicBezTo>
                    <a:pt x="20606" y="44761"/>
                    <a:pt x="39580" y="64421"/>
                    <a:pt x="59696" y="82823"/>
                  </a:cubicBezTo>
                  <a:cubicBezTo>
                    <a:pt x="65411" y="88081"/>
                    <a:pt x="76232" y="86023"/>
                    <a:pt x="80423" y="79851"/>
                  </a:cubicBezTo>
                  <a:cubicBezTo>
                    <a:pt x="85338" y="72574"/>
                    <a:pt x="83623" y="64611"/>
                    <a:pt x="77489" y="59011"/>
                  </a:cubicBezTo>
                  <a:lnTo>
                    <a:pt x="77489" y="59011"/>
                  </a:lnTo>
                  <a:close/>
                </a:path>
              </a:pathLst>
            </a:custGeom>
            <a:grpFill/>
            <a:ln w="38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1" name="任意多边形: 形状 790">
              <a:extLst>
                <a:ext uri="{FF2B5EF4-FFF2-40B4-BE49-F238E27FC236}">
                  <a16:creationId xmlns:a16="http://schemas.microsoft.com/office/drawing/2014/main" id="{50B7136E-4227-23A0-99BF-D4886B791C3C}"/>
                </a:ext>
              </a:extLst>
            </p:cNvPr>
            <p:cNvSpPr/>
            <p:nvPr/>
          </p:nvSpPr>
          <p:spPr>
            <a:xfrm>
              <a:off x="4578869" y="570865"/>
              <a:ext cx="80140" cy="121931"/>
            </a:xfrm>
            <a:custGeom>
              <a:avLst/>
              <a:gdLst>
                <a:gd name="connsiteX0" fmla="*/ 77179 w 80140"/>
                <a:gd name="connsiteY0" fmla="*/ 98095 h 121931"/>
                <a:gd name="connsiteX1" fmla="*/ 62891 w 80140"/>
                <a:gd name="connsiteY1" fmla="*/ 76721 h 121931"/>
                <a:gd name="connsiteX2" fmla="*/ 55881 w 80140"/>
                <a:gd name="connsiteY2" fmla="*/ 65138 h 121931"/>
                <a:gd name="connsiteX3" fmla="*/ 55767 w 80140"/>
                <a:gd name="connsiteY3" fmla="*/ 64948 h 121931"/>
                <a:gd name="connsiteX4" fmla="*/ 54090 w 80140"/>
                <a:gd name="connsiteY4" fmla="*/ 62014 h 121931"/>
                <a:gd name="connsiteX5" fmla="*/ 50814 w 80140"/>
                <a:gd name="connsiteY5" fmla="*/ 56108 h 121931"/>
                <a:gd name="connsiteX6" fmla="*/ 28411 w 80140"/>
                <a:gd name="connsiteY6" fmla="*/ 9093 h 121931"/>
                <a:gd name="connsiteX7" fmla="*/ 9018 w 80140"/>
                <a:gd name="connsiteY7" fmla="*/ 1206 h 121931"/>
                <a:gd name="connsiteX8" fmla="*/ 1131 w 80140"/>
                <a:gd name="connsiteY8" fmla="*/ 20599 h 121931"/>
                <a:gd name="connsiteX9" fmla="*/ 53785 w 80140"/>
                <a:gd name="connsiteY9" fmla="*/ 116230 h 121931"/>
                <a:gd name="connsiteX10" fmla="*/ 74588 w 80140"/>
                <a:gd name="connsiteY10" fmla="*/ 118859 h 121931"/>
                <a:gd name="connsiteX11" fmla="*/ 77179 w 80140"/>
                <a:gd name="connsiteY11" fmla="*/ 98095 h 121931"/>
                <a:gd name="connsiteX12" fmla="*/ 77179 w 80140"/>
                <a:gd name="connsiteY12" fmla="*/ 98095 h 1219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0140" h="121931">
                  <a:moveTo>
                    <a:pt x="77179" y="98095"/>
                  </a:moveTo>
                  <a:cubicBezTo>
                    <a:pt x="72226" y="91084"/>
                    <a:pt x="67463" y="83960"/>
                    <a:pt x="62891" y="76721"/>
                  </a:cubicBezTo>
                  <a:cubicBezTo>
                    <a:pt x="60491" y="72911"/>
                    <a:pt x="58167" y="69024"/>
                    <a:pt x="55881" y="65138"/>
                  </a:cubicBezTo>
                  <a:cubicBezTo>
                    <a:pt x="56643" y="66434"/>
                    <a:pt x="56376" y="65976"/>
                    <a:pt x="55767" y="64948"/>
                  </a:cubicBezTo>
                  <a:cubicBezTo>
                    <a:pt x="55195" y="63957"/>
                    <a:pt x="54662" y="63005"/>
                    <a:pt x="54090" y="62014"/>
                  </a:cubicBezTo>
                  <a:cubicBezTo>
                    <a:pt x="52985" y="60033"/>
                    <a:pt x="51880" y="58090"/>
                    <a:pt x="50814" y="56108"/>
                  </a:cubicBezTo>
                  <a:cubicBezTo>
                    <a:pt x="42470" y="40868"/>
                    <a:pt x="35002" y="25171"/>
                    <a:pt x="28411" y="9093"/>
                  </a:cubicBezTo>
                  <a:cubicBezTo>
                    <a:pt x="25477" y="1930"/>
                    <a:pt x="16181" y="-2185"/>
                    <a:pt x="9018" y="1206"/>
                  </a:cubicBezTo>
                  <a:cubicBezTo>
                    <a:pt x="1703" y="4673"/>
                    <a:pt x="-2031" y="12941"/>
                    <a:pt x="1131" y="20599"/>
                  </a:cubicBezTo>
                  <a:cubicBezTo>
                    <a:pt x="14961" y="54318"/>
                    <a:pt x="32754" y="86474"/>
                    <a:pt x="53785" y="116230"/>
                  </a:cubicBezTo>
                  <a:cubicBezTo>
                    <a:pt x="58243" y="122555"/>
                    <a:pt x="68645" y="123888"/>
                    <a:pt x="74588" y="118859"/>
                  </a:cubicBezTo>
                  <a:cubicBezTo>
                    <a:pt x="80875" y="113487"/>
                    <a:pt x="81941" y="104876"/>
                    <a:pt x="77179" y="98095"/>
                  </a:cubicBezTo>
                  <a:lnTo>
                    <a:pt x="77179" y="98095"/>
                  </a:lnTo>
                  <a:close/>
                </a:path>
              </a:pathLst>
            </a:custGeom>
            <a:grpFill/>
            <a:ln w="38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2" name="任意多边形: 形状 791">
              <a:extLst>
                <a:ext uri="{FF2B5EF4-FFF2-40B4-BE49-F238E27FC236}">
                  <a16:creationId xmlns:a16="http://schemas.microsoft.com/office/drawing/2014/main" id="{434F0F1A-E1D8-F347-A0FE-23B1056E804A}"/>
                </a:ext>
              </a:extLst>
            </p:cNvPr>
            <p:cNvSpPr/>
            <p:nvPr/>
          </p:nvSpPr>
          <p:spPr>
            <a:xfrm>
              <a:off x="4683816" y="568244"/>
              <a:ext cx="37810" cy="95551"/>
            </a:xfrm>
            <a:custGeom>
              <a:avLst/>
              <a:gdLst>
                <a:gd name="connsiteX0" fmla="*/ 37688 w 37810"/>
                <a:gd name="connsiteY0" fmla="*/ 78579 h 95551"/>
                <a:gd name="connsiteX1" fmla="*/ 29459 w 37810"/>
                <a:gd name="connsiteY1" fmla="*/ 12781 h 95551"/>
                <a:gd name="connsiteX2" fmla="*/ 12695 w 37810"/>
                <a:gd name="connsiteY2" fmla="*/ 208 h 95551"/>
                <a:gd name="connsiteX3" fmla="*/ 122 w 37810"/>
                <a:gd name="connsiteY3" fmla="*/ 16972 h 95551"/>
                <a:gd name="connsiteX4" fmla="*/ 8351 w 37810"/>
                <a:gd name="connsiteY4" fmla="*/ 82770 h 95551"/>
                <a:gd name="connsiteX5" fmla="*/ 25115 w 37810"/>
                <a:gd name="connsiteY5" fmla="*/ 95343 h 95551"/>
                <a:gd name="connsiteX6" fmla="*/ 37688 w 37810"/>
                <a:gd name="connsiteY6" fmla="*/ 78579 h 95551"/>
                <a:gd name="connsiteX7" fmla="*/ 37688 w 37810"/>
                <a:gd name="connsiteY7" fmla="*/ 78579 h 955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7810" h="95551">
                  <a:moveTo>
                    <a:pt x="37688" y="78579"/>
                  </a:moveTo>
                  <a:cubicBezTo>
                    <a:pt x="34945" y="56634"/>
                    <a:pt x="32202" y="34726"/>
                    <a:pt x="29459" y="12781"/>
                  </a:cubicBezTo>
                  <a:cubicBezTo>
                    <a:pt x="28506" y="5085"/>
                    <a:pt x="20467" y="-1240"/>
                    <a:pt x="12695" y="208"/>
                  </a:cubicBezTo>
                  <a:cubicBezTo>
                    <a:pt x="4694" y="1694"/>
                    <a:pt x="-907" y="8742"/>
                    <a:pt x="122" y="16972"/>
                  </a:cubicBezTo>
                  <a:cubicBezTo>
                    <a:pt x="2865" y="38917"/>
                    <a:pt x="5608" y="60825"/>
                    <a:pt x="8351" y="82770"/>
                  </a:cubicBezTo>
                  <a:cubicBezTo>
                    <a:pt x="9304" y="90467"/>
                    <a:pt x="17343" y="96791"/>
                    <a:pt x="25115" y="95343"/>
                  </a:cubicBezTo>
                  <a:cubicBezTo>
                    <a:pt x="33116" y="93858"/>
                    <a:pt x="38717" y="86809"/>
                    <a:pt x="37688" y="78579"/>
                  </a:cubicBezTo>
                  <a:lnTo>
                    <a:pt x="37688" y="78579"/>
                  </a:lnTo>
                  <a:close/>
                </a:path>
              </a:pathLst>
            </a:custGeom>
            <a:grpFill/>
            <a:ln w="38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3" name="任意多边形: 形状 792">
              <a:extLst>
                <a:ext uri="{FF2B5EF4-FFF2-40B4-BE49-F238E27FC236}">
                  <a16:creationId xmlns:a16="http://schemas.microsoft.com/office/drawing/2014/main" id="{0F23C395-41B8-FE3C-922D-E2183BBFAA1D}"/>
                </a:ext>
              </a:extLst>
            </p:cNvPr>
            <p:cNvSpPr/>
            <p:nvPr/>
          </p:nvSpPr>
          <p:spPr>
            <a:xfrm>
              <a:off x="4772628" y="563013"/>
              <a:ext cx="68439" cy="92562"/>
            </a:xfrm>
            <a:custGeom>
              <a:avLst/>
              <a:gdLst>
                <a:gd name="connsiteX0" fmla="*/ 26447 w 68439"/>
                <a:gd name="connsiteY0" fmla="*/ 86782 h 92562"/>
                <a:gd name="connsiteX1" fmla="*/ 65691 w 68439"/>
                <a:gd name="connsiteY1" fmla="*/ 23536 h 92562"/>
                <a:gd name="connsiteX2" fmla="*/ 62719 w 68439"/>
                <a:gd name="connsiteY2" fmla="*/ 2809 h 92562"/>
                <a:gd name="connsiteX3" fmla="*/ 41992 w 68439"/>
                <a:gd name="connsiteY3" fmla="*/ 5781 h 92562"/>
                <a:gd name="connsiteX4" fmla="*/ 2749 w 68439"/>
                <a:gd name="connsiteY4" fmla="*/ 69027 h 92562"/>
                <a:gd name="connsiteX5" fmla="*/ 5721 w 68439"/>
                <a:gd name="connsiteY5" fmla="*/ 89753 h 92562"/>
                <a:gd name="connsiteX6" fmla="*/ 26447 w 68439"/>
                <a:gd name="connsiteY6" fmla="*/ 86782 h 92562"/>
                <a:gd name="connsiteX7" fmla="*/ 26447 w 68439"/>
                <a:gd name="connsiteY7" fmla="*/ 86782 h 92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8439" h="92562">
                  <a:moveTo>
                    <a:pt x="26447" y="86782"/>
                  </a:moveTo>
                  <a:cubicBezTo>
                    <a:pt x="39516" y="65712"/>
                    <a:pt x="52622" y="44643"/>
                    <a:pt x="65691" y="23536"/>
                  </a:cubicBezTo>
                  <a:cubicBezTo>
                    <a:pt x="69767" y="16982"/>
                    <a:pt x="69729" y="7572"/>
                    <a:pt x="62719" y="2809"/>
                  </a:cubicBezTo>
                  <a:cubicBezTo>
                    <a:pt x="56546" y="-1382"/>
                    <a:pt x="46374" y="-1267"/>
                    <a:pt x="41992" y="5781"/>
                  </a:cubicBezTo>
                  <a:cubicBezTo>
                    <a:pt x="28924" y="26850"/>
                    <a:pt x="15818" y="47920"/>
                    <a:pt x="2749" y="69027"/>
                  </a:cubicBezTo>
                  <a:cubicBezTo>
                    <a:pt x="-1327" y="75580"/>
                    <a:pt x="-1289" y="84991"/>
                    <a:pt x="5721" y="89753"/>
                  </a:cubicBezTo>
                  <a:cubicBezTo>
                    <a:pt x="11855" y="93944"/>
                    <a:pt x="22066" y="93830"/>
                    <a:pt x="26447" y="86782"/>
                  </a:cubicBezTo>
                  <a:lnTo>
                    <a:pt x="26447" y="86782"/>
                  </a:lnTo>
                  <a:close/>
                </a:path>
              </a:pathLst>
            </a:custGeom>
            <a:grpFill/>
            <a:ln w="38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4" name="任意多边形: 形状 793">
              <a:extLst>
                <a:ext uri="{FF2B5EF4-FFF2-40B4-BE49-F238E27FC236}">
                  <a16:creationId xmlns:a16="http://schemas.microsoft.com/office/drawing/2014/main" id="{19A1F423-8890-1345-9285-66D0C9BDDE2E}"/>
                </a:ext>
              </a:extLst>
            </p:cNvPr>
            <p:cNvSpPr/>
            <p:nvPr/>
          </p:nvSpPr>
          <p:spPr>
            <a:xfrm>
              <a:off x="4869205" y="626767"/>
              <a:ext cx="57099" cy="55188"/>
            </a:xfrm>
            <a:custGeom>
              <a:avLst/>
              <a:gdLst>
                <a:gd name="connsiteX0" fmla="*/ 23864 w 57099"/>
                <a:gd name="connsiteY0" fmla="*/ 52136 h 55188"/>
                <a:gd name="connsiteX1" fmla="*/ 51372 w 57099"/>
                <a:gd name="connsiteY1" fmla="*/ 26457 h 55188"/>
                <a:gd name="connsiteX2" fmla="*/ 57010 w 57099"/>
                <a:gd name="connsiteY2" fmla="*/ 16437 h 55188"/>
                <a:gd name="connsiteX3" fmla="*/ 54001 w 57099"/>
                <a:gd name="connsiteY3" fmla="*/ 5692 h 55188"/>
                <a:gd name="connsiteX4" fmla="*/ 43980 w 57099"/>
                <a:gd name="connsiteY4" fmla="*/ 54 h 55188"/>
                <a:gd name="connsiteX5" fmla="*/ 33236 w 57099"/>
                <a:gd name="connsiteY5" fmla="*/ 3064 h 55188"/>
                <a:gd name="connsiteX6" fmla="*/ 5728 w 57099"/>
                <a:gd name="connsiteY6" fmla="*/ 28743 h 55188"/>
                <a:gd name="connsiteX7" fmla="*/ 89 w 57099"/>
                <a:gd name="connsiteY7" fmla="*/ 38763 h 55188"/>
                <a:gd name="connsiteX8" fmla="*/ 3099 w 57099"/>
                <a:gd name="connsiteY8" fmla="*/ 49507 h 55188"/>
                <a:gd name="connsiteX9" fmla="*/ 13119 w 57099"/>
                <a:gd name="connsiteY9" fmla="*/ 55146 h 55188"/>
                <a:gd name="connsiteX10" fmla="*/ 23864 w 57099"/>
                <a:gd name="connsiteY10" fmla="*/ 52136 h 55188"/>
                <a:gd name="connsiteX11" fmla="*/ 23864 w 57099"/>
                <a:gd name="connsiteY11" fmla="*/ 52136 h 55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7099" h="55188">
                  <a:moveTo>
                    <a:pt x="23864" y="52136"/>
                  </a:moveTo>
                  <a:cubicBezTo>
                    <a:pt x="33046" y="43564"/>
                    <a:pt x="42228" y="35029"/>
                    <a:pt x="51372" y="26457"/>
                  </a:cubicBezTo>
                  <a:cubicBezTo>
                    <a:pt x="54344" y="23676"/>
                    <a:pt x="56553" y="20590"/>
                    <a:pt x="57010" y="16437"/>
                  </a:cubicBezTo>
                  <a:cubicBezTo>
                    <a:pt x="57430" y="12893"/>
                    <a:pt x="56363" y="8436"/>
                    <a:pt x="54001" y="5692"/>
                  </a:cubicBezTo>
                  <a:cubicBezTo>
                    <a:pt x="51486" y="2721"/>
                    <a:pt x="47981" y="320"/>
                    <a:pt x="43980" y="54"/>
                  </a:cubicBezTo>
                  <a:cubicBezTo>
                    <a:pt x="40323" y="-213"/>
                    <a:pt x="36018" y="473"/>
                    <a:pt x="33236" y="3064"/>
                  </a:cubicBezTo>
                  <a:cubicBezTo>
                    <a:pt x="24054" y="11636"/>
                    <a:pt x="14872" y="20170"/>
                    <a:pt x="5728" y="28743"/>
                  </a:cubicBezTo>
                  <a:cubicBezTo>
                    <a:pt x="2756" y="31524"/>
                    <a:pt x="546" y="34610"/>
                    <a:pt x="89" y="38763"/>
                  </a:cubicBezTo>
                  <a:cubicBezTo>
                    <a:pt x="-330" y="42307"/>
                    <a:pt x="737" y="46764"/>
                    <a:pt x="3099" y="49507"/>
                  </a:cubicBezTo>
                  <a:cubicBezTo>
                    <a:pt x="5614" y="52479"/>
                    <a:pt x="9119" y="54880"/>
                    <a:pt x="13119" y="55146"/>
                  </a:cubicBezTo>
                  <a:cubicBezTo>
                    <a:pt x="16777" y="55375"/>
                    <a:pt x="21082" y="54727"/>
                    <a:pt x="23864" y="52136"/>
                  </a:cubicBezTo>
                  <a:lnTo>
                    <a:pt x="23864" y="52136"/>
                  </a:lnTo>
                  <a:close/>
                </a:path>
              </a:pathLst>
            </a:custGeom>
            <a:grpFill/>
            <a:ln w="38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5" name="任意多边形: 形状 794">
              <a:extLst>
                <a:ext uri="{FF2B5EF4-FFF2-40B4-BE49-F238E27FC236}">
                  <a16:creationId xmlns:a16="http://schemas.microsoft.com/office/drawing/2014/main" id="{74E0CD01-A295-7E7D-BF2A-46672D40DA29}"/>
                </a:ext>
              </a:extLst>
            </p:cNvPr>
            <p:cNvSpPr/>
            <p:nvPr/>
          </p:nvSpPr>
          <p:spPr>
            <a:xfrm>
              <a:off x="4952474" y="690283"/>
              <a:ext cx="123274" cy="65497"/>
            </a:xfrm>
            <a:custGeom>
              <a:avLst/>
              <a:gdLst>
                <a:gd name="connsiteX0" fmla="*/ 20795 w 123274"/>
                <a:gd name="connsiteY0" fmla="*/ 64516 h 65497"/>
                <a:gd name="connsiteX1" fmla="*/ 114407 w 123274"/>
                <a:gd name="connsiteY1" fmla="*/ 28359 h 65497"/>
                <a:gd name="connsiteX2" fmla="*/ 121951 w 123274"/>
                <a:gd name="connsiteY2" fmla="*/ 8814 h 65497"/>
                <a:gd name="connsiteX3" fmla="*/ 102405 w 123274"/>
                <a:gd name="connsiteY3" fmla="*/ 1270 h 65497"/>
                <a:gd name="connsiteX4" fmla="*/ 8794 w 123274"/>
                <a:gd name="connsiteY4" fmla="*/ 37427 h 65497"/>
                <a:gd name="connsiteX5" fmla="*/ 1250 w 123274"/>
                <a:gd name="connsiteY5" fmla="*/ 56972 h 65497"/>
                <a:gd name="connsiteX6" fmla="*/ 20795 w 123274"/>
                <a:gd name="connsiteY6" fmla="*/ 64516 h 65497"/>
                <a:gd name="connsiteX7" fmla="*/ 20795 w 123274"/>
                <a:gd name="connsiteY7" fmla="*/ 64516 h 65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3274" h="65497">
                  <a:moveTo>
                    <a:pt x="20795" y="64516"/>
                  </a:moveTo>
                  <a:cubicBezTo>
                    <a:pt x="52685" y="54305"/>
                    <a:pt x="83927" y="42227"/>
                    <a:pt x="114407" y="28359"/>
                  </a:cubicBezTo>
                  <a:cubicBezTo>
                    <a:pt x="121455" y="25159"/>
                    <a:pt x="125532" y="16015"/>
                    <a:pt x="121951" y="8814"/>
                  </a:cubicBezTo>
                  <a:cubicBezTo>
                    <a:pt x="118407" y="1689"/>
                    <a:pt x="109949" y="-2159"/>
                    <a:pt x="102405" y="1270"/>
                  </a:cubicBezTo>
                  <a:cubicBezTo>
                    <a:pt x="71925" y="15138"/>
                    <a:pt x="40683" y="27216"/>
                    <a:pt x="8794" y="37427"/>
                  </a:cubicBezTo>
                  <a:cubicBezTo>
                    <a:pt x="1364" y="39789"/>
                    <a:pt x="-2027" y="50343"/>
                    <a:pt x="1250" y="56972"/>
                  </a:cubicBezTo>
                  <a:cubicBezTo>
                    <a:pt x="5136" y="64783"/>
                    <a:pt x="12870" y="67031"/>
                    <a:pt x="20795" y="64516"/>
                  </a:cubicBezTo>
                  <a:lnTo>
                    <a:pt x="20795" y="64516"/>
                  </a:lnTo>
                  <a:close/>
                </a:path>
              </a:pathLst>
            </a:custGeom>
            <a:grpFill/>
            <a:ln w="38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6" name="任意多边形: 形状 795">
              <a:extLst>
                <a:ext uri="{FF2B5EF4-FFF2-40B4-BE49-F238E27FC236}">
                  <a16:creationId xmlns:a16="http://schemas.microsoft.com/office/drawing/2014/main" id="{6CC56AB3-DE9B-59E5-0E30-A19CCFB976BC}"/>
                </a:ext>
              </a:extLst>
            </p:cNvPr>
            <p:cNvSpPr/>
            <p:nvPr/>
          </p:nvSpPr>
          <p:spPr>
            <a:xfrm>
              <a:off x="4963393" y="810382"/>
              <a:ext cx="100751" cy="47024"/>
            </a:xfrm>
            <a:custGeom>
              <a:avLst/>
              <a:gdLst>
                <a:gd name="connsiteX0" fmla="*/ 13076 w 100751"/>
                <a:gd name="connsiteY0" fmla="*/ 29646 h 47024"/>
                <a:gd name="connsiteX1" fmla="*/ 84323 w 100751"/>
                <a:gd name="connsiteY1" fmla="*/ 46830 h 47024"/>
                <a:gd name="connsiteX2" fmla="*/ 95067 w 100751"/>
                <a:gd name="connsiteY2" fmla="*/ 43820 h 47024"/>
                <a:gd name="connsiteX3" fmla="*/ 100706 w 100751"/>
                <a:gd name="connsiteY3" fmla="*/ 33799 h 47024"/>
                <a:gd name="connsiteX4" fmla="*/ 87676 w 100751"/>
                <a:gd name="connsiteY4" fmla="*/ 17378 h 47024"/>
                <a:gd name="connsiteX5" fmla="*/ 16429 w 100751"/>
                <a:gd name="connsiteY5" fmla="*/ 195 h 47024"/>
                <a:gd name="connsiteX6" fmla="*/ 5684 w 100751"/>
                <a:gd name="connsiteY6" fmla="*/ 3205 h 47024"/>
                <a:gd name="connsiteX7" fmla="*/ 46 w 100751"/>
                <a:gd name="connsiteY7" fmla="*/ 13225 h 47024"/>
                <a:gd name="connsiteX8" fmla="*/ 13076 w 100751"/>
                <a:gd name="connsiteY8" fmla="*/ 29646 h 47024"/>
                <a:gd name="connsiteX9" fmla="*/ 13076 w 100751"/>
                <a:gd name="connsiteY9" fmla="*/ 29646 h 47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0751" h="47024">
                  <a:moveTo>
                    <a:pt x="13076" y="29646"/>
                  </a:moveTo>
                  <a:cubicBezTo>
                    <a:pt x="36812" y="35361"/>
                    <a:pt x="60587" y="41076"/>
                    <a:pt x="84323" y="46830"/>
                  </a:cubicBezTo>
                  <a:cubicBezTo>
                    <a:pt x="87676" y="47630"/>
                    <a:pt x="92476" y="45839"/>
                    <a:pt x="95067" y="43820"/>
                  </a:cubicBezTo>
                  <a:cubicBezTo>
                    <a:pt x="97963" y="41572"/>
                    <a:pt x="100439" y="37533"/>
                    <a:pt x="100706" y="33799"/>
                  </a:cubicBezTo>
                  <a:cubicBezTo>
                    <a:pt x="101315" y="24998"/>
                    <a:pt x="95753" y="19359"/>
                    <a:pt x="87676" y="17378"/>
                  </a:cubicBezTo>
                  <a:cubicBezTo>
                    <a:pt x="63939" y="11663"/>
                    <a:pt x="40165" y="5948"/>
                    <a:pt x="16429" y="195"/>
                  </a:cubicBezTo>
                  <a:cubicBezTo>
                    <a:pt x="13076" y="-605"/>
                    <a:pt x="8275" y="1186"/>
                    <a:pt x="5684" y="3205"/>
                  </a:cubicBezTo>
                  <a:cubicBezTo>
                    <a:pt x="2789" y="5453"/>
                    <a:pt x="312" y="9492"/>
                    <a:pt x="46" y="13225"/>
                  </a:cubicBezTo>
                  <a:cubicBezTo>
                    <a:pt x="-564" y="22026"/>
                    <a:pt x="4999" y="27703"/>
                    <a:pt x="13076" y="29646"/>
                  </a:cubicBezTo>
                  <a:lnTo>
                    <a:pt x="13076" y="29646"/>
                  </a:lnTo>
                  <a:close/>
                </a:path>
              </a:pathLst>
            </a:custGeom>
            <a:grpFill/>
            <a:ln w="38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990" name="组合 989">
            <a:extLst>
              <a:ext uri="{FF2B5EF4-FFF2-40B4-BE49-F238E27FC236}">
                <a16:creationId xmlns:a16="http://schemas.microsoft.com/office/drawing/2014/main" id="{896F2A99-8088-508D-3FAD-A45EA56C6D7E}"/>
              </a:ext>
            </a:extLst>
          </p:cNvPr>
          <p:cNvGrpSpPr/>
          <p:nvPr/>
        </p:nvGrpSpPr>
        <p:grpSpPr>
          <a:xfrm>
            <a:off x="8463080" y="5091023"/>
            <a:ext cx="3633439" cy="1763049"/>
            <a:chOff x="7530090" y="4422009"/>
            <a:chExt cx="3464036" cy="1680850"/>
          </a:xfrm>
        </p:grpSpPr>
        <p:sp>
          <p:nvSpPr>
            <p:cNvPr id="875" name="任意多边形: 形状 874">
              <a:extLst>
                <a:ext uri="{FF2B5EF4-FFF2-40B4-BE49-F238E27FC236}">
                  <a16:creationId xmlns:a16="http://schemas.microsoft.com/office/drawing/2014/main" id="{264CA539-B7C6-59B1-302A-174088E23366}"/>
                </a:ext>
              </a:extLst>
            </p:cNvPr>
            <p:cNvSpPr/>
            <p:nvPr/>
          </p:nvSpPr>
          <p:spPr>
            <a:xfrm>
              <a:off x="8500344" y="5245498"/>
              <a:ext cx="718793" cy="852522"/>
            </a:xfrm>
            <a:custGeom>
              <a:avLst/>
              <a:gdLst>
                <a:gd name="connsiteX0" fmla="*/ 0 w 1120597"/>
                <a:gd name="connsiteY0" fmla="*/ 0 h 1329080"/>
                <a:gd name="connsiteX1" fmla="*/ 1120597 w 1120597"/>
                <a:gd name="connsiteY1" fmla="*/ 0 h 1329080"/>
                <a:gd name="connsiteX2" fmla="*/ 1120597 w 1120597"/>
                <a:gd name="connsiteY2" fmla="*/ 1329080 h 1329080"/>
                <a:gd name="connsiteX3" fmla="*/ 0 w 1120597"/>
                <a:gd name="connsiteY3" fmla="*/ 1329080 h 1329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20597" h="1329080">
                  <a:moveTo>
                    <a:pt x="0" y="0"/>
                  </a:moveTo>
                  <a:lnTo>
                    <a:pt x="1120597" y="0"/>
                  </a:lnTo>
                  <a:lnTo>
                    <a:pt x="1120597" y="1329080"/>
                  </a:lnTo>
                  <a:lnTo>
                    <a:pt x="0" y="132908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6" name="任意多边形: 形状 875">
              <a:extLst>
                <a:ext uri="{FF2B5EF4-FFF2-40B4-BE49-F238E27FC236}">
                  <a16:creationId xmlns:a16="http://schemas.microsoft.com/office/drawing/2014/main" id="{265E8481-4BBE-818F-6EA5-04F9921372C3}"/>
                </a:ext>
              </a:extLst>
            </p:cNvPr>
            <p:cNvSpPr/>
            <p:nvPr/>
          </p:nvSpPr>
          <p:spPr>
            <a:xfrm>
              <a:off x="9107403" y="5676158"/>
              <a:ext cx="79182" cy="36511"/>
            </a:xfrm>
            <a:custGeom>
              <a:avLst/>
              <a:gdLst>
                <a:gd name="connsiteX0" fmla="*/ 0 w 123444"/>
                <a:gd name="connsiteY0" fmla="*/ 0 h 56921"/>
                <a:gd name="connsiteX1" fmla="*/ 123444 w 123444"/>
                <a:gd name="connsiteY1" fmla="*/ 0 h 56921"/>
                <a:gd name="connsiteX2" fmla="*/ 123444 w 123444"/>
                <a:gd name="connsiteY2" fmla="*/ 56921 h 56921"/>
                <a:gd name="connsiteX3" fmla="*/ 0 w 123444"/>
                <a:gd name="connsiteY3" fmla="*/ 56921 h 56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444" h="56921">
                  <a:moveTo>
                    <a:pt x="0" y="0"/>
                  </a:moveTo>
                  <a:lnTo>
                    <a:pt x="123444" y="0"/>
                  </a:lnTo>
                  <a:lnTo>
                    <a:pt x="123444" y="56921"/>
                  </a:lnTo>
                  <a:lnTo>
                    <a:pt x="0" y="56921"/>
                  </a:lnTo>
                  <a:close/>
                </a:path>
              </a:pathLst>
            </a:cu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  <a:ln w="685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877" name="任意多边形: 形状 876">
              <a:extLst>
                <a:ext uri="{FF2B5EF4-FFF2-40B4-BE49-F238E27FC236}">
                  <a16:creationId xmlns:a16="http://schemas.microsoft.com/office/drawing/2014/main" id="{8A49E0D3-6F9F-2662-BD08-E197AC7699B0}"/>
                </a:ext>
              </a:extLst>
            </p:cNvPr>
            <p:cNvSpPr/>
            <p:nvPr/>
          </p:nvSpPr>
          <p:spPr>
            <a:xfrm>
              <a:off x="8500344" y="5556506"/>
              <a:ext cx="79182" cy="36511"/>
            </a:xfrm>
            <a:custGeom>
              <a:avLst/>
              <a:gdLst>
                <a:gd name="connsiteX0" fmla="*/ 0 w 123444"/>
                <a:gd name="connsiteY0" fmla="*/ 0 h 56921"/>
                <a:gd name="connsiteX1" fmla="*/ 123444 w 123444"/>
                <a:gd name="connsiteY1" fmla="*/ 0 h 56921"/>
                <a:gd name="connsiteX2" fmla="*/ 123444 w 123444"/>
                <a:gd name="connsiteY2" fmla="*/ 56921 h 56921"/>
                <a:gd name="connsiteX3" fmla="*/ 0 w 123444"/>
                <a:gd name="connsiteY3" fmla="*/ 56921 h 56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444" h="56921">
                  <a:moveTo>
                    <a:pt x="0" y="0"/>
                  </a:moveTo>
                  <a:lnTo>
                    <a:pt x="123444" y="0"/>
                  </a:lnTo>
                  <a:lnTo>
                    <a:pt x="123444" y="56921"/>
                  </a:lnTo>
                  <a:lnTo>
                    <a:pt x="0" y="56921"/>
                  </a:lnTo>
                  <a:close/>
                </a:path>
              </a:pathLst>
            </a:cu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  <a:ln w="685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878" name="任意多边形: 形状 877">
              <a:extLst>
                <a:ext uri="{FF2B5EF4-FFF2-40B4-BE49-F238E27FC236}">
                  <a16:creationId xmlns:a16="http://schemas.microsoft.com/office/drawing/2014/main" id="{76445988-FA15-B969-B941-24779C4E27E7}"/>
                </a:ext>
              </a:extLst>
            </p:cNvPr>
            <p:cNvSpPr/>
            <p:nvPr/>
          </p:nvSpPr>
          <p:spPr>
            <a:xfrm>
              <a:off x="8778360" y="5922941"/>
              <a:ext cx="79182" cy="36511"/>
            </a:xfrm>
            <a:custGeom>
              <a:avLst/>
              <a:gdLst>
                <a:gd name="connsiteX0" fmla="*/ 0 w 123444"/>
                <a:gd name="connsiteY0" fmla="*/ 0 h 56921"/>
                <a:gd name="connsiteX1" fmla="*/ 123444 w 123444"/>
                <a:gd name="connsiteY1" fmla="*/ 0 h 56921"/>
                <a:gd name="connsiteX2" fmla="*/ 123444 w 123444"/>
                <a:gd name="connsiteY2" fmla="*/ 56921 h 56921"/>
                <a:gd name="connsiteX3" fmla="*/ 0 w 123444"/>
                <a:gd name="connsiteY3" fmla="*/ 56921 h 56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444" h="56921">
                  <a:moveTo>
                    <a:pt x="0" y="0"/>
                  </a:moveTo>
                  <a:lnTo>
                    <a:pt x="123444" y="0"/>
                  </a:lnTo>
                  <a:lnTo>
                    <a:pt x="123444" y="56921"/>
                  </a:lnTo>
                  <a:lnTo>
                    <a:pt x="0" y="56921"/>
                  </a:lnTo>
                  <a:close/>
                </a:path>
              </a:pathLst>
            </a:cu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  <a:ln w="685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879" name="任意多边形: 形状 878">
              <a:extLst>
                <a:ext uri="{FF2B5EF4-FFF2-40B4-BE49-F238E27FC236}">
                  <a16:creationId xmlns:a16="http://schemas.microsoft.com/office/drawing/2014/main" id="{3CF68070-A26F-BF6C-9B73-387670EE6B0B}"/>
                </a:ext>
              </a:extLst>
            </p:cNvPr>
            <p:cNvSpPr/>
            <p:nvPr/>
          </p:nvSpPr>
          <p:spPr>
            <a:xfrm>
              <a:off x="8929684" y="6059309"/>
              <a:ext cx="79182" cy="36511"/>
            </a:xfrm>
            <a:custGeom>
              <a:avLst/>
              <a:gdLst>
                <a:gd name="connsiteX0" fmla="*/ 0 w 123444"/>
                <a:gd name="connsiteY0" fmla="*/ 0 h 56921"/>
                <a:gd name="connsiteX1" fmla="*/ 123444 w 123444"/>
                <a:gd name="connsiteY1" fmla="*/ 0 h 56921"/>
                <a:gd name="connsiteX2" fmla="*/ 123444 w 123444"/>
                <a:gd name="connsiteY2" fmla="*/ 56921 h 56921"/>
                <a:gd name="connsiteX3" fmla="*/ 0 w 123444"/>
                <a:gd name="connsiteY3" fmla="*/ 56921 h 56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444" h="56921">
                  <a:moveTo>
                    <a:pt x="0" y="0"/>
                  </a:moveTo>
                  <a:lnTo>
                    <a:pt x="123444" y="0"/>
                  </a:lnTo>
                  <a:lnTo>
                    <a:pt x="123444" y="56921"/>
                  </a:lnTo>
                  <a:lnTo>
                    <a:pt x="0" y="56921"/>
                  </a:lnTo>
                  <a:close/>
                </a:path>
              </a:pathLst>
            </a:cu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  <a:ln w="685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880" name="任意多边形: 形状 879">
              <a:extLst>
                <a:ext uri="{FF2B5EF4-FFF2-40B4-BE49-F238E27FC236}">
                  <a16:creationId xmlns:a16="http://schemas.microsoft.com/office/drawing/2014/main" id="{9EBF1955-65F2-32C8-8EA2-472E371C7159}"/>
                </a:ext>
              </a:extLst>
            </p:cNvPr>
            <p:cNvSpPr/>
            <p:nvPr/>
          </p:nvSpPr>
          <p:spPr>
            <a:xfrm>
              <a:off x="9063413" y="5630849"/>
              <a:ext cx="79182" cy="36511"/>
            </a:xfrm>
            <a:custGeom>
              <a:avLst/>
              <a:gdLst>
                <a:gd name="connsiteX0" fmla="*/ 0 w 123444"/>
                <a:gd name="connsiteY0" fmla="*/ 0 h 56921"/>
                <a:gd name="connsiteX1" fmla="*/ 123444 w 123444"/>
                <a:gd name="connsiteY1" fmla="*/ 0 h 56921"/>
                <a:gd name="connsiteX2" fmla="*/ 123444 w 123444"/>
                <a:gd name="connsiteY2" fmla="*/ 56921 h 56921"/>
                <a:gd name="connsiteX3" fmla="*/ 0 w 123444"/>
                <a:gd name="connsiteY3" fmla="*/ 56921 h 56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444" h="56921">
                  <a:moveTo>
                    <a:pt x="0" y="0"/>
                  </a:moveTo>
                  <a:lnTo>
                    <a:pt x="123444" y="0"/>
                  </a:lnTo>
                  <a:lnTo>
                    <a:pt x="123444" y="56921"/>
                  </a:lnTo>
                  <a:lnTo>
                    <a:pt x="0" y="56921"/>
                  </a:lnTo>
                  <a:close/>
                </a:path>
              </a:pathLst>
            </a:cu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  <a:ln w="685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881" name="任意多边形: 形状 880">
              <a:extLst>
                <a:ext uri="{FF2B5EF4-FFF2-40B4-BE49-F238E27FC236}">
                  <a16:creationId xmlns:a16="http://schemas.microsoft.com/office/drawing/2014/main" id="{3F0F807C-C3A5-D57C-A283-D983C0982A6B}"/>
                </a:ext>
              </a:extLst>
            </p:cNvPr>
            <p:cNvSpPr/>
            <p:nvPr/>
          </p:nvSpPr>
          <p:spPr>
            <a:xfrm>
              <a:off x="8500344" y="5245498"/>
              <a:ext cx="718793" cy="202352"/>
            </a:xfrm>
            <a:custGeom>
              <a:avLst/>
              <a:gdLst>
                <a:gd name="connsiteX0" fmla="*/ 0 w 1120597"/>
                <a:gd name="connsiteY0" fmla="*/ 0 h 315467"/>
                <a:gd name="connsiteX1" fmla="*/ 1120597 w 1120597"/>
                <a:gd name="connsiteY1" fmla="*/ 0 h 315467"/>
                <a:gd name="connsiteX2" fmla="*/ 1120597 w 1120597"/>
                <a:gd name="connsiteY2" fmla="*/ 315468 h 315467"/>
                <a:gd name="connsiteX3" fmla="*/ 0 w 1120597"/>
                <a:gd name="connsiteY3" fmla="*/ 315468 h 315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20597" h="315467">
                  <a:moveTo>
                    <a:pt x="0" y="0"/>
                  </a:moveTo>
                  <a:lnTo>
                    <a:pt x="1120597" y="0"/>
                  </a:lnTo>
                  <a:lnTo>
                    <a:pt x="1120597" y="315468"/>
                  </a:lnTo>
                  <a:lnTo>
                    <a:pt x="0" y="315468"/>
                  </a:lnTo>
                  <a:close/>
                </a:path>
              </a:pathLst>
            </a:custGeom>
            <a:solidFill>
              <a:srgbClr val="CE4829"/>
            </a:solidFill>
            <a:ln w="41148" cap="rnd">
              <a:solidFill>
                <a:srgbClr val="CE4829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2" name="任意多边形: 形状 881">
              <a:extLst>
                <a:ext uri="{FF2B5EF4-FFF2-40B4-BE49-F238E27FC236}">
                  <a16:creationId xmlns:a16="http://schemas.microsoft.com/office/drawing/2014/main" id="{21E5F67C-2921-8954-581F-29BAA17CF3D3}"/>
                </a:ext>
              </a:extLst>
            </p:cNvPr>
            <p:cNvSpPr/>
            <p:nvPr/>
          </p:nvSpPr>
          <p:spPr>
            <a:xfrm>
              <a:off x="8500344" y="5245498"/>
              <a:ext cx="718793" cy="852522"/>
            </a:xfrm>
            <a:custGeom>
              <a:avLst/>
              <a:gdLst>
                <a:gd name="connsiteX0" fmla="*/ 0 w 1120597"/>
                <a:gd name="connsiteY0" fmla="*/ 0 h 1329080"/>
                <a:gd name="connsiteX1" fmla="*/ 1120597 w 1120597"/>
                <a:gd name="connsiteY1" fmla="*/ 0 h 1329080"/>
                <a:gd name="connsiteX2" fmla="*/ 1120597 w 1120597"/>
                <a:gd name="connsiteY2" fmla="*/ 1329080 h 1329080"/>
                <a:gd name="connsiteX3" fmla="*/ 0 w 1120597"/>
                <a:gd name="connsiteY3" fmla="*/ 1329080 h 1329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20597" h="1329080">
                  <a:moveTo>
                    <a:pt x="0" y="0"/>
                  </a:moveTo>
                  <a:lnTo>
                    <a:pt x="1120597" y="0"/>
                  </a:lnTo>
                  <a:lnTo>
                    <a:pt x="1120597" y="1329080"/>
                  </a:lnTo>
                  <a:lnTo>
                    <a:pt x="0" y="1329080"/>
                  </a:lnTo>
                  <a:close/>
                </a:path>
              </a:pathLst>
            </a:custGeom>
            <a:noFill/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3" name="任意多边形: 形状 882">
              <a:extLst>
                <a:ext uri="{FF2B5EF4-FFF2-40B4-BE49-F238E27FC236}">
                  <a16:creationId xmlns:a16="http://schemas.microsoft.com/office/drawing/2014/main" id="{474F5D6A-7330-85CD-A481-E8A1BBAEB7F2}"/>
                </a:ext>
              </a:extLst>
            </p:cNvPr>
            <p:cNvSpPr/>
            <p:nvPr/>
          </p:nvSpPr>
          <p:spPr>
            <a:xfrm>
              <a:off x="8339781" y="4699144"/>
              <a:ext cx="1295939" cy="703836"/>
            </a:xfrm>
            <a:custGeom>
              <a:avLst/>
              <a:gdLst>
                <a:gd name="connsiteX0" fmla="*/ 1606144 w 2020366"/>
                <a:gd name="connsiteY0" fmla="*/ 1097280 h 1097279"/>
                <a:gd name="connsiteX1" fmla="*/ 0 w 2020366"/>
                <a:gd name="connsiteY1" fmla="*/ 1097280 h 1097279"/>
                <a:gd name="connsiteX2" fmla="*/ 413537 w 2020366"/>
                <a:gd name="connsiteY2" fmla="*/ 0 h 1097279"/>
                <a:gd name="connsiteX3" fmla="*/ 2020367 w 2020366"/>
                <a:gd name="connsiteY3" fmla="*/ 0 h 1097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0366" h="1097279">
                  <a:moveTo>
                    <a:pt x="1606144" y="1097280"/>
                  </a:moveTo>
                  <a:lnTo>
                    <a:pt x="0" y="1097280"/>
                  </a:lnTo>
                  <a:lnTo>
                    <a:pt x="413537" y="0"/>
                  </a:lnTo>
                  <a:lnTo>
                    <a:pt x="2020367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4" name="任意多边形: 形状 883">
              <a:extLst>
                <a:ext uri="{FF2B5EF4-FFF2-40B4-BE49-F238E27FC236}">
                  <a16:creationId xmlns:a16="http://schemas.microsoft.com/office/drawing/2014/main" id="{4A600981-172D-F207-37CA-8DB3E0398224}"/>
                </a:ext>
              </a:extLst>
            </p:cNvPr>
            <p:cNvSpPr/>
            <p:nvPr/>
          </p:nvSpPr>
          <p:spPr>
            <a:xfrm>
              <a:off x="8432600" y="5318081"/>
              <a:ext cx="79182" cy="36511"/>
            </a:xfrm>
            <a:custGeom>
              <a:avLst/>
              <a:gdLst>
                <a:gd name="connsiteX0" fmla="*/ 0 w 123444"/>
                <a:gd name="connsiteY0" fmla="*/ 0 h 56921"/>
                <a:gd name="connsiteX1" fmla="*/ 123444 w 123444"/>
                <a:gd name="connsiteY1" fmla="*/ 0 h 56921"/>
                <a:gd name="connsiteX2" fmla="*/ 123444 w 123444"/>
                <a:gd name="connsiteY2" fmla="*/ 56921 h 56921"/>
                <a:gd name="connsiteX3" fmla="*/ 0 w 123444"/>
                <a:gd name="connsiteY3" fmla="*/ 56921 h 56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444" h="56921">
                  <a:moveTo>
                    <a:pt x="0" y="0"/>
                  </a:moveTo>
                  <a:lnTo>
                    <a:pt x="123444" y="0"/>
                  </a:lnTo>
                  <a:lnTo>
                    <a:pt x="123444" y="56921"/>
                  </a:lnTo>
                  <a:lnTo>
                    <a:pt x="0" y="56921"/>
                  </a:lnTo>
                  <a:close/>
                </a:path>
              </a:pathLst>
            </a:cu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  <a:ln w="685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885" name="任意多边形: 形状 884">
              <a:extLst>
                <a:ext uri="{FF2B5EF4-FFF2-40B4-BE49-F238E27FC236}">
                  <a16:creationId xmlns:a16="http://schemas.microsoft.com/office/drawing/2014/main" id="{82ED0235-0BDC-3B3B-B550-CEE7A4A5F0A5}"/>
                </a:ext>
              </a:extLst>
            </p:cNvPr>
            <p:cNvSpPr/>
            <p:nvPr/>
          </p:nvSpPr>
          <p:spPr>
            <a:xfrm>
              <a:off x="8477910" y="5272772"/>
              <a:ext cx="79182" cy="36511"/>
            </a:xfrm>
            <a:custGeom>
              <a:avLst/>
              <a:gdLst>
                <a:gd name="connsiteX0" fmla="*/ 0 w 123444"/>
                <a:gd name="connsiteY0" fmla="*/ 0 h 56921"/>
                <a:gd name="connsiteX1" fmla="*/ 123444 w 123444"/>
                <a:gd name="connsiteY1" fmla="*/ 0 h 56921"/>
                <a:gd name="connsiteX2" fmla="*/ 123444 w 123444"/>
                <a:gd name="connsiteY2" fmla="*/ 56921 h 56921"/>
                <a:gd name="connsiteX3" fmla="*/ 0 w 123444"/>
                <a:gd name="connsiteY3" fmla="*/ 56921 h 56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444" h="56921">
                  <a:moveTo>
                    <a:pt x="0" y="0"/>
                  </a:moveTo>
                  <a:lnTo>
                    <a:pt x="123444" y="0"/>
                  </a:lnTo>
                  <a:lnTo>
                    <a:pt x="123444" y="56921"/>
                  </a:lnTo>
                  <a:lnTo>
                    <a:pt x="0" y="56921"/>
                  </a:lnTo>
                  <a:close/>
                </a:path>
              </a:pathLst>
            </a:cu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  <a:ln w="685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886" name="任意多边形: 形状 885">
              <a:extLst>
                <a:ext uri="{FF2B5EF4-FFF2-40B4-BE49-F238E27FC236}">
                  <a16:creationId xmlns:a16="http://schemas.microsoft.com/office/drawing/2014/main" id="{B8E1AFC5-FA45-9951-E382-7F14F21FF568}"/>
                </a:ext>
              </a:extLst>
            </p:cNvPr>
            <p:cNvSpPr/>
            <p:nvPr/>
          </p:nvSpPr>
          <p:spPr>
            <a:xfrm>
              <a:off x="8388610" y="5272772"/>
              <a:ext cx="79182" cy="36511"/>
            </a:xfrm>
            <a:custGeom>
              <a:avLst/>
              <a:gdLst>
                <a:gd name="connsiteX0" fmla="*/ 0 w 123444"/>
                <a:gd name="connsiteY0" fmla="*/ 0 h 56921"/>
                <a:gd name="connsiteX1" fmla="*/ 123444 w 123444"/>
                <a:gd name="connsiteY1" fmla="*/ 0 h 56921"/>
                <a:gd name="connsiteX2" fmla="*/ 123444 w 123444"/>
                <a:gd name="connsiteY2" fmla="*/ 56921 h 56921"/>
                <a:gd name="connsiteX3" fmla="*/ 0 w 123444"/>
                <a:gd name="connsiteY3" fmla="*/ 56921 h 56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444" h="56921">
                  <a:moveTo>
                    <a:pt x="0" y="0"/>
                  </a:moveTo>
                  <a:lnTo>
                    <a:pt x="123444" y="0"/>
                  </a:lnTo>
                  <a:lnTo>
                    <a:pt x="123444" y="56921"/>
                  </a:lnTo>
                  <a:lnTo>
                    <a:pt x="0" y="56921"/>
                  </a:lnTo>
                  <a:close/>
                </a:path>
              </a:pathLst>
            </a:cu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  <a:ln w="685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887" name="任意多边形: 形状 886">
              <a:extLst>
                <a:ext uri="{FF2B5EF4-FFF2-40B4-BE49-F238E27FC236}">
                  <a16:creationId xmlns:a16="http://schemas.microsoft.com/office/drawing/2014/main" id="{E5185DD4-D933-4298-200E-BA209C4A66EA}"/>
                </a:ext>
              </a:extLst>
            </p:cNvPr>
            <p:cNvSpPr/>
            <p:nvPr/>
          </p:nvSpPr>
          <p:spPr>
            <a:xfrm>
              <a:off x="8601960" y="4842111"/>
              <a:ext cx="79182" cy="36511"/>
            </a:xfrm>
            <a:custGeom>
              <a:avLst/>
              <a:gdLst>
                <a:gd name="connsiteX0" fmla="*/ 0 w 123444"/>
                <a:gd name="connsiteY0" fmla="*/ 0 h 56921"/>
                <a:gd name="connsiteX1" fmla="*/ 123444 w 123444"/>
                <a:gd name="connsiteY1" fmla="*/ 0 h 56921"/>
                <a:gd name="connsiteX2" fmla="*/ 123444 w 123444"/>
                <a:gd name="connsiteY2" fmla="*/ 56921 h 56921"/>
                <a:gd name="connsiteX3" fmla="*/ 0 w 123444"/>
                <a:gd name="connsiteY3" fmla="*/ 56921 h 56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444" h="56921">
                  <a:moveTo>
                    <a:pt x="0" y="0"/>
                  </a:moveTo>
                  <a:lnTo>
                    <a:pt x="123444" y="0"/>
                  </a:lnTo>
                  <a:lnTo>
                    <a:pt x="123444" y="56921"/>
                  </a:lnTo>
                  <a:lnTo>
                    <a:pt x="0" y="56921"/>
                  </a:lnTo>
                  <a:close/>
                </a:path>
              </a:pathLst>
            </a:cu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  <a:ln w="685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888" name="任意多边形: 形状 887">
              <a:extLst>
                <a:ext uri="{FF2B5EF4-FFF2-40B4-BE49-F238E27FC236}">
                  <a16:creationId xmlns:a16="http://schemas.microsoft.com/office/drawing/2014/main" id="{C9F0670A-D398-E4E6-3DF2-9604EC3A9A16}"/>
                </a:ext>
              </a:extLst>
            </p:cNvPr>
            <p:cNvSpPr/>
            <p:nvPr/>
          </p:nvSpPr>
          <p:spPr>
            <a:xfrm>
              <a:off x="8557971" y="4796362"/>
              <a:ext cx="79182" cy="36511"/>
            </a:xfrm>
            <a:custGeom>
              <a:avLst/>
              <a:gdLst>
                <a:gd name="connsiteX0" fmla="*/ 0 w 123444"/>
                <a:gd name="connsiteY0" fmla="*/ 0 h 56921"/>
                <a:gd name="connsiteX1" fmla="*/ 123444 w 123444"/>
                <a:gd name="connsiteY1" fmla="*/ 0 h 56921"/>
                <a:gd name="connsiteX2" fmla="*/ 123444 w 123444"/>
                <a:gd name="connsiteY2" fmla="*/ 56921 h 56921"/>
                <a:gd name="connsiteX3" fmla="*/ 0 w 123444"/>
                <a:gd name="connsiteY3" fmla="*/ 56921 h 56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444" h="56921">
                  <a:moveTo>
                    <a:pt x="0" y="0"/>
                  </a:moveTo>
                  <a:lnTo>
                    <a:pt x="123444" y="0"/>
                  </a:lnTo>
                  <a:lnTo>
                    <a:pt x="123444" y="56921"/>
                  </a:lnTo>
                  <a:lnTo>
                    <a:pt x="0" y="56921"/>
                  </a:lnTo>
                  <a:close/>
                </a:path>
              </a:pathLst>
            </a:cu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  <a:ln w="685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889" name="任意多边形: 形状 888">
              <a:extLst>
                <a:ext uri="{FF2B5EF4-FFF2-40B4-BE49-F238E27FC236}">
                  <a16:creationId xmlns:a16="http://schemas.microsoft.com/office/drawing/2014/main" id="{ECE0F894-461D-2F32-1AA5-107403F50E48}"/>
                </a:ext>
              </a:extLst>
            </p:cNvPr>
            <p:cNvSpPr/>
            <p:nvPr/>
          </p:nvSpPr>
          <p:spPr>
            <a:xfrm>
              <a:off x="9008821" y="4779481"/>
              <a:ext cx="577191" cy="623501"/>
            </a:xfrm>
            <a:custGeom>
              <a:avLst/>
              <a:gdLst>
                <a:gd name="connsiteX0" fmla="*/ 340913 w 899839"/>
                <a:gd name="connsiteY0" fmla="*/ 972037 h 972036"/>
                <a:gd name="connsiteX1" fmla="*/ 225013 w 899839"/>
                <a:gd name="connsiteY1" fmla="*/ 521466 h 972036"/>
                <a:gd name="connsiteX2" fmla="*/ 137916 w 899839"/>
                <a:gd name="connsiteY2" fmla="*/ 592104 h 972036"/>
                <a:gd name="connsiteX3" fmla="*/ 16529 w 899839"/>
                <a:gd name="connsiteY3" fmla="*/ 577016 h 972036"/>
                <a:gd name="connsiteX4" fmla="*/ 16529 w 899839"/>
                <a:gd name="connsiteY4" fmla="*/ 577016 h 972036"/>
                <a:gd name="connsiteX5" fmla="*/ 32989 w 899839"/>
                <a:gd name="connsiteY5" fmla="*/ 459744 h 972036"/>
                <a:gd name="connsiteX6" fmla="*/ 611804 w 899839"/>
                <a:gd name="connsiteY6" fmla="*/ 17403 h 972036"/>
                <a:gd name="connsiteX7" fmla="*/ 715360 w 899839"/>
                <a:gd name="connsiteY7" fmla="*/ 18089 h 972036"/>
                <a:gd name="connsiteX8" fmla="*/ 899840 w 899839"/>
                <a:gd name="connsiteY8" fmla="*/ 163479 h 972036"/>
                <a:gd name="connsiteX9" fmla="*/ 340913 w 899839"/>
                <a:gd name="connsiteY9" fmla="*/ 972037 h 972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99839" h="972036">
                  <a:moveTo>
                    <a:pt x="340913" y="972037"/>
                  </a:moveTo>
                  <a:lnTo>
                    <a:pt x="225013" y="521466"/>
                  </a:lnTo>
                  <a:lnTo>
                    <a:pt x="137916" y="592104"/>
                  </a:lnTo>
                  <a:cubicBezTo>
                    <a:pt x="100197" y="622279"/>
                    <a:pt x="45333" y="615421"/>
                    <a:pt x="16529" y="577016"/>
                  </a:cubicBezTo>
                  <a:lnTo>
                    <a:pt x="16529" y="577016"/>
                  </a:lnTo>
                  <a:cubicBezTo>
                    <a:pt x="-10903" y="539983"/>
                    <a:pt x="-3359" y="487862"/>
                    <a:pt x="32989" y="459744"/>
                  </a:cubicBezTo>
                  <a:lnTo>
                    <a:pt x="611804" y="17403"/>
                  </a:lnTo>
                  <a:cubicBezTo>
                    <a:pt x="642665" y="-5914"/>
                    <a:pt x="685184" y="-5914"/>
                    <a:pt x="715360" y="18089"/>
                  </a:cubicBezTo>
                  <a:lnTo>
                    <a:pt x="899840" y="163479"/>
                  </a:lnTo>
                  <a:lnTo>
                    <a:pt x="340913" y="972037"/>
                  </a:lnTo>
                  <a:close/>
                </a:path>
              </a:pathLst>
            </a:cu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  <a:ln w="685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890" name="任意多边形: 形状 889">
              <a:extLst>
                <a:ext uri="{FF2B5EF4-FFF2-40B4-BE49-F238E27FC236}">
                  <a16:creationId xmlns:a16="http://schemas.microsoft.com/office/drawing/2014/main" id="{3955C241-18D1-A787-D456-D06277D26894}"/>
                </a:ext>
              </a:extLst>
            </p:cNvPr>
            <p:cNvSpPr/>
            <p:nvPr/>
          </p:nvSpPr>
          <p:spPr>
            <a:xfrm>
              <a:off x="8339781" y="4699144"/>
              <a:ext cx="1295939" cy="703836"/>
            </a:xfrm>
            <a:custGeom>
              <a:avLst/>
              <a:gdLst>
                <a:gd name="connsiteX0" fmla="*/ 1606144 w 2020366"/>
                <a:gd name="connsiteY0" fmla="*/ 1097280 h 1097279"/>
                <a:gd name="connsiteX1" fmla="*/ 0 w 2020366"/>
                <a:gd name="connsiteY1" fmla="*/ 1097280 h 1097279"/>
                <a:gd name="connsiteX2" fmla="*/ 413537 w 2020366"/>
                <a:gd name="connsiteY2" fmla="*/ 0 h 1097279"/>
                <a:gd name="connsiteX3" fmla="*/ 2020367 w 2020366"/>
                <a:gd name="connsiteY3" fmla="*/ 0 h 1097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0366" h="1097279">
                  <a:moveTo>
                    <a:pt x="1606144" y="1097280"/>
                  </a:moveTo>
                  <a:lnTo>
                    <a:pt x="0" y="1097280"/>
                  </a:lnTo>
                  <a:lnTo>
                    <a:pt x="413537" y="0"/>
                  </a:lnTo>
                  <a:lnTo>
                    <a:pt x="2020367" y="0"/>
                  </a:lnTo>
                  <a:close/>
                </a:path>
              </a:pathLst>
            </a:custGeom>
            <a:noFill/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1" name="任意多边形: 形状 890">
              <a:extLst>
                <a:ext uri="{FF2B5EF4-FFF2-40B4-BE49-F238E27FC236}">
                  <a16:creationId xmlns:a16="http://schemas.microsoft.com/office/drawing/2014/main" id="{36E4FD95-242D-3D72-3F0D-103010A3B424}"/>
                </a:ext>
              </a:extLst>
            </p:cNvPr>
            <p:cNvSpPr/>
            <p:nvPr/>
          </p:nvSpPr>
          <p:spPr>
            <a:xfrm>
              <a:off x="8956958" y="4539462"/>
              <a:ext cx="168921" cy="159683"/>
            </a:xfrm>
            <a:custGeom>
              <a:avLst/>
              <a:gdLst>
                <a:gd name="connsiteX0" fmla="*/ 0 w 263347"/>
                <a:gd name="connsiteY0" fmla="*/ 0 h 248945"/>
                <a:gd name="connsiteX1" fmla="*/ 263347 w 263347"/>
                <a:gd name="connsiteY1" fmla="*/ 0 h 248945"/>
                <a:gd name="connsiteX2" fmla="*/ 263347 w 263347"/>
                <a:gd name="connsiteY2" fmla="*/ 248945 h 248945"/>
                <a:gd name="connsiteX3" fmla="*/ 0 w 263347"/>
                <a:gd name="connsiteY3" fmla="*/ 248945 h 2489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3347" h="248945">
                  <a:moveTo>
                    <a:pt x="0" y="0"/>
                  </a:moveTo>
                  <a:lnTo>
                    <a:pt x="263347" y="0"/>
                  </a:lnTo>
                  <a:lnTo>
                    <a:pt x="263347" y="248945"/>
                  </a:lnTo>
                  <a:lnTo>
                    <a:pt x="0" y="248945"/>
                  </a:lnTo>
                  <a:close/>
                </a:path>
              </a:pathLst>
            </a:custGeom>
            <a:solidFill>
              <a:srgbClr val="1C1931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2" name="任意多边形: 形状 891">
              <a:extLst>
                <a:ext uri="{FF2B5EF4-FFF2-40B4-BE49-F238E27FC236}">
                  <a16:creationId xmlns:a16="http://schemas.microsoft.com/office/drawing/2014/main" id="{A278C326-80FA-1094-DB07-4CA7011DEF5A}"/>
                </a:ext>
              </a:extLst>
            </p:cNvPr>
            <p:cNvSpPr/>
            <p:nvPr/>
          </p:nvSpPr>
          <p:spPr>
            <a:xfrm>
              <a:off x="9055495" y="4641078"/>
              <a:ext cx="65105" cy="36511"/>
            </a:xfrm>
            <a:custGeom>
              <a:avLst/>
              <a:gdLst>
                <a:gd name="connsiteX0" fmla="*/ 0 w 101498"/>
                <a:gd name="connsiteY0" fmla="*/ 0 h 56921"/>
                <a:gd name="connsiteX1" fmla="*/ 101498 w 101498"/>
                <a:gd name="connsiteY1" fmla="*/ 0 h 56921"/>
                <a:gd name="connsiteX2" fmla="*/ 101498 w 101498"/>
                <a:gd name="connsiteY2" fmla="*/ 56921 h 56921"/>
                <a:gd name="connsiteX3" fmla="*/ 0 w 101498"/>
                <a:gd name="connsiteY3" fmla="*/ 56921 h 56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1498" h="56921">
                  <a:moveTo>
                    <a:pt x="0" y="0"/>
                  </a:moveTo>
                  <a:lnTo>
                    <a:pt x="101498" y="0"/>
                  </a:lnTo>
                  <a:lnTo>
                    <a:pt x="101498" y="56921"/>
                  </a:lnTo>
                  <a:lnTo>
                    <a:pt x="0" y="56921"/>
                  </a:lnTo>
                  <a:close/>
                </a:path>
              </a:pathLst>
            </a:custGeom>
            <a:solidFill>
              <a:srgbClr val="272544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3" name="任意多边形: 形状 892">
              <a:extLst>
                <a:ext uri="{FF2B5EF4-FFF2-40B4-BE49-F238E27FC236}">
                  <a16:creationId xmlns:a16="http://schemas.microsoft.com/office/drawing/2014/main" id="{3C2AC02D-64EB-BD1B-19CD-79A9D102F174}"/>
                </a:ext>
              </a:extLst>
            </p:cNvPr>
            <p:cNvSpPr/>
            <p:nvPr/>
          </p:nvSpPr>
          <p:spPr>
            <a:xfrm>
              <a:off x="8948160" y="4604566"/>
              <a:ext cx="60706" cy="36511"/>
            </a:xfrm>
            <a:custGeom>
              <a:avLst/>
              <a:gdLst>
                <a:gd name="connsiteX0" fmla="*/ 0 w 94640"/>
                <a:gd name="connsiteY0" fmla="*/ 0 h 56921"/>
                <a:gd name="connsiteX1" fmla="*/ 94640 w 94640"/>
                <a:gd name="connsiteY1" fmla="*/ 0 h 56921"/>
                <a:gd name="connsiteX2" fmla="*/ 94640 w 94640"/>
                <a:gd name="connsiteY2" fmla="*/ 56921 h 56921"/>
                <a:gd name="connsiteX3" fmla="*/ 0 w 94640"/>
                <a:gd name="connsiteY3" fmla="*/ 56921 h 56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4640" h="56921">
                  <a:moveTo>
                    <a:pt x="0" y="0"/>
                  </a:moveTo>
                  <a:lnTo>
                    <a:pt x="94640" y="0"/>
                  </a:lnTo>
                  <a:lnTo>
                    <a:pt x="94640" y="56921"/>
                  </a:lnTo>
                  <a:lnTo>
                    <a:pt x="0" y="56921"/>
                  </a:lnTo>
                  <a:close/>
                </a:path>
              </a:pathLst>
            </a:custGeom>
            <a:solidFill>
              <a:srgbClr val="272544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4" name="任意多边形: 形状 893">
              <a:extLst>
                <a:ext uri="{FF2B5EF4-FFF2-40B4-BE49-F238E27FC236}">
                  <a16:creationId xmlns:a16="http://schemas.microsoft.com/office/drawing/2014/main" id="{48052563-1F05-283D-D90A-9243A549095D}"/>
                </a:ext>
              </a:extLst>
            </p:cNvPr>
            <p:cNvSpPr/>
            <p:nvPr/>
          </p:nvSpPr>
          <p:spPr>
            <a:xfrm>
              <a:off x="8956958" y="4539462"/>
              <a:ext cx="168921" cy="159683"/>
            </a:xfrm>
            <a:custGeom>
              <a:avLst/>
              <a:gdLst>
                <a:gd name="connsiteX0" fmla="*/ 0 w 263347"/>
                <a:gd name="connsiteY0" fmla="*/ 0 h 248945"/>
                <a:gd name="connsiteX1" fmla="*/ 263347 w 263347"/>
                <a:gd name="connsiteY1" fmla="*/ 0 h 248945"/>
                <a:gd name="connsiteX2" fmla="*/ 263347 w 263347"/>
                <a:gd name="connsiteY2" fmla="*/ 248945 h 248945"/>
                <a:gd name="connsiteX3" fmla="*/ 0 w 263347"/>
                <a:gd name="connsiteY3" fmla="*/ 248945 h 2489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3347" h="248945">
                  <a:moveTo>
                    <a:pt x="0" y="0"/>
                  </a:moveTo>
                  <a:lnTo>
                    <a:pt x="263347" y="0"/>
                  </a:lnTo>
                  <a:lnTo>
                    <a:pt x="263347" y="248945"/>
                  </a:lnTo>
                  <a:lnTo>
                    <a:pt x="0" y="248945"/>
                  </a:lnTo>
                  <a:close/>
                </a:path>
              </a:pathLst>
            </a:custGeom>
            <a:noFill/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5" name="任意多边形: 形状 894">
              <a:extLst>
                <a:ext uri="{FF2B5EF4-FFF2-40B4-BE49-F238E27FC236}">
                  <a16:creationId xmlns:a16="http://schemas.microsoft.com/office/drawing/2014/main" id="{E3F93E7F-71F5-4B48-E1DE-9095B0B67B6A}"/>
                </a:ext>
              </a:extLst>
            </p:cNvPr>
            <p:cNvSpPr/>
            <p:nvPr/>
          </p:nvSpPr>
          <p:spPr>
            <a:xfrm>
              <a:off x="8914728" y="4475677"/>
              <a:ext cx="253821" cy="63785"/>
            </a:xfrm>
            <a:custGeom>
              <a:avLst/>
              <a:gdLst>
                <a:gd name="connsiteX0" fmla="*/ 0 w 395706"/>
                <a:gd name="connsiteY0" fmla="*/ 0 h 99441"/>
                <a:gd name="connsiteX1" fmla="*/ 395707 w 395706"/>
                <a:gd name="connsiteY1" fmla="*/ 0 h 99441"/>
                <a:gd name="connsiteX2" fmla="*/ 395707 w 395706"/>
                <a:gd name="connsiteY2" fmla="*/ 99441 h 99441"/>
                <a:gd name="connsiteX3" fmla="*/ 0 w 395706"/>
                <a:gd name="connsiteY3" fmla="*/ 99441 h 994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5706" h="99441">
                  <a:moveTo>
                    <a:pt x="0" y="0"/>
                  </a:moveTo>
                  <a:lnTo>
                    <a:pt x="395707" y="0"/>
                  </a:lnTo>
                  <a:lnTo>
                    <a:pt x="395707" y="99441"/>
                  </a:lnTo>
                  <a:lnTo>
                    <a:pt x="0" y="99441"/>
                  </a:lnTo>
                  <a:close/>
                </a:path>
              </a:pathLst>
            </a:custGeom>
            <a:solidFill>
              <a:srgbClr val="282642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6" name="任意多边形: 形状 895">
              <a:extLst>
                <a:ext uri="{FF2B5EF4-FFF2-40B4-BE49-F238E27FC236}">
                  <a16:creationId xmlns:a16="http://schemas.microsoft.com/office/drawing/2014/main" id="{FA0FD17E-F3E7-B97C-87AF-5D5FC5D45E9F}"/>
                </a:ext>
              </a:extLst>
            </p:cNvPr>
            <p:cNvSpPr/>
            <p:nvPr/>
          </p:nvSpPr>
          <p:spPr>
            <a:xfrm>
              <a:off x="8914728" y="4475677"/>
              <a:ext cx="253821" cy="63785"/>
            </a:xfrm>
            <a:custGeom>
              <a:avLst/>
              <a:gdLst>
                <a:gd name="connsiteX0" fmla="*/ 0 w 395706"/>
                <a:gd name="connsiteY0" fmla="*/ 0 h 99441"/>
                <a:gd name="connsiteX1" fmla="*/ 395707 w 395706"/>
                <a:gd name="connsiteY1" fmla="*/ 0 h 99441"/>
                <a:gd name="connsiteX2" fmla="*/ 395707 w 395706"/>
                <a:gd name="connsiteY2" fmla="*/ 99441 h 99441"/>
                <a:gd name="connsiteX3" fmla="*/ 0 w 395706"/>
                <a:gd name="connsiteY3" fmla="*/ 99441 h 994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5706" h="99441">
                  <a:moveTo>
                    <a:pt x="0" y="0"/>
                  </a:moveTo>
                  <a:lnTo>
                    <a:pt x="395707" y="0"/>
                  </a:lnTo>
                  <a:lnTo>
                    <a:pt x="395707" y="99441"/>
                  </a:lnTo>
                  <a:lnTo>
                    <a:pt x="0" y="99441"/>
                  </a:lnTo>
                  <a:close/>
                </a:path>
              </a:pathLst>
            </a:custGeom>
            <a:noFill/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7" name="任意多边形: 形状 896">
              <a:extLst>
                <a:ext uri="{FF2B5EF4-FFF2-40B4-BE49-F238E27FC236}">
                  <a16:creationId xmlns:a16="http://schemas.microsoft.com/office/drawing/2014/main" id="{3E45C98E-9114-AF7B-177B-FC9B395A0420}"/>
                </a:ext>
              </a:extLst>
            </p:cNvPr>
            <p:cNvSpPr/>
            <p:nvPr/>
          </p:nvSpPr>
          <p:spPr>
            <a:xfrm>
              <a:off x="8666186" y="5500199"/>
              <a:ext cx="387110" cy="316727"/>
            </a:xfrm>
            <a:custGeom>
              <a:avLst/>
              <a:gdLst>
                <a:gd name="connsiteX0" fmla="*/ 0 w 603504"/>
                <a:gd name="connsiteY0" fmla="*/ 0 h 493776"/>
                <a:gd name="connsiteX1" fmla="*/ 603504 w 603504"/>
                <a:gd name="connsiteY1" fmla="*/ 0 h 493776"/>
                <a:gd name="connsiteX2" fmla="*/ 603504 w 603504"/>
                <a:gd name="connsiteY2" fmla="*/ 493776 h 493776"/>
                <a:gd name="connsiteX3" fmla="*/ 0 w 603504"/>
                <a:gd name="connsiteY3" fmla="*/ 493776 h 493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3504" h="493776">
                  <a:moveTo>
                    <a:pt x="0" y="0"/>
                  </a:moveTo>
                  <a:lnTo>
                    <a:pt x="603504" y="0"/>
                  </a:lnTo>
                  <a:lnTo>
                    <a:pt x="603504" y="493776"/>
                  </a:lnTo>
                  <a:lnTo>
                    <a:pt x="0" y="493776"/>
                  </a:lnTo>
                  <a:close/>
                </a:path>
              </a:pathLst>
            </a:custGeom>
            <a:solidFill>
              <a:srgbClr val="71B8BC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8" name="任意多边形: 形状 897">
              <a:extLst>
                <a:ext uri="{FF2B5EF4-FFF2-40B4-BE49-F238E27FC236}">
                  <a16:creationId xmlns:a16="http://schemas.microsoft.com/office/drawing/2014/main" id="{2E016E86-EE64-21ED-BB67-A2110033EED2}"/>
                </a:ext>
              </a:extLst>
            </p:cNvPr>
            <p:cNvSpPr/>
            <p:nvPr/>
          </p:nvSpPr>
          <p:spPr>
            <a:xfrm>
              <a:off x="8666186" y="5500199"/>
              <a:ext cx="224787" cy="296051"/>
            </a:xfrm>
            <a:custGeom>
              <a:avLst/>
              <a:gdLst>
                <a:gd name="connsiteX0" fmla="*/ 0 w 350443"/>
                <a:gd name="connsiteY0" fmla="*/ 280492 h 461543"/>
                <a:gd name="connsiteX1" fmla="*/ 0 w 350443"/>
                <a:gd name="connsiteY1" fmla="*/ 461543 h 461543"/>
                <a:gd name="connsiteX2" fmla="*/ 350444 w 350443"/>
                <a:gd name="connsiteY2" fmla="*/ 0 h 461543"/>
                <a:gd name="connsiteX3" fmla="*/ 212598 w 350443"/>
                <a:gd name="connsiteY3" fmla="*/ 0 h 4615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0443" h="461543">
                  <a:moveTo>
                    <a:pt x="0" y="280492"/>
                  </a:moveTo>
                  <a:lnTo>
                    <a:pt x="0" y="461543"/>
                  </a:lnTo>
                  <a:lnTo>
                    <a:pt x="350444" y="0"/>
                  </a:lnTo>
                  <a:lnTo>
                    <a:pt x="212598" y="0"/>
                  </a:lnTo>
                  <a:close/>
                </a:path>
              </a:pathLst>
            </a:custGeom>
            <a:solidFill>
              <a:srgbClr val="D0F6FB">
                <a:alpha val="62000"/>
              </a:srgbClr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9" name="任意多边形: 形状 898">
              <a:extLst>
                <a:ext uri="{FF2B5EF4-FFF2-40B4-BE49-F238E27FC236}">
                  <a16:creationId xmlns:a16="http://schemas.microsoft.com/office/drawing/2014/main" id="{4560D2C0-4308-BB36-38F3-DDB7DD9DB402}"/>
                </a:ext>
              </a:extLst>
            </p:cNvPr>
            <p:cNvSpPr/>
            <p:nvPr/>
          </p:nvSpPr>
          <p:spPr>
            <a:xfrm>
              <a:off x="8680702" y="5500199"/>
              <a:ext cx="284614" cy="316727"/>
            </a:xfrm>
            <a:custGeom>
              <a:avLst/>
              <a:gdLst>
                <a:gd name="connsiteX0" fmla="*/ 0 w 443712"/>
                <a:gd name="connsiteY0" fmla="*/ 493776 h 493776"/>
                <a:gd name="connsiteX1" fmla="*/ 68580 w 443712"/>
                <a:gd name="connsiteY1" fmla="*/ 493776 h 493776"/>
                <a:gd name="connsiteX2" fmla="*/ 443712 w 443712"/>
                <a:gd name="connsiteY2" fmla="*/ 0 h 493776"/>
                <a:gd name="connsiteX3" fmla="*/ 375132 w 443712"/>
                <a:gd name="connsiteY3" fmla="*/ 0 h 493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3712" h="493776">
                  <a:moveTo>
                    <a:pt x="0" y="493776"/>
                  </a:moveTo>
                  <a:lnTo>
                    <a:pt x="68580" y="493776"/>
                  </a:lnTo>
                  <a:lnTo>
                    <a:pt x="443712" y="0"/>
                  </a:lnTo>
                  <a:lnTo>
                    <a:pt x="375132" y="0"/>
                  </a:lnTo>
                  <a:close/>
                </a:path>
              </a:pathLst>
            </a:custGeom>
            <a:solidFill>
              <a:srgbClr val="D0F6FB">
                <a:alpha val="62000"/>
              </a:srgbClr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0" name="任意多边形: 形状 899">
              <a:extLst>
                <a:ext uri="{FF2B5EF4-FFF2-40B4-BE49-F238E27FC236}">
                  <a16:creationId xmlns:a16="http://schemas.microsoft.com/office/drawing/2014/main" id="{F1719ABD-5112-CD2B-0A8F-436B69CFBC13}"/>
                </a:ext>
              </a:extLst>
            </p:cNvPr>
            <p:cNvSpPr/>
            <p:nvPr/>
          </p:nvSpPr>
          <p:spPr>
            <a:xfrm>
              <a:off x="8666186" y="5500199"/>
              <a:ext cx="387110" cy="316727"/>
            </a:xfrm>
            <a:custGeom>
              <a:avLst/>
              <a:gdLst>
                <a:gd name="connsiteX0" fmla="*/ 0 w 603504"/>
                <a:gd name="connsiteY0" fmla="*/ 0 h 493776"/>
                <a:gd name="connsiteX1" fmla="*/ 603504 w 603504"/>
                <a:gd name="connsiteY1" fmla="*/ 0 h 493776"/>
                <a:gd name="connsiteX2" fmla="*/ 603504 w 603504"/>
                <a:gd name="connsiteY2" fmla="*/ 493776 h 493776"/>
                <a:gd name="connsiteX3" fmla="*/ 0 w 603504"/>
                <a:gd name="connsiteY3" fmla="*/ 493776 h 493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3504" h="493776">
                  <a:moveTo>
                    <a:pt x="0" y="0"/>
                  </a:moveTo>
                  <a:lnTo>
                    <a:pt x="603504" y="0"/>
                  </a:lnTo>
                  <a:lnTo>
                    <a:pt x="603504" y="493776"/>
                  </a:lnTo>
                  <a:lnTo>
                    <a:pt x="0" y="493776"/>
                  </a:lnTo>
                  <a:close/>
                </a:path>
              </a:pathLst>
            </a:custGeom>
            <a:noFill/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1" name="任意多边形: 形状 900">
              <a:extLst>
                <a:ext uri="{FF2B5EF4-FFF2-40B4-BE49-F238E27FC236}">
                  <a16:creationId xmlns:a16="http://schemas.microsoft.com/office/drawing/2014/main" id="{42FD3BEC-D25B-4A2A-299A-4C0CAA6F2EC9}"/>
                </a:ext>
              </a:extLst>
            </p:cNvPr>
            <p:cNvSpPr/>
            <p:nvPr/>
          </p:nvSpPr>
          <p:spPr>
            <a:xfrm>
              <a:off x="8644191" y="5834521"/>
              <a:ext cx="431100" cy="52788"/>
            </a:xfrm>
            <a:custGeom>
              <a:avLst/>
              <a:gdLst>
                <a:gd name="connsiteX0" fmla="*/ 0 w 672084"/>
                <a:gd name="connsiteY0" fmla="*/ 0 h 82296"/>
                <a:gd name="connsiteX1" fmla="*/ 672084 w 672084"/>
                <a:gd name="connsiteY1" fmla="*/ 0 h 82296"/>
                <a:gd name="connsiteX2" fmla="*/ 672084 w 672084"/>
                <a:gd name="connsiteY2" fmla="*/ 82296 h 82296"/>
                <a:gd name="connsiteX3" fmla="*/ 0 w 672084"/>
                <a:gd name="connsiteY3" fmla="*/ 82296 h 82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72084" h="82296">
                  <a:moveTo>
                    <a:pt x="0" y="0"/>
                  </a:moveTo>
                  <a:lnTo>
                    <a:pt x="672084" y="0"/>
                  </a:lnTo>
                  <a:lnTo>
                    <a:pt x="672084" y="82296"/>
                  </a:lnTo>
                  <a:lnTo>
                    <a:pt x="0" y="82296"/>
                  </a:lnTo>
                  <a:close/>
                </a:path>
              </a:pathLst>
            </a:custGeom>
            <a:solidFill>
              <a:srgbClr val="D14D2F"/>
            </a:solidFill>
            <a:ln w="41148" cap="rnd">
              <a:solidFill>
                <a:srgbClr val="CE4829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2" name="任意多边形: 形状 901">
              <a:extLst>
                <a:ext uri="{FF2B5EF4-FFF2-40B4-BE49-F238E27FC236}">
                  <a16:creationId xmlns:a16="http://schemas.microsoft.com/office/drawing/2014/main" id="{DADCDFA7-9B6E-53DA-5A4F-9E31AA13D57A}"/>
                </a:ext>
              </a:extLst>
            </p:cNvPr>
            <p:cNvSpPr/>
            <p:nvPr/>
          </p:nvSpPr>
          <p:spPr>
            <a:xfrm>
              <a:off x="8644191" y="5816925"/>
              <a:ext cx="431100" cy="52788"/>
            </a:xfrm>
            <a:custGeom>
              <a:avLst/>
              <a:gdLst>
                <a:gd name="connsiteX0" fmla="*/ 0 w 672084"/>
                <a:gd name="connsiteY0" fmla="*/ 0 h 82296"/>
                <a:gd name="connsiteX1" fmla="*/ 672084 w 672084"/>
                <a:gd name="connsiteY1" fmla="*/ 0 h 82296"/>
                <a:gd name="connsiteX2" fmla="*/ 672084 w 672084"/>
                <a:gd name="connsiteY2" fmla="*/ 82296 h 82296"/>
                <a:gd name="connsiteX3" fmla="*/ 0 w 672084"/>
                <a:gd name="connsiteY3" fmla="*/ 82296 h 82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72084" h="82296">
                  <a:moveTo>
                    <a:pt x="0" y="0"/>
                  </a:moveTo>
                  <a:lnTo>
                    <a:pt x="672084" y="0"/>
                  </a:lnTo>
                  <a:lnTo>
                    <a:pt x="672084" y="82296"/>
                  </a:lnTo>
                  <a:lnTo>
                    <a:pt x="0" y="82296"/>
                  </a:lnTo>
                  <a:close/>
                </a:path>
              </a:pathLst>
            </a:custGeom>
            <a:solidFill>
              <a:srgbClr val="656B82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3" name="任意多边形: 形状 902">
              <a:extLst>
                <a:ext uri="{FF2B5EF4-FFF2-40B4-BE49-F238E27FC236}">
                  <a16:creationId xmlns:a16="http://schemas.microsoft.com/office/drawing/2014/main" id="{8ACAA8B8-E787-1188-F4BD-C1D35010C73B}"/>
                </a:ext>
              </a:extLst>
            </p:cNvPr>
            <p:cNvSpPr/>
            <p:nvPr/>
          </p:nvSpPr>
          <p:spPr>
            <a:xfrm>
              <a:off x="8644191" y="5816925"/>
              <a:ext cx="431100" cy="52788"/>
            </a:xfrm>
            <a:custGeom>
              <a:avLst/>
              <a:gdLst>
                <a:gd name="connsiteX0" fmla="*/ 0 w 672084"/>
                <a:gd name="connsiteY0" fmla="*/ 0 h 82296"/>
                <a:gd name="connsiteX1" fmla="*/ 672084 w 672084"/>
                <a:gd name="connsiteY1" fmla="*/ 0 h 82296"/>
                <a:gd name="connsiteX2" fmla="*/ 672084 w 672084"/>
                <a:gd name="connsiteY2" fmla="*/ 82296 h 82296"/>
                <a:gd name="connsiteX3" fmla="*/ 0 w 672084"/>
                <a:gd name="connsiteY3" fmla="*/ 82296 h 82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72084" h="82296">
                  <a:moveTo>
                    <a:pt x="0" y="0"/>
                  </a:moveTo>
                  <a:lnTo>
                    <a:pt x="672084" y="0"/>
                  </a:lnTo>
                  <a:lnTo>
                    <a:pt x="672084" y="82296"/>
                  </a:lnTo>
                  <a:lnTo>
                    <a:pt x="0" y="82296"/>
                  </a:lnTo>
                  <a:close/>
                </a:path>
              </a:pathLst>
            </a:custGeom>
            <a:noFill/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4" name="任意多边形: 形状 903">
              <a:extLst>
                <a:ext uri="{FF2B5EF4-FFF2-40B4-BE49-F238E27FC236}">
                  <a16:creationId xmlns:a16="http://schemas.microsoft.com/office/drawing/2014/main" id="{022A7A85-4AD2-2635-37F0-641E6E50FFD0}"/>
                </a:ext>
              </a:extLst>
            </p:cNvPr>
            <p:cNvSpPr/>
            <p:nvPr/>
          </p:nvSpPr>
          <p:spPr>
            <a:xfrm>
              <a:off x="10634600" y="5267053"/>
              <a:ext cx="306755" cy="551192"/>
            </a:xfrm>
            <a:custGeom>
              <a:avLst/>
              <a:gdLst>
                <a:gd name="connsiteX0" fmla="*/ 387679 w 478230"/>
                <a:gd name="connsiteY0" fmla="*/ 106299 h 859307"/>
                <a:gd name="connsiteX1" fmla="*/ 238860 w 478230"/>
                <a:gd name="connsiteY1" fmla="*/ 859307 h 859307"/>
                <a:gd name="connsiteX2" fmla="*/ 90042 w 478230"/>
                <a:gd name="connsiteY2" fmla="*/ 106299 h 859307"/>
                <a:gd name="connsiteX3" fmla="*/ 238860 w 478230"/>
                <a:gd name="connsiteY3" fmla="*/ 0 h 859307"/>
                <a:gd name="connsiteX4" fmla="*/ 387679 w 478230"/>
                <a:gd name="connsiteY4" fmla="*/ 106299 h 8593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8230" h="859307">
                  <a:moveTo>
                    <a:pt x="387679" y="106299"/>
                  </a:moveTo>
                  <a:cubicBezTo>
                    <a:pt x="493292" y="282550"/>
                    <a:pt x="570102" y="859307"/>
                    <a:pt x="238860" y="859307"/>
                  </a:cubicBezTo>
                  <a:cubicBezTo>
                    <a:pt x="-91695" y="859307"/>
                    <a:pt x="-14886" y="282550"/>
                    <a:pt x="90042" y="106299"/>
                  </a:cubicBezTo>
                  <a:cubicBezTo>
                    <a:pt x="133933" y="33604"/>
                    <a:pt x="191540" y="0"/>
                    <a:pt x="238860" y="0"/>
                  </a:cubicBezTo>
                  <a:cubicBezTo>
                    <a:pt x="286180" y="0"/>
                    <a:pt x="343788" y="33604"/>
                    <a:pt x="387679" y="106299"/>
                  </a:cubicBezTo>
                  <a:close/>
                </a:path>
              </a:pathLst>
            </a:custGeom>
            <a:solidFill>
              <a:srgbClr val="1FBE6A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5" name="任意多边形: 形状 904">
              <a:extLst>
                <a:ext uri="{FF2B5EF4-FFF2-40B4-BE49-F238E27FC236}">
                  <a16:creationId xmlns:a16="http://schemas.microsoft.com/office/drawing/2014/main" id="{62402E2D-7748-B071-3D77-329EC4A0A1BE}"/>
                </a:ext>
              </a:extLst>
            </p:cNvPr>
            <p:cNvSpPr/>
            <p:nvPr/>
          </p:nvSpPr>
          <p:spPr>
            <a:xfrm>
              <a:off x="10634600" y="5267053"/>
              <a:ext cx="306755" cy="551192"/>
            </a:xfrm>
            <a:custGeom>
              <a:avLst/>
              <a:gdLst>
                <a:gd name="connsiteX0" fmla="*/ 387679 w 478230"/>
                <a:gd name="connsiteY0" fmla="*/ 106299 h 859307"/>
                <a:gd name="connsiteX1" fmla="*/ 238860 w 478230"/>
                <a:gd name="connsiteY1" fmla="*/ 859307 h 859307"/>
                <a:gd name="connsiteX2" fmla="*/ 90042 w 478230"/>
                <a:gd name="connsiteY2" fmla="*/ 106299 h 859307"/>
                <a:gd name="connsiteX3" fmla="*/ 238860 w 478230"/>
                <a:gd name="connsiteY3" fmla="*/ 0 h 859307"/>
                <a:gd name="connsiteX4" fmla="*/ 387679 w 478230"/>
                <a:gd name="connsiteY4" fmla="*/ 106299 h 8593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8230" h="859307">
                  <a:moveTo>
                    <a:pt x="387679" y="106299"/>
                  </a:moveTo>
                  <a:cubicBezTo>
                    <a:pt x="493292" y="282550"/>
                    <a:pt x="570102" y="859307"/>
                    <a:pt x="238860" y="859307"/>
                  </a:cubicBezTo>
                  <a:cubicBezTo>
                    <a:pt x="-91695" y="859307"/>
                    <a:pt x="-14886" y="282550"/>
                    <a:pt x="90042" y="106299"/>
                  </a:cubicBezTo>
                  <a:cubicBezTo>
                    <a:pt x="133933" y="33604"/>
                    <a:pt x="191540" y="0"/>
                    <a:pt x="238860" y="0"/>
                  </a:cubicBezTo>
                  <a:cubicBezTo>
                    <a:pt x="286180" y="0"/>
                    <a:pt x="343788" y="33604"/>
                    <a:pt x="387679" y="106299"/>
                  </a:cubicBezTo>
                  <a:close/>
                </a:path>
              </a:pathLst>
            </a:cu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  <a:ln w="685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906" name="任意多边形: 形状 905">
              <a:extLst>
                <a:ext uri="{FF2B5EF4-FFF2-40B4-BE49-F238E27FC236}">
                  <a16:creationId xmlns:a16="http://schemas.microsoft.com/office/drawing/2014/main" id="{BA8C9838-5509-5405-70D0-92D0DDB903C3}"/>
                </a:ext>
              </a:extLst>
            </p:cNvPr>
            <p:cNvSpPr/>
            <p:nvPr/>
          </p:nvSpPr>
          <p:spPr>
            <a:xfrm>
              <a:off x="10431657" y="5128045"/>
              <a:ext cx="306905" cy="643570"/>
            </a:xfrm>
            <a:custGeom>
              <a:avLst/>
              <a:gdLst>
                <a:gd name="connsiteX0" fmla="*/ 387912 w 478464"/>
                <a:gd name="connsiteY0" fmla="*/ 124130 h 1003325"/>
                <a:gd name="connsiteX1" fmla="*/ 239094 w 478464"/>
                <a:gd name="connsiteY1" fmla="*/ 1003326 h 1003325"/>
                <a:gd name="connsiteX2" fmla="*/ 90275 w 478464"/>
                <a:gd name="connsiteY2" fmla="*/ 124130 h 1003325"/>
                <a:gd name="connsiteX3" fmla="*/ 239094 w 478464"/>
                <a:gd name="connsiteY3" fmla="*/ 0 h 1003325"/>
                <a:gd name="connsiteX4" fmla="*/ 387912 w 478464"/>
                <a:gd name="connsiteY4" fmla="*/ 124130 h 1003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8464" h="1003325">
                  <a:moveTo>
                    <a:pt x="387912" y="124130"/>
                  </a:moveTo>
                  <a:cubicBezTo>
                    <a:pt x="493525" y="329870"/>
                    <a:pt x="570335" y="1003326"/>
                    <a:pt x="239094" y="1003326"/>
                  </a:cubicBezTo>
                  <a:cubicBezTo>
                    <a:pt x="-92148" y="1003326"/>
                    <a:pt x="-14652" y="329870"/>
                    <a:pt x="90275" y="124130"/>
                  </a:cubicBezTo>
                  <a:cubicBezTo>
                    <a:pt x="134166" y="39090"/>
                    <a:pt x="191773" y="0"/>
                    <a:pt x="239094" y="0"/>
                  </a:cubicBezTo>
                  <a:cubicBezTo>
                    <a:pt x="286414" y="0"/>
                    <a:pt x="344021" y="39090"/>
                    <a:pt x="387912" y="124130"/>
                  </a:cubicBezTo>
                  <a:close/>
                </a:path>
              </a:pathLst>
            </a:cu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  <a:ln w="685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907" name="任意多边形: 形状 906">
              <a:extLst>
                <a:ext uri="{FF2B5EF4-FFF2-40B4-BE49-F238E27FC236}">
                  <a16:creationId xmlns:a16="http://schemas.microsoft.com/office/drawing/2014/main" id="{0DB83473-9CF6-DD28-9D7E-427009EAE946}"/>
                </a:ext>
              </a:extLst>
            </p:cNvPr>
            <p:cNvSpPr/>
            <p:nvPr/>
          </p:nvSpPr>
          <p:spPr>
            <a:xfrm>
              <a:off x="10431657" y="5128045"/>
              <a:ext cx="306905" cy="643570"/>
            </a:xfrm>
            <a:custGeom>
              <a:avLst/>
              <a:gdLst>
                <a:gd name="connsiteX0" fmla="*/ 387912 w 478464"/>
                <a:gd name="connsiteY0" fmla="*/ 124130 h 1003325"/>
                <a:gd name="connsiteX1" fmla="*/ 239094 w 478464"/>
                <a:gd name="connsiteY1" fmla="*/ 1003326 h 1003325"/>
                <a:gd name="connsiteX2" fmla="*/ 90275 w 478464"/>
                <a:gd name="connsiteY2" fmla="*/ 124130 h 1003325"/>
                <a:gd name="connsiteX3" fmla="*/ 239094 w 478464"/>
                <a:gd name="connsiteY3" fmla="*/ 0 h 1003325"/>
                <a:gd name="connsiteX4" fmla="*/ 387912 w 478464"/>
                <a:gd name="connsiteY4" fmla="*/ 124130 h 1003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8464" h="1003325">
                  <a:moveTo>
                    <a:pt x="387912" y="124130"/>
                  </a:moveTo>
                  <a:cubicBezTo>
                    <a:pt x="493525" y="329870"/>
                    <a:pt x="570335" y="1003326"/>
                    <a:pt x="239094" y="1003326"/>
                  </a:cubicBezTo>
                  <a:cubicBezTo>
                    <a:pt x="-92148" y="1003326"/>
                    <a:pt x="-14652" y="329870"/>
                    <a:pt x="90275" y="124130"/>
                  </a:cubicBezTo>
                  <a:cubicBezTo>
                    <a:pt x="134166" y="39090"/>
                    <a:pt x="191773" y="0"/>
                    <a:pt x="239094" y="0"/>
                  </a:cubicBezTo>
                  <a:cubicBezTo>
                    <a:pt x="286414" y="0"/>
                    <a:pt x="344021" y="39090"/>
                    <a:pt x="387912" y="124130"/>
                  </a:cubicBezTo>
                  <a:close/>
                </a:path>
              </a:pathLst>
            </a:custGeom>
            <a:noFill/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8" name="任意多边形: 形状 907">
              <a:extLst>
                <a:ext uri="{FF2B5EF4-FFF2-40B4-BE49-F238E27FC236}">
                  <a16:creationId xmlns:a16="http://schemas.microsoft.com/office/drawing/2014/main" id="{05C82AC4-B172-9258-7008-9D895493A083}"/>
                </a:ext>
              </a:extLst>
            </p:cNvPr>
            <p:cNvSpPr/>
            <p:nvPr/>
          </p:nvSpPr>
          <p:spPr>
            <a:xfrm>
              <a:off x="8014180" y="4739114"/>
              <a:ext cx="325430" cy="1019305"/>
            </a:xfrm>
            <a:custGeom>
              <a:avLst/>
              <a:gdLst>
                <a:gd name="connsiteX0" fmla="*/ 251807 w 507344"/>
                <a:gd name="connsiteY0" fmla="*/ 1589094 h 1589094"/>
                <a:gd name="connsiteX1" fmla="*/ 251807 w 507344"/>
                <a:gd name="connsiteY1" fmla="*/ 1589094 h 1589094"/>
                <a:gd name="connsiteX2" fmla="*/ 119 w 507344"/>
                <a:gd name="connsiteY2" fmla="*/ 1282542 h 1589094"/>
                <a:gd name="connsiteX3" fmla="*/ 268267 w 507344"/>
                <a:gd name="connsiteY3" fmla="*/ 14497 h 1589094"/>
                <a:gd name="connsiteX4" fmla="*/ 307357 w 507344"/>
                <a:gd name="connsiteY4" fmla="*/ 15869 h 1589094"/>
                <a:gd name="connsiteX5" fmla="*/ 504182 w 507344"/>
                <a:gd name="connsiteY5" fmla="*/ 1292143 h 1589094"/>
                <a:gd name="connsiteX6" fmla="*/ 251807 w 507344"/>
                <a:gd name="connsiteY6" fmla="*/ 1589094 h 15890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07344" h="1589094">
                  <a:moveTo>
                    <a:pt x="251807" y="1589094"/>
                  </a:moveTo>
                  <a:lnTo>
                    <a:pt x="251807" y="1589094"/>
                  </a:lnTo>
                  <a:cubicBezTo>
                    <a:pt x="109161" y="1589094"/>
                    <a:pt x="805" y="1442333"/>
                    <a:pt x="119" y="1282542"/>
                  </a:cubicBezTo>
                  <a:cubicBezTo>
                    <a:pt x="-3996" y="879977"/>
                    <a:pt x="98874" y="452038"/>
                    <a:pt x="268267" y="14497"/>
                  </a:cubicBezTo>
                  <a:cubicBezTo>
                    <a:pt x="275810" y="-5391"/>
                    <a:pt x="300499" y="-4705"/>
                    <a:pt x="307357" y="15869"/>
                  </a:cubicBezTo>
                  <a:cubicBezTo>
                    <a:pt x="454804" y="461639"/>
                    <a:pt x="523384" y="886149"/>
                    <a:pt x="504182" y="1292143"/>
                  </a:cubicBezTo>
                  <a:cubicBezTo>
                    <a:pt x="498010" y="1449191"/>
                    <a:pt x="391025" y="1589094"/>
                    <a:pt x="251807" y="1589094"/>
                  </a:cubicBez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  <a:ln w="685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909" name="任意多边形: 形状 908">
              <a:extLst>
                <a:ext uri="{FF2B5EF4-FFF2-40B4-BE49-F238E27FC236}">
                  <a16:creationId xmlns:a16="http://schemas.microsoft.com/office/drawing/2014/main" id="{93C8C4B7-41BD-45B1-5094-D52031ED5EE0}"/>
                </a:ext>
              </a:extLst>
            </p:cNvPr>
            <p:cNvSpPr/>
            <p:nvPr/>
          </p:nvSpPr>
          <p:spPr>
            <a:xfrm>
              <a:off x="8014180" y="4739114"/>
              <a:ext cx="325430" cy="1019305"/>
            </a:xfrm>
            <a:custGeom>
              <a:avLst/>
              <a:gdLst>
                <a:gd name="connsiteX0" fmla="*/ 251807 w 507344"/>
                <a:gd name="connsiteY0" fmla="*/ 1589094 h 1589094"/>
                <a:gd name="connsiteX1" fmla="*/ 251807 w 507344"/>
                <a:gd name="connsiteY1" fmla="*/ 1589094 h 1589094"/>
                <a:gd name="connsiteX2" fmla="*/ 119 w 507344"/>
                <a:gd name="connsiteY2" fmla="*/ 1282542 h 1589094"/>
                <a:gd name="connsiteX3" fmla="*/ 268267 w 507344"/>
                <a:gd name="connsiteY3" fmla="*/ 14497 h 1589094"/>
                <a:gd name="connsiteX4" fmla="*/ 307357 w 507344"/>
                <a:gd name="connsiteY4" fmla="*/ 15869 h 1589094"/>
                <a:gd name="connsiteX5" fmla="*/ 504182 w 507344"/>
                <a:gd name="connsiteY5" fmla="*/ 1292143 h 1589094"/>
                <a:gd name="connsiteX6" fmla="*/ 251807 w 507344"/>
                <a:gd name="connsiteY6" fmla="*/ 1589094 h 15890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07344" h="1589094">
                  <a:moveTo>
                    <a:pt x="251807" y="1589094"/>
                  </a:moveTo>
                  <a:lnTo>
                    <a:pt x="251807" y="1589094"/>
                  </a:lnTo>
                  <a:cubicBezTo>
                    <a:pt x="109161" y="1589094"/>
                    <a:pt x="805" y="1442333"/>
                    <a:pt x="119" y="1282542"/>
                  </a:cubicBezTo>
                  <a:cubicBezTo>
                    <a:pt x="-3996" y="879977"/>
                    <a:pt x="98874" y="452038"/>
                    <a:pt x="268267" y="14497"/>
                  </a:cubicBezTo>
                  <a:cubicBezTo>
                    <a:pt x="275810" y="-5391"/>
                    <a:pt x="300499" y="-4705"/>
                    <a:pt x="307357" y="15869"/>
                  </a:cubicBezTo>
                  <a:cubicBezTo>
                    <a:pt x="454804" y="461639"/>
                    <a:pt x="523384" y="886149"/>
                    <a:pt x="504182" y="1292143"/>
                  </a:cubicBezTo>
                  <a:cubicBezTo>
                    <a:pt x="498010" y="1449191"/>
                    <a:pt x="391025" y="1589094"/>
                    <a:pt x="251807" y="1589094"/>
                  </a:cubicBezTo>
                  <a:close/>
                </a:path>
              </a:pathLst>
            </a:custGeom>
            <a:noFill/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0" name="任意多边形: 形状 909">
              <a:extLst>
                <a:ext uri="{FF2B5EF4-FFF2-40B4-BE49-F238E27FC236}">
                  <a16:creationId xmlns:a16="http://schemas.microsoft.com/office/drawing/2014/main" id="{C54C555C-B75D-F574-721B-6B941DC95424}"/>
                </a:ext>
              </a:extLst>
            </p:cNvPr>
            <p:cNvSpPr/>
            <p:nvPr/>
          </p:nvSpPr>
          <p:spPr>
            <a:xfrm>
              <a:off x="7732883" y="4916455"/>
              <a:ext cx="306905" cy="742107"/>
            </a:xfrm>
            <a:custGeom>
              <a:avLst/>
              <a:gdLst>
                <a:gd name="connsiteX0" fmla="*/ 387912 w 478464"/>
                <a:gd name="connsiteY0" fmla="*/ 143332 h 1156944"/>
                <a:gd name="connsiteX1" fmla="*/ 239094 w 478464"/>
                <a:gd name="connsiteY1" fmla="*/ 1156945 h 1156944"/>
                <a:gd name="connsiteX2" fmla="*/ 90275 w 478464"/>
                <a:gd name="connsiteY2" fmla="*/ 143332 h 1156944"/>
                <a:gd name="connsiteX3" fmla="*/ 239094 w 478464"/>
                <a:gd name="connsiteY3" fmla="*/ 0 h 1156944"/>
                <a:gd name="connsiteX4" fmla="*/ 387912 w 478464"/>
                <a:gd name="connsiteY4" fmla="*/ 143332 h 1156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8464" h="1156944">
                  <a:moveTo>
                    <a:pt x="387912" y="143332"/>
                  </a:moveTo>
                  <a:cubicBezTo>
                    <a:pt x="493525" y="380619"/>
                    <a:pt x="570335" y="1156945"/>
                    <a:pt x="239094" y="1156945"/>
                  </a:cubicBezTo>
                  <a:cubicBezTo>
                    <a:pt x="-92148" y="1156945"/>
                    <a:pt x="-14652" y="380619"/>
                    <a:pt x="90275" y="143332"/>
                  </a:cubicBezTo>
                  <a:cubicBezTo>
                    <a:pt x="134166" y="45263"/>
                    <a:pt x="191773" y="0"/>
                    <a:pt x="239094" y="0"/>
                  </a:cubicBezTo>
                  <a:cubicBezTo>
                    <a:pt x="286414" y="0"/>
                    <a:pt x="344707" y="45263"/>
                    <a:pt x="387912" y="143332"/>
                  </a:cubicBezTo>
                  <a:close/>
                </a:path>
              </a:pathLst>
            </a:cu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  <a:ln w="685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911" name="任意多边形: 形状 910">
              <a:extLst>
                <a:ext uri="{FF2B5EF4-FFF2-40B4-BE49-F238E27FC236}">
                  <a16:creationId xmlns:a16="http://schemas.microsoft.com/office/drawing/2014/main" id="{6EE674C7-27A0-A349-A092-BBD61AEADC20}"/>
                </a:ext>
              </a:extLst>
            </p:cNvPr>
            <p:cNvSpPr/>
            <p:nvPr/>
          </p:nvSpPr>
          <p:spPr>
            <a:xfrm>
              <a:off x="7732883" y="4916455"/>
              <a:ext cx="306905" cy="742107"/>
            </a:xfrm>
            <a:custGeom>
              <a:avLst/>
              <a:gdLst>
                <a:gd name="connsiteX0" fmla="*/ 387912 w 478464"/>
                <a:gd name="connsiteY0" fmla="*/ 143332 h 1156944"/>
                <a:gd name="connsiteX1" fmla="*/ 239094 w 478464"/>
                <a:gd name="connsiteY1" fmla="*/ 1156945 h 1156944"/>
                <a:gd name="connsiteX2" fmla="*/ 90275 w 478464"/>
                <a:gd name="connsiteY2" fmla="*/ 143332 h 1156944"/>
                <a:gd name="connsiteX3" fmla="*/ 239094 w 478464"/>
                <a:gd name="connsiteY3" fmla="*/ 0 h 1156944"/>
                <a:gd name="connsiteX4" fmla="*/ 387912 w 478464"/>
                <a:gd name="connsiteY4" fmla="*/ 143332 h 1156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8464" h="1156944">
                  <a:moveTo>
                    <a:pt x="387912" y="143332"/>
                  </a:moveTo>
                  <a:cubicBezTo>
                    <a:pt x="493525" y="380619"/>
                    <a:pt x="570335" y="1156945"/>
                    <a:pt x="239094" y="1156945"/>
                  </a:cubicBezTo>
                  <a:cubicBezTo>
                    <a:pt x="-92148" y="1156945"/>
                    <a:pt x="-14652" y="380619"/>
                    <a:pt x="90275" y="143332"/>
                  </a:cubicBezTo>
                  <a:cubicBezTo>
                    <a:pt x="134166" y="45263"/>
                    <a:pt x="191773" y="0"/>
                    <a:pt x="239094" y="0"/>
                  </a:cubicBezTo>
                  <a:cubicBezTo>
                    <a:pt x="286414" y="0"/>
                    <a:pt x="344707" y="45263"/>
                    <a:pt x="387912" y="143332"/>
                  </a:cubicBezTo>
                  <a:close/>
                </a:path>
              </a:pathLst>
            </a:custGeom>
            <a:noFill/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2" name="任意多边形: 形状 911">
              <a:extLst>
                <a:ext uri="{FF2B5EF4-FFF2-40B4-BE49-F238E27FC236}">
                  <a16:creationId xmlns:a16="http://schemas.microsoft.com/office/drawing/2014/main" id="{67279AC1-B17C-C05B-7529-34672DE0A925}"/>
                </a:ext>
              </a:extLst>
            </p:cNvPr>
            <p:cNvSpPr/>
            <p:nvPr/>
          </p:nvSpPr>
          <p:spPr>
            <a:xfrm>
              <a:off x="7530090" y="5128045"/>
              <a:ext cx="306905" cy="643570"/>
            </a:xfrm>
            <a:custGeom>
              <a:avLst/>
              <a:gdLst>
                <a:gd name="connsiteX0" fmla="*/ 387912 w 478464"/>
                <a:gd name="connsiteY0" fmla="*/ 124130 h 1003325"/>
                <a:gd name="connsiteX1" fmla="*/ 239094 w 478464"/>
                <a:gd name="connsiteY1" fmla="*/ 1003326 h 1003325"/>
                <a:gd name="connsiteX2" fmla="*/ 90275 w 478464"/>
                <a:gd name="connsiteY2" fmla="*/ 124130 h 1003325"/>
                <a:gd name="connsiteX3" fmla="*/ 239094 w 478464"/>
                <a:gd name="connsiteY3" fmla="*/ 0 h 1003325"/>
                <a:gd name="connsiteX4" fmla="*/ 387912 w 478464"/>
                <a:gd name="connsiteY4" fmla="*/ 124130 h 1003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8464" h="1003325">
                  <a:moveTo>
                    <a:pt x="387912" y="124130"/>
                  </a:moveTo>
                  <a:cubicBezTo>
                    <a:pt x="493525" y="329870"/>
                    <a:pt x="570335" y="1003326"/>
                    <a:pt x="239094" y="1003326"/>
                  </a:cubicBezTo>
                  <a:cubicBezTo>
                    <a:pt x="-92148" y="1003326"/>
                    <a:pt x="-14652" y="329870"/>
                    <a:pt x="90275" y="124130"/>
                  </a:cubicBezTo>
                  <a:cubicBezTo>
                    <a:pt x="134166" y="39090"/>
                    <a:pt x="191773" y="0"/>
                    <a:pt x="239094" y="0"/>
                  </a:cubicBezTo>
                  <a:cubicBezTo>
                    <a:pt x="286414" y="0"/>
                    <a:pt x="344707" y="39090"/>
                    <a:pt x="387912" y="124130"/>
                  </a:cubicBezTo>
                  <a:close/>
                </a:path>
              </a:pathLst>
            </a:cu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  <a:ln w="685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913" name="任意多边形: 形状 912">
              <a:extLst>
                <a:ext uri="{FF2B5EF4-FFF2-40B4-BE49-F238E27FC236}">
                  <a16:creationId xmlns:a16="http://schemas.microsoft.com/office/drawing/2014/main" id="{25A31759-85C3-B074-B338-0F5C5B339E86}"/>
                </a:ext>
              </a:extLst>
            </p:cNvPr>
            <p:cNvSpPr/>
            <p:nvPr/>
          </p:nvSpPr>
          <p:spPr>
            <a:xfrm>
              <a:off x="7530090" y="5128045"/>
              <a:ext cx="306905" cy="643570"/>
            </a:xfrm>
            <a:custGeom>
              <a:avLst/>
              <a:gdLst>
                <a:gd name="connsiteX0" fmla="*/ 387912 w 478464"/>
                <a:gd name="connsiteY0" fmla="*/ 124130 h 1003325"/>
                <a:gd name="connsiteX1" fmla="*/ 239094 w 478464"/>
                <a:gd name="connsiteY1" fmla="*/ 1003326 h 1003325"/>
                <a:gd name="connsiteX2" fmla="*/ 90275 w 478464"/>
                <a:gd name="connsiteY2" fmla="*/ 124130 h 1003325"/>
                <a:gd name="connsiteX3" fmla="*/ 239094 w 478464"/>
                <a:gd name="connsiteY3" fmla="*/ 0 h 1003325"/>
                <a:gd name="connsiteX4" fmla="*/ 387912 w 478464"/>
                <a:gd name="connsiteY4" fmla="*/ 124130 h 1003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8464" h="1003325">
                  <a:moveTo>
                    <a:pt x="387912" y="124130"/>
                  </a:moveTo>
                  <a:cubicBezTo>
                    <a:pt x="493525" y="329870"/>
                    <a:pt x="570335" y="1003326"/>
                    <a:pt x="239094" y="1003326"/>
                  </a:cubicBezTo>
                  <a:cubicBezTo>
                    <a:pt x="-92148" y="1003326"/>
                    <a:pt x="-14652" y="329870"/>
                    <a:pt x="90275" y="124130"/>
                  </a:cubicBezTo>
                  <a:cubicBezTo>
                    <a:pt x="134166" y="39090"/>
                    <a:pt x="191773" y="0"/>
                    <a:pt x="239094" y="0"/>
                  </a:cubicBezTo>
                  <a:cubicBezTo>
                    <a:pt x="286414" y="0"/>
                    <a:pt x="344707" y="39090"/>
                    <a:pt x="387912" y="124130"/>
                  </a:cubicBezTo>
                  <a:close/>
                </a:path>
              </a:pathLst>
            </a:custGeom>
            <a:noFill/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4" name="任意多边形: 形状 913">
              <a:extLst>
                <a:ext uri="{FF2B5EF4-FFF2-40B4-BE49-F238E27FC236}">
                  <a16:creationId xmlns:a16="http://schemas.microsoft.com/office/drawing/2014/main" id="{5918A94E-F8A3-F035-4131-97B792C2F0A6}"/>
                </a:ext>
              </a:extLst>
            </p:cNvPr>
            <p:cNvSpPr/>
            <p:nvPr/>
          </p:nvSpPr>
          <p:spPr>
            <a:xfrm>
              <a:off x="9219138" y="4513948"/>
              <a:ext cx="1056635" cy="1584512"/>
            </a:xfrm>
            <a:custGeom>
              <a:avLst/>
              <a:gdLst>
                <a:gd name="connsiteX0" fmla="*/ 1647292 w 1647291"/>
                <a:gd name="connsiteY0" fmla="*/ 2470252 h 2470251"/>
                <a:gd name="connsiteX1" fmla="*/ 0 w 1647291"/>
                <a:gd name="connsiteY1" fmla="*/ 2470252 h 2470251"/>
                <a:gd name="connsiteX2" fmla="*/ 0 w 1647291"/>
                <a:gd name="connsiteY2" fmla="*/ 708431 h 2470251"/>
                <a:gd name="connsiteX3" fmla="*/ 823646 w 1647291"/>
                <a:gd name="connsiteY3" fmla="*/ 0 h 2470251"/>
                <a:gd name="connsiteX4" fmla="*/ 1647292 w 1647291"/>
                <a:gd name="connsiteY4" fmla="*/ 708431 h 24702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47291" h="2470251">
                  <a:moveTo>
                    <a:pt x="1647292" y="2470252"/>
                  </a:moveTo>
                  <a:lnTo>
                    <a:pt x="0" y="2470252"/>
                  </a:lnTo>
                  <a:lnTo>
                    <a:pt x="0" y="708431"/>
                  </a:lnTo>
                  <a:lnTo>
                    <a:pt x="823646" y="0"/>
                  </a:lnTo>
                  <a:lnTo>
                    <a:pt x="1647292" y="708431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5" name="任意多边形: 形状 914">
              <a:extLst>
                <a:ext uri="{FF2B5EF4-FFF2-40B4-BE49-F238E27FC236}">
                  <a16:creationId xmlns:a16="http://schemas.microsoft.com/office/drawing/2014/main" id="{B466FFFE-54A0-58B7-4516-74739451E6FB}"/>
                </a:ext>
              </a:extLst>
            </p:cNvPr>
            <p:cNvSpPr/>
            <p:nvPr/>
          </p:nvSpPr>
          <p:spPr>
            <a:xfrm>
              <a:off x="10197911" y="5236260"/>
              <a:ext cx="79182" cy="36511"/>
            </a:xfrm>
            <a:custGeom>
              <a:avLst/>
              <a:gdLst>
                <a:gd name="connsiteX0" fmla="*/ 0 w 123444"/>
                <a:gd name="connsiteY0" fmla="*/ 0 h 56921"/>
                <a:gd name="connsiteX1" fmla="*/ 123444 w 123444"/>
                <a:gd name="connsiteY1" fmla="*/ 0 h 56921"/>
                <a:gd name="connsiteX2" fmla="*/ 123444 w 123444"/>
                <a:gd name="connsiteY2" fmla="*/ 56921 h 56921"/>
                <a:gd name="connsiteX3" fmla="*/ 0 w 123444"/>
                <a:gd name="connsiteY3" fmla="*/ 56921 h 56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444" h="56921">
                  <a:moveTo>
                    <a:pt x="0" y="0"/>
                  </a:moveTo>
                  <a:lnTo>
                    <a:pt x="123444" y="0"/>
                  </a:lnTo>
                  <a:lnTo>
                    <a:pt x="123444" y="56921"/>
                  </a:lnTo>
                  <a:lnTo>
                    <a:pt x="0" y="56921"/>
                  </a:lnTo>
                  <a:close/>
                </a:path>
              </a:pathLst>
            </a:cu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  <a:ln w="685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916" name="任意多边形: 形状 915">
              <a:extLst>
                <a:ext uri="{FF2B5EF4-FFF2-40B4-BE49-F238E27FC236}">
                  <a16:creationId xmlns:a16="http://schemas.microsoft.com/office/drawing/2014/main" id="{632BDF11-C69C-A43B-6119-DD9F1211C8FD}"/>
                </a:ext>
              </a:extLst>
            </p:cNvPr>
            <p:cNvSpPr/>
            <p:nvPr/>
          </p:nvSpPr>
          <p:spPr>
            <a:xfrm>
              <a:off x="10153921" y="5281570"/>
              <a:ext cx="79182" cy="36511"/>
            </a:xfrm>
            <a:custGeom>
              <a:avLst/>
              <a:gdLst>
                <a:gd name="connsiteX0" fmla="*/ 0 w 123444"/>
                <a:gd name="connsiteY0" fmla="*/ 0 h 56921"/>
                <a:gd name="connsiteX1" fmla="*/ 123444 w 123444"/>
                <a:gd name="connsiteY1" fmla="*/ 0 h 56921"/>
                <a:gd name="connsiteX2" fmla="*/ 123444 w 123444"/>
                <a:gd name="connsiteY2" fmla="*/ 56921 h 56921"/>
                <a:gd name="connsiteX3" fmla="*/ 0 w 123444"/>
                <a:gd name="connsiteY3" fmla="*/ 56921 h 56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444" h="56921">
                  <a:moveTo>
                    <a:pt x="0" y="0"/>
                  </a:moveTo>
                  <a:lnTo>
                    <a:pt x="123444" y="0"/>
                  </a:lnTo>
                  <a:lnTo>
                    <a:pt x="123444" y="56921"/>
                  </a:lnTo>
                  <a:lnTo>
                    <a:pt x="0" y="56921"/>
                  </a:lnTo>
                  <a:close/>
                </a:path>
              </a:pathLst>
            </a:cu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  <a:ln w="685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917" name="任意多边形: 形状 916">
              <a:extLst>
                <a:ext uri="{FF2B5EF4-FFF2-40B4-BE49-F238E27FC236}">
                  <a16:creationId xmlns:a16="http://schemas.microsoft.com/office/drawing/2014/main" id="{9C80CF4B-DC26-E7FF-3337-6B2F394DDE6D}"/>
                </a:ext>
              </a:extLst>
            </p:cNvPr>
            <p:cNvSpPr/>
            <p:nvPr/>
          </p:nvSpPr>
          <p:spPr>
            <a:xfrm>
              <a:off x="10109931" y="5236260"/>
              <a:ext cx="79182" cy="36511"/>
            </a:xfrm>
            <a:custGeom>
              <a:avLst/>
              <a:gdLst>
                <a:gd name="connsiteX0" fmla="*/ 0 w 123444"/>
                <a:gd name="connsiteY0" fmla="*/ 0 h 56921"/>
                <a:gd name="connsiteX1" fmla="*/ 123444 w 123444"/>
                <a:gd name="connsiteY1" fmla="*/ 0 h 56921"/>
                <a:gd name="connsiteX2" fmla="*/ 123444 w 123444"/>
                <a:gd name="connsiteY2" fmla="*/ 56921 h 56921"/>
                <a:gd name="connsiteX3" fmla="*/ 0 w 123444"/>
                <a:gd name="connsiteY3" fmla="*/ 56921 h 56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444" h="56921">
                  <a:moveTo>
                    <a:pt x="0" y="0"/>
                  </a:moveTo>
                  <a:lnTo>
                    <a:pt x="123444" y="0"/>
                  </a:lnTo>
                  <a:lnTo>
                    <a:pt x="123444" y="56921"/>
                  </a:lnTo>
                  <a:lnTo>
                    <a:pt x="0" y="56921"/>
                  </a:lnTo>
                  <a:close/>
                </a:path>
              </a:pathLst>
            </a:cu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  <a:ln w="685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918" name="任意多边形: 形状 917">
              <a:extLst>
                <a:ext uri="{FF2B5EF4-FFF2-40B4-BE49-F238E27FC236}">
                  <a16:creationId xmlns:a16="http://schemas.microsoft.com/office/drawing/2014/main" id="{730A4F5A-98DA-CC98-0F81-7D2219C60053}"/>
                </a:ext>
              </a:extLst>
            </p:cNvPr>
            <p:cNvSpPr/>
            <p:nvPr/>
          </p:nvSpPr>
          <p:spPr>
            <a:xfrm>
              <a:off x="9784846" y="4852229"/>
              <a:ext cx="79182" cy="36511"/>
            </a:xfrm>
            <a:custGeom>
              <a:avLst/>
              <a:gdLst>
                <a:gd name="connsiteX0" fmla="*/ 0 w 123444"/>
                <a:gd name="connsiteY0" fmla="*/ 0 h 56921"/>
                <a:gd name="connsiteX1" fmla="*/ 123444 w 123444"/>
                <a:gd name="connsiteY1" fmla="*/ 0 h 56921"/>
                <a:gd name="connsiteX2" fmla="*/ 123444 w 123444"/>
                <a:gd name="connsiteY2" fmla="*/ 56921 h 56921"/>
                <a:gd name="connsiteX3" fmla="*/ 0 w 123444"/>
                <a:gd name="connsiteY3" fmla="*/ 56921 h 56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444" h="56921">
                  <a:moveTo>
                    <a:pt x="0" y="0"/>
                  </a:moveTo>
                  <a:lnTo>
                    <a:pt x="123444" y="0"/>
                  </a:lnTo>
                  <a:lnTo>
                    <a:pt x="123444" y="56921"/>
                  </a:lnTo>
                  <a:lnTo>
                    <a:pt x="0" y="56921"/>
                  </a:lnTo>
                  <a:close/>
                </a:path>
              </a:pathLst>
            </a:cu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  <a:ln w="685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919" name="任意多边形: 形状 918">
              <a:extLst>
                <a:ext uri="{FF2B5EF4-FFF2-40B4-BE49-F238E27FC236}">
                  <a16:creationId xmlns:a16="http://schemas.microsoft.com/office/drawing/2014/main" id="{57DBCA74-686B-C12B-4C71-208B0C752401}"/>
                </a:ext>
              </a:extLst>
            </p:cNvPr>
            <p:cNvSpPr/>
            <p:nvPr/>
          </p:nvSpPr>
          <p:spPr>
            <a:xfrm>
              <a:off x="9263127" y="5281570"/>
              <a:ext cx="79182" cy="36511"/>
            </a:xfrm>
            <a:custGeom>
              <a:avLst/>
              <a:gdLst>
                <a:gd name="connsiteX0" fmla="*/ 0 w 123444"/>
                <a:gd name="connsiteY0" fmla="*/ 0 h 56921"/>
                <a:gd name="connsiteX1" fmla="*/ 123444 w 123444"/>
                <a:gd name="connsiteY1" fmla="*/ 0 h 56921"/>
                <a:gd name="connsiteX2" fmla="*/ 123444 w 123444"/>
                <a:gd name="connsiteY2" fmla="*/ 56921 h 56921"/>
                <a:gd name="connsiteX3" fmla="*/ 0 w 123444"/>
                <a:gd name="connsiteY3" fmla="*/ 56921 h 56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444" h="56921">
                  <a:moveTo>
                    <a:pt x="0" y="0"/>
                  </a:moveTo>
                  <a:lnTo>
                    <a:pt x="123444" y="0"/>
                  </a:lnTo>
                  <a:lnTo>
                    <a:pt x="123444" y="56921"/>
                  </a:lnTo>
                  <a:lnTo>
                    <a:pt x="0" y="56921"/>
                  </a:lnTo>
                  <a:close/>
                </a:path>
              </a:pathLst>
            </a:cu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  <a:ln w="685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920" name="任意多边形: 形状 919">
              <a:extLst>
                <a:ext uri="{FF2B5EF4-FFF2-40B4-BE49-F238E27FC236}">
                  <a16:creationId xmlns:a16="http://schemas.microsoft.com/office/drawing/2014/main" id="{E183A19D-38EF-8876-7AAA-1C2927501EB5}"/>
                </a:ext>
              </a:extLst>
            </p:cNvPr>
            <p:cNvSpPr/>
            <p:nvPr/>
          </p:nvSpPr>
          <p:spPr>
            <a:xfrm>
              <a:off x="10098054" y="5901826"/>
              <a:ext cx="79182" cy="36511"/>
            </a:xfrm>
            <a:custGeom>
              <a:avLst/>
              <a:gdLst>
                <a:gd name="connsiteX0" fmla="*/ 0 w 123444"/>
                <a:gd name="connsiteY0" fmla="*/ 0 h 56921"/>
                <a:gd name="connsiteX1" fmla="*/ 123444 w 123444"/>
                <a:gd name="connsiteY1" fmla="*/ 0 h 56921"/>
                <a:gd name="connsiteX2" fmla="*/ 123444 w 123444"/>
                <a:gd name="connsiteY2" fmla="*/ 56921 h 56921"/>
                <a:gd name="connsiteX3" fmla="*/ 0 w 123444"/>
                <a:gd name="connsiteY3" fmla="*/ 56921 h 56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444" h="56921">
                  <a:moveTo>
                    <a:pt x="0" y="0"/>
                  </a:moveTo>
                  <a:lnTo>
                    <a:pt x="123444" y="0"/>
                  </a:lnTo>
                  <a:lnTo>
                    <a:pt x="123444" y="56921"/>
                  </a:lnTo>
                  <a:lnTo>
                    <a:pt x="0" y="56921"/>
                  </a:lnTo>
                  <a:close/>
                </a:path>
              </a:pathLst>
            </a:cu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  <a:ln w="685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921" name="任意多边形: 形状 920">
              <a:extLst>
                <a:ext uri="{FF2B5EF4-FFF2-40B4-BE49-F238E27FC236}">
                  <a16:creationId xmlns:a16="http://schemas.microsoft.com/office/drawing/2014/main" id="{0289CE3A-59E0-75F6-3DB3-C4E58C00198B}"/>
                </a:ext>
              </a:extLst>
            </p:cNvPr>
            <p:cNvSpPr/>
            <p:nvPr/>
          </p:nvSpPr>
          <p:spPr>
            <a:xfrm>
              <a:off x="9476917" y="5020710"/>
              <a:ext cx="79182" cy="36511"/>
            </a:xfrm>
            <a:custGeom>
              <a:avLst/>
              <a:gdLst>
                <a:gd name="connsiteX0" fmla="*/ 0 w 123444"/>
                <a:gd name="connsiteY0" fmla="*/ 0 h 56921"/>
                <a:gd name="connsiteX1" fmla="*/ 123444 w 123444"/>
                <a:gd name="connsiteY1" fmla="*/ 0 h 56921"/>
                <a:gd name="connsiteX2" fmla="*/ 123444 w 123444"/>
                <a:gd name="connsiteY2" fmla="*/ 56921 h 56921"/>
                <a:gd name="connsiteX3" fmla="*/ 0 w 123444"/>
                <a:gd name="connsiteY3" fmla="*/ 56921 h 56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444" h="56921">
                  <a:moveTo>
                    <a:pt x="0" y="0"/>
                  </a:moveTo>
                  <a:lnTo>
                    <a:pt x="123444" y="0"/>
                  </a:lnTo>
                  <a:lnTo>
                    <a:pt x="123444" y="56921"/>
                  </a:lnTo>
                  <a:lnTo>
                    <a:pt x="0" y="56921"/>
                  </a:lnTo>
                  <a:close/>
                </a:path>
              </a:pathLst>
            </a:cu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  <a:ln w="685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922" name="任意多边形: 形状 921">
              <a:extLst>
                <a:ext uri="{FF2B5EF4-FFF2-40B4-BE49-F238E27FC236}">
                  <a16:creationId xmlns:a16="http://schemas.microsoft.com/office/drawing/2014/main" id="{D27DCCAC-7CB0-81B0-C68A-5297E3D88D2A}"/>
                </a:ext>
              </a:extLst>
            </p:cNvPr>
            <p:cNvSpPr/>
            <p:nvPr/>
          </p:nvSpPr>
          <p:spPr>
            <a:xfrm>
              <a:off x="9219138" y="5236260"/>
              <a:ext cx="79182" cy="36511"/>
            </a:xfrm>
            <a:custGeom>
              <a:avLst/>
              <a:gdLst>
                <a:gd name="connsiteX0" fmla="*/ 0 w 123444"/>
                <a:gd name="connsiteY0" fmla="*/ 0 h 56921"/>
                <a:gd name="connsiteX1" fmla="*/ 123444 w 123444"/>
                <a:gd name="connsiteY1" fmla="*/ 0 h 56921"/>
                <a:gd name="connsiteX2" fmla="*/ 123444 w 123444"/>
                <a:gd name="connsiteY2" fmla="*/ 56921 h 56921"/>
                <a:gd name="connsiteX3" fmla="*/ 0 w 123444"/>
                <a:gd name="connsiteY3" fmla="*/ 56921 h 56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444" h="56921">
                  <a:moveTo>
                    <a:pt x="0" y="0"/>
                  </a:moveTo>
                  <a:lnTo>
                    <a:pt x="123444" y="0"/>
                  </a:lnTo>
                  <a:lnTo>
                    <a:pt x="123444" y="56921"/>
                  </a:lnTo>
                  <a:lnTo>
                    <a:pt x="0" y="56921"/>
                  </a:lnTo>
                  <a:close/>
                </a:path>
              </a:pathLst>
            </a:cu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  <a:ln w="685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923" name="任意多边形: 形状 922">
              <a:extLst>
                <a:ext uri="{FF2B5EF4-FFF2-40B4-BE49-F238E27FC236}">
                  <a16:creationId xmlns:a16="http://schemas.microsoft.com/office/drawing/2014/main" id="{AB5B7B5D-1174-89A9-0C1C-5017BF8C2548}"/>
                </a:ext>
              </a:extLst>
            </p:cNvPr>
            <p:cNvSpPr/>
            <p:nvPr/>
          </p:nvSpPr>
          <p:spPr>
            <a:xfrm>
              <a:off x="9179547" y="4715861"/>
              <a:ext cx="79182" cy="36511"/>
            </a:xfrm>
            <a:custGeom>
              <a:avLst/>
              <a:gdLst>
                <a:gd name="connsiteX0" fmla="*/ 0 w 123444"/>
                <a:gd name="connsiteY0" fmla="*/ 0 h 56921"/>
                <a:gd name="connsiteX1" fmla="*/ 123444 w 123444"/>
                <a:gd name="connsiteY1" fmla="*/ 0 h 56921"/>
                <a:gd name="connsiteX2" fmla="*/ 123444 w 123444"/>
                <a:gd name="connsiteY2" fmla="*/ 56921 h 56921"/>
                <a:gd name="connsiteX3" fmla="*/ 0 w 123444"/>
                <a:gd name="connsiteY3" fmla="*/ 56921 h 56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444" h="56921">
                  <a:moveTo>
                    <a:pt x="0" y="0"/>
                  </a:moveTo>
                  <a:lnTo>
                    <a:pt x="123444" y="0"/>
                  </a:lnTo>
                  <a:lnTo>
                    <a:pt x="123444" y="56921"/>
                  </a:lnTo>
                  <a:lnTo>
                    <a:pt x="0" y="56921"/>
                  </a:lnTo>
                  <a:close/>
                </a:path>
              </a:pathLst>
            </a:cu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  <a:ln w="685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924" name="任意多边形: 形状 923">
              <a:extLst>
                <a:ext uri="{FF2B5EF4-FFF2-40B4-BE49-F238E27FC236}">
                  <a16:creationId xmlns:a16="http://schemas.microsoft.com/office/drawing/2014/main" id="{D0D179CA-A417-CEC6-3524-CA99EF582B21}"/>
                </a:ext>
              </a:extLst>
            </p:cNvPr>
            <p:cNvSpPr/>
            <p:nvPr/>
          </p:nvSpPr>
          <p:spPr>
            <a:xfrm>
              <a:off x="9013705" y="5258695"/>
              <a:ext cx="79182" cy="36511"/>
            </a:xfrm>
            <a:custGeom>
              <a:avLst/>
              <a:gdLst>
                <a:gd name="connsiteX0" fmla="*/ 0 w 123444"/>
                <a:gd name="connsiteY0" fmla="*/ 0 h 56921"/>
                <a:gd name="connsiteX1" fmla="*/ 123444 w 123444"/>
                <a:gd name="connsiteY1" fmla="*/ 0 h 56921"/>
                <a:gd name="connsiteX2" fmla="*/ 123444 w 123444"/>
                <a:gd name="connsiteY2" fmla="*/ 56921 h 56921"/>
                <a:gd name="connsiteX3" fmla="*/ 0 w 123444"/>
                <a:gd name="connsiteY3" fmla="*/ 56921 h 56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444" h="56921">
                  <a:moveTo>
                    <a:pt x="0" y="0"/>
                  </a:moveTo>
                  <a:lnTo>
                    <a:pt x="123444" y="0"/>
                  </a:lnTo>
                  <a:lnTo>
                    <a:pt x="123444" y="56921"/>
                  </a:lnTo>
                  <a:lnTo>
                    <a:pt x="0" y="56921"/>
                  </a:lnTo>
                  <a:close/>
                </a:path>
              </a:pathLst>
            </a:cu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  <a:ln w="685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925" name="任意多边形: 形状 924">
              <a:extLst>
                <a:ext uri="{FF2B5EF4-FFF2-40B4-BE49-F238E27FC236}">
                  <a16:creationId xmlns:a16="http://schemas.microsoft.com/office/drawing/2014/main" id="{E281254E-0A5B-839F-C162-41D850767AD1}"/>
                </a:ext>
              </a:extLst>
            </p:cNvPr>
            <p:cNvSpPr/>
            <p:nvPr/>
          </p:nvSpPr>
          <p:spPr>
            <a:xfrm>
              <a:off x="9702585" y="5622051"/>
              <a:ext cx="79182" cy="36511"/>
            </a:xfrm>
            <a:custGeom>
              <a:avLst/>
              <a:gdLst>
                <a:gd name="connsiteX0" fmla="*/ 0 w 123444"/>
                <a:gd name="connsiteY0" fmla="*/ 0 h 56921"/>
                <a:gd name="connsiteX1" fmla="*/ 123444 w 123444"/>
                <a:gd name="connsiteY1" fmla="*/ 0 h 56921"/>
                <a:gd name="connsiteX2" fmla="*/ 123444 w 123444"/>
                <a:gd name="connsiteY2" fmla="*/ 56921 h 56921"/>
                <a:gd name="connsiteX3" fmla="*/ 0 w 123444"/>
                <a:gd name="connsiteY3" fmla="*/ 56921 h 56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444" h="56921">
                  <a:moveTo>
                    <a:pt x="0" y="0"/>
                  </a:moveTo>
                  <a:lnTo>
                    <a:pt x="123444" y="0"/>
                  </a:lnTo>
                  <a:lnTo>
                    <a:pt x="123444" y="56921"/>
                  </a:lnTo>
                  <a:lnTo>
                    <a:pt x="0" y="56921"/>
                  </a:lnTo>
                  <a:close/>
                </a:path>
              </a:pathLst>
            </a:cu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  <a:ln w="685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926" name="任意多边形: 形状 925">
              <a:extLst>
                <a:ext uri="{FF2B5EF4-FFF2-40B4-BE49-F238E27FC236}">
                  <a16:creationId xmlns:a16="http://schemas.microsoft.com/office/drawing/2014/main" id="{8AB4CB54-A5C6-D9E5-BA44-316BA5CF9818}"/>
                </a:ext>
              </a:extLst>
            </p:cNvPr>
            <p:cNvSpPr/>
            <p:nvPr/>
          </p:nvSpPr>
          <p:spPr>
            <a:xfrm>
              <a:off x="9658596" y="5576741"/>
              <a:ext cx="79182" cy="36511"/>
            </a:xfrm>
            <a:custGeom>
              <a:avLst/>
              <a:gdLst>
                <a:gd name="connsiteX0" fmla="*/ 0 w 123444"/>
                <a:gd name="connsiteY0" fmla="*/ 0 h 56921"/>
                <a:gd name="connsiteX1" fmla="*/ 123444 w 123444"/>
                <a:gd name="connsiteY1" fmla="*/ 0 h 56921"/>
                <a:gd name="connsiteX2" fmla="*/ 123444 w 123444"/>
                <a:gd name="connsiteY2" fmla="*/ 56921 h 56921"/>
                <a:gd name="connsiteX3" fmla="*/ 0 w 123444"/>
                <a:gd name="connsiteY3" fmla="*/ 56921 h 56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444" h="56921">
                  <a:moveTo>
                    <a:pt x="0" y="0"/>
                  </a:moveTo>
                  <a:lnTo>
                    <a:pt x="123444" y="0"/>
                  </a:lnTo>
                  <a:lnTo>
                    <a:pt x="123444" y="56921"/>
                  </a:lnTo>
                  <a:lnTo>
                    <a:pt x="0" y="56921"/>
                  </a:lnTo>
                  <a:close/>
                </a:path>
              </a:pathLst>
            </a:cu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  <a:ln w="685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927" name="任意多边形: 形状 926">
              <a:extLst>
                <a:ext uri="{FF2B5EF4-FFF2-40B4-BE49-F238E27FC236}">
                  <a16:creationId xmlns:a16="http://schemas.microsoft.com/office/drawing/2014/main" id="{D8350134-196D-EAF3-B861-BFBFEC9102A5}"/>
                </a:ext>
              </a:extLst>
            </p:cNvPr>
            <p:cNvSpPr/>
            <p:nvPr/>
          </p:nvSpPr>
          <p:spPr>
            <a:xfrm>
              <a:off x="9219138" y="4513948"/>
              <a:ext cx="1056635" cy="524798"/>
            </a:xfrm>
            <a:custGeom>
              <a:avLst/>
              <a:gdLst>
                <a:gd name="connsiteX0" fmla="*/ 0 w 1647291"/>
                <a:gd name="connsiteY0" fmla="*/ 708431 h 818159"/>
                <a:gd name="connsiteX1" fmla="*/ 0 w 1647291"/>
                <a:gd name="connsiteY1" fmla="*/ 815416 h 818159"/>
                <a:gd name="connsiteX2" fmla="*/ 821588 w 1647291"/>
                <a:gd name="connsiteY2" fmla="*/ 119329 h 818159"/>
                <a:gd name="connsiteX3" fmla="*/ 1647292 w 1647291"/>
                <a:gd name="connsiteY3" fmla="*/ 818159 h 818159"/>
                <a:gd name="connsiteX4" fmla="*/ 1647292 w 1647291"/>
                <a:gd name="connsiteY4" fmla="*/ 708431 h 818159"/>
                <a:gd name="connsiteX5" fmla="*/ 823646 w 1647291"/>
                <a:gd name="connsiteY5" fmla="*/ 0 h 818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47291" h="818159">
                  <a:moveTo>
                    <a:pt x="0" y="708431"/>
                  </a:moveTo>
                  <a:lnTo>
                    <a:pt x="0" y="815416"/>
                  </a:lnTo>
                  <a:lnTo>
                    <a:pt x="821588" y="119329"/>
                  </a:lnTo>
                  <a:lnTo>
                    <a:pt x="1647292" y="818159"/>
                  </a:lnTo>
                  <a:lnTo>
                    <a:pt x="1647292" y="708431"/>
                  </a:lnTo>
                  <a:lnTo>
                    <a:pt x="823646" y="0"/>
                  </a:lnTo>
                  <a:close/>
                </a:path>
              </a:pathLst>
            </a:custGeom>
            <a:solidFill>
              <a:srgbClr val="EA633A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8" name="任意多边形: 形状 927">
              <a:extLst>
                <a:ext uri="{FF2B5EF4-FFF2-40B4-BE49-F238E27FC236}">
                  <a16:creationId xmlns:a16="http://schemas.microsoft.com/office/drawing/2014/main" id="{79890A63-D649-87C2-798E-BF2BBABE9F90}"/>
                </a:ext>
              </a:extLst>
            </p:cNvPr>
            <p:cNvSpPr/>
            <p:nvPr/>
          </p:nvSpPr>
          <p:spPr>
            <a:xfrm>
              <a:off x="9219138" y="4513948"/>
              <a:ext cx="1056635" cy="1584512"/>
            </a:xfrm>
            <a:custGeom>
              <a:avLst/>
              <a:gdLst>
                <a:gd name="connsiteX0" fmla="*/ 1647292 w 1647291"/>
                <a:gd name="connsiteY0" fmla="*/ 2470252 h 2470251"/>
                <a:gd name="connsiteX1" fmla="*/ 0 w 1647291"/>
                <a:gd name="connsiteY1" fmla="*/ 2470252 h 2470251"/>
                <a:gd name="connsiteX2" fmla="*/ 0 w 1647291"/>
                <a:gd name="connsiteY2" fmla="*/ 708431 h 2470251"/>
                <a:gd name="connsiteX3" fmla="*/ 823646 w 1647291"/>
                <a:gd name="connsiteY3" fmla="*/ 0 h 2470251"/>
                <a:gd name="connsiteX4" fmla="*/ 1647292 w 1647291"/>
                <a:gd name="connsiteY4" fmla="*/ 708431 h 24702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47291" h="2470251">
                  <a:moveTo>
                    <a:pt x="1647292" y="2470252"/>
                  </a:moveTo>
                  <a:lnTo>
                    <a:pt x="0" y="2470252"/>
                  </a:lnTo>
                  <a:lnTo>
                    <a:pt x="0" y="708431"/>
                  </a:lnTo>
                  <a:lnTo>
                    <a:pt x="823646" y="0"/>
                  </a:lnTo>
                  <a:lnTo>
                    <a:pt x="1647292" y="708431"/>
                  </a:lnTo>
                  <a:close/>
                </a:path>
              </a:pathLst>
            </a:custGeom>
            <a:noFill/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9" name="任意多边形: 形状 928">
              <a:extLst>
                <a:ext uri="{FF2B5EF4-FFF2-40B4-BE49-F238E27FC236}">
                  <a16:creationId xmlns:a16="http://schemas.microsoft.com/office/drawing/2014/main" id="{DE7D40BD-B396-8A6F-E16B-6D98EA62522C}"/>
                </a:ext>
              </a:extLst>
            </p:cNvPr>
            <p:cNvSpPr/>
            <p:nvPr/>
          </p:nvSpPr>
          <p:spPr>
            <a:xfrm>
              <a:off x="9781327" y="5500199"/>
              <a:ext cx="316727" cy="598261"/>
            </a:xfrm>
            <a:custGeom>
              <a:avLst/>
              <a:gdLst>
                <a:gd name="connsiteX0" fmla="*/ 0 w 493776"/>
                <a:gd name="connsiteY0" fmla="*/ 0 h 932688"/>
                <a:gd name="connsiteX1" fmla="*/ 493776 w 493776"/>
                <a:gd name="connsiteY1" fmla="*/ 0 h 932688"/>
                <a:gd name="connsiteX2" fmla="*/ 493776 w 493776"/>
                <a:gd name="connsiteY2" fmla="*/ 932688 h 932688"/>
                <a:gd name="connsiteX3" fmla="*/ 0 w 493776"/>
                <a:gd name="connsiteY3" fmla="*/ 932688 h 932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93776" h="932688">
                  <a:moveTo>
                    <a:pt x="0" y="0"/>
                  </a:moveTo>
                  <a:lnTo>
                    <a:pt x="493776" y="0"/>
                  </a:lnTo>
                  <a:lnTo>
                    <a:pt x="493776" y="932688"/>
                  </a:lnTo>
                  <a:lnTo>
                    <a:pt x="0" y="932688"/>
                  </a:lnTo>
                  <a:close/>
                </a:path>
              </a:pathLst>
            </a:custGeom>
            <a:solidFill>
              <a:srgbClr val="99393E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0" name="任意多边形: 形状 929">
              <a:extLst>
                <a:ext uri="{FF2B5EF4-FFF2-40B4-BE49-F238E27FC236}">
                  <a16:creationId xmlns:a16="http://schemas.microsoft.com/office/drawing/2014/main" id="{B7139FCB-8A6A-62F0-4094-5E017E7D446F}"/>
                </a:ext>
              </a:extLst>
            </p:cNvPr>
            <p:cNvSpPr/>
            <p:nvPr/>
          </p:nvSpPr>
          <p:spPr>
            <a:xfrm>
              <a:off x="10061982" y="5500199"/>
              <a:ext cx="36071" cy="598261"/>
            </a:xfrm>
            <a:custGeom>
              <a:avLst/>
              <a:gdLst>
                <a:gd name="connsiteX0" fmla="*/ 0 w 56235"/>
                <a:gd name="connsiteY0" fmla="*/ 0 h 932688"/>
                <a:gd name="connsiteX1" fmla="*/ 56236 w 56235"/>
                <a:gd name="connsiteY1" fmla="*/ 0 h 932688"/>
                <a:gd name="connsiteX2" fmla="*/ 56236 w 56235"/>
                <a:gd name="connsiteY2" fmla="*/ 932688 h 932688"/>
                <a:gd name="connsiteX3" fmla="*/ 0 w 56235"/>
                <a:gd name="connsiteY3" fmla="*/ 932688 h 932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6235" h="932688">
                  <a:moveTo>
                    <a:pt x="0" y="0"/>
                  </a:moveTo>
                  <a:lnTo>
                    <a:pt x="56236" y="0"/>
                  </a:lnTo>
                  <a:lnTo>
                    <a:pt x="56236" y="932688"/>
                  </a:lnTo>
                  <a:lnTo>
                    <a:pt x="0" y="932688"/>
                  </a:lnTo>
                  <a:close/>
                </a:path>
              </a:pathLst>
            </a:custGeom>
            <a:solidFill>
              <a:srgbClr val="822E36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1" name="任意多边形: 形状 930">
              <a:extLst>
                <a:ext uri="{FF2B5EF4-FFF2-40B4-BE49-F238E27FC236}">
                  <a16:creationId xmlns:a16="http://schemas.microsoft.com/office/drawing/2014/main" id="{85E4BAFD-D6D3-9F49-A114-4935903AC90F}"/>
                </a:ext>
              </a:extLst>
            </p:cNvPr>
            <p:cNvSpPr/>
            <p:nvPr/>
          </p:nvSpPr>
          <p:spPr>
            <a:xfrm>
              <a:off x="9781327" y="5500199"/>
              <a:ext cx="316727" cy="598261"/>
            </a:xfrm>
            <a:custGeom>
              <a:avLst/>
              <a:gdLst>
                <a:gd name="connsiteX0" fmla="*/ 0 w 493776"/>
                <a:gd name="connsiteY0" fmla="*/ 0 h 932688"/>
                <a:gd name="connsiteX1" fmla="*/ 493776 w 493776"/>
                <a:gd name="connsiteY1" fmla="*/ 0 h 932688"/>
                <a:gd name="connsiteX2" fmla="*/ 493776 w 493776"/>
                <a:gd name="connsiteY2" fmla="*/ 932688 h 932688"/>
                <a:gd name="connsiteX3" fmla="*/ 0 w 493776"/>
                <a:gd name="connsiteY3" fmla="*/ 932688 h 932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93776" h="932688">
                  <a:moveTo>
                    <a:pt x="0" y="0"/>
                  </a:moveTo>
                  <a:lnTo>
                    <a:pt x="493776" y="0"/>
                  </a:lnTo>
                  <a:lnTo>
                    <a:pt x="493776" y="932688"/>
                  </a:lnTo>
                  <a:lnTo>
                    <a:pt x="0" y="932688"/>
                  </a:lnTo>
                  <a:close/>
                </a:path>
              </a:pathLst>
            </a:custGeom>
            <a:noFill/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2" name="任意多边形: 形状 931">
              <a:extLst>
                <a:ext uri="{FF2B5EF4-FFF2-40B4-BE49-F238E27FC236}">
                  <a16:creationId xmlns:a16="http://schemas.microsoft.com/office/drawing/2014/main" id="{41C58DF7-F489-6578-B747-054050CB052D}"/>
                </a:ext>
              </a:extLst>
            </p:cNvPr>
            <p:cNvSpPr/>
            <p:nvPr/>
          </p:nvSpPr>
          <p:spPr>
            <a:xfrm>
              <a:off x="9385859" y="5500199"/>
              <a:ext cx="272737" cy="316727"/>
            </a:xfrm>
            <a:custGeom>
              <a:avLst/>
              <a:gdLst>
                <a:gd name="connsiteX0" fmla="*/ 0 w 425196"/>
                <a:gd name="connsiteY0" fmla="*/ 0 h 493776"/>
                <a:gd name="connsiteX1" fmla="*/ 425196 w 425196"/>
                <a:gd name="connsiteY1" fmla="*/ 0 h 493776"/>
                <a:gd name="connsiteX2" fmla="*/ 425196 w 425196"/>
                <a:gd name="connsiteY2" fmla="*/ 493776 h 493776"/>
                <a:gd name="connsiteX3" fmla="*/ 0 w 425196"/>
                <a:gd name="connsiteY3" fmla="*/ 493776 h 493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5196" h="493776">
                  <a:moveTo>
                    <a:pt x="0" y="0"/>
                  </a:moveTo>
                  <a:lnTo>
                    <a:pt x="425196" y="0"/>
                  </a:lnTo>
                  <a:lnTo>
                    <a:pt x="425196" y="493776"/>
                  </a:lnTo>
                  <a:lnTo>
                    <a:pt x="0" y="493776"/>
                  </a:lnTo>
                  <a:close/>
                </a:path>
              </a:pathLst>
            </a:custGeom>
            <a:solidFill>
              <a:srgbClr val="89C6CC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3" name="任意多边形: 形状 932">
              <a:extLst>
                <a:ext uri="{FF2B5EF4-FFF2-40B4-BE49-F238E27FC236}">
                  <a16:creationId xmlns:a16="http://schemas.microsoft.com/office/drawing/2014/main" id="{D3E81C6D-9801-D5D6-2A33-B259227077CC}"/>
                </a:ext>
              </a:extLst>
            </p:cNvPr>
            <p:cNvSpPr/>
            <p:nvPr/>
          </p:nvSpPr>
          <p:spPr>
            <a:xfrm>
              <a:off x="9385859" y="5500199"/>
              <a:ext cx="200154" cy="263498"/>
            </a:xfrm>
            <a:custGeom>
              <a:avLst/>
              <a:gdLst>
                <a:gd name="connsiteX0" fmla="*/ 0 w 312039"/>
                <a:gd name="connsiteY0" fmla="*/ 410794 h 410793"/>
                <a:gd name="connsiteX1" fmla="*/ 312039 w 312039"/>
                <a:gd name="connsiteY1" fmla="*/ 0 h 410793"/>
                <a:gd name="connsiteX2" fmla="*/ 174193 w 312039"/>
                <a:gd name="connsiteY2" fmla="*/ 0 h 410793"/>
                <a:gd name="connsiteX3" fmla="*/ 0 w 312039"/>
                <a:gd name="connsiteY3" fmla="*/ 229743 h 410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2039" h="410793">
                  <a:moveTo>
                    <a:pt x="0" y="410794"/>
                  </a:moveTo>
                  <a:lnTo>
                    <a:pt x="312039" y="0"/>
                  </a:lnTo>
                  <a:lnTo>
                    <a:pt x="174193" y="0"/>
                  </a:lnTo>
                  <a:lnTo>
                    <a:pt x="0" y="229743"/>
                  </a:lnTo>
                  <a:close/>
                </a:path>
              </a:pathLst>
            </a:custGeom>
            <a:solidFill>
              <a:srgbClr val="D0F6FB">
                <a:alpha val="92000"/>
              </a:srgbClr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4" name="任意多边形: 形状 933">
              <a:extLst>
                <a:ext uri="{FF2B5EF4-FFF2-40B4-BE49-F238E27FC236}">
                  <a16:creationId xmlns:a16="http://schemas.microsoft.com/office/drawing/2014/main" id="{1F5DC9BC-D666-104E-78C4-957D6CFD1C1C}"/>
                </a:ext>
              </a:extLst>
            </p:cNvPr>
            <p:cNvSpPr/>
            <p:nvPr/>
          </p:nvSpPr>
          <p:spPr>
            <a:xfrm>
              <a:off x="9385859" y="5500199"/>
              <a:ext cx="272737" cy="316727"/>
            </a:xfrm>
            <a:custGeom>
              <a:avLst/>
              <a:gdLst>
                <a:gd name="connsiteX0" fmla="*/ 425196 w 425196"/>
                <a:gd name="connsiteY0" fmla="*/ 4115 h 493776"/>
                <a:gd name="connsiteX1" fmla="*/ 425196 w 425196"/>
                <a:gd name="connsiteY1" fmla="*/ 0 h 493776"/>
                <a:gd name="connsiteX2" fmla="*/ 359359 w 425196"/>
                <a:gd name="connsiteY2" fmla="*/ 0 h 493776"/>
                <a:gd name="connsiteX3" fmla="*/ 0 w 425196"/>
                <a:gd name="connsiteY3" fmla="*/ 473202 h 493776"/>
                <a:gd name="connsiteX4" fmla="*/ 0 w 425196"/>
                <a:gd name="connsiteY4" fmla="*/ 493776 h 493776"/>
                <a:gd name="connsiteX5" fmla="*/ 52806 w 425196"/>
                <a:gd name="connsiteY5" fmla="*/ 493776 h 493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25196" h="493776">
                  <a:moveTo>
                    <a:pt x="425196" y="4115"/>
                  </a:moveTo>
                  <a:lnTo>
                    <a:pt x="425196" y="0"/>
                  </a:lnTo>
                  <a:lnTo>
                    <a:pt x="359359" y="0"/>
                  </a:lnTo>
                  <a:lnTo>
                    <a:pt x="0" y="473202"/>
                  </a:lnTo>
                  <a:lnTo>
                    <a:pt x="0" y="493776"/>
                  </a:lnTo>
                  <a:lnTo>
                    <a:pt x="52806" y="493776"/>
                  </a:lnTo>
                  <a:close/>
                </a:path>
              </a:pathLst>
            </a:custGeom>
            <a:solidFill>
              <a:srgbClr val="D0F6FB">
                <a:alpha val="92000"/>
              </a:srgbClr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5" name="任意多边形: 形状 934">
              <a:extLst>
                <a:ext uri="{FF2B5EF4-FFF2-40B4-BE49-F238E27FC236}">
                  <a16:creationId xmlns:a16="http://schemas.microsoft.com/office/drawing/2014/main" id="{8A028DBE-32F7-B1A3-527E-63B5F0324420}"/>
                </a:ext>
              </a:extLst>
            </p:cNvPr>
            <p:cNvSpPr/>
            <p:nvPr/>
          </p:nvSpPr>
          <p:spPr>
            <a:xfrm>
              <a:off x="9355066" y="5834521"/>
              <a:ext cx="334322" cy="52788"/>
            </a:xfrm>
            <a:custGeom>
              <a:avLst/>
              <a:gdLst>
                <a:gd name="connsiteX0" fmla="*/ 0 w 521208"/>
                <a:gd name="connsiteY0" fmla="*/ 0 h 82296"/>
                <a:gd name="connsiteX1" fmla="*/ 521208 w 521208"/>
                <a:gd name="connsiteY1" fmla="*/ 0 h 82296"/>
                <a:gd name="connsiteX2" fmla="*/ 521208 w 521208"/>
                <a:gd name="connsiteY2" fmla="*/ 82296 h 82296"/>
                <a:gd name="connsiteX3" fmla="*/ 0 w 521208"/>
                <a:gd name="connsiteY3" fmla="*/ 82296 h 82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21208" h="82296">
                  <a:moveTo>
                    <a:pt x="0" y="0"/>
                  </a:moveTo>
                  <a:lnTo>
                    <a:pt x="521208" y="0"/>
                  </a:lnTo>
                  <a:lnTo>
                    <a:pt x="521208" y="82296"/>
                  </a:lnTo>
                  <a:lnTo>
                    <a:pt x="0" y="82296"/>
                  </a:lnTo>
                  <a:close/>
                </a:path>
              </a:pathLst>
            </a:custGeom>
            <a:solidFill>
              <a:srgbClr val="EA633A"/>
            </a:solidFill>
            <a:ln w="41148" cap="rnd">
              <a:solidFill>
                <a:srgbClr val="EA633A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6" name="任意多边形: 形状 935">
              <a:extLst>
                <a:ext uri="{FF2B5EF4-FFF2-40B4-BE49-F238E27FC236}">
                  <a16:creationId xmlns:a16="http://schemas.microsoft.com/office/drawing/2014/main" id="{1FBD6966-80F7-7D2D-CA4A-3B69332CFF21}"/>
                </a:ext>
              </a:extLst>
            </p:cNvPr>
            <p:cNvSpPr/>
            <p:nvPr/>
          </p:nvSpPr>
          <p:spPr>
            <a:xfrm>
              <a:off x="9385859" y="5500199"/>
              <a:ext cx="272737" cy="316727"/>
            </a:xfrm>
            <a:custGeom>
              <a:avLst/>
              <a:gdLst>
                <a:gd name="connsiteX0" fmla="*/ 0 w 425196"/>
                <a:gd name="connsiteY0" fmla="*/ 0 h 493776"/>
                <a:gd name="connsiteX1" fmla="*/ 425196 w 425196"/>
                <a:gd name="connsiteY1" fmla="*/ 0 h 493776"/>
                <a:gd name="connsiteX2" fmla="*/ 425196 w 425196"/>
                <a:gd name="connsiteY2" fmla="*/ 493776 h 493776"/>
                <a:gd name="connsiteX3" fmla="*/ 0 w 425196"/>
                <a:gd name="connsiteY3" fmla="*/ 493776 h 493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5196" h="493776">
                  <a:moveTo>
                    <a:pt x="0" y="0"/>
                  </a:moveTo>
                  <a:lnTo>
                    <a:pt x="425196" y="0"/>
                  </a:lnTo>
                  <a:lnTo>
                    <a:pt x="425196" y="493776"/>
                  </a:lnTo>
                  <a:lnTo>
                    <a:pt x="0" y="493776"/>
                  </a:lnTo>
                  <a:close/>
                </a:path>
              </a:pathLst>
            </a:custGeom>
            <a:noFill/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7" name="任意多边形: 形状 936">
              <a:extLst>
                <a:ext uri="{FF2B5EF4-FFF2-40B4-BE49-F238E27FC236}">
                  <a16:creationId xmlns:a16="http://schemas.microsoft.com/office/drawing/2014/main" id="{213E7DD7-77D0-0BBE-4A43-34F116D8447D}"/>
                </a:ext>
              </a:extLst>
            </p:cNvPr>
            <p:cNvSpPr/>
            <p:nvPr/>
          </p:nvSpPr>
          <p:spPr>
            <a:xfrm>
              <a:off x="9355066" y="5816925"/>
              <a:ext cx="334322" cy="52788"/>
            </a:xfrm>
            <a:custGeom>
              <a:avLst/>
              <a:gdLst>
                <a:gd name="connsiteX0" fmla="*/ 0 w 521208"/>
                <a:gd name="connsiteY0" fmla="*/ 0 h 82296"/>
                <a:gd name="connsiteX1" fmla="*/ 521208 w 521208"/>
                <a:gd name="connsiteY1" fmla="*/ 0 h 82296"/>
                <a:gd name="connsiteX2" fmla="*/ 521208 w 521208"/>
                <a:gd name="connsiteY2" fmla="*/ 82296 h 82296"/>
                <a:gd name="connsiteX3" fmla="*/ 0 w 521208"/>
                <a:gd name="connsiteY3" fmla="*/ 82296 h 82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21208" h="82296">
                  <a:moveTo>
                    <a:pt x="0" y="0"/>
                  </a:moveTo>
                  <a:lnTo>
                    <a:pt x="521208" y="0"/>
                  </a:lnTo>
                  <a:lnTo>
                    <a:pt x="521208" y="82296"/>
                  </a:lnTo>
                  <a:lnTo>
                    <a:pt x="0" y="82296"/>
                  </a:lnTo>
                  <a:close/>
                </a:path>
              </a:pathLst>
            </a:custGeom>
            <a:solidFill>
              <a:srgbClr val="656B82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8" name="任意多边形: 形状 937">
              <a:extLst>
                <a:ext uri="{FF2B5EF4-FFF2-40B4-BE49-F238E27FC236}">
                  <a16:creationId xmlns:a16="http://schemas.microsoft.com/office/drawing/2014/main" id="{024B667F-AC2D-0AC1-A7EA-8CEE498DA8C8}"/>
                </a:ext>
              </a:extLst>
            </p:cNvPr>
            <p:cNvSpPr/>
            <p:nvPr/>
          </p:nvSpPr>
          <p:spPr>
            <a:xfrm>
              <a:off x="9355066" y="5816925"/>
              <a:ext cx="334322" cy="52788"/>
            </a:xfrm>
            <a:custGeom>
              <a:avLst/>
              <a:gdLst>
                <a:gd name="connsiteX0" fmla="*/ 0 w 521208"/>
                <a:gd name="connsiteY0" fmla="*/ 0 h 82296"/>
                <a:gd name="connsiteX1" fmla="*/ 521208 w 521208"/>
                <a:gd name="connsiteY1" fmla="*/ 0 h 82296"/>
                <a:gd name="connsiteX2" fmla="*/ 521208 w 521208"/>
                <a:gd name="connsiteY2" fmla="*/ 82296 h 82296"/>
                <a:gd name="connsiteX3" fmla="*/ 0 w 521208"/>
                <a:gd name="connsiteY3" fmla="*/ 82296 h 82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21208" h="82296">
                  <a:moveTo>
                    <a:pt x="0" y="0"/>
                  </a:moveTo>
                  <a:lnTo>
                    <a:pt x="521208" y="0"/>
                  </a:lnTo>
                  <a:lnTo>
                    <a:pt x="521208" y="82296"/>
                  </a:lnTo>
                  <a:lnTo>
                    <a:pt x="0" y="82296"/>
                  </a:lnTo>
                  <a:close/>
                </a:path>
              </a:pathLst>
            </a:custGeom>
            <a:noFill/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9" name="任意多边形: 形状 938">
              <a:extLst>
                <a:ext uri="{FF2B5EF4-FFF2-40B4-BE49-F238E27FC236}">
                  <a16:creationId xmlns:a16="http://schemas.microsoft.com/office/drawing/2014/main" id="{057BB8FA-8457-BA5A-136E-95AA43C092C4}"/>
                </a:ext>
              </a:extLst>
            </p:cNvPr>
            <p:cNvSpPr/>
            <p:nvPr/>
          </p:nvSpPr>
          <p:spPr>
            <a:xfrm>
              <a:off x="9619884" y="4884342"/>
              <a:ext cx="255141" cy="255141"/>
            </a:xfrm>
            <a:custGeom>
              <a:avLst/>
              <a:gdLst>
                <a:gd name="connsiteX0" fmla="*/ 397764 w 397764"/>
                <a:gd name="connsiteY0" fmla="*/ 198882 h 397764"/>
                <a:gd name="connsiteX1" fmla="*/ 198882 w 397764"/>
                <a:gd name="connsiteY1" fmla="*/ 397764 h 397764"/>
                <a:gd name="connsiteX2" fmla="*/ 0 w 397764"/>
                <a:gd name="connsiteY2" fmla="*/ 198882 h 397764"/>
                <a:gd name="connsiteX3" fmla="*/ 198882 w 397764"/>
                <a:gd name="connsiteY3" fmla="*/ 0 h 397764"/>
                <a:gd name="connsiteX4" fmla="*/ 397764 w 397764"/>
                <a:gd name="connsiteY4" fmla="*/ 198882 h 397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7764" h="397764">
                  <a:moveTo>
                    <a:pt x="397764" y="198882"/>
                  </a:moveTo>
                  <a:cubicBezTo>
                    <a:pt x="397764" y="308722"/>
                    <a:pt x="308721" y="397764"/>
                    <a:pt x="198882" y="397764"/>
                  </a:cubicBezTo>
                  <a:cubicBezTo>
                    <a:pt x="89042" y="397764"/>
                    <a:pt x="0" y="308722"/>
                    <a:pt x="0" y="198882"/>
                  </a:cubicBezTo>
                  <a:cubicBezTo>
                    <a:pt x="0" y="89043"/>
                    <a:pt x="89042" y="0"/>
                    <a:pt x="198882" y="0"/>
                  </a:cubicBezTo>
                  <a:cubicBezTo>
                    <a:pt x="308721" y="0"/>
                    <a:pt x="397764" y="89043"/>
                    <a:pt x="397764" y="198882"/>
                  </a:cubicBezTo>
                  <a:close/>
                </a:path>
              </a:pathLst>
            </a:custGeom>
            <a:solidFill>
              <a:srgbClr val="98AAB5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0" name="任意多边形: 形状 939">
              <a:extLst>
                <a:ext uri="{FF2B5EF4-FFF2-40B4-BE49-F238E27FC236}">
                  <a16:creationId xmlns:a16="http://schemas.microsoft.com/office/drawing/2014/main" id="{DF2B43A0-03DB-2364-1582-16BB24280F91}"/>
                </a:ext>
              </a:extLst>
            </p:cNvPr>
            <p:cNvSpPr/>
            <p:nvPr/>
          </p:nvSpPr>
          <p:spPr>
            <a:xfrm>
              <a:off x="9712263" y="4884342"/>
              <a:ext cx="162762" cy="255141"/>
            </a:xfrm>
            <a:custGeom>
              <a:avLst/>
              <a:gdLst>
                <a:gd name="connsiteX0" fmla="*/ 54864 w 253746"/>
                <a:gd name="connsiteY0" fmla="*/ 0 h 397764"/>
                <a:gd name="connsiteX1" fmla="*/ 0 w 253746"/>
                <a:gd name="connsiteY1" fmla="*/ 7544 h 397764"/>
                <a:gd name="connsiteX2" fmla="*/ 144018 w 253746"/>
                <a:gd name="connsiteY2" fmla="*/ 198882 h 397764"/>
                <a:gd name="connsiteX3" fmla="*/ 0 w 253746"/>
                <a:gd name="connsiteY3" fmla="*/ 390220 h 397764"/>
                <a:gd name="connsiteX4" fmla="*/ 54864 w 253746"/>
                <a:gd name="connsiteY4" fmla="*/ 397764 h 397764"/>
                <a:gd name="connsiteX5" fmla="*/ 253746 w 253746"/>
                <a:gd name="connsiteY5" fmla="*/ 198882 h 397764"/>
                <a:gd name="connsiteX6" fmla="*/ 54864 w 253746"/>
                <a:gd name="connsiteY6" fmla="*/ 0 h 397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3746" h="397764">
                  <a:moveTo>
                    <a:pt x="54864" y="0"/>
                  </a:moveTo>
                  <a:cubicBezTo>
                    <a:pt x="35662" y="0"/>
                    <a:pt x="17145" y="2743"/>
                    <a:pt x="0" y="7544"/>
                  </a:cubicBezTo>
                  <a:cubicBezTo>
                    <a:pt x="82982" y="31547"/>
                    <a:pt x="144018" y="107670"/>
                    <a:pt x="144018" y="198882"/>
                  </a:cubicBezTo>
                  <a:cubicBezTo>
                    <a:pt x="144018" y="289407"/>
                    <a:pt x="82982" y="366217"/>
                    <a:pt x="0" y="390220"/>
                  </a:cubicBezTo>
                  <a:cubicBezTo>
                    <a:pt x="17145" y="395021"/>
                    <a:pt x="35662" y="397764"/>
                    <a:pt x="54864" y="397764"/>
                  </a:cubicBezTo>
                  <a:cubicBezTo>
                    <a:pt x="164592" y="397764"/>
                    <a:pt x="253746" y="308610"/>
                    <a:pt x="253746" y="198882"/>
                  </a:cubicBezTo>
                  <a:cubicBezTo>
                    <a:pt x="253746" y="88468"/>
                    <a:pt x="164592" y="0"/>
                    <a:pt x="54864" y="0"/>
                  </a:cubicBezTo>
                  <a:close/>
                </a:path>
              </a:pathLst>
            </a:custGeom>
            <a:solidFill>
              <a:srgbClr val="7B929E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1" name="任意多边形: 形状 940">
              <a:extLst>
                <a:ext uri="{FF2B5EF4-FFF2-40B4-BE49-F238E27FC236}">
                  <a16:creationId xmlns:a16="http://schemas.microsoft.com/office/drawing/2014/main" id="{3B511378-71B3-F5F2-7B8B-E42316BA5841}"/>
                </a:ext>
              </a:extLst>
            </p:cNvPr>
            <p:cNvSpPr/>
            <p:nvPr/>
          </p:nvSpPr>
          <p:spPr>
            <a:xfrm>
              <a:off x="9619884" y="4884342"/>
              <a:ext cx="255141" cy="255141"/>
            </a:xfrm>
            <a:custGeom>
              <a:avLst/>
              <a:gdLst>
                <a:gd name="connsiteX0" fmla="*/ 397764 w 397764"/>
                <a:gd name="connsiteY0" fmla="*/ 198882 h 397764"/>
                <a:gd name="connsiteX1" fmla="*/ 198882 w 397764"/>
                <a:gd name="connsiteY1" fmla="*/ 397764 h 397764"/>
                <a:gd name="connsiteX2" fmla="*/ 0 w 397764"/>
                <a:gd name="connsiteY2" fmla="*/ 198882 h 397764"/>
                <a:gd name="connsiteX3" fmla="*/ 198882 w 397764"/>
                <a:gd name="connsiteY3" fmla="*/ 0 h 397764"/>
                <a:gd name="connsiteX4" fmla="*/ 397764 w 397764"/>
                <a:gd name="connsiteY4" fmla="*/ 198882 h 397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7764" h="397764">
                  <a:moveTo>
                    <a:pt x="397764" y="198882"/>
                  </a:moveTo>
                  <a:cubicBezTo>
                    <a:pt x="397764" y="308722"/>
                    <a:pt x="308721" y="397764"/>
                    <a:pt x="198882" y="397764"/>
                  </a:cubicBezTo>
                  <a:cubicBezTo>
                    <a:pt x="89042" y="397764"/>
                    <a:pt x="0" y="308722"/>
                    <a:pt x="0" y="198882"/>
                  </a:cubicBezTo>
                  <a:cubicBezTo>
                    <a:pt x="0" y="89043"/>
                    <a:pt x="89042" y="0"/>
                    <a:pt x="198882" y="0"/>
                  </a:cubicBezTo>
                  <a:cubicBezTo>
                    <a:pt x="308721" y="0"/>
                    <a:pt x="397764" y="89043"/>
                    <a:pt x="397764" y="198882"/>
                  </a:cubicBezTo>
                  <a:close/>
                </a:path>
              </a:pathLst>
            </a:custGeom>
            <a:noFill/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2" name="任意多边形: 形状 941">
              <a:extLst>
                <a:ext uri="{FF2B5EF4-FFF2-40B4-BE49-F238E27FC236}">
                  <a16:creationId xmlns:a16="http://schemas.microsoft.com/office/drawing/2014/main" id="{62784510-8AC0-4C30-CB47-F3BDB24D80B3}"/>
                </a:ext>
              </a:extLst>
            </p:cNvPr>
            <p:cNvSpPr/>
            <p:nvPr/>
          </p:nvSpPr>
          <p:spPr>
            <a:xfrm>
              <a:off x="9728539" y="6001682"/>
              <a:ext cx="422302" cy="96778"/>
            </a:xfrm>
            <a:custGeom>
              <a:avLst/>
              <a:gdLst>
                <a:gd name="connsiteX0" fmla="*/ 658368 w 658368"/>
                <a:gd name="connsiteY0" fmla="*/ 150876 h 150876"/>
                <a:gd name="connsiteX1" fmla="*/ 0 w 658368"/>
                <a:gd name="connsiteY1" fmla="*/ 150876 h 150876"/>
                <a:gd name="connsiteX2" fmla="*/ 0 w 658368"/>
                <a:gd name="connsiteY2" fmla="*/ 96012 h 150876"/>
                <a:gd name="connsiteX3" fmla="*/ 96012 w 658368"/>
                <a:gd name="connsiteY3" fmla="*/ 0 h 150876"/>
                <a:gd name="connsiteX4" fmla="*/ 562356 w 658368"/>
                <a:gd name="connsiteY4" fmla="*/ 0 h 150876"/>
                <a:gd name="connsiteX5" fmla="*/ 658368 w 658368"/>
                <a:gd name="connsiteY5" fmla="*/ 96012 h 150876"/>
                <a:gd name="connsiteX6" fmla="*/ 658368 w 658368"/>
                <a:gd name="connsiteY6" fmla="*/ 150876 h 150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58368" h="150876">
                  <a:moveTo>
                    <a:pt x="658368" y="150876"/>
                  </a:moveTo>
                  <a:lnTo>
                    <a:pt x="0" y="150876"/>
                  </a:lnTo>
                  <a:lnTo>
                    <a:pt x="0" y="96012"/>
                  </a:lnTo>
                  <a:cubicBezTo>
                    <a:pt x="0" y="43205"/>
                    <a:pt x="43205" y="0"/>
                    <a:pt x="96012" y="0"/>
                  </a:cubicBezTo>
                  <a:lnTo>
                    <a:pt x="562356" y="0"/>
                  </a:lnTo>
                  <a:cubicBezTo>
                    <a:pt x="615163" y="0"/>
                    <a:pt x="658368" y="43205"/>
                    <a:pt x="658368" y="96012"/>
                  </a:cubicBezTo>
                  <a:lnTo>
                    <a:pt x="658368" y="150876"/>
                  </a:lnTo>
                  <a:close/>
                </a:path>
              </a:pathLst>
            </a:custGeom>
            <a:solidFill>
              <a:srgbClr val="6E818E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3" name="任意多边形: 形状 942">
              <a:extLst>
                <a:ext uri="{FF2B5EF4-FFF2-40B4-BE49-F238E27FC236}">
                  <a16:creationId xmlns:a16="http://schemas.microsoft.com/office/drawing/2014/main" id="{35D31E33-1335-CBDF-A33B-361E843CFEE2}"/>
                </a:ext>
              </a:extLst>
            </p:cNvPr>
            <p:cNvSpPr/>
            <p:nvPr/>
          </p:nvSpPr>
          <p:spPr>
            <a:xfrm>
              <a:off x="9728539" y="6057110"/>
              <a:ext cx="422302" cy="40910"/>
            </a:xfrm>
            <a:custGeom>
              <a:avLst/>
              <a:gdLst>
                <a:gd name="connsiteX0" fmla="*/ 0 w 658368"/>
                <a:gd name="connsiteY0" fmla="*/ 0 h 63779"/>
                <a:gd name="connsiteX1" fmla="*/ 658368 w 658368"/>
                <a:gd name="connsiteY1" fmla="*/ 0 h 63779"/>
                <a:gd name="connsiteX2" fmla="*/ 658368 w 658368"/>
                <a:gd name="connsiteY2" fmla="*/ 63779 h 63779"/>
                <a:gd name="connsiteX3" fmla="*/ 0 w 658368"/>
                <a:gd name="connsiteY3" fmla="*/ 63779 h 63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58368" h="63779">
                  <a:moveTo>
                    <a:pt x="0" y="0"/>
                  </a:moveTo>
                  <a:lnTo>
                    <a:pt x="658368" y="0"/>
                  </a:lnTo>
                  <a:lnTo>
                    <a:pt x="658368" y="63779"/>
                  </a:lnTo>
                  <a:lnTo>
                    <a:pt x="0" y="63779"/>
                  </a:lnTo>
                  <a:close/>
                </a:path>
              </a:pathLst>
            </a:custGeom>
            <a:solidFill>
              <a:srgbClr val="5C6F7A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4" name="任意多边形: 形状 943">
              <a:extLst>
                <a:ext uri="{FF2B5EF4-FFF2-40B4-BE49-F238E27FC236}">
                  <a16:creationId xmlns:a16="http://schemas.microsoft.com/office/drawing/2014/main" id="{8E427BE1-1DAF-42F4-EE61-C40346E1E66B}"/>
                </a:ext>
              </a:extLst>
            </p:cNvPr>
            <p:cNvSpPr/>
            <p:nvPr/>
          </p:nvSpPr>
          <p:spPr>
            <a:xfrm>
              <a:off x="9728539" y="6001682"/>
              <a:ext cx="422302" cy="96778"/>
            </a:xfrm>
            <a:custGeom>
              <a:avLst/>
              <a:gdLst>
                <a:gd name="connsiteX0" fmla="*/ 658368 w 658368"/>
                <a:gd name="connsiteY0" fmla="*/ 150876 h 150876"/>
                <a:gd name="connsiteX1" fmla="*/ 0 w 658368"/>
                <a:gd name="connsiteY1" fmla="*/ 150876 h 150876"/>
                <a:gd name="connsiteX2" fmla="*/ 0 w 658368"/>
                <a:gd name="connsiteY2" fmla="*/ 96012 h 150876"/>
                <a:gd name="connsiteX3" fmla="*/ 96012 w 658368"/>
                <a:gd name="connsiteY3" fmla="*/ 0 h 150876"/>
                <a:gd name="connsiteX4" fmla="*/ 562356 w 658368"/>
                <a:gd name="connsiteY4" fmla="*/ 0 h 150876"/>
                <a:gd name="connsiteX5" fmla="*/ 658368 w 658368"/>
                <a:gd name="connsiteY5" fmla="*/ 96012 h 150876"/>
                <a:gd name="connsiteX6" fmla="*/ 658368 w 658368"/>
                <a:gd name="connsiteY6" fmla="*/ 150876 h 150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58368" h="150876">
                  <a:moveTo>
                    <a:pt x="658368" y="150876"/>
                  </a:moveTo>
                  <a:lnTo>
                    <a:pt x="0" y="150876"/>
                  </a:lnTo>
                  <a:lnTo>
                    <a:pt x="0" y="96012"/>
                  </a:lnTo>
                  <a:cubicBezTo>
                    <a:pt x="0" y="43205"/>
                    <a:pt x="43205" y="0"/>
                    <a:pt x="96012" y="0"/>
                  </a:cubicBezTo>
                  <a:lnTo>
                    <a:pt x="562356" y="0"/>
                  </a:lnTo>
                  <a:cubicBezTo>
                    <a:pt x="615163" y="0"/>
                    <a:pt x="658368" y="43205"/>
                    <a:pt x="658368" y="96012"/>
                  </a:cubicBezTo>
                  <a:lnTo>
                    <a:pt x="658368" y="150876"/>
                  </a:lnTo>
                  <a:close/>
                </a:path>
              </a:pathLst>
            </a:custGeom>
            <a:noFill/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5" name="任意多边形: 形状 944">
              <a:extLst>
                <a:ext uri="{FF2B5EF4-FFF2-40B4-BE49-F238E27FC236}">
                  <a16:creationId xmlns:a16="http://schemas.microsoft.com/office/drawing/2014/main" id="{B93F1141-FA49-CBD3-F8D7-78173D422849}"/>
                </a:ext>
              </a:extLst>
            </p:cNvPr>
            <p:cNvSpPr/>
            <p:nvPr/>
          </p:nvSpPr>
          <p:spPr>
            <a:xfrm>
              <a:off x="7530369" y="6098460"/>
              <a:ext cx="3463757" cy="4399"/>
            </a:xfrm>
            <a:custGeom>
              <a:avLst/>
              <a:gdLst>
                <a:gd name="connsiteX0" fmla="*/ 0 w 5399989"/>
                <a:gd name="connsiteY0" fmla="*/ 0 h 6858"/>
                <a:gd name="connsiteX1" fmla="*/ 5399989 w 5399989"/>
                <a:gd name="connsiteY1" fmla="*/ 0 h 6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399989" h="6858">
                  <a:moveTo>
                    <a:pt x="0" y="0"/>
                  </a:moveTo>
                  <a:lnTo>
                    <a:pt x="5399989" y="0"/>
                  </a:lnTo>
                </a:path>
              </a:pathLst>
            </a:custGeom>
            <a:ln w="54864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6" name="任意多边形: 形状 945">
              <a:extLst>
                <a:ext uri="{FF2B5EF4-FFF2-40B4-BE49-F238E27FC236}">
                  <a16:creationId xmlns:a16="http://schemas.microsoft.com/office/drawing/2014/main" id="{979CF6CB-4D05-8339-088C-6A40E91CBFF2}"/>
                </a:ext>
              </a:extLst>
            </p:cNvPr>
            <p:cNvSpPr/>
            <p:nvPr/>
          </p:nvSpPr>
          <p:spPr>
            <a:xfrm>
              <a:off x="9058361" y="4422009"/>
              <a:ext cx="1375587" cy="643966"/>
            </a:xfrm>
            <a:custGeom>
              <a:avLst/>
              <a:gdLst>
                <a:gd name="connsiteX0" fmla="*/ 2129057 w 2144537"/>
                <a:gd name="connsiteY0" fmla="*/ 980008 h 1003941"/>
                <a:gd name="connsiteX1" fmla="*/ 2129057 w 2144537"/>
                <a:gd name="connsiteY1" fmla="*/ 980008 h 1003941"/>
                <a:gd name="connsiteX2" fmla="*/ 2035102 w 2144537"/>
                <a:gd name="connsiteY2" fmla="*/ 988238 h 1003941"/>
                <a:gd name="connsiteX3" fmla="*/ 1072239 w 2144537"/>
                <a:gd name="connsiteY3" fmla="*/ 172821 h 1003941"/>
                <a:gd name="connsiteX4" fmla="*/ 109375 w 2144537"/>
                <a:gd name="connsiteY4" fmla="*/ 988238 h 1003941"/>
                <a:gd name="connsiteX5" fmla="*/ 15421 w 2144537"/>
                <a:gd name="connsiteY5" fmla="*/ 980008 h 1003941"/>
                <a:gd name="connsiteX6" fmla="*/ 15421 w 2144537"/>
                <a:gd name="connsiteY6" fmla="*/ 980008 h 1003941"/>
                <a:gd name="connsiteX7" fmla="*/ 23650 w 2144537"/>
                <a:gd name="connsiteY7" fmla="*/ 887425 h 1003941"/>
                <a:gd name="connsiteX8" fmla="*/ 970055 w 2144537"/>
                <a:gd name="connsiteY8" fmla="*/ 87096 h 1003941"/>
                <a:gd name="connsiteX9" fmla="*/ 1072925 w 2144537"/>
                <a:gd name="connsiteY9" fmla="*/ 0 h 1003941"/>
                <a:gd name="connsiteX10" fmla="*/ 1175109 w 2144537"/>
                <a:gd name="connsiteY10" fmla="*/ 87096 h 1003941"/>
                <a:gd name="connsiteX11" fmla="*/ 2121513 w 2144537"/>
                <a:gd name="connsiteY11" fmla="*/ 887425 h 1003941"/>
                <a:gd name="connsiteX12" fmla="*/ 2129057 w 2144537"/>
                <a:gd name="connsiteY12" fmla="*/ 980008 h 10039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144537" h="1003941">
                  <a:moveTo>
                    <a:pt x="2129057" y="980008"/>
                  </a:moveTo>
                  <a:lnTo>
                    <a:pt x="2129057" y="980008"/>
                  </a:lnTo>
                  <a:cubicBezTo>
                    <a:pt x="2105739" y="1008126"/>
                    <a:pt x="2063220" y="1012241"/>
                    <a:pt x="2035102" y="988238"/>
                  </a:cubicBezTo>
                  <a:lnTo>
                    <a:pt x="1072239" y="172821"/>
                  </a:lnTo>
                  <a:lnTo>
                    <a:pt x="109375" y="988238"/>
                  </a:lnTo>
                  <a:cubicBezTo>
                    <a:pt x="81257" y="1012241"/>
                    <a:pt x="39424" y="1008126"/>
                    <a:pt x="15421" y="980008"/>
                  </a:cubicBezTo>
                  <a:lnTo>
                    <a:pt x="15421" y="980008"/>
                  </a:lnTo>
                  <a:cubicBezTo>
                    <a:pt x="-7897" y="951890"/>
                    <a:pt x="-4468" y="910742"/>
                    <a:pt x="23650" y="887425"/>
                  </a:cubicBezTo>
                  <a:lnTo>
                    <a:pt x="970055" y="87096"/>
                  </a:lnTo>
                  <a:lnTo>
                    <a:pt x="1072925" y="0"/>
                  </a:lnTo>
                  <a:lnTo>
                    <a:pt x="1175109" y="87096"/>
                  </a:lnTo>
                  <a:lnTo>
                    <a:pt x="2121513" y="887425"/>
                  </a:lnTo>
                  <a:cubicBezTo>
                    <a:pt x="2148945" y="910057"/>
                    <a:pt x="2152374" y="951890"/>
                    <a:pt x="2129057" y="980008"/>
                  </a:cubicBez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  <a:ln w="685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947" name="任意多边形: 形状 946">
              <a:extLst>
                <a:ext uri="{FF2B5EF4-FFF2-40B4-BE49-F238E27FC236}">
                  <a16:creationId xmlns:a16="http://schemas.microsoft.com/office/drawing/2014/main" id="{1F0D356E-E883-EE8A-E454-2123F09AE762}"/>
                </a:ext>
              </a:extLst>
            </p:cNvPr>
            <p:cNvSpPr/>
            <p:nvPr/>
          </p:nvSpPr>
          <p:spPr>
            <a:xfrm>
              <a:off x="9267966" y="4865866"/>
              <a:ext cx="63345" cy="36511"/>
            </a:xfrm>
            <a:custGeom>
              <a:avLst/>
              <a:gdLst>
                <a:gd name="connsiteX0" fmla="*/ 0 w 98755"/>
                <a:gd name="connsiteY0" fmla="*/ 0 h 56921"/>
                <a:gd name="connsiteX1" fmla="*/ 98755 w 98755"/>
                <a:gd name="connsiteY1" fmla="*/ 0 h 56921"/>
                <a:gd name="connsiteX2" fmla="*/ 98755 w 98755"/>
                <a:gd name="connsiteY2" fmla="*/ 56921 h 56921"/>
                <a:gd name="connsiteX3" fmla="*/ 0 w 98755"/>
                <a:gd name="connsiteY3" fmla="*/ 56921 h 56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8755" h="56921">
                  <a:moveTo>
                    <a:pt x="0" y="0"/>
                  </a:moveTo>
                  <a:lnTo>
                    <a:pt x="98755" y="0"/>
                  </a:lnTo>
                  <a:lnTo>
                    <a:pt x="98755" y="56921"/>
                  </a:lnTo>
                  <a:lnTo>
                    <a:pt x="0" y="56921"/>
                  </a:lnTo>
                  <a:close/>
                </a:path>
              </a:pathLst>
            </a:cu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  <a:ln w="685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948" name="任意多边形: 形状 947">
              <a:extLst>
                <a:ext uri="{FF2B5EF4-FFF2-40B4-BE49-F238E27FC236}">
                  <a16:creationId xmlns:a16="http://schemas.microsoft.com/office/drawing/2014/main" id="{695A1545-2A50-4A40-46C0-12C30DDB4B4B}"/>
                </a:ext>
              </a:extLst>
            </p:cNvPr>
            <p:cNvSpPr/>
            <p:nvPr/>
          </p:nvSpPr>
          <p:spPr>
            <a:xfrm>
              <a:off x="9739097" y="4480076"/>
              <a:ext cx="58506" cy="36511"/>
            </a:xfrm>
            <a:custGeom>
              <a:avLst/>
              <a:gdLst>
                <a:gd name="connsiteX0" fmla="*/ 0 w 91211"/>
                <a:gd name="connsiteY0" fmla="*/ 0 h 56921"/>
                <a:gd name="connsiteX1" fmla="*/ 91211 w 91211"/>
                <a:gd name="connsiteY1" fmla="*/ 0 h 56921"/>
                <a:gd name="connsiteX2" fmla="*/ 91211 w 91211"/>
                <a:gd name="connsiteY2" fmla="*/ 56921 h 56921"/>
                <a:gd name="connsiteX3" fmla="*/ 0 w 91211"/>
                <a:gd name="connsiteY3" fmla="*/ 56921 h 56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1211" h="56921">
                  <a:moveTo>
                    <a:pt x="0" y="0"/>
                  </a:moveTo>
                  <a:lnTo>
                    <a:pt x="91211" y="0"/>
                  </a:lnTo>
                  <a:lnTo>
                    <a:pt x="91211" y="56921"/>
                  </a:lnTo>
                  <a:lnTo>
                    <a:pt x="0" y="56921"/>
                  </a:lnTo>
                  <a:close/>
                </a:path>
              </a:pathLst>
            </a:cu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  <a:ln w="685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949" name="任意多边形: 形状 948">
              <a:extLst>
                <a:ext uri="{FF2B5EF4-FFF2-40B4-BE49-F238E27FC236}">
                  <a16:creationId xmlns:a16="http://schemas.microsoft.com/office/drawing/2014/main" id="{A6F8395E-4F22-CA6F-5789-EC107B80656F}"/>
                </a:ext>
              </a:extLst>
            </p:cNvPr>
            <p:cNvSpPr/>
            <p:nvPr/>
          </p:nvSpPr>
          <p:spPr>
            <a:xfrm>
              <a:off x="9058361" y="4422009"/>
              <a:ext cx="1375587" cy="643966"/>
            </a:xfrm>
            <a:custGeom>
              <a:avLst/>
              <a:gdLst>
                <a:gd name="connsiteX0" fmla="*/ 2129057 w 2144537"/>
                <a:gd name="connsiteY0" fmla="*/ 980008 h 1003941"/>
                <a:gd name="connsiteX1" fmla="*/ 2129057 w 2144537"/>
                <a:gd name="connsiteY1" fmla="*/ 980008 h 1003941"/>
                <a:gd name="connsiteX2" fmla="*/ 2035102 w 2144537"/>
                <a:gd name="connsiteY2" fmla="*/ 988238 h 1003941"/>
                <a:gd name="connsiteX3" fmla="*/ 1072239 w 2144537"/>
                <a:gd name="connsiteY3" fmla="*/ 172821 h 1003941"/>
                <a:gd name="connsiteX4" fmla="*/ 109375 w 2144537"/>
                <a:gd name="connsiteY4" fmla="*/ 988238 h 1003941"/>
                <a:gd name="connsiteX5" fmla="*/ 15421 w 2144537"/>
                <a:gd name="connsiteY5" fmla="*/ 980008 h 1003941"/>
                <a:gd name="connsiteX6" fmla="*/ 15421 w 2144537"/>
                <a:gd name="connsiteY6" fmla="*/ 980008 h 1003941"/>
                <a:gd name="connsiteX7" fmla="*/ 23650 w 2144537"/>
                <a:gd name="connsiteY7" fmla="*/ 887425 h 1003941"/>
                <a:gd name="connsiteX8" fmla="*/ 970055 w 2144537"/>
                <a:gd name="connsiteY8" fmla="*/ 87096 h 1003941"/>
                <a:gd name="connsiteX9" fmla="*/ 1072925 w 2144537"/>
                <a:gd name="connsiteY9" fmla="*/ 0 h 1003941"/>
                <a:gd name="connsiteX10" fmla="*/ 1175109 w 2144537"/>
                <a:gd name="connsiteY10" fmla="*/ 87096 h 1003941"/>
                <a:gd name="connsiteX11" fmla="*/ 2121513 w 2144537"/>
                <a:gd name="connsiteY11" fmla="*/ 887425 h 1003941"/>
                <a:gd name="connsiteX12" fmla="*/ 2129057 w 2144537"/>
                <a:gd name="connsiteY12" fmla="*/ 980008 h 10039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144537" h="1003941">
                  <a:moveTo>
                    <a:pt x="2129057" y="980008"/>
                  </a:moveTo>
                  <a:lnTo>
                    <a:pt x="2129057" y="980008"/>
                  </a:lnTo>
                  <a:cubicBezTo>
                    <a:pt x="2105739" y="1008126"/>
                    <a:pt x="2063220" y="1012241"/>
                    <a:pt x="2035102" y="988238"/>
                  </a:cubicBezTo>
                  <a:lnTo>
                    <a:pt x="1072239" y="172821"/>
                  </a:lnTo>
                  <a:lnTo>
                    <a:pt x="109375" y="988238"/>
                  </a:lnTo>
                  <a:cubicBezTo>
                    <a:pt x="81257" y="1012241"/>
                    <a:pt x="39424" y="1008126"/>
                    <a:pt x="15421" y="980008"/>
                  </a:cubicBezTo>
                  <a:lnTo>
                    <a:pt x="15421" y="980008"/>
                  </a:lnTo>
                  <a:cubicBezTo>
                    <a:pt x="-7897" y="951890"/>
                    <a:pt x="-4468" y="910742"/>
                    <a:pt x="23650" y="887425"/>
                  </a:cubicBezTo>
                  <a:lnTo>
                    <a:pt x="970055" y="87096"/>
                  </a:lnTo>
                  <a:lnTo>
                    <a:pt x="1072925" y="0"/>
                  </a:lnTo>
                  <a:lnTo>
                    <a:pt x="1175109" y="87096"/>
                  </a:lnTo>
                  <a:lnTo>
                    <a:pt x="2121513" y="887425"/>
                  </a:lnTo>
                  <a:cubicBezTo>
                    <a:pt x="2148945" y="910057"/>
                    <a:pt x="2152374" y="951890"/>
                    <a:pt x="2129057" y="980008"/>
                  </a:cubicBezTo>
                  <a:close/>
                </a:path>
              </a:pathLst>
            </a:custGeom>
            <a:noFill/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0" name="任意多边形: 形状 949">
              <a:extLst>
                <a:ext uri="{FF2B5EF4-FFF2-40B4-BE49-F238E27FC236}">
                  <a16:creationId xmlns:a16="http://schemas.microsoft.com/office/drawing/2014/main" id="{89A98CE4-0F8A-C9BE-6FE7-4E2B5FC93D69}"/>
                </a:ext>
              </a:extLst>
            </p:cNvPr>
            <p:cNvSpPr/>
            <p:nvPr/>
          </p:nvSpPr>
          <p:spPr>
            <a:xfrm>
              <a:off x="10587220" y="5427176"/>
              <a:ext cx="4399" cy="671284"/>
            </a:xfrm>
            <a:custGeom>
              <a:avLst/>
              <a:gdLst>
                <a:gd name="connsiteX0" fmla="*/ 0 w 6858"/>
                <a:gd name="connsiteY0" fmla="*/ 1046531 h 1046530"/>
                <a:gd name="connsiteX1" fmla="*/ 0 w 6858"/>
                <a:gd name="connsiteY1" fmla="*/ 0 h 1046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858" h="1046530">
                  <a:moveTo>
                    <a:pt x="0" y="1046531"/>
                  </a:moveTo>
                  <a:lnTo>
                    <a:pt x="0" y="0"/>
                  </a:lnTo>
                </a:path>
              </a:pathLst>
            </a:custGeom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1" name="任意多边形: 形状 950">
              <a:extLst>
                <a:ext uri="{FF2B5EF4-FFF2-40B4-BE49-F238E27FC236}">
                  <a16:creationId xmlns:a16="http://schemas.microsoft.com/office/drawing/2014/main" id="{E02753D1-F061-1672-8189-1E735197AD6D}"/>
                </a:ext>
              </a:extLst>
            </p:cNvPr>
            <p:cNvSpPr/>
            <p:nvPr/>
          </p:nvSpPr>
          <p:spPr>
            <a:xfrm>
              <a:off x="10790453" y="5427176"/>
              <a:ext cx="4399" cy="671284"/>
            </a:xfrm>
            <a:custGeom>
              <a:avLst/>
              <a:gdLst>
                <a:gd name="connsiteX0" fmla="*/ 0 w 6858"/>
                <a:gd name="connsiteY0" fmla="*/ 1046531 h 1046530"/>
                <a:gd name="connsiteX1" fmla="*/ 0 w 6858"/>
                <a:gd name="connsiteY1" fmla="*/ 0 h 1046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858" h="1046530">
                  <a:moveTo>
                    <a:pt x="0" y="1046531"/>
                  </a:moveTo>
                  <a:lnTo>
                    <a:pt x="0" y="0"/>
                  </a:lnTo>
                </a:path>
              </a:pathLst>
            </a:custGeom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2" name="任意多边形: 形状 951">
              <a:extLst>
                <a:ext uri="{FF2B5EF4-FFF2-40B4-BE49-F238E27FC236}">
                  <a16:creationId xmlns:a16="http://schemas.microsoft.com/office/drawing/2014/main" id="{223179F5-6F6E-25B1-6AFC-4F85757694FA}"/>
                </a:ext>
              </a:extLst>
            </p:cNvPr>
            <p:cNvSpPr/>
            <p:nvPr/>
          </p:nvSpPr>
          <p:spPr>
            <a:xfrm>
              <a:off x="9747455" y="4884342"/>
              <a:ext cx="4399" cy="255141"/>
            </a:xfrm>
            <a:custGeom>
              <a:avLst/>
              <a:gdLst>
                <a:gd name="connsiteX0" fmla="*/ 0 w 6858"/>
                <a:gd name="connsiteY0" fmla="*/ 397764 h 397764"/>
                <a:gd name="connsiteX1" fmla="*/ 0 w 6858"/>
                <a:gd name="connsiteY1" fmla="*/ 0 h 397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858" h="397764">
                  <a:moveTo>
                    <a:pt x="0" y="397764"/>
                  </a:moveTo>
                  <a:lnTo>
                    <a:pt x="0" y="0"/>
                  </a:lnTo>
                </a:path>
              </a:pathLst>
            </a:custGeom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3" name="任意多边形: 形状 952">
              <a:extLst>
                <a:ext uri="{FF2B5EF4-FFF2-40B4-BE49-F238E27FC236}">
                  <a16:creationId xmlns:a16="http://schemas.microsoft.com/office/drawing/2014/main" id="{FB2BC810-9E47-DA9E-0C0E-04BF888BA6DD}"/>
                </a:ext>
              </a:extLst>
            </p:cNvPr>
            <p:cNvSpPr/>
            <p:nvPr/>
          </p:nvSpPr>
          <p:spPr>
            <a:xfrm>
              <a:off x="9619884" y="5011912"/>
              <a:ext cx="255141" cy="4399"/>
            </a:xfrm>
            <a:custGeom>
              <a:avLst/>
              <a:gdLst>
                <a:gd name="connsiteX0" fmla="*/ 0 w 397764"/>
                <a:gd name="connsiteY0" fmla="*/ 0 h 6858"/>
                <a:gd name="connsiteX1" fmla="*/ 397764 w 397764"/>
                <a:gd name="connsiteY1" fmla="*/ 0 h 6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97764" h="6858">
                  <a:moveTo>
                    <a:pt x="0" y="0"/>
                  </a:moveTo>
                  <a:lnTo>
                    <a:pt x="397764" y="0"/>
                  </a:lnTo>
                </a:path>
              </a:pathLst>
            </a:custGeom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4" name="任意多边形: 形状 953">
              <a:extLst>
                <a:ext uri="{FF2B5EF4-FFF2-40B4-BE49-F238E27FC236}">
                  <a16:creationId xmlns:a16="http://schemas.microsoft.com/office/drawing/2014/main" id="{6A3F48EE-9E4C-C2F4-BC57-9CE00F7825FD}"/>
                </a:ext>
              </a:extLst>
            </p:cNvPr>
            <p:cNvSpPr/>
            <p:nvPr/>
          </p:nvSpPr>
          <p:spPr>
            <a:xfrm>
              <a:off x="7762195" y="5799329"/>
              <a:ext cx="827008" cy="17596"/>
            </a:xfrm>
            <a:custGeom>
              <a:avLst/>
              <a:gdLst>
                <a:gd name="connsiteX0" fmla="*/ 0 w 1289304"/>
                <a:gd name="connsiteY0" fmla="*/ 0 h 27432"/>
                <a:gd name="connsiteX1" fmla="*/ 1289304 w 1289304"/>
                <a:gd name="connsiteY1" fmla="*/ 0 h 27432"/>
                <a:gd name="connsiteX2" fmla="*/ 1289304 w 1289304"/>
                <a:gd name="connsiteY2" fmla="*/ 27432 h 27432"/>
                <a:gd name="connsiteX3" fmla="*/ 0 w 1289304"/>
                <a:gd name="connsiteY3" fmla="*/ 27432 h 27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89304" h="27432">
                  <a:moveTo>
                    <a:pt x="0" y="0"/>
                  </a:moveTo>
                  <a:lnTo>
                    <a:pt x="1289304" y="0"/>
                  </a:lnTo>
                  <a:lnTo>
                    <a:pt x="1289304" y="27432"/>
                  </a:lnTo>
                  <a:lnTo>
                    <a:pt x="0" y="27432"/>
                  </a:lnTo>
                  <a:close/>
                </a:path>
              </a:pathLst>
            </a:custGeom>
            <a:noFill/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5" name="任意多边形: 形状 954">
              <a:extLst>
                <a:ext uri="{FF2B5EF4-FFF2-40B4-BE49-F238E27FC236}">
                  <a16:creationId xmlns:a16="http://schemas.microsoft.com/office/drawing/2014/main" id="{BE1587B8-0B6D-2FE7-29F7-C04B7DD47816}"/>
                </a:ext>
              </a:extLst>
            </p:cNvPr>
            <p:cNvSpPr/>
            <p:nvPr/>
          </p:nvSpPr>
          <p:spPr>
            <a:xfrm>
              <a:off x="7762195" y="5923821"/>
              <a:ext cx="827008" cy="17596"/>
            </a:xfrm>
            <a:custGeom>
              <a:avLst/>
              <a:gdLst>
                <a:gd name="connsiteX0" fmla="*/ 0 w 1289304"/>
                <a:gd name="connsiteY0" fmla="*/ 0 h 27432"/>
                <a:gd name="connsiteX1" fmla="*/ 1289304 w 1289304"/>
                <a:gd name="connsiteY1" fmla="*/ 0 h 27432"/>
                <a:gd name="connsiteX2" fmla="*/ 1289304 w 1289304"/>
                <a:gd name="connsiteY2" fmla="*/ 27432 h 27432"/>
                <a:gd name="connsiteX3" fmla="*/ 0 w 1289304"/>
                <a:gd name="connsiteY3" fmla="*/ 27432 h 27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89304" h="27432">
                  <a:moveTo>
                    <a:pt x="0" y="0"/>
                  </a:moveTo>
                  <a:lnTo>
                    <a:pt x="1289304" y="0"/>
                  </a:lnTo>
                  <a:lnTo>
                    <a:pt x="1289304" y="27432"/>
                  </a:lnTo>
                  <a:lnTo>
                    <a:pt x="0" y="27432"/>
                  </a:lnTo>
                  <a:close/>
                </a:path>
              </a:pathLst>
            </a:custGeom>
            <a:noFill/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6" name="任意多边形: 形状 955">
              <a:extLst>
                <a:ext uri="{FF2B5EF4-FFF2-40B4-BE49-F238E27FC236}">
                  <a16:creationId xmlns:a16="http://schemas.microsoft.com/office/drawing/2014/main" id="{E32BEEDD-23B9-7235-31C0-F97F82B4F830}"/>
                </a:ext>
              </a:extLst>
            </p:cNvPr>
            <p:cNvSpPr/>
            <p:nvPr/>
          </p:nvSpPr>
          <p:spPr>
            <a:xfrm>
              <a:off x="7888886" y="5194910"/>
              <a:ext cx="4399" cy="903550"/>
            </a:xfrm>
            <a:custGeom>
              <a:avLst/>
              <a:gdLst>
                <a:gd name="connsiteX0" fmla="*/ 0 w 6858"/>
                <a:gd name="connsiteY0" fmla="*/ 1408633 h 1408633"/>
                <a:gd name="connsiteX1" fmla="*/ 0 w 6858"/>
                <a:gd name="connsiteY1" fmla="*/ 0 h 14086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858" h="1408633">
                  <a:moveTo>
                    <a:pt x="0" y="1408633"/>
                  </a:moveTo>
                  <a:lnTo>
                    <a:pt x="0" y="0"/>
                  </a:lnTo>
                </a:path>
              </a:pathLst>
            </a:custGeom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7" name="任意多边形: 形状 956">
              <a:extLst>
                <a:ext uri="{FF2B5EF4-FFF2-40B4-BE49-F238E27FC236}">
                  <a16:creationId xmlns:a16="http://schemas.microsoft.com/office/drawing/2014/main" id="{123BB29D-2657-E67C-6708-76C6BF1B25D6}"/>
                </a:ext>
              </a:extLst>
            </p:cNvPr>
            <p:cNvSpPr/>
            <p:nvPr/>
          </p:nvSpPr>
          <p:spPr>
            <a:xfrm>
              <a:off x="7686093" y="5427176"/>
              <a:ext cx="4399" cy="671284"/>
            </a:xfrm>
            <a:custGeom>
              <a:avLst/>
              <a:gdLst>
                <a:gd name="connsiteX0" fmla="*/ 0 w 6858"/>
                <a:gd name="connsiteY0" fmla="*/ 1046531 h 1046530"/>
                <a:gd name="connsiteX1" fmla="*/ 0 w 6858"/>
                <a:gd name="connsiteY1" fmla="*/ 0 h 1046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858" h="1046530">
                  <a:moveTo>
                    <a:pt x="0" y="1046531"/>
                  </a:moveTo>
                  <a:lnTo>
                    <a:pt x="0" y="0"/>
                  </a:lnTo>
                </a:path>
              </a:pathLst>
            </a:custGeom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8" name="任意多边形: 形状 957">
              <a:extLst>
                <a:ext uri="{FF2B5EF4-FFF2-40B4-BE49-F238E27FC236}">
                  <a16:creationId xmlns:a16="http://schemas.microsoft.com/office/drawing/2014/main" id="{57987F02-C47E-2734-C87C-A39F369AB9DC}"/>
                </a:ext>
              </a:extLst>
            </p:cNvPr>
            <p:cNvSpPr/>
            <p:nvPr/>
          </p:nvSpPr>
          <p:spPr>
            <a:xfrm>
              <a:off x="8186257" y="5261774"/>
              <a:ext cx="4399" cy="836686"/>
            </a:xfrm>
            <a:custGeom>
              <a:avLst/>
              <a:gdLst>
                <a:gd name="connsiteX0" fmla="*/ 0 w 6858"/>
                <a:gd name="connsiteY0" fmla="*/ 1304392 h 1304391"/>
                <a:gd name="connsiteX1" fmla="*/ 0 w 6858"/>
                <a:gd name="connsiteY1" fmla="*/ 0 h 1304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858" h="1304391">
                  <a:moveTo>
                    <a:pt x="0" y="1304392"/>
                  </a:moveTo>
                  <a:lnTo>
                    <a:pt x="0" y="0"/>
                  </a:lnTo>
                </a:path>
              </a:pathLst>
            </a:custGeom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9" name="任意多边形: 形状 958">
              <a:extLst>
                <a:ext uri="{FF2B5EF4-FFF2-40B4-BE49-F238E27FC236}">
                  <a16:creationId xmlns:a16="http://schemas.microsoft.com/office/drawing/2014/main" id="{43A6FB74-50F2-C331-33FA-5CF1744B40C0}"/>
                </a:ext>
              </a:extLst>
            </p:cNvPr>
            <p:cNvSpPr/>
            <p:nvPr/>
          </p:nvSpPr>
          <p:spPr>
            <a:xfrm>
              <a:off x="8473071" y="5661202"/>
              <a:ext cx="61586" cy="437258"/>
            </a:xfrm>
            <a:custGeom>
              <a:avLst/>
              <a:gdLst>
                <a:gd name="connsiteX0" fmla="*/ 96012 w 96012"/>
                <a:gd name="connsiteY0" fmla="*/ 681685 h 681685"/>
                <a:gd name="connsiteX1" fmla="*/ 0 w 96012"/>
                <a:gd name="connsiteY1" fmla="*/ 681685 h 681685"/>
                <a:gd name="connsiteX2" fmla="*/ 0 w 96012"/>
                <a:gd name="connsiteY2" fmla="*/ 85039 h 681685"/>
                <a:gd name="connsiteX3" fmla="*/ 48006 w 96012"/>
                <a:gd name="connsiteY3" fmla="*/ 0 h 681685"/>
                <a:gd name="connsiteX4" fmla="*/ 96012 w 96012"/>
                <a:gd name="connsiteY4" fmla="*/ 85039 h 681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012" h="681685">
                  <a:moveTo>
                    <a:pt x="96012" y="681685"/>
                  </a:moveTo>
                  <a:lnTo>
                    <a:pt x="0" y="681685"/>
                  </a:lnTo>
                  <a:lnTo>
                    <a:pt x="0" y="85039"/>
                  </a:lnTo>
                  <a:lnTo>
                    <a:pt x="48006" y="0"/>
                  </a:lnTo>
                  <a:lnTo>
                    <a:pt x="96012" y="85039"/>
                  </a:lnTo>
                  <a:close/>
                </a:path>
              </a:pathLst>
            </a:custGeom>
            <a:solidFill>
              <a:srgbClr val="663333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0" name="任意多边形: 形状 959">
              <a:extLst>
                <a:ext uri="{FF2B5EF4-FFF2-40B4-BE49-F238E27FC236}">
                  <a16:creationId xmlns:a16="http://schemas.microsoft.com/office/drawing/2014/main" id="{3B8D494F-AA78-BC7A-061F-E326A56C413E}"/>
                </a:ext>
              </a:extLst>
            </p:cNvPr>
            <p:cNvSpPr/>
            <p:nvPr/>
          </p:nvSpPr>
          <p:spPr>
            <a:xfrm>
              <a:off x="8473071" y="5661202"/>
              <a:ext cx="61586" cy="437258"/>
            </a:xfrm>
            <a:custGeom>
              <a:avLst/>
              <a:gdLst>
                <a:gd name="connsiteX0" fmla="*/ 96012 w 96012"/>
                <a:gd name="connsiteY0" fmla="*/ 681685 h 681685"/>
                <a:gd name="connsiteX1" fmla="*/ 0 w 96012"/>
                <a:gd name="connsiteY1" fmla="*/ 681685 h 681685"/>
                <a:gd name="connsiteX2" fmla="*/ 0 w 96012"/>
                <a:gd name="connsiteY2" fmla="*/ 85039 h 681685"/>
                <a:gd name="connsiteX3" fmla="*/ 48006 w 96012"/>
                <a:gd name="connsiteY3" fmla="*/ 0 h 681685"/>
                <a:gd name="connsiteX4" fmla="*/ 96012 w 96012"/>
                <a:gd name="connsiteY4" fmla="*/ 85039 h 681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012" h="681685">
                  <a:moveTo>
                    <a:pt x="96012" y="681685"/>
                  </a:moveTo>
                  <a:lnTo>
                    <a:pt x="0" y="681685"/>
                  </a:lnTo>
                  <a:lnTo>
                    <a:pt x="0" y="85039"/>
                  </a:lnTo>
                  <a:lnTo>
                    <a:pt x="48006" y="0"/>
                  </a:lnTo>
                  <a:lnTo>
                    <a:pt x="96012" y="85039"/>
                  </a:lnTo>
                  <a:close/>
                </a:path>
              </a:pathLst>
            </a:custGeom>
            <a:noFill/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1" name="任意多边形: 形状 960">
              <a:extLst>
                <a:ext uri="{FF2B5EF4-FFF2-40B4-BE49-F238E27FC236}">
                  <a16:creationId xmlns:a16="http://schemas.microsoft.com/office/drawing/2014/main" id="{CD64F19D-2464-3AB9-91BD-4C4C2DFB3367}"/>
                </a:ext>
              </a:extLst>
            </p:cNvPr>
            <p:cNvSpPr/>
            <p:nvPr/>
          </p:nvSpPr>
          <p:spPr>
            <a:xfrm>
              <a:off x="8309428" y="5661202"/>
              <a:ext cx="61586" cy="437258"/>
            </a:xfrm>
            <a:custGeom>
              <a:avLst/>
              <a:gdLst>
                <a:gd name="connsiteX0" fmla="*/ 96012 w 96012"/>
                <a:gd name="connsiteY0" fmla="*/ 681685 h 681685"/>
                <a:gd name="connsiteX1" fmla="*/ 0 w 96012"/>
                <a:gd name="connsiteY1" fmla="*/ 681685 h 681685"/>
                <a:gd name="connsiteX2" fmla="*/ 0 w 96012"/>
                <a:gd name="connsiteY2" fmla="*/ 85039 h 681685"/>
                <a:gd name="connsiteX3" fmla="*/ 48006 w 96012"/>
                <a:gd name="connsiteY3" fmla="*/ 0 h 681685"/>
                <a:gd name="connsiteX4" fmla="*/ 96012 w 96012"/>
                <a:gd name="connsiteY4" fmla="*/ 85039 h 681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012" h="681685">
                  <a:moveTo>
                    <a:pt x="96012" y="681685"/>
                  </a:moveTo>
                  <a:lnTo>
                    <a:pt x="0" y="681685"/>
                  </a:lnTo>
                  <a:lnTo>
                    <a:pt x="0" y="85039"/>
                  </a:lnTo>
                  <a:lnTo>
                    <a:pt x="48006" y="0"/>
                  </a:lnTo>
                  <a:lnTo>
                    <a:pt x="96012" y="85039"/>
                  </a:lnTo>
                  <a:close/>
                </a:path>
              </a:pathLst>
            </a:custGeom>
            <a:solidFill>
              <a:srgbClr val="663333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2" name="任意多边形: 形状 961">
              <a:extLst>
                <a:ext uri="{FF2B5EF4-FFF2-40B4-BE49-F238E27FC236}">
                  <a16:creationId xmlns:a16="http://schemas.microsoft.com/office/drawing/2014/main" id="{C9E86D57-9BDD-3FC2-39FC-07DAAE9B7BF5}"/>
                </a:ext>
              </a:extLst>
            </p:cNvPr>
            <p:cNvSpPr/>
            <p:nvPr/>
          </p:nvSpPr>
          <p:spPr>
            <a:xfrm>
              <a:off x="8309428" y="5661202"/>
              <a:ext cx="61586" cy="437258"/>
            </a:xfrm>
            <a:custGeom>
              <a:avLst/>
              <a:gdLst>
                <a:gd name="connsiteX0" fmla="*/ 96012 w 96012"/>
                <a:gd name="connsiteY0" fmla="*/ 681685 h 681685"/>
                <a:gd name="connsiteX1" fmla="*/ 0 w 96012"/>
                <a:gd name="connsiteY1" fmla="*/ 681685 h 681685"/>
                <a:gd name="connsiteX2" fmla="*/ 0 w 96012"/>
                <a:gd name="connsiteY2" fmla="*/ 85039 h 681685"/>
                <a:gd name="connsiteX3" fmla="*/ 48006 w 96012"/>
                <a:gd name="connsiteY3" fmla="*/ 0 h 681685"/>
                <a:gd name="connsiteX4" fmla="*/ 96012 w 96012"/>
                <a:gd name="connsiteY4" fmla="*/ 85039 h 681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012" h="681685">
                  <a:moveTo>
                    <a:pt x="96012" y="681685"/>
                  </a:moveTo>
                  <a:lnTo>
                    <a:pt x="0" y="681685"/>
                  </a:lnTo>
                  <a:lnTo>
                    <a:pt x="0" y="85039"/>
                  </a:lnTo>
                  <a:lnTo>
                    <a:pt x="48006" y="0"/>
                  </a:lnTo>
                  <a:lnTo>
                    <a:pt x="96012" y="85039"/>
                  </a:lnTo>
                  <a:close/>
                </a:path>
              </a:pathLst>
            </a:custGeom>
            <a:noFill/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3" name="任意多边形: 形状 962">
              <a:extLst>
                <a:ext uri="{FF2B5EF4-FFF2-40B4-BE49-F238E27FC236}">
                  <a16:creationId xmlns:a16="http://schemas.microsoft.com/office/drawing/2014/main" id="{6CEC6325-75BC-F500-FAE0-01C76760CCCE}"/>
                </a:ext>
              </a:extLst>
            </p:cNvPr>
            <p:cNvSpPr/>
            <p:nvPr/>
          </p:nvSpPr>
          <p:spPr>
            <a:xfrm>
              <a:off x="8146226" y="5661202"/>
              <a:ext cx="61586" cy="437258"/>
            </a:xfrm>
            <a:custGeom>
              <a:avLst/>
              <a:gdLst>
                <a:gd name="connsiteX0" fmla="*/ 96012 w 96012"/>
                <a:gd name="connsiteY0" fmla="*/ 681685 h 681685"/>
                <a:gd name="connsiteX1" fmla="*/ 0 w 96012"/>
                <a:gd name="connsiteY1" fmla="*/ 681685 h 681685"/>
                <a:gd name="connsiteX2" fmla="*/ 0 w 96012"/>
                <a:gd name="connsiteY2" fmla="*/ 85039 h 681685"/>
                <a:gd name="connsiteX3" fmla="*/ 48006 w 96012"/>
                <a:gd name="connsiteY3" fmla="*/ 0 h 681685"/>
                <a:gd name="connsiteX4" fmla="*/ 96012 w 96012"/>
                <a:gd name="connsiteY4" fmla="*/ 85039 h 681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012" h="681685">
                  <a:moveTo>
                    <a:pt x="96012" y="681685"/>
                  </a:moveTo>
                  <a:lnTo>
                    <a:pt x="0" y="681685"/>
                  </a:lnTo>
                  <a:lnTo>
                    <a:pt x="0" y="85039"/>
                  </a:lnTo>
                  <a:lnTo>
                    <a:pt x="48006" y="0"/>
                  </a:lnTo>
                  <a:lnTo>
                    <a:pt x="96012" y="85039"/>
                  </a:lnTo>
                  <a:close/>
                </a:path>
              </a:pathLst>
            </a:custGeom>
            <a:solidFill>
              <a:srgbClr val="663333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4" name="任意多边形: 形状 963">
              <a:extLst>
                <a:ext uri="{FF2B5EF4-FFF2-40B4-BE49-F238E27FC236}">
                  <a16:creationId xmlns:a16="http://schemas.microsoft.com/office/drawing/2014/main" id="{F58E54F5-7846-F8F0-3711-69901402960C}"/>
                </a:ext>
              </a:extLst>
            </p:cNvPr>
            <p:cNvSpPr/>
            <p:nvPr/>
          </p:nvSpPr>
          <p:spPr>
            <a:xfrm>
              <a:off x="8146226" y="5661202"/>
              <a:ext cx="61586" cy="437258"/>
            </a:xfrm>
            <a:custGeom>
              <a:avLst/>
              <a:gdLst>
                <a:gd name="connsiteX0" fmla="*/ 96012 w 96012"/>
                <a:gd name="connsiteY0" fmla="*/ 681685 h 681685"/>
                <a:gd name="connsiteX1" fmla="*/ 0 w 96012"/>
                <a:gd name="connsiteY1" fmla="*/ 681685 h 681685"/>
                <a:gd name="connsiteX2" fmla="*/ 0 w 96012"/>
                <a:gd name="connsiteY2" fmla="*/ 85039 h 681685"/>
                <a:gd name="connsiteX3" fmla="*/ 48006 w 96012"/>
                <a:gd name="connsiteY3" fmla="*/ 0 h 681685"/>
                <a:gd name="connsiteX4" fmla="*/ 96012 w 96012"/>
                <a:gd name="connsiteY4" fmla="*/ 85039 h 681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012" h="681685">
                  <a:moveTo>
                    <a:pt x="96012" y="681685"/>
                  </a:moveTo>
                  <a:lnTo>
                    <a:pt x="0" y="681685"/>
                  </a:lnTo>
                  <a:lnTo>
                    <a:pt x="0" y="85039"/>
                  </a:lnTo>
                  <a:lnTo>
                    <a:pt x="48006" y="0"/>
                  </a:lnTo>
                  <a:lnTo>
                    <a:pt x="96012" y="85039"/>
                  </a:lnTo>
                  <a:close/>
                </a:path>
              </a:pathLst>
            </a:custGeom>
            <a:noFill/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5" name="任意多边形: 形状 964">
              <a:extLst>
                <a:ext uri="{FF2B5EF4-FFF2-40B4-BE49-F238E27FC236}">
                  <a16:creationId xmlns:a16="http://schemas.microsoft.com/office/drawing/2014/main" id="{36A8B73B-64CA-7035-48B4-8FCB919B0979}"/>
                </a:ext>
              </a:extLst>
            </p:cNvPr>
            <p:cNvSpPr/>
            <p:nvPr/>
          </p:nvSpPr>
          <p:spPr>
            <a:xfrm>
              <a:off x="7983024" y="5661202"/>
              <a:ext cx="61586" cy="437258"/>
            </a:xfrm>
            <a:custGeom>
              <a:avLst/>
              <a:gdLst>
                <a:gd name="connsiteX0" fmla="*/ 96012 w 96012"/>
                <a:gd name="connsiteY0" fmla="*/ 681685 h 681685"/>
                <a:gd name="connsiteX1" fmla="*/ 0 w 96012"/>
                <a:gd name="connsiteY1" fmla="*/ 681685 h 681685"/>
                <a:gd name="connsiteX2" fmla="*/ 0 w 96012"/>
                <a:gd name="connsiteY2" fmla="*/ 85039 h 681685"/>
                <a:gd name="connsiteX3" fmla="*/ 48006 w 96012"/>
                <a:gd name="connsiteY3" fmla="*/ 0 h 681685"/>
                <a:gd name="connsiteX4" fmla="*/ 96012 w 96012"/>
                <a:gd name="connsiteY4" fmla="*/ 85039 h 681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012" h="681685">
                  <a:moveTo>
                    <a:pt x="96012" y="681685"/>
                  </a:moveTo>
                  <a:lnTo>
                    <a:pt x="0" y="681685"/>
                  </a:lnTo>
                  <a:lnTo>
                    <a:pt x="0" y="85039"/>
                  </a:lnTo>
                  <a:lnTo>
                    <a:pt x="48006" y="0"/>
                  </a:lnTo>
                  <a:lnTo>
                    <a:pt x="96012" y="85039"/>
                  </a:lnTo>
                  <a:close/>
                </a:path>
              </a:pathLst>
            </a:custGeom>
            <a:solidFill>
              <a:srgbClr val="663333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6" name="任意多边形: 形状 965">
              <a:extLst>
                <a:ext uri="{FF2B5EF4-FFF2-40B4-BE49-F238E27FC236}">
                  <a16:creationId xmlns:a16="http://schemas.microsoft.com/office/drawing/2014/main" id="{39C7AEA4-1C0C-42AE-3B70-2D52339BEF09}"/>
                </a:ext>
              </a:extLst>
            </p:cNvPr>
            <p:cNvSpPr/>
            <p:nvPr/>
          </p:nvSpPr>
          <p:spPr>
            <a:xfrm>
              <a:off x="7983024" y="5661202"/>
              <a:ext cx="61586" cy="437258"/>
            </a:xfrm>
            <a:custGeom>
              <a:avLst/>
              <a:gdLst>
                <a:gd name="connsiteX0" fmla="*/ 96012 w 96012"/>
                <a:gd name="connsiteY0" fmla="*/ 681685 h 681685"/>
                <a:gd name="connsiteX1" fmla="*/ 0 w 96012"/>
                <a:gd name="connsiteY1" fmla="*/ 681685 h 681685"/>
                <a:gd name="connsiteX2" fmla="*/ 0 w 96012"/>
                <a:gd name="connsiteY2" fmla="*/ 85039 h 681685"/>
                <a:gd name="connsiteX3" fmla="*/ 48006 w 96012"/>
                <a:gd name="connsiteY3" fmla="*/ 0 h 681685"/>
                <a:gd name="connsiteX4" fmla="*/ 96012 w 96012"/>
                <a:gd name="connsiteY4" fmla="*/ 85039 h 681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012" h="681685">
                  <a:moveTo>
                    <a:pt x="96012" y="681685"/>
                  </a:moveTo>
                  <a:lnTo>
                    <a:pt x="0" y="681685"/>
                  </a:lnTo>
                  <a:lnTo>
                    <a:pt x="0" y="85039"/>
                  </a:lnTo>
                  <a:lnTo>
                    <a:pt x="48006" y="0"/>
                  </a:lnTo>
                  <a:lnTo>
                    <a:pt x="96012" y="85039"/>
                  </a:lnTo>
                  <a:close/>
                </a:path>
              </a:pathLst>
            </a:custGeom>
            <a:noFill/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7" name="任意多边形: 形状 966">
              <a:extLst>
                <a:ext uri="{FF2B5EF4-FFF2-40B4-BE49-F238E27FC236}">
                  <a16:creationId xmlns:a16="http://schemas.microsoft.com/office/drawing/2014/main" id="{EEAA0025-C4BF-4E38-AC8B-077E793F4C5D}"/>
                </a:ext>
              </a:extLst>
            </p:cNvPr>
            <p:cNvSpPr/>
            <p:nvPr/>
          </p:nvSpPr>
          <p:spPr>
            <a:xfrm>
              <a:off x="7819822" y="5661202"/>
              <a:ext cx="61586" cy="437258"/>
            </a:xfrm>
            <a:custGeom>
              <a:avLst/>
              <a:gdLst>
                <a:gd name="connsiteX0" fmla="*/ 96012 w 96012"/>
                <a:gd name="connsiteY0" fmla="*/ 681685 h 681685"/>
                <a:gd name="connsiteX1" fmla="*/ 0 w 96012"/>
                <a:gd name="connsiteY1" fmla="*/ 681685 h 681685"/>
                <a:gd name="connsiteX2" fmla="*/ 0 w 96012"/>
                <a:gd name="connsiteY2" fmla="*/ 85039 h 681685"/>
                <a:gd name="connsiteX3" fmla="*/ 48006 w 96012"/>
                <a:gd name="connsiteY3" fmla="*/ 0 h 681685"/>
                <a:gd name="connsiteX4" fmla="*/ 96012 w 96012"/>
                <a:gd name="connsiteY4" fmla="*/ 85039 h 681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012" h="681685">
                  <a:moveTo>
                    <a:pt x="96012" y="681685"/>
                  </a:moveTo>
                  <a:lnTo>
                    <a:pt x="0" y="681685"/>
                  </a:lnTo>
                  <a:lnTo>
                    <a:pt x="0" y="85039"/>
                  </a:lnTo>
                  <a:lnTo>
                    <a:pt x="48006" y="0"/>
                  </a:lnTo>
                  <a:lnTo>
                    <a:pt x="96012" y="85039"/>
                  </a:lnTo>
                  <a:close/>
                </a:path>
              </a:pathLst>
            </a:custGeom>
            <a:solidFill>
              <a:srgbClr val="663333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8" name="任意多边形: 形状 967">
              <a:extLst>
                <a:ext uri="{FF2B5EF4-FFF2-40B4-BE49-F238E27FC236}">
                  <a16:creationId xmlns:a16="http://schemas.microsoft.com/office/drawing/2014/main" id="{AA35D1D6-6B43-51A9-64B7-9B447D4AD440}"/>
                </a:ext>
              </a:extLst>
            </p:cNvPr>
            <p:cNvSpPr/>
            <p:nvPr/>
          </p:nvSpPr>
          <p:spPr>
            <a:xfrm>
              <a:off x="7819822" y="5661202"/>
              <a:ext cx="61586" cy="437258"/>
            </a:xfrm>
            <a:custGeom>
              <a:avLst/>
              <a:gdLst>
                <a:gd name="connsiteX0" fmla="*/ 96012 w 96012"/>
                <a:gd name="connsiteY0" fmla="*/ 681685 h 681685"/>
                <a:gd name="connsiteX1" fmla="*/ 0 w 96012"/>
                <a:gd name="connsiteY1" fmla="*/ 681685 h 681685"/>
                <a:gd name="connsiteX2" fmla="*/ 0 w 96012"/>
                <a:gd name="connsiteY2" fmla="*/ 85039 h 681685"/>
                <a:gd name="connsiteX3" fmla="*/ 48006 w 96012"/>
                <a:gd name="connsiteY3" fmla="*/ 0 h 681685"/>
                <a:gd name="connsiteX4" fmla="*/ 96012 w 96012"/>
                <a:gd name="connsiteY4" fmla="*/ 85039 h 681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012" h="681685">
                  <a:moveTo>
                    <a:pt x="96012" y="681685"/>
                  </a:moveTo>
                  <a:lnTo>
                    <a:pt x="0" y="681685"/>
                  </a:lnTo>
                  <a:lnTo>
                    <a:pt x="0" y="85039"/>
                  </a:lnTo>
                  <a:lnTo>
                    <a:pt x="48006" y="0"/>
                  </a:lnTo>
                  <a:lnTo>
                    <a:pt x="96012" y="85039"/>
                  </a:lnTo>
                  <a:close/>
                </a:path>
              </a:pathLst>
            </a:custGeom>
            <a:noFill/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9" name="任意多边形: 形状 968">
              <a:extLst>
                <a:ext uri="{FF2B5EF4-FFF2-40B4-BE49-F238E27FC236}">
                  <a16:creationId xmlns:a16="http://schemas.microsoft.com/office/drawing/2014/main" id="{1B2A4ED0-F526-9C12-E081-ACB1941558FD}"/>
                </a:ext>
              </a:extLst>
            </p:cNvPr>
            <p:cNvSpPr/>
            <p:nvPr/>
          </p:nvSpPr>
          <p:spPr>
            <a:xfrm>
              <a:off x="9832795" y="5802849"/>
              <a:ext cx="4399" cy="98977"/>
            </a:xfrm>
            <a:custGeom>
              <a:avLst/>
              <a:gdLst>
                <a:gd name="connsiteX0" fmla="*/ 0 w 6858"/>
                <a:gd name="connsiteY0" fmla="*/ 0 h 154305"/>
                <a:gd name="connsiteX1" fmla="*/ 0 w 6858"/>
                <a:gd name="connsiteY1" fmla="*/ 154305 h 154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858" h="154305">
                  <a:moveTo>
                    <a:pt x="0" y="0"/>
                  </a:moveTo>
                  <a:lnTo>
                    <a:pt x="0" y="154305"/>
                  </a:lnTo>
                </a:path>
              </a:pathLst>
            </a:custGeom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0" name="任意多边形: 形状 969">
              <a:extLst>
                <a:ext uri="{FF2B5EF4-FFF2-40B4-BE49-F238E27FC236}">
                  <a16:creationId xmlns:a16="http://schemas.microsoft.com/office/drawing/2014/main" id="{F135B145-2FB9-A4FD-8166-B4E14BBBBED2}"/>
                </a:ext>
              </a:extLst>
            </p:cNvPr>
            <p:cNvSpPr/>
            <p:nvPr/>
          </p:nvSpPr>
          <p:spPr>
            <a:xfrm>
              <a:off x="10794412" y="5510317"/>
              <a:ext cx="35631" cy="38711"/>
            </a:xfrm>
            <a:custGeom>
              <a:avLst/>
              <a:gdLst>
                <a:gd name="connsiteX0" fmla="*/ 0 w 55549"/>
                <a:gd name="connsiteY0" fmla="*/ 60350 h 60350"/>
                <a:gd name="connsiteX1" fmla="*/ 55550 w 55549"/>
                <a:gd name="connsiteY1" fmla="*/ 0 h 60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5549" h="60350">
                  <a:moveTo>
                    <a:pt x="0" y="60350"/>
                  </a:moveTo>
                  <a:lnTo>
                    <a:pt x="55550" y="0"/>
                  </a:lnTo>
                </a:path>
              </a:pathLst>
            </a:custGeom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1" name="任意多边形: 形状 970">
              <a:extLst>
                <a:ext uri="{FF2B5EF4-FFF2-40B4-BE49-F238E27FC236}">
                  <a16:creationId xmlns:a16="http://schemas.microsoft.com/office/drawing/2014/main" id="{B3132F8E-8132-D765-7C39-E5FB016FBB6E}"/>
                </a:ext>
              </a:extLst>
            </p:cNvPr>
            <p:cNvSpPr/>
            <p:nvPr/>
          </p:nvSpPr>
          <p:spPr>
            <a:xfrm>
              <a:off x="10790453" y="5643606"/>
              <a:ext cx="55427" cy="36951"/>
            </a:xfrm>
            <a:custGeom>
              <a:avLst/>
              <a:gdLst>
                <a:gd name="connsiteX0" fmla="*/ 0 w 86410"/>
                <a:gd name="connsiteY0" fmla="*/ 57607 h 57607"/>
                <a:gd name="connsiteX1" fmla="*/ 86411 w 86410"/>
                <a:gd name="connsiteY1" fmla="*/ 0 h 576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6410" h="57607">
                  <a:moveTo>
                    <a:pt x="0" y="57607"/>
                  </a:moveTo>
                  <a:lnTo>
                    <a:pt x="86411" y="0"/>
                  </a:lnTo>
                </a:path>
              </a:pathLst>
            </a:custGeom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2" name="任意多边形: 形状 971">
              <a:extLst>
                <a:ext uri="{FF2B5EF4-FFF2-40B4-BE49-F238E27FC236}">
                  <a16:creationId xmlns:a16="http://schemas.microsoft.com/office/drawing/2014/main" id="{FF62675C-3EF0-1D01-4D58-83453C1CE9F4}"/>
                </a:ext>
              </a:extLst>
            </p:cNvPr>
            <p:cNvSpPr/>
            <p:nvPr/>
          </p:nvSpPr>
          <p:spPr>
            <a:xfrm>
              <a:off x="10750862" y="5586419"/>
              <a:ext cx="36951" cy="28153"/>
            </a:xfrm>
            <a:custGeom>
              <a:avLst/>
              <a:gdLst>
                <a:gd name="connsiteX0" fmla="*/ 57607 w 57607"/>
                <a:gd name="connsiteY0" fmla="*/ 43891 h 43891"/>
                <a:gd name="connsiteX1" fmla="*/ 0 w 57607"/>
                <a:gd name="connsiteY1" fmla="*/ 0 h 43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7607" h="43891">
                  <a:moveTo>
                    <a:pt x="57607" y="43891"/>
                  </a:moveTo>
                  <a:lnTo>
                    <a:pt x="0" y="0"/>
                  </a:lnTo>
                </a:path>
              </a:pathLst>
            </a:custGeom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3" name="任意多边形: 形状 972">
              <a:extLst>
                <a:ext uri="{FF2B5EF4-FFF2-40B4-BE49-F238E27FC236}">
                  <a16:creationId xmlns:a16="http://schemas.microsoft.com/office/drawing/2014/main" id="{3150B9BA-7944-F6AA-6796-3C60B1B81C6C}"/>
                </a:ext>
              </a:extLst>
            </p:cNvPr>
            <p:cNvSpPr/>
            <p:nvPr/>
          </p:nvSpPr>
          <p:spPr>
            <a:xfrm>
              <a:off x="10587220" y="5475125"/>
              <a:ext cx="47509" cy="35192"/>
            </a:xfrm>
            <a:custGeom>
              <a:avLst/>
              <a:gdLst>
                <a:gd name="connsiteX0" fmla="*/ 0 w 74066"/>
                <a:gd name="connsiteY0" fmla="*/ 54864 h 54864"/>
                <a:gd name="connsiteX1" fmla="*/ 74066 w 74066"/>
                <a:gd name="connsiteY1" fmla="*/ 0 h 54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4066" h="54864">
                  <a:moveTo>
                    <a:pt x="0" y="54864"/>
                  </a:moveTo>
                  <a:lnTo>
                    <a:pt x="74066" y="0"/>
                  </a:lnTo>
                </a:path>
              </a:pathLst>
            </a:custGeom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4" name="任意多边形: 形状 973">
              <a:extLst>
                <a:ext uri="{FF2B5EF4-FFF2-40B4-BE49-F238E27FC236}">
                  <a16:creationId xmlns:a16="http://schemas.microsoft.com/office/drawing/2014/main" id="{C2229E81-C115-6746-0E0C-C230F35E19B3}"/>
                </a:ext>
              </a:extLst>
            </p:cNvPr>
            <p:cNvSpPr/>
            <p:nvPr/>
          </p:nvSpPr>
          <p:spPr>
            <a:xfrm>
              <a:off x="10587220" y="5586419"/>
              <a:ext cx="73903" cy="51468"/>
            </a:xfrm>
            <a:custGeom>
              <a:avLst/>
              <a:gdLst>
                <a:gd name="connsiteX0" fmla="*/ 0 w 115214"/>
                <a:gd name="connsiteY0" fmla="*/ 80239 h 80238"/>
                <a:gd name="connsiteX1" fmla="*/ 115214 w 115214"/>
                <a:gd name="connsiteY1" fmla="*/ 0 h 80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5214" h="80238">
                  <a:moveTo>
                    <a:pt x="0" y="80239"/>
                  </a:moveTo>
                  <a:lnTo>
                    <a:pt x="115214" y="0"/>
                  </a:lnTo>
                </a:path>
              </a:pathLst>
            </a:custGeom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5" name="任意多边形: 形状 974">
              <a:extLst>
                <a:ext uri="{FF2B5EF4-FFF2-40B4-BE49-F238E27FC236}">
                  <a16:creationId xmlns:a16="http://schemas.microsoft.com/office/drawing/2014/main" id="{D8FFA4C8-432C-58C9-749B-9F013A43D6BF}"/>
                </a:ext>
              </a:extLst>
            </p:cNvPr>
            <p:cNvSpPr/>
            <p:nvPr/>
          </p:nvSpPr>
          <p:spPr>
            <a:xfrm>
              <a:off x="10535312" y="5519115"/>
              <a:ext cx="49708" cy="47069"/>
            </a:xfrm>
            <a:custGeom>
              <a:avLst/>
              <a:gdLst>
                <a:gd name="connsiteX0" fmla="*/ 77495 w 77495"/>
                <a:gd name="connsiteY0" fmla="*/ 73381 h 73380"/>
                <a:gd name="connsiteX1" fmla="*/ 0 w 77495"/>
                <a:gd name="connsiteY1" fmla="*/ 0 h 733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7495" h="73380">
                  <a:moveTo>
                    <a:pt x="77495" y="73381"/>
                  </a:moveTo>
                  <a:lnTo>
                    <a:pt x="0" y="0"/>
                  </a:lnTo>
                </a:path>
              </a:pathLst>
            </a:custGeom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6" name="任意多边形: 形状 975">
              <a:extLst>
                <a:ext uri="{FF2B5EF4-FFF2-40B4-BE49-F238E27FC236}">
                  <a16:creationId xmlns:a16="http://schemas.microsoft.com/office/drawing/2014/main" id="{722E5A70-964D-E097-A252-092EB3E5864E}"/>
                </a:ext>
              </a:extLst>
            </p:cNvPr>
            <p:cNvSpPr/>
            <p:nvPr/>
          </p:nvSpPr>
          <p:spPr>
            <a:xfrm>
              <a:off x="8186257" y="5481723"/>
              <a:ext cx="65105" cy="74783"/>
            </a:xfrm>
            <a:custGeom>
              <a:avLst/>
              <a:gdLst>
                <a:gd name="connsiteX0" fmla="*/ 101498 w 101498"/>
                <a:gd name="connsiteY0" fmla="*/ 0 h 116586"/>
                <a:gd name="connsiteX1" fmla="*/ 0 w 101498"/>
                <a:gd name="connsiteY1" fmla="*/ 116586 h 116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1498" h="116586">
                  <a:moveTo>
                    <a:pt x="101498" y="0"/>
                  </a:moveTo>
                  <a:lnTo>
                    <a:pt x="0" y="116586"/>
                  </a:lnTo>
                </a:path>
              </a:pathLst>
            </a:custGeom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7" name="任意多边形: 形状 976">
              <a:extLst>
                <a:ext uri="{FF2B5EF4-FFF2-40B4-BE49-F238E27FC236}">
                  <a16:creationId xmlns:a16="http://schemas.microsoft.com/office/drawing/2014/main" id="{D33A8098-7F3D-45CC-4958-8A155CC98082}"/>
                </a:ext>
              </a:extLst>
            </p:cNvPr>
            <p:cNvSpPr/>
            <p:nvPr/>
          </p:nvSpPr>
          <p:spPr>
            <a:xfrm>
              <a:off x="8186257" y="5306204"/>
              <a:ext cx="43110" cy="63345"/>
            </a:xfrm>
            <a:custGeom>
              <a:avLst/>
              <a:gdLst>
                <a:gd name="connsiteX0" fmla="*/ 67208 w 67208"/>
                <a:gd name="connsiteY0" fmla="*/ 0 h 98755"/>
                <a:gd name="connsiteX1" fmla="*/ 0 w 67208"/>
                <a:gd name="connsiteY1" fmla="*/ 98755 h 98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7208" h="98755">
                  <a:moveTo>
                    <a:pt x="67208" y="0"/>
                  </a:moveTo>
                  <a:lnTo>
                    <a:pt x="0" y="98755"/>
                  </a:lnTo>
                </a:path>
              </a:pathLst>
            </a:custGeom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8" name="任意多边形: 形状 977">
              <a:extLst>
                <a:ext uri="{FF2B5EF4-FFF2-40B4-BE49-F238E27FC236}">
                  <a16:creationId xmlns:a16="http://schemas.microsoft.com/office/drawing/2014/main" id="{F2223BDE-A99A-BAA2-AAE1-78A208B55DE6}"/>
                </a:ext>
              </a:extLst>
            </p:cNvPr>
            <p:cNvSpPr/>
            <p:nvPr/>
          </p:nvSpPr>
          <p:spPr>
            <a:xfrm>
              <a:off x="8128191" y="5427176"/>
              <a:ext cx="58066" cy="41350"/>
            </a:xfrm>
            <a:custGeom>
              <a:avLst/>
              <a:gdLst>
                <a:gd name="connsiteX0" fmla="*/ 90526 w 90525"/>
                <a:gd name="connsiteY0" fmla="*/ 64465 h 64465"/>
                <a:gd name="connsiteX1" fmla="*/ 0 w 90525"/>
                <a:gd name="connsiteY1" fmla="*/ 0 h 64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0525" h="64465">
                  <a:moveTo>
                    <a:pt x="90526" y="64465"/>
                  </a:moveTo>
                  <a:lnTo>
                    <a:pt x="0" y="0"/>
                  </a:lnTo>
                </a:path>
              </a:pathLst>
            </a:custGeom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9" name="任意多边形: 形状 978">
              <a:extLst>
                <a:ext uri="{FF2B5EF4-FFF2-40B4-BE49-F238E27FC236}">
                  <a16:creationId xmlns:a16="http://schemas.microsoft.com/office/drawing/2014/main" id="{B3B90E15-BCA4-8C20-C262-7AFA49FB5F95}"/>
                </a:ext>
              </a:extLst>
            </p:cNvPr>
            <p:cNvSpPr/>
            <p:nvPr/>
          </p:nvSpPr>
          <p:spPr>
            <a:xfrm>
              <a:off x="9856550" y="5600496"/>
              <a:ext cx="166721" cy="162322"/>
            </a:xfrm>
            <a:custGeom>
              <a:avLst/>
              <a:gdLst>
                <a:gd name="connsiteX0" fmla="*/ 0 w 259918"/>
                <a:gd name="connsiteY0" fmla="*/ 0 h 253060"/>
                <a:gd name="connsiteX1" fmla="*/ 259919 w 259918"/>
                <a:gd name="connsiteY1" fmla="*/ 0 h 253060"/>
                <a:gd name="connsiteX2" fmla="*/ 259919 w 259918"/>
                <a:gd name="connsiteY2" fmla="*/ 253060 h 253060"/>
                <a:gd name="connsiteX3" fmla="*/ 0 w 259918"/>
                <a:gd name="connsiteY3" fmla="*/ 253060 h 253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9918" h="253060">
                  <a:moveTo>
                    <a:pt x="0" y="0"/>
                  </a:moveTo>
                  <a:lnTo>
                    <a:pt x="259919" y="0"/>
                  </a:lnTo>
                  <a:lnTo>
                    <a:pt x="259919" y="253060"/>
                  </a:lnTo>
                  <a:lnTo>
                    <a:pt x="0" y="253060"/>
                  </a:lnTo>
                  <a:close/>
                </a:path>
              </a:pathLst>
            </a:custGeom>
            <a:solidFill>
              <a:srgbClr val="89C6CC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0" name="任意多边形: 形状 979">
              <a:extLst>
                <a:ext uri="{FF2B5EF4-FFF2-40B4-BE49-F238E27FC236}">
                  <a16:creationId xmlns:a16="http://schemas.microsoft.com/office/drawing/2014/main" id="{F9064D4E-907F-7423-AD86-886F69AA1545}"/>
                </a:ext>
              </a:extLst>
            </p:cNvPr>
            <p:cNvSpPr/>
            <p:nvPr/>
          </p:nvSpPr>
          <p:spPr>
            <a:xfrm>
              <a:off x="9856550" y="5600496"/>
              <a:ext cx="94137" cy="124051"/>
            </a:xfrm>
            <a:custGeom>
              <a:avLst/>
              <a:gdLst>
                <a:gd name="connsiteX0" fmla="*/ 0 w 146760"/>
                <a:gd name="connsiteY0" fmla="*/ 193396 h 193395"/>
                <a:gd name="connsiteX1" fmla="*/ 146761 w 146760"/>
                <a:gd name="connsiteY1" fmla="*/ 0 h 193395"/>
                <a:gd name="connsiteX2" fmla="*/ 9601 w 146760"/>
                <a:gd name="connsiteY2" fmla="*/ 0 h 193395"/>
                <a:gd name="connsiteX3" fmla="*/ 0 w 146760"/>
                <a:gd name="connsiteY3" fmla="*/ 12344 h 193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6760" h="193395">
                  <a:moveTo>
                    <a:pt x="0" y="193396"/>
                  </a:moveTo>
                  <a:lnTo>
                    <a:pt x="146761" y="0"/>
                  </a:lnTo>
                  <a:lnTo>
                    <a:pt x="9601" y="0"/>
                  </a:lnTo>
                  <a:lnTo>
                    <a:pt x="0" y="12344"/>
                  </a:lnTo>
                  <a:close/>
                </a:path>
              </a:pathLst>
            </a:custGeom>
            <a:solidFill>
              <a:srgbClr val="D0F6FB">
                <a:alpha val="92000"/>
              </a:srgbClr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1" name="任意多边形: 形状 980">
              <a:extLst>
                <a:ext uri="{FF2B5EF4-FFF2-40B4-BE49-F238E27FC236}">
                  <a16:creationId xmlns:a16="http://schemas.microsoft.com/office/drawing/2014/main" id="{E605C013-F7A1-15F3-AF92-7F62DD5ACB56}"/>
                </a:ext>
              </a:extLst>
            </p:cNvPr>
            <p:cNvSpPr/>
            <p:nvPr/>
          </p:nvSpPr>
          <p:spPr>
            <a:xfrm>
              <a:off x="9856550" y="5600496"/>
              <a:ext cx="141207" cy="162322"/>
            </a:xfrm>
            <a:custGeom>
              <a:avLst/>
              <a:gdLst>
                <a:gd name="connsiteX0" fmla="*/ 185852 w 220141"/>
                <a:gd name="connsiteY0" fmla="*/ 0 h 253060"/>
                <a:gd name="connsiteX1" fmla="*/ 0 w 220141"/>
                <a:gd name="connsiteY1" fmla="*/ 244831 h 253060"/>
                <a:gd name="connsiteX2" fmla="*/ 0 w 220141"/>
                <a:gd name="connsiteY2" fmla="*/ 253060 h 253060"/>
                <a:gd name="connsiteX3" fmla="*/ 28118 w 220141"/>
                <a:gd name="connsiteY3" fmla="*/ 253060 h 253060"/>
                <a:gd name="connsiteX4" fmla="*/ 220142 w 220141"/>
                <a:gd name="connsiteY4" fmla="*/ 0 h 253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0141" h="253060">
                  <a:moveTo>
                    <a:pt x="185852" y="0"/>
                  </a:moveTo>
                  <a:lnTo>
                    <a:pt x="0" y="244831"/>
                  </a:lnTo>
                  <a:lnTo>
                    <a:pt x="0" y="253060"/>
                  </a:lnTo>
                  <a:lnTo>
                    <a:pt x="28118" y="253060"/>
                  </a:lnTo>
                  <a:lnTo>
                    <a:pt x="220142" y="0"/>
                  </a:lnTo>
                  <a:close/>
                </a:path>
              </a:pathLst>
            </a:custGeom>
            <a:solidFill>
              <a:srgbClr val="D0F6FB">
                <a:alpha val="92000"/>
              </a:srgbClr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2" name="任意多边形: 形状 981">
              <a:extLst>
                <a:ext uri="{FF2B5EF4-FFF2-40B4-BE49-F238E27FC236}">
                  <a16:creationId xmlns:a16="http://schemas.microsoft.com/office/drawing/2014/main" id="{4A1DE166-56F5-7835-3836-2B5F24386BB8}"/>
                </a:ext>
              </a:extLst>
            </p:cNvPr>
            <p:cNvSpPr/>
            <p:nvPr/>
          </p:nvSpPr>
          <p:spPr>
            <a:xfrm>
              <a:off x="9856550" y="5600496"/>
              <a:ext cx="166721" cy="162322"/>
            </a:xfrm>
            <a:custGeom>
              <a:avLst/>
              <a:gdLst>
                <a:gd name="connsiteX0" fmla="*/ 0 w 259918"/>
                <a:gd name="connsiteY0" fmla="*/ 0 h 253060"/>
                <a:gd name="connsiteX1" fmla="*/ 259919 w 259918"/>
                <a:gd name="connsiteY1" fmla="*/ 0 h 253060"/>
                <a:gd name="connsiteX2" fmla="*/ 259919 w 259918"/>
                <a:gd name="connsiteY2" fmla="*/ 253060 h 253060"/>
                <a:gd name="connsiteX3" fmla="*/ 0 w 259918"/>
                <a:gd name="connsiteY3" fmla="*/ 253060 h 253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9918" h="253060">
                  <a:moveTo>
                    <a:pt x="0" y="0"/>
                  </a:moveTo>
                  <a:lnTo>
                    <a:pt x="259919" y="0"/>
                  </a:lnTo>
                  <a:lnTo>
                    <a:pt x="259919" y="253060"/>
                  </a:lnTo>
                  <a:lnTo>
                    <a:pt x="0" y="253060"/>
                  </a:lnTo>
                  <a:close/>
                </a:path>
              </a:pathLst>
            </a:custGeom>
            <a:noFill/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3" name="任意多边形: 形状 982">
              <a:extLst>
                <a:ext uri="{FF2B5EF4-FFF2-40B4-BE49-F238E27FC236}">
                  <a16:creationId xmlns:a16="http://schemas.microsoft.com/office/drawing/2014/main" id="{F9617901-410F-847C-CC24-331D18C08BF9}"/>
                </a:ext>
              </a:extLst>
            </p:cNvPr>
            <p:cNvSpPr/>
            <p:nvPr/>
          </p:nvSpPr>
          <p:spPr>
            <a:xfrm>
              <a:off x="7888886" y="5272772"/>
              <a:ext cx="54547" cy="54987"/>
            </a:xfrm>
            <a:custGeom>
              <a:avLst/>
              <a:gdLst>
                <a:gd name="connsiteX0" fmla="*/ 85039 w 85039"/>
                <a:gd name="connsiteY0" fmla="*/ 0 h 85725"/>
                <a:gd name="connsiteX1" fmla="*/ 0 w 85039"/>
                <a:gd name="connsiteY1" fmla="*/ 85725 h 85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5039" h="85725">
                  <a:moveTo>
                    <a:pt x="85039" y="0"/>
                  </a:moveTo>
                  <a:lnTo>
                    <a:pt x="0" y="85725"/>
                  </a:lnTo>
                </a:path>
              </a:pathLst>
            </a:custGeom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4" name="任意多边形: 形状 983">
              <a:extLst>
                <a:ext uri="{FF2B5EF4-FFF2-40B4-BE49-F238E27FC236}">
                  <a16:creationId xmlns:a16="http://schemas.microsoft.com/office/drawing/2014/main" id="{B948940B-8970-54D7-00C5-65C85A15B18E}"/>
                </a:ext>
              </a:extLst>
            </p:cNvPr>
            <p:cNvSpPr/>
            <p:nvPr/>
          </p:nvSpPr>
          <p:spPr>
            <a:xfrm>
              <a:off x="7888886" y="5402981"/>
              <a:ext cx="69944" cy="65545"/>
            </a:xfrm>
            <a:custGeom>
              <a:avLst/>
              <a:gdLst>
                <a:gd name="connsiteX0" fmla="*/ 0 w 109042"/>
                <a:gd name="connsiteY0" fmla="*/ 102184 h 102184"/>
                <a:gd name="connsiteX1" fmla="*/ 109042 w 109042"/>
                <a:gd name="connsiteY1" fmla="*/ 0 h 102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9042" h="102184">
                  <a:moveTo>
                    <a:pt x="0" y="102184"/>
                  </a:moveTo>
                  <a:lnTo>
                    <a:pt x="109042" y="0"/>
                  </a:lnTo>
                </a:path>
              </a:pathLst>
            </a:custGeom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5" name="任意多边形: 形状 984">
              <a:extLst>
                <a:ext uri="{FF2B5EF4-FFF2-40B4-BE49-F238E27FC236}">
                  <a16:creationId xmlns:a16="http://schemas.microsoft.com/office/drawing/2014/main" id="{B4BA2650-801E-C0E2-06A1-B517A0CDD6DD}"/>
                </a:ext>
              </a:extLst>
            </p:cNvPr>
            <p:cNvSpPr/>
            <p:nvPr/>
          </p:nvSpPr>
          <p:spPr>
            <a:xfrm>
              <a:off x="7836978" y="5337877"/>
              <a:ext cx="51908" cy="47069"/>
            </a:xfrm>
            <a:custGeom>
              <a:avLst/>
              <a:gdLst>
                <a:gd name="connsiteX0" fmla="*/ 80924 w 80924"/>
                <a:gd name="connsiteY0" fmla="*/ 73381 h 73380"/>
                <a:gd name="connsiteX1" fmla="*/ 0 w 80924"/>
                <a:gd name="connsiteY1" fmla="*/ 0 h 733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0924" h="73380">
                  <a:moveTo>
                    <a:pt x="80924" y="73381"/>
                  </a:moveTo>
                  <a:lnTo>
                    <a:pt x="0" y="0"/>
                  </a:lnTo>
                </a:path>
              </a:pathLst>
            </a:custGeom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6" name="任意多边形: 形状 985">
              <a:extLst>
                <a:ext uri="{FF2B5EF4-FFF2-40B4-BE49-F238E27FC236}">
                  <a16:creationId xmlns:a16="http://schemas.microsoft.com/office/drawing/2014/main" id="{C369C7B8-D6AC-2ACA-E537-7009C2C575A4}"/>
                </a:ext>
              </a:extLst>
            </p:cNvPr>
            <p:cNvSpPr/>
            <p:nvPr/>
          </p:nvSpPr>
          <p:spPr>
            <a:xfrm>
              <a:off x="7686093" y="5547708"/>
              <a:ext cx="47069" cy="54987"/>
            </a:xfrm>
            <a:custGeom>
              <a:avLst/>
              <a:gdLst>
                <a:gd name="connsiteX0" fmla="*/ 0 w 73380"/>
                <a:gd name="connsiteY0" fmla="*/ 85725 h 85725"/>
                <a:gd name="connsiteX1" fmla="*/ 73381 w 73380"/>
                <a:gd name="connsiteY1" fmla="*/ 0 h 85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3380" h="85725">
                  <a:moveTo>
                    <a:pt x="0" y="85725"/>
                  </a:moveTo>
                  <a:lnTo>
                    <a:pt x="73381" y="0"/>
                  </a:lnTo>
                </a:path>
              </a:pathLst>
            </a:custGeom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7" name="任意多边形: 形状 986">
              <a:extLst>
                <a:ext uri="{FF2B5EF4-FFF2-40B4-BE49-F238E27FC236}">
                  <a16:creationId xmlns:a16="http://schemas.microsoft.com/office/drawing/2014/main" id="{A1FDDD22-947F-4C71-5837-34D6B64FAD2F}"/>
                </a:ext>
              </a:extLst>
            </p:cNvPr>
            <p:cNvSpPr/>
            <p:nvPr/>
          </p:nvSpPr>
          <p:spPr>
            <a:xfrm>
              <a:off x="7639904" y="5481723"/>
              <a:ext cx="43990" cy="37391"/>
            </a:xfrm>
            <a:custGeom>
              <a:avLst/>
              <a:gdLst>
                <a:gd name="connsiteX0" fmla="*/ 68580 w 68580"/>
                <a:gd name="connsiteY0" fmla="*/ 58293 h 58293"/>
                <a:gd name="connsiteX1" fmla="*/ 0 w 68580"/>
                <a:gd name="connsiteY1" fmla="*/ 0 h 58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8580" h="58293">
                  <a:moveTo>
                    <a:pt x="68580" y="58293"/>
                  </a:moveTo>
                  <a:lnTo>
                    <a:pt x="0" y="0"/>
                  </a:lnTo>
                </a:path>
              </a:pathLst>
            </a:custGeom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001" name="任意多边形: 形状 1000">
            <a:extLst>
              <a:ext uri="{FF2B5EF4-FFF2-40B4-BE49-F238E27FC236}">
                <a16:creationId xmlns:a16="http://schemas.microsoft.com/office/drawing/2014/main" id="{6691318A-1827-3A9C-BEDF-54C644EF8519}"/>
              </a:ext>
            </a:extLst>
          </p:cNvPr>
          <p:cNvSpPr/>
          <p:nvPr/>
        </p:nvSpPr>
        <p:spPr>
          <a:xfrm>
            <a:off x="-25400" y="-25400"/>
            <a:ext cx="3831052" cy="995668"/>
          </a:xfrm>
          <a:custGeom>
            <a:avLst/>
            <a:gdLst>
              <a:gd name="connsiteX0" fmla="*/ 0 w 3831052"/>
              <a:gd name="connsiteY0" fmla="*/ 0 h 995668"/>
              <a:gd name="connsiteX1" fmla="*/ 3831052 w 3831052"/>
              <a:gd name="connsiteY1" fmla="*/ 0 h 995668"/>
              <a:gd name="connsiteX2" fmla="*/ 3733520 w 3831052"/>
              <a:gd name="connsiteY2" fmla="*/ 80471 h 995668"/>
              <a:gd name="connsiteX3" fmla="*/ 3242876 w 3831052"/>
              <a:gd name="connsiteY3" fmla="*/ 230342 h 995668"/>
              <a:gd name="connsiteX4" fmla="*/ 3066020 w 3831052"/>
              <a:gd name="connsiteY4" fmla="*/ 212513 h 995668"/>
              <a:gd name="connsiteX5" fmla="*/ 3004509 w 3831052"/>
              <a:gd name="connsiteY5" fmla="*/ 196697 h 995668"/>
              <a:gd name="connsiteX6" fmla="*/ 3009754 w 3831052"/>
              <a:gd name="connsiteY6" fmla="*/ 226420 h 995668"/>
              <a:gd name="connsiteX7" fmla="*/ 2630652 w 3831052"/>
              <a:gd name="connsiteY7" fmla="*/ 605522 h 995668"/>
              <a:gd name="connsiteX8" fmla="*/ 2362587 w 3831052"/>
              <a:gd name="connsiteY8" fmla="*/ 494486 h 995668"/>
              <a:gd name="connsiteX9" fmla="*/ 2340790 w 3831052"/>
              <a:gd name="connsiteY9" fmla="*/ 468068 h 995668"/>
              <a:gd name="connsiteX10" fmla="*/ 2268270 w 3831052"/>
              <a:gd name="connsiteY10" fmla="*/ 547860 h 995668"/>
              <a:gd name="connsiteX11" fmla="*/ 1187167 w 3831052"/>
              <a:gd name="connsiteY11" fmla="*/ 995668 h 995668"/>
              <a:gd name="connsiteX12" fmla="*/ 458398 w 3831052"/>
              <a:gd name="connsiteY12" fmla="*/ 811137 h 995668"/>
              <a:gd name="connsiteX13" fmla="*/ 372562 w 3831052"/>
              <a:gd name="connsiteY13" fmla="*/ 758991 h 995668"/>
              <a:gd name="connsiteX14" fmla="*/ 344538 w 3831052"/>
              <a:gd name="connsiteY14" fmla="*/ 792957 h 995668"/>
              <a:gd name="connsiteX15" fmla="*/ 108853 w 3831052"/>
              <a:gd name="connsiteY15" fmla="*/ 951860 h 995668"/>
              <a:gd name="connsiteX16" fmla="*/ 0 w 3831052"/>
              <a:gd name="connsiteY16" fmla="*/ 985650 h 9956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3831052" h="995668">
                <a:moveTo>
                  <a:pt x="0" y="0"/>
                </a:moveTo>
                <a:lnTo>
                  <a:pt x="3831052" y="0"/>
                </a:lnTo>
                <a:lnTo>
                  <a:pt x="3733520" y="80471"/>
                </a:lnTo>
                <a:cubicBezTo>
                  <a:pt x="3593463" y="175092"/>
                  <a:pt x="3424622" y="230342"/>
                  <a:pt x="3242876" y="230342"/>
                </a:cubicBezTo>
                <a:cubicBezTo>
                  <a:pt x="3182294" y="230342"/>
                  <a:pt x="3123146" y="224203"/>
                  <a:pt x="3066020" y="212513"/>
                </a:cubicBezTo>
                <a:lnTo>
                  <a:pt x="3004509" y="196697"/>
                </a:lnTo>
                <a:lnTo>
                  <a:pt x="3009754" y="226420"/>
                </a:lnTo>
                <a:cubicBezTo>
                  <a:pt x="3009754" y="435792"/>
                  <a:pt x="2840024" y="605522"/>
                  <a:pt x="2630652" y="605522"/>
                </a:cubicBezTo>
                <a:cubicBezTo>
                  <a:pt x="2525966" y="605522"/>
                  <a:pt x="2431191" y="563090"/>
                  <a:pt x="2362587" y="494486"/>
                </a:cubicBezTo>
                <a:lnTo>
                  <a:pt x="2340790" y="468068"/>
                </a:lnTo>
                <a:lnTo>
                  <a:pt x="2268270" y="547860"/>
                </a:lnTo>
                <a:cubicBezTo>
                  <a:pt x="1991592" y="824539"/>
                  <a:pt x="1609364" y="995668"/>
                  <a:pt x="1187167" y="995668"/>
                </a:cubicBezTo>
                <a:cubicBezTo>
                  <a:pt x="923294" y="995668"/>
                  <a:pt x="675034" y="928821"/>
                  <a:pt x="458398" y="811137"/>
                </a:cubicBezTo>
                <a:lnTo>
                  <a:pt x="372562" y="758991"/>
                </a:lnTo>
                <a:lnTo>
                  <a:pt x="344538" y="792957"/>
                </a:lnTo>
                <a:cubicBezTo>
                  <a:pt x="277448" y="860047"/>
                  <a:pt x="197561" y="914339"/>
                  <a:pt x="108853" y="951860"/>
                </a:cubicBezTo>
                <a:lnTo>
                  <a:pt x="0" y="985650"/>
                </a:lnTo>
                <a:close/>
              </a:path>
            </a:pathLst>
          </a:custGeom>
          <a:solidFill>
            <a:srgbClr val="27534B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14A4746F-11A6-EBB5-82C7-68460EAABDBD}"/>
              </a:ext>
            </a:extLst>
          </p:cNvPr>
          <p:cNvGrpSpPr/>
          <p:nvPr/>
        </p:nvGrpSpPr>
        <p:grpSpPr>
          <a:xfrm>
            <a:off x="4701773" y="1701020"/>
            <a:ext cx="4739479" cy="1200329"/>
            <a:chOff x="3631756" y="2066671"/>
            <a:chExt cx="4739479" cy="1200329"/>
          </a:xfrm>
        </p:grpSpPr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BC5120D1-5C5E-650F-A0A5-0C81861B93FF}"/>
                </a:ext>
              </a:extLst>
            </p:cNvPr>
            <p:cNvSpPr txBox="1"/>
            <p:nvPr/>
          </p:nvSpPr>
          <p:spPr>
            <a:xfrm>
              <a:off x="5416580" y="2477969"/>
              <a:ext cx="295465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4800">
                  <a:blipFill>
                    <a:blip r:embed="rId3"/>
                    <a:tile tx="0" ty="0" sx="100000" sy="100000" flip="none" algn="tl"/>
                  </a:blipFill>
                  <a:latin typeface="阿里汉仪智能黑体" panose="00020600040101010101" pitchFamily="18" charset="-122"/>
                  <a:ea typeface="阿里汉仪智能黑体" panose="00020600040101010101" pitchFamily="18" charset="-122"/>
                </a:defRPr>
              </a:lvl1pPr>
            </a:lstStyle>
            <a:p>
              <a:r>
                <a:rPr lang="zh-CN" altLang="en-US" sz="3600" dirty="0"/>
                <a:t>添加标题文本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A13C3D62-692D-3DFB-F12D-958B852FF18C}"/>
                </a:ext>
              </a:extLst>
            </p:cNvPr>
            <p:cNvSpPr txBox="1"/>
            <p:nvPr/>
          </p:nvSpPr>
          <p:spPr>
            <a:xfrm rot="20650307">
              <a:off x="3631756" y="2066671"/>
              <a:ext cx="1540806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4800">
                  <a:blipFill>
                    <a:blip r:embed="rId3"/>
                    <a:tile tx="0" ty="0" sx="100000" sy="100000" flip="none" algn="tl"/>
                  </a:blipFill>
                  <a:latin typeface="阿里汉仪智能黑体" panose="00020600040101010101" pitchFamily="18" charset="-122"/>
                  <a:ea typeface="阿里汉仪智能黑体" panose="00020600040101010101" pitchFamily="18" charset="-122"/>
                </a:defRPr>
              </a:lvl1pPr>
            </a:lstStyle>
            <a:p>
              <a:r>
                <a:rPr lang="en-US" altLang="zh-CN" sz="7200" dirty="0"/>
                <a:t>02</a:t>
              </a:r>
              <a:endParaRPr lang="zh-CN" altLang="en-US" sz="7200" dirty="0"/>
            </a:p>
          </p:txBody>
        </p:sp>
      </p:grpSp>
      <p:sp>
        <p:nvSpPr>
          <p:cNvPr id="10" name="文本框 9">
            <a:extLst>
              <a:ext uri="{FF2B5EF4-FFF2-40B4-BE49-F238E27FC236}">
                <a16:creationId xmlns:a16="http://schemas.microsoft.com/office/drawing/2014/main" id="{0299B7F8-85DA-13C7-D9BE-A4EB2BD26F9D}"/>
              </a:ext>
            </a:extLst>
          </p:cNvPr>
          <p:cNvSpPr txBox="1"/>
          <p:nvPr/>
        </p:nvSpPr>
        <p:spPr>
          <a:xfrm>
            <a:off x="5956850" y="3535305"/>
            <a:ext cx="4197592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b="1" dirty="0">
                <a:blipFill dpi="0" rotWithShape="1">
                  <a:blip r:embed="rId3"/>
                  <a:srcRect/>
                  <a:stretch>
                    <a:fillRect/>
                  </a:stretch>
                </a:blip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1725038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38275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7A75C95-E66A-3D7D-2015-35B06A2749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-2" hidden="1">
            <a:extLst>
              <a:ext uri="{FF2B5EF4-FFF2-40B4-BE49-F238E27FC236}">
                <a16:creationId xmlns:a16="http://schemas.microsoft.com/office/drawing/2014/main" id="{BA8D0153-0B28-DE50-31AC-6E204E64A3CB}"/>
              </a:ext>
            </a:extLst>
          </p:cNvPr>
          <p:cNvSpPr txBox="1"/>
          <p:nvPr/>
        </p:nvSpPr>
        <p:spPr>
          <a:xfrm>
            <a:off x="4795339" y="1808162"/>
            <a:ext cx="5314275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0" dirty="0">
                <a:blipFill dpi="0" rotWithShape="1">
                  <a:blip r:embed="rId3"/>
                  <a:srcRect/>
                  <a:tile tx="0" ty="0" sx="100000" sy="100000" flip="none" algn="tl"/>
                </a:blipFill>
                <a:latin typeface="阿里汉仪智能黑体" panose="00020600040101010101" pitchFamily="18" charset="-122"/>
                <a:ea typeface="阿里汉仪智能黑体" panose="00020600040101010101" pitchFamily="18" charset="-122"/>
                <a:cs typeface="+mn-ea"/>
                <a:sym typeface="+mn-lt"/>
              </a:rPr>
              <a:t>开学第一课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92AF8EE-7E59-2713-B81C-CB0565546A79}"/>
              </a:ext>
            </a:extLst>
          </p:cNvPr>
          <p:cNvSpPr txBox="1"/>
          <p:nvPr/>
        </p:nvSpPr>
        <p:spPr>
          <a:xfrm>
            <a:off x="4962770" y="297231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800">
                <a:blipFill>
                  <a:blip r:embed="rId3"/>
                  <a:tile tx="0" ty="0" sx="100000" sy="100000" flip="none" algn="tl"/>
                </a:blipFill>
                <a:latin typeface="阿里汉仪智能黑体" panose="00020600040101010101" pitchFamily="18" charset="-122"/>
                <a:ea typeface="阿里汉仪智能黑体" panose="00020600040101010101" pitchFamily="18" charset="-122"/>
              </a:defRPr>
            </a:lvl1pPr>
          </a:lstStyle>
          <a:p>
            <a:r>
              <a:rPr lang="zh-CN" altLang="en-US" sz="2800" dirty="0"/>
              <a:t>添加标题文本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AD7618B4-E40D-8D77-E5E7-8C3129897FDF}"/>
              </a:ext>
            </a:extLst>
          </p:cNvPr>
          <p:cNvSpPr txBox="1"/>
          <p:nvPr/>
        </p:nvSpPr>
        <p:spPr>
          <a:xfrm rot="20650307">
            <a:off x="806400" y="95107"/>
            <a:ext cx="101341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800">
                <a:blipFill>
                  <a:blip r:embed="rId3"/>
                  <a:tile tx="0" ty="0" sx="100000" sy="100000" flip="none" algn="tl"/>
                </a:blipFill>
                <a:latin typeface="阿里汉仪智能黑体" panose="00020600040101010101" pitchFamily="18" charset="-122"/>
                <a:ea typeface="阿里汉仪智能黑体" panose="00020600040101010101" pitchFamily="18" charset="-122"/>
              </a:defRPr>
            </a:lvl1pPr>
          </a:lstStyle>
          <a:p>
            <a:r>
              <a:rPr lang="en-US" altLang="zh-CN" sz="4400" dirty="0"/>
              <a:t>02</a:t>
            </a:r>
            <a:endParaRPr lang="zh-CN" altLang="en-US" sz="4400" dirty="0"/>
          </a:p>
        </p:txBody>
      </p:sp>
      <p:grpSp>
        <p:nvGrpSpPr>
          <p:cNvPr id="5" name="Group 98">
            <a:extLst>
              <a:ext uri="{FF2B5EF4-FFF2-40B4-BE49-F238E27FC236}">
                <a16:creationId xmlns:a16="http://schemas.microsoft.com/office/drawing/2014/main" id="{75601D6B-A90B-73D3-569A-F98301B3C0C2}"/>
              </a:ext>
            </a:extLst>
          </p:cNvPr>
          <p:cNvGrpSpPr/>
          <p:nvPr/>
        </p:nvGrpSpPr>
        <p:grpSpPr>
          <a:xfrm>
            <a:off x="5893341" y="4795812"/>
            <a:ext cx="764760" cy="764961"/>
            <a:chOff x="6356794" y="4841144"/>
            <a:chExt cx="764860" cy="765060"/>
          </a:xfrm>
        </p:grpSpPr>
        <p:sp>
          <p:nvSpPr>
            <p:cNvPr id="6" name="Oval 6">
              <a:extLst>
                <a:ext uri="{FF2B5EF4-FFF2-40B4-BE49-F238E27FC236}">
                  <a16:creationId xmlns:a16="http://schemas.microsoft.com/office/drawing/2014/main" id="{4614C399-1C50-108A-1CFE-779D28A98D2B}"/>
                </a:ext>
              </a:extLst>
            </p:cNvPr>
            <p:cNvSpPr/>
            <p:nvPr/>
          </p:nvSpPr>
          <p:spPr bwMode="auto">
            <a:xfrm>
              <a:off x="6356794" y="4841144"/>
              <a:ext cx="764860" cy="765060"/>
            </a:xfrm>
            <a:prstGeom prst="ellipse">
              <a:avLst/>
            </a:prstGeom>
            <a:solidFill>
              <a:srgbClr val="27534B"/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>
                <a:sym typeface="+mn-lt"/>
              </a:endParaRPr>
            </a:p>
          </p:txBody>
        </p:sp>
        <p:sp>
          <p:nvSpPr>
            <p:cNvPr id="8" name="Freeform: Shape 15">
              <a:extLst>
                <a:ext uri="{FF2B5EF4-FFF2-40B4-BE49-F238E27FC236}">
                  <a16:creationId xmlns:a16="http://schemas.microsoft.com/office/drawing/2014/main" id="{C1BAA91E-B2DF-44BB-BFF1-57B584DC74E8}"/>
                </a:ext>
              </a:extLst>
            </p:cNvPr>
            <p:cNvSpPr/>
            <p:nvPr/>
          </p:nvSpPr>
          <p:spPr bwMode="auto">
            <a:xfrm>
              <a:off x="6602877" y="5046238"/>
              <a:ext cx="272695" cy="354873"/>
            </a:xfrm>
            <a:custGeom>
              <a:avLst/>
              <a:gdLst>
                <a:gd name="T0" fmla="*/ 115 w 320"/>
                <a:gd name="T1" fmla="*/ 62 h 417"/>
                <a:gd name="T2" fmla="*/ 115 w 320"/>
                <a:gd name="T3" fmla="*/ 62 h 417"/>
                <a:gd name="T4" fmla="*/ 62 w 320"/>
                <a:gd name="T5" fmla="*/ 0 h 417"/>
                <a:gd name="T6" fmla="*/ 0 w 320"/>
                <a:gd name="T7" fmla="*/ 62 h 417"/>
                <a:gd name="T8" fmla="*/ 36 w 320"/>
                <a:gd name="T9" fmla="*/ 115 h 417"/>
                <a:gd name="T10" fmla="*/ 36 w 320"/>
                <a:gd name="T11" fmla="*/ 301 h 417"/>
                <a:gd name="T12" fmla="*/ 0 w 320"/>
                <a:gd name="T13" fmla="*/ 354 h 417"/>
                <a:gd name="T14" fmla="*/ 62 w 320"/>
                <a:gd name="T15" fmla="*/ 416 h 417"/>
                <a:gd name="T16" fmla="*/ 115 w 320"/>
                <a:gd name="T17" fmla="*/ 354 h 417"/>
                <a:gd name="T18" fmla="*/ 80 w 320"/>
                <a:gd name="T19" fmla="*/ 301 h 417"/>
                <a:gd name="T20" fmla="*/ 80 w 320"/>
                <a:gd name="T21" fmla="*/ 115 h 417"/>
                <a:gd name="T22" fmla="*/ 115 w 320"/>
                <a:gd name="T23" fmla="*/ 62 h 417"/>
                <a:gd name="T24" fmla="*/ 98 w 320"/>
                <a:gd name="T25" fmla="*/ 354 h 417"/>
                <a:gd name="T26" fmla="*/ 98 w 320"/>
                <a:gd name="T27" fmla="*/ 354 h 417"/>
                <a:gd name="T28" fmla="*/ 62 w 320"/>
                <a:gd name="T29" fmla="*/ 390 h 417"/>
                <a:gd name="T30" fmla="*/ 27 w 320"/>
                <a:gd name="T31" fmla="*/ 354 h 417"/>
                <a:gd name="T32" fmla="*/ 62 w 320"/>
                <a:gd name="T33" fmla="*/ 319 h 417"/>
                <a:gd name="T34" fmla="*/ 98 w 320"/>
                <a:gd name="T35" fmla="*/ 354 h 417"/>
                <a:gd name="T36" fmla="*/ 62 w 320"/>
                <a:gd name="T37" fmla="*/ 88 h 417"/>
                <a:gd name="T38" fmla="*/ 62 w 320"/>
                <a:gd name="T39" fmla="*/ 88 h 417"/>
                <a:gd name="T40" fmla="*/ 27 w 320"/>
                <a:gd name="T41" fmla="*/ 62 h 417"/>
                <a:gd name="T42" fmla="*/ 62 w 320"/>
                <a:gd name="T43" fmla="*/ 27 h 417"/>
                <a:gd name="T44" fmla="*/ 98 w 320"/>
                <a:gd name="T45" fmla="*/ 62 h 417"/>
                <a:gd name="T46" fmla="*/ 62 w 320"/>
                <a:gd name="T47" fmla="*/ 88 h 417"/>
                <a:gd name="T48" fmla="*/ 284 w 320"/>
                <a:gd name="T49" fmla="*/ 301 h 417"/>
                <a:gd name="T50" fmla="*/ 284 w 320"/>
                <a:gd name="T51" fmla="*/ 301 h 417"/>
                <a:gd name="T52" fmla="*/ 284 w 320"/>
                <a:gd name="T53" fmla="*/ 115 h 417"/>
                <a:gd name="T54" fmla="*/ 319 w 320"/>
                <a:gd name="T55" fmla="*/ 62 h 417"/>
                <a:gd name="T56" fmla="*/ 257 w 320"/>
                <a:gd name="T57" fmla="*/ 0 h 417"/>
                <a:gd name="T58" fmla="*/ 195 w 320"/>
                <a:gd name="T59" fmla="*/ 62 h 417"/>
                <a:gd name="T60" fmla="*/ 239 w 320"/>
                <a:gd name="T61" fmla="*/ 115 h 417"/>
                <a:gd name="T62" fmla="*/ 239 w 320"/>
                <a:gd name="T63" fmla="*/ 301 h 417"/>
                <a:gd name="T64" fmla="*/ 195 w 320"/>
                <a:gd name="T65" fmla="*/ 354 h 417"/>
                <a:gd name="T66" fmla="*/ 257 w 320"/>
                <a:gd name="T67" fmla="*/ 416 h 417"/>
                <a:gd name="T68" fmla="*/ 319 w 320"/>
                <a:gd name="T69" fmla="*/ 354 h 417"/>
                <a:gd name="T70" fmla="*/ 284 w 320"/>
                <a:gd name="T71" fmla="*/ 301 h 417"/>
                <a:gd name="T72" fmla="*/ 221 w 320"/>
                <a:gd name="T73" fmla="*/ 62 h 417"/>
                <a:gd name="T74" fmla="*/ 221 w 320"/>
                <a:gd name="T75" fmla="*/ 62 h 417"/>
                <a:gd name="T76" fmla="*/ 257 w 320"/>
                <a:gd name="T77" fmla="*/ 27 h 417"/>
                <a:gd name="T78" fmla="*/ 292 w 320"/>
                <a:gd name="T79" fmla="*/ 62 h 417"/>
                <a:gd name="T80" fmla="*/ 257 w 320"/>
                <a:gd name="T81" fmla="*/ 88 h 417"/>
                <a:gd name="T82" fmla="*/ 221 w 320"/>
                <a:gd name="T83" fmla="*/ 62 h 417"/>
                <a:gd name="T84" fmla="*/ 257 w 320"/>
                <a:gd name="T85" fmla="*/ 390 h 417"/>
                <a:gd name="T86" fmla="*/ 257 w 320"/>
                <a:gd name="T87" fmla="*/ 390 h 417"/>
                <a:gd name="T88" fmla="*/ 221 w 320"/>
                <a:gd name="T89" fmla="*/ 354 h 417"/>
                <a:gd name="T90" fmla="*/ 257 w 320"/>
                <a:gd name="T91" fmla="*/ 319 h 417"/>
                <a:gd name="T92" fmla="*/ 292 w 320"/>
                <a:gd name="T93" fmla="*/ 354 h 417"/>
                <a:gd name="T94" fmla="*/ 257 w 320"/>
                <a:gd name="T95" fmla="*/ 390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20" h="417">
                  <a:moveTo>
                    <a:pt x="115" y="62"/>
                  </a:moveTo>
                  <a:lnTo>
                    <a:pt x="115" y="62"/>
                  </a:lnTo>
                  <a:cubicBezTo>
                    <a:pt x="115" y="27"/>
                    <a:pt x="89" y="0"/>
                    <a:pt x="62" y="0"/>
                  </a:cubicBezTo>
                  <a:cubicBezTo>
                    <a:pt x="27" y="0"/>
                    <a:pt x="0" y="27"/>
                    <a:pt x="0" y="62"/>
                  </a:cubicBezTo>
                  <a:cubicBezTo>
                    <a:pt x="0" y="80"/>
                    <a:pt x="18" y="106"/>
                    <a:pt x="36" y="115"/>
                  </a:cubicBezTo>
                  <a:cubicBezTo>
                    <a:pt x="36" y="301"/>
                    <a:pt x="36" y="301"/>
                    <a:pt x="36" y="301"/>
                  </a:cubicBezTo>
                  <a:cubicBezTo>
                    <a:pt x="18" y="310"/>
                    <a:pt x="0" y="328"/>
                    <a:pt x="0" y="354"/>
                  </a:cubicBezTo>
                  <a:cubicBezTo>
                    <a:pt x="0" y="390"/>
                    <a:pt x="27" y="416"/>
                    <a:pt x="62" y="416"/>
                  </a:cubicBezTo>
                  <a:cubicBezTo>
                    <a:pt x="89" y="416"/>
                    <a:pt x="115" y="390"/>
                    <a:pt x="115" y="354"/>
                  </a:cubicBezTo>
                  <a:cubicBezTo>
                    <a:pt x="115" y="328"/>
                    <a:pt x="106" y="310"/>
                    <a:pt x="80" y="301"/>
                  </a:cubicBezTo>
                  <a:cubicBezTo>
                    <a:pt x="80" y="115"/>
                    <a:pt x="80" y="115"/>
                    <a:pt x="80" y="115"/>
                  </a:cubicBezTo>
                  <a:cubicBezTo>
                    <a:pt x="106" y="106"/>
                    <a:pt x="115" y="80"/>
                    <a:pt x="115" y="62"/>
                  </a:cubicBezTo>
                  <a:close/>
                  <a:moveTo>
                    <a:pt x="98" y="354"/>
                  </a:moveTo>
                  <a:lnTo>
                    <a:pt x="98" y="354"/>
                  </a:lnTo>
                  <a:cubicBezTo>
                    <a:pt x="98" y="372"/>
                    <a:pt x="80" y="390"/>
                    <a:pt x="62" y="390"/>
                  </a:cubicBezTo>
                  <a:cubicBezTo>
                    <a:pt x="44" y="390"/>
                    <a:pt x="27" y="372"/>
                    <a:pt x="27" y="354"/>
                  </a:cubicBezTo>
                  <a:cubicBezTo>
                    <a:pt x="27" y="337"/>
                    <a:pt x="44" y="319"/>
                    <a:pt x="62" y="319"/>
                  </a:cubicBezTo>
                  <a:cubicBezTo>
                    <a:pt x="80" y="319"/>
                    <a:pt x="98" y="337"/>
                    <a:pt x="98" y="354"/>
                  </a:cubicBezTo>
                  <a:close/>
                  <a:moveTo>
                    <a:pt x="62" y="88"/>
                  </a:moveTo>
                  <a:lnTo>
                    <a:pt x="62" y="88"/>
                  </a:lnTo>
                  <a:cubicBezTo>
                    <a:pt x="44" y="88"/>
                    <a:pt x="27" y="80"/>
                    <a:pt x="27" y="62"/>
                  </a:cubicBezTo>
                  <a:cubicBezTo>
                    <a:pt x="27" y="35"/>
                    <a:pt x="44" y="27"/>
                    <a:pt x="62" y="27"/>
                  </a:cubicBezTo>
                  <a:cubicBezTo>
                    <a:pt x="80" y="27"/>
                    <a:pt x="98" y="35"/>
                    <a:pt x="98" y="62"/>
                  </a:cubicBezTo>
                  <a:cubicBezTo>
                    <a:pt x="98" y="80"/>
                    <a:pt x="80" y="88"/>
                    <a:pt x="62" y="88"/>
                  </a:cubicBezTo>
                  <a:close/>
                  <a:moveTo>
                    <a:pt x="284" y="301"/>
                  </a:moveTo>
                  <a:lnTo>
                    <a:pt x="284" y="301"/>
                  </a:lnTo>
                  <a:cubicBezTo>
                    <a:pt x="284" y="115"/>
                    <a:pt x="284" y="115"/>
                    <a:pt x="284" y="115"/>
                  </a:cubicBezTo>
                  <a:cubicBezTo>
                    <a:pt x="302" y="106"/>
                    <a:pt x="319" y="80"/>
                    <a:pt x="319" y="62"/>
                  </a:cubicBezTo>
                  <a:cubicBezTo>
                    <a:pt x="319" y="27"/>
                    <a:pt x="292" y="0"/>
                    <a:pt x="257" y="0"/>
                  </a:cubicBezTo>
                  <a:cubicBezTo>
                    <a:pt x="221" y="0"/>
                    <a:pt x="195" y="27"/>
                    <a:pt x="195" y="62"/>
                  </a:cubicBezTo>
                  <a:cubicBezTo>
                    <a:pt x="195" y="80"/>
                    <a:pt x="212" y="106"/>
                    <a:pt x="239" y="115"/>
                  </a:cubicBezTo>
                  <a:cubicBezTo>
                    <a:pt x="239" y="301"/>
                    <a:pt x="239" y="301"/>
                    <a:pt x="239" y="301"/>
                  </a:cubicBezTo>
                  <a:cubicBezTo>
                    <a:pt x="212" y="310"/>
                    <a:pt x="195" y="328"/>
                    <a:pt x="195" y="354"/>
                  </a:cubicBezTo>
                  <a:cubicBezTo>
                    <a:pt x="195" y="390"/>
                    <a:pt x="221" y="416"/>
                    <a:pt x="257" y="416"/>
                  </a:cubicBezTo>
                  <a:cubicBezTo>
                    <a:pt x="292" y="416"/>
                    <a:pt x="319" y="390"/>
                    <a:pt x="319" y="354"/>
                  </a:cubicBezTo>
                  <a:cubicBezTo>
                    <a:pt x="319" y="328"/>
                    <a:pt x="302" y="310"/>
                    <a:pt x="284" y="301"/>
                  </a:cubicBezTo>
                  <a:close/>
                  <a:moveTo>
                    <a:pt x="221" y="62"/>
                  </a:moveTo>
                  <a:lnTo>
                    <a:pt x="221" y="62"/>
                  </a:lnTo>
                  <a:cubicBezTo>
                    <a:pt x="221" y="35"/>
                    <a:pt x="239" y="27"/>
                    <a:pt x="257" y="27"/>
                  </a:cubicBezTo>
                  <a:cubicBezTo>
                    <a:pt x="275" y="27"/>
                    <a:pt x="292" y="35"/>
                    <a:pt x="292" y="62"/>
                  </a:cubicBezTo>
                  <a:cubicBezTo>
                    <a:pt x="292" y="80"/>
                    <a:pt x="275" y="88"/>
                    <a:pt x="257" y="88"/>
                  </a:cubicBezTo>
                  <a:cubicBezTo>
                    <a:pt x="239" y="88"/>
                    <a:pt x="221" y="80"/>
                    <a:pt x="221" y="62"/>
                  </a:cubicBezTo>
                  <a:close/>
                  <a:moveTo>
                    <a:pt x="257" y="390"/>
                  </a:moveTo>
                  <a:lnTo>
                    <a:pt x="257" y="390"/>
                  </a:lnTo>
                  <a:cubicBezTo>
                    <a:pt x="239" y="390"/>
                    <a:pt x="221" y="372"/>
                    <a:pt x="221" y="354"/>
                  </a:cubicBezTo>
                  <a:cubicBezTo>
                    <a:pt x="221" y="337"/>
                    <a:pt x="239" y="319"/>
                    <a:pt x="257" y="319"/>
                  </a:cubicBezTo>
                  <a:cubicBezTo>
                    <a:pt x="275" y="319"/>
                    <a:pt x="292" y="337"/>
                    <a:pt x="292" y="354"/>
                  </a:cubicBezTo>
                  <a:cubicBezTo>
                    <a:pt x="292" y="372"/>
                    <a:pt x="275" y="390"/>
                    <a:pt x="257" y="39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14" name="Group 97">
            <a:extLst>
              <a:ext uri="{FF2B5EF4-FFF2-40B4-BE49-F238E27FC236}">
                <a16:creationId xmlns:a16="http://schemas.microsoft.com/office/drawing/2014/main" id="{C0C5F26D-17BF-0971-5734-9551BE1E7B25}"/>
              </a:ext>
            </a:extLst>
          </p:cNvPr>
          <p:cNvGrpSpPr/>
          <p:nvPr/>
        </p:nvGrpSpPr>
        <p:grpSpPr>
          <a:xfrm>
            <a:off x="5893341" y="3789975"/>
            <a:ext cx="764760" cy="764961"/>
            <a:chOff x="6377202" y="3940454"/>
            <a:chExt cx="764860" cy="765060"/>
          </a:xfrm>
        </p:grpSpPr>
        <p:sp>
          <p:nvSpPr>
            <p:cNvPr id="15" name="Oval 8">
              <a:extLst>
                <a:ext uri="{FF2B5EF4-FFF2-40B4-BE49-F238E27FC236}">
                  <a16:creationId xmlns:a16="http://schemas.microsoft.com/office/drawing/2014/main" id="{34A50033-5E30-B8DD-F6EB-C5D841251506}"/>
                </a:ext>
              </a:extLst>
            </p:cNvPr>
            <p:cNvSpPr/>
            <p:nvPr/>
          </p:nvSpPr>
          <p:spPr bwMode="auto">
            <a:xfrm>
              <a:off x="6377202" y="3940454"/>
              <a:ext cx="764860" cy="765060"/>
            </a:xfrm>
            <a:prstGeom prst="ellipse">
              <a:avLst/>
            </a:prstGeom>
            <a:solidFill>
              <a:srgbClr val="438275"/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>
                <a:sym typeface="+mn-lt"/>
              </a:endParaRPr>
            </a:p>
          </p:txBody>
        </p:sp>
        <p:sp>
          <p:nvSpPr>
            <p:cNvPr id="16" name="Freeform: Shape 16" descr="D:\51PPT模板网\51pptmoban.com\图片.jpg">
              <a:extLst>
                <a:ext uri="{FF2B5EF4-FFF2-40B4-BE49-F238E27FC236}">
                  <a16:creationId xmlns:a16="http://schemas.microsoft.com/office/drawing/2014/main" id="{4597080A-9278-A955-824C-4E2BF24B81A1}"/>
                </a:ext>
              </a:extLst>
            </p:cNvPr>
            <p:cNvSpPr/>
            <p:nvPr/>
          </p:nvSpPr>
          <p:spPr bwMode="auto">
            <a:xfrm>
              <a:off x="6580378" y="4152265"/>
              <a:ext cx="358509" cy="341439"/>
            </a:xfrm>
            <a:custGeom>
              <a:avLst/>
              <a:gdLst>
                <a:gd name="T0" fmla="*/ 363 w 461"/>
                <a:gd name="T1" fmla="*/ 336 h 443"/>
                <a:gd name="T2" fmla="*/ 363 w 461"/>
                <a:gd name="T3" fmla="*/ 336 h 443"/>
                <a:gd name="T4" fmla="*/ 284 w 461"/>
                <a:gd name="T5" fmla="*/ 248 h 443"/>
                <a:gd name="T6" fmla="*/ 310 w 461"/>
                <a:gd name="T7" fmla="*/ 195 h 443"/>
                <a:gd name="T8" fmla="*/ 328 w 461"/>
                <a:gd name="T9" fmla="*/ 151 h 443"/>
                <a:gd name="T10" fmla="*/ 319 w 461"/>
                <a:gd name="T11" fmla="*/ 132 h 443"/>
                <a:gd name="T12" fmla="*/ 328 w 461"/>
                <a:gd name="T13" fmla="*/ 88 h 443"/>
                <a:gd name="T14" fmla="*/ 230 w 461"/>
                <a:gd name="T15" fmla="*/ 0 h 443"/>
                <a:gd name="T16" fmla="*/ 132 w 461"/>
                <a:gd name="T17" fmla="*/ 88 h 443"/>
                <a:gd name="T18" fmla="*/ 141 w 461"/>
                <a:gd name="T19" fmla="*/ 132 h 443"/>
                <a:gd name="T20" fmla="*/ 132 w 461"/>
                <a:gd name="T21" fmla="*/ 151 h 443"/>
                <a:gd name="T22" fmla="*/ 150 w 461"/>
                <a:gd name="T23" fmla="*/ 195 h 443"/>
                <a:gd name="T24" fmla="*/ 177 w 461"/>
                <a:gd name="T25" fmla="*/ 248 h 443"/>
                <a:gd name="T26" fmla="*/ 97 w 461"/>
                <a:gd name="T27" fmla="*/ 336 h 443"/>
                <a:gd name="T28" fmla="*/ 0 w 461"/>
                <a:gd name="T29" fmla="*/ 398 h 443"/>
                <a:gd name="T30" fmla="*/ 0 w 461"/>
                <a:gd name="T31" fmla="*/ 442 h 443"/>
                <a:gd name="T32" fmla="*/ 230 w 461"/>
                <a:gd name="T33" fmla="*/ 442 h 443"/>
                <a:gd name="T34" fmla="*/ 460 w 461"/>
                <a:gd name="T35" fmla="*/ 442 h 443"/>
                <a:gd name="T36" fmla="*/ 460 w 461"/>
                <a:gd name="T37" fmla="*/ 398 h 443"/>
                <a:gd name="T38" fmla="*/ 363 w 461"/>
                <a:gd name="T39" fmla="*/ 336 h 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61" h="443">
                  <a:moveTo>
                    <a:pt x="363" y="336"/>
                  </a:moveTo>
                  <a:lnTo>
                    <a:pt x="363" y="336"/>
                  </a:lnTo>
                  <a:cubicBezTo>
                    <a:pt x="301" y="310"/>
                    <a:pt x="284" y="292"/>
                    <a:pt x="284" y="248"/>
                  </a:cubicBezTo>
                  <a:cubicBezTo>
                    <a:pt x="284" y="230"/>
                    <a:pt x="301" y="239"/>
                    <a:pt x="310" y="195"/>
                  </a:cubicBezTo>
                  <a:cubicBezTo>
                    <a:pt x="310" y="176"/>
                    <a:pt x="328" y="195"/>
                    <a:pt x="328" y="151"/>
                  </a:cubicBezTo>
                  <a:cubicBezTo>
                    <a:pt x="328" y="132"/>
                    <a:pt x="319" y="132"/>
                    <a:pt x="319" y="132"/>
                  </a:cubicBezTo>
                  <a:cubicBezTo>
                    <a:pt x="319" y="132"/>
                    <a:pt x="328" y="106"/>
                    <a:pt x="328" y="88"/>
                  </a:cubicBezTo>
                  <a:cubicBezTo>
                    <a:pt x="328" y="61"/>
                    <a:pt x="319" y="0"/>
                    <a:pt x="230" y="0"/>
                  </a:cubicBezTo>
                  <a:cubicBezTo>
                    <a:pt x="141" y="0"/>
                    <a:pt x="132" y="61"/>
                    <a:pt x="132" y="88"/>
                  </a:cubicBezTo>
                  <a:cubicBezTo>
                    <a:pt x="132" y="106"/>
                    <a:pt x="141" y="132"/>
                    <a:pt x="141" y="132"/>
                  </a:cubicBezTo>
                  <a:cubicBezTo>
                    <a:pt x="141" y="132"/>
                    <a:pt x="132" y="132"/>
                    <a:pt x="132" y="151"/>
                  </a:cubicBezTo>
                  <a:cubicBezTo>
                    <a:pt x="132" y="195"/>
                    <a:pt x="150" y="176"/>
                    <a:pt x="150" y="195"/>
                  </a:cubicBezTo>
                  <a:cubicBezTo>
                    <a:pt x="159" y="239"/>
                    <a:pt x="177" y="230"/>
                    <a:pt x="177" y="248"/>
                  </a:cubicBezTo>
                  <a:cubicBezTo>
                    <a:pt x="177" y="292"/>
                    <a:pt x="159" y="310"/>
                    <a:pt x="97" y="336"/>
                  </a:cubicBezTo>
                  <a:cubicBezTo>
                    <a:pt x="35" y="354"/>
                    <a:pt x="0" y="380"/>
                    <a:pt x="0" y="398"/>
                  </a:cubicBezTo>
                  <a:cubicBezTo>
                    <a:pt x="0" y="407"/>
                    <a:pt x="0" y="442"/>
                    <a:pt x="0" y="442"/>
                  </a:cubicBezTo>
                  <a:cubicBezTo>
                    <a:pt x="230" y="442"/>
                    <a:pt x="230" y="442"/>
                    <a:pt x="230" y="442"/>
                  </a:cubicBezTo>
                  <a:cubicBezTo>
                    <a:pt x="460" y="442"/>
                    <a:pt x="460" y="442"/>
                    <a:pt x="460" y="442"/>
                  </a:cubicBezTo>
                  <a:cubicBezTo>
                    <a:pt x="460" y="442"/>
                    <a:pt x="460" y="407"/>
                    <a:pt x="460" y="398"/>
                  </a:cubicBezTo>
                  <a:cubicBezTo>
                    <a:pt x="460" y="380"/>
                    <a:pt x="425" y="354"/>
                    <a:pt x="363" y="336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21" name="Group 95">
            <a:extLst>
              <a:ext uri="{FF2B5EF4-FFF2-40B4-BE49-F238E27FC236}">
                <a16:creationId xmlns:a16="http://schemas.microsoft.com/office/drawing/2014/main" id="{FBC5E013-4A51-AC52-74CD-FED133712DF2}"/>
              </a:ext>
            </a:extLst>
          </p:cNvPr>
          <p:cNvGrpSpPr/>
          <p:nvPr/>
        </p:nvGrpSpPr>
        <p:grpSpPr>
          <a:xfrm>
            <a:off x="5893341" y="1828008"/>
            <a:ext cx="764760" cy="764960"/>
            <a:chOff x="6373382" y="2169288"/>
            <a:chExt cx="764860" cy="765060"/>
          </a:xfrm>
        </p:grpSpPr>
        <p:sp>
          <p:nvSpPr>
            <p:cNvPr id="22" name="Oval 3">
              <a:extLst>
                <a:ext uri="{FF2B5EF4-FFF2-40B4-BE49-F238E27FC236}">
                  <a16:creationId xmlns:a16="http://schemas.microsoft.com/office/drawing/2014/main" id="{68492383-9F64-BB45-0B8D-2C4F4248BC3E}"/>
                </a:ext>
              </a:extLst>
            </p:cNvPr>
            <p:cNvSpPr/>
            <p:nvPr/>
          </p:nvSpPr>
          <p:spPr bwMode="auto">
            <a:xfrm>
              <a:off x="6373382" y="2169288"/>
              <a:ext cx="764860" cy="765060"/>
            </a:xfrm>
            <a:prstGeom prst="ellipse">
              <a:avLst/>
            </a:prstGeom>
            <a:solidFill>
              <a:srgbClr val="438275"/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>
                <a:sym typeface="+mn-lt"/>
              </a:endParaRPr>
            </a:p>
          </p:txBody>
        </p:sp>
        <p:sp>
          <p:nvSpPr>
            <p:cNvPr id="23" name="Freeform: Shape 17" descr="D:\51PPT模板网\51pptmoban.com\图片.jpg">
              <a:extLst>
                <a:ext uri="{FF2B5EF4-FFF2-40B4-BE49-F238E27FC236}">
                  <a16:creationId xmlns:a16="http://schemas.microsoft.com/office/drawing/2014/main" id="{EC67E422-C78F-2941-44E3-0402DA14717B}"/>
                </a:ext>
              </a:extLst>
            </p:cNvPr>
            <p:cNvSpPr/>
            <p:nvPr/>
          </p:nvSpPr>
          <p:spPr bwMode="auto">
            <a:xfrm>
              <a:off x="6548708" y="2385035"/>
              <a:ext cx="414209" cy="333566"/>
            </a:xfrm>
            <a:custGeom>
              <a:avLst/>
              <a:gdLst>
                <a:gd name="T0" fmla="*/ 169 w 497"/>
                <a:gd name="T1" fmla="*/ 196 h 400"/>
                <a:gd name="T2" fmla="*/ 169 w 497"/>
                <a:gd name="T3" fmla="*/ 196 h 400"/>
                <a:gd name="T4" fmla="*/ 248 w 497"/>
                <a:gd name="T5" fmla="*/ 275 h 400"/>
                <a:gd name="T6" fmla="*/ 328 w 497"/>
                <a:gd name="T7" fmla="*/ 196 h 400"/>
                <a:gd name="T8" fmla="*/ 248 w 497"/>
                <a:gd name="T9" fmla="*/ 116 h 400"/>
                <a:gd name="T10" fmla="*/ 169 w 497"/>
                <a:gd name="T11" fmla="*/ 196 h 400"/>
                <a:gd name="T12" fmla="*/ 116 w 497"/>
                <a:gd name="T13" fmla="*/ 169 h 400"/>
                <a:gd name="T14" fmla="*/ 116 w 497"/>
                <a:gd name="T15" fmla="*/ 169 h 400"/>
                <a:gd name="T16" fmla="*/ 248 w 497"/>
                <a:gd name="T17" fmla="*/ 63 h 400"/>
                <a:gd name="T18" fmla="*/ 345 w 497"/>
                <a:gd name="T19" fmla="*/ 98 h 400"/>
                <a:gd name="T20" fmla="*/ 390 w 497"/>
                <a:gd name="T21" fmla="*/ 98 h 400"/>
                <a:gd name="T22" fmla="*/ 390 w 497"/>
                <a:gd name="T23" fmla="*/ 54 h 400"/>
                <a:gd name="T24" fmla="*/ 248 w 497"/>
                <a:gd name="T25" fmla="*/ 0 h 400"/>
                <a:gd name="T26" fmla="*/ 62 w 497"/>
                <a:gd name="T27" fmla="*/ 143 h 400"/>
                <a:gd name="T28" fmla="*/ 0 w 497"/>
                <a:gd name="T29" fmla="*/ 143 h 400"/>
                <a:gd name="T30" fmla="*/ 0 w 497"/>
                <a:gd name="T31" fmla="*/ 196 h 400"/>
                <a:gd name="T32" fmla="*/ 80 w 497"/>
                <a:gd name="T33" fmla="*/ 196 h 400"/>
                <a:gd name="T34" fmla="*/ 116 w 497"/>
                <a:gd name="T35" fmla="*/ 169 h 400"/>
                <a:gd name="T36" fmla="*/ 416 w 497"/>
                <a:gd name="T37" fmla="*/ 196 h 400"/>
                <a:gd name="T38" fmla="*/ 416 w 497"/>
                <a:gd name="T39" fmla="*/ 196 h 400"/>
                <a:gd name="T40" fmla="*/ 381 w 497"/>
                <a:gd name="T41" fmla="*/ 231 h 400"/>
                <a:gd name="T42" fmla="*/ 248 w 497"/>
                <a:gd name="T43" fmla="*/ 337 h 400"/>
                <a:gd name="T44" fmla="*/ 151 w 497"/>
                <a:gd name="T45" fmla="*/ 293 h 400"/>
                <a:gd name="T46" fmla="*/ 107 w 497"/>
                <a:gd name="T47" fmla="*/ 293 h 400"/>
                <a:gd name="T48" fmla="*/ 107 w 497"/>
                <a:gd name="T49" fmla="*/ 337 h 400"/>
                <a:gd name="T50" fmla="*/ 248 w 497"/>
                <a:gd name="T51" fmla="*/ 399 h 400"/>
                <a:gd name="T52" fmla="*/ 435 w 497"/>
                <a:gd name="T53" fmla="*/ 257 h 400"/>
                <a:gd name="T54" fmla="*/ 496 w 497"/>
                <a:gd name="T55" fmla="*/ 257 h 400"/>
                <a:gd name="T56" fmla="*/ 496 w 497"/>
                <a:gd name="T57" fmla="*/ 196 h 400"/>
                <a:gd name="T58" fmla="*/ 416 w 497"/>
                <a:gd name="T59" fmla="*/ 196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97" h="400">
                  <a:moveTo>
                    <a:pt x="169" y="196"/>
                  </a:moveTo>
                  <a:lnTo>
                    <a:pt x="169" y="196"/>
                  </a:lnTo>
                  <a:cubicBezTo>
                    <a:pt x="169" y="240"/>
                    <a:pt x="204" y="275"/>
                    <a:pt x="248" y="275"/>
                  </a:cubicBezTo>
                  <a:cubicBezTo>
                    <a:pt x="292" y="275"/>
                    <a:pt x="328" y="240"/>
                    <a:pt x="328" y="196"/>
                  </a:cubicBezTo>
                  <a:cubicBezTo>
                    <a:pt x="328" y="151"/>
                    <a:pt x="292" y="116"/>
                    <a:pt x="248" y="116"/>
                  </a:cubicBezTo>
                  <a:cubicBezTo>
                    <a:pt x="204" y="116"/>
                    <a:pt x="169" y="151"/>
                    <a:pt x="169" y="196"/>
                  </a:cubicBezTo>
                  <a:close/>
                  <a:moveTo>
                    <a:pt x="116" y="169"/>
                  </a:moveTo>
                  <a:lnTo>
                    <a:pt x="116" y="169"/>
                  </a:lnTo>
                  <a:cubicBezTo>
                    <a:pt x="124" y="107"/>
                    <a:pt x="186" y="63"/>
                    <a:pt x="248" y="63"/>
                  </a:cubicBezTo>
                  <a:cubicBezTo>
                    <a:pt x="284" y="63"/>
                    <a:pt x="319" y="71"/>
                    <a:pt x="345" y="98"/>
                  </a:cubicBezTo>
                  <a:cubicBezTo>
                    <a:pt x="354" y="107"/>
                    <a:pt x="381" y="107"/>
                    <a:pt x="390" y="98"/>
                  </a:cubicBezTo>
                  <a:cubicBezTo>
                    <a:pt x="399" y="89"/>
                    <a:pt x="399" y="71"/>
                    <a:pt x="390" y="54"/>
                  </a:cubicBezTo>
                  <a:cubicBezTo>
                    <a:pt x="354" y="18"/>
                    <a:pt x="301" y="0"/>
                    <a:pt x="248" y="0"/>
                  </a:cubicBezTo>
                  <a:cubicBezTo>
                    <a:pt x="160" y="0"/>
                    <a:pt x="80" y="54"/>
                    <a:pt x="62" y="143"/>
                  </a:cubicBezTo>
                  <a:cubicBezTo>
                    <a:pt x="0" y="143"/>
                    <a:pt x="0" y="143"/>
                    <a:pt x="0" y="143"/>
                  </a:cubicBezTo>
                  <a:cubicBezTo>
                    <a:pt x="0" y="196"/>
                    <a:pt x="0" y="196"/>
                    <a:pt x="0" y="196"/>
                  </a:cubicBezTo>
                  <a:cubicBezTo>
                    <a:pt x="80" y="196"/>
                    <a:pt x="80" y="196"/>
                    <a:pt x="80" y="196"/>
                  </a:cubicBezTo>
                  <a:cubicBezTo>
                    <a:pt x="107" y="196"/>
                    <a:pt x="107" y="178"/>
                    <a:pt x="116" y="169"/>
                  </a:cubicBezTo>
                  <a:close/>
                  <a:moveTo>
                    <a:pt x="416" y="196"/>
                  </a:moveTo>
                  <a:lnTo>
                    <a:pt x="416" y="196"/>
                  </a:lnTo>
                  <a:cubicBezTo>
                    <a:pt x="390" y="196"/>
                    <a:pt x="390" y="222"/>
                    <a:pt x="381" y="231"/>
                  </a:cubicBezTo>
                  <a:cubicBezTo>
                    <a:pt x="372" y="293"/>
                    <a:pt x="319" y="337"/>
                    <a:pt x="248" y="337"/>
                  </a:cubicBezTo>
                  <a:cubicBezTo>
                    <a:pt x="213" y="337"/>
                    <a:pt x="177" y="319"/>
                    <a:pt x="151" y="293"/>
                  </a:cubicBezTo>
                  <a:cubicBezTo>
                    <a:pt x="142" y="284"/>
                    <a:pt x="116" y="284"/>
                    <a:pt x="107" y="293"/>
                  </a:cubicBezTo>
                  <a:cubicBezTo>
                    <a:pt x="97" y="310"/>
                    <a:pt x="97" y="328"/>
                    <a:pt x="107" y="337"/>
                  </a:cubicBezTo>
                  <a:cubicBezTo>
                    <a:pt x="142" y="373"/>
                    <a:pt x="195" y="399"/>
                    <a:pt x="248" y="399"/>
                  </a:cubicBezTo>
                  <a:cubicBezTo>
                    <a:pt x="337" y="399"/>
                    <a:pt x="416" y="337"/>
                    <a:pt x="435" y="257"/>
                  </a:cubicBezTo>
                  <a:cubicBezTo>
                    <a:pt x="496" y="257"/>
                    <a:pt x="496" y="257"/>
                    <a:pt x="496" y="257"/>
                  </a:cubicBezTo>
                  <a:cubicBezTo>
                    <a:pt x="496" y="196"/>
                    <a:pt x="496" y="196"/>
                    <a:pt x="496" y="196"/>
                  </a:cubicBezTo>
                  <a:lnTo>
                    <a:pt x="416" y="19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28" name="Group 96">
            <a:extLst>
              <a:ext uri="{FF2B5EF4-FFF2-40B4-BE49-F238E27FC236}">
                <a16:creationId xmlns:a16="http://schemas.microsoft.com/office/drawing/2014/main" id="{3AD09756-FEB7-F25B-0A0F-0B380721334F}"/>
              </a:ext>
            </a:extLst>
          </p:cNvPr>
          <p:cNvGrpSpPr/>
          <p:nvPr/>
        </p:nvGrpSpPr>
        <p:grpSpPr>
          <a:xfrm>
            <a:off x="5893341" y="2798035"/>
            <a:ext cx="764760" cy="764960"/>
            <a:chOff x="6377202" y="3049115"/>
            <a:chExt cx="764860" cy="765060"/>
          </a:xfrm>
        </p:grpSpPr>
        <p:sp>
          <p:nvSpPr>
            <p:cNvPr id="29" name="Oval 7">
              <a:extLst>
                <a:ext uri="{FF2B5EF4-FFF2-40B4-BE49-F238E27FC236}">
                  <a16:creationId xmlns:a16="http://schemas.microsoft.com/office/drawing/2014/main" id="{4B0AA730-3059-D195-11BA-76EAEDF877C6}"/>
                </a:ext>
              </a:extLst>
            </p:cNvPr>
            <p:cNvSpPr/>
            <p:nvPr/>
          </p:nvSpPr>
          <p:spPr bwMode="auto">
            <a:xfrm>
              <a:off x="6377202" y="3049115"/>
              <a:ext cx="764860" cy="765060"/>
            </a:xfrm>
            <a:prstGeom prst="ellipse">
              <a:avLst/>
            </a:prstGeom>
            <a:solidFill>
              <a:srgbClr val="27534B"/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>
                <a:sym typeface="+mn-lt"/>
              </a:endParaRPr>
            </a:p>
          </p:txBody>
        </p:sp>
        <p:sp>
          <p:nvSpPr>
            <p:cNvPr id="30" name="Freeform: Shape 18">
              <a:extLst>
                <a:ext uri="{FF2B5EF4-FFF2-40B4-BE49-F238E27FC236}">
                  <a16:creationId xmlns:a16="http://schemas.microsoft.com/office/drawing/2014/main" id="{676239AD-1E74-6681-125E-82EB419FA184}"/>
                </a:ext>
              </a:extLst>
            </p:cNvPr>
            <p:cNvSpPr/>
            <p:nvPr/>
          </p:nvSpPr>
          <p:spPr bwMode="auto">
            <a:xfrm>
              <a:off x="6593915" y="3298192"/>
              <a:ext cx="331434" cy="266907"/>
            </a:xfrm>
            <a:custGeom>
              <a:avLst/>
              <a:gdLst>
                <a:gd name="T0" fmla="*/ 443 w 497"/>
                <a:gd name="T1" fmla="*/ 0 h 400"/>
                <a:gd name="T2" fmla="*/ 443 w 497"/>
                <a:gd name="T3" fmla="*/ 0 h 400"/>
                <a:gd name="T4" fmla="*/ 53 w 497"/>
                <a:gd name="T5" fmla="*/ 0 h 400"/>
                <a:gd name="T6" fmla="*/ 0 w 497"/>
                <a:gd name="T7" fmla="*/ 44 h 400"/>
                <a:gd name="T8" fmla="*/ 0 w 497"/>
                <a:gd name="T9" fmla="*/ 346 h 400"/>
                <a:gd name="T10" fmla="*/ 53 w 497"/>
                <a:gd name="T11" fmla="*/ 399 h 400"/>
                <a:gd name="T12" fmla="*/ 443 w 497"/>
                <a:gd name="T13" fmla="*/ 399 h 400"/>
                <a:gd name="T14" fmla="*/ 496 w 497"/>
                <a:gd name="T15" fmla="*/ 346 h 400"/>
                <a:gd name="T16" fmla="*/ 496 w 497"/>
                <a:gd name="T17" fmla="*/ 44 h 400"/>
                <a:gd name="T18" fmla="*/ 443 w 497"/>
                <a:gd name="T19" fmla="*/ 0 h 400"/>
                <a:gd name="T20" fmla="*/ 443 w 497"/>
                <a:gd name="T21" fmla="*/ 346 h 400"/>
                <a:gd name="T22" fmla="*/ 443 w 497"/>
                <a:gd name="T23" fmla="*/ 346 h 400"/>
                <a:gd name="T24" fmla="*/ 53 w 497"/>
                <a:gd name="T25" fmla="*/ 346 h 400"/>
                <a:gd name="T26" fmla="*/ 53 w 497"/>
                <a:gd name="T27" fmla="*/ 44 h 400"/>
                <a:gd name="T28" fmla="*/ 443 w 497"/>
                <a:gd name="T29" fmla="*/ 44 h 400"/>
                <a:gd name="T30" fmla="*/ 443 w 497"/>
                <a:gd name="T31" fmla="*/ 346 h 400"/>
                <a:gd name="T32" fmla="*/ 222 w 497"/>
                <a:gd name="T33" fmla="*/ 249 h 400"/>
                <a:gd name="T34" fmla="*/ 222 w 497"/>
                <a:gd name="T35" fmla="*/ 249 h 400"/>
                <a:gd name="T36" fmla="*/ 97 w 497"/>
                <a:gd name="T37" fmla="*/ 249 h 400"/>
                <a:gd name="T38" fmla="*/ 97 w 497"/>
                <a:gd name="T39" fmla="*/ 293 h 400"/>
                <a:gd name="T40" fmla="*/ 222 w 497"/>
                <a:gd name="T41" fmla="*/ 293 h 400"/>
                <a:gd name="T42" fmla="*/ 222 w 497"/>
                <a:gd name="T43" fmla="*/ 249 h 400"/>
                <a:gd name="T44" fmla="*/ 222 w 497"/>
                <a:gd name="T45" fmla="*/ 178 h 400"/>
                <a:gd name="T46" fmla="*/ 222 w 497"/>
                <a:gd name="T47" fmla="*/ 178 h 400"/>
                <a:gd name="T48" fmla="*/ 97 w 497"/>
                <a:gd name="T49" fmla="*/ 178 h 400"/>
                <a:gd name="T50" fmla="*/ 97 w 497"/>
                <a:gd name="T51" fmla="*/ 222 h 400"/>
                <a:gd name="T52" fmla="*/ 222 w 497"/>
                <a:gd name="T53" fmla="*/ 222 h 400"/>
                <a:gd name="T54" fmla="*/ 222 w 497"/>
                <a:gd name="T55" fmla="*/ 178 h 400"/>
                <a:gd name="T56" fmla="*/ 222 w 497"/>
                <a:gd name="T57" fmla="*/ 98 h 400"/>
                <a:gd name="T58" fmla="*/ 222 w 497"/>
                <a:gd name="T59" fmla="*/ 98 h 400"/>
                <a:gd name="T60" fmla="*/ 97 w 497"/>
                <a:gd name="T61" fmla="*/ 98 h 400"/>
                <a:gd name="T62" fmla="*/ 97 w 497"/>
                <a:gd name="T63" fmla="*/ 143 h 400"/>
                <a:gd name="T64" fmla="*/ 222 w 497"/>
                <a:gd name="T65" fmla="*/ 143 h 400"/>
                <a:gd name="T66" fmla="*/ 222 w 497"/>
                <a:gd name="T67" fmla="*/ 98 h 400"/>
                <a:gd name="T68" fmla="*/ 389 w 497"/>
                <a:gd name="T69" fmla="*/ 257 h 400"/>
                <a:gd name="T70" fmla="*/ 389 w 497"/>
                <a:gd name="T71" fmla="*/ 257 h 400"/>
                <a:gd name="T72" fmla="*/ 354 w 497"/>
                <a:gd name="T73" fmla="*/ 231 h 400"/>
                <a:gd name="T74" fmla="*/ 381 w 497"/>
                <a:gd name="T75" fmla="*/ 151 h 400"/>
                <a:gd name="T76" fmla="*/ 336 w 497"/>
                <a:gd name="T77" fmla="*/ 98 h 400"/>
                <a:gd name="T78" fmla="*/ 292 w 497"/>
                <a:gd name="T79" fmla="*/ 151 h 400"/>
                <a:gd name="T80" fmla="*/ 319 w 497"/>
                <a:gd name="T81" fmla="*/ 231 h 400"/>
                <a:gd name="T82" fmla="*/ 275 w 497"/>
                <a:gd name="T83" fmla="*/ 257 h 400"/>
                <a:gd name="T84" fmla="*/ 275 w 497"/>
                <a:gd name="T85" fmla="*/ 293 h 400"/>
                <a:gd name="T86" fmla="*/ 398 w 497"/>
                <a:gd name="T87" fmla="*/ 293 h 400"/>
                <a:gd name="T88" fmla="*/ 389 w 497"/>
                <a:gd name="T89" fmla="*/ 257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97" h="400">
                  <a:moveTo>
                    <a:pt x="443" y="0"/>
                  </a:moveTo>
                  <a:lnTo>
                    <a:pt x="443" y="0"/>
                  </a:lnTo>
                  <a:cubicBezTo>
                    <a:pt x="53" y="0"/>
                    <a:pt x="53" y="0"/>
                    <a:pt x="53" y="0"/>
                  </a:cubicBezTo>
                  <a:cubicBezTo>
                    <a:pt x="17" y="0"/>
                    <a:pt x="0" y="18"/>
                    <a:pt x="0" y="44"/>
                  </a:cubicBezTo>
                  <a:cubicBezTo>
                    <a:pt x="0" y="346"/>
                    <a:pt x="0" y="346"/>
                    <a:pt x="0" y="346"/>
                  </a:cubicBezTo>
                  <a:cubicBezTo>
                    <a:pt x="0" y="373"/>
                    <a:pt x="17" y="399"/>
                    <a:pt x="53" y="399"/>
                  </a:cubicBezTo>
                  <a:cubicBezTo>
                    <a:pt x="443" y="399"/>
                    <a:pt x="443" y="399"/>
                    <a:pt x="443" y="399"/>
                  </a:cubicBezTo>
                  <a:cubicBezTo>
                    <a:pt x="470" y="399"/>
                    <a:pt x="496" y="373"/>
                    <a:pt x="496" y="346"/>
                  </a:cubicBezTo>
                  <a:cubicBezTo>
                    <a:pt x="496" y="44"/>
                    <a:pt x="496" y="44"/>
                    <a:pt x="496" y="44"/>
                  </a:cubicBezTo>
                  <a:cubicBezTo>
                    <a:pt x="496" y="18"/>
                    <a:pt x="470" y="0"/>
                    <a:pt x="443" y="0"/>
                  </a:cubicBezTo>
                  <a:close/>
                  <a:moveTo>
                    <a:pt x="443" y="346"/>
                  </a:moveTo>
                  <a:lnTo>
                    <a:pt x="443" y="346"/>
                  </a:lnTo>
                  <a:cubicBezTo>
                    <a:pt x="53" y="346"/>
                    <a:pt x="53" y="346"/>
                    <a:pt x="53" y="346"/>
                  </a:cubicBezTo>
                  <a:cubicBezTo>
                    <a:pt x="53" y="44"/>
                    <a:pt x="53" y="44"/>
                    <a:pt x="53" y="44"/>
                  </a:cubicBezTo>
                  <a:cubicBezTo>
                    <a:pt x="443" y="44"/>
                    <a:pt x="443" y="44"/>
                    <a:pt x="443" y="44"/>
                  </a:cubicBezTo>
                  <a:lnTo>
                    <a:pt x="443" y="346"/>
                  </a:lnTo>
                  <a:close/>
                  <a:moveTo>
                    <a:pt x="222" y="249"/>
                  </a:moveTo>
                  <a:lnTo>
                    <a:pt x="222" y="249"/>
                  </a:lnTo>
                  <a:cubicBezTo>
                    <a:pt x="97" y="249"/>
                    <a:pt x="97" y="249"/>
                    <a:pt x="97" y="249"/>
                  </a:cubicBezTo>
                  <a:cubicBezTo>
                    <a:pt x="97" y="293"/>
                    <a:pt x="97" y="293"/>
                    <a:pt x="97" y="293"/>
                  </a:cubicBezTo>
                  <a:cubicBezTo>
                    <a:pt x="222" y="293"/>
                    <a:pt x="222" y="293"/>
                    <a:pt x="222" y="293"/>
                  </a:cubicBezTo>
                  <a:lnTo>
                    <a:pt x="222" y="249"/>
                  </a:lnTo>
                  <a:close/>
                  <a:moveTo>
                    <a:pt x="222" y="178"/>
                  </a:moveTo>
                  <a:lnTo>
                    <a:pt x="222" y="178"/>
                  </a:lnTo>
                  <a:cubicBezTo>
                    <a:pt x="97" y="178"/>
                    <a:pt x="97" y="178"/>
                    <a:pt x="97" y="178"/>
                  </a:cubicBezTo>
                  <a:cubicBezTo>
                    <a:pt x="97" y="222"/>
                    <a:pt x="97" y="222"/>
                    <a:pt x="97" y="222"/>
                  </a:cubicBezTo>
                  <a:cubicBezTo>
                    <a:pt x="222" y="222"/>
                    <a:pt x="222" y="222"/>
                    <a:pt x="222" y="222"/>
                  </a:cubicBezTo>
                  <a:lnTo>
                    <a:pt x="222" y="178"/>
                  </a:lnTo>
                  <a:close/>
                  <a:moveTo>
                    <a:pt x="222" y="98"/>
                  </a:moveTo>
                  <a:lnTo>
                    <a:pt x="222" y="98"/>
                  </a:lnTo>
                  <a:cubicBezTo>
                    <a:pt x="97" y="98"/>
                    <a:pt x="97" y="98"/>
                    <a:pt x="97" y="98"/>
                  </a:cubicBezTo>
                  <a:cubicBezTo>
                    <a:pt x="97" y="143"/>
                    <a:pt x="97" y="143"/>
                    <a:pt x="97" y="143"/>
                  </a:cubicBezTo>
                  <a:cubicBezTo>
                    <a:pt x="222" y="143"/>
                    <a:pt x="222" y="143"/>
                    <a:pt x="222" y="143"/>
                  </a:cubicBezTo>
                  <a:lnTo>
                    <a:pt x="222" y="98"/>
                  </a:lnTo>
                  <a:close/>
                  <a:moveTo>
                    <a:pt x="389" y="257"/>
                  </a:moveTo>
                  <a:lnTo>
                    <a:pt x="389" y="257"/>
                  </a:lnTo>
                  <a:cubicBezTo>
                    <a:pt x="389" y="257"/>
                    <a:pt x="354" y="249"/>
                    <a:pt x="354" y="231"/>
                  </a:cubicBezTo>
                  <a:cubicBezTo>
                    <a:pt x="354" y="204"/>
                    <a:pt x="381" y="196"/>
                    <a:pt x="381" y="151"/>
                  </a:cubicBezTo>
                  <a:cubicBezTo>
                    <a:pt x="381" y="125"/>
                    <a:pt x="372" y="98"/>
                    <a:pt x="336" y="98"/>
                  </a:cubicBezTo>
                  <a:cubicBezTo>
                    <a:pt x="301" y="98"/>
                    <a:pt x="292" y="125"/>
                    <a:pt x="292" y="151"/>
                  </a:cubicBezTo>
                  <a:cubicBezTo>
                    <a:pt x="292" y="196"/>
                    <a:pt x="319" y="204"/>
                    <a:pt x="319" y="231"/>
                  </a:cubicBezTo>
                  <a:cubicBezTo>
                    <a:pt x="319" y="249"/>
                    <a:pt x="275" y="257"/>
                    <a:pt x="275" y="257"/>
                  </a:cubicBezTo>
                  <a:lnTo>
                    <a:pt x="275" y="293"/>
                  </a:lnTo>
                  <a:cubicBezTo>
                    <a:pt x="398" y="293"/>
                    <a:pt x="398" y="293"/>
                    <a:pt x="398" y="293"/>
                  </a:cubicBezTo>
                  <a:cubicBezTo>
                    <a:pt x="398" y="293"/>
                    <a:pt x="398" y="257"/>
                    <a:pt x="389" y="25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11" name="图形 3" descr="D:\51PPT模板网\51pptmoban.com\图片.jpg">
            <a:extLst>
              <a:ext uri="{FF2B5EF4-FFF2-40B4-BE49-F238E27FC236}">
                <a16:creationId xmlns:a16="http://schemas.microsoft.com/office/drawing/2014/main" id="{3B803EF1-83E5-11E7-2D05-E37E43F8CD47}"/>
              </a:ext>
            </a:extLst>
          </p:cNvPr>
          <p:cNvGrpSpPr/>
          <p:nvPr/>
        </p:nvGrpSpPr>
        <p:grpSpPr>
          <a:xfrm>
            <a:off x="1098867" y="1722716"/>
            <a:ext cx="4207085" cy="3608744"/>
            <a:chOff x="1086167" y="2347556"/>
            <a:chExt cx="3643312" cy="3125152"/>
          </a:xfrm>
        </p:grpSpPr>
        <p:grpSp>
          <p:nvGrpSpPr>
            <p:cNvPr id="13" name="图形 3">
              <a:extLst>
                <a:ext uri="{FF2B5EF4-FFF2-40B4-BE49-F238E27FC236}">
                  <a16:creationId xmlns:a16="http://schemas.microsoft.com/office/drawing/2014/main" id="{9BF16F59-638C-7360-54A6-56BED295EF28}"/>
                </a:ext>
              </a:extLst>
            </p:cNvPr>
            <p:cNvGrpSpPr/>
            <p:nvPr/>
          </p:nvGrpSpPr>
          <p:grpSpPr>
            <a:xfrm>
              <a:off x="1844357" y="3448646"/>
              <a:ext cx="2459354" cy="1848802"/>
              <a:chOff x="1844357" y="3448646"/>
              <a:chExt cx="2459354" cy="1848802"/>
            </a:xfrm>
          </p:grpSpPr>
          <p:sp>
            <p:nvSpPr>
              <p:cNvPr id="17" name="任意多边形: 形状 16">
                <a:extLst>
                  <a:ext uri="{FF2B5EF4-FFF2-40B4-BE49-F238E27FC236}">
                    <a16:creationId xmlns:a16="http://schemas.microsoft.com/office/drawing/2014/main" id="{8A9392DA-F16E-96C0-6701-7CD59B6DB4AE}"/>
                  </a:ext>
                </a:extLst>
              </p:cNvPr>
              <p:cNvSpPr/>
              <p:nvPr/>
            </p:nvSpPr>
            <p:spPr>
              <a:xfrm>
                <a:off x="1844357" y="3448646"/>
                <a:ext cx="2459354" cy="1699259"/>
              </a:xfrm>
              <a:custGeom>
                <a:avLst/>
                <a:gdLst>
                  <a:gd name="connsiteX0" fmla="*/ 121920 w 2459354"/>
                  <a:gd name="connsiteY0" fmla="*/ 0 h 1699259"/>
                  <a:gd name="connsiteX1" fmla="*/ 2337435 w 2459354"/>
                  <a:gd name="connsiteY1" fmla="*/ 0 h 1699259"/>
                  <a:gd name="connsiteX2" fmla="*/ 2459355 w 2459354"/>
                  <a:gd name="connsiteY2" fmla="*/ 121920 h 1699259"/>
                  <a:gd name="connsiteX3" fmla="*/ 2459355 w 2459354"/>
                  <a:gd name="connsiteY3" fmla="*/ 1577340 h 1699259"/>
                  <a:gd name="connsiteX4" fmla="*/ 2337435 w 2459354"/>
                  <a:gd name="connsiteY4" fmla="*/ 1699260 h 1699259"/>
                  <a:gd name="connsiteX5" fmla="*/ 121920 w 2459354"/>
                  <a:gd name="connsiteY5" fmla="*/ 1699260 h 1699259"/>
                  <a:gd name="connsiteX6" fmla="*/ 0 w 2459354"/>
                  <a:gd name="connsiteY6" fmla="*/ 1577340 h 1699259"/>
                  <a:gd name="connsiteX7" fmla="*/ 0 w 2459354"/>
                  <a:gd name="connsiteY7" fmla="*/ 121920 h 1699259"/>
                  <a:gd name="connsiteX8" fmla="*/ 121920 w 2459354"/>
                  <a:gd name="connsiteY8" fmla="*/ 0 h 1699259"/>
                  <a:gd name="connsiteX9" fmla="*/ 121920 w 2459354"/>
                  <a:gd name="connsiteY9" fmla="*/ 0 h 16992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459354" h="1699259">
                    <a:moveTo>
                      <a:pt x="121920" y="0"/>
                    </a:moveTo>
                    <a:lnTo>
                      <a:pt x="2337435" y="0"/>
                    </a:lnTo>
                    <a:cubicBezTo>
                      <a:pt x="2404110" y="0"/>
                      <a:pt x="2459355" y="55245"/>
                      <a:pt x="2459355" y="121920"/>
                    </a:cubicBezTo>
                    <a:lnTo>
                      <a:pt x="2459355" y="1577340"/>
                    </a:lnTo>
                    <a:cubicBezTo>
                      <a:pt x="2459355" y="1644015"/>
                      <a:pt x="2404110" y="1699260"/>
                      <a:pt x="2337435" y="1699260"/>
                    </a:cubicBezTo>
                    <a:lnTo>
                      <a:pt x="121920" y="1699260"/>
                    </a:lnTo>
                    <a:cubicBezTo>
                      <a:pt x="55245" y="1699260"/>
                      <a:pt x="0" y="1644015"/>
                      <a:pt x="0" y="1577340"/>
                    </a:cubicBezTo>
                    <a:lnTo>
                      <a:pt x="0" y="121920"/>
                    </a:lnTo>
                    <a:cubicBezTo>
                      <a:pt x="0" y="55245"/>
                      <a:pt x="55245" y="0"/>
                      <a:pt x="121920" y="0"/>
                    </a:cubicBezTo>
                    <a:lnTo>
                      <a:pt x="121920" y="0"/>
                    </a:lnTo>
                    <a:close/>
                  </a:path>
                </a:pathLst>
              </a:custGeom>
              <a:solidFill>
                <a:srgbClr val="27534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288A0E9C-7981-890D-4E1E-5893B9D14A90}"/>
                  </a:ext>
                </a:extLst>
              </p:cNvPr>
              <p:cNvSpPr/>
              <p:nvPr/>
            </p:nvSpPr>
            <p:spPr>
              <a:xfrm>
                <a:off x="2748279" y="5227915"/>
                <a:ext cx="650557" cy="69532"/>
              </a:xfrm>
              <a:custGeom>
                <a:avLst/>
                <a:gdLst>
                  <a:gd name="connsiteX0" fmla="*/ 35242 w 650557"/>
                  <a:gd name="connsiteY0" fmla="*/ 0 h 69532"/>
                  <a:gd name="connsiteX1" fmla="*/ 615315 w 650557"/>
                  <a:gd name="connsiteY1" fmla="*/ 0 h 69532"/>
                  <a:gd name="connsiteX2" fmla="*/ 650558 w 650557"/>
                  <a:gd name="connsiteY2" fmla="*/ 35243 h 69532"/>
                  <a:gd name="connsiteX3" fmla="*/ 650558 w 650557"/>
                  <a:gd name="connsiteY3" fmla="*/ 35243 h 69532"/>
                  <a:gd name="connsiteX4" fmla="*/ 615315 w 650557"/>
                  <a:gd name="connsiteY4" fmla="*/ 69533 h 69532"/>
                  <a:gd name="connsiteX5" fmla="*/ 35242 w 650557"/>
                  <a:gd name="connsiteY5" fmla="*/ 69533 h 69532"/>
                  <a:gd name="connsiteX6" fmla="*/ 0 w 650557"/>
                  <a:gd name="connsiteY6" fmla="*/ 35243 h 69532"/>
                  <a:gd name="connsiteX7" fmla="*/ 0 w 650557"/>
                  <a:gd name="connsiteY7" fmla="*/ 35243 h 69532"/>
                  <a:gd name="connsiteX8" fmla="*/ 35242 w 650557"/>
                  <a:gd name="connsiteY8" fmla="*/ 0 h 69532"/>
                  <a:gd name="connsiteX9" fmla="*/ 35242 w 650557"/>
                  <a:gd name="connsiteY9" fmla="*/ 0 h 695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50557" h="69532">
                    <a:moveTo>
                      <a:pt x="35242" y="0"/>
                    </a:moveTo>
                    <a:lnTo>
                      <a:pt x="615315" y="0"/>
                    </a:lnTo>
                    <a:cubicBezTo>
                      <a:pt x="634365" y="0"/>
                      <a:pt x="650558" y="16193"/>
                      <a:pt x="650558" y="35243"/>
                    </a:cubicBezTo>
                    <a:lnTo>
                      <a:pt x="650558" y="35243"/>
                    </a:lnTo>
                    <a:cubicBezTo>
                      <a:pt x="650558" y="54293"/>
                      <a:pt x="634365" y="69533"/>
                      <a:pt x="615315" y="69533"/>
                    </a:cubicBezTo>
                    <a:lnTo>
                      <a:pt x="35242" y="69533"/>
                    </a:lnTo>
                    <a:cubicBezTo>
                      <a:pt x="16192" y="69533"/>
                      <a:pt x="0" y="54293"/>
                      <a:pt x="0" y="35243"/>
                    </a:cubicBezTo>
                    <a:lnTo>
                      <a:pt x="0" y="35243"/>
                    </a:lnTo>
                    <a:cubicBezTo>
                      <a:pt x="953" y="16193"/>
                      <a:pt x="16192" y="0"/>
                      <a:pt x="35242" y="0"/>
                    </a:cubicBezTo>
                    <a:lnTo>
                      <a:pt x="35242" y="0"/>
                    </a:lnTo>
                    <a:close/>
                  </a:path>
                </a:pathLst>
              </a:custGeom>
              <a:solidFill>
                <a:srgbClr val="05755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" name="任意多边形: 形状 18">
                <a:extLst>
                  <a:ext uri="{FF2B5EF4-FFF2-40B4-BE49-F238E27FC236}">
                    <a16:creationId xmlns:a16="http://schemas.microsoft.com/office/drawing/2014/main" id="{6184AB47-1B35-9D6E-4444-E9227CA5DE2A}"/>
                  </a:ext>
                </a:extLst>
              </p:cNvPr>
              <p:cNvSpPr/>
              <p:nvPr/>
            </p:nvSpPr>
            <p:spPr>
              <a:xfrm>
                <a:off x="3032125" y="5125998"/>
                <a:ext cx="82867" cy="138112"/>
              </a:xfrm>
              <a:custGeom>
                <a:avLst/>
                <a:gdLst>
                  <a:gd name="connsiteX0" fmla="*/ 41910 w 82867"/>
                  <a:gd name="connsiteY0" fmla="*/ 0 h 138112"/>
                  <a:gd name="connsiteX1" fmla="*/ 41910 w 82867"/>
                  <a:gd name="connsiteY1" fmla="*/ 0 h 138112"/>
                  <a:gd name="connsiteX2" fmla="*/ 82868 w 82867"/>
                  <a:gd name="connsiteY2" fmla="*/ 40957 h 138112"/>
                  <a:gd name="connsiteX3" fmla="*/ 82868 w 82867"/>
                  <a:gd name="connsiteY3" fmla="*/ 97155 h 138112"/>
                  <a:gd name="connsiteX4" fmla="*/ 41910 w 82867"/>
                  <a:gd name="connsiteY4" fmla="*/ 138113 h 138112"/>
                  <a:gd name="connsiteX5" fmla="*/ 41910 w 82867"/>
                  <a:gd name="connsiteY5" fmla="*/ 138113 h 138112"/>
                  <a:gd name="connsiteX6" fmla="*/ 0 w 82867"/>
                  <a:gd name="connsiteY6" fmla="*/ 97155 h 138112"/>
                  <a:gd name="connsiteX7" fmla="*/ 0 w 82867"/>
                  <a:gd name="connsiteY7" fmla="*/ 40957 h 138112"/>
                  <a:gd name="connsiteX8" fmla="*/ 41910 w 82867"/>
                  <a:gd name="connsiteY8" fmla="*/ 0 h 138112"/>
                  <a:gd name="connsiteX9" fmla="*/ 41910 w 82867"/>
                  <a:gd name="connsiteY9" fmla="*/ 0 h 1381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82867" h="138112">
                    <a:moveTo>
                      <a:pt x="41910" y="0"/>
                    </a:moveTo>
                    <a:lnTo>
                      <a:pt x="41910" y="0"/>
                    </a:lnTo>
                    <a:cubicBezTo>
                      <a:pt x="64770" y="0"/>
                      <a:pt x="82868" y="18097"/>
                      <a:pt x="82868" y="40957"/>
                    </a:cubicBezTo>
                    <a:lnTo>
                      <a:pt x="82868" y="97155"/>
                    </a:lnTo>
                    <a:cubicBezTo>
                      <a:pt x="82868" y="120015"/>
                      <a:pt x="64770" y="138113"/>
                      <a:pt x="41910" y="138113"/>
                    </a:cubicBezTo>
                    <a:lnTo>
                      <a:pt x="41910" y="138113"/>
                    </a:lnTo>
                    <a:cubicBezTo>
                      <a:pt x="19050" y="138113"/>
                      <a:pt x="0" y="120015"/>
                      <a:pt x="0" y="97155"/>
                    </a:cubicBezTo>
                    <a:lnTo>
                      <a:pt x="0" y="40957"/>
                    </a:lnTo>
                    <a:cubicBezTo>
                      <a:pt x="953" y="18097"/>
                      <a:pt x="19050" y="0"/>
                      <a:pt x="41910" y="0"/>
                    </a:cubicBezTo>
                    <a:lnTo>
                      <a:pt x="41910" y="0"/>
                    </a:lnTo>
                    <a:close/>
                  </a:path>
                </a:pathLst>
              </a:custGeom>
              <a:solidFill>
                <a:srgbClr val="05755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" name="任意多边形: 形状 19">
                <a:extLst>
                  <a:ext uri="{FF2B5EF4-FFF2-40B4-BE49-F238E27FC236}">
                    <a16:creationId xmlns:a16="http://schemas.microsoft.com/office/drawing/2014/main" id="{0D0B7994-3255-5A77-FEF2-11B021CC7836}"/>
                  </a:ext>
                </a:extLst>
              </p:cNvPr>
              <p:cNvSpPr/>
              <p:nvPr/>
            </p:nvSpPr>
            <p:spPr>
              <a:xfrm>
                <a:off x="1928177" y="3532466"/>
                <a:ext cx="2290762" cy="1532572"/>
              </a:xfrm>
              <a:custGeom>
                <a:avLst/>
                <a:gdLst>
                  <a:gd name="connsiteX0" fmla="*/ 72390 w 2290762"/>
                  <a:gd name="connsiteY0" fmla="*/ 0 h 1532572"/>
                  <a:gd name="connsiteX1" fmla="*/ 2218373 w 2290762"/>
                  <a:gd name="connsiteY1" fmla="*/ 0 h 1532572"/>
                  <a:gd name="connsiteX2" fmla="*/ 2290763 w 2290762"/>
                  <a:gd name="connsiteY2" fmla="*/ 71438 h 1532572"/>
                  <a:gd name="connsiteX3" fmla="*/ 2290763 w 2290762"/>
                  <a:gd name="connsiteY3" fmla="*/ 1460183 h 1532572"/>
                  <a:gd name="connsiteX4" fmla="*/ 2218373 w 2290762"/>
                  <a:gd name="connsiteY4" fmla="*/ 1532573 h 1532572"/>
                  <a:gd name="connsiteX5" fmla="*/ 72390 w 2290762"/>
                  <a:gd name="connsiteY5" fmla="*/ 1532573 h 1532572"/>
                  <a:gd name="connsiteX6" fmla="*/ 0 w 2290762"/>
                  <a:gd name="connsiteY6" fmla="*/ 1460183 h 1532572"/>
                  <a:gd name="connsiteX7" fmla="*/ 0 w 2290762"/>
                  <a:gd name="connsiteY7" fmla="*/ 71438 h 1532572"/>
                  <a:gd name="connsiteX8" fmla="*/ 72390 w 2290762"/>
                  <a:gd name="connsiteY8" fmla="*/ 0 h 1532572"/>
                  <a:gd name="connsiteX9" fmla="*/ 72390 w 2290762"/>
                  <a:gd name="connsiteY9" fmla="*/ 0 h 15325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290762" h="1532572">
                    <a:moveTo>
                      <a:pt x="72390" y="0"/>
                    </a:moveTo>
                    <a:lnTo>
                      <a:pt x="2218373" y="0"/>
                    </a:lnTo>
                    <a:cubicBezTo>
                      <a:pt x="2258378" y="0"/>
                      <a:pt x="2290763" y="32385"/>
                      <a:pt x="2290763" y="71438"/>
                    </a:cubicBezTo>
                    <a:lnTo>
                      <a:pt x="2290763" y="1460183"/>
                    </a:lnTo>
                    <a:cubicBezTo>
                      <a:pt x="2290763" y="1499235"/>
                      <a:pt x="2258378" y="1532573"/>
                      <a:pt x="2218373" y="1532573"/>
                    </a:cubicBezTo>
                    <a:lnTo>
                      <a:pt x="72390" y="1532573"/>
                    </a:lnTo>
                    <a:cubicBezTo>
                      <a:pt x="33338" y="1532573"/>
                      <a:pt x="0" y="1500187"/>
                      <a:pt x="0" y="1460183"/>
                    </a:cubicBezTo>
                    <a:lnTo>
                      <a:pt x="0" y="71438"/>
                    </a:lnTo>
                    <a:cubicBezTo>
                      <a:pt x="952" y="32385"/>
                      <a:pt x="33338" y="0"/>
                      <a:pt x="72390" y="0"/>
                    </a:cubicBezTo>
                    <a:lnTo>
                      <a:pt x="72390" y="0"/>
                    </a:lnTo>
                    <a:close/>
                  </a:path>
                </a:pathLst>
              </a:custGeom>
              <a:solidFill>
                <a:srgbClr val="D2D2D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" name="任意多边形: 形状 23">
                <a:extLst>
                  <a:ext uri="{FF2B5EF4-FFF2-40B4-BE49-F238E27FC236}">
                    <a16:creationId xmlns:a16="http://schemas.microsoft.com/office/drawing/2014/main" id="{B85BDC7A-46F5-9A2B-510A-057C46108F57}"/>
                  </a:ext>
                </a:extLst>
              </p:cNvPr>
              <p:cNvSpPr/>
              <p:nvPr/>
            </p:nvSpPr>
            <p:spPr>
              <a:xfrm>
                <a:off x="3074034" y="3532466"/>
                <a:ext cx="1144905" cy="1532572"/>
              </a:xfrm>
              <a:custGeom>
                <a:avLst/>
                <a:gdLst>
                  <a:gd name="connsiteX0" fmla="*/ 60008 w 1144905"/>
                  <a:gd name="connsiteY0" fmla="*/ 0 h 1532572"/>
                  <a:gd name="connsiteX1" fmla="*/ 1072515 w 1144905"/>
                  <a:gd name="connsiteY1" fmla="*/ 0 h 1532572"/>
                  <a:gd name="connsiteX2" fmla="*/ 1144905 w 1144905"/>
                  <a:gd name="connsiteY2" fmla="*/ 71438 h 1532572"/>
                  <a:gd name="connsiteX3" fmla="*/ 1144905 w 1144905"/>
                  <a:gd name="connsiteY3" fmla="*/ 1460183 h 1532572"/>
                  <a:gd name="connsiteX4" fmla="*/ 1072515 w 1144905"/>
                  <a:gd name="connsiteY4" fmla="*/ 1532573 h 1532572"/>
                  <a:gd name="connsiteX5" fmla="*/ 60008 w 1144905"/>
                  <a:gd name="connsiteY5" fmla="*/ 1532573 h 1532572"/>
                  <a:gd name="connsiteX6" fmla="*/ 0 w 1144905"/>
                  <a:gd name="connsiteY6" fmla="*/ 1472565 h 1532572"/>
                  <a:gd name="connsiteX7" fmla="*/ 0 w 1144905"/>
                  <a:gd name="connsiteY7" fmla="*/ 60008 h 1532572"/>
                  <a:gd name="connsiteX8" fmla="*/ 60008 w 1144905"/>
                  <a:gd name="connsiteY8" fmla="*/ 0 h 1532572"/>
                  <a:gd name="connsiteX9" fmla="*/ 60008 w 1144905"/>
                  <a:gd name="connsiteY9" fmla="*/ 0 h 15325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144905" h="1532572">
                    <a:moveTo>
                      <a:pt x="60008" y="0"/>
                    </a:moveTo>
                    <a:lnTo>
                      <a:pt x="1072515" y="0"/>
                    </a:lnTo>
                    <a:cubicBezTo>
                      <a:pt x="1112520" y="0"/>
                      <a:pt x="1144905" y="32385"/>
                      <a:pt x="1144905" y="71438"/>
                    </a:cubicBezTo>
                    <a:lnTo>
                      <a:pt x="1144905" y="1460183"/>
                    </a:lnTo>
                    <a:cubicBezTo>
                      <a:pt x="1144905" y="1499235"/>
                      <a:pt x="1112520" y="1532573"/>
                      <a:pt x="1072515" y="1532573"/>
                    </a:cubicBezTo>
                    <a:lnTo>
                      <a:pt x="60008" y="1532573"/>
                    </a:lnTo>
                    <a:cubicBezTo>
                      <a:pt x="26670" y="1532573"/>
                      <a:pt x="0" y="1504950"/>
                      <a:pt x="0" y="1472565"/>
                    </a:cubicBezTo>
                    <a:lnTo>
                      <a:pt x="0" y="60008"/>
                    </a:lnTo>
                    <a:cubicBezTo>
                      <a:pt x="0" y="26670"/>
                      <a:pt x="27622" y="0"/>
                      <a:pt x="60008" y="0"/>
                    </a:cubicBezTo>
                    <a:lnTo>
                      <a:pt x="60008" y="0"/>
                    </a:lnTo>
                    <a:close/>
                  </a:path>
                </a:pathLst>
              </a:custGeom>
              <a:solidFill>
                <a:srgbClr val="E9E9E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5" name="图形 3">
              <a:extLst>
                <a:ext uri="{FF2B5EF4-FFF2-40B4-BE49-F238E27FC236}">
                  <a16:creationId xmlns:a16="http://schemas.microsoft.com/office/drawing/2014/main" id="{C515AC26-CCFF-F700-D352-9F4FAA9DB062}"/>
                </a:ext>
              </a:extLst>
            </p:cNvPr>
            <p:cNvGrpSpPr/>
            <p:nvPr/>
          </p:nvGrpSpPr>
          <p:grpSpPr>
            <a:xfrm>
              <a:off x="1954847" y="2347556"/>
              <a:ext cx="2327909" cy="1361122"/>
              <a:chOff x="1954847" y="2347556"/>
              <a:chExt cx="2327909" cy="1361122"/>
            </a:xfrm>
          </p:grpSpPr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id="{56AF2864-DBA4-D32B-99FC-C967E1A72F91}"/>
                  </a:ext>
                </a:extLst>
              </p:cNvPr>
              <p:cNvSpPr/>
              <p:nvPr/>
            </p:nvSpPr>
            <p:spPr>
              <a:xfrm>
                <a:off x="2374889" y="2847533"/>
                <a:ext cx="1398280" cy="828759"/>
              </a:xfrm>
              <a:custGeom>
                <a:avLst/>
                <a:gdLst>
                  <a:gd name="connsiteX0" fmla="*/ 144790 w 1398280"/>
                  <a:gd name="connsiteY0" fmla="*/ 1037 h 828759"/>
                  <a:gd name="connsiteX1" fmla="*/ 699145 w 1398280"/>
                  <a:gd name="connsiteY1" fmla="*/ 66760 h 828759"/>
                  <a:gd name="connsiteX2" fmla="*/ 1253500 w 1398280"/>
                  <a:gd name="connsiteY2" fmla="*/ 1037 h 828759"/>
                  <a:gd name="connsiteX3" fmla="*/ 1398280 w 1398280"/>
                  <a:gd name="connsiteY3" fmla="*/ 128672 h 828759"/>
                  <a:gd name="connsiteX4" fmla="*/ 1398280 w 1398280"/>
                  <a:gd name="connsiteY4" fmla="*/ 543010 h 828759"/>
                  <a:gd name="connsiteX5" fmla="*/ 1253500 w 1398280"/>
                  <a:gd name="connsiteY5" fmla="*/ 704935 h 828759"/>
                  <a:gd name="connsiteX6" fmla="*/ 699145 w 1398280"/>
                  <a:gd name="connsiteY6" fmla="*/ 828760 h 828759"/>
                  <a:gd name="connsiteX7" fmla="*/ 144790 w 1398280"/>
                  <a:gd name="connsiteY7" fmla="*/ 704935 h 828759"/>
                  <a:gd name="connsiteX8" fmla="*/ 10 w 1398280"/>
                  <a:gd name="connsiteY8" fmla="*/ 543010 h 828759"/>
                  <a:gd name="connsiteX9" fmla="*/ 10 w 1398280"/>
                  <a:gd name="connsiteY9" fmla="*/ 128672 h 828759"/>
                  <a:gd name="connsiteX10" fmla="*/ 144790 w 1398280"/>
                  <a:gd name="connsiteY10" fmla="*/ 1037 h 828759"/>
                  <a:gd name="connsiteX11" fmla="*/ 144790 w 1398280"/>
                  <a:gd name="connsiteY11" fmla="*/ 1037 h 828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398280" h="828759">
                    <a:moveTo>
                      <a:pt x="144790" y="1037"/>
                    </a:moveTo>
                    <a:lnTo>
                      <a:pt x="699145" y="66760"/>
                    </a:lnTo>
                    <a:lnTo>
                      <a:pt x="1253500" y="1037"/>
                    </a:lnTo>
                    <a:cubicBezTo>
                      <a:pt x="1333510" y="-8488"/>
                      <a:pt x="1398280" y="48662"/>
                      <a:pt x="1398280" y="128672"/>
                    </a:cubicBezTo>
                    <a:lnTo>
                      <a:pt x="1398280" y="543010"/>
                    </a:lnTo>
                    <a:cubicBezTo>
                      <a:pt x="1398280" y="623020"/>
                      <a:pt x="1331605" y="687790"/>
                      <a:pt x="1253500" y="704935"/>
                    </a:cubicBezTo>
                    <a:lnTo>
                      <a:pt x="699145" y="828760"/>
                    </a:lnTo>
                    <a:lnTo>
                      <a:pt x="144790" y="704935"/>
                    </a:lnTo>
                    <a:cubicBezTo>
                      <a:pt x="66685" y="687790"/>
                      <a:pt x="10" y="623020"/>
                      <a:pt x="10" y="543010"/>
                    </a:cubicBezTo>
                    <a:lnTo>
                      <a:pt x="10" y="128672"/>
                    </a:lnTo>
                    <a:cubicBezTo>
                      <a:pt x="-942" y="48662"/>
                      <a:pt x="64780" y="-8488"/>
                      <a:pt x="144790" y="1037"/>
                    </a:cubicBezTo>
                    <a:lnTo>
                      <a:pt x="144790" y="1037"/>
                    </a:lnTo>
                    <a:close/>
                  </a:path>
                </a:pathLst>
              </a:custGeom>
              <a:solidFill>
                <a:srgbClr val="33333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" name="任意多边形: 形状 26">
                <a:extLst>
                  <a:ext uri="{FF2B5EF4-FFF2-40B4-BE49-F238E27FC236}">
                    <a16:creationId xmlns:a16="http://schemas.microsoft.com/office/drawing/2014/main" id="{A59C5A67-061F-833D-F5F5-ED1C922A32B2}"/>
                  </a:ext>
                </a:extLst>
              </p:cNvPr>
              <p:cNvSpPr/>
              <p:nvPr/>
            </p:nvSpPr>
            <p:spPr>
              <a:xfrm>
                <a:off x="3074034" y="2847533"/>
                <a:ext cx="699134" cy="828759"/>
              </a:xfrm>
              <a:custGeom>
                <a:avLst/>
                <a:gdLst>
                  <a:gd name="connsiteX0" fmla="*/ 0 w 699134"/>
                  <a:gd name="connsiteY0" fmla="*/ 66760 h 828759"/>
                  <a:gd name="connsiteX1" fmla="*/ 554355 w 699134"/>
                  <a:gd name="connsiteY1" fmla="*/ 1037 h 828759"/>
                  <a:gd name="connsiteX2" fmla="*/ 699135 w 699134"/>
                  <a:gd name="connsiteY2" fmla="*/ 128672 h 828759"/>
                  <a:gd name="connsiteX3" fmla="*/ 699135 w 699134"/>
                  <a:gd name="connsiteY3" fmla="*/ 543010 h 828759"/>
                  <a:gd name="connsiteX4" fmla="*/ 554355 w 699134"/>
                  <a:gd name="connsiteY4" fmla="*/ 704935 h 828759"/>
                  <a:gd name="connsiteX5" fmla="*/ 0 w 699134"/>
                  <a:gd name="connsiteY5" fmla="*/ 828760 h 828759"/>
                  <a:gd name="connsiteX6" fmla="*/ 0 w 699134"/>
                  <a:gd name="connsiteY6" fmla="*/ 66760 h 828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99134" h="828759">
                    <a:moveTo>
                      <a:pt x="0" y="66760"/>
                    </a:moveTo>
                    <a:lnTo>
                      <a:pt x="554355" y="1037"/>
                    </a:lnTo>
                    <a:cubicBezTo>
                      <a:pt x="634365" y="-8488"/>
                      <a:pt x="699135" y="48662"/>
                      <a:pt x="699135" y="128672"/>
                    </a:cubicBezTo>
                    <a:lnTo>
                      <a:pt x="699135" y="543010"/>
                    </a:lnTo>
                    <a:cubicBezTo>
                      <a:pt x="699135" y="623020"/>
                      <a:pt x="632460" y="687790"/>
                      <a:pt x="554355" y="704935"/>
                    </a:cubicBezTo>
                    <a:lnTo>
                      <a:pt x="0" y="828760"/>
                    </a:lnTo>
                    <a:lnTo>
                      <a:pt x="0" y="66760"/>
                    </a:lnTo>
                    <a:close/>
                  </a:path>
                </a:pathLst>
              </a:custGeom>
              <a:solidFill>
                <a:srgbClr val="29292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" name="任意多边形: 形状 30">
                <a:extLst>
                  <a:ext uri="{FF2B5EF4-FFF2-40B4-BE49-F238E27FC236}">
                    <a16:creationId xmlns:a16="http://schemas.microsoft.com/office/drawing/2014/main" id="{8425AE0C-EAE9-273C-A1FF-6A2913897ADC}"/>
                  </a:ext>
                </a:extLst>
              </p:cNvPr>
              <p:cNvSpPr/>
              <p:nvPr/>
            </p:nvSpPr>
            <p:spPr>
              <a:xfrm>
                <a:off x="1954847" y="2772371"/>
                <a:ext cx="2238375" cy="498157"/>
              </a:xfrm>
              <a:custGeom>
                <a:avLst/>
                <a:gdLst>
                  <a:gd name="connsiteX0" fmla="*/ 2074545 w 2238375"/>
                  <a:gd name="connsiteY0" fmla="*/ 12383 h 498157"/>
                  <a:gd name="connsiteX1" fmla="*/ 2238375 w 2238375"/>
                  <a:gd name="connsiteY1" fmla="*/ 0 h 498157"/>
                  <a:gd name="connsiteX2" fmla="*/ 2238375 w 2238375"/>
                  <a:gd name="connsiteY2" fmla="*/ 74295 h 498157"/>
                  <a:gd name="connsiteX3" fmla="*/ 1119188 w 2238375"/>
                  <a:gd name="connsiteY3" fmla="*/ 498158 h 498157"/>
                  <a:gd name="connsiteX4" fmla="*/ 0 w 2238375"/>
                  <a:gd name="connsiteY4" fmla="*/ 74295 h 498157"/>
                  <a:gd name="connsiteX5" fmla="*/ 0 w 2238375"/>
                  <a:gd name="connsiteY5" fmla="*/ 0 h 498157"/>
                  <a:gd name="connsiteX6" fmla="*/ 129540 w 2238375"/>
                  <a:gd name="connsiteY6" fmla="*/ 24765 h 4981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238375" h="498157">
                    <a:moveTo>
                      <a:pt x="2074545" y="12383"/>
                    </a:moveTo>
                    <a:lnTo>
                      <a:pt x="2238375" y="0"/>
                    </a:lnTo>
                    <a:lnTo>
                      <a:pt x="2238375" y="74295"/>
                    </a:lnTo>
                    <a:lnTo>
                      <a:pt x="1119188" y="498158"/>
                    </a:lnTo>
                    <a:lnTo>
                      <a:pt x="0" y="74295"/>
                    </a:lnTo>
                    <a:lnTo>
                      <a:pt x="0" y="0"/>
                    </a:lnTo>
                    <a:lnTo>
                      <a:pt x="129540" y="24765"/>
                    </a:lnTo>
                    <a:close/>
                  </a:path>
                </a:pathLst>
              </a:custGeom>
              <a:solidFill>
                <a:srgbClr val="01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" name="任意多边形: 形状 31">
                <a:extLst>
                  <a:ext uri="{FF2B5EF4-FFF2-40B4-BE49-F238E27FC236}">
                    <a16:creationId xmlns:a16="http://schemas.microsoft.com/office/drawing/2014/main" id="{AB84E9F6-ADA1-E934-4445-A44B18ACF508}"/>
                  </a:ext>
                </a:extLst>
              </p:cNvPr>
              <p:cNvSpPr/>
              <p:nvPr/>
            </p:nvSpPr>
            <p:spPr>
              <a:xfrm>
                <a:off x="1954847" y="2347556"/>
                <a:ext cx="2238375" cy="848677"/>
              </a:xfrm>
              <a:custGeom>
                <a:avLst/>
                <a:gdLst>
                  <a:gd name="connsiteX0" fmla="*/ 1119188 w 2238375"/>
                  <a:gd name="connsiteY0" fmla="*/ 0 h 848677"/>
                  <a:gd name="connsiteX1" fmla="*/ 2238375 w 2238375"/>
                  <a:gd name="connsiteY1" fmla="*/ 424815 h 848677"/>
                  <a:gd name="connsiteX2" fmla="*/ 1119188 w 2238375"/>
                  <a:gd name="connsiteY2" fmla="*/ 848678 h 848677"/>
                  <a:gd name="connsiteX3" fmla="*/ 0 w 2238375"/>
                  <a:gd name="connsiteY3" fmla="*/ 424815 h 8486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38375" h="848677">
                    <a:moveTo>
                      <a:pt x="1119188" y="0"/>
                    </a:moveTo>
                    <a:lnTo>
                      <a:pt x="2238375" y="424815"/>
                    </a:lnTo>
                    <a:lnTo>
                      <a:pt x="1119188" y="848678"/>
                    </a:lnTo>
                    <a:lnTo>
                      <a:pt x="0" y="424815"/>
                    </a:lnTo>
                    <a:close/>
                  </a:path>
                </a:pathLst>
              </a:custGeom>
              <a:solidFill>
                <a:srgbClr val="32323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" name="任意多边形: 形状 32">
                <a:extLst>
                  <a:ext uri="{FF2B5EF4-FFF2-40B4-BE49-F238E27FC236}">
                    <a16:creationId xmlns:a16="http://schemas.microsoft.com/office/drawing/2014/main" id="{80928EDC-25F8-4735-C86B-BC07C0B1450F}"/>
                  </a:ext>
                </a:extLst>
              </p:cNvPr>
              <p:cNvSpPr/>
              <p:nvPr/>
            </p:nvSpPr>
            <p:spPr>
              <a:xfrm>
                <a:off x="3026409" y="2739033"/>
                <a:ext cx="1166812" cy="598170"/>
              </a:xfrm>
              <a:custGeom>
                <a:avLst/>
                <a:gdLst>
                  <a:gd name="connsiteX0" fmla="*/ 1166813 w 1166812"/>
                  <a:gd name="connsiteY0" fmla="*/ 0 h 598170"/>
                  <a:gd name="connsiteX1" fmla="*/ 1105853 w 1166812"/>
                  <a:gd name="connsiteY1" fmla="*/ 0 h 598170"/>
                  <a:gd name="connsiteX2" fmla="*/ 66675 w 1166812"/>
                  <a:gd name="connsiteY2" fmla="*/ 0 h 598170"/>
                  <a:gd name="connsiteX3" fmla="*/ 0 w 1166812"/>
                  <a:gd name="connsiteY3" fmla="*/ 39053 h 598170"/>
                  <a:gd name="connsiteX4" fmla="*/ 71438 w 1166812"/>
                  <a:gd name="connsiteY4" fmla="*/ 78105 h 598170"/>
                  <a:gd name="connsiteX5" fmla="*/ 1105853 w 1166812"/>
                  <a:gd name="connsiteY5" fmla="*/ 78105 h 598170"/>
                  <a:gd name="connsiteX6" fmla="*/ 1105853 w 1166812"/>
                  <a:gd name="connsiteY6" fmla="*/ 598170 h 598170"/>
                  <a:gd name="connsiteX7" fmla="*/ 1166813 w 1166812"/>
                  <a:gd name="connsiteY7" fmla="*/ 598170 h 598170"/>
                  <a:gd name="connsiteX8" fmla="*/ 1166813 w 1166812"/>
                  <a:gd name="connsiteY8" fmla="*/ 78105 h 598170"/>
                  <a:gd name="connsiteX9" fmla="*/ 1166813 w 1166812"/>
                  <a:gd name="connsiteY9" fmla="*/ 0 h 5981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166812" h="598170">
                    <a:moveTo>
                      <a:pt x="1166813" y="0"/>
                    </a:moveTo>
                    <a:lnTo>
                      <a:pt x="1105853" y="0"/>
                    </a:lnTo>
                    <a:lnTo>
                      <a:pt x="66675" y="0"/>
                    </a:lnTo>
                    <a:cubicBezTo>
                      <a:pt x="41910" y="0"/>
                      <a:pt x="0" y="0"/>
                      <a:pt x="0" y="39053"/>
                    </a:cubicBezTo>
                    <a:cubicBezTo>
                      <a:pt x="0" y="80010"/>
                      <a:pt x="45720" y="78105"/>
                      <a:pt x="71438" y="78105"/>
                    </a:cubicBezTo>
                    <a:lnTo>
                      <a:pt x="1105853" y="78105"/>
                    </a:lnTo>
                    <a:lnTo>
                      <a:pt x="1105853" y="598170"/>
                    </a:lnTo>
                    <a:lnTo>
                      <a:pt x="1166813" y="598170"/>
                    </a:lnTo>
                    <a:lnTo>
                      <a:pt x="1166813" y="78105"/>
                    </a:lnTo>
                    <a:lnTo>
                      <a:pt x="1166813" y="0"/>
                    </a:lnTo>
                    <a:close/>
                  </a:path>
                </a:pathLst>
              </a:custGeom>
              <a:solidFill>
                <a:srgbClr val="F7872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" name="任意多边形: 形状 33">
                <a:extLst>
                  <a:ext uri="{FF2B5EF4-FFF2-40B4-BE49-F238E27FC236}">
                    <a16:creationId xmlns:a16="http://schemas.microsoft.com/office/drawing/2014/main" id="{038565E5-756E-4766-634F-C633D816C374}"/>
                  </a:ext>
                </a:extLst>
              </p:cNvPr>
              <p:cNvSpPr/>
              <p:nvPr/>
            </p:nvSpPr>
            <p:spPr>
              <a:xfrm>
                <a:off x="4042727" y="3356253"/>
                <a:ext cx="240029" cy="352425"/>
              </a:xfrm>
              <a:custGeom>
                <a:avLst/>
                <a:gdLst>
                  <a:gd name="connsiteX0" fmla="*/ 75247 w 240029"/>
                  <a:gd name="connsiteY0" fmla="*/ 0 h 352425"/>
                  <a:gd name="connsiteX1" fmla="*/ 120015 w 240029"/>
                  <a:gd name="connsiteY1" fmla="*/ 10477 h 352425"/>
                  <a:gd name="connsiteX2" fmla="*/ 164782 w 240029"/>
                  <a:gd name="connsiteY2" fmla="*/ 0 h 352425"/>
                  <a:gd name="connsiteX3" fmla="*/ 240030 w 240029"/>
                  <a:gd name="connsiteY3" fmla="*/ 334327 h 352425"/>
                  <a:gd name="connsiteX4" fmla="*/ 187642 w 240029"/>
                  <a:gd name="connsiteY4" fmla="*/ 286702 h 352425"/>
                  <a:gd name="connsiteX5" fmla="*/ 160020 w 240029"/>
                  <a:gd name="connsiteY5" fmla="*/ 352425 h 352425"/>
                  <a:gd name="connsiteX6" fmla="*/ 120015 w 240029"/>
                  <a:gd name="connsiteY6" fmla="*/ 175260 h 352425"/>
                  <a:gd name="connsiteX7" fmla="*/ 80010 w 240029"/>
                  <a:gd name="connsiteY7" fmla="*/ 352425 h 352425"/>
                  <a:gd name="connsiteX8" fmla="*/ 52388 w 240029"/>
                  <a:gd name="connsiteY8" fmla="*/ 286702 h 352425"/>
                  <a:gd name="connsiteX9" fmla="*/ 0 w 240029"/>
                  <a:gd name="connsiteY9" fmla="*/ 334327 h 352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40029" h="352425">
                    <a:moveTo>
                      <a:pt x="75247" y="0"/>
                    </a:moveTo>
                    <a:lnTo>
                      <a:pt x="120015" y="10477"/>
                    </a:lnTo>
                    <a:lnTo>
                      <a:pt x="164782" y="0"/>
                    </a:lnTo>
                    <a:lnTo>
                      <a:pt x="240030" y="334327"/>
                    </a:lnTo>
                    <a:lnTo>
                      <a:pt x="187642" y="286702"/>
                    </a:lnTo>
                    <a:lnTo>
                      <a:pt x="160020" y="352425"/>
                    </a:lnTo>
                    <a:lnTo>
                      <a:pt x="120015" y="175260"/>
                    </a:lnTo>
                    <a:lnTo>
                      <a:pt x="80010" y="352425"/>
                    </a:lnTo>
                    <a:lnTo>
                      <a:pt x="52388" y="286702"/>
                    </a:lnTo>
                    <a:lnTo>
                      <a:pt x="0" y="334327"/>
                    </a:lnTo>
                    <a:close/>
                  </a:path>
                </a:pathLst>
              </a:custGeom>
              <a:solidFill>
                <a:srgbClr val="F7872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" name="任意多边形: 形状 34">
                <a:extLst>
                  <a:ext uri="{FF2B5EF4-FFF2-40B4-BE49-F238E27FC236}">
                    <a16:creationId xmlns:a16="http://schemas.microsoft.com/office/drawing/2014/main" id="{F667FD30-1217-A593-E6CC-A2E0A71D20E4}"/>
                  </a:ext>
                </a:extLst>
              </p:cNvPr>
              <p:cNvSpPr/>
              <p:nvPr/>
            </p:nvSpPr>
            <p:spPr>
              <a:xfrm>
                <a:off x="4080827" y="3279100"/>
                <a:ext cx="163829" cy="163829"/>
              </a:xfrm>
              <a:custGeom>
                <a:avLst/>
                <a:gdLst>
                  <a:gd name="connsiteX0" fmla="*/ 81915 w 163829"/>
                  <a:gd name="connsiteY0" fmla="*/ 163830 h 163829"/>
                  <a:gd name="connsiteX1" fmla="*/ 163830 w 163829"/>
                  <a:gd name="connsiteY1" fmla="*/ 81915 h 163829"/>
                  <a:gd name="connsiteX2" fmla="*/ 81915 w 163829"/>
                  <a:gd name="connsiteY2" fmla="*/ 0 h 163829"/>
                  <a:gd name="connsiteX3" fmla="*/ 0 w 163829"/>
                  <a:gd name="connsiteY3" fmla="*/ 81915 h 163829"/>
                  <a:gd name="connsiteX4" fmla="*/ 81915 w 163829"/>
                  <a:gd name="connsiteY4" fmla="*/ 163830 h 163829"/>
                  <a:gd name="connsiteX5" fmla="*/ 81915 w 163829"/>
                  <a:gd name="connsiteY5" fmla="*/ 163830 h 1638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3829" h="163829">
                    <a:moveTo>
                      <a:pt x="81915" y="163830"/>
                    </a:moveTo>
                    <a:cubicBezTo>
                      <a:pt x="126682" y="163830"/>
                      <a:pt x="163830" y="126683"/>
                      <a:pt x="163830" y="81915"/>
                    </a:cubicBezTo>
                    <a:cubicBezTo>
                      <a:pt x="163830" y="37148"/>
                      <a:pt x="126682" y="0"/>
                      <a:pt x="81915" y="0"/>
                    </a:cubicBezTo>
                    <a:cubicBezTo>
                      <a:pt x="37147" y="0"/>
                      <a:pt x="0" y="37148"/>
                      <a:pt x="0" y="81915"/>
                    </a:cubicBezTo>
                    <a:cubicBezTo>
                      <a:pt x="0" y="127635"/>
                      <a:pt x="37147" y="163830"/>
                      <a:pt x="81915" y="163830"/>
                    </a:cubicBezTo>
                    <a:lnTo>
                      <a:pt x="81915" y="163830"/>
                    </a:lnTo>
                    <a:close/>
                  </a:path>
                </a:pathLst>
              </a:custGeom>
              <a:solidFill>
                <a:srgbClr val="E17C2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0F97146C-D317-44A7-FD38-C6474087E9B5}"/>
                </a:ext>
              </a:extLst>
            </p:cNvPr>
            <p:cNvSpPr/>
            <p:nvPr/>
          </p:nvSpPr>
          <p:spPr>
            <a:xfrm>
              <a:off x="1086167" y="5289828"/>
              <a:ext cx="3643312" cy="182880"/>
            </a:xfrm>
            <a:custGeom>
              <a:avLst/>
              <a:gdLst>
                <a:gd name="connsiteX0" fmla="*/ 91440 w 3643312"/>
                <a:gd name="connsiteY0" fmla="*/ 182880 h 182880"/>
                <a:gd name="connsiteX1" fmla="*/ 3551873 w 3643312"/>
                <a:gd name="connsiteY1" fmla="*/ 182880 h 182880"/>
                <a:gd name="connsiteX2" fmla="*/ 3643313 w 3643312"/>
                <a:gd name="connsiteY2" fmla="*/ 91440 h 182880"/>
                <a:gd name="connsiteX3" fmla="*/ 3643313 w 3643312"/>
                <a:gd name="connsiteY3" fmla="*/ 91440 h 182880"/>
                <a:gd name="connsiteX4" fmla="*/ 3551873 w 3643312"/>
                <a:gd name="connsiteY4" fmla="*/ 0 h 182880"/>
                <a:gd name="connsiteX5" fmla="*/ 91440 w 3643312"/>
                <a:gd name="connsiteY5" fmla="*/ 0 h 182880"/>
                <a:gd name="connsiteX6" fmla="*/ 0 w 3643312"/>
                <a:gd name="connsiteY6" fmla="*/ 91440 h 182880"/>
                <a:gd name="connsiteX7" fmla="*/ 0 w 3643312"/>
                <a:gd name="connsiteY7" fmla="*/ 91440 h 182880"/>
                <a:gd name="connsiteX8" fmla="*/ 91440 w 3643312"/>
                <a:gd name="connsiteY8" fmla="*/ 182880 h 182880"/>
                <a:gd name="connsiteX9" fmla="*/ 91440 w 3643312"/>
                <a:gd name="connsiteY9" fmla="*/ 182880 h 182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643312" h="182880">
                  <a:moveTo>
                    <a:pt x="91440" y="182880"/>
                  </a:moveTo>
                  <a:lnTo>
                    <a:pt x="3551873" y="182880"/>
                  </a:lnTo>
                  <a:cubicBezTo>
                    <a:pt x="3602355" y="182880"/>
                    <a:pt x="3643313" y="141923"/>
                    <a:pt x="3643313" y="91440"/>
                  </a:cubicBezTo>
                  <a:lnTo>
                    <a:pt x="3643313" y="91440"/>
                  </a:lnTo>
                  <a:cubicBezTo>
                    <a:pt x="3643313" y="40958"/>
                    <a:pt x="3602355" y="0"/>
                    <a:pt x="3551873" y="0"/>
                  </a:cubicBezTo>
                  <a:lnTo>
                    <a:pt x="91440" y="0"/>
                  </a:lnTo>
                  <a:cubicBezTo>
                    <a:pt x="40957" y="0"/>
                    <a:pt x="0" y="40958"/>
                    <a:pt x="0" y="91440"/>
                  </a:cubicBezTo>
                  <a:lnTo>
                    <a:pt x="0" y="91440"/>
                  </a:lnTo>
                  <a:cubicBezTo>
                    <a:pt x="0" y="141923"/>
                    <a:pt x="40957" y="182880"/>
                    <a:pt x="91440" y="182880"/>
                  </a:cubicBezTo>
                  <a:lnTo>
                    <a:pt x="91440" y="182880"/>
                  </a:lnTo>
                  <a:close/>
                </a:path>
              </a:pathLst>
            </a:custGeom>
            <a:solidFill>
              <a:schemeClr val="accent4">
                <a:lumMod val="20000"/>
                <a:lumOff val="8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39" name="图形 3">
              <a:extLst>
                <a:ext uri="{FF2B5EF4-FFF2-40B4-BE49-F238E27FC236}">
                  <a16:creationId xmlns:a16="http://schemas.microsoft.com/office/drawing/2014/main" id="{5AF5A1C9-E6D3-A3AD-4400-937E5B7527F0}"/>
                </a:ext>
              </a:extLst>
            </p:cNvPr>
            <p:cNvGrpSpPr/>
            <p:nvPr/>
          </p:nvGrpSpPr>
          <p:grpSpPr>
            <a:xfrm>
              <a:off x="3670285" y="4412075"/>
              <a:ext cx="854406" cy="878705"/>
              <a:chOff x="3670285" y="4412075"/>
              <a:chExt cx="854406" cy="878705"/>
            </a:xfrm>
          </p:grpSpPr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id="{9B10FB75-16DB-B0E5-79BF-C27D260BE563}"/>
                  </a:ext>
                </a:extLst>
              </p:cNvPr>
              <p:cNvSpPr/>
              <p:nvPr/>
            </p:nvSpPr>
            <p:spPr>
              <a:xfrm>
                <a:off x="3745547" y="4727853"/>
                <a:ext cx="736282" cy="462915"/>
              </a:xfrm>
              <a:custGeom>
                <a:avLst/>
                <a:gdLst>
                  <a:gd name="connsiteX0" fmla="*/ 29528 w 736282"/>
                  <a:gd name="connsiteY0" fmla="*/ 0 h 462915"/>
                  <a:gd name="connsiteX1" fmla="*/ 706755 w 736282"/>
                  <a:gd name="connsiteY1" fmla="*/ 0 h 462915"/>
                  <a:gd name="connsiteX2" fmla="*/ 736283 w 736282"/>
                  <a:gd name="connsiteY2" fmla="*/ 29528 h 462915"/>
                  <a:gd name="connsiteX3" fmla="*/ 736283 w 736282"/>
                  <a:gd name="connsiteY3" fmla="*/ 433388 h 462915"/>
                  <a:gd name="connsiteX4" fmla="*/ 706755 w 736282"/>
                  <a:gd name="connsiteY4" fmla="*/ 462915 h 462915"/>
                  <a:gd name="connsiteX5" fmla="*/ 29528 w 736282"/>
                  <a:gd name="connsiteY5" fmla="*/ 462915 h 462915"/>
                  <a:gd name="connsiteX6" fmla="*/ 0 w 736282"/>
                  <a:gd name="connsiteY6" fmla="*/ 433388 h 462915"/>
                  <a:gd name="connsiteX7" fmla="*/ 0 w 736282"/>
                  <a:gd name="connsiteY7" fmla="*/ 29528 h 462915"/>
                  <a:gd name="connsiteX8" fmla="*/ 29528 w 736282"/>
                  <a:gd name="connsiteY8" fmla="*/ 0 h 462915"/>
                  <a:gd name="connsiteX9" fmla="*/ 29528 w 736282"/>
                  <a:gd name="connsiteY9" fmla="*/ 0 h 4629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36282" h="462915">
                    <a:moveTo>
                      <a:pt x="29528" y="0"/>
                    </a:moveTo>
                    <a:lnTo>
                      <a:pt x="706755" y="0"/>
                    </a:lnTo>
                    <a:cubicBezTo>
                      <a:pt x="722947" y="0"/>
                      <a:pt x="736283" y="13335"/>
                      <a:pt x="736283" y="29528"/>
                    </a:cubicBezTo>
                    <a:lnTo>
                      <a:pt x="736283" y="433388"/>
                    </a:lnTo>
                    <a:cubicBezTo>
                      <a:pt x="736283" y="449580"/>
                      <a:pt x="722947" y="462915"/>
                      <a:pt x="706755" y="462915"/>
                    </a:cubicBezTo>
                    <a:lnTo>
                      <a:pt x="29528" y="462915"/>
                    </a:lnTo>
                    <a:cubicBezTo>
                      <a:pt x="13335" y="462915"/>
                      <a:pt x="0" y="449580"/>
                      <a:pt x="0" y="433388"/>
                    </a:cubicBezTo>
                    <a:lnTo>
                      <a:pt x="0" y="29528"/>
                    </a:lnTo>
                    <a:cubicBezTo>
                      <a:pt x="0" y="13335"/>
                      <a:pt x="13335" y="0"/>
                      <a:pt x="29528" y="0"/>
                    </a:cubicBezTo>
                    <a:lnTo>
                      <a:pt x="29528" y="0"/>
                    </a:lnTo>
                    <a:close/>
                  </a:path>
                </a:pathLst>
              </a:custGeom>
              <a:solidFill>
                <a:srgbClr val="7E4B1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64CC6B99-B83F-8938-C35F-C670D2C239A8}"/>
                  </a:ext>
                </a:extLst>
              </p:cNvPr>
              <p:cNvSpPr/>
              <p:nvPr/>
            </p:nvSpPr>
            <p:spPr>
              <a:xfrm>
                <a:off x="3792219" y="4764048"/>
                <a:ext cx="653415" cy="36194"/>
              </a:xfrm>
              <a:custGeom>
                <a:avLst/>
                <a:gdLst>
                  <a:gd name="connsiteX0" fmla="*/ 18098 w 653415"/>
                  <a:gd name="connsiteY0" fmla="*/ 0 h 36194"/>
                  <a:gd name="connsiteX1" fmla="*/ 635318 w 653415"/>
                  <a:gd name="connsiteY1" fmla="*/ 0 h 36194"/>
                  <a:gd name="connsiteX2" fmla="*/ 653415 w 653415"/>
                  <a:gd name="connsiteY2" fmla="*/ 18097 h 36194"/>
                  <a:gd name="connsiteX3" fmla="*/ 653415 w 653415"/>
                  <a:gd name="connsiteY3" fmla="*/ 18097 h 36194"/>
                  <a:gd name="connsiteX4" fmla="*/ 635318 w 653415"/>
                  <a:gd name="connsiteY4" fmla="*/ 36195 h 36194"/>
                  <a:gd name="connsiteX5" fmla="*/ 18098 w 653415"/>
                  <a:gd name="connsiteY5" fmla="*/ 36195 h 36194"/>
                  <a:gd name="connsiteX6" fmla="*/ 0 w 653415"/>
                  <a:gd name="connsiteY6" fmla="*/ 18097 h 36194"/>
                  <a:gd name="connsiteX7" fmla="*/ 0 w 653415"/>
                  <a:gd name="connsiteY7" fmla="*/ 18097 h 36194"/>
                  <a:gd name="connsiteX8" fmla="*/ 18098 w 653415"/>
                  <a:gd name="connsiteY8" fmla="*/ 0 h 36194"/>
                  <a:gd name="connsiteX9" fmla="*/ 18098 w 653415"/>
                  <a:gd name="connsiteY9" fmla="*/ 0 h 361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53415" h="36194">
                    <a:moveTo>
                      <a:pt x="18098" y="0"/>
                    </a:moveTo>
                    <a:lnTo>
                      <a:pt x="635318" y="0"/>
                    </a:lnTo>
                    <a:cubicBezTo>
                      <a:pt x="645795" y="0"/>
                      <a:pt x="653415" y="8572"/>
                      <a:pt x="653415" y="18097"/>
                    </a:cubicBezTo>
                    <a:lnTo>
                      <a:pt x="653415" y="18097"/>
                    </a:lnTo>
                    <a:cubicBezTo>
                      <a:pt x="653415" y="28575"/>
                      <a:pt x="644843" y="36195"/>
                      <a:pt x="635318" y="36195"/>
                    </a:cubicBezTo>
                    <a:lnTo>
                      <a:pt x="18098" y="36195"/>
                    </a:lnTo>
                    <a:cubicBezTo>
                      <a:pt x="7620" y="36195"/>
                      <a:pt x="0" y="27622"/>
                      <a:pt x="0" y="18097"/>
                    </a:cubicBezTo>
                    <a:lnTo>
                      <a:pt x="0" y="18097"/>
                    </a:lnTo>
                    <a:cubicBezTo>
                      <a:pt x="0" y="8572"/>
                      <a:pt x="8573" y="0"/>
                      <a:pt x="18098" y="0"/>
                    </a:cubicBezTo>
                    <a:lnTo>
                      <a:pt x="18098" y="0"/>
                    </a:lnTo>
                    <a:close/>
                  </a:path>
                </a:pathLst>
              </a:custGeom>
              <a:solidFill>
                <a:srgbClr val="E6E6E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DF75149F-C099-1E0E-9FD0-0AFDF89CD5C5}"/>
                  </a:ext>
                </a:extLst>
              </p:cNvPr>
              <p:cNvSpPr/>
              <p:nvPr/>
            </p:nvSpPr>
            <p:spPr>
              <a:xfrm rot="-4799820">
                <a:off x="3697031" y="4565231"/>
                <a:ext cx="526733" cy="257175"/>
              </a:xfrm>
              <a:custGeom>
                <a:avLst/>
                <a:gdLst>
                  <a:gd name="connsiteX0" fmla="*/ 0 w 526733"/>
                  <a:gd name="connsiteY0" fmla="*/ 0 h 257175"/>
                  <a:gd name="connsiteX1" fmla="*/ 526733 w 526733"/>
                  <a:gd name="connsiteY1" fmla="*/ 0 h 257175"/>
                  <a:gd name="connsiteX2" fmla="*/ 526733 w 526733"/>
                  <a:gd name="connsiteY2" fmla="*/ 257175 h 257175"/>
                  <a:gd name="connsiteX3" fmla="*/ 0 w 526733"/>
                  <a:gd name="connsiteY3" fmla="*/ 257175 h 2571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26733" h="257175">
                    <a:moveTo>
                      <a:pt x="0" y="0"/>
                    </a:moveTo>
                    <a:lnTo>
                      <a:pt x="526733" y="0"/>
                    </a:lnTo>
                    <a:lnTo>
                      <a:pt x="526733" y="257175"/>
                    </a:lnTo>
                    <a:lnTo>
                      <a:pt x="0" y="257175"/>
                    </a:lnTo>
                    <a:close/>
                  </a:path>
                </a:pathLst>
              </a:custGeom>
              <a:solidFill>
                <a:srgbClr val="45B43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AE9161AC-4029-CB0F-2FD4-065E40F1FEEF}"/>
                  </a:ext>
                </a:extLst>
              </p:cNvPr>
              <p:cNvSpPr/>
              <p:nvPr/>
            </p:nvSpPr>
            <p:spPr>
              <a:xfrm rot="-4799820">
                <a:off x="3633835" y="4617919"/>
                <a:ext cx="526733" cy="129540"/>
              </a:xfrm>
              <a:custGeom>
                <a:avLst/>
                <a:gdLst>
                  <a:gd name="connsiteX0" fmla="*/ 0 w 526733"/>
                  <a:gd name="connsiteY0" fmla="*/ 0 h 129540"/>
                  <a:gd name="connsiteX1" fmla="*/ 526733 w 526733"/>
                  <a:gd name="connsiteY1" fmla="*/ 0 h 129540"/>
                  <a:gd name="connsiteX2" fmla="*/ 526733 w 526733"/>
                  <a:gd name="connsiteY2" fmla="*/ 129540 h 129540"/>
                  <a:gd name="connsiteX3" fmla="*/ 0 w 526733"/>
                  <a:gd name="connsiteY3" fmla="*/ 129540 h 1295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26733" h="129540">
                    <a:moveTo>
                      <a:pt x="0" y="0"/>
                    </a:moveTo>
                    <a:lnTo>
                      <a:pt x="526733" y="0"/>
                    </a:lnTo>
                    <a:lnTo>
                      <a:pt x="526733" y="129540"/>
                    </a:lnTo>
                    <a:lnTo>
                      <a:pt x="0" y="129540"/>
                    </a:lnTo>
                    <a:close/>
                  </a:path>
                </a:pathLst>
              </a:custGeom>
              <a:solidFill>
                <a:srgbClr val="58BC4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A185A77A-8FF5-1FE3-C93B-CD1B658D1F3A}"/>
                  </a:ext>
                </a:extLst>
              </p:cNvPr>
              <p:cNvSpPr/>
              <p:nvPr/>
            </p:nvSpPr>
            <p:spPr>
              <a:xfrm rot="-3886048">
                <a:off x="3941018" y="4700574"/>
                <a:ext cx="526741" cy="257179"/>
              </a:xfrm>
              <a:custGeom>
                <a:avLst/>
                <a:gdLst>
                  <a:gd name="connsiteX0" fmla="*/ 0 w 526741"/>
                  <a:gd name="connsiteY0" fmla="*/ 0 h 257179"/>
                  <a:gd name="connsiteX1" fmla="*/ 526741 w 526741"/>
                  <a:gd name="connsiteY1" fmla="*/ 0 h 257179"/>
                  <a:gd name="connsiteX2" fmla="*/ 526741 w 526741"/>
                  <a:gd name="connsiteY2" fmla="*/ 257179 h 257179"/>
                  <a:gd name="connsiteX3" fmla="*/ 0 w 526741"/>
                  <a:gd name="connsiteY3" fmla="*/ 257179 h 2571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26741" h="257179">
                    <a:moveTo>
                      <a:pt x="0" y="0"/>
                    </a:moveTo>
                    <a:lnTo>
                      <a:pt x="526741" y="0"/>
                    </a:lnTo>
                    <a:lnTo>
                      <a:pt x="526741" y="257179"/>
                    </a:lnTo>
                    <a:lnTo>
                      <a:pt x="0" y="257179"/>
                    </a:lnTo>
                    <a:close/>
                  </a:path>
                </a:pathLst>
              </a:custGeom>
              <a:solidFill>
                <a:srgbClr val="45B43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1A666777-BC00-4E6E-257F-8C6857864E50}"/>
                  </a:ext>
                </a:extLst>
              </p:cNvPr>
              <p:cNvSpPr/>
              <p:nvPr/>
            </p:nvSpPr>
            <p:spPr>
              <a:xfrm>
                <a:off x="3975100" y="4536401"/>
                <a:ext cx="341947" cy="531494"/>
              </a:xfrm>
              <a:custGeom>
                <a:avLst/>
                <a:gdLst>
                  <a:gd name="connsiteX0" fmla="*/ 224790 w 341947"/>
                  <a:gd name="connsiteY0" fmla="*/ 0 h 531494"/>
                  <a:gd name="connsiteX1" fmla="*/ 0 w 341947"/>
                  <a:gd name="connsiteY1" fmla="*/ 476250 h 531494"/>
                  <a:gd name="connsiteX2" fmla="*/ 117157 w 341947"/>
                  <a:gd name="connsiteY2" fmla="*/ 531495 h 531494"/>
                  <a:gd name="connsiteX3" fmla="*/ 341947 w 341947"/>
                  <a:gd name="connsiteY3" fmla="*/ 55245 h 5314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1947" h="531494">
                    <a:moveTo>
                      <a:pt x="224790" y="0"/>
                    </a:moveTo>
                    <a:lnTo>
                      <a:pt x="0" y="476250"/>
                    </a:lnTo>
                    <a:lnTo>
                      <a:pt x="117157" y="531495"/>
                    </a:lnTo>
                    <a:lnTo>
                      <a:pt x="341947" y="55245"/>
                    </a:lnTo>
                    <a:close/>
                  </a:path>
                </a:pathLst>
              </a:custGeom>
              <a:solidFill>
                <a:srgbClr val="58BC4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id="{F9B32801-F082-461F-3C1E-A775C90B2DA1}"/>
                  </a:ext>
                </a:extLst>
              </p:cNvPr>
              <p:cNvSpPr/>
              <p:nvPr/>
            </p:nvSpPr>
            <p:spPr>
              <a:xfrm>
                <a:off x="3696969" y="4800243"/>
                <a:ext cx="814387" cy="490537"/>
              </a:xfrm>
              <a:custGeom>
                <a:avLst/>
                <a:gdLst>
                  <a:gd name="connsiteX0" fmla="*/ 35243 w 814387"/>
                  <a:gd name="connsiteY0" fmla="*/ 0 h 490537"/>
                  <a:gd name="connsiteX1" fmla="*/ 779145 w 814387"/>
                  <a:gd name="connsiteY1" fmla="*/ 0 h 490537"/>
                  <a:gd name="connsiteX2" fmla="*/ 814388 w 814387"/>
                  <a:gd name="connsiteY2" fmla="*/ 35243 h 490537"/>
                  <a:gd name="connsiteX3" fmla="*/ 814388 w 814387"/>
                  <a:gd name="connsiteY3" fmla="*/ 455295 h 490537"/>
                  <a:gd name="connsiteX4" fmla="*/ 779145 w 814387"/>
                  <a:gd name="connsiteY4" fmla="*/ 490538 h 490537"/>
                  <a:gd name="connsiteX5" fmla="*/ 35243 w 814387"/>
                  <a:gd name="connsiteY5" fmla="*/ 490538 h 490537"/>
                  <a:gd name="connsiteX6" fmla="*/ 0 w 814387"/>
                  <a:gd name="connsiteY6" fmla="*/ 455295 h 490537"/>
                  <a:gd name="connsiteX7" fmla="*/ 0 w 814387"/>
                  <a:gd name="connsiteY7" fmla="*/ 35243 h 490537"/>
                  <a:gd name="connsiteX8" fmla="*/ 35243 w 814387"/>
                  <a:gd name="connsiteY8" fmla="*/ 0 h 490537"/>
                  <a:gd name="connsiteX9" fmla="*/ 35243 w 814387"/>
                  <a:gd name="connsiteY9" fmla="*/ 0 h 4905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814387" h="490537">
                    <a:moveTo>
                      <a:pt x="35243" y="0"/>
                    </a:moveTo>
                    <a:lnTo>
                      <a:pt x="779145" y="0"/>
                    </a:lnTo>
                    <a:cubicBezTo>
                      <a:pt x="798195" y="0"/>
                      <a:pt x="814388" y="16193"/>
                      <a:pt x="814388" y="35243"/>
                    </a:cubicBezTo>
                    <a:lnTo>
                      <a:pt x="814388" y="455295"/>
                    </a:lnTo>
                    <a:cubicBezTo>
                      <a:pt x="814388" y="474345"/>
                      <a:pt x="798195" y="490538"/>
                      <a:pt x="779145" y="490538"/>
                    </a:cubicBezTo>
                    <a:lnTo>
                      <a:pt x="35243" y="490538"/>
                    </a:lnTo>
                    <a:cubicBezTo>
                      <a:pt x="16193" y="490538"/>
                      <a:pt x="0" y="474345"/>
                      <a:pt x="0" y="455295"/>
                    </a:cubicBezTo>
                    <a:lnTo>
                      <a:pt x="0" y="35243"/>
                    </a:lnTo>
                    <a:cubicBezTo>
                      <a:pt x="0" y="16193"/>
                      <a:pt x="16193" y="0"/>
                      <a:pt x="35243" y="0"/>
                    </a:cubicBezTo>
                    <a:lnTo>
                      <a:pt x="35243" y="0"/>
                    </a:lnTo>
                    <a:close/>
                  </a:path>
                </a:pathLst>
              </a:custGeom>
              <a:solidFill>
                <a:srgbClr val="9C612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" name="任意多边形: 形状 46">
                <a:extLst>
                  <a:ext uri="{FF2B5EF4-FFF2-40B4-BE49-F238E27FC236}">
                    <a16:creationId xmlns:a16="http://schemas.microsoft.com/office/drawing/2014/main" id="{6055C4A2-C0D7-D518-5AF5-200FD1E28E9D}"/>
                  </a:ext>
                </a:extLst>
              </p:cNvPr>
              <p:cNvSpPr/>
              <p:nvPr/>
            </p:nvSpPr>
            <p:spPr>
              <a:xfrm>
                <a:off x="3774122" y="4864061"/>
                <a:ext cx="663892" cy="22859"/>
              </a:xfrm>
              <a:custGeom>
                <a:avLst/>
                <a:gdLst>
                  <a:gd name="connsiteX0" fmla="*/ 10478 w 663892"/>
                  <a:gd name="connsiteY0" fmla="*/ 22860 h 22859"/>
                  <a:gd name="connsiteX1" fmla="*/ 0 w 663892"/>
                  <a:gd name="connsiteY1" fmla="*/ 11430 h 22859"/>
                  <a:gd name="connsiteX2" fmla="*/ 10478 w 663892"/>
                  <a:gd name="connsiteY2" fmla="*/ 953 h 22859"/>
                  <a:gd name="connsiteX3" fmla="*/ 32385 w 663892"/>
                  <a:gd name="connsiteY3" fmla="*/ 953 h 22859"/>
                  <a:gd name="connsiteX4" fmla="*/ 42863 w 663892"/>
                  <a:gd name="connsiteY4" fmla="*/ 11430 h 22859"/>
                  <a:gd name="connsiteX5" fmla="*/ 32385 w 663892"/>
                  <a:gd name="connsiteY5" fmla="*/ 22860 h 22859"/>
                  <a:gd name="connsiteX6" fmla="*/ 10478 w 663892"/>
                  <a:gd name="connsiteY6" fmla="*/ 22860 h 22859"/>
                  <a:gd name="connsiteX7" fmla="*/ 653415 w 663892"/>
                  <a:gd name="connsiteY7" fmla="*/ 0 h 22859"/>
                  <a:gd name="connsiteX8" fmla="*/ 663893 w 663892"/>
                  <a:gd name="connsiteY8" fmla="*/ 10478 h 22859"/>
                  <a:gd name="connsiteX9" fmla="*/ 653415 w 663892"/>
                  <a:gd name="connsiteY9" fmla="*/ 21907 h 22859"/>
                  <a:gd name="connsiteX10" fmla="*/ 631508 w 663892"/>
                  <a:gd name="connsiteY10" fmla="*/ 21907 h 22859"/>
                  <a:gd name="connsiteX11" fmla="*/ 620078 w 663892"/>
                  <a:gd name="connsiteY11" fmla="*/ 10478 h 22859"/>
                  <a:gd name="connsiteX12" fmla="*/ 631508 w 663892"/>
                  <a:gd name="connsiteY12" fmla="*/ 0 h 22859"/>
                  <a:gd name="connsiteX13" fmla="*/ 653415 w 663892"/>
                  <a:gd name="connsiteY13" fmla="*/ 0 h 22859"/>
                  <a:gd name="connsiteX14" fmla="*/ 564833 w 663892"/>
                  <a:gd name="connsiteY14" fmla="*/ 0 h 22859"/>
                  <a:gd name="connsiteX15" fmla="*/ 575310 w 663892"/>
                  <a:gd name="connsiteY15" fmla="*/ 10478 h 22859"/>
                  <a:gd name="connsiteX16" fmla="*/ 564833 w 663892"/>
                  <a:gd name="connsiteY16" fmla="*/ 21907 h 22859"/>
                  <a:gd name="connsiteX17" fmla="*/ 542925 w 663892"/>
                  <a:gd name="connsiteY17" fmla="*/ 21907 h 22859"/>
                  <a:gd name="connsiteX18" fmla="*/ 531495 w 663892"/>
                  <a:gd name="connsiteY18" fmla="*/ 10478 h 22859"/>
                  <a:gd name="connsiteX19" fmla="*/ 542925 w 663892"/>
                  <a:gd name="connsiteY19" fmla="*/ 0 h 22859"/>
                  <a:gd name="connsiteX20" fmla="*/ 564833 w 663892"/>
                  <a:gd name="connsiteY20" fmla="*/ 0 h 22859"/>
                  <a:gd name="connsiteX21" fmla="*/ 475297 w 663892"/>
                  <a:gd name="connsiteY21" fmla="*/ 0 h 22859"/>
                  <a:gd name="connsiteX22" fmla="*/ 486728 w 663892"/>
                  <a:gd name="connsiteY22" fmla="*/ 10478 h 22859"/>
                  <a:gd name="connsiteX23" fmla="*/ 475297 w 663892"/>
                  <a:gd name="connsiteY23" fmla="*/ 21907 h 22859"/>
                  <a:gd name="connsiteX24" fmla="*/ 453390 w 663892"/>
                  <a:gd name="connsiteY24" fmla="*/ 21907 h 22859"/>
                  <a:gd name="connsiteX25" fmla="*/ 442913 w 663892"/>
                  <a:gd name="connsiteY25" fmla="*/ 10478 h 22859"/>
                  <a:gd name="connsiteX26" fmla="*/ 453390 w 663892"/>
                  <a:gd name="connsiteY26" fmla="*/ 0 h 22859"/>
                  <a:gd name="connsiteX27" fmla="*/ 475297 w 663892"/>
                  <a:gd name="connsiteY27" fmla="*/ 0 h 22859"/>
                  <a:gd name="connsiteX28" fmla="*/ 387668 w 663892"/>
                  <a:gd name="connsiteY28" fmla="*/ 0 h 22859"/>
                  <a:gd name="connsiteX29" fmla="*/ 398145 w 663892"/>
                  <a:gd name="connsiteY29" fmla="*/ 10478 h 22859"/>
                  <a:gd name="connsiteX30" fmla="*/ 387668 w 663892"/>
                  <a:gd name="connsiteY30" fmla="*/ 21907 h 22859"/>
                  <a:gd name="connsiteX31" fmla="*/ 365760 w 663892"/>
                  <a:gd name="connsiteY31" fmla="*/ 21907 h 22859"/>
                  <a:gd name="connsiteX32" fmla="*/ 354330 w 663892"/>
                  <a:gd name="connsiteY32" fmla="*/ 10478 h 22859"/>
                  <a:gd name="connsiteX33" fmla="*/ 365760 w 663892"/>
                  <a:gd name="connsiteY33" fmla="*/ 0 h 22859"/>
                  <a:gd name="connsiteX34" fmla="*/ 387668 w 663892"/>
                  <a:gd name="connsiteY34" fmla="*/ 0 h 22859"/>
                  <a:gd name="connsiteX35" fmla="*/ 299085 w 663892"/>
                  <a:gd name="connsiteY35" fmla="*/ 0 h 22859"/>
                  <a:gd name="connsiteX36" fmla="*/ 309563 w 663892"/>
                  <a:gd name="connsiteY36" fmla="*/ 10478 h 22859"/>
                  <a:gd name="connsiteX37" fmla="*/ 299085 w 663892"/>
                  <a:gd name="connsiteY37" fmla="*/ 21907 h 22859"/>
                  <a:gd name="connsiteX38" fmla="*/ 277178 w 663892"/>
                  <a:gd name="connsiteY38" fmla="*/ 21907 h 22859"/>
                  <a:gd name="connsiteX39" fmla="*/ 265747 w 663892"/>
                  <a:gd name="connsiteY39" fmla="*/ 10478 h 22859"/>
                  <a:gd name="connsiteX40" fmla="*/ 277178 w 663892"/>
                  <a:gd name="connsiteY40" fmla="*/ 0 h 22859"/>
                  <a:gd name="connsiteX41" fmla="*/ 299085 w 663892"/>
                  <a:gd name="connsiteY41" fmla="*/ 0 h 22859"/>
                  <a:gd name="connsiteX42" fmla="*/ 210503 w 663892"/>
                  <a:gd name="connsiteY42" fmla="*/ 0 h 22859"/>
                  <a:gd name="connsiteX43" fmla="*/ 221933 w 663892"/>
                  <a:gd name="connsiteY43" fmla="*/ 10478 h 22859"/>
                  <a:gd name="connsiteX44" fmla="*/ 210503 w 663892"/>
                  <a:gd name="connsiteY44" fmla="*/ 21907 h 22859"/>
                  <a:gd name="connsiteX45" fmla="*/ 188595 w 663892"/>
                  <a:gd name="connsiteY45" fmla="*/ 21907 h 22859"/>
                  <a:gd name="connsiteX46" fmla="*/ 178118 w 663892"/>
                  <a:gd name="connsiteY46" fmla="*/ 10478 h 22859"/>
                  <a:gd name="connsiteX47" fmla="*/ 188595 w 663892"/>
                  <a:gd name="connsiteY47" fmla="*/ 0 h 22859"/>
                  <a:gd name="connsiteX48" fmla="*/ 210503 w 663892"/>
                  <a:gd name="connsiteY48" fmla="*/ 0 h 22859"/>
                  <a:gd name="connsiteX49" fmla="*/ 121920 w 663892"/>
                  <a:gd name="connsiteY49" fmla="*/ 0 h 22859"/>
                  <a:gd name="connsiteX50" fmla="*/ 132397 w 663892"/>
                  <a:gd name="connsiteY50" fmla="*/ 10478 h 22859"/>
                  <a:gd name="connsiteX51" fmla="*/ 121920 w 663892"/>
                  <a:gd name="connsiteY51" fmla="*/ 21907 h 22859"/>
                  <a:gd name="connsiteX52" fmla="*/ 100013 w 663892"/>
                  <a:gd name="connsiteY52" fmla="*/ 21907 h 22859"/>
                  <a:gd name="connsiteX53" fmla="*/ 88583 w 663892"/>
                  <a:gd name="connsiteY53" fmla="*/ 10478 h 22859"/>
                  <a:gd name="connsiteX54" fmla="*/ 100013 w 663892"/>
                  <a:gd name="connsiteY54" fmla="*/ 0 h 22859"/>
                  <a:gd name="connsiteX55" fmla="*/ 121920 w 663892"/>
                  <a:gd name="connsiteY55" fmla="*/ 0 h 228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</a:cxnLst>
                <a:rect l="l" t="t" r="r" b="b"/>
                <a:pathLst>
                  <a:path w="663892" h="22859">
                    <a:moveTo>
                      <a:pt x="10478" y="22860"/>
                    </a:moveTo>
                    <a:cubicBezTo>
                      <a:pt x="4763" y="22860"/>
                      <a:pt x="0" y="18097"/>
                      <a:pt x="0" y="11430"/>
                    </a:cubicBezTo>
                    <a:cubicBezTo>
                      <a:pt x="0" y="5715"/>
                      <a:pt x="4763" y="953"/>
                      <a:pt x="10478" y="953"/>
                    </a:cubicBezTo>
                    <a:lnTo>
                      <a:pt x="32385" y="953"/>
                    </a:lnTo>
                    <a:cubicBezTo>
                      <a:pt x="38100" y="953"/>
                      <a:pt x="42863" y="5715"/>
                      <a:pt x="42863" y="11430"/>
                    </a:cubicBezTo>
                    <a:cubicBezTo>
                      <a:pt x="42863" y="17145"/>
                      <a:pt x="38100" y="22860"/>
                      <a:pt x="32385" y="22860"/>
                    </a:cubicBezTo>
                    <a:lnTo>
                      <a:pt x="10478" y="22860"/>
                    </a:lnTo>
                    <a:close/>
                    <a:moveTo>
                      <a:pt x="653415" y="0"/>
                    </a:moveTo>
                    <a:cubicBezTo>
                      <a:pt x="659130" y="0"/>
                      <a:pt x="663893" y="4763"/>
                      <a:pt x="663893" y="10478"/>
                    </a:cubicBezTo>
                    <a:cubicBezTo>
                      <a:pt x="663893" y="16192"/>
                      <a:pt x="659130" y="21907"/>
                      <a:pt x="653415" y="21907"/>
                    </a:cubicBezTo>
                    <a:lnTo>
                      <a:pt x="631508" y="21907"/>
                    </a:lnTo>
                    <a:cubicBezTo>
                      <a:pt x="624840" y="21907"/>
                      <a:pt x="620078" y="17145"/>
                      <a:pt x="620078" y="10478"/>
                    </a:cubicBezTo>
                    <a:cubicBezTo>
                      <a:pt x="620078" y="4763"/>
                      <a:pt x="624840" y="0"/>
                      <a:pt x="631508" y="0"/>
                    </a:cubicBezTo>
                    <a:lnTo>
                      <a:pt x="653415" y="0"/>
                    </a:lnTo>
                    <a:close/>
                    <a:moveTo>
                      <a:pt x="564833" y="0"/>
                    </a:moveTo>
                    <a:cubicBezTo>
                      <a:pt x="570547" y="0"/>
                      <a:pt x="575310" y="4763"/>
                      <a:pt x="575310" y="10478"/>
                    </a:cubicBezTo>
                    <a:cubicBezTo>
                      <a:pt x="575310" y="16192"/>
                      <a:pt x="570547" y="21907"/>
                      <a:pt x="564833" y="21907"/>
                    </a:cubicBezTo>
                    <a:lnTo>
                      <a:pt x="542925" y="21907"/>
                    </a:lnTo>
                    <a:cubicBezTo>
                      <a:pt x="537210" y="21907"/>
                      <a:pt x="531495" y="17145"/>
                      <a:pt x="531495" y="10478"/>
                    </a:cubicBezTo>
                    <a:cubicBezTo>
                      <a:pt x="531495" y="4763"/>
                      <a:pt x="536258" y="0"/>
                      <a:pt x="542925" y="0"/>
                    </a:cubicBezTo>
                    <a:lnTo>
                      <a:pt x="564833" y="0"/>
                    </a:lnTo>
                    <a:close/>
                    <a:moveTo>
                      <a:pt x="475297" y="0"/>
                    </a:moveTo>
                    <a:cubicBezTo>
                      <a:pt x="481013" y="0"/>
                      <a:pt x="486728" y="4763"/>
                      <a:pt x="486728" y="10478"/>
                    </a:cubicBezTo>
                    <a:cubicBezTo>
                      <a:pt x="486728" y="16192"/>
                      <a:pt x="481965" y="21907"/>
                      <a:pt x="475297" y="21907"/>
                    </a:cubicBezTo>
                    <a:lnTo>
                      <a:pt x="453390" y="21907"/>
                    </a:lnTo>
                    <a:cubicBezTo>
                      <a:pt x="447675" y="21907"/>
                      <a:pt x="442913" y="17145"/>
                      <a:pt x="442913" y="10478"/>
                    </a:cubicBezTo>
                    <a:cubicBezTo>
                      <a:pt x="442913" y="4763"/>
                      <a:pt x="447675" y="0"/>
                      <a:pt x="453390" y="0"/>
                    </a:cubicBezTo>
                    <a:lnTo>
                      <a:pt x="475297" y="0"/>
                    </a:lnTo>
                    <a:close/>
                    <a:moveTo>
                      <a:pt x="387668" y="0"/>
                    </a:moveTo>
                    <a:cubicBezTo>
                      <a:pt x="393383" y="0"/>
                      <a:pt x="398145" y="4763"/>
                      <a:pt x="398145" y="10478"/>
                    </a:cubicBezTo>
                    <a:cubicBezTo>
                      <a:pt x="398145" y="16192"/>
                      <a:pt x="393383" y="21907"/>
                      <a:pt x="387668" y="21907"/>
                    </a:cubicBezTo>
                    <a:lnTo>
                      <a:pt x="365760" y="21907"/>
                    </a:lnTo>
                    <a:cubicBezTo>
                      <a:pt x="359093" y="21907"/>
                      <a:pt x="354330" y="17145"/>
                      <a:pt x="354330" y="10478"/>
                    </a:cubicBezTo>
                    <a:cubicBezTo>
                      <a:pt x="354330" y="4763"/>
                      <a:pt x="359093" y="0"/>
                      <a:pt x="365760" y="0"/>
                    </a:cubicBezTo>
                    <a:lnTo>
                      <a:pt x="387668" y="0"/>
                    </a:lnTo>
                    <a:close/>
                    <a:moveTo>
                      <a:pt x="299085" y="0"/>
                    </a:moveTo>
                    <a:cubicBezTo>
                      <a:pt x="304800" y="0"/>
                      <a:pt x="309563" y="4763"/>
                      <a:pt x="309563" y="10478"/>
                    </a:cubicBezTo>
                    <a:cubicBezTo>
                      <a:pt x="309563" y="16192"/>
                      <a:pt x="304800" y="21907"/>
                      <a:pt x="299085" y="21907"/>
                    </a:cubicBezTo>
                    <a:lnTo>
                      <a:pt x="277178" y="21907"/>
                    </a:lnTo>
                    <a:cubicBezTo>
                      <a:pt x="271463" y="21907"/>
                      <a:pt x="265747" y="17145"/>
                      <a:pt x="265747" y="10478"/>
                    </a:cubicBezTo>
                    <a:cubicBezTo>
                      <a:pt x="265747" y="4763"/>
                      <a:pt x="270510" y="0"/>
                      <a:pt x="277178" y="0"/>
                    </a:cubicBezTo>
                    <a:lnTo>
                      <a:pt x="299085" y="0"/>
                    </a:lnTo>
                    <a:close/>
                    <a:moveTo>
                      <a:pt x="210503" y="0"/>
                    </a:moveTo>
                    <a:cubicBezTo>
                      <a:pt x="216218" y="0"/>
                      <a:pt x="221933" y="4763"/>
                      <a:pt x="221933" y="10478"/>
                    </a:cubicBezTo>
                    <a:cubicBezTo>
                      <a:pt x="221933" y="16192"/>
                      <a:pt x="217170" y="21907"/>
                      <a:pt x="210503" y="21907"/>
                    </a:cubicBezTo>
                    <a:lnTo>
                      <a:pt x="188595" y="21907"/>
                    </a:lnTo>
                    <a:cubicBezTo>
                      <a:pt x="182880" y="21907"/>
                      <a:pt x="178118" y="17145"/>
                      <a:pt x="178118" y="10478"/>
                    </a:cubicBezTo>
                    <a:cubicBezTo>
                      <a:pt x="178118" y="4763"/>
                      <a:pt x="182880" y="0"/>
                      <a:pt x="188595" y="0"/>
                    </a:cubicBezTo>
                    <a:lnTo>
                      <a:pt x="210503" y="0"/>
                    </a:lnTo>
                    <a:close/>
                    <a:moveTo>
                      <a:pt x="121920" y="0"/>
                    </a:moveTo>
                    <a:cubicBezTo>
                      <a:pt x="127635" y="0"/>
                      <a:pt x="132397" y="4763"/>
                      <a:pt x="132397" y="10478"/>
                    </a:cubicBezTo>
                    <a:cubicBezTo>
                      <a:pt x="132397" y="16192"/>
                      <a:pt x="127635" y="21907"/>
                      <a:pt x="121920" y="21907"/>
                    </a:cubicBezTo>
                    <a:lnTo>
                      <a:pt x="100013" y="21907"/>
                    </a:lnTo>
                    <a:cubicBezTo>
                      <a:pt x="93345" y="21907"/>
                      <a:pt x="88583" y="17145"/>
                      <a:pt x="88583" y="10478"/>
                    </a:cubicBezTo>
                    <a:cubicBezTo>
                      <a:pt x="88583" y="4763"/>
                      <a:pt x="93345" y="0"/>
                      <a:pt x="100013" y="0"/>
                    </a:cubicBezTo>
                    <a:lnTo>
                      <a:pt x="121920" y="0"/>
                    </a:lnTo>
                    <a:close/>
                  </a:path>
                </a:pathLst>
              </a:custGeom>
              <a:solidFill>
                <a:srgbClr val="DB9D2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" name="任意多边形: 形状 47">
                <a:extLst>
                  <a:ext uri="{FF2B5EF4-FFF2-40B4-BE49-F238E27FC236}">
                    <a16:creationId xmlns:a16="http://schemas.microsoft.com/office/drawing/2014/main" id="{FD4CC8F5-E012-A173-F699-EC6981789F07}"/>
                  </a:ext>
                </a:extLst>
              </p:cNvPr>
              <p:cNvSpPr/>
              <p:nvPr/>
            </p:nvSpPr>
            <p:spPr>
              <a:xfrm>
                <a:off x="3670285" y="4978361"/>
                <a:ext cx="854406" cy="212407"/>
              </a:xfrm>
              <a:custGeom>
                <a:avLst/>
                <a:gdLst>
                  <a:gd name="connsiteX0" fmla="*/ 105742 w 854406"/>
                  <a:gd name="connsiteY0" fmla="*/ 0 h 212407"/>
                  <a:gd name="connsiteX1" fmla="*/ 748679 w 854406"/>
                  <a:gd name="connsiteY1" fmla="*/ 0 h 212407"/>
                  <a:gd name="connsiteX2" fmla="*/ 854407 w 854406"/>
                  <a:gd name="connsiteY2" fmla="*/ 106680 h 212407"/>
                  <a:gd name="connsiteX3" fmla="*/ 854407 w 854406"/>
                  <a:gd name="connsiteY3" fmla="*/ 106680 h 212407"/>
                  <a:gd name="connsiteX4" fmla="*/ 748679 w 854406"/>
                  <a:gd name="connsiteY4" fmla="*/ 212407 h 212407"/>
                  <a:gd name="connsiteX5" fmla="*/ 105742 w 854406"/>
                  <a:gd name="connsiteY5" fmla="*/ 212407 h 212407"/>
                  <a:gd name="connsiteX6" fmla="*/ 14 w 854406"/>
                  <a:gd name="connsiteY6" fmla="*/ 106680 h 212407"/>
                  <a:gd name="connsiteX7" fmla="*/ 14 w 854406"/>
                  <a:gd name="connsiteY7" fmla="*/ 106680 h 212407"/>
                  <a:gd name="connsiteX8" fmla="*/ 105742 w 854406"/>
                  <a:gd name="connsiteY8" fmla="*/ 0 h 212407"/>
                  <a:gd name="connsiteX9" fmla="*/ 105742 w 854406"/>
                  <a:gd name="connsiteY9" fmla="*/ 0 h 212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854406" h="212407">
                    <a:moveTo>
                      <a:pt x="105742" y="0"/>
                    </a:moveTo>
                    <a:lnTo>
                      <a:pt x="748679" y="0"/>
                    </a:lnTo>
                    <a:cubicBezTo>
                      <a:pt x="806782" y="0"/>
                      <a:pt x="854407" y="47625"/>
                      <a:pt x="854407" y="106680"/>
                    </a:cubicBezTo>
                    <a:lnTo>
                      <a:pt x="854407" y="106680"/>
                    </a:lnTo>
                    <a:cubicBezTo>
                      <a:pt x="854407" y="164782"/>
                      <a:pt x="806782" y="212407"/>
                      <a:pt x="748679" y="212407"/>
                    </a:cubicBezTo>
                    <a:lnTo>
                      <a:pt x="105742" y="212407"/>
                    </a:lnTo>
                    <a:cubicBezTo>
                      <a:pt x="47639" y="212407"/>
                      <a:pt x="14" y="164782"/>
                      <a:pt x="14" y="106680"/>
                    </a:cubicBezTo>
                    <a:lnTo>
                      <a:pt x="14" y="106680"/>
                    </a:lnTo>
                    <a:cubicBezTo>
                      <a:pt x="-939" y="47625"/>
                      <a:pt x="46686" y="0"/>
                      <a:pt x="105742" y="0"/>
                    </a:cubicBezTo>
                    <a:lnTo>
                      <a:pt x="105742" y="0"/>
                    </a:lnTo>
                    <a:close/>
                  </a:path>
                </a:pathLst>
              </a:custGeom>
              <a:solidFill>
                <a:srgbClr val="71441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" name="任意多边形: 形状 48">
                <a:extLst>
                  <a:ext uri="{FF2B5EF4-FFF2-40B4-BE49-F238E27FC236}">
                    <a16:creationId xmlns:a16="http://schemas.microsoft.com/office/drawing/2014/main" id="{C3FFACC6-FFE4-154D-26E7-AE6E9BF4F9EC}"/>
                  </a:ext>
                </a:extLst>
              </p:cNvPr>
              <p:cNvSpPr/>
              <p:nvPr/>
            </p:nvSpPr>
            <p:spPr>
              <a:xfrm>
                <a:off x="3868419" y="5217438"/>
                <a:ext cx="500062" cy="17144"/>
              </a:xfrm>
              <a:custGeom>
                <a:avLst/>
                <a:gdLst>
                  <a:gd name="connsiteX0" fmla="*/ 8573 w 500062"/>
                  <a:gd name="connsiteY0" fmla="*/ 17145 h 17144"/>
                  <a:gd name="connsiteX1" fmla="*/ 0 w 500062"/>
                  <a:gd name="connsiteY1" fmla="*/ 8572 h 17144"/>
                  <a:gd name="connsiteX2" fmla="*/ 8573 w 500062"/>
                  <a:gd name="connsiteY2" fmla="*/ 0 h 17144"/>
                  <a:gd name="connsiteX3" fmla="*/ 25718 w 500062"/>
                  <a:gd name="connsiteY3" fmla="*/ 0 h 17144"/>
                  <a:gd name="connsiteX4" fmla="*/ 34290 w 500062"/>
                  <a:gd name="connsiteY4" fmla="*/ 8572 h 17144"/>
                  <a:gd name="connsiteX5" fmla="*/ 25718 w 500062"/>
                  <a:gd name="connsiteY5" fmla="*/ 17145 h 17144"/>
                  <a:gd name="connsiteX6" fmla="*/ 8573 w 500062"/>
                  <a:gd name="connsiteY6" fmla="*/ 17145 h 17144"/>
                  <a:gd name="connsiteX7" fmla="*/ 491490 w 500062"/>
                  <a:gd name="connsiteY7" fmla="*/ 0 h 17144"/>
                  <a:gd name="connsiteX8" fmla="*/ 500063 w 500062"/>
                  <a:gd name="connsiteY8" fmla="*/ 8572 h 17144"/>
                  <a:gd name="connsiteX9" fmla="*/ 491490 w 500062"/>
                  <a:gd name="connsiteY9" fmla="*/ 17145 h 17144"/>
                  <a:gd name="connsiteX10" fmla="*/ 474345 w 500062"/>
                  <a:gd name="connsiteY10" fmla="*/ 17145 h 17144"/>
                  <a:gd name="connsiteX11" fmla="*/ 465773 w 500062"/>
                  <a:gd name="connsiteY11" fmla="*/ 8572 h 17144"/>
                  <a:gd name="connsiteX12" fmla="*/ 474345 w 500062"/>
                  <a:gd name="connsiteY12" fmla="*/ 0 h 17144"/>
                  <a:gd name="connsiteX13" fmla="*/ 491490 w 500062"/>
                  <a:gd name="connsiteY13" fmla="*/ 0 h 17144"/>
                  <a:gd name="connsiteX14" fmla="*/ 424815 w 500062"/>
                  <a:gd name="connsiteY14" fmla="*/ 0 h 17144"/>
                  <a:gd name="connsiteX15" fmla="*/ 433388 w 500062"/>
                  <a:gd name="connsiteY15" fmla="*/ 8572 h 17144"/>
                  <a:gd name="connsiteX16" fmla="*/ 424815 w 500062"/>
                  <a:gd name="connsiteY16" fmla="*/ 17145 h 17144"/>
                  <a:gd name="connsiteX17" fmla="*/ 408623 w 500062"/>
                  <a:gd name="connsiteY17" fmla="*/ 17145 h 17144"/>
                  <a:gd name="connsiteX18" fmla="*/ 400050 w 500062"/>
                  <a:gd name="connsiteY18" fmla="*/ 8572 h 17144"/>
                  <a:gd name="connsiteX19" fmla="*/ 408623 w 500062"/>
                  <a:gd name="connsiteY19" fmla="*/ 0 h 17144"/>
                  <a:gd name="connsiteX20" fmla="*/ 424815 w 500062"/>
                  <a:gd name="connsiteY20" fmla="*/ 0 h 17144"/>
                  <a:gd name="connsiteX21" fmla="*/ 358140 w 500062"/>
                  <a:gd name="connsiteY21" fmla="*/ 0 h 17144"/>
                  <a:gd name="connsiteX22" fmla="*/ 366713 w 500062"/>
                  <a:gd name="connsiteY22" fmla="*/ 8572 h 17144"/>
                  <a:gd name="connsiteX23" fmla="*/ 358140 w 500062"/>
                  <a:gd name="connsiteY23" fmla="*/ 17145 h 17144"/>
                  <a:gd name="connsiteX24" fmla="*/ 340995 w 500062"/>
                  <a:gd name="connsiteY24" fmla="*/ 17145 h 17144"/>
                  <a:gd name="connsiteX25" fmla="*/ 332423 w 500062"/>
                  <a:gd name="connsiteY25" fmla="*/ 8572 h 17144"/>
                  <a:gd name="connsiteX26" fmla="*/ 340995 w 500062"/>
                  <a:gd name="connsiteY26" fmla="*/ 0 h 17144"/>
                  <a:gd name="connsiteX27" fmla="*/ 358140 w 500062"/>
                  <a:gd name="connsiteY27" fmla="*/ 0 h 17144"/>
                  <a:gd name="connsiteX28" fmla="*/ 291465 w 500062"/>
                  <a:gd name="connsiteY28" fmla="*/ 0 h 17144"/>
                  <a:gd name="connsiteX29" fmla="*/ 300038 w 500062"/>
                  <a:gd name="connsiteY29" fmla="*/ 8572 h 17144"/>
                  <a:gd name="connsiteX30" fmla="*/ 291465 w 500062"/>
                  <a:gd name="connsiteY30" fmla="*/ 17145 h 17144"/>
                  <a:gd name="connsiteX31" fmla="*/ 274320 w 500062"/>
                  <a:gd name="connsiteY31" fmla="*/ 17145 h 17144"/>
                  <a:gd name="connsiteX32" fmla="*/ 265748 w 500062"/>
                  <a:gd name="connsiteY32" fmla="*/ 8572 h 17144"/>
                  <a:gd name="connsiteX33" fmla="*/ 274320 w 500062"/>
                  <a:gd name="connsiteY33" fmla="*/ 0 h 17144"/>
                  <a:gd name="connsiteX34" fmla="*/ 291465 w 500062"/>
                  <a:gd name="connsiteY34" fmla="*/ 0 h 17144"/>
                  <a:gd name="connsiteX35" fmla="*/ 224790 w 500062"/>
                  <a:gd name="connsiteY35" fmla="*/ 0 h 17144"/>
                  <a:gd name="connsiteX36" fmla="*/ 233363 w 500062"/>
                  <a:gd name="connsiteY36" fmla="*/ 8572 h 17144"/>
                  <a:gd name="connsiteX37" fmla="*/ 224790 w 500062"/>
                  <a:gd name="connsiteY37" fmla="*/ 17145 h 17144"/>
                  <a:gd name="connsiteX38" fmla="*/ 207645 w 500062"/>
                  <a:gd name="connsiteY38" fmla="*/ 17145 h 17144"/>
                  <a:gd name="connsiteX39" fmla="*/ 199073 w 500062"/>
                  <a:gd name="connsiteY39" fmla="*/ 8572 h 17144"/>
                  <a:gd name="connsiteX40" fmla="*/ 207645 w 500062"/>
                  <a:gd name="connsiteY40" fmla="*/ 0 h 17144"/>
                  <a:gd name="connsiteX41" fmla="*/ 224790 w 500062"/>
                  <a:gd name="connsiteY41" fmla="*/ 0 h 17144"/>
                  <a:gd name="connsiteX42" fmla="*/ 159068 w 500062"/>
                  <a:gd name="connsiteY42" fmla="*/ 0 h 17144"/>
                  <a:gd name="connsiteX43" fmla="*/ 167640 w 500062"/>
                  <a:gd name="connsiteY43" fmla="*/ 8572 h 17144"/>
                  <a:gd name="connsiteX44" fmla="*/ 159068 w 500062"/>
                  <a:gd name="connsiteY44" fmla="*/ 17145 h 17144"/>
                  <a:gd name="connsiteX45" fmla="*/ 141923 w 500062"/>
                  <a:gd name="connsiteY45" fmla="*/ 17145 h 17144"/>
                  <a:gd name="connsiteX46" fmla="*/ 133350 w 500062"/>
                  <a:gd name="connsiteY46" fmla="*/ 8572 h 17144"/>
                  <a:gd name="connsiteX47" fmla="*/ 141923 w 500062"/>
                  <a:gd name="connsiteY47" fmla="*/ 0 h 17144"/>
                  <a:gd name="connsiteX48" fmla="*/ 159068 w 500062"/>
                  <a:gd name="connsiteY48" fmla="*/ 0 h 17144"/>
                  <a:gd name="connsiteX49" fmla="*/ 91440 w 500062"/>
                  <a:gd name="connsiteY49" fmla="*/ 0 h 17144"/>
                  <a:gd name="connsiteX50" fmla="*/ 100013 w 500062"/>
                  <a:gd name="connsiteY50" fmla="*/ 8572 h 17144"/>
                  <a:gd name="connsiteX51" fmla="*/ 91440 w 500062"/>
                  <a:gd name="connsiteY51" fmla="*/ 17145 h 17144"/>
                  <a:gd name="connsiteX52" fmla="*/ 74295 w 500062"/>
                  <a:gd name="connsiteY52" fmla="*/ 17145 h 17144"/>
                  <a:gd name="connsiteX53" fmla="*/ 65723 w 500062"/>
                  <a:gd name="connsiteY53" fmla="*/ 8572 h 17144"/>
                  <a:gd name="connsiteX54" fmla="*/ 74295 w 500062"/>
                  <a:gd name="connsiteY54" fmla="*/ 0 h 17144"/>
                  <a:gd name="connsiteX55" fmla="*/ 91440 w 500062"/>
                  <a:gd name="connsiteY55" fmla="*/ 0 h 17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</a:cxnLst>
                <a:rect l="l" t="t" r="r" b="b"/>
                <a:pathLst>
                  <a:path w="500062" h="17144">
                    <a:moveTo>
                      <a:pt x="8573" y="17145"/>
                    </a:moveTo>
                    <a:cubicBezTo>
                      <a:pt x="3810" y="17145"/>
                      <a:pt x="0" y="13335"/>
                      <a:pt x="0" y="8572"/>
                    </a:cubicBezTo>
                    <a:cubicBezTo>
                      <a:pt x="0" y="3810"/>
                      <a:pt x="3810" y="0"/>
                      <a:pt x="8573" y="0"/>
                    </a:cubicBezTo>
                    <a:lnTo>
                      <a:pt x="25718" y="0"/>
                    </a:lnTo>
                    <a:cubicBezTo>
                      <a:pt x="30480" y="0"/>
                      <a:pt x="34290" y="3810"/>
                      <a:pt x="34290" y="8572"/>
                    </a:cubicBezTo>
                    <a:cubicBezTo>
                      <a:pt x="34290" y="13335"/>
                      <a:pt x="30480" y="17145"/>
                      <a:pt x="25718" y="17145"/>
                    </a:cubicBezTo>
                    <a:lnTo>
                      <a:pt x="8573" y="17145"/>
                    </a:lnTo>
                    <a:close/>
                    <a:moveTo>
                      <a:pt x="491490" y="0"/>
                    </a:moveTo>
                    <a:cubicBezTo>
                      <a:pt x="496253" y="0"/>
                      <a:pt x="500063" y="3810"/>
                      <a:pt x="500063" y="8572"/>
                    </a:cubicBezTo>
                    <a:cubicBezTo>
                      <a:pt x="500063" y="13335"/>
                      <a:pt x="496253" y="17145"/>
                      <a:pt x="491490" y="17145"/>
                    </a:cubicBezTo>
                    <a:lnTo>
                      <a:pt x="474345" y="17145"/>
                    </a:lnTo>
                    <a:cubicBezTo>
                      <a:pt x="469583" y="17145"/>
                      <a:pt x="465773" y="13335"/>
                      <a:pt x="465773" y="8572"/>
                    </a:cubicBezTo>
                    <a:cubicBezTo>
                      <a:pt x="465773" y="3810"/>
                      <a:pt x="469583" y="0"/>
                      <a:pt x="474345" y="0"/>
                    </a:cubicBezTo>
                    <a:lnTo>
                      <a:pt x="491490" y="0"/>
                    </a:lnTo>
                    <a:close/>
                    <a:moveTo>
                      <a:pt x="424815" y="0"/>
                    </a:moveTo>
                    <a:cubicBezTo>
                      <a:pt x="429578" y="0"/>
                      <a:pt x="433388" y="3810"/>
                      <a:pt x="433388" y="8572"/>
                    </a:cubicBezTo>
                    <a:cubicBezTo>
                      <a:pt x="433388" y="13335"/>
                      <a:pt x="429578" y="17145"/>
                      <a:pt x="424815" y="17145"/>
                    </a:cubicBezTo>
                    <a:lnTo>
                      <a:pt x="408623" y="17145"/>
                    </a:lnTo>
                    <a:cubicBezTo>
                      <a:pt x="403860" y="17145"/>
                      <a:pt x="400050" y="13335"/>
                      <a:pt x="400050" y="8572"/>
                    </a:cubicBezTo>
                    <a:cubicBezTo>
                      <a:pt x="400050" y="3810"/>
                      <a:pt x="403860" y="0"/>
                      <a:pt x="408623" y="0"/>
                    </a:cubicBezTo>
                    <a:lnTo>
                      <a:pt x="424815" y="0"/>
                    </a:lnTo>
                    <a:close/>
                    <a:moveTo>
                      <a:pt x="358140" y="0"/>
                    </a:moveTo>
                    <a:cubicBezTo>
                      <a:pt x="362903" y="0"/>
                      <a:pt x="366713" y="3810"/>
                      <a:pt x="366713" y="8572"/>
                    </a:cubicBezTo>
                    <a:cubicBezTo>
                      <a:pt x="366713" y="13335"/>
                      <a:pt x="362903" y="17145"/>
                      <a:pt x="358140" y="17145"/>
                    </a:cubicBezTo>
                    <a:lnTo>
                      <a:pt x="340995" y="17145"/>
                    </a:lnTo>
                    <a:cubicBezTo>
                      <a:pt x="336233" y="17145"/>
                      <a:pt x="332423" y="13335"/>
                      <a:pt x="332423" y="8572"/>
                    </a:cubicBezTo>
                    <a:cubicBezTo>
                      <a:pt x="332423" y="3810"/>
                      <a:pt x="336233" y="0"/>
                      <a:pt x="340995" y="0"/>
                    </a:cubicBezTo>
                    <a:lnTo>
                      <a:pt x="358140" y="0"/>
                    </a:lnTo>
                    <a:close/>
                    <a:moveTo>
                      <a:pt x="291465" y="0"/>
                    </a:moveTo>
                    <a:cubicBezTo>
                      <a:pt x="296228" y="0"/>
                      <a:pt x="300038" y="3810"/>
                      <a:pt x="300038" y="8572"/>
                    </a:cubicBezTo>
                    <a:cubicBezTo>
                      <a:pt x="300038" y="13335"/>
                      <a:pt x="296228" y="17145"/>
                      <a:pt x="291465" y="17145"/>
                    </a:cubicBezTo>
                    <a:lnTo>
                      <a:pt x="274320" y="17145"/>
                    </a:lnTo>
                    <a:cubicBezTo>
                      <a:pt x="269558" y="17145"/>
                      <a:pt x="265748" y="13335"/>
                      <a:pt x="265748" y="8572"/>
                    </a:cubicBezTo>
                    <a:cubicBezTo>
                      <a:pt x="265748" y="3810"/>
                      <a:pt x="269558" y="0"/>
                      <a:pt x="274320" y="0"/>
                    </a:cubicBezTo>
                    <a:lnTo>
                      <a:pt x="291465" y="0"/>
                    </a:lnTo>
                    <a:close/>
                    <a:moveTo>
                      <a:pt x="224790" y="0"/>
                    </a:moveTo>
                    <a:cubicBezTo>
                      <a:pt x="229553" y="0"/>
                      <a:pt x="233363" y="3810"/>
                      <a:pt x="233363" y="8572"/>
                    </a:cubicBezTo>
                    <a:cubicBezTo>
                      <a:pt x="233363" y="13335"/>
                      <a:pt x="229553" y="17145"/>
                      <a:pt x="224790" y="17145"/>
                    </a:cubicBezTo>
                    <a:lnTo>
                      <a:pt x="207645" y="17145"/>
                    </a:lnTo>
                    <a:cubicBezTo>
                      <a:pt x="202883" y="17145"/>
                      <a:pt x="199073" y="13335"/>
                      <a:pt x="199073" y="8572"/>
                    </a:cubicBezTo>
                    <a:cubicBezTo>
                      <a:pt x="199073" y="3810"/>
                      <a:pt x="202883" y="0"/>
                      <a:pt x="207645" y="0"/>
                    </a:cubicBezTo>
                    <a:lnTo>
                      <a:pt x="224790" y="0"/>
                    </a:lnTo>
                    <a:close/>
                    <a:moveTo>
                      <a:pt x="159068" y="0"/>
                    </a:moveTo>
                    <a:cubicBezTo>
                      <a:pt x="163830" y="0"/>
                      <a:pt x="167640" y="3810"/>
                      <a:pt x="167640" y="8572"/>
                    </a:cubicBezTo>
                    <a:cubicBezTo>
                      <a:pt x="167640" y="13335"/>
                      <a:pt x="163830" y="17145"/>
                      <a:pt x="159068" y="17145"/>
                    </a:cubicBezTo>
                    <a:lnTo>
                      <a:pt x="141923" y="17145"/>
                    </a:lnTo>
                    <a:cubicBezTo>
                      <a:pt x="137160" y="17145"/>
                      <a:pt x="133350" y="13335"/>
                      <a:pt x="133350" y="8572"/>
                    </a:cubicBezTo>
                    <a:cubicBezTo>
                      <a:pt x="133350" y="3810"/>
                      <a:pt x="137160" y="0"/>
                      <a:pt x="141923" y="0"/>
                    </a:cubicBezTo>
                    <a:lnTo>
                      <a:pt x="159068" y="0"/>
                    </a:lnTo>
                    <a:close/>
                    <a:moveTo>
                      <a:pt x="91440" y="0"/>
                    </a:moveTo>
                    <a:cubicBezTo>
                      <a:pt x="96203" y="0"/>
                      <a:pt x="100013" y="3810"/>
                      <a:pt x="100013" y="8572"/>
                    </a:cubicBezTo>
                    <a:cubicBezTo>
                      <a:pt x="100013" y="13335"/>
                      <a:pt x="96203" y="17145"/>
                      <a:pt x="91440" y="17145"/>
                    </a:cubicBezTo>
                    <a:lnTo>
                      <a:pt x="74295" y="17145"/>
                    </a:lnTo>
                    <a:cubicBezTo>
                      <a:pt x="69533" y="17145"/>
                      <a:pt x="65723" y="13335"/>
                      <a:pt x="65723" y="8572"/>
                    </a:cubicBezTo>
                    <a:cubicBezTo>
                      <a:pt x="65723" y="3810"/>
                      <a:pt x="69533" y="0"/>
                      <a:pt x="74295" y="0"/>
                    </a:cubicBezTo>
                    <a:lnTo>
                      <a:pt x="91440" y="0"/>
                    </a:lnTo>
                    <a:close/>
                  </a:path>
                </a:pathLst>
              </a:custGeom>
              <a:solidFill>
                <a:srgbClr val="DB9D2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9D75464E-F39B-A9CF-C9B9-A1A414BD4154}"/>
                  </a:ext>
                </a:extLst>
              </p:cNvPr>
              <p:cNvSpPr/>
              <p:nvPr/>
            </p:nvSpPr>
            <p:spPr>
              <a:xfrm>
                <a:off x="3957955" y="5022176"/>
                <a:ext cx="566737" cy="125729"/>
              </a:xfrm>
              <a:custGeom>
                <a:avLst/>
                <a:gdLst>
                  <a:gd name="connsiteX0" fmla="*/ 25717 w 566737"/>
                  <a:gd name="connsiteY0" fmla="*/ 0 h 125729"/>
                  <a:gd name="connsiteX1" fmla="*/ 540067 w 566737"/>
                  <a:gd name="connsiteY1" fmla="*/ 0 h 125729"/>
                  <a:gd name="connsiteX2" fmla="*/ 566738 w 566737"/>
                  <a:gd name="connsiteY2" fmla="*/ 26670 h 125729"/>
                  <a:gd name="connsiteX3" fmla="*/ 566738 w 566737"/>
                  <a:gd name="connsiteY3" fmla="*/ 99060 h 125729"/>
                  <a:gd name="connsiteX4" fmla="*/ 540067 w 566737"/>
                  <a:gd name="connsiteY4" fmla="*/ 125730 h 125729"/>
                  <a:gd name="connsiteX5" fmla="*/ 25717 w 566737"/>
                  <a:gd name="connsiteY5" fmla="*/ 125730 h 125729"/>
                  <a:gd name="connsiteX6" fmla="*/ 0 w 566737"/>
                  <a:gd name="connsiteY6" fmla="*/ 99060 h 125729"/>
                  <a:gd name="connsiteX7" fmla="*/ 0 w 566737"/>
                  <a:gd name="connsiteY7" fmla="*/ 26670 h 125729"/>
                  <a:gd name="connsiteX8" fmla="*/ 25717 w 566737"/>
                  <a:gd name="connsiteY8" fmla="*/ 0 h 125729"/>
                  <a:gd name="connsiteX9" fmla="*/ 25717 w 566737"/>
                  <a:gd name="connsiteY9" fmla="*/ 0 h 12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66737" h="125729">
                    <a:moveTo>
                      <a:pt x="25717" y="0"/>
                    </a:moveTo>
                    <a:lnTo>
                      <a:pt x="540067" y="0"/>
                    </a:lnTo>
                    <a:cubicBezTo>
                      <a:pt x="554355" y="0"/>
                      <a:pt x="566738" y="11430"/>
                      <a:pt x="566738" y="26670"/>
                    </a:cubicBezTo>
                    <a:lnTo>
                      <a:pt x="566738" y="99060"/>
                    </a:lnTo>
                    <a:cubicBezTo>
                      <a:pt x="566738" y="113347"/>
                      <a:pt x="555307" y="125730"/>
                      <a:pt x="540067" y="125730"/>
                    </a:cubicBezTo>
                    <a:lnTo>
                      <a:pt x="25717" y="125730"/>
                    </a:lnTo>
                    <a:cubicBezTo>
                      <a:pt x="11430" y="125730"/>
                      <a:pt x="0" y="114300"/>
                      <a:pt x="0" y="99060"/>
                    </a:cubicBezTo>
                    <a:lnTo>
                      <a:pt x="0" y="26670"/>
                    </a:lnTo>
                    <a:cubicBezTo>
                      <a:pt x="0" y="11430"/>
                      <a:pt x="11430" y="0"/>
                      <a:pt x="25717" y="0"/>
                    </a:cubicBezTo>
                    <a:lnTo>
                      <a:pt x="25717" y="0"/>
                    </a:lnTo>
                    <a:close/>
                  </a:path>
                </a:pathLst>
              </a:custGeom>
              <a:solidFill>
                <a:srgbClr val="8B5D3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" name="任意多边形: 形状 50">
                <a:extLst>
                  <a:ext uri="{FF2B5EF4-FFF2-40B4-BE49-F238E27FC236}">
                    <a16:creationId xmlns:a16="http://schemas.microsoft.com/office/drawing/2014/main" id="{83E46E12-8674-E808-D515-8C25C34D8532}"/>
                  </a:ext>
                </a:extLst>
              </p:cNvPr>
              <p:cNvSpPr/>
              <p:nvPr/>
            </p:nvSpPr>
            <p:spPr>
              <a:xfrm>
                <a:off x="3995102" y="5056465"/>
                <a:ext cx="55244" cy="55245"/>
              </a:xfrm>
              <a:custGeom>
                <a:avLst/>
                <a:gdLst>
                  <a:gd name="connsiteX0" fmla="*/ 27622 w 55244"/>
                  <a:gd name="connsiteY0" fmla="*/ 55245 h 55245"/>
                  <a:gd name="connsiteX1" fmla="*/ 55245 w 55244"/>
                  <a:gd name="connsiteY1" fmla="*/ 27623 h 55245"/>
                  <a:gd name="connsiteX2" fmla="*/ 27622 w 55244"/>
                  <a:gd name="connsiteY2" fmla="*/ 0 h 55245"/>
                  <a:gd name="connsiteX3" fmla="*/ 0 w 55244"/>
                  <a:gd name="connsiteY3" fmla="*/ 27623 h 55245"/>
                  <a:gd name="connsiteX4" fmla="*/ 27622 w 55244"/>
                  <a:gd name="connsiteY4" fmla="*/ 55245 h 55245"/>
                  <a:gd name="connsiteX5" fmla="*/ 27622 w 55244"/>
                  <a:gd name="connsiteY5" fmla="*/ 55245 h 552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5244" h="55245">
                    <a:moveTo>
                      <a:pt x="27622" y="55245"/>
                    </a:moveTo>
                    <a:cubicBezTo>
                      <a:pt x="42863" y="55245"/>
                      <a:pt x="55245" y="42863"/>
                      <a:pt x="55245" y="27623"/>
                    </a:cubicBezTo>
                    <a:cubicBezTo>
                      <a:pt x="55245" y="12383"/>
                      <a:pt x="42863" y="0"/>
                      <a:pt x="27622" y="0"/>
                    </a:cubicBezTo>
                    <a:cubicBezTo>
                      <a:pt x="12382" y="0"/>
                      <a:pt x="0" y="12383"/>
                      <a:pt x="0" y="27623"/>
                    </a:cubicBezTo>
                    <a:cubicBezTo>
                      <a:pt x="0" y="42863"/>
                      <a:pt x="12382" y="55245"/>
                      <a:pt x="27622" y="55245"/>
                    </a:cubicBezTo>
                    <a:lnTo>
                      <a:pt x="27622" y="55245"/>
                    </a:lnTo>
                    <a:close/>
                  </a:path>
                </a:pathLst>
              </a:custGeom>
              <a:solidFill>
                <a:srgbClr val="71441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52" name="图形 3">
              <a:extLst>
                <a:ext uri="{FF2B5EF4-FFF2-40B4-BE49-F238E27FC236}">
                  <a16:creationId xmlns:a16="http://schemas.microsoft.com/office/drawing/2014/main" id="{308126BA-5733-5926-F5C1-25CE1F458F97}"/>
                </a:ext>
              </a:extLst>
            </p:cNvPr>
            <p:cNvGrpSpPr/>
            <p:nvPr/>
          </p:nvGrpSpPr>
          <p:grpSpPr>
            <a:xfrm>
              <a:off x="1265237" y="4235411"/>
              <a:ext cx="1345883" cy="1060131"/>
              <a:chOff x="1265237" y="4235411"/>
              <a:chExt cx="1345883" cy="1060131"/>
            </a:xfrm>
          </p:grpSpPr>
          <p:sp>
            <p:nvSpPr>
              <p:cNvPr id="53" name="任意多边形: 形状 52">
                <a:extLst>
                  <a:ext uri="{FF2B5EF4-FFF2-40B4-BE49-F238E27FC236}">
                    <a16:creationId xmlns:a16="http://schemas.microsoft.com/office/drawing/2014/main" id="{D56B87A2-EF4B-30F1-839B-8C7117582B23}"/>
                  </a:ext>
                </a:extLst>
              </p:cNvPr>
              <p:cNvSpPr/>
              <p:nvPr/>
            </p:nvSpPr>
            <p:spPr>
              <a:xfrm>
                <a:off x="1265237" y="4786908"/>
                <a:ext cx="1345882" cy="508634"/>
              </a:xfrm>
              <a:custGeom>
                <a:avLst/>
                <a:gdLst>
                  <a:gd name="connsiteX0" fmla="*/ 126683 w 1345882"/>
                  <a:gd name="connsiteY0" fmla="*/ 0 h 508634"/>
                  <a:gd name="connsiteX1" fmla="*/ 1345883 w 1345882"/>
                  <a:gd name="connsiteY1" fmla="*/ 0 h 508634"/>
                  <a:gd name="connsiteX2" fmla="*/ 1345883 w 1345882"/>
                  <a:gd name="connsiteY2" fmla="*/ 55245 h 508634"/>
                  <a:gd name="connsiteX3" fmla="*/ 1287780 w 1345882"/>
                  <a:gd name="connsiteY3" fmla="*/ 146685 h 508634"/>
                  <a:gd name="connsiteX4" fmla="*/ 1287780 w 1345882"/>
                  <a:gd name="connsiteY4" fmla="*/ 361950 h 508634"/>
                  <a:gd name="connsiteX5" fmla="*/ 1345883 w 1345882"/>
                  <a:gd name="connsiteY5" fmla="*/ 453390 h 508634"/>
                  <a:gd name="connsiteX6" fmla="*/ 1345883 w 1345882"/>
                  <a:gd name="connsiteY6" fmla="*/ 508635 h 508634"/>
                  <a:gd name="connsiteX7" fmla="*/ 126683 w 1345882"/>
                  <a:gd name="connsiteY7" fmla="*/ 508635 h 508634"/>
                  <a:gd name="connsiteX8" fmla="*/ 0 w 1345882"/>
                  <a:gd name="connsiteY8" fmla="*/ 381953 h 508634"/>
                  <a:gd name="connsiteX9" fmla="*/ 0 w 1345882"/>
                  <a:gd name="connsiteY9" fmla="*/ 128588 h 508634"/>
                  <a:gd name="connsiteX10" fmla="*/ 126683 w 1345882"/>
                  <a:gd name="connsiteY10" fmla="*/ 0 h 508634"/>
                  <a:gd name="connsiteX11" fmla="*/ 126683 w 1345882"/>
                  <a:gd name="connsiteY11" fmla="*/ 0 h 5086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345882" h="508634">
                    <a:moveTo>
                      <a:pt x="126683" y="0"/>
                    </a:moveTo>
                    <a:lnTo>
                      <a:pt x="1345883" y="0"/>
                    </a:lnTo>
                    <a:lnTo>
                      <a:pt x="1345883" y="55245"/>
                    </a:lnTo>
                    <a:cubicBezTo>
                      <a:pt x="1311593" y="74295"/>
                      <a:pt x="1287780" y="107632"/>
                      <a:pt x="1287780" y="146685"/>
                    </a:cubicBezTo>
                    <a:lnTo>
                      <a:pt x="1287780" y="361950"/>
                    </a:lnTo>
                    <a:cubicBezTo>
                      <a:pt x="1287780" y="400050"/>
                      <a:pt x="1310640" y="434340"/>
                      <a:pt x="1345883" y="453390"/>
                    </a:cubicBezTo>
                    <a:lnTo>
                      <a:pt x="1345883" y="508635"/>
                    </a:lnTo>
                    <a:lnTo>
                      <a:pt x="126683" y="508635"/>
                    </a:lnTo>
                    <a:cubicBezTo>
                      <a:pt x="57150" y="508635"/>
                      <a:pt x="0" y="451485"/>
                      <a:pt x="0" y="381953"/>
                    </a:cubicBezTo>
                    <a:lnTo>
                      <a:pt x="0" y="128588"/>
                    </a:lnTo>
                    <a:cubicBezTo>
                      <a:pt x="0" y="57150"/>
                      <a:pt x="57150" y="0"/>
                      <a:pt x="126683" y="0"/>
                    </a:cubicBezTo>
                    <a:lnTo>
                      <a:pt x="126683" y="0"/>
                    </a:lnTo>
                    <a:close/>
                  </a:path>
                </a:pathLst>
              </a:custGeom>
              <a:solidFill>
                <a:schemeClr val="accent6">
                  <a:lumMod val="60000"/>
                  <a:lumOff val="4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" name="任意多边形: 形状 54">
                <a:extLst>
                  <a:ext uri="{FF2B5EF4-FFF2-40B4-BE49-F238E27FC236}">
                    <a16:creationId xmlns:a16="http://schemas.microsoft.com/office/drawing/2014/main" id="{94DCE9DD-1741-914E-6AA9-54494BA62FD1}"/>
                  </a:ext>
                </a:extLst>
              </p:cNvPr>
              <p:cNvSpPr/>
              <p:nvPr/>
            </p:nvSpPr>
            <p:spPr>
              <a:xfrm>
                <a:off x="1468120" y="4844058"/>
                <a:ext cx="1143000" cy="392430"/>
              </a:xfrm>
              <a:custGeom>
                <a:avLst/>
                <a:gdLst>
                  <a:gd name="connsiteX0" fmla="*/ 1143000 w 1143000"/>
                  <a:gd name="connsiteY0" fmla="*/ 0 h 392430"/>
                  <a:gd name="connsiteX1" fmla="*/ 1088708 w 1143000"/>
                  <a:gd name="connsiteY1" fmla="*/ 88582 h 392430"/>
                  <a:gd name="connsiteX2" fmla="*/ 1088708 w 1143000"/>
                  <a:gd name="connsiteY2" fmla="*/ 303847 h 392430"/>
                  <a:gd name="connsiteX3" fmla="*/ 1143000 w 1143000"/>
                  <a:gd name="connsiteY3" fmla="*/ 392430 h 392430"/>
                  <a:gd name="connsiteX4" fmla="*/ 97155 w 1143000"/>
                  <a:gd name="connsiteY4" fmla="*/ 392430 h 392430"/>
                  <a:gd name="connsiteX5" fmla="*/ 0 w 1143000"/>
                  <a:gd name="connsiteY5" fmla="*/ 295275 h 392430"/>
                  <a:gd name="connsiteX6" fmla="*/ 0 w 1143000"/>
                  <a:gd name="connsiteY6" fmla="*/ 97155 h 392430"/>
                  <a:gd name="connsiteX7" fmla="*/ 97155 w 1143000"/>
                  <a:gd name="connsiteY7" fmla="*/ 0 h 392430"/>
                  <a:gd name="connsiteX8" fmla="*/ 1143000 w 1143000"/>
                  <a:gd name="connsiteY8" fmla="*/ 0 h 392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43000" h="392430">
                    <a:moveTo>
                      <a:pt x="1143000" y="0"/>
                    </a:moveTo>
                    <a:cubicBezTo>
                      <a:pt x="1110615" y="19050"/>
                      <a:pt x="1088708" y="52388"/>
                      <a:pt x="1088708" y="88582"/>
                    </a:cubicBezTo>
                    <a:lnTo>
                      <a:pt x="1088708" y="303847"/>
                    </a:lnTo>
                    <a:cubicBezTo>
                      <a:pt x="1088708" y="340995"/>
                      <a:pt x="1110615" y="373380"/>
                      <a:pt x="1143000" y="392430"/>
                    </a:cubicBezTo>
                    <a:lnTo>
                      <a:pt x="97155" y="392430"/>
                    </a:lnTo>
                    <a:cubicBezTo>
                      <a:pt x="43815" y="392430"/>
                      <a:pt x="0" y="348615"/>
                      <a:pt x="0" y="295275"/>
                    </a:cubicBezTo>
                    <a:lnTo>
                      <a:pt x="0" y="97155"/>
                    </a:lnTo>
                    <a:cubicBezTo>
                      <a:pt x="0" y="43815"/>
                      <a:pt x="43815" y="0"/>
                      <a:pt x="97155" y="0"/>
                    </a:cubicBezTo>
                    <a:lnTo>
                      <a:pt x="1143000" y="0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" name="任意多边形: 形状 55">
                <a:extLst>
                  <a:ext uri="{FF2B5EF4-FFF2-40B4-BE49-F238E27FC236}">
                    <a16:creationId xmlns:a16="http://schemas.microsoft.com/office/drawing/2014/main" id="{88414540-E17F-8421-989E-BAC0D1935CD6}"/>
                  </a:ext>
                </a:extLst>
              </p:cNvPr>
              <p:cNvSpPr/>
              <p:nvPr/>
            </p:nvSpPr>
            <p:spPr>
              <a:xfrm>
                <a:off x="1340485" y="4484965"/>
                <a:ext cx="1200149" cy="301942"/>
              </a:xfrm>
              <a:custGeom>
                <a:avLst/>
                <a:gdLst>
                  <a:gd name="connsiteX0" fmla="*/ 95250 w 1200149"/>
                  <a:gd name="connsiteY0" fmla="*/ 301943 h 301942"/>
                  <a:gd name="connsiteX1" fmla="*/ 1200150 w 1200149"/>
                  <a:gd name="connsiteY1" fmla="*/ 301943 h 301942"/>
                  <a:gd name="connsiteX2" fmla="*/ 1200150 w 1200149"/>
                  <a:gd name="connsiteY2" fmla="*/ 260033 h 301942"/>
                  <a:gd name="connsiteX3" fmla="*/ 1156335 w 1200149"/>
                  <a:gd name="connsiteY3" fmla="*/ 191453 h 301942"/>
                  <a:gd name="connsiteX4" fmla="*/ 1156335 w 1200149"/>
                  <a:gd name="connsiteY4" fmla="*/ 110490 h 301942"/>
                  <a:gd name="connsiteX5" fmla="*/ 1200150 w 1200149"/>
                  <a:gd name="connsiteY5" fmla="*/ 41910 h 301942"/>
                  <a:gd name="connsiteX6" fmla="*/ 1200150 w 1200149"/>
                  <a:gd name="connsiteY6" fmla="*/ 0 h 301942"/>
                  <a:gd name="connsiteX7" fmla="*/ 95250 w 1200149"/>
                  <a:gd name="connsiteY7" fmla="*/ 0 h 301942"/>
                  <a:gd name="connsiteX8" fmla="*/ 0 w 1200149"/>
                  <a:gd name="connsiteY8" fmla="*/ 95250 h 301942"/>
                  <a:gd name="connsiteX9" fmla="*/ 0 w 1200149"/>
                  <a:gd name="connsiteY9" fmla="*/ 205740 h 301942"/>
                  <a:gd name="connsiteX10" fmla="*/ 95250 w 1200149"/>
                  <a:gd name="connsiteY10" fmla="*/ 301943 h 301942"/>
                  <a:gd name="connsiteX11" fmla="*/ 95250 w 1200149"/>
                  <a:gd name="connsiteY11" fmla="*/ 301943 h 3019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200149" h="301942">
                    <a:moveTo>
                      <a:pt x="95250" y="301943"/>
                    </a:moveTo>
                    <a:lnTo>
                      <a:pt x="1200150" y="301943"/>
                    </a:lnTo>
                    <a:lnTo>
                      <a:pt x="1200150" y="260033"/>
                    </a:lnTo>
                    <a:cubicBezTo>
                      <a:pt x="1174433" y="245745"/>
                      <a:pt x="1156335" y="220028"/>
                      <a:pt x="1156335" y="191453"/>
                    </a:cubicBezTo>
                    <a:lnTo>
                      <a:pt x="1156335" y="110490"/>
                    </a:lnTo>
                    <a:cubicBezTo>
                      <a:pt x="1156335" y="81915"/>
                      <a:pt x="1173480" y="56198"/>
                      <a:pt x="1200150" y="41910"/>
                    </a:cubicBezTo>
                    <a:lnTo>
                      <a:pt x="1200150" y="0"/>
                    </a:lnTo>
                    <a:lnTo>
                      <a:pt x="95250" y="0"/>
                    </a:lnTo>
                    <a:cubicBezTo>
                      <a:pt x="42863" y="0"/>
                      <a:pt x="0" y="42863"/>
                      <a:pt x="0" y="95250"/>
                    </a:cubicBezTo>
                    <a:lnTo>
                      <a:pt x="0" y="205740"/>
                    </a:lnTo>
                    <a:cubicBezTo>
                      <a:pt x="0" y="259080"/>
                      <a:pt x="42863" y="301943"/>
                      <a:pt x="95250" y="301943"/>
                    </a:cubicBezTo>
                    <a:lnTo>
                      <a:pt x="95250" y="301943"/>
                    </a:lnTo>
                    <a:close/>
                  </a:path>
                </a:pathLst>
              </a:custGeom>
              <a:solidFill>
                <a:srgbClr val="27534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" name="任意多边形: 形状 57">
                <a:extLst>
                  <a:ext uri="{FF2B5EF4-FFF2-40B4-BE49-F238E27FC236}">
                    <a16:creationId xmlns:a16="http://schemas.microsoft.com/office/drawing/2014/main" id="{C97E8281-E614-BB65-CE0D-32874C6991DC}"/>
                  </a:ext>
                </a:extLst>
              </p:cNvPr>
              <p:cNvSpPr/>
              <p:nvPr/>
            </p:nvSpPr>
            <p:spPr>
              <a:xfrm>
                <a:off x="1444307" y="4529733"/>
                <a:ext cx="1096327" cy="215265"/>
              </a:xfrm>
              <a:custGeom>
                <a:avLst/>
                <a:gdLst>
                  <a:gd name="connsiteX0" fmla="*/ 1096327 w 1096327"/>
                  <a:gd name="connsiteY0" fmla="*/ 214313 h 215265"/>
                  <a:gd name="connsiteX1" fmla="*/ 1055370 w 1096327"/>
                  <a:gd name="connsiteY1" fmla="*/ 147638 h 215265"/>
                  <a:gd name="connsiteX2" fmla="*/ 1055370 w 1096327"/>
                  <a:gd name="connsiteY2" fmla="*/ 66675 h 215265"/>
                  <a:gd name="connsiteX3" fmla="*/ 1096327 w 1096327"/>
                  <a:gd name="connsiteY3" fmla="*/ 0 h 215265"/>
                  <a:gd name="connsiteX4" fmla="*/ 73342 w 1096327"/>
                  <a:gd name="connsiteY4" fmla="*/ 0 h 215265"/>
                  <a:gd name="connsiteX5" fmla="*/ 0 w 1096327"/>
                  <a:gd name="connsiteY5" fmla="*/ 73343 h 215265"/>
                  <a:gd name="connsiteX6" fmla="*/ 0 w 1096327"/>
                  <a:gd name="connsiteY6" fmla="*/ 141922 h 215265"/>
                  <a:gd name="connsiteX7" fmla="*/ 73342 w 1096327"/>
                  <a:gd name="connsiteY7" fmla="*/ 215265 h 215265"/>
                  <a:gd name="connsiteX8" fmla="*/ 1096327 w 1096327"/>
                  <a:gd name="connsiteY8" fmla="*/ 215265 h 2152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96327" h="215265">
                    <a:moveTo>
                      <a:pt x="1096327" y="214313"/>
                    </a:moveTo>
                    <a:cubicBezTo>
                      <a:pt x="1072515" y="200025"/>
                      <a:pt x="1055370" y="175260"/>
                      <a:pt x="1055370" y="147638"/>
                    </a:cubicBezTo>
                    <a:lnTo>
                      <a:pt x="1055370" y="66675"/>
                    </a:lnTo>
                    <a:cubicBezTo>
                      <a:pt x="1055370" y="39053"/>
                      <a:pt x="1071563" y="14288"/>
                      <a:pt x="1096327" y="0"/>
                    </a:cubicBezTo>
                    <a:lnTo>
                      <a:pt x="73342" y="0"/>
                    </a:lnTo>
                    <a:cubicBezTo>
                      <a:pt x="33338" y="0"/>
                      <a:pt x="0" y="32385"/>
                      <a:pt x="0" y="73343"/>
                    </a:cubicBezTo>
                    <a:lnTo>
                      <a:pt x="0" y="141922"/>
                    </a:lnTo>
                    <a:cubicBezTo>
                      <a:pt x="0" y="181928"/>
                      <a:pt x="33338" y="215265"/>
                      <a:pt x="73342" y="215265"/>
                    </a:cubicBezTo>
                    <a:lnTo>
                      <a:pt x="1096327" y="215265"/>
                    </a:lnTo>
                    <a:close/>
                  </a:path>
                </a:pathLst>
              </a:custGeom>
              <a:solidFill>
                <a:srgbClr val="E9E9E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" name="任意多边形: 形状 58">
                <a:extLst>
                  <a:ext uri="{FF2B5EF4-FFF2-40B4-BE49-F238E27FC236}">
                    <a16:creationId xmlns:a16="http://schemas.microsoft.com/office/drawing/2014/main" id="{4B629D13-58D6-2C19-2D45-5139F3B8618D}"/>
                  </a:ext>
                </a:extLst>
              </p:cNvPr>
              <p:cNvSpPr/>
              <p:nvPr/>
            </p:nvSpPr>
            <p:spPr>
              <a:xfrm>
                <a:off x="1545272" y="4571643"/>
                <a:ext cx="959167" cy="129540"/>
              </a:xfrm>
              <a:custGeom>
                <a:avLst/>
                <a:gdLst>
                  <a:gd name="connsiteX0" fmla="*/ 959168 w 959167"/>
                  <a:gd name="connsiteY0" fmla="*/ 129540 h 129540"/>
                  <a:gd name="connsiteX1" fmla="*/ 956310 w 959167"/>
                  <a:gd name="connsiteY1" fmla="*/ 119063 h 129540"/>
                  <a:gd name="connsiteX2" fmla="*/ 0 w 959167"/>
                  <a:gd name="connsiteY2" fmla="*/ 119063 h 129540"/>
                  <a:gd name="connsiteX3" fmla="*/ 0 w 959167"/>
                  <a:gd name="connsiteY3" fmla="*/ 129540 h 129540"/>
                  <a:gd name="connsiteX4" fmla="*/ 959168 w 959167"/>
                  <a:gd name="connsiteY4" fmla="*/ 129540 h 129540"/>
                  <a:gd name="connsiteX5" fmla="*/ 954405 w 959167"/>
                  <a:gd name="connsiteY5" fmla="*/ 89535 h 129540"/>
                  <a:gd name="connsiteX6" fmla="*/ 954405 w 959167"/>
                  <a:gd name="connsiteY6" fmla="*/ 79058 h 129540"/>
                  <a:gd name="connsiteX7" fmla="*/ 0 w 959167"/>
                  <a:gd name="connsiteY7" fmla="*/ 79058 h 129540"/>
                  <a:gd name="connsiteX8" fmla="*/ 0 w 959167"/>
                  <a:gd name="connsiteY8" fmla="*/ 89535 h 129540"/>
                  <a:gd name="connsiteX9" fmla="*/ 954405 w 959167"/>
                  <a:gd name="connsiteY9" fmla="*/ 89535 h 129540"/>
                  <a:gd name="connsiteX10" fmla="*/ 954405 w 959167"/>
                  <a:gd name="connsiteY10" fmla="*/ 49530 h 129540"/>
                  <a:gd name="connsiteX11" fmla="*/ 954405 w 959167"/>
                  <a:gd name="connsiteY11" fmla="*/ 39053 h 129540"/>
                  <a:gd name="connsiteX12" fmla="*/ 0 w 959167"/>
                  <a:gd name="connsiteY12" fmla="*/ 39053 h 129540"/>
                  <a:gd name="connsiteX13" fmla="*/ 0 w 959167"/>
                  <a:gd name="connsiteY13" fmla="*/ 49530 h 129540"/>
                  <a:gd name="connsiteX14" fmla="*/ 954405 w 959167"/>
                  <a:gd name="connsiteY14" fmla="*/ 49530 h 129540"/>
                  <a:gd name="connsiteX15" fmla="*/ 956310 w 959167"/>
                  <a:gd name="connsiteY15" fmla="*/ 10478 h 129540"/>
                  <a:gd name="connsiteX16" fmla="*/ 959168 w 959167"/>
                  <a:gd name="connsiteY16" fmla="*/ 0 h 129540"/>
                  <a:gd name="connsiteX17" fmla="*/ 0 w 959167"/>
                  <a:gd name="connsiteY17" fmla="*/ 0 h 129540"/>
                  <a:gd name="connsiteX18" fmla="*/ 0 w 959167"/>
                  <a:gd name="connsiteY18" fmla="*/ 10478 h 129540"/>
                  <a:gd name="connsiteX19" fmla="*/ 956310 w 959167"/>
                  <a:gd name="connsiteY19" fmla="*/ 10478 h 1295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959167" h="129540">
                    <a:moveTo>
                      <a:pt x="959168" y="129540"/>
                    </a:moveTo>
                    <a:cubicBezTo>
                      <a:pt x="958215" y="125730"/>
                      <a:pt x="956310" y="122872"/>
                      <a:pt x="956310" y="119063"/>
                    </a:cubicBezTo>
                    <a:lnTo>
                      <a:pt x="0" y="119063"/>
                    </a:lnTo>
                    <a:lnTo>
                      <a:pt x="0" y="129540"/>
                    </a:lnTo>
                    <a:lnTo>
                      <a:pt x="959168" y="129540"/>
                    </a:lnTo>
                    <a:close/>
                    <a:moveTo>
                      <a:pt x="954405" y="89535"/>
                    </a:moveTo>
                    <a:lnTo>
                      <a:pt x="954405" y="79058"/>
                    </a:lnTo>
                    <a:lnTo>
                      <a:pt x="0" y="79058"/>
                    </a:lnTo>
                    <a:lnTo>
                      <a:pt x="0" y="89535"/>
                    </a:lnTo>
                    <a:lnTo>
                      <a:pt x="954405" y="89535"/>
                    </a:lnTo>
                    <a:close/>
                    <a:moveTo>
                      <a:pt x="954405" y="49530"/>
                    </a:moveTo>
                    <a:lnTo>
                      <a:pt x="954405" y="39053"/>
                    </a:lnTo>
                    <a:lnTo>
                      <a:pt x="0" y="39053"/>
                    </a:lnTo>
                    <a:lnTo>
                      <a:pt x="0" y="49530"/>
                    </a:lnTo>
                    <a:lnTo>
                      <a:pt x="954405" y="49530"/>
                    </a:lnTo>
                    <a:close/>
                    <a:moveTo>
                      <a:pt x="956310" y="10478"/>
                    </a:moveTo>
                    <a:cubicBezTo>
                      <a:pt x="957262" y="6668"/>
                      <a:pt x="958215" y="2858"/>
                      <a:pt x="959168" y="0"/>
                    </a:cubicBezTo>
                    <a:lnTo>
                      <a:pt x="0" y="0"/>
                    </a:lnTo>
                    <a:lnTo>
                      <a:pt x="0" y="10478"/>
                    </a:lnTo>
                    <a:lnTo>
                      <a:pt x="956310" y="10478"/>
                    </a:lnTo>
                    <a:close/>
                  </a:path>
                </a:pathLst>
              </a:custGeom>
              <a:solidFill>
                <a:srgbClr val="B3B3B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0" name="任意多边形: 形状 59">
                <a:extLst>
                  <a:ext uri="{FF2B5EF4-FFF2-40B4-BE49-F238E27FC236}">
                    <a16:creationId xmlns:a16="http://schemas.microsoft.com/office/drawing/2014/main" id="{A559A9BD-3380-C780-CA06-833C9F9D2ADC}"/>
                  </a:ext>
                </a:extLst>
              </p:cNvPr>
              <p:cNvSpPr/>
              <p:nvPr/>
            </p:nvSpPr>
            <p:spPr>
              <a:xfrm>
                <a:off x="1267142" y="4235411"/>
                <a:ext cx="1200150" cy="250507"/>
              </a:xfrm>
              <a:custGeom>
                <a:avLst/>
                <a:gdLst>
                  <a:gd name="connsiteX0" fmla="*/ 1104900 w 1200150"/>
                  <a:gd name="connsiteY0" fmla="*/ 0 h 250507"/>
                  <a:gd name="connsiteX1" fmla="*/ 0 w 1200150"/>
                  <a:gd name="connsiteY1" fmla="*/ 0 h 250507"/>
                  <a:gd name="connsiteX2" fmla="*/ 0 w 1200150"/>
                  <a:gd name="connsiteY2" fmla="*/ 41910 h 250507"/>
                  <a:gd name="connsiteX3" fmla="*/ 43815 w 1200150"/>
                  <a:gd name="connsiteY3" fmla="*/ 110490 h 250507"/>
                  <a:gd name="connsiteX4" fmla="*/ 43815 w 1200150"/>
                  <a:gd name="connsiteY4" fmla="*/ 140017 h 250507"/>
                  <a:gd name="connsiteX5" fmla="*/ 0 w 1200150"/>
                  <a:gd name="connsiteY5" fmla="*/ 208597 h 250507"/>
                  <a:gd name="connsiteX6" fmla="*/ 0 w 1200150"/>
                  <a:gd name="connsiteY6" fmla="*/ 250507 h 250507"/>
                  <a:gd name="connsiteX7" fmla="*/ 1104900 w 1200150"/>
                  <a:gd name="connsiteY7" fmla="*/ 250507 h 250507"/>
                  <a:gd name="connsiteX8" fmla="*/ 1200150 w 1200150"/>
                  <a:gd name="connsiteY8" fmla="*/ 155257 h 250507"/>
                  <a:gd name="connsiteX9" fmla="*/ 1200150 w 1200150"/>
                  <a:gd name="connsiteY9" fmla="*/ 96203 h 250507"/>
                  <a:gd name="connsiteX10" fmla="*/ 1104900 w 1200150"/>
                  <a:gd name="connsiteY10" fmla="*/ 0 h 250507"/>
                  <a:gd name="connsiteX11" fmla="*/ 1104900 w 1200150"/>
                  <a:gd name="connsiteY11" fmla="*/ 0 h 2505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200150" h="250507">
                    <a:moveTo>
                      <a:pt x="1104900" y="0"/>
                    </a:moveTo>
                    <a:lnTo>
                      <a:pt x="0" y="0"/>
                    </a:lnTo>
                    <a:lnTo>
                      <a:pt x="0" y="41910"/>
                    </a:lnTo>
                    <a:cubicBezTo>
                      <a:pt x="25718" y="56197"/>
                      <a:pt x="43815" y="81915"/>
                      <a:pt x="43815" y="110490"/>
                    </a:cubicBezTo>
                    <a:lnTo>
                      <a:pt x="43815" y="140017"/>
                    </a:lnTo>
                    <a:cubicBezTo>
                      <a:pt x="43815" y="168592"/>
                      <a:pt x="26670" y="194310"/>
                      <a:pt x="0" y="208597"/>
                    </a:cubicBezTo>
                    <a:lnTo>
                      <a:pt x="0" y="250507"/>
                    </a:lnTo>
                    <a:lnTo>
                      <a:pt x="1104900" y="250507"/>
                    </a:lnTo>
                    <a:cubicBezTo>
                      <a:pt x="1157288" y="250507"/>
                      <a:pt x="1200150" y="207645"/>
                      <a:pt x="1200150" y="155257"/>
                    </a:cubicBezTo>
                    <a:lnTo>
                      <a:pt x="1200150" y="96203"/>
                    </a:lnTo>
                    <a:cubicBezTo>
                      <a:pt x="1200150" y="43815"/>
                      <a:pt x="1157288" y="0"/>
                      <a:pt x="1104900" y="0"/>
                    </a:cubicBezTo>
                    <a:lnTo>
                      <a:pt x="1104900" y="0"/>
                    </a:lnTo>
                    <a:close/>
                  </a:path>
                </a:pathLst>
              </a:custGeom>
              <a:solidFill>
                <a:srgbClr val="92D05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2" name="任意多边形: 形状 61">
                <a:extLst>
                  <a:ext uri="{FF2B5EF4-FFF2-40B4-BE49-F238E27FC236}">
                    <a16:creationId xmlns:a16="http://schemas.microsoft.com/office/drawing/2014/main" id="{A860CF7B-E886-913B-7D49-54B662DE5717}"/>
                  </a:ext>
                </a:extLst>
              </p:cNvPr>
              <p:cNvSpPr/>
              <p:nvPr/>
            </p:nvSpPr>
            <p:spPr>
              <a:xfrm>
                <a:off x="1267142" y="4278273"/>
                <a:ext cx="1096327" cy="163829"/>
              </a:xfrm>
              <a:custGeom>
                <a:avLst/>
                <a:gdLst>
                  <a:gd name="connsiteX0" fmla="*/ 0 w 1096327"/>
                  <a:gd name="connsiteY0" fmla="*/ 953 h 163829"/>
                  <a:gd name="connsiteX1" fmla="*/ 40958 w 1096327"/>
                  <a:gd name="connsiteY1" fmla="*/ 67628 h 163829"/>
                  <a:gd name="connsiteX2" fmla="*/ 40958 w 1096327"/>
                  <a:gd name="connsiteY2" fmla="*/ 97155 h 163829"/>
                  <a:gd name="connsiteX3" fmla="*/ 0 w 1096327"/>
                  <a:gd name="connsiteY3" fmla="*/ 163830 h 163829"/>
                  <a:gd name="connsiteX4" fmla="*/ 1022985 w 1096327"/>
                  <a:gd name="connsiteY4" fmla="*/ 163830 h 163829"/>
                  <a:gd name="connsiteX5" fmla="*/ 1096328 w 1096327"/>
                  <a:gd name="connsiteY5" fmla="*/ 90488 h 163829"/>
                  <a:gd name="connsiteX6" fmla="*/ 1096328 w 1096327"/>
                  <a:gd name="connsiteY6" fmla="*/ 73342 h 163829"/>
                  <a:gd name="connsiteX7" fmla="*/ 1022985 w 1096327"/>
                  <a:gd name="connsiteY7" fmla="*/ 0 h 163829"/>
                  <a:gd name="connsiteX8" fmla="*/ 0 w 1096327"/>
                  <a:gd name="connsiteY8" fmla="*/ 0 h 1638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96327" h="163829">
                    <a:moveTo>
                      <a:pt x="0" y="953"/>
                    </a:moveTo>
                    <a:cubicBezTo>
                      <a:pt x="24765" y="15240"/>
                      <a:pt x="40958" y="40005"/>
                      <a:pt x="40958" y="67628"/>
                    </a:cubicBezTo>
                    <a:lnTo>
                      <a:pt x="40958" y="97155"/>
                    </a:lnTo>
                    <a:cubicBezTo>
                      <a:pt x="40958" y="124778"/>
                      <a:pt x="24765" y="149542"/>
                      <a:pt x="0" y="163830"/>
                    </a:cubicBezTo>
                    <a:lnTo>
                      <a:pt x="1022985" y="163830"/>
                    </a:lnTo>
                    <a:cubicBezTo>
                      <a:pt x="1062990" y="163830"/>
                      <a:pt x="1096328" y="130492"/>
                      <a:pt x="1096328" y="90488"/>
                    </a:cubicBezTo>
                    <a:lnTo>
                      <a:pt x="1096328" y="73342"/>
                    </a:lnTo>
                    <a:cubicBezTo>
                      <a:pt x="1096328" y="33338"/>
                      <a:pt x="1063943" y="0"/>
                      <a:pt x="1022985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9E9E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3" name="任意多边形: 形状 62">
                <a:extLst>
                  <a:ext uri="{FF2B5EF4-FFF2-40B4-BE49-F238E27FC236}">
                    <a16:creationId xmlns:a16="http://schemas.microsoft.com/office/drawing/2014/main" id="{8315AAEC-D907-ADD6-0D7F-622FAA94C536}"/>
                  </a:ext>
                </a:extLst>
              </p:cNvPr>
              <p:cNvSpPr/>
              <p:nvPr/>
            </p:nvSpPr>
            <p:spPr>
              <a:xfrm>
                <a:off x="1299527" y="4312563"/>
                <a:ext cx="973455" cy="90487"/>
              </a:xfrm>
              <a:custGeom>
                <a:avLst/>
                <a:gdLst>
                  <a:gd name="connsiteX0" fmla="*/ 0 w 973455"/>
                  <a:gd name="connsiteY0" fmla="*/ 0 h 90487"/>
                  <a:gd name="connsiteX1" fmla="*/ 4763 w 973455"/>
                  <a:gd name="connsiteY1" fmla="*/ 10477 h 90487"/>
                  <a:gd name="connsiteX2" fmla="*/ 973455 w 973455"/>
                  <a:gd name="connsiteY2" fmla="*/ 10477 h 90487"/>
                  <a:gd name="connsiteX3" fmla="*/ 973455 w 973455"/>
                  <a:gd name="connsiteY3" fmla="*/ 0 h 90487"/>
                  <a:gd name="connsiteX4" fmla="*/ 0 w 973455"/>
                  <a:gd name="connsiteY4" fmla="*/ 0 h 90487"/>
                  <a:gd name="connsiteX5" fmla="*/ 7620 w 973455"/>
                  <a:gd name="connsiteY5" fmla="*/ 40005 h 90487"/>
                  <a:gd name="connsiteX6" fmla="*/ 7620 w 973455"/>
                  <a:gd name="connsiteY6" fmla="*/ 50482 h 90487"/>
                  <a:gd name="connsiteX7" fmla="*/ 972503 w 973455"/>
                  <a:gd name="connsiteY7" fmla="*/ 50482 h 90487"/>
                  <a:gd name="connsiteX8" fmla="*/ 972503 w 973455"/>
                  <a:gd name="connsiteY8" fmla="*/ 40005 h 90487"/>
                  <a:gd name="connsiteX9" fmla="*/ 7620 w 973455"/>
                  <a:gd name="connsiteY9" fmla="*/ 40005 h 90487"/>
                  <a:gd name="connsiteX10" fmla="*/ 5715 w 973455"/>
                  <a:gd name="connsiteY10" fmla="*/ 80010 h 90487"/>
                  <a:gd name="connsiteX11" fmla="*/ 1905 w 973455"/>
                  <a:gd name="connsiteY11" fmla="*/ 90488 h 90487"/>
                  <a:gd name="connsiteX12" fmla="*/ 972503 w 973455"/>
                  <a:gd name="connsiteY12" fmla="*/ 90488 h 90487"/>
                  <a:gd name="connsiteX13" fmla="*/ 972503 w 973455"/>
                  <a:gd name="connsiteY13" fmla="*/ 80010 h 90487"/>
                  <a:gd name="connsiteX14" fmla="*/ 5715 w 973455"/>
                  <a:gd name="connsiteY14" fmla="*/ 80010 h 904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973455" h="90487">
                    <a:moveTo>
                      <a:pt x="0" y="0"/>
                    </a:moveTo>
                    <a:cubicBezTo>
                      <a:pt x="1905" y="3810"/>
                      <a:pt x="3810" y="7620"/>
                      <a:pt x="4763" y="10477"/>
                    </a:cubicBezTo>
                    <a:lnTo>
                      <a:pt x="973455" y="10477"/>
                    </a:lnTo>
                    <a:lnTo>
                      <a:pt x="973455" y="0"/>
                    </a:lnTo>
                    <a:lnTo>
                      <a:pt x="0" y="0"/>
                    </a:lnTo>
                    <a:close/>
                    <a:moveTo>
                      <a:pt x="7620" y="40005"/>
                    </a:moveTo>
                    <a:lnTo>
                      <a:pt x="7620" y="50482"/>
                    </a:lnTo>
                    <a:lnTo>
                      <a:pt x="972503" y="50482"/>
                    </a:lnTo>
                    <a:lnTo>
                      <a:pt x="972503" y="40005"/>
                    </a:lnTo>
                    <a:lnTo>
                      <a:pt x="7620" y="40005"/>
                    </a:lnTo>
                    <a:close/>
                    <a:moveTo>
                      <a:pt x="5715" y="80010"/>
                    </a:moveTo>
                    <a:cubicBezTo>
                      <a:pt x="4763" y="83820"/>
                      <a:pt x="3810" y="87630"/>
                      <a:pt x="1905" y="90488"/>
                    </a:cubicBezTo>
                    <a:lnTo>
                      <a:pt x="972503" y="90488"/>
                    </a:lnTo>
                    <a:lnTo>
                      <a:pt x="972503" y="80010"/>
                    </a:lnTo>
                    <a:lnTo>
                      <a:pt x="5715" y="80010"/>
                    </a:lnTo>
                    <a:close/>
                  </a:path>
                </a:pathLst>
              </a:custGeom>
              <a:solidFill>
                <a:srgbClr val="B3B3B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" name="任意多边形: 形状 63">
                <a:extLst>
                  <a:ext uri="{FF2B5EF4-FFF2-40B4-BE49-F238E27FC236}">
                    <a16:creationId xmlns:a16="http://schemas.microsoft.com/office/drawing/2014/main" id="{650942F5-3728-765C-5A2F-3D70CF1847F0}"/>
                  </a:ext>
                </a:extLst>
              </p:cNvPr>
              <p:cNvSpPr/>
              <p:nvPr/>
            </p:nvSpPr>
            <p:spPr>
              <a:xfrm>
                <a:off x="1601470" y="4910733"/>
                <a:ext cx="954404" cy="260032"/>
              </a:xfrm>
              <a:custGeom>
                <a:avLst/>
                <a:gdLst>
                  <a:gd name="connsiteX0" fmla="*/ 954405 w 954404"/>
                  <a:gd name="connsiteY0" fmla="*/ 21907 h 260032"/>
                  <a:gd name="connsiteX1" fmla="*/ 0 w 954404"/>
                  <a:gd name="connsiteY1" fmla="*/ 21907 h 260032"/>
                  <a:gd name="connsiteX2" fmla="*/ 0 w 954404"/>
                  <a:gd name="connsiteY2" fmla="*/ 0 h 260032"/>
                  <a:gd name="connsiteX3" fmla="*/ 954405 w 954404"/>
                  <a:gd name="connsiteY3" fmla="*/ 0 h 260032"/>
                  <a:gd name="connsiteX4" fmla="*/ 954405 w 954404"/>
                  <a:gd name="connsiteY4" fmla="*/ 21907 h 260032"/>
                  <a:gd name="connsiteX5" fmla="*/ 954405 w 954404"/>
                  <a:gd name="connsiteY5" fmla="*/ 180975 h 260032"/>
                  <a:gd name="connsiteX6" fmla="*/ 0 w 954404"/>
                  <a:gd name="connsiteY6" fmla="*/ 180975 h 260032"/>
                  <a:gd name="connsiteX7" fmla="*/ 0 w 954404"/>
                  <a:gd name="connsiteY7" fmla="*/ 159068 h 260032"/>
                  <a:gd name="connsiteX8" fmla="*/ 954405 w 954404"/>
                  <a:gd name="connsiteY8" fmla="*/ 159068 h 260032"/>
                  <a:gd name="connsiteX9" fmla="*/ 954405 w 954404"/>
                  <a:gd name="connsiteY9" fmla="*/ 180975 h 260032"/>
                  <a:gd name="connsiteX10" fmla="*/ 954405 w 954404"/>
                  <a:gd name="connsiteY10" fmla="*/ 260032 h 260032"/>
                  <a:gd name="connsiteX11" fmla="*/ 0 w 954404"/>
                  <a:gd name="connsiteY11" fmla="*/ 260032 h 260032"/>
                  <a:gd name="connsiteX12" fmla="*/ 0 w 954404"/>
                  <a:gd name="connsiteY12" fmla="*/ 238125 h 260032"/>
                  <a:gd name="connsiteX13" fmla="*/ 954405 w 954404"/>
                  <a:gd name="connsiteY13" fmla="*/ 238125 h 260032"/>
                  <a:gd name="connsiteX14" fmla="*/ 954405 w 954404"/>
                  <a:gd name="connsiteY14" fmla="*/ 260032 h 260032"/>
                  <a:gd name="connsiteX15" fmla="*/ 954405 w 954404"/>
                  <a:gd name="connsiteY15" fmla="*/ 100965 h 260032"/>
                  <a:gd name="connsiteX16" fmla="*/ 0 w 954404"/>
                  <a:gd name="connsiteY16" fmla="*/ 100965 h 260032"/>
                  <a:gd name="connsiteX17" fmla="*/ 0 w 954404"/>
                  <a:gd name="connsiteY17" fmla="*/ 80010 h 260032"/>
                  <a:gd name="connsiteX18" fmla="*/ 954405 w 954404"/>
                  <a:gd name="connsiteY18" fmla="*/ 80010 h 260032"/>
                  <a:gd name="connsiteX19" fmla="*/ 954405 w 954404"/>
                  <a:gd name="connsiteY19" fmla="*/ 100965 h 2600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954404" h="260032">
                    <a:moveTo>
                      <a:pt x="954405" y="21907"/>
                    </a:moveTo>
                    <a:lnTo>
                      <a:pt x="0" y="21907"/>
                    </a:lnTo>
                    <a:lnTo>
                      <a:pt x="0" y="0"/>
                    </a:lnTo>
                    <a:lnTo>
                      <a:pt x="954405" y="0"/>
                    </a:lnTo>
                    <a:lnTo>
                      <a:pt x="954405" y="21907"/>
                    </a:lnTo>
                    <a:close/>
                    <a:moveTo>
                      <a:pt x="954405" y="180975"/>
                    </a:moveTo>
                    <a:lnTo>
                      <a:pt x="0" y="180975"/>
                    </a:lnTo>
                    <a:lnTo>
                      <a:pt x="0" y="159068"/>
                    </a:lnTo>
                    <a:lnTo>
                      <a:pt x="954405" y="159068"/>
                    </a:lnTo>
                    <a:lnTo>
                      <a:pt x="954405" y="180975"/>
                    </a:lnTo>
                    <a:close/>
                    <a:moveTo>
                      <a:pt x="954405" y="260032"/>
                    </a:moveTo>
                    <a:lnTo>
                      <a:pt x="0" y="260032"/>
                    </a:lnTo>
                    <a:lnTo>
                      <a:pt x="0" y="238125"/>
                    </a:lnTo>
                    <a:lnTo>
                      <a:pt x="954405" y="238125"/>
                    </a:lnTo>
                    <a:lnTo>
                      <a:pt x="954405" y="260032"/>
                    </a:lnTo>
                    <a:close/>
                    <a:moveTo>
                      <a:pt x="954405" y="100965"/>
                    </a:moveTo>
                    <a:lnTo>
                      <a:pt x="0" y="100965"/>
                    </a:lnTo>
                    <a:lnTo>
                      <a:pt x="0" y="80010"/>
                    </a:lnTo>
                    <a:lnTo>
                      <a:pt x="954405" y="80010"/>
                    </a:lnTo>
                    <a:lnTo>
                      <a:pt x="954405" y="100965"/>
                    </a:lnTo>
                    <a:close/>
                  </a:path>
                </a:pathLst>
              </a:custGeom>
              <a:solidFill>
                <a:srgbClr val="99999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5" name="任意多边形: 形状 64">
                <a:extLst>
                  <a:ext uri="{FF2B5EF4-FFF2-40B4-BE49-F238E27FC236}">
                    <a16:creationId xmlns:a16="http://schemas.microsoft.com/office/drawing/2014/main" id="{6A6774D9-0685-2F81-59EB-3FD141C9E378}"/>
                  </a:ext>
                </a:extLst>
              </p:cNvPr>
              <p:cNvSpPr/>
              <p:nvPr/>
            </p:nvSpPr>
            <p:spPr>
              <a:xfrm>
                <a:off x="1646237" y="5008840"/>
                <a:ext cx="158115" cy="170497"/>
              </a:xfrm>
              <a:custGeom>
                <a:avLst/>
                <a:gdLst>
                  <a:gd name="connsiteX0" fmla="*/ 0 w 158115"/>
                  <a:gd name="connsiteY0" fmla="*/ 0 h 170497"/>
                  <a:gd name="connsiteX1" fmla="*/ 158115 w 158115"/>
                  <a:gd name="connsiteY1" fmla="*/ 0 h 170497"/>
                  <a:gd name="connsiteX2" fmla="*/ 158115 w 158115"/>
                  <a:gd name="connsiteY2" fmla="*/ 170498 h 170497"/>
                  <a:gd name="connsiteX3" fmla="*/ 79058 w 158115"/>
                  <a:gd name="connsiteY3" fmla="*/ 84773 h 170497"/>
                  <a:gd name="connsiteX4" fmla="*/ 0 w 158115"/>
                  <a:gd name="connsiteY4" fmla="*/ 170498 h 1704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8115" h="170497">
                    <a:moveTo>
                      <a:pt x="0" y="0"/>
                    </a:moveTo>
                    <a:lnTo>
                      <a:pt x="158115" y="0"/>
                    </a:lnTo>
                    <a:lnTo>
                      <a:pt x="158115" y="170498"/>
                    </a:lnTo>
                    <a:lnTo>
                      <a:pt x="79058" y="84773"/>
                    </a:lnTo>
                    <a:lnTo>
                      <a:pt x="0" y="170498"/>
                    </a:lnTo>
                    <a:close/>
                  </a:path>
                </a:pathLst>
              </a:custGeom>
              <a:solidFill>
                <a:srgbClr val="032D5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66" name="图形 3">
              <a:extLst>
                <a:ext uri="{FF2B5EF4-FFF2-40B4-BE49-F238E27FC236}">
                  <a16:creationId xmlns:a16="http://schemas.microsoft.com/office/drawing/2014/main" id="{E96E5AA9-0BC8-FD78-D656-FE3D0529B570}"/>
                </a:ext>
              </a:extLst>
            </p:cNvPr>
            <p:cNvGrpSpPr/>
            <p:nvPr/>
          </p:nvGrpSpPr>
          <p:grpSpPr>
            <a:xfrm>
              <a:off x="2147252" y="3878223"/>
              <a:ext cx="1381125" cy="614362"/>
              <a:chOff x="2147252" y="3878223"/>
              <a:chExt cx="1381125" cy="614362"/>
            </a:xfrm>
            <a:solidFill>
              <a:srgbClr val="808080"/>
            </a:solidFill>
          </p:grpSpPr>
          <p:sp>
            <p:nvSpPr>
              <p:cNvPr id="67" name="任意多边形: 形状 66">
                <a:extLst>
                  <a:ext uri="{FF2B5EF4-FFF2-40B4-BE49-F238E27FC236}">
                    <a16:creationId xmlns:a16="http://schemas.microsoft.com/office/drawing/2014/main" id="{BF149274-2874-201F-F38A-BA6BF6DCD65C}"/>
                  </a:ext>
                </a:extLst>
              </p:cNvPr>
              <p:cNvSpPr/>
              <p:nvPr/>
            </p:nvSpPr>
            <p:spPr>
              <a:xfrm>
                <a:off x="2147252" y="3878223"/>
                <a:ext cx="1195387" cy="32384"/>
              </a:xfrm>
              <a:custGeom>
                <a:avLst/>
                <a:gdLst>
                  <a:gd name="connsiteX0" fmla="*/ 16192 w 1195387"/>
                  <a:gd name="connsiteY0" fmla="*/ 32385 h 32384"/>
                  <a:gd name="connsiteX1" fmla="*/ 0 w 1195387"/>
                  <a:gd name="connsiteY1" fmla="*/ 16192 h 32384"/>
                  <a:gd name="connsiteX2" fmla="*/ 16192 w 1195387"/>
                  <a:gd name="connsiteY2" fmla="*/ 0 h 32384"/>
                  <a:gd name="connsiteX3" fmla="*/ 1179195 w 1195387"/>
                  <a:gd name="connsiteY3" fmla="*/ 0 h 32384"/>
                  <a:gd name="connsiteX4" fmla="*/ 1195388 w 1195387"/>
                  <a:gd name="connsiteY4" fmla="*/ 16192 h 32384"/>
                  <a:gd name="connsiteX5" fmla="*/ 1179195 w 1195387"/>
                  <a:gd name="connsiteY5" fmla="*/ 32385 h 32384"/>
                  <a:gd name="connsiteX6" fmla="*/ 16192 w 1195387"/>
                  <a:gd name="connsiteY6" fmla="*/ 32385 h 323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95387" h="32384">
                    <a:moveTo>
                      <a:pt x="16192" y="32385"/>
                    </a:moveTo>
                    <a:cubicBezTo>
                      <a:pt x="6667" y="32385"/>
                      <a:pt x="0" y="24765"/>
                      <a:pt x="0" y="16192"/>
                    </a:cubicBezTo>
                    <a:cubicBezTo>
                      <a:pt x="0" y="7620"/>
                      <a:pt x="6667" y="0"/>
                      <a:pt x="16192" y="0"/>
                    </a:cubicBezTo>
                    <a:lnTo>
                      <a:pt x="1179195" y="0"/>
                    </a:lnTo>
                    <a:cubicBezTo>
                      <a:pt x="1187767" y="0"/>
                      <a:pt x="1195388" y="7620"/>
                      <a:pt x="1195388" y="16192"/>
                    </a:cubicBezTo>
                    <a:cubicBezTo>
                      <a:pt x="1195388" y="24765"/>
                      <a:pt x="1187767" y="32385"/>
                      <a:pt x="1179195" y="32385"/>
                    </a:cubicBezTo>
                    <a:lnTo>
                      <a:pt x="16192" y="32385"/>
                    </a:lnTo>
                    <a:close/>
                  </a:path>
                </a:pathLst>
              </a:custGeom>
              <a:solidFill>
                <a:srgbClr val="80808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8" name="任意多边形: 形状 67">
                <a:extLst>
                  <a:ext uri="{FF2B5EF4-FFF2-40B4-BE49-F238E27FC236}">
                    <a16:creationId xmlns:a16="http://schemas.microsoft.com/office/drawing/2014/main" id="{47FE464E-C30A-5BB1-F7A4-959A6AD14256}"/>
                  </a:ext>
                </a:extLst>
              </p:cNvPr>
              <p:cNvSpPr/>
              <p:nvPr/>
            </p:nvSpPr>
            <p:spPr>
              <a:xfrm>
                <a:off x="2609215" y="4059198"/>
                <a:ext cx="919162" cy="32384"/>
              </a:xfrm>
              <a:custGeom>
                <a:avLst/>
                <a:gdLst>
                  <a:gd name="connsiteX0" fmla="*/ 16192 w 919162"/>
                  <a:gd name="connsiteY0" fmla="*/ 32385 h 32384"/>
                  <a:gd name="connsiteX1" fmla="*/ 0 w 919162"/>
                  <a:gd name="connsiteY1" fmla="*/ 16192 h 32384"/>
                  <a:gd name="connsiteX2" fmla="*/ 16192 w 919162"/>
                  <a:gd name="connsiteY2" fmla="*/ 0 h 32384"/>
                  <a:gd name="connsiteX3" fmla="*/ 902970 w 919162"/>
                  <a:gd name="connsiteY3" fmla="*/ 0 h 32384"/>
                  <a:gd name="connsiteX4" fmla="*/ 919163 w 919162"/>
                  <a:gd name="connsiteY4" fmla="*/ 16192 h 32384"/>
                  <a:gd name="connsiteX5" fmla="*/ 902970 w 919162"/>
                  <a:gd name="connsiteY5" fmla="*/ 32385 h 32384"/>
                  <a:gd name="connsiteX6" fmla="*/ 16192 w 919162"/>
                  <a:gd name="connsiteY6" fmla="*/ 32385 h 323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19162" h="32384">
                    <a:moveTo>
                      <a:pt x="16192" y="32385"/>
                    </a:moveTo>
                    <a:cubicBezTo>
                      <a:pt x="6667" y="32385"/>
                      <a:pt x="0" y="24765"/>
                      <a:pt x="0" y="16192"/>
                    </a:cubicBezTo>
                    <a:cubicBezTo>
                      <a:pt x="0" y="7620"/>
                      <a:pt x="6667" y="0"/>
                      <a:pt x="16192" y="0"/>
                    </a:cubicBezTo>
                    <a:lnTo>
                      <a:pt x="902970" y="0"/>
                    </a:lnTo>
                    <a:cubicBezTo>
                      <a:pt x="911542" y="0"/>
                      <a:pt x="919163" y="7620"/>
                      <a:pt x="919163" y="16192"/>
                    </a:cubicBezTo>
                    <a:cubicBezTo>
                      <a:pt x="919163" y="24765"/>
                      <a:pt x="911542" y="32385"/>
                      <a:pt x="902970" y="32385"/>
                    </a:cubicBezTo>
                    <a:lnTo>
                      <a:pt x="16192" y="32385"/>
                    </a:lnTo>
                    <a:close/>
                  </a:path>
                </a:pathLst>
              </a:custGeom>
              <a:solidFill>
                <a:srgbClr val="80808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9" name="任意多边形: 形状 68">
                <a:extLst>
                  <a:ext uri="{FF2B5EF4-FFF2-40B4-BE49-F238E27FC236}">
                    <a16:creationId xmlns:a16="http://schemas.microsoft.com/office/drawing/2014/main" id="{7F2CBCAF-4F98-2B8F-AE53-462AFFCB6054}"/>
                  </a:ext>
                </a:extLst>
              </p:cNvPr>
              <p:cNvSpPr/>
              <p:nvPr/>
            </p:nvSpPr>
            <p:spPr>
              <a:xfrm>
                <a:off x="2622550" y="4254461"/>
                <a:ext cx="764857" cy="32384"/>
              </a:xfrm>
              <a:custGeom>
                <a:avLst/>
                <a:gdLst>
                  <a:gd name="connsiteX0" fmla="*/ 16192 w 764857"/>
                  <a:gd name="connsiteY0" fmla="*/ 32385 h 32384"/>
                  <a:gd name="connsiteX1" fmla="*/ 0 w 764857"/>
                  <a:gd name="connsiteY1" fmla="*/ 16192 h 32384"/>
                  <a:gd name="connsiteX2" fmla="*/ 16192 w 764857"/>
                  <a:gd name="connsiteY2" fmla="*/ 0 h 32384"/>
                  <a:gd name="connsiteX3" fmla="*/ 748665 w 764857"/>
                  <a:gd name="connsiteY3" fmla="*/ 0 h 32384"/>
                  <a:gd name="connsiteX4" fmla="*/ 764857 w 764857"/>
                  <a:gd name="connsiteY4" fmla="*/ 16192 h 32384"/>
                  <a:gd name="connsiteX5" fmla="*/ 748665 w 764857"/>
                  <a:gd name="connsiteY5" fmla="*/ 32385 h 32384"/>
                  <a:gd name="connsiteX6" fmla="*/ 16192 w 764857"/>
                  <a:gd name="connsiteY6" fmla="*/ 32385 h 323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64857" h="32384">
                    <a:moveTo>
                      <a:pt x="16192" y="32385"/>
                    </a:moveTo>
                    <a:cubicBezTo>
                      <a:pt x="7620" y="32385"/>
                      <a:pt x="0" y="25717"/>
                      <a:pt x="0" y="16192"/>
                    </a:cubicBezTo>
                    <a:cubicBezTo>
                      <a:pt x="0" y="7620"/>
                      <a:pt x="7620" y="0"/>
                      <a:pt x="16192" y="0"/>
                    </a:cubicBezTo>
                    <a:lnTo>
                      <a:pt x="748665" y="0"/>
                    </a:lnTo>
                    <a:cubicBezTo>
                      <a:pt x="757238" y="0"/>
                      <a:pt x="764857" y="7620"/>
                      <a:pt x="764857" y="16192"/>
                    </a:cubicBezTo>
                    <a:cubicBezTo>
                      <a:pt x="764857" y="25717"/>
                      <a:pt x="757238" y="32385"/>
                      <a:pt x="748665" y="32385"/>
                    </a:cubicBezTo>
                    <a:lnTo>
                      <a:pt x="16192" y="32385"/>
                    </a:lnTo>
                    <a:close/>
                  </a:path>
                </a:pathLst>
              </a:custGeom>
              <a:solidFill>
                <a:srgbClr val="80808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" name="任意多边形: 形状 69">
                <a:extLst>
                  <a:ext uri="{FF2B5EF4-FFF2-40B4-BE49-F238E27FC236}">
                    <a16:creationId xmlns:a16="http://schemas.microsoft.com/office/drawing/2014/main" id="{7DBEA65E-1C0E-CDDC-1B45-78353F77BF17}"/>
                  </a:ext>
                </a:extLst>
              </p:cNvPr>
              <p:cNvSpPr/>
              <p:nvPr/>
            </p:nvSpPr>
            <p:spPr>
              <a:xfrm>
                <a:off x="2712084" y="4460201"/>
                <a:ext cx="732472" cy="32384"/>
              </a:xfrm>
              <a:custGeom>
                <a:avLst/>
                <a:gdLst>
                  <a:gd name="connsiteX0" fmla="*/ 16193 w 732472"/>
                  <a:gd name="connsiteY0" fmla="*/ 32385 h 32384"/>
                  <a:gd name="connsiteX1" fmla="*/ 0 w 732472"/>
                  <a:gd name="connsiteY1" fmla="*/ 16192 h 32384"/>
                  <a:gd name="connsiteX2" fmla="*/ 16193 w 732472"/>
                  <a:gd name="connsiteY2" fmla="*/ 0 h 32384"/>
                  <a:gd name="connsiteX3" fmla="*/ 716280 w 732472"/>
                  <a:gd name="connsiteY3" fmla="*/ 0 h 32384"/>
                  <a:gd name="connsiteX4" fmla="*/ 732472 w 732472"/>
                  <a:gd name="connsiteY4" fmla="*/ 16192 h 32384"/>
                  <a:gd name="connsiteX5" fmla="*/ 716280 w 732472"/>
                  <a:gd name="connsiteY5" fmla="*/ 32385 h 32384"/>
                  <a:gd name="connsiteX6" fmla="*/ 16193 w 732472"/>
                  <a:gd name="connsiteY6" fmla="*/ 32385 h 323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32472" h="32384">
                    <a:moveTo>
                      <a:pt x="16193" y="32385"/>
                    </a:moveTo>
                    <a:cubicBezTo>
                      <a:pt x="7620" y="32385"/>
                      <a:pt x="0" y="24765"/>
                      <a:pt x="0" y="16192"/>
                    </a:cubicBezTo>
                    <a:cubicBezTo>
                      <a:pt x="0" y="6667"/>
                      <a:pt x="7620" y="0"/>
                      <a:pt x="16193" y="0"/>
                    </a:cubicBezTo>
                    <a:lnTo>
                      <a:pt x="716280" y="0"/>
                    </a:lnTo>
                    <a:cubicBezTo>
                      <a:pt x="725805" y="0"/>
                      <a:pt x="732472" y="6667"/>
                      <a:pt x="732472" y="16192"/>
                    </a:cubicBezTo>
                    <a:cubicBezTo>
                      <a:pt x="732472" y="24765"/>
                      <a:pt x="725805" y="32385"/>
                      <a:pt x="716280" y="32385"/>
                    </a:cubicBezTo>
                    <a:lnTo>
                      <a:pt x="16193" y="32385"/>
                    </a:lnTo>
                    <a:close/>
                  </a:path>
                </a:pathLst>
              </a:custGeom>
              <a:solidFill>
                <a:srgbClr val="80808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DFBCA144-91B1-6224-D65B-C78BAF49F2F3}"/>
                </a:ext>
              </a:extLst>
            </p:cNvPr>
            <p:cNvSpPr/>
            <p:nvPr/>
          </p:nvSpPr>
          <p:spPr>
            <a:xfrm>
              <a:off x="3650297" y="3829646"/>
              <a:ext cx="340042" cy="421005"/>
            </a:xfrm>
            <a:custGeom>
              <a:avLst/>
              <a:gdLst>
                <a:gd name="connsiteX0" fmla="*/ 241935 w 340042"/>
                <a:gd name="connsiteY0" fmla="*/ 256222 h 421005"/>
                <a:gd name="connsiteX1" fmla="*/ 98108 w 340042"/>
                <a:gd name="connsiteY1" fmla="*/ 256222 h 421005"/>
                <a:gd name="connsiteX2" fmla="*/ 170497 w 340042"/>
                <a:gd name="connsiteY2" fmla="*/ 70485 h 421005"/>
                <a:gd name="connsiteX3" fmla="*/ 241935 w 340042"/>
                <a:gd name="connsiteY3" fmla="*/ 256222 h 421005"/>
                <a:gd name="connsiteX4" fmla="*/ 255270 w 340042"/>
                <a:gd name="connsiteY4" fmla="*/ 294322 h 421005"/>
                <a:gd name="connsiteX5" fmla="*/ 299085 w 340042"/>
                <a:gd name="connsiteY5" fmla="*/ 405765 h 421005"/>
                <a:gd name="connsiteX6" fmla="*/ 319088 w 340042"/>
                <a:gd name="connsiteY6" fmla="*/ 420053 h 421005"/>
                <a:gd name="connsiteX7" fmla="*/ 340043 w 340042"/>
                <a:gd name="connsiteY7" fmla="*/ 399097 h 421005"/>
                <a:gd name="connsiteX8" fmla="*/ 338138 w 340042"/>
                <a:gd name="connsiteY8" fmla="*/ 389572 h 421005"/>
                <a:gd name="connsiteX9" fmla="*/ 189547 w 340042"/>
                <a:gd name="connsiteY9" fmla="*/ 14288 h 421005"/>
                <a:gd name="connsiteX10" fmla="*/ 169545 w 340042"/>
                <a:gd name="connsiteY10" fmla="*/ 0 h 421005"/>
                <a:gd name="connsiteX11" fmla="*/ 150495 w 340042"/>
                <a:gd name="connsiteY11" fmla="*/ 14288 h 421005"/>
                <a:gd name="connsiteX12" fmla="*/ 1905 w 340042"/>
                <a:gd name="connsiteY12" fmla="*/ 390525 h 421005"/>
                <a:gd name="connsiteX13" fmla="*/ 0 w 340042"/>
                <a:gd name="connsiteY13" fmla="*/ 400050 h 421005"/>
                <a:gd name="connsiteX14" fmla="*/ 20955 w 340042"/>
                <a:gd name="connsiteY14" fmla="*/ 421005 h 421005"/>
                <a:gd name="connsiteX15" fmla="*/ 40958 w 340042"/>
                <a:gd name="connsiteY15" fmla="*/ 405765 h 421005"/>
                <a:gd name="connsiteX16" fmla="*/ 85725 w 340042"/>
                <a:gd name="connsiteY16" fmla="*/ 294322 h 421005"/>
                <a:gd name="connsiteX17" fmla="*/ 255270 w 340042"/>
                <a:gd name="connsiteY17" fmla="*/ 294322 h 421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40042" h="421005">
                  <a:moveTo>
                    <a:pt x="241935" y="256222"/>
                  </a:moveTo>
                  <a:lnTo>
                    <a:pt x="98108" y="256222"/>
                  </a:lnTo>
                  <a:lnTo>
                    <a:pt x="170497" y="70485"/>
                  </a:lnTo>
                  <a:lnTo>
                    <a:pt x="241935" y="256222"/>
                  </a:lnTo>
                  <a:close/>
                  <a:moveTo>
                    <a:pt x="255270" y="294322"/>
                  </a:moveTo>
                  <a:lnTo>
                    <a:pt x="299085" y="405765"/>
                  </a:lnTo>
                  <a:cubicBezTo>
                    <a:pt x="301943" y="414338"/>
                    <a:pt x="308610" y="420053"/>
                    <a:pt x="319088" y="420053"/>
                  </a:cubicBezTo>
                  <a:cubicBezTo>
                    <a:pt x="331470" y="420053"/>
                    <a:pt x="340043" y="410528"/>
                    <a:pt x="340043" y="399097"/>
                  </a:cubicBezTo>
                  <a:cubicBezTo>
                    <a:pt x="340043" y="397193"/>
                    <a:pt x="339090" y="393382"/>
                    <a:pt x="338138" y="389572"/>
                  </a:cubicBezTo>
                  <a:lnTo>
                    <a:pt x="189547" y="14288"/>
                  </a:lnTo>
                  <a:cubicBezTo>
                    <a:pt x="186690" y="6667"/>
                    <a:pt x="180022" y="0"/>
                    <a:pt x="169545" y="0"/>
                  </a:cubicBezTo>
                  <a:cubicBezTo>
                    <a:pt x="159068" y="0"/>
                    <a:pt x="153353" y="6667"/>
                    <a:pt x="150495" y="14288"/>
                  </a:cubicBezTo>
                  <a:lnTo>
                    <a:pt x="1905" y="390525"/>
                  </a:lnTo>
                  <a:cubicBezTo>
                    <a:pt x="953" y="393382"/>
                    <a:pt x="0" y="397193"/>
                    <a:pt x="0" y="400050"/>
                  </a:cubicBezTo>
                  <a:cubicBezTo>
                    <a:pt x="0" y="411480"/>
                    <a:pt x="9525" y="421005"/>
                    <a:pt x="20955" y="421005"/>
                  </a:cubicBezTo>
                  <a:cubicBezTo>
                    <a:pt x="31433" y="421005"/>
                    <a:pt x="38100" y="414338"/>
                    <a:pt x="40958" y="405765"/>
                  </a:cubicBezTo>
                  <a:lnTo>
                    <a:pt x="85725" y="294322"/>
                  </a:lnTo>
                  <a:lnTo>
                    <a:pt x="255270" y="294322"/>
                  </a:lnTo>
                  <a:close/>
                </a:path>
              </a:pathLst>
            </a:custGeom>
            <a:solidFill>
              <a:srgbClr val="45B4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72" name="组合 71">
            <a:extLst>
              <a:ext uri="{FF2B5EF4-FFF2-40B4-BE49-F238E27FC236}">
                <a16:creationId xmlns:a16="http://schemas.microsoft.com/office/drawing/2014/main" id="{94513566-295B-B330-B01A-9B1206EB5DA3}"/>
              </a:ext>
            </a:extLst>
          </p:cNvPr>
          <p:cNvGrpSpPr/>
          <p:nvPr/>
        </p:nvGrpSpPr>
        <p:grpSpPr>
          <a:xfrm>
            <a:off x="6833404" y="1802227"/>
            <a:ext cx="2966425" cy="816522"/>
            <a:chOff x="283598" y="1906534"/>
            <a:chExt cx="2966425" cy="816522"/>
          </a:xfrm>
        </p:grpSpPr>
        <p:sp>
          <p:nvSpPr>
            <p:cNvPr id="73" name="文本框 72">
              <a:extLst>
                <a:ext uri="{FF2B5EF4-FFF2-40B4-BE49-F238E27FC236}">
                  <a16:creationId xmlns:a16="http://schemas.microsoft.com/office/drawing/2014/main" id="{FF3D9CC6-31D2-9376-37AD-4FADCE87C7D8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74" name="文本框 73">
              <a:extLst>
                <a:ext uri="{FF2B5EF4-FFF2-40B4-BE49-F238E27FC236}">
                  <a16:creationId xmlns:a16="http://schemas.microsoft.com/office/drawing/2014/main" id="{B719AF2B-ED54-8A7B-6541-5F045E10FED5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75" name="组合 74">
            <a:extLst>
              <a:ext uri="{FF2B5EF4-FFF2-40B4-BE49-F238E27FC236}">
                <a16:creationId xmlns:a16="http://schemas.microsoft.com/office/drawing/2014/main" id="{35B0C093-725A-ACE5-E4CD-801B7E25A284}"/>
              </a:ext>
            </a:extLst>
          </p:cNvPr>
          <p:cNvGrpSpPr/>
          <p:nvPr/>
        </p:nvGrpSpPr>
        <p:grpSpPr>
          <a:xfrm>
            <a:off x="6833404" y="2778562"/>
            <a:ext cx="2966425" cy="816522"/>
            <a:chOff x="283598" y="1906534"/>
            <a:chExt cx="2966425" cy="816522"/>
          </a:xfrm>
        </p:grpSpPr>
        <p:sp>
          <p:nvSpPr>
            <p:cNvPr id="76" name="文本框 75">
              <a:extLst>
                <a:ext uri="{FF2B5EF4-FFF2-40B4-BE49-F238E27FC236}">
                  <a16:creationId xmlns:a16="http://schemas.microsoft.com/office/drawing/2014/main" id="{9EEFEDA8-0E3C-2C3B-AE34-4E2AA42E2C4E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77" name="文本框 76">
              <a:extLst>
                <a:ext uri="{FF2B5EF4-FFF2-40B4-BE49-F238E27FC236}">
                  <a16:creationId xmlns:a16="http://schemas.microsoft.com/office/drawing/2014/main" id="{8CC104C2-8004-171C-0B4B-D73AB90D1DB3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78" name="组合 77">
            <a:extLst>
              <a:ext uri="{FF2B5EF4-FFF2-40B4-BE49-F238E27FC236}">
                <a16:creationId xmlns:a16="http://schemas.microsoft.com/office/drawing/2014/main" id="{F671ACF4-E2D5-7CFB-AEDC-14DBA736FC83}"/>
              </a:ext>
            </a:extLst>
          </p:cNvPr>
          <p:cNvGrpSpPr/>
          <p:nvPr/>
        </p:nvGrpSpPr>
        <p:grpSpPr>
          <a:xfrm>
            <a:off x="6833404" y="3754897"/>
            <a:ext cx="2966425" cy="816522"/>
            <a:chOff x="283598" y="1906534"/>
            <a:chExt cx="2966425" cy="816522"/>
          </a:xfrm>
        </p:grpSpPr>
        <p:sp>
          <p:nvSpPr>
            <p:cNvPr id="79" name="文本框 78">
              <a:extLst>
                <a:ext uri="{FF2B5EF4-FFF2-40B4-BE49-F238E27FC236}">
                  <a16:creationId xmlns:a16="http://schemas.microsoft.com/office/drawing/2014/main" id="{306E5BBB-C237-2B9F-FA3D-BF726A6F7B46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80" name="文本框 79">
              <a:extLst>
                <a:ext uri="{FF2B5EF4-FFF2-40B4-BE49-F238E27FC236}">
                  <a16:creationId xmlns:a16="http://schemas.microsoft.com/office/drawing/2014/main" id="{D14EFC21-D4D7-1A08-CF8A-CE7A561C21EE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81" name="组合 80">
            <a:extLst>
              <a:ext uri="{FF2B5EF4-FFF2-40B4-BE49-F238E27FC236}">
                <a16:creationId xmlns:a16="http://schemas.microsoft.com/office/drawing/2014/main" id="{AA1B0377-B110-EA7E-B9FE-360820F6B4FE}"/>
              </a:ext>
            </a:extLst>
          </p:cNvPr>
          <p:cNvGrpSpPr/>
          <p:nvPr/>
        </p:nvGrpSpPr>
        <p:grpSpPr>
          <a:xfrm>
            <a:off x="6833404" y="4770031"/>
            <a:ext cx="2966425" cy="816522"/>
            <a:chOff x="283598" y="1906534"/>
            <a:chExt cx="2966425" cy="816522"/>
          </a:xfrm>
        </p:grpSpPr>
        <p:sp>
          <p:nvSpPr>
            <p:cNvPr id="82" name="文本框 81">
              <a:extLst>
                <a:ext uri="{FF2B5EF4-FFF2-40B4-BE49-F238E27FC236}">
                  <a16:creationId xmlns:a16="http://schemas.microsoft.com/office/drawing/2014/main" id="{93815002-4479-A689-EC7F-C86B921A8375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83" name="文本框 82">
              <a:extLst>
                <a:ext uri="{FF2B5EF4-FFF2-40B4-BE49-F238E27FC236}">
                  <a16:creationId xmlns:a16="http://schemas.microsoft.com/office/drawing/2014/main" id="{597DD7E2-BD9F-E773-F373-E2E075E41CD0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43901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6495;"/>
</p:tagLst>
</file>

<file path=ppt/theme/theme1.xml><?xml version="1.0" encoding="utf-8"?>
<a:theme xmlns:a="http://schemas.openxmlformats.org/drawingml/2006/main" name="51PPT模板网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v3ekwin1">
      <a:majorFont>
        <a:latin typeface="HarmonyOS Sans SC Light" panose="020F0302020204030204"/>
        <a:ea typeface="阿里巴巴普惠体 2.0 55 Regular"/>
        <a:cs typeface=""/>
      </a:majorFont>
      <a:minorFont>
        <a:latin typeface="HarmonyOS Sans SC Light" panose="020F0502020204030204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438275"/>
        </a:solidFill>
        <a:ln w="5080" cap="flat">
          <a:solidFill>
            <a:schemeClr val="bg1"/>
          </a:solidFill>
          <a:prstDash val="solid"/>
          <a:miter/>
        </a:ln>
      </a:spPr>
      <a:bodyPr rtlCol="0" anchor="ctr"/>
      <a:lstStyle>
        <a:defPPr algn="l">
          <a:defRPr>
            <a:solidFill>
              <a:schemeClr val="tx1"/>
            </a:solidFill>
          </a:defRPr>
        </a:defPPr>
      </a:lst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268</TotalTime>
  <Words>2194</Words>
  <Application>Microsoft Office PowerPoint</Application>
  <PresentationFormat>宽屏</PresentationFormat>
  <Paragraphs>230</Paragraphs>
  <Slides>24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2" baseType="lpstr">
      <vt:lpstr>HarmonyOS Sans SC Light</vt:lpstr>
      <vt:lpstr>阿里巴巴普惠体 2.0 55 Regular</vt:lpstr>
      <vt:lpstr>阿里巴巴普惠体 2.0 65 Medium</vt:lpstr>
      <vt:lpstr>阿里汉仪智能黑体</vt:lpstr>
      <vt:lpstr>等线</vt:lpstr>
      <vt:lpstr>微软雅黑</vt:lpstr>
      <vt:lpstr>Arial</vt:lpstr>
      <vt:lpstr>51PPT模板网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粉笔字卡通简约开学第一课PPT模板</dc:title>
  <dc:creator>©51PPT模板网（www.51pptmoban.com）</dc:creator>
  <cp:keywords>版权归属：51PPT模板网</cp:keywords>
  <dc:description>51PPT模板网，幻灯片演示模板及素材免费下载！_x000d_
51PPT模板网 唯一访问网址：www.51pptmoban.com</dc:description>
  <cp:lastModifiedBy>51pptmoban .com</cp:lastModifiedBy>
  <cp:revision>72</cp:revision>
  <dcterms:created xsi:type="dcterms:W3CDTF">2024-02-24T09:16:38Z</dcterms:created>
  <dcterms:modified xsi:type="dcterms:W3CDTF">2024-02-25T08:59:04Z</dcterms:modified>
  <cp:contentStatus>粉笔字卡通简约开学第一课PPT模板，www.51pptmoban.com</cp:contentStatus>
  <cp:version>51pptmoban.com（V51PPT-022501版）</cp:version>
</cp:coreProperties>
</file>